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 autoAdjust="0"/>
    <p:restoredTop sz="93757" autoAdjust="0"/>
  </p:normalViewPr>
  <p:slideViewPr>
    <p:cSldViewPr snapToGrid="0" snapToObjects="1">
      <p:cViewPr varScale="1">
        <p:scale>
          <a:sx n="150" d="100"/>
          <a:sy n="150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913527-C332-6B46-A995-BFFB30068302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1BF576-3F03-7A47-B6EF-0FE6636EAD5B}">
      <dgm:prSet phldrT="[Text]"/>
      <dgm:spPr>
        <a:noFill/>
        <a:ln w="57150" cmpd="sng">
          <a:solidFill>
            <a:schemeClr val="accent4"/>
          </a:solidFill>
        </a:ln>
        <a:effectLst/>
      </dgm:spPr>
      <dgm:t>
        <a:bodyPr/>
        <a:lstStyle/>
        <a:p>
          <a:r>
            <a:rPr lang="en-US" b="1" dirty="0" smtClean="0">
              <a:solidFill>
                <a:schemeClr val="accent4"/>
              </a:solidFill>
            </a:rPr>
            <a:t>Automated Test, Build and Integration</a:t>
          </a:r>
          <a:endParaRPr lang="en-US" b="1" dirty="0">
            <a:solidFill>
              <a:schemeClr val="accent4"/>
            </a:solidFill>
          </a:endParaRPr>
        </a:p>
      </dgm:t>
    </dgm:pt>
    <dgm:pt modelId="{0B5B179B-B90C-5145-A54B-FFDB092CCB75}" type="parTrans" cxnId="{0EF5CCA1-B05B-A140-83F9-62F581DCCB99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83CACE51-4DB8-9C4F-A1A3-244AC31E9F22}" type="sibTrans" cxnId="{0EF5CCA1-B05B-A140-83F9-62F581DCCB99}">
      <dgm:prSet/>
      <dgm:spPr>
        <a:noFill/>
        <a:ln w="28575" cmpd="sng">
          <a:solidFill>
            <a:schemeClr val="accent4"/>
          </a:solidFill>
        </a:ln>
        <a:effectLst/>
      </dgm:spPr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BCAB845A-AF3A-C044-95D8-1F694446E552}">
      <dgm:prSet phldrT="[Text]"/>
      <dgm:spPr>
        <a:noFill/>
        <a:ln w="57150" cmpd="sng">
          <a:solidFill>
            <a:schemeClr val="accent5"/>
          </a:solidFill>
        </a:ln>
        <a:effectLst/>
      </dgm:spPr>
      <dgm:t>
        <a:bodyPr/>
        <a:lstStyle/>
        <a:p>
          <a:r>
            <a:rPr lang="en-US" b="1" dirty="0" smtClean="0">
              <a:solidFill>
                <a:schemeClr val="accent5"/>
              </a:solidFill>
            </a:rPr>
            <a:t>Automated Production Deployment</a:t>
          </a:r>
          <a:endParaRPr lang="en-US" b="1" dirty="0">
            <a:solidFill>
              <a:schemeClr val="accent5"/>
            </a:solidFill>
          </a:endParaRPr>
        </a:p>
      </dgm:t>
    </dgm:pt>
    <dgm:pt modelId="{51BFF36A-E62B-E34D-8B7B-B2D168232DED}" type="parTrans" cxnId="{51ABD6AC-BE8F-C248-A0F6-754429547414}">
      <dgm:prSet/>
      <dgm:spPr/>
      <dgm:t>
        <a:bodyPr/>
        <a:lstStyle/>
        <a:p>
          <a:endParaRPr lang="en-US"/>
        </a:p>
      </dgm:t>
    </dgm:pt>
    <dgm:pt modelId="{A048B919-C83E-9B49-8E01-B92D332F832F}" type="sibTrans" cxnId="{51ABD6AC-BE8F-C248-A0F6-754429547414}">
      <dgm:prSet/>
      <dgm:spPr>
        <a:solidFill>
          <a:schemeClr val="bg1"/>
        </a:solidFill>
        <a:ln w="28575" cmpd="sng">
          <a:solidFill>
            <a:schemeClr val="accent5"/>
          </a:solidFill>
        </a:ln>
        <a:effectLst/>
      </dgm:spPr>
      <dgm:t>
        <a:bodyPr/>
        <a:lstStyle/>
        <a:p>
          <a:endParaRPr lang="en-US"/>
        </a:p>
      </dgm:t>
    </dgm:pt>
    <dgm:pt modelId="{0D4B3533-C89B-6F44-9BF6-1D95CAE35620}">
      <dgm:prSet phldrT="[Text]"/>
      <dgm:spPr>
        <a:noFill/>
        <a:ln w="57150" cmpd="sng">
          <a:solidFill>
            <a:schemeClr val="accent3"/>
          </a:solidFill>
        </a:ln>
        <a:effectLst/>
      </dgm:spPr>
      <dgm:t>
        <a:bodyPr/>
        <a:lstStyle/>
        <a:p>
          <a:r>
            <a:rPr lang="en-US" b="1" dirty="0" smtClean="0">
              <a:solidFill>
                <a:schemeClr val="accent3"/>
              </a:solidFill>
            </a:rPr>
            <a:t>Automated Versioned Artifact Release</a:t>
          </a:r>
          <a:endParaRPr lang="en-US" b="1" dirty="0">
            <a:solidFill>
              <a:schemeClr val="accent3"/>
            </a:solidFill>
          </a:endParaRPr>
        </a:p>
      </dgm:t>
    </dgm:pt>
    <dgm:pt modelId="{C43FE7DE-8BEF-AD4E-A23F-8805D8ADECB5}" type="parTrans" cxnId="{52057247-A212-6845-9E15-3A254B1BE99A}">
      <dgm:prSet/>
      <dgm:spPr/>
      <dgm:t>
        <a:bodyPr/>
        <a:lstStyle/>
        <a:p>
          <a:endParaRPr lang="en-US"/>
        </a:p>
      </dgm:t>
    </dgm:pt>
    <dgm:pt modelId="{BBD5303F-E802-AC4D-9B0D-E901A29228FB}" type="sibTrans" cxnId="{52057247-A212-6845-9E15-3A254B1BE99A}">
      <dgm:prSet/>
      <dgm:spPr>
        <a:solidFill>
          <a:srgbClr val="FFFFFF"/>
        </a:solidFill>
        <a:ln w="28575" cmpd="sng">
          <a:solidFill>
            <a:schemeClr val="accent3"/>
          </a:solidFill>
        </a:ln>
        <a:effectLst/>
      </dgm:spPr>
      <dgm:t>
        <a:bodyPr/>
        <a:lstStyle/>
        <a:p>
          <a:endParaRPr lang="en-US"/>
        </a:p>
      </dgm:t>
    </dgm:pt>
    <dgm:pt modelId="{56CE8A3E-1326-DE46-90BC-792ECE08D8DA}" type="pres">
      <dgm:prSet presAssocID="{AB913527-C332-6B46-A995-BFFB30068302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F8951B-E0FC-9740-A992-99C579DC81FF}" type="pres">
      <dgm:prSet presAssocID="{241BF576-3F03-7A47-B6EF-0FE6636EAD5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F7C7CC-FED8-784F-B44B-1BBBEA0176A5}" type="pres">
      <dgm:prSet presAssocID="{241BF576-3F03-7A47-B6EF-0FE6636EAD5B}" presName="gear1srcNode" presStyleLbl="node1" presStyleIdx="0" presStyleCnt="3"/>
      <dgm:spPr/>
      <dgm:t>
        <a:bodyPr/>
        <a:lstStyle/>
        <a:p>
          <a:endParaRPr lang="en-US"/>
        </a:p>
      </dgm:t>
    </dgm:pt>
    <dgm:pt modelId="{293F3222-6C9C-9E43-9DA3-341E5E717D29}" type="pres">
      <dgm:prSet presAssocID="{241BF576-3F03-7A47-B6EF-0FE6636EAD5B}" presName="gear1dstNode" presStyleLbl="node1" presStyleIdx="0" presStyleCnt="3"/>
      <dgm:spPr/>
      <dgm:t>
        <a:bodyPr/>
        <a:lstStyle/>
        <a:p>
          <a:endParaRPr lang="en-US"/>
        </a:p>
      </dgm:t>
    </dgm:pt>
    <dgm:pt modelId="{B5064F59-42A1-624E-AFE9-BB53741853B2}" type="pres">
      <dgm:prSet presAssocID="{0D4B3533-C89B-6F44-9BF6-1D95CAE35620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8901A5-A727-B54A-9B6D-A35E3BB91AE2}" type="pres">
      <dgm:prSet presAssocID="{0D4B3533-C89B-6F44-9BF6-1D95CAE35620}" presName="gear2srcNode" presStyleLbl="node1" presStyleIdx="1" presStyleCnt="3"/>
      <dgm:spPr/>
      <dgm:t>
        <a:bodyPr/>
        <a:lstStyle/>
        <a:p>
          <a:endParaRPr lang="en-US"/>
        </a:p>
      </dgm:t>
    </dgm:pt>
    <dgm:pt modelId="{E00A2303-DABA-3847-989B-5526343C580E}" type="pres">
      <dgm:prSet presAssocID="{0D4B3533-C89B-6F44-9BF6-1D95CAE35620}" presName="gear2dstNode" presStyleLbl="node1" presStyleIdx="1" presStyleCnt="3"/>
      <dgm:spPr/>
      <dgm:t>
        <a:bodyPr/>
        <a:lstStyle/>
        <a:p>
          <a:endParaRPr lang="en-US"/>
        </a:p>
      </dgm:t>
    </dgm:pt>
    <dgm:pt modelId="{1DFEA195-246F-FF47-9E3D-1A2446E5B967}" type="pres">
      <dgm:prSet presAssocID="{BCAB845A-AF3A-C044-95D8-1F694446E552}" presName="gear3" presStyleLbl="node1" presStyleIdx="2" presStyleCnt="3"/>
      <dgm:spPr/>
      <dgm:t>
        <a:bodyPr/>
        <a:lstStyle/>
        <a:p>
          <a:endParaRPr lang="en-US"/>
        </a:p>
      </dgm:t>
    </dgm:pt>
    <dgm:pt modelId="{2274CFD0-B756-4A44-89B7-E13F9582DA86}" type="pres">
      <dgm:prSet presAssocID="{BCAB845A-AF3A-C044-95D8-1F694446E552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49CAD6-44FC-8440-AF85-F1E5860617F3}" type="pres">
      <dgm:prSet presAssocID="{BCAB845A-AF3A-C044-95D8-1F694446E552}" presName="gear3srcNode" presStyleLbl="node1" presStyleIdx="2" presStyleCnt="3"/>
      <dgm:spPr/>
      <dgm:t>
        <a:bodyPr/>
        <a:lstStyle/>
        <a:p>
          <a:endParaRPr lang="en-US"/>
        </a:p>
      </dgm:t>
    </dgm:pt>
    <dgm:pt modelId="{06857A13-6322-0741-8F71-DBB224194458}" type="pres">
      <dgm:prSet presAssocID="{BCAB845A-AF3A-C044-95D8-1F694446E552}" presName="gear3dstNode" presStyleLbl="node1" presStyleIdx="2" presStyleCnt="3"/>
      <dgm:spPr/>
      <dgm:t>
        <a:bodyPr/>
        <a:lstStyle/>
        <a:p>
          <a:endParaRPr lang="en-US"/>
        </a:p>
      </dgm:t>
    </dgm:pt>
    <dgm:pt modelId="{5F44A348-AC75-9848-AF7E-CB56EC30D395}" type="pres">
      <dgm:prSet presAssocID="{83CACE51-4DB8-9C4F-A1A3-244AC31E9F22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2660C979-6B6F-634C-9CDB-5436DF0332C3}" type="pres">
      <dgm:prSet presAssocID="{BBD5303F-E802-AC4D-9B0D-E901A29228FB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EB3C5188-A173-4345-8956-38EBD522DFA1}" type="pres">
      <dgm:prSet presAssocID="{A048B919-C83E-9B49-8E01-B92D332F832F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EA80D2BD-0194-3943-A925-56CB40CD6AB0}" type="presOf" srcId="{BCAB845A-AF3A-C044-95D8-1F694446E552}" destId="{2274CFD0-B756-4A44-89B7-E13F9582DA86}" srcOrd="1" destOrd="0" presId="urn:microsoft.com/office/officeart/2005/8/layout/gear1"/>
    <dgm:cxn modelId="{109A6D78-2182-0D40-810D-3E8B29DF9AF0}" type="presOf" srcId="{BCAB845A-AF3A-C044-95D8-1F694446E552}" destId="{06857A13-6322-0741-8F71-DBB224194458}" srcOrd="3" destOrd="0" presId="urn:microsoft.com/office/officeart/2005/8/layout/gear1"/>
    <dgm:cxn modelId="{1D642E8E-CD1E-5F46-B855-DD63CBFD2EEC}" type="presOf" srcId="{241BF576-3F03-7A47-B6EF-0FE6636EAD5B}" destId="{F1F8951B-E0FC-9740-A992-99C579DC81FF}" srcOrd="0" destOrd="0" presId="urn:microsoft.com/office/officeart/2005/8/layout/gear1"/>
    <dgm:cxn modelId="{ED739310-1EDD-034A-91D0-1BCCA7C86FE8}" type="presOf" srcId="{241BF576-3F03-7A47-B6EF-0FE6636EAD5B}" destId="{293F3222-6C9C-9E43-9DA3-341E5E717D29}" srcOrd="2" destOrd="0" presId="urn:microsoft.com/office/officeart/2005/8/layout/gear1"/>
    <dgm:cxn modelId="{D6959DE8-2AEF-4F40-95AF-9F3851643FBD}" type="presOf" srcId="{BCAB845A-AF3A-C044-95D8-1F694446E552}" destId="{A649CAD6-44FC-8440-AF85-F1E5860617F3}" srcOrd="2" destOrd="0" presId="urn:microsoft.com/office/officeart/2005/8/layout/gear1"/>
    <dgm:cxn modelId="{2F44444B-9F97-A544-B5E3-8BED4E1181B7}" type="presOf" srcId="{241BF576-3F03-7A47-B6EF-0FE6636EAD5B}" destId="{6FF7C7CC-FED8-784F-B44B-1BBBEA0176A5}" srcOrd="1" destOrd="0" presId="urn:microsoft.com/office/officeart/2005/8/layout/gear1"/>
    <dgm:cxn modelId="{AC4195DB-46C7-EE49-8C7B-DC6C9B125C73}" type="presOf" srcId="{A048B919-C83E-9B49-8E01-B92D332F832F}" destId="{EB3C5188-A173-4345-8956-38EBD522DFA1}" srcOrd="0" destOrd="0" presId="urn:microsoft.com/office/officeart/2005/8/layout/gear1"/>
    <dgm:cxn modelId="{2C5050A2-23B8-874E-A2C3-3126CF5E05B0}" type="presOf" srcId="{BCAB845A-AF3A-C044-95D8-1F694446E552}" destId="{1DFEA195-246F-FF47-9E3D-1A2446E5B967}" srcOrd="0" destOrd="0" presId="urn:microsoft.com/office/officeart/2005/8/layout/gear1"/>
    <dgm:cxn modelId="{A4C6CCA8-2ACC-D44C-B6F0-A63548B08AF8}" type="presOf" srcId="{0D4B3533-C89B-6F44-9BF6-1D95CAE35620}" destId="{F78901A5-A727-B54A-9B6D-A35E3BB91AE2}" srcOrd="1" destOrd="0" presId="urn:microsoft.com/office/officeart/2005/8/layout/gear1"/>
    <dgm:cxn modelId="{6C99099C-5047-0045-ABA5-4ADFE31184BD}" type="presOf" srcId="{AB913527-C332-6B46-A995-BFFB30068302}" destId="{56CE8A3E-1326-DE46-90BC-792ECE08D8DA}" srcOrd="0" destOrd="0" presId="urn:microsoft.com/office/officeart/2005/8/layout/gear1"/>
    <dgm:cxn modelId="{8DB42F01-85E4-2B45-87E8-B6CE10D5997B}" type="presOf" srcId="{83CACE51-4DB8-9C4F-A1A3-244AC31E9F22}" destId="{5F44A348-AC75-9848-AF7E-CB56EC30D395}" srcOrd="0" destOrd="0" presId="urn:microsoft.com/office/officeart/2005/8/layout/gear1"/>
    <dgm:cxn modelId="{0EF5CCA1-B05B-A140-83F9-62F581DCCB99}" srcId="{AB913527-C332-6B46-A995-BFFB30068302}" destId="{241BF576-3F03-7A47-B6EF-0FE6636EAD5B}" srcOrd="0" destOrd="0" parTransId="{0B5B179B-B90C-5145-A54B-FFDB092CCB75}" sibTransId="{83CACE51-4DB8-9C4F-A1A3-244AC31E9F22}"/>
    <dgm:cxn modelId="{271C98B4-F0FC-954D-8151-60AE9BB6E486}" type="presOf" srcId="{BBD5303F-E802-AC4D-9B0D-E901A29228FB}" destId="{2660C979-6B6F-634C-9CDB-5436DF0332C3}" srcOrd="0" destOrd="0" presId="urn:microsoft.com/office/officeart/2005/8/layout/gear1"/>
    <dgm:cxn modelId="{29C526C7-6379-B34D-AA2F-8CCB283B241F}" type="presOf" srcId="{0D4B3533-C89B-6F44-9BF6-1D95CAE35620}" destId="{B5064F59-42A1-624E-AFE9-BB53741853B2}" srcOrd="0" destOrd="0" presId="urn:microsoft.com/office/officeart/2005/8/layout/gear1"/>
    <dgm:cxn modelId="{52057247-A212-6845-9E15-3A254B1BE99A}" srcId="{AB913527-C332-6B46-A995-BFFB30068302}" destId="{0D4B3533-C89B-6F44-9BF6-1D95CAE35620}" srcOrd="1" destOrd="0" parTransId="{C43FE7DE-8BEF-AD4E-A23F-8805D8ADECB5}" sibTransId="{BBD5303F-E802-AC4D-9B0D-E901A29228FB}"/>
    <dgm:cxn modelId="{51ABD6AC-BE8F-C248-A0F6-754429547414}" srcId="{AB913527-C332-6B46-A995-BFFB30068302}" destId="{BCAB845A-AF3A-C044-95D8-1F694446E552}" srcOrd="2" destOrd="0" parTransId="{51BFF36A-E62B-E34D-8B7B-B2D168232DED}" sibTransId="{A048B919-C83E-9B49-8E01-B92D332F832F}"/>
    <dgm:cxn modelId="{A0B30BC4-37E4-AE43-99A7-641F8B18DFB6}" type="presOf" srcId="{0D4B3533-C89B-6F44-9BF6-1D95CAE35620}" destId="{E00A2303-DABA-3847-989B-5526343C580E}" srcOrd="2" destOrd="0" presId="urn:microsoft.com/office/officeart/2005/8/layout/gear1"/>
    <dgm:cxn modelId="{F1189C73-AADA-D24E-960B-B413AA7F17D7}" type="presParOf" srcId="{56CE8A3E-1326-DE46-90BC-792ECE08D8DA}" destId="{F1F8951B-E0FC-9740-A992-99C579DC81FF}" srcOrd="0" destOrd="0" presId="urn:microsoft.com/office/officeart/2005/8/layout/gear1"/>
    <dgm:cxn modelId="{2ABB1AD1-FA1D-6643-A4BC-F48F43E13EAF}" type="presParOf" srcId="{56CE8A3E-1326-DE46-90BC-792ECE08D8DA}" destId="{6FF7C7CC-FED8-784F-B44B-1BBBEA0176A5}" srcOrd="1" destOrd="0" presId="urn:microsoft.com/office/officeart/2005/8/layout/gear1"/>
    <dgm:cxn modelId="{4794B275-B080-DE40-B3B5-ECBB9513ECBA}" type="presParOf" srcId="{56CE8A3E-1326-DE46-90BC-792ECE08D8DA}" destId="{293F3222-6C9C-9E43-9DA3-341E5E717D29}" srcOrd="2" destOrd="0" presId="urn:microsoft.com/office/officeart/2005/8/layout/gear1"/>
    <dgm:cxn modelId="{AFE902FB-1CD7-CD46-8B9E-D5BBE632D89A}" type="presParOf" srcId="{56CE8A3E-1326-DE46-90BC-792ECE08D8DA}" destId="{B5064F59-42A1-624E-AFE9-BB53741853B2}" srcOrd="3" destOrd="0" presId="urn:microsoft.com/office/officeart/2005/8/layout/gear1"/>
    <dgm:cxn modelId="{54F31CF4-F542-D247-8F39-F3CB4D999884}" type="presParOf" srcId="{56CE8A3E-1326-DE46-90BC-792ECE08D8DA}" destId="{F78901A5-A727-B54A-9B6D-A35E3BB91AE2}" srcOrd="4" destOrd="0" presId="urn:microsoft.com/office/officeart/2005/8/layout/gear1"/>
    <dgm:cxn modelId="{0AAF669A-A1A5-FB43-91B2-B7B17E3D5208}" type="presParOf" srcId="{56CE8A3E-1326-DE46-90BC-792ECE08D8DA}" destId="{E00A2303-DABA-3847-989B-5526343C580E}" srcOrd="5" destOrd="0" presId="urn:microsoft.com/office/officeart/2005/8/layout/gear1"/>
    <dgm:cxn modelId="{D7E00E7D-D20C-BF43-A882-98C7BC3E86C9}" type="presParOf" srcId="{56CE8A3E-1326-DE46-90BC-792ECE08D8DA}" destId="{1DFEA195-246F-FF47-9E3D-1A2446E5B967}" srcOrd="6" destOrd="0" presId="urn:microsoft.com/office/officeart/2005/8/layout/gear1"/>
    <dgm:cxn modelId="{B9059657-8CEE-674E-8639-4ACEBA41B76A}" type="presParOf" srcId="{56CE8A3E-1326-DE46-90BC-792ECE08D8DA}" destId="{2274CFD0-B756-4A44-89B7-E13F9582DA86}" srcOrd="7" destOrd="0" presId="urn:microsoft.com/office/officeart/2005/8/layout/gear1"/>
    <dgm:cxn modelId="{60FC857A-A439-6746-A8D7-7EC8E3A0DAF7}" type="presParOf" srcId="{56CE8A3E-1326-DE46-90BC-792ECE08D8DA}" destId="{A649CAD6-44FC-8440-AF85-F1E5860617F3}" srcOrd="8" destOrd="0" presId="urn:microsoft.com/office/officeart/2005/8/layout/gear1"/>
    <dgm:cxn modelId="{2040D324-C460-424C-95B8-3CBB4AB735EA}" type="presParOf" srcId="{56CE8A3E-1326-DE46-90BC-792ECE08D8DA}" destId="{06857A13-6322-0741-8F71-DBB224194458}" srcOrd="9" destOrd="0" presId="urn:microsoft.com/office/officeart/2005/8/layout/gear1"/>
    <dgm:cxn modelId="{91711AFD-35DB-B046-9DF7-783D4ABD4F2B}" type="presParOf" srcId="{56CE8A3E-1326-DE46-90BC-792ECE08D8DA}" destId="{5F44A348-AC75-9848-AF7E-CB56EC30D395}" srcOrd="10" destOrd="0" presId="urn:microsoft.com/office/officeart/2005/8/layout/gear1"/>
    <dgm:cxn modelId="{4C208DF1-F242-E74B-BF2E-EB2441C90507}" type="presParOf" srcId="{56CE8A3E-1326-DE46-90BC-792ECE08D8DA}" destId="{2660C979-6B6F-634C-9CDB-5436DF0332C3}" srcOrd="11" destOrd="0" presId="urn:microsoft.com/office/officeart/2005/8/layout/gear1"/>
    <dgm:cxn modelId="{5F0F4187-CED8-B045-91E7-550BC5779A73}" type="presParOf" srcId="{56CE8A3E-1326-DE46-90BC-792ECE08D8DA}" destId="{EB3C5188-A173-4345-8956-38EBD522DFA1}" srcOrd="12" destOrd="0" presId="urn:microsoft.com/office/officeart/2005/8/layout/gear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8951B-E0FC-9740-A992-99C579DC81FF}">
      <dsp:nvSpPr>
        <dsp:cNvPr id="0" name=""/>
        <dsp:cNvSpPr/>
      </dsp:nvSpPr>
      <dsp:spPr>
        <a:xfrm>
          <a:off x="3871807" y="2834640"/>
          <a:ext cx="3464560" cy="3464560"/>
        </a:xfrm>
        <a:prstGeom prst="gear9">
          <a:avLst/>
        </a:prstGeom>
        <a:noFill/>
        <a:ln w="57150" cmpd="sng">
          <a:solidFill>
            <a:schemeClr val="accent4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accent4"/>
              </a:solidFill>
            </a:rPr>
            <a:t>Automated Test, Build and Integration</a:t>
          </a:r>
          <a:endParaRPr lang="en-US" sz="2000" b="1" kern="1200" dirty="0">
            <a:solidFill>
              <a:schemeClr val="accent4"/>
            </a:solidFill>
          </a:endParaRPr>
        </a:p>
      </dsp:txBody>
      <dsp:txXfrm>
        <a:off x="4568338" y="3646197"/>
        <a:ext cx="2071498" cy="1780855"/>
      </dsp:txXfrm>
    </dsp:sp>
    <dsp:sp modelId="{B5064F59-42A1-624E-AFE9-BB53741853B2}">
      <dsp:nvSpPr>
        <dsp:cNvPr id="0" name=""/>
        <dsp:cNvSpPr/>
      </dsp:nvSpPr>
      <dsp:spPr>
        <a:xfrm>
          <a:off x="1856063" y="2015744"/>
          <a:ext cx="2519680" cy="2519680"/>
        </a:xfrm>
        <a:prstGeom prst="gear6">
          <a:avLst/>
        </a:prstGeom>
        <a:noFill/>
        <a:ln w="57150" cmpd="sng">
          <a:solidFill>
            <a:schemeClr val="accent3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accent3"/>
              </a:solidFill>
            </a:rPr>
            <a:t>Automated Versioned Artifact Release</a:t>
          </a:r>
          <a:endParaRPr lang="en-US" sz="2000" b="1" kern="1200" dirty="0">
            <a:solidFill>
              <a:schemeClr val="accent3"/>
            </a:solidFill>
          </a:endParaRPr>
        </a:p>
      </dsp:txBody>
      <dsp:txXfrm>
        <a:off x="2490400" y="2653915"/>
        <a:ext cx="1251006" cy="1243338"/>
      </dsp:txXfrm>
    </dsp:sp>
    <dsp:sp modelId="{1DFEA195-246F-FF47-9E3D-1A2446E5B967}">
      <dsp:nvSpPr>
        <dsp:cNvPr id="0" name=""/>
        <dsp:cNvSpPr/>
      </dsp:nvSpPr>
      <dsp:spPr>
        <a:xfrm rot="20700000">
          <a:off x="3267341" y="277421"/>
          <a:ext cx="2468772" cy="2468772"/>
        </a:xfrm>
        <a:prstGeom prst="gear6">
          <a:avLst/>
        </a:prstGeom>
        <a:noFill/>
        <a:ln w="57150" cmpd="sng">
          <a:solidFill>
            <a:schemeClr val="accent5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accent5"/>
              </a:solidFill>
            </a:rPr>
            <a:t>Automated Production Deployment</a:t>
          </a:r>
          <a:endParaRPr lang="en-US" sz="2000" b="1" kern="1200" dirty="0">
            <a:solidFill>
              <a:schemeClr val="accent5"/>
            </a:solidFill>
          </a:endParaRPr>
        </a:p>
      </dsp:txBody>
      <dsp:txXfrm rot="-20700000">
        <a:off x="3808815" y="818896"/>
        <a:ext cx="1385824" cy="1385824"/>
      </dsp:txXfrm>
    </dsp:sp>
    <dsp:sp modelId="{5F44A348-AC75-9848-AF7E-CB56EC30D395}">
      <dsp:nvSpPr>
        <dsp:cNvPr id="0" name=""/>
        <dsp:cNvSpPr/>
      </dsp:nvSpPr>
      <dsp:spPr>
        <a:xfrm>
          <a:off x="3629146" y="2298231"/>
          <a:ext cx="4434637" cy="4434637"/>
        </a:xfrm>
        <a:prstGeom prst="circularArrow">
          <a:avLst>
            <a:gd name="adj1" fmla="val 4687"/>
            <a:gd name="adj2" fmla="val 299029"/>
            <a:gd name="adj3" fmla="val 2550829"/>
            <a:gd name="adj4" fmla="val 15788527"/>
            <a:gd name="adj5" fmla="val 5469"/>
          </a:avLst>
        </a:prstGeom>
        <a:noFill/>
        <a:ln w="28575" cmpd="sng">
          <a:solidFill>
            <a:schemeClr val="accent4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60C979-6B6F-634C-9CDB-5436DF0332C3}">
      <dsp:nvSpPr>
        <dsp:cNvPr id="0" name=""/>
        <dsp:cNvSpPr/>
      </dsp:nvSpPr>
      <dsp:spPr>
        <a:xfrm>
          <a:off x="1409832" y="1449201"/>
          <a:ext cx="3222041" cy="322204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rgbClr val="FFFFFF"/>
        </a:solidFill>
        <a:ln w="28575" cmpd="sng">
          <a:solidFill>
            <a:schemeClr val="accent3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C5188-A173-4345-8956-38EBD522DFA1}">
      <dsp:nvSpPr>
        <dsp:cNvPr id="0" name=""/>
        <dsp:cNvSpPr/>
      </dsp:nvSpPr>
      <dsp:spPr>
        <a:xfrm>
          <a:off x="2696288" y="-272365"/>
          <a:ext cx="3474009" cy="347400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bg1"/>
        </a:solidFill>
        <a:ln w="28575" cmpd="sng">
          <a:solidFill>
            <a:schemeClr val="accent5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C3DD-9C7F-6448-816D-1EBF1AC553F1}" type="datetimeFigureOut">
              <a:rPr lang="en-US" smtClean="0"/>
              <a:t>15-04-03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2317-0A05-A44D-9BFC-327E0374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C3DD-9C7F-6448-816D-1EBF1AC553F1}" type="datetimeFigureOut">
              <a:rPr lang="en-US" smtClean="0"/>
              <a:t>15-04-03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2317-0A05-A44D-9BFC-327E0374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0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C3DD-9C7F-6448-816D-1EBF1AC553F1}" type="datetimeFigureOut">
              <a:rPr lang="en-US" smtClean="0"/>
              <a:t>15-04-03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2317-0A05-A44D-9BFC-327E0374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9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C3DD-9C7F-6448-816D-1EBF1AC553F1}" type="datetimeFigureOut">
              <a:rPr lang="en-US" smtClean="0"/>
              <a:t>15-04-03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2317-0A05-A44D-9BFC-327E0374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C3DD-9C7F-6448-816D-1EBF1AC553F1}" type="datetimeFigureOut">
              <a:rPr lang="en-US" smtClean="0"/>
              <a:t>15-04-03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2317-0A05-A44D-9BFC-327E0374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4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C3DD-9C7F-6448-816D-1EBF1AC553F1}" type="datetimeFigureOut">
              <a:rPr lang="en-US" smtClean="0"/>
              <a:t>15-04-03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2317-0A05-A44D-9BFC-327E0374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1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C3DD-9C7F-6448-816D-1EBF1AC553F1}" type="datetimeFigureOut">
              <a:rPr lang="en-US" smtClean="0"/>
              <a:t>15-04-03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2317-0A05-A44D-9BFC-327E0374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5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C3DD-9C7F-6448-816D-1EBF1AC553F1}" type="datetimeFigureOut">
              <a:rPr lang="en-US" smtClean="0"/>
              <a:t>15-04-03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2317-0A05-A44D-9BFC-327E0374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7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C3DD-9C7F-6448-816D-1EBF1AC553F1}" type="datetimeFigureOut">
              <a:rPr lang="en-US" smtClean="0"/>
              <a:t>15-04-03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2317-0A05-A44D-9BFC-327E0374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0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C3DD-9C7F-6448-816D-1EBF1AC553F1}" type="datetimeFigureOut">
              <a:rPr lang="en-US" smtClean="0"/>
              <a:t>15-04-03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2317-0A05-A44D-9BFC-327E0374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7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C3DD-9C7F-6448-816D-1EBF1AC553F1}" type="datetimeFigureOut">
              <a:rPr lang="en-US" smtClean="0"/>
              <a:t>15-04-03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2317-0A05-A44D-9BFC-327E0374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5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2C3DD-9C7F-6448-816D-1EBF1AC553F1}" type="datetimeFigureOut">
              <a:rPr lang="en-US" smtClean="0"/>
              <a:t>15-04-03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A2317-0A05-A44D-9BFC-327E0374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2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78718" y="4575727"/>
            <a:ext cx="2752115" cy="1695938"/>
            <a:chOff x="696669" y="4660348"/>
            <a:chExt cx="2752115" cy="1695938"/>
          </a:xfrm>
        </p:grpSpPr>
        <p:sp>
          <p:nvSpPr>
            <p:cNvPr id="12" name="Rounded Rectangle 11"/>
            <p:cNvSpPr/>
            <p:nvPr/>
          </p:nvSpPr>
          <p:spPr>
            <a:xfrm>
              <a:off x="696669" y="4660348"/>
              <a:ext cx="1808284" cy="1695938"/>
            </a:xfrm>
            <a:prstGeom prst="roundRect">
              <a:avLst/>
            </a:prstGeom>
            <a:solidFill>
              <a:schemeClr val="lt1">
                <a:alpha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Platforms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20168" y="4913322"/>
              <a:ext cx="1328616" cy="3126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CentOS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20168" y="5345122"/>
              <a:ext cx="1328616" cy="3126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Ubuntu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20168" y="5782783"/>
              <a:ext cx="1328616" cy="3126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Docker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829524" y="488000"/>
            <a:ext cx="2723078" cy="1695938"/>
            <a:chOff x="2990264" y="2135693"/>
            <a:chExt cx="2723078" cy="1695938"/>
          </a:xfrm>
        </p:grpSpPr>
        <p:sp>
          <p:nvSpPr>
            <p:cNvPr id="5" name="Rounded Rectangle 4"/>
            <p:cNvSpPr/>
            <p:nvPr/>
          </p:nvSpPr>
          <p:spPr>
            <a:xfrm>
              <a:off x="3954880" y="2135693"/>
              <a:ext cx="1758462" cy="1695938"/>
            </a:xfrm>
            <a:prstGeom prst="roundRect">
              <a:avLst/>
            </a:prstGeom>
            <a:solidFill>
              <a:schemeClr val="lt1">
                <a:alpha val="78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accent1"/>
                  </a:solidFill>
                </a:rPr>
                <a:t>Application Servers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90264" y="2356688"/>
              <a:ext cx="1328616" cy="3126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Tomcat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90264" y="2788488"/>
              <a:ext cx="1328616" cy="3126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Jetty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90264" y="3226149"/>
              <a:ext cx="1328616" cy="3126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Grizzly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927489" y="2456674"/>
            <a:ext cx="2718770" cy="1805353"/>
            <a:chOff x="5624643" y="4518045"/>
            <a:chExt cx="2718770" cy="1805353"/>
          </a:xfrm>
        </p:grpSpPr>
        <p:sp>
          <p:nvSpPr>
            <p:cNvPr id="13" name="Rounded Rectangle 12"/>
            <p:cNvSpPr/>
            <p:nvPr/>
          </p:nvSpPr>
          <p:spPr>
            <a:xfrm>
              <a:off x="6584951" y="4518045"/>
              <a:ext cx="1758462" cy="1805353"/>
            </a:xfrm>
            <a:prstGeom prst="roundRect">
              <a:avLst/>
            </a:prstGeom>
            <a:solidFill>
              <a:schemeClr val="lt1">
                <a:alpha val="84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accent3"/>
                  </a:solidFill>
                </a:rPr>
                <a:t>SQL</a:t>
              </a:r>
            </a:p>
            <a:p>
              <a:pPr algn="r"/>
              <a:r>
                <a:rPr lang="en-US" dirty="0" smtClean="0">
                  <a:solidFill>
                    <a:schemeClr val="accent3"/>
                  </a:solidFill>
                </a:rPr>
                <a:t>Databases</a:t>
              </a:r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624643" y="4854108"/>
              <a:ext cx="1328616" cy="3126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PostgreSQL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24643" y="5285908"/>
              <a:ext cx="1328616" cy="3126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MySQL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24643" y="5723569"/>
              <a:ext cx="1328616" cy="3126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Firebird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278718" y="488000"/>
            <a:ext cx="2765987" cy="1695938"/>
            <a:chOff x="682797" y="397985"/>
            <a:chExt cx="2765987" cy="1695938"/>
          </a:xfrm>
        </p:grpSpPr>
        <p:sp>
          <p:nvSpPr>
            <p:cNvPr id="9" name="Rounded Rectangle 8"/>
            <p:cNvSpPr/>
            <p:nvPr/>
          </p:nvSpPr>
          <p:spPr>
            <a:xfrm>
              <a:off x="682797" y="397985"/>
              <a:ext cx="1808284" cy="1695938"/>
            </a:xfrm>
            <a:prstGeom prst="roundRect">
              <a:avLst/>
            </a:prstGeom>
            <a:solidFill>
              <a:schemeClr val="lt1">
                <a:alpha val="78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accent5"/>
                  </a:solidFill>
                </a:rPr>
                <a:t>Web </a:t>
              </a:r>
              <a:br>
                <a:rPr lang="en-US" dirty="0" smtClean="0">
                  <a:solidFill>
                    <a:schemeClr val="accent5"/>
                  </a:solidFill>
                </a:rPr>
              </a:br>
              <a:r>
                <a:rPr lang="en-US" dirty="0" smtClean="0">
                  <a:solidFill>
                    <a:schemeClr val="accent5"/>
                  </a:solidFill>
                </a:rPr>
                <a:t>Servers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20168" y="650959"/>
              <a:ext cx="1328616" cy="3126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nginx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0168" y="1082759"/>
              <a:ext cx="1328616" cy="3126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Apache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0168" y="1520420"/>
              <a:ext cx="1328616" cy="3126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Lighthttpd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34887" y="2456674"/>
            <a:ext cx="2752115" cy="1785953"/>
            <a:chOff x="696669" y="2548306"/>
            <a:chExt cx="2752115" cy="1785953"/>
          </a:xfrm>
        </p:grpSpPr>
        <p:sp>
          <p:nvSpPr>
            <p:cNvPr id="34" name="Rounded Rectangle 33"/>
            <p:cNvSpPr/>
            <p:nvPr/>
          </p:nvSpPr>
          <p:spPr>
            <a:xfrm>
              <a:off x="696669" y="2548306"/>
              <a:ext cx="1808284" cy="1785953"/>
            </a:xfrm>
            <a:prstGeom prst="roundRect">
              <a:avLst/>
            </a:prstGeom>
            <a:solidFill>
              <a:schemeClr val="lt1">
                <a:alpha val="76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err="1" smtClean="0">
                  <a:solidFill>
                    <a:schemeClr val="accent4"/>
                  </a:solidFill>
                </a:rPr>
                <a:t>NoSQL</a:t>
              </a:r>
              <a:endParaRPr lang="en-US" dirty="0" smtClean="0">
                <a:solidFill>
                  <a:schemeClr val="accent4"/>
                </a:solidFill>
              </a:endParaRPr>
            </a:p>
            <a:p>
              <a:r>
                <a:rPr lang="en-US" dirty="0" smtClean="0">
                  <a:solidFill>
                    <a:schemeClr val="accent4"/>
                  </a:solidFill>
                </a:rPr>
                <a:t>Databases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20168" y="2891295"/>
              <a:ext cx="1328616" cy="3126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MongoDB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20168" y="3323095"/>
              <a:ext cx="1328616" cy="3126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Riak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120168" y="3760756"/>
              <a:ext cx="1328616" cy="3126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Redis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829524" y="4522233"/>
            <a:ext cx="2723078" cy="1785953"/>
            <a:chOff x="2990264" y="2045678"/>
            <a:chExt cx="2723078" cy="1785953"/>
          </a:xfrm>
        </p:grpSpPr>
        <p:sp>
          <p:nvSpPr>
            <p:cNvPr id="41" name="Rounded Rectangle 40"/>
            <p:cNvSpPr/>
            <p:nvPr/>
          </p:nvSpPr>
          <p:spPr>
            <a:xfrm>
              <a:off x="3954880" y="2045678"/>
              <a:ext cx="1758462" cy="1785953"/>
            </a:xfrm>
            <a:prstGeom prst="roundRect">
              <a:avLst/>
            </a:prstGeom>
            <a:solidFill>
              <a:schemeClr val="lt1">
                <a:alpha val="83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accent6"/>
                  </a:solidFill>
                </a:rPr>
                <a:t>Tools</a:t>
              </a:r>
              <a:br>
                <a:rPr lang="en-US" dirty="0" smtClean="0">
                  <a:solidFill>
                    <a:schemeClr val="accent6"/>
                  </a:solidFill>
                </a:rPr>
              </a:br>
              <a:r>
                <a:rPr lang="en-US" dirty="0" smtClean="0">
                  <a:solidFill>
                    <a:schemeClr val="accent6"/>
                  </a:solidFill>
                </a:rPr>
                <a:t>&amp; Libraries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990264" y="2356688"/>
              <a:ext cx="1328616" cy="3126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Git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990264" y="2788488"/>
              <a:ext cx="1328616" cy="3126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990264" y="3226149"/>
              <a:ext cx="1328616" cy="3126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7135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73672" y="1710567"/>
            <a:ext cx="3930196" cy="3981789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 smtClean="0">
                <a:solidFill>
                  <a:schemeClr val="tx1"/>
                </a:solidFill>
              </a:rPr>
              <a:t>Virtual </a:t>
            </a:r>
            <a:r>
              <a:rPr lang="en-US" sz="1050" b="1" dirty="0" smtClean="0">
                <a:solidFill>
                  <a:schemeClr val="tx1"/>
                </a:solidFill>
              </a:rPr>
              <a:t>Corporate </a:t>
            </a:r>
            <a:r>
              <a:rPr lang="en-US" sz="1050" b="1" dirty="0" smtClean="0">
                <a:solidFill>
                  <a:schemeClr val="tx1"/>
                </a:solidFill>
              </a:rPr>
              <a:t>Network (Intranet)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891285" y="2371503"/>
            <a:ext cx="3481911" cy="806655"/>
          </a:xfrm>
          <a:prstGeom prst="roundRect">
            <a:avLst/>
          </a:prstGeom>
          <a:noFill/>
          <a:ln w="28575" cmpd="sng">
            <a:solidFill>
              <a:schemeClr val="accent3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3"/>
                </a:solidFill>
              </a:rPr>
              <a:t>Public Load Balancer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14642" y="778052"/>
            <a:ext cx="8512565" cy="5194631"/>
          </a:xfrm>
          <a:prstGeom prst="roundRect">
            <a:avLst/>
          </a:prstGeom>
          <a:noFill/>
          <a:ln w="28575" cmpd="sng">
            <a:solidFill>
              <a:schemeClr val="accent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1"/>
                </a:solidFill>
              </a:rPr>
              <a:t>Virtual Private Cloud</a:t>
            </a:r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89001" y="2371503"/>
            <a:ext cx="3481911" cy="806655"/>
            <a:chOff x="1182145" y="1336639"/>
            <a:chExt cx="3481911" cy="806655"/>
          </a:xfrm>
          <a:effectLst/>
        </p:grpSpPr>
        <p:sp>
          <p:nvSpPr>
            <p:cNvPr id="19" name="Rounded Rectangle 18"/>
            <p:cNvSpPr/>
            <p:nvPr/>
          </p:nvSpPr>
          <p:spPr>
            <a:xfrm>
              <a:off x="1182145" y="1336639"/>
              <a:ext cx="3481911" cy="806655"/>
            </a:xfrm>
            <a:prstGeom prst="roundRect">
              <a:avLst/>
            </a:prstGeom>
            <a:noFill/>
            <a:ln w="28575" cmpd="sng">
              <a:solidFill>
                <a:schemeClr val="accent3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accent3"/>
                  </a:solidFill>
                </a:rPr>
                <a:t>Public Subnet</a:t>
              </a:r>
              <a:endParaRPr lang="en-US" b="1" dirty="0">
                <a:solidFill>
                  <a:schemeClr val="accent3"/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262925" y="1476009"/>
              <a:ext cx="724480" cy="551756"/>
              <a:chOff x="5116468" y="2643084"/>
              <a:chExt cx="724480" cy="5517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5261085" y="2643084"/>
                <a:ext cx="579863" cy="400467"/>
              </a:xfrm>
              <a:prstGeom prst="roundRect">
                <a:avLst/>
              </a:prstGeom>
              <a:noFill/>
              <a:ln w="28575" cmpd="sng">
                <a:solidFill>
                  <a:schemeClr val="accent3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5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188777" y="2721589"/>
                <a:ext cx="579863" cy="400467"/>
              </a:xfrm>
              <a:prstGeom prst="roundRect">
                <a:avLst/>
              </a:prstGeom>
              <a:solidFill>
                <a:srgbClr val="FFFFFF"/>
              </a:solidFill>
              <a:ln w="28575" cmpd="sng">
                <a:solidFill>
                  <a:schemeClr val="accent3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5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5116468" y="2794373"/>
                <a:ext cx="579863" cy="400467"/>
              </a:xfrm>
              <a:prstGeom prst="roundRect">
                <a:avLst/>
              </a:prstGeom>
              <a:solidFill>
                <a:srgbClr val="FFFFFF"/>
              </a:solidFill>
              <a:ln w="28575" cmpd="sng">
                <a:solidFill>
                  <a:schemeClr val="accent3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b="1" dirty="0" smtClean="0">
                    <a:solidFill>
                      <a:schemeClr val="accent3"/>
                    </a:solidFill>
                  </a:rPr>
                  <a:t>VPN &amp; </a:t>
                </a:r>
                <a:br>
                  <a:rPr lang="en-US" sz="900" b="1" dirty="0" smtClean="0">
                    <a:solidFill>
                      <a:schemeClr val="accent3"/>
                    </a:solidFill>
                  </a:rPr>
                </a:br>
                <a:r>
                  <a:rPr lang="en-US" sz="900" b="1" dirty="0" smtClean="0">
                    <a:solidFill>
                      <a:schemeClr val="accent3"/>
                    </a:solidFill>
                  </a:rPr>
                  <a:t>NAT</a:t>
                </a:r>
                <a:endParaRPr lang="en-US" sz="900" b="1" dirty="0">
                  <a:solidFill>
                    <a:schemeClr val="accent3"/>
                  </a:solidFill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789001" y="3409065"/>
            <a:ext cx="3481911" cy="806655"/>
            <a:chOff x="1182145" y="1336639"/>
            <a:chExt cx="3481911" cy="806655"/>
          </a:xfrm>
          <a:effectLst/>
        </p:grpSpPr>
        <p:sp>
          <p:nvSpPr>
            <p:cNvPr id="12" name="Rounded Rectangle 11"/>
            <p:cNvSpPr/>
            <p:nvPr/>
          </p:nvSpPr>
          <p:spPr>
            <a:xfrm>
              <a:off x="1182145" y="1336639"/>
              <a:ext cx="3481911" cy="806655"/>
            </a:xfrm>
            <a:prstGeom prst="roundRect">
              <a:avLst/>
            </a:prstGeom>
            <a:noFill/>
            <a:ln w="28575" cmpd="sng">
              <a:solidFill>
                <a:schemeClr val="accent2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accent2"/>
                  </a:solidFill>
                </a:rPr>
                <a:t>Private </a:t>
              </a:r>
              <a:br>
                <a:rPr lang="en-US" sz="1400" b="1" dirty="0" smtClean="0">
                  <a:solidFill>
                    <a:schemeClr val="accent2"/>
                  </a:solidFill>
                </a:rPr>
              </a:br>
              <a:r>
                <a:rPr lang="en-US" sz="1400" b="1" dirty="0" smtClean="0">
                  <a:solidFill>
                    <a:schemeClr val="accent2"/>
                  </a:solidFill>
                </a:rPr>
                <a:t>Application </a:t>
              </a:r>
            </a:p>
            <a:p>
              <a:r>
                <a:rPr lang="en-US" sz="1400" b="1" dirty="0" smtClean="0">
                  <a:solidFill>
                    <a:schemeClr val="accent2"/>
                  </a:solidFill>
                </a:rPr>
                <a:t>Subnet</a:t>
              </a:r>
              <a:endParaRPr lang="en-US" sz="1400" b="1" dirty="0">
                <a:solidFill>
                  <a:schemeClr val="accent2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262925" y="1476009"/>
              <a:ext cx="724480" cy="551756"/>
              <a:chOff x="5116468" y="2643084"/>
              <a:chExt cx="724480" cy="551756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5261085" y="2643084"/>
                <a:ext cx="579863" cy="400467"/>
              </a:xfrm>
              <a:prstGeom prst="roundRect">
                <a:avLst/>
              </a:prstGeom>
              <a:noFill/>
              <a:ln w="28575" cmpd="sng">
                <a:solidFill>
                  <a:schemeClr val="accent2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5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5188777" y="2721589"/>
                <a:ext cx="579863" cy="400467"/>
              </a:xfrm>
              <a:prstGeom prst="roundRect">
                <a:avLst/>
              </a:prstGeom>
              <a:solidFill>
                <a:srgbClr val="FFFFFF"/>
              </a:solidFill>
              <a:ln w="28575" cmpd="sng">
                <a:solidFill>
                  <a:schemeClr val="accent2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5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5116468" y="2794373"/>
                <a:ext cx="579863" cy="400467"/>
              </a:xfrm>
              <a:prstGeom prst="roundRect">
                <a:avLst/>
              </a:prstGeom>
              <a:solidFill>
                <a:srgbClr val="FFFFFF"/>
              </a:solidFill>
              <a:ln w="28575" cmpd="sng">
                <a:solidFill>
                  <a:schemeClr val="accent2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b="1" dirty="0" smtClean="0">
                    <a:solidFill>
                      <a:schemeClr val="accent2"/>
                    </a:solidFill>
                  </a:rPr>
                  <a:t>Private Servers</a:t>
                </a:r>
                <a:endParaRPr lang="en-US" sz="900" b="1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4891285" y="3409065"/>
            <a:ext cx="3481911" cy="806655"/>
            <a:chOff x="1182145" y="1336639"/>
            <a:chExt cx="3481911" cy="806655"/>
          </a:xfrm>
          <a:effectLst/>
        </p:grpSpPr>
        <p:sp>
          <p:nvSpPr>
            <p:cNvPr id="26" name="Rounded Rectangle 25"/>
            <p:cNvSpPr/>
            <p:nvPr/>
          </p:nvSpPr>
          <p:spPr>
            <a:xfrm>
              <a:off x="1182145" y="1336639"/>
              <a:ext cx="3481911" cy="806655"/>
            </a:xfrm>
            <a:prstGeom prst="roundRect">
              <a:avLst/>
            </a:prstGeom>
            <a:noFill/>
            <a:ln w="28575" cmpd="sng">
              <a:solidFill>
                <a:schemeClr val="accent2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accent2"/>
                  </a:solidFill>
                </a:rPr>
                <a:t>Private </a:t>
              </a:r>
            </a:p>
            <a:p>
              <a:r>
                <a:rPr lang="en-US" sz="1400" b="1" dirty="0" smtClean="0">
                  <a:solidFill>
                    <a:schemeClr val="accent2"/>
                  </a:solidFill>
                </a:rPr>
                <a:t>Application </a:t>
              </a:r>
            </a:p>
            <a:p>
              <a:r>
                <a:rPr lang="en-US" sz="1400" b="1" dirty="0" smtClean="0">
                  <a:solidFill>
                    <a:schemeClr val="accent2"/>
                  </a:solidFill>
                </a:rPr>
                <a:t>Subnet</a:t>
              </a:r>
              <a:endParaRPr lang="en-US" sz="1400" b="1" dirty="0">
                <a:solidFill>
                  <a:schemeClr val="accent2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262925" y="1476009"/>
              <a:ext cx="724480" cy="551756"/>
              <a:chOff x="5116468" y="2643084"/>
              <a:chExt cx="724480" cy="551756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5261085" y="2643084"/>
                <a:ext cx="579863" cy="400467"/>
              </a:xfrm>
              <a:prstGeom prst="roundRect">
                <a:avLst/>
              </a:prstGeom>
              <a:noFill/>
              <a:ln w="28575" cmpd="sng">
                <a:solidFill>
                  <a:schemeClr val="accent2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5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5188777" y="2721589"/>
                <a:ext cx="579863" cy="400467"/>
              </a:xfrm>
              <a:prstGeom prst="roundRect">
                <a:avLst/>
              </a:prstGeom>
              <a:solidFill>
                <a:srgbClr val="FFFFFF"/>
              </a:solidFill>
              <a:ln w="28575" cmpd="sng">
                <a:solidFill>
                  <a:schemeClr val="accent2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5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5116468" y="2794373"/>
                <a:ext cx="579863" cy="400467"/>
              </a:xfrm>
              <a:prstGeom prst="roundRect">
                <a:avLst/>
              </a:prstGeom>
              <a:solidFill>
                <a:srgbClr val="FFFFFF"/>
              </a:solidFill>
              <a:ln w="28575" cmpd="sng">
                <a:solidFill>
                  <a:schemeClr val="accent2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b="1" dirty="0" smtClean="0">
                    <a:solidFill>
                      <a:schemeClr val="accent2"/>
                    </a:solidFill>
                  </a:rPr>
                  <a:t>Private</a:t>
                </a:r>
              </a:p>
              <a:p>
                <a:r>
                  <a:rPr lang="en-US" sz="900" b="1" dirty="0" smtClean="0">
                    <a:solidFill>
                      <a:schemeClr val="accent2"/>
                    </a:solidFill>
                  </a:rPr>
                  <a:t>Servers</a:t>
                </a:r>
                <a:endParaRPr lang="en-US" sz="900" b="1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31" name="Rounded Rectangle 30"/>
          <p:cNvSpPr/>
          <p:nvPr/>
        </p:nvSpPr>
        <p:spPr>
          <a:xfrm>
            <a:off x="4656268" y="1710567"/>
            <a:ext cx="3930196" cy="3981789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 smtClean="0">
                <a:solidFill>
                  <a:srgbClr val="000000"/>
                </a:solidFill>
              </a:rPr>
              <a:t>Production Environment (Internet)</a:t>
            </a:r>
            <a:endParaRPr lang="en-US" sz="1050" b="1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89002" y="4456958"/>
            <a:ext cx="3508500" cy="806655"/>
            <a:chOff x="975778" y="4308212"/>
            <a:chExt cx="3481911" cy="806655"/>
          </a:xfrm>
          <a:effectLst/>
        </p:grpSpPr>
        <p:sp>
          <p:nvSpPr>
            <p:cNvPr id="33" name="Rounded Rectangle 32"/>
            <p:cNvSpPr/>
            <p:nvPr/>
          </p:nvSpPr>
          <p:spPr>
            <a:xfrm>
              <a:off x="975778" y="4308212"/>
              <a:ext cx="3481911" cy="806655"/>
            </a:xfrm>
            <a:prstGeom prst="roundRect">
              <a:avLst/>
            </a:prstGeom>
            <a:noFill/>
            <a:ln w="28575" cmpd="sng">
              <a:solidFill>
                <a:schemeClr val="accent2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accent2"/>
                  </a:solidFill>
                </a:rPr>
                <a:t>Private </a:t>
              </a:r>
            </a:p>
            <a:p>
              <a:r>
                <a:rPr lang="en-US" sz="1400" b="1" dirty="0" smtClean="0">
                  <a:solidFill>
                    <a:schemeClr val="accent2"/>
                  </a:solidFill>
                </a:rPr>
                <a:t>Database </a:t>
              </a:r>
            </a:p>
            <a:p>
              <a:r>
                <a:rPr lang="en-US" sz="1400" b="1" dirty="0" smtClean="0">
                  <a:solidFill>
                    <a:schemeClr val="accent2"/>
                  </a:solidFill>
                </a:rPr>
                <a:t>Subnet</a:t>
              </a:r>
              <a:endParaRPr 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4" name="Can 3"/>
            <p:cNvSpPr/>
            <p:nvPr/>
          </p:nvSpPr>
          <p:spPr>
            <a:xfrm>
              <a:off x="2619671" y="4485232"/>
              <a:ext cx="457665" cy="446235"/>
            </a:xfrm>
            <a:prstGeom prst="can">
              <a:avLst/>
            </a:prstGeom>
            <a:noFill/>
            <a:ln w="28575" cmpd="sng">
              <a:solidFill>
                <a:schemeClr val="accent2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accent2"/>
                  </a:solidFill>
                </a:rPr>
                <a:t>SQL</a:t>
              </a:r>
              <a:endParaRPr lang="en-US" sz="900" b="1" dirty="0">
                <a:solidFill>
                  <a:schemeClr val="accent2"/>
                </a:solidFill>
              </a:endParaRPr>
            </a:p>
          </p:txBody>
        </p:sp>
        <p:sp>
          <p:nvSpPr>
            <p:cNvPr id="38" name="Can 37"/>
            <p:cNvSpPr/>
            <p:nvPr/>
          </p:nvSpPr>
          <p:spPr>
            <a:xfrm>
              <a:off x="3224476" y="4485232"/>
              <a:ext cx="457665" cy="446235"/>
            </a:xfrm>
            <a:prstGeom prst="can">
              <a:avLst/>
            </a:prstGeom>
            <a:noFill/>
            <a:ln w="28575" cmpd="sng">
              <a:solidFill>
                <a:schemeClr val="accent2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 smtClean="0">
                  <a:solidFill>
                    <a:schemeClr val="accent2"/>
                  </a:solidFill>
                </a:rPr>
                <a:t>NoSQL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  <p:sp>
          <p:nvSpPr>
            <p:cNvPr id="39" name="Can 38"/>
            <p:cNvSpPr/>
            <p:nvPr/>
          </p:nvSpPr>
          <p:spPr>
            <a:xfrm>
              <a:off x="3818976" y="4485232"/>
              <a:ext cx="457665" cy="446235"/>
            </a:xfrm>
            <a:prstGeom prst="can">
              <a:avLst/>
            </a:prstGeom>
            <a:noFill/>
            <a:ln w="28575" cmpd="sng">
              <a:solidFill>
                <a:schemeClr val="accent2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accent2"/>
                  </a:solidFill>
                </a:rPr>
                <a:t>BLOB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891285" y="4456958"/>
            <a:ext cx="3481911" cy="806655"/>
            <a:chOff x="975778" y="4308212"/>
            <a:chExt cx="3481911" cy="806655"/>
          </a:xfrm>
          <a:effectLst/>
        </p:grpSpPr>
        <p:sp>
          <p:nvSpPr>
            <p:cNvPr id="41" name="Rounded Rectangle 40"/>
            <p:cNvSpPr/>
            <p:nvPr/>
          </p:nvSpPr>
          <p:spPr>
            <a:xfrm>
              <a:off x="975778" y="4308212"/>
              <a:ext cx="3481911" cy="806655"/>
            </a:xfrm>
            <a:prstGeom prst="roundRect">
              <a:avLst/>
            </a:prstGeom>
            <a:noFill/>
            <a:ln w="28575" cmpd="sng">
              <a:solidFill>
                <a:schemeClr val="accent2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accent2"/>
                  </a:solidFill>
                </a:rPr>
                <a:t>Private </a:t>
              </a:r>
            </a:p>
            <a:p>
              <a:r>
                <a:rPr lang="en-US" sz="1400" b="1" dirty="0">
                  <a:solidFill>
                    <a:schemeClr val="accent2"/>
                  </a:solidFill>
                </a:rPr>
                <a:t>Database </a:t>
              </a:r>
            </a:p>
            <a:p>
              <a:r>
                <a:rPr lang="en-US" sz="1400" b="1" dirty="0">
                  <a:solidFill>
                    <a:schemeClr val="accent2"/>
                  </a:solidFill>
                </a:rPr>
                <a:t>Subnet</a:t>
              </a:r>
            </a:p>
          </p:txBody>
        </p:sp>
        <p:sp>
          <p:nvSpPr>
            <p:cNvPr id="42" name="Can 41"/>
            <p:cNvSpPr/>
            <p:nvPr/>
          </p:nvSpPr>
          <p:spPr>
            <a:xfrm>
              <a:off x="2619671" y="4485232"/>
              <a:ext cx="457665" cy="446235"/>
            </a:xfrm>
            <a:prstGeom prst="can">
              <a:avLst/>
            </a:prstGeom>
            <a:noFill/>
            <a:ln w="28575" cmpd="sng">
              <a:solidFill>
                <a:schemeClr val="accent2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accent2"/>
                  </a:solidFill>
                </a:rPr>
                <a:t>SQL</a:t>
              </a:r>
              <a:endParaRPr lang="en-US" sz="900" b="1" dirty="0">
                <a:solidFill>
                  <a:schemeClr val="accent2"/>
                </a:solidFill>
              </a:endParaRPr>
            </a:p>
          </p:txBody>
        </p:sp>
        <p:sp>
          <p:nvSpPr>
            <p:cNvPr id="44" name="Can 43"/>
            <p:cNvSpPr/>
            <p:nvPr/>
          </p:nvSpPr>
          <p:spPr>
            <a:xfrm>
              <a:off x="3818976" y="4485232"/>
              <a:ext cx="457665" cy="446235"/>
            </a:xfrm>
            <a:prstGeom prst="can">
              <a:avLst/>
            </a:prstGeom>
            <a:noFill/>
            <a:ln w="28575" cmpd="sng">
              <a:solidFill>
                <a:schemeClr val="accent2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accent2"/>
                  </a:solidFill>
                </a:rPr>
                <a:t>BLOB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7" name="Down Arrow 6"/>
          <p:cNvSpPr/>
          <p:nvPr/>
        </p:nvSpPr>
        <p:spPr>
          <a:xfrm>
            <a:off x="3695642" y="1544660"/>
            <a:ext cx="346439" cy="909003"/>
          </a:xfrm>
          <a:prstGeom prst="downArrow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b="1" dirty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33162" y="1250563"/>
            <a:ext cx="877238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/>
                </a:solidFill>
              </a:rPr>
              <a:t>Employees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97648" y="1245640"/>
            <a:ext cx="864915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/>
                </a:solidFill>
              </a:rPr>
              <a:t>Customers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47" name="Down Arrow 46"/>
          <p:cNvSpPr/>
          <p:nvPr/>
        </p:nvSpPr>
        <p:spPr>
          <a:xfrm>
            <a:off x="7845709" y="1544660"/>
            <a:ext cx="346439" cy="909003"/>
          </a:xfrm>
          <a:prstGeom prst="downArrow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b="1" dirty="0">
              <a:solidFill>
                <a:schemeClr val="accent3"/>
              </a:solidFill>
            </a:endParaRPr>
          </a:p>
        </p:txBody>
      </p:sp>
      <p:sp>
        <p:nvSpPr>
          <p:cNvPr id="45" name="Can 44"/>
          <p:cNvSpPr/>
          <p:nvPr/>
        </p:nvSpPr>
        <p:spPr>
          <a:xfrm>
            <a:off x="7136488" y="4633978"/>
            <a:ext cx="461160" cy="446235"/>
          </a:xfrm>
          <a:prstGeom prst="can">
            <a:avLst/>
          </a:prstGeom>
          <a:noFill/>
          <a:ln w="28575" cmpd="sng">
            <a:solidFill>
              <a:schemeClr val="accent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solidFill>
                  <a:schemeClr val="accent2"/>
                </a:solidFill>
              </a:rPr>
              <a:t>NoSQL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99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47754679"/>
              </p:ext>
            </p:extLst>
          </p:nvPr>
        </p:nvGraphicFramePr>
        <p:xfrm>
          <a:off x="110062" y="177799"/>
          <a:ext cx="8373535" cy="6299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6316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83</Words>
  <Application>Microsoft Macintosh PowerPoint</Application>
  <PresentationFormat>On-screen Show (4:3)</PresentationFormat>
  <Paragraphs>57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Outpace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Clinton Begin</dc:creator>
  <cp:lastModifiedBy>Clinton Begin</cp:lastModifiedBy>
  <cp:revision>18</cp:revision>
  <dcterms:created xsi:type="dcterms:W3CDTF">2015-03-27T05:09:25Z</dcterms:created>
  <dcterms:modified xsi:type="dcterms:W3CDTF">2015-04-03T15:26:52Z</dcterms:modified>
</cp:coreProperties>
</file>