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лист" id="{68B0825F-CC9D-40C1-A632-0FF3B30DB6E7}">
          <p14:sldIdLst>
            <p14:sldId id="256"/>
          </p14:sldIdLst>
        </p14:section>
        <p14:section name="Введение" id="{87AA479D-2EE6-4A5B-B726-C861156FD8F9}">
          <p14:sldIdLst>
            <p14:sldId id="257"/>
            <p14:sldId id="258"/>
            <p14:sldId id="259"/>
          </p14:sldIdLst>
        </p14:section>
        <p14:section name="Реализация" id="{6E61CE39-6BC3-4565-9C3D-C2DE45F93515}">
          <p14:sldIdLst>
            <p14:sldId id="260"/>
            <p14:sldId id="261"/>
            <p14:sldId id="266"/>
            <p14:sldId id="262"/>
            <p14:sldId id="263"/>
          </p14:sldIdLst>
        </p14:section>
        <p14:section name="Раздел без заголовка" id="{0DDD49E9-ACA0-480E-9A09-F9A3C3277A70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14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20.12.2018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20.12.2018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20.12.2018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20.12.2018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20.12.2018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20.12.2018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20.12.2018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ortun.ik@yandex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7537276" cy="1524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BioRythms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7128792" cy="195111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Автор проекта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Просяник Иван Александрович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hlinkClick r:id="rId2"/>
              </a:rPr>
              <a:t>fortun.ik@yandex.ru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ru-RU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654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Cambria" pitchFamily="18" charset="0"/>
              </a:rPr>
              <a:t>Возможности</a:t>
            </a:r>
            <a:r>
              <a:rPr lang="ru-RU" sz="3800" dirty="0" smtClean="0">
                <a:latin typeface="Cambria" pitchFamily="18" charset="0"/>
              </a:rPr>
              <a:t> развития</a:t>
            </a:r>
            <a:endParaRPr lang="ru-RU" sz="38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latin typeface="Calibri" pitchFamily="34" charset="0"/>
              </a:rPr>
              <a:t>Несмотря на то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ru-RU" dirty="0" smtClean="0">
                <a:latin typeface="Calibri" pitchFamily="34" charset="0"/>
              </a:rPr>
              <a:t> что программа обладает необходимыми функциями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ru-RU" dirty="0" smtClean="0">
                <a:latin typeface="Calibri" pitchFamily="34" charset="0"/>
              </a:rPr>
              <a:t> её можно было бы дополнить массой других полезных возможностей таких как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r>
              <a:rPr lang="ru-RU" dirty="0" smtClean="0">
                <a:latin typeface="Calibri" pitchFamily="34" charset="0"/>
              </a:rPr>
              <a:t>Сохранение полученного результата в виде файла.</a:t>
            </a:r>
          </a:p>
          <a:p>
            <a:r>
              <a:rPr lang="ru-RU" dirty="0" smtClean="0">
                <a:latin typeface="Calibri" pitchFamily="34" charset="0"/>
              </a:rPr>
              <a:t>Отображение календаря в соответствии с </a:t>
            </a:r>
            <a:r>
              <a:rPr lang="en-US" dirty="0" smtClean="0">
                <a:latin typeface="Calibri" pitchFamily="34" charset="0"/>
              </a:rPr>
              <a:t>“</a:t>
            </a:r>
            <a:r>
              <a:rPr lang="ru-RU" dirty="0" smtClean="0">
                <a:latin typeface="Calibri" pitchFamily="34" charset="0"/>
              </a:rPr>
              <a:t>датой прогноза</a:t>
            </a:r>
            <a:r>
              <a:rPr lang="en-US" dirty="0" smtClean="0">
                <a:latin typeface="Calibri" pitchFamily="34" charset="0"/>
              </a:rPr>
              <a:t>”.</a:t>
            </a:r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Ведение </a:t>
            </a:r>
            <a:r>
              <a:rPr lang="ru-RU" dirty="0" err="1" smtClean="0">
                <a:latin typeface="Calibri" pitchFamily="34" charset="0"/>
              </a:rPr>
              <a:t>аккаунтов</a:t>
            </a:r>
            <a:r>
              <a:rPr lang="ru-RU" dirty="0" smtClean="0">
                <a:latin typeface="Calibri" pitchFamily="34" charset="0"/>
              </a:rPr>
              <a:t> хранящих результаты.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346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2857496"/>
            <a:ext cx="6965245" cy="120248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Cambria" pitchFamily="18" charset="0"/>
              </a:rPr>
              <a:t>Спасибо за внимание.</a:t>
            </a:r>
            <a:endParaRPr lang="ru-RU" sz="4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457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Cambria" pitchFamily="18" charset="0"/>
              </a:rPr>
              <a:t>Введение</a:t>
            </a:r>
            <a:endParaRPr lang="ru-RU" sz="40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dirty="0">
                <a:latin typeface="Calibri" pitchFamily="34" charset="0"/>
              </a:rPr>
              <a:t>Популярная в конце XX века </a:t>
            </a:r>
            <a:r>
              <a:rPr lang="ru-RU" dirty="0" smtClean="0">
                <a:latin typeface="Calibri" pitchFamily="34" charset="0"/>
              </a:rPr>
              <a:t>псевдонаучная теория </a:t>
            </a:r>
            <a:r>
              <a:rPr lang="ru-RU" dirty="0">
                <a:latin typeface="Calibri" pitchFamily="34" charset="0"/>
              </a:rPr>
              <a:t>«трёх ритмов» была предложена рядом авторов в конце XIX века в виде гипотезы и позже была экспериментально </a:t>
            </a:r>
            <a:r>
              <a:rPr lang="ru-RU" dirty="0" smtClean="0">
                <a:latin typeface="Calibri" pitchFamily="34" charset="0"/>
              </a:rPr>
              <a:t>опровергнута. </a:t>
            </a:r>
            <a:r>
              <a:rPr lang="ru-RU" dirty="0">
                <a:latin typeface="Calibri" pitchFamily="34" charset="0"/>
              </a:rPr>
              <a:t>Гипотеза предполагала наличие многодневных ритмов, не зависящих как от внешних факторов, так и от возрастных изменений самого организма. </a:t>
            </a:r>
          </a:p>
        </p:txBody>
      </p:sp>
    </p:spTree>
    <p:extLst>
      <p:ext uri="{BB962C8B-B14F-4D97-AF65-F5344CB8AC3E}">
        <p14:creationId xmlns:p14="http://schemas.microsoft.com/office/powerpoint/2010/main" val="1504112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196752"/>
            <a:ext cx="6196405" cy="452631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Calibri" pitchFamily="34" charset="0"/>
              </a:rPr>
              <a:t>Пусковым механизмом этих ритмов является только момент рождения человека, при котором возникают ритмы </a:t>
            </a:r>
            <a:r>
              <a:rPr lang="ru-RU" dirty="0" smtClean="0">
                <a:latin typeface="Calibri" pitchFamily="34" charset="0"/>
              </a:rPr>
              <a:t>с определённым периодом, </a:t>
            </a:r>
            <a:r>
              <a:rPr lang="ru-RU" dirty="0">
                <a:latin typeface="Calibri" pitchFamily="34" charset="0"/>
              </a:rPr>
              <a:t>определяющие уровень его физической, </a:t>
            </a:r>
            <a:r>
              <a:rPr lang="ru-RU" dirty="0" smtClean="0">
                <a:latin typeface="Calibri" pitchFamily="34" charset="0"/>
              </a:rPr>
              <a:t>эмоциональной и интеллектуальной активности.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877497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er\PycharmProjects\yandexlyceum\2nd_year\BioRythms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89040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mbria" pitchFamily="18" charset="0"/>
              </a:rPr>
              <a:t>О </a:t>
            </a:r>
            <a:r>
              <a:rPr lang="ru-RU" sz="4000" dirty="0" smtClean="0">
                <a:latin typeface="Cambria" pitchFamily="18" charset="0"/>
              </a:rPr>
              <a:t>программе</a:t>
            </a:r>
            <a:endParaRPr lang="ru-RU" sz="40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2119257"/>
            <a:ext cx="6336704" cy="360381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onsolas" pitchFamily="49" charset="0"/>
                <a:cs typeface="Consolas" pitchFamily="49" charset="0"/>
              </a:rPr>
              <a:t>BioRythms</a:t>
            </a:r>
            <a:r>
              <a:rPr lang="ru-RU" dirty="0"/>
              <a:t> - </a:t>
            </a:r>
            <a:r>
              <a:rPr lang="ru-RU" dirty="0">
                <a:latin typeface="Calibri" pitchFamily="34" charset="0"/>
              </a:rPr>
              <a:t>программа для визуального отображения биоритмов человека. Проста в использовании, помогает быстро и наглядно оценить состояние эмоционального, интеллектуального и физического потенциалов в любой день.</a:t>
            </a:r>
          </a:p>
        </p:txBody>
      </p:sp>
    </p:spTree>
    <p:extLst>
      <p:ext uri="{BB962C8B-B14F-4D97-AF65-F5344CB8AC3E}">
        <p14:creationId xmlns:p14="http://schemas.microsoft.com/office/powerpoint/2010/main" val="3081273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Cambria" pitchFamily="18" charset="0"/>
              </a:rPr>
              <a:t>Реализация</a:t>
            </a:r>
            <a:endParaRPr lang="ru-RU" sz="40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Б</a:t>
            </a:r>
            <a:r>
              <a:rPr lang="ru-RU" dirty="0" smtClean="0">
                <a:latin typeface="Calibri" pitchFamily="34" charset="0"/>
              </a:rPr>
              <a:t>ыло </a:t>
            </a:r>
            <a:r>
              <a:rPr lang="ru-RU" dirty="0" smtClean="0">
                <a:latin typeface="Calibri" pitchFamily="34" charset="0"/>
              </a:rPr>
              <a:t>принято </a:t>
            </a:r>
            <a:r>
              <a:rPr lang="ru-RU" dirty="0" smtClean="0">
                <a:latin typeface="Calibri" pitchFamily="34" charset="0"/>
              </a:rPr>
              <a:t>решение </a:t>
            </a:r>
            <a:r>
              <a:rPr lang="ru-RU" dirty="0" smtClean="0">
                <a:latin typeface="Calibri" pitchFamily="34" charset="0"/>
              </a:rPr>
              <a:t>разделить весь функционал программы на 3 файла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graph_window.py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time_works.py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tyle.py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pitchFamily="34" charset="0"/>
              </a:rPr>
              <a:t>Каждый из них обладает определённым набором классов и функций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ru-RU" dirty="0" smtClean="0">
                <a:latin typeface="Calibri" pitchFamily="34" charset="0"/>
              </a:rPr>
              <a:t> необходимых для решения различных задач.</a:t>
            </a:r>
            <a:endParaRPr lang="ru-RU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61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onsolas" pitchFamily="49" charset="0"/>
                <a:cs typeface="Consolas" pitchFamily="49" charset="0"/>
              </a:rPr>
              <a:t>graph_window</a:t>
            </a:r>
            <a:endParaRPr lang="ru-RU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>
                <a:latin typeface="Calibri" pitchFamily="34" charset="0"/>
              </a:rPr>
              <a:t>Файл содержит основные классы для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описания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GUI</a:t>
            </a:r>
            <a:r>
              <a:rPr lang="ru-RU" dirty="0" smtClean="0"/>
              <a:t>. </a:t>
            </a:r>
            <a:r>
              <a:rPr lang="ru-RU" dirty="0" smtClean="0">
                <a:latin typeface="Calibri" pitchFamily="34" charset="0"/>
              </a:rPr>
              <a:t>Среди них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 smtClean="0">
                <a:latin typeface="Consolas" pitchFamily="49" charset="0"/>
                <a:cs typeface="Consolas" pitchFamily="49" charset="0"/>
              </a:rPr>
              <a:t>MainWindow</a:t>
            </a:r>
            <a:r>
              <a:rPr lang="en-US" dirty="0" smtClean="0"/>
              <a:t> – </a:t>
            </a:r>
            <a:r>
              <a:rPr lang="ru-RU" dirty="0" smtClean="0">
                <a:latin typeface="Calibri" pitchFamily="34" charset="0"/>
              </a:rPr>
              <a:t>содержит оформление основного окна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ru-RU" dirty="0" smtClean="0">
                <a:latin typeface="Calibri" pitchFamily="34" charset="0"/>
              </a:rPr>
              <a:t> в нем находится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TableWidget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>
                <a:latin typeface="Consolas" pitchFamily="49" charset="0"/>
                <a:cs typeface="Consolas" pitchFamily="49" charset="0"/>
              </a:rPr>
              <a:t>TableWidget</a:t>
            </a:r>
            <a:r>
              <a:rPr lang="en-US" dirty="0" smtClean="0"/>
              <a:t> – </a:t>
            </a:r>
            <a:r>
              <a:rPr lang="ru-RU" dirty="0" smtClean="0">
                <a:latin typeface="Calibri" pitchFamily="34" charset="0"/>
              </a:rPr>
              <a:t>класс содержащий в себе 3 </a:t>
            </a:r>
            <a:r>
              <a:rPr lang="ru-RU" dirty="0" err="1" smtClean="0">
                <a:latin typeface="Calibri" pitchFamily="34" charset="0"/>
              </a:rPr>
              <a:t>виджета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ru-RU" dirty="0" smtClean="0">
                <a:latin typeface="Calibri" pitchFamily="34" charset="0"/>
              </a:rPr>
              <a:t> которые являются вкладками. В нём обрабатываются и передаются переменные между вкладками.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60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63040" y="1214422"/>
            <a:ext cx="6196405" cy="4508647"/>
          </a:xfrm>
        </p:spPr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MenuTab</a:t>
            </a:r>
            <a:r>
              <a:rPr lang="en-US" dirty="0" smtClean="0"/>
              <a:t>: </a:t>
            </a:r>
            <a:r>
              <a:rPr lang="ru-RU" dirty="0" smtClean="0">
                <a:latin typeface="Calibri" pitchFamily="34" charset="0"/>
              </a:rPr>
              <a:t>класс описывает </a:t>
            </a:r>
            <a:r>
              <a:rPr lang="ru-RU" dirty="0" err="1" smtClean="0">
                <a:latin typeface="Calibri" pitchFamily="34" charset="0"/>
              </a:rPr>
              <a:t>виджет</a:t>
            </a:r>
            <a:r>
              <a:rPr lang="ru-RU" dirty="0" smtClean="0">
                <a:latin typeface="Calibri" pitchFamily="34" charset="0"/>
              </a:rPr>
              <a:t> первой вкладки.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SetupTab</a:t>
            </a:r>
            <a:r>
              <a:rPr lang="en-US" dirty="0" smtClean="0"/>
              <a:t>: </a:t>
            </a:r>
            <a:r>
              <a:rPr lang="ru-RU" dirty="0" smtClean="0">
                <a:latin typeface="Calibri" pitchFamily="34" charset="0"/>
              </a:rPr>
              <a:t>класс описывает </a:t>
            </a:r>
            <a:r>
              <a:rPr lang="ru-RU" dirty="0" err="1" smtClean="0">
                <a:latin typeface="Calibri" pitchFamily="34" charset="0"/>
              </a:rPr>
              <a:t>виджет</a:t>
            </a:r>
            <a:r>
              <a:rPr lang="ru-RU" dirty="0" smtClean="0">
                <a:latin typeface="Calibri" pitchFamily="34" charset="0"/>
              </a:rPr>
              <a:t> второй вкладки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ru-RU" dirty="0" smtClean="0">
                <a:latin typeface="Calibri" pitchFamily="34" charset="0"/>
              </a:rPr>
              <a:t> в котором задаются параметры.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GraphTab</a:t>
            </a:r>
            <a:r>
              <a:rPr lang="en-US" dirty="0" smtClean="0"/>
              <a:t>: </a:t>
            </a:r>
            <a:r>
              <a:rPr lang="ru-RU" dirty="0" smtClean="0">
                <a:latin typeface="Calibri" pitchFamily="34" charset="0"/>
              </a:rPr>
              <a:t>класс содержит описание 3 вкладки – графика.</a:t>
            </a:r>
            <a:endParaRPr lang="ru-RU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ime_works</a:t>
            </a:r>
            <a:endParaRPr lang="ru-RU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Calibri" pitchFamily="34" charset="0"/>
              </a:rPr>
              <a:t>Содержит 2 класса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TimeDelta</a:t>
            </a:r>
            <a:r>
              <a:rPr lang="ru-RU" dirty="0" smtClean="0"/>
              <a:t> – </a:t>
            </a:r>
            <a:r>
              <a:rPr lang="ru-RU" dirty="0" smtClean="0">
                <a:latin typeface="Calibri" pitchFamily="34" charset="0"/>
              </a:rPr>
              <a:t>позволяет работать с промежутками времени.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Ticks</a:t>
            </a:r>
            <a:r>
              <a:rPr lang="en-US" dirty="0" smtClean="0"/>
              <a:t> – </a:t>
            </a:r>
            <a:r>
              <a:rPr lang="ru-RU" dirty="0" smtClean="0">
                <a:latin typeface="Calibri" pitchFamily="34" charset="0"/>
              </a:rPr>
              <a:t>содержит методы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ru-RU" dirty="0" smtClean="0">
                <a:latin typeface="Calibri" pitchFamily="34" charset="0"/>
              </a:rPr>
              <a:t> позволяющие получить значения биоритмов по заданному промежутку.</a:t>
            </a:r>
            <a:endParaRPr lang="ru-RU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06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onsolas" pitchFamily="49" charset="0"/>
                <a:cs typeface="Consolas" pitchFamily="49" charset="0"/>
              </a:rPr>
              <a:t>style</a:t>
            </a:r>
            <a:endParaRPr lang="ru-RU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Calibri" pitchFamily="34" charset="0"/>
              </a:rPr>
              <a:t>Содержит класс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Style</a:t>
            </a:r>
            <a:r>
              <a:rPr lang="ru-RU" dirty="0" smtClean="0">
                <a:latin typeface="Calibri" pitchFamily="34" charset="0"/>
              </a:rPr>
              <a:t>. Он используется для того чтобы не загромождать основной код дизайнерскими описаниями </a:t>
            </a:r>
            <a:r>
              <a:rPr lang="ru-RU" dirty="0" err="1" smtClean="0">
                <a:latin typeface="Calibri" pitchFamily="34" charset="0"/>
              </a:rPr>
              <a:t>виджетов</a:t>
            </a:r>
            <a:r>
              <a:rPr lang="ru-RU" dirty="0" smtClean="0">
                <a:latin typeface="Calibri" pitchFamily="34" charset="0"/>
              </a:rPr>
              <a:t>. Т.е содержит общие стили для каждого типа </a:t>
            </a:r>
            <a:r>
              <a:rPr lang="ru-RU" dirty="0" err="1" smtClean="0">
                <a:latin typeface="Calibri" pitchFamily="34" charset="0"/>
              </a:rPr>
              <a:t>виджетов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ru-RU" dirty="0" smtClean="0">
                <a:latin typeface="Calibri" pitchFamily="34" charset="0"/>
              </a:rPr>
              <a:t> использующихся в программе.</a:t>
            </a:r>
          </a:p>
          <a:p>
            <a:pPr>
              <a:buNone/>
            </a:pPr>
            <a:r>
              <a:rPr lang="ru-RU" dirty="0" smtClean="0">
                <a:latin typeface="Calibri" pitchFamily="34" charset="0"/>
              </a:rPr>
              <a:t>Благодаря этому классу можно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ru-RU" dirty="0" smtClean="0">
                <a:latin typeface="Calibri" pitchFamily="34" charset="0"/>
              </a:rPr>
              <a:t> например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ru-RU" dirty="0" smtClean="0">
                <a:latin typeface="Calibri" pitchFamily="34" charset="0"/>
              </a:rPr>
              <a:t> в одну строчку определить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QLabel</a:t>
            </a:r>
            <a:r>
              <a:rPr lang="ru-RU" dirty="0" smtClean="0">
                <a:latin typeface="Calibri" pitchFamily="34" charset="0"/>
              </a:rPr>
              <a:t>. При этом автоматически подберётся цвет и шрифт.</a:t>
            </a:r>
            <a:endParaRPr lang="ru-RU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06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125</TotalTime>
  <Words>323</Words>
  <Application>Microsoft Office PowerPoint</Application>
  <PresentationFormat>Экран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Кнопка</vt:lpstr>
      <vt:lpstr>BioRythms</vt:lpstr>
      <vt:lpstr>Введение</vt:lpstr>
      <vt:lpstr>Презентация PowerPoint</vt:lpstr>
      <vt:lpstr>О программе</vt:lpstr>
      <vt:lpstr>Реализация</vt:lpstr>
      <vt:lpstr>graph_window</vt:lpstr>
      <vt:lpstr>Презентация PowerPoint</vt:lpstr>
      <vt:lpstr>time_works</vt:lpstr>
      <vt:lpstr>style</vt:lpstr>
      <vt:lpstr>Возможности развития</vt:lpstr>
      <vt:lpstr>Спасибо за внимание.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BioRythms</dc:title>
  <dc:creator>User</dc:creator>
  <cp:lastModifiedBy>User</cp:lastModifiedBy>
  <cp:revision>29</cp:revision>
  <dcterms:created xsi:type="dcterms:W3CDTF">2018-12-19T18:22:54Z</dcterms:created>
  <dcterms:modified xsi:type="dcterms:W3CDTF">2018-12-20T09:15:42Z</dcterms:modified>
</cp:coreProperties>
</file>