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лист" id="{68B0825F-CC9D-40C1-A632-0FF3B30DB6E7}">
          <p14:sldIdLst>
            <p14:sldId id="256"/>
          </p14:sldIdLst>
        </p14:section>
        <p14:section name="Введение" id="{87AA479D-2EE6-4A5B-B726-C861156FD8F9}">
          <p14:sldIdLst>
            <p14:sldId id="257"/>
            <p14:sldId id="258"/>
            <p14:sldId id="259"/>
          </p14:sldIdLst>
        </p14:section>
        <p14:section name="Реализация" id="{6E61CE39-6BC3-4565-9C3D-C2DE45F93515}">
          <p14:sldIdLst>
            <p14:sldId id="260"/>
            <p14:sldId id="261"/>
            <p14:sldId id="262"/>
            <p14:sldId id="263"/>
          </p14:sldIdLst>
        </p14:section>
        <p14:section name="Раздел без заголовка" id="{0DDD49E9-ACA0-480E-9A09-F9A3C3277A70}">
          <p14:sldIdLst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14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C71EC6-210F-42DE-9C53-41977AD35B3D}" type="datetimeFigureOut">
              <a:rPr lang="ru-RU" smtClean="0"/>
              <a:t>20.12.2018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ortun.ik@yandex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916832"/>
            <a:ext cx="7537276" cy="1524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BioRythms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4221088"/>
            <a:ext cx="7128792" cy="195111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Автор проекта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Просяник Иван Александрович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hlinkClick r:id="rId2"/>
              </a:rPr>
              <a:t>fortun.ik@yandex.ru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ru-RU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06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Cambria" pitchFamily="18" charset="0"/>
              </a:rPr>
              <a:t>Заключение</a:t>
            </a:r>
            <a:endParaRPr lang="ru-RU" sz="40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4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mbria" pitchFamily="18" charset="0"/>
              </a:rPr>
              <a:t>Введение</a:t>
            </a:r>
            <a:endParaRPr lang="ru-RU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dirty="0">
                <a:latin typeface="Calibri" pitchFamily="34" charset="0"/>
              </a:rPr>
              <a:t>Популярная в конце XX века </a:t>
            </a:r>
            <a:r>
              <a:rPr lang="ru-RU" dirty="0" smtClean="0">
                <a:latin typeface="Calibri" pitchFamily="34" charset="0"/>
              </a:rPr>
              <a:t>псевдонаучная теория </a:t>
            </a:r>
            <a:r>
              <a:rPr lang="ru-RU" dirty="0">
                <a:latin typeface="Calibri" pitchFamily="34" charset="0"/>
              </a:rPr>
              <a:t>«трёх ритмов» была предложена рядом авторов в конце XIX века в виде гипотезы и позже была экспериментально </a:t>
            </a:r>
            <a:r>
              <a:rPr lang="ru-RU" dirty="0" smtClean="0">
                <a:latin typeface="Calibri" pitchFamily="34" charset="0"/>
              </a:rPr>
              <a:t>опровергнута. </a:t>
            </a:r>
            <a:r>
              <a:rPr lang="ru-RU" dirty="0">
                <a:latin typeface="Calibri" pitchFamily="34" charset="0"/>
              </a:rPr>
              <a:t>Гипотеза предполагала наличие многодневных ритмов, не зависящих как от внешних факторов, так и от возрастных изменений самого организма. </a:t>
            </a:r>
          </a:p>
        </p:txBody>
      </p:sp>
    </p:spTree>
    <p:extLst>
      <p:ext uri="{BB962C8B-B14F-4D97-AF65-F5344CB8AC3E}">
        <p14:creationId xmlns:p14="http://schemas.microsoft.com/office/powerpoint/2010/main" val="150411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1196752"/>
            <a:ext cx="6196405" cy="452631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Calibri" pitchFamily="34" charset="0"/>
              </a:rPr>
              <a:t>Пусковым механизмом этих ритмов является только момент рождения человека, при котором возникают ритмы </a:t>
            </a:r>
            <a:r>
              <a:rPr lang="ru-RU" dirty="0" smtClean="0">
                <a:latin typeface="Calibri" pitchFamily="34" charset="0"/>
              </a:rPr>
              <a:t>с определённым периодом, </a:t>
            </a:r>
            <a:r>
              <a:rPr lang="ru-RU" dirty="0">
                <a:latin typeface="Calibri" pitchFamily="34" charset="0"/>
              </a:rPr>
              <a:t>определяющие уровень его физической, </a:t>
            </a:r>
            <a:r>
              <a:rPr lang="ru-RU" dirty="0" smtClean="0">
                <a:latin typeface="Calibri" pitchFamily="34" charset="0"/>
              </a:rPr>
              <a:t>эмоциональной и интеллектуальной активности.</a:t>
            </a:r>
          </a:p>
        </p:txBody>
      </p:sp>
    </p:spTree>
    <p:extLst>
      <p:ext uri="{BB962C8B-B14F-4D97-AF65-F5344CB8AC3E}">
        <p14:creationId xmlns:p14="http://schemas.microsoft.com/office/powerpoint/2010/main" val="8774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User\PycharmProjects\yandexlyceum\2nd_year\BioRythms\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89040"/>
            <a:ext cx="2159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</a:t>
            </a:r>
            <a:r>
              <a:rPr lang="ru-RU" dirty="0" smtClean="0"/>
              <a:t>программе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2119257"/>
            <a:ext cx="6336704" cy="360381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Consolas" pitchFamily="49" charset="0"/>
                <a:cs typeface="Consolas" pitchFamily="49" charset="0"/>
              </a:rPr>
              <a:t>BioRythms</a:t>
            </a:r>
            <a:r>
              <a:rPr lang="ru-RU" dirty="0"/>
              <a:t> - </a:t>
            </a:r>
            <a:r>
              <a:rPr lang="ru-RU" dirty="0">
                <a:latin typeface="Calibri" pitchFamily="34" charset="0"/>
              </a:rPr>
              <a:t>программа для визуального отображения биоритмов человека. Проста в использовании, помогает быстро и наглядно оценить состояние эмоционального, интеллектуального и физического потенциалов в любой день.</a:t>
            </a:r>
          </a:p>
        </p:txBody>
      </p:sp>
    </p:spTree>
    <p:extLst>
      <p:ext uri="{BB962C8B-B14F-4D97-AF65-F5344CB8AC3E}">
        <p14:creationId xmlns:p14="http://schemas.microsoft.com/office/powerpoint/2010/main" val="30812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mbria" pitchFamily="18" charset="0"/>
              </a:rPr>
              <a:t>Реализация</a:t>
            </a:r>
            <a:endParaRPr lang="ru-RU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Для решения поставленной задачи было решено разделить весь функционал программы на 3 файла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graph_window.py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time_works.py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tyle.py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/>
              <a:t>Каждый из них обладает определённым набором классов и функций</a:t>
            </a:r>
            <a:r>
              <a:rPr lang="en-US" dirty="0" smtClean="0"/>
              <a:t>,</a:t>
            </a:r>
            <a:r>
              <a:rPr lang="ru-RU" dirty="0" smtClean="0"/>
              <a:t> необходимых для решения различных задач.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graph_window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97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ime_works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8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style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8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 smtClean="0">
                <a:latin typeface="Cambria" pitchFamily="18" charset="0"/>
              </a:rPr>
              <a:t>Возможности развития</a:t>
            </a:r>
            <a:endParaRPr lang="ru-RU" sz="38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3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70</TotalTime>
  <Words>129</Words>
  <Application>Microsoft Office PowerPoint</Application>
  <PresentationFormat>Экран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Кнопка</vt:lpstr>
      <vt:lpstr>BioRythms</vt:lpstr>
      <vt:lpstr>Введение</vt:lpstr>
      <vt:lpstr>Презентация PowerPoint</vt:lpstr>
      <vt:lpstr>О программе</vt:lpstr>
      <vt:lpstr>Реализация</vt:lpstr>
      <vt:lpstr>graph_window</vt:lpstr>
      <vt:lpstr>time_works</vt:lpstr>
      <vt:lpstr>style</vt:lpstr>
      <vt:lpstr>Возможности развития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BioRythms</dc:title>
  <dc:creator>User</dc:creator>
  <cp:lastModifiedBy>User</cp:lastModifiedBy>
  <cp:revision>11</cp:revision>
  <dcterms:created xsi:type="dcterms:W3CDTF">2018-12-19T18:22:54Z</dcterms:created>
  <dcterms:modified xsi:type="dcterms:W3CDTF">2018-12-19T19:44:59Z</dcterms:modified>
</cp:coreProperties>
</file>