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7" y="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C8CD-9B34-40CC-B0FA-193D01C4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D92C80-9E26-4D70-87B2-A7A75C5F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1FE6A-EBBD-408F-A86E-21AD679E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7D884-6B05-46EC-8C2C-FFFC675E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96CE5-DC02-463C-9B6C-35B6676B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04CE-8AA4-4CF0-81B1-8FBF11CB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EEE6-0452-4BAA-8FC1-424401A1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6174-3C3F-493F-83B3-F47AA643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77192-C069-4BCF-A53A-61735AA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A8C07-6D76-4FB4-B5AA-C3E15C45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0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3C5373-BD2B-42BB-9AEE-9BF19AFF5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7EE8E-8DFA-45F4-AAC2-7FE7A2B42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4F16B-673A-48EA-89D5-9D1B68C7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3355-7829-42F9-8585-AA0362BB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51BBE-06C7-4967-90CC-4349F0E3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2B09-E478-4874-9D4E-26645535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8A2C8-5E49-4AD0-B71F-9B3C8B49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F0B93-9F03-4362-A492-D1357C1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9E43-1DED-4DF4-A371-160C7B7E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BC4BF-1FE1-497B-9200-6154CAF9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B73D-5FE1-4612-AB68-C545A9A3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0504D-5224-4EB8-8599-9D145CE5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798AC-D3AE-4097-9EA4-6D4DA588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77D04-D006-4D41-B0BA-7991F778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87CC-2A88-44A1-87D9-80390F27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D5E-FFDD-407E-ACBC-033823D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3BFC1-3BF4-4FA4-BB8B-598EAE75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564B0-10C5-41E1-BB0B-3AAFAF7EC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4C42D-6CD0-4D47-B1FC-94DEA9A1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8BFA4-ECA8-41D4-95E3-BACA962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FCB50-A754-496E-9D32-FFECBF4F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BC8BA-BB60-46B8-94A7-521D93F5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D897C-7170-43DD-BB92-FFD3C818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9C2AF-9A04-4D3B-9AC0-B653CD87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C24F94-5AC8-4B86-B01C-CA522C936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388074-6BEA-4B3E-9DE3-63174C8A6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EE299-9D15-406B-A2AF-0C0B9CF2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92798-3C28-4E53-9D42-8D1A071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4C01C-18B1-48F7-A9C0-4FD7B220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5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DCC63-9B71-44C7-8F59-99E98FA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9222E-52E7-48C6-AB6D-25ABDF8C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C5F12-82C7-4F94-8310-3B18F948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62ED6-1AB6-4BB4-B699-576DC250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FD281-FC8F-41AA-91A8-697D3F60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EFADA-116A-4869-8F4C-43E1317B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0F836-91F0-49CC-B53D-8AF01B25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E62F-3554-4276-99F3-C14F0149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AD712-78D2-4243-BBBF-DF492DF2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66DA3-FF67-4BB3-99EE-37842392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574AD-8638-4446-A026-BEE615AD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F27FF-646B-42B9-8974-A176B217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0F47A-75EF-4276-ADE2-E23D264C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9D5CA-34EB-4497-B625-A233526C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A055D-3486-4AC0-910B-9BED7D6B7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88FB6-DB9C-47FA-B55F-14EF06064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BE02B-0D8D-445A-8F6E-DCFFC664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BFF1D-F1E5-4B17-A363-327EDB53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0B4DC-1055-4449-8C8D-389C4861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1F3DD5-5B0C-4717-A2E1-AA049397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BECF0-8F26-43D3-B97D-57B2F010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BA20A-416B-435F-B0C5-3157C0811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9CF4-DED5-4B28-8470-6B907BD1C69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507ED-A79B-45F0-9FB0-F7439281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5DA87-7ACA-4B19-8654-C663E7DC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2B20-5E43-4B5F-9897-6D7F6F9153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97284-6667-4001-8FDF-110164D52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CE019-E4C1-41F4-B0D2-E9143D7F8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180B-36A9-4D25-918F-2113302A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07A28-974B-45A1-85DA-3CDF37CB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时代发生的</a:t>
            </a:r>
          </a:p>
        </p:txBody>
      </p:sp>
    </p:spTree>
    <p:extLst>
      <p:ext uri="{BB962C8B-B14F-4D97-AF65-F5344CB8AC3E}">
        <p14:creationId xmlns:p14="http://schemas.microsoft.com/office/powerpoint/2010/main" val="4926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第三方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第三方</dc:title>
  <dc:creator>tss</dc:creator>
  <cp:lastModifiedBy>tss</cp:lastModifiedBy>
  <cp:revision>1</cp:revision>
  <dcterms:created xsi:type="dcterms:W3CDTF">2018-05-14T08:00:02Z</dcterms:created>
  <dcterms:modified xsi:type="dcterms:W3CDTF">2018-05-14T08:00:22Z</dcterms:modified>
</cp:coreProperties>
</file>