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3" r:id="rId4"/>
  </p:sldMasterIdLst>
  <p:notesMasterIdLst>
    <p:notesMasterId r:id="rId8"/>
  </p:notesMasterIdLst>
  <p:sldIdLst>
    <p:sldId id="528" r:id="rId5"/>
    <p:sldId id="548" r:id="rId6"/>
    <p:sldId id="530" r:id="rId7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49FF"/>
    <a:srgbClr val="FF5F00"/>
    <a:srgbClr val="E15500"/>
    <a:srgbClr val="A1E100"/>
    <a:srgbClr val="DD7E0E"/>
    <a:srgbClr val="F79646"/>
    <a:srgbClr val="A6A6A6"/>
    <a:srgbClr val="BFBFBF"/>
    <a:srgbClr val="F5F7EC"/>
    <a:srgbClr val="E5E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712" autoAdjust="0"/>
  </p:normalViewPr>
  <p:slideViewPr>
    <p:cSldViewPr>
      <p:cViewPr varScale="1">
        <p:scale>
          <a:sx n="142" d="100"/>
          <a:sy n="142" d="100"/>
        </p:scale>
        <p:origin x="720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32DFC-4A55-42AC-8A32-BEED1A1CB31E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248F5-8277-4E1D-A0D8-3C7D460E9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88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248F5-8277-4E1D-A0D8-3C7D460E9F4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26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cala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" t="9556" r="1896" b="9233"/>
          <a:stretch/>
        </p:blipFill>
        <p:spPr>
          <a:xfrm>
            <a:off x="0" y="-20538"/>
            <a:ext cx="9144000" cy="5164038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851670"/>
            <a:ext cx="4644008" cy="2736304"/>
          </a:xfrm>
          <a:prstGeom prst="rect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 userDrawn="1"/>
        </p:nvCxnSpPr>
        <p:spPr>
          <a:xfrm flipH="1">
            <a:off x="448626" y="2858665"/>
            <a:ext cx="1090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re 20"/>
          <p:cNvSpPr>
            <a:spLocks noGrp="1"/>
          </p:cNvSpPr>
          <p:nvPr>
            <p:ph type="title" hasCustomPrompt="1"/>
          </p:nvPr>
        </p:nvSpPr>
        <p:spPr>
          <a:xfrm>
            <a:off x="342000" y="2931790"/>
            <a:ext cx="3744416" cy="648072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lang="fr-FR" sz="1800" b="1" kern="1200" baseline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/>
              <a:t>CLIQUER POUR AJOUTER </a:t>
            </a:r>
            <a:br>
              <a:rPr lang="fr-FR" dirty="0"/>
            </a:br>
            <a:r>
              <a:rPr lang="fr-FR" dirty="0"/>
              <a:t>UN TITRE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42000" y="3579813"/>
            <a:ext cx="3743325" cy="3603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Ajouter le sous-titre ici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00" y="536400"/>
            <a:ext cx="2339736" cy="702000"/>
          </a:xfrm>
          <a:prstGeom prst="rect">
            <a:avLst/>
          </a:prstGeom>
        </p:spPr>
      </p:pic>
      <p:sp>
        <p:nvSpPr>
          <p:cNvPr id="6" name="ZoneTexte 5"/>
          <p:cNvSpPr txBox="1"/>
          <p:nvPr userDrawn="1"/>
        </p:nvSpPr>
        <p:spPr>
          <a:xfrm>
            <a:off x="8172000" y="4744800"/>
            <a:ext cx="864000" cy="2736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0271DC4B-DD40-934F-B8F3-0A87C1789B1B}" type="slidenum">
              <a:rPr lang="fr-FR" sz="1000" b="0" i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pPr algn="r"/>
              <a:t>‹N°›</a:t>
            </a:fld>
            <a:endParaRPr lang="fr-FR" sz="1000" b="0" i="0" dirty="0" err="1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47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292080" y="0"/>
            <a:ext cx="3851920" cy="5145290"/>
          </a:xfrm>
          <a:prstGeom prst="rect">
            <a:avLst/>
          </a:prstGeom>
          <a:solidFill>
            <a:srgbClr val="FFC01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</p:nvPr>
        </p:nvSpPr>
        <p:spPr>
          <a:xfrm>
            <a:off x="277200" y="1134000"/>
            <a:ext cx="4753223" cy="3311824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</a:lstStyle>
          <a:p>
            <a:pPr lvl="0"/>
            <a:r>
              <a:rPr lang="fr-FR" dirty="0"/>
              <a:t>Ajouter votre texte ici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5597860" y="1131590"/>
            <a:ext cx="3240360" cy="331152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Ajouter votre texte ici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 flipH="1">
            <a:off x="384690" y="267494"/>
            <a:ext cx="10908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numéro de diapositive 24"/>
          <p:cNvSpPr>
            <a:spLocks noGrp="1"/>
          </p:cNvSpPr>
          <p:nvPr>
            <p:ph type="sldNum" sz="quarter" idx="14"/>
          </p:nvPr>
        </p:nvSpPr>
        <p:spPr>
          <a:xfrm>
            <a:off x="8172401" y="4746178"/>
            <a:ext cx="864096" cy="273844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A1C85FF2-2C61-43A2-B78F-B0C484F495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277200" y="270000"/>
            <a:ext cx="3888432" cy="589267"/>
          </a:xfrm>
        </p:spPr>
        <p:txBody>
          <a:bodyPr/>
          <a:lstStyle>
            <a:lvl1pPr>
              <a:defRPr sz="1800"/>
            </a:lvl1pPr>
          </a:lstStyle>
          <a:p>
            <a:r>
              <a:rPr lang="fr-FR" dirty="0"/>
              <a:t>CLIQUER POUR AJOUTER </a:t>
            </a:r>
            <a:br>
              <a:rPr lang="fr-FR" dirty="0"/>
            </a:br>
            <a:r>
              <a:rPr lang="fr-FR" dirty="0"/>
              <a:t>UN TITRE</a:t>
            </a:r>
          </a:p>
        </p:txBody>
      </p:sp>
    </p:spTree>
    <p:extLst>
      <p:ext uri="{BB962C8B-B14F-4D97-AF65-F5344CB8AC3E}">
        <p14:creationId xmlns:p14="http://schemas.microsoft.com/office/powerpoint/2010/main" val="148094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 cl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012160" y="0"/>
            <a:ext cx="3131840" cy="3579862"/>
          </a:xfrm>
          <a:prstGeom prst="rect">
            <a:avLst/>
          </a:prstGeom>
          <a:solidFill>
            <a:srgbClr val="FFC01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5984702" y="3285106"/>
            <a:ext cx="3159298" cy="1858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 flipH="1">
            <a:off x="384690" y="267494"/>
            <a:ext cx="10908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numéro de diapositive 24"/>
          <p:cNvSpPr>
            <a:spLocks noGrp="1"/>
          </p:cNvSpPr>
          <p:nvPr>
            <p:ph type="sldNum" sz="quarter" idx="14"/>
          </p:nvPr>
        </p:nvSpPr>
        <p:spPr>
          <a:xfrm>
            <a:off x="8172401" y="4746178"/>
            <a:ext cx="864096" cy="273844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A1C85FF2-2C61-43A2-B78F-B0C484F4955C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087" y="485119"/>
            <a:ext cx="745284" cy="745284"/>
          </a:xfrm>
          <a:prstGeom prst="rect">
            <a:avLst/>
          </a:prstGeom>
        </p:spPr>
      </p:pic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>
          <a:xfrm>
            <a:off x="6296250" y="1347789"/>
            <a:ext cx="2419350" cy="1702545"/>
          </a:xfrm>
        </p:spPr>
        <p:txBody>
          <a:bodyPr/>
          <a:lstStyle>
            <a:lvl1pPr marL="0" indent="0">
              <a:buNone/>
              <a:defRPr i="1">
                <a:solidFill>
                  <a:schemeClr val="tx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4" name="Espace réservé pour une image  13"/>
          <p:cNvSpPr>
            <a:spLocks noGrp="1"/>
          </p:cNvSpPr>
          <p:nvPr>
            <p:ph type="pic" sz="quarter" idx="16" hasCustomPrompt="1"/>
          </p:nvPr>
        </p:nvSpPr>
        <p:spPr>
          <a:xfrm>
            <a:off x="6456363" y="3508375"/>
            <a:ext cx="2419350" cy="1008063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dirty="0"/>
              <a:t>logo</a:t>
            </a: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7" hasCustomPrompt="1"/>
          </p:nvPr>
        </p:nvSpPr>
        <p:spPr>
          <a:xfrm>
            <a:off x="277200" y="1134000"/>
            <a:ext cx="2664296" cy="3308122"/>
          </a:xfrm>
        </p:spPr>
        <p:txBody>
          <a:bodyPr>
            <a:noAutofit/>
          </a:bodyPr>
          <a:lstStyle>
            <a:lvl1pPr>
              <a:defRPr sz="1600"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sz="1400"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sz="1200"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 dirty="0"/>
              <a:t>Ajouter votre texte ici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7" name="Espace réservé du texte 15"/>
          <p:cNvSpPr>
            <a:spLocks noGrp="1"/>
          </p:cNvSpPr>
          <p:nvPr>
            <p:ph type="body" sz="quarter" idx="18" hasCustomPrompt="1"/>
          </p:nvPr>
        </p:nvSpPr>
        <p:spPr>
          <a:xfrm>
            <a:off x="3131840" y="1134000"/>
            <a:ext cx="2664296" cy="3308122"/>
          </a:xfrm>
        </p:spPr>
        <p:txBody>
          <a:bodyPr>
            <a:noAutofit/>
          </a:bodyPr>
          <a:lstStyle>
            <a:lvl1pPr>
              <a:defRPr sz="1600"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sz="1400"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sz="1200"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 dirty="0"/>
              <a:t>Ajouter votre texte ici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277200" y="1275606"/>
            <a:ext cx="0" cy="3168352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 userDrawn="1"/>
        </p:nvCxnSpPr>
        <p:spPr>
          <a:xfrm>
            <a:off x="3131840" y="1275606"/>
            <a:ext cx="0" cy="3168352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re 1"/>
          <p:cNvSpPr>
            <a:spLocks noGrp="1"/>
          </p:cNvSpPr>
          <p:nvPr>
            <p:ph type="title" hasCustomPrompt="1"/>
          </p:nvPr>
        </p:nvSpPr>
        <p:spPr>
          <a:xfrm>
            <a:off x="277200" y="270000"/>
            <a:ext cx="3888432" cy="589267"/>
          </a:xfrm>
        </p:spPr>
        <p:txBody>
          <a:bodyPr/>
          <a:lstStyle>
            <a:lvl1pPr>
              <a:defRPr sz="1800"/>
            </a:lvl1pPr>
          </a:lstStyle>
          <a:p>
            <a:r>
              <a:rPr lang="fr-FR" dirty="0"/>
              <a:t>CLIQUER POUR AJOUTER </a:t>
            </a:r>
            <a:br>
              <a:rPr lang="fr-FR" dirty="0"/>
            </a:br>
            <a:r>
              <a:rPr lang="fr-FR" dirty="0"/>
              <a:t>UN TITRE</a:t>
            </a:r>
          </a:p>
        </p:txBody>
      </p:sp>
    </p:spTree>
    <p:extLst>
      <p:ext uri="{BB962C8B-B14F-4D97-AF65-F5344CB8AC3E}">
        <p14:creationId xmlns:p14="http://schemas.microsoft.com/office/powerpoint/2010/main" val="181143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obl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76" y="0"/>
            <a:ext cx="5564124" cy="5143500"/>
          </a:xfrm>
          <a:prstGeom prst="rect">
            <a:avLst/>
          </a:prstGeom>
        </p:spPr>
      </p:pic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</p:nvPr>
        </p:nvSpPr>
        <p:spPr>
          <a:xfrm>
            <a:off x="277200" y="1134000"/>
            <a:ext cx="4321175" cy="3311824"/>
          </a:xfrm>
        </p:spPr>
        <p:txBody>
          <a:bodyPr/>
          <a:lstStyle>
            <a:lvl1pPr>
              <a:defRPr sz="1600"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sz="1400"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sz="1200"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</a:lstStyle>
          <a:p>
            <a:pPr lvl="0"/>
            <a:r>
              <a:rPr lang="fr-FR" dirty="0"/>
              <a:t>Ajouter votre texte ici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 flipH="1">
            <a:off x="384690" y="267494"/>
            <a:ext cx="10908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numéro de diapositive 24"/>
          <p:cNvSpPr>
            <a:spLocks noGrp="1"/>
          </p:cNvSpPr>
          <p:nvPr>
            <p:ph type="sldNum" sz="quarter" idx="14"/>
          </p:nvPr>
        </p:nvSpPr>
        <p:spPr>
          <a:xfrm>
            <a:off x="8172000" y="4746178"/>
            <a:ext cx="864096" cy="273844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A1C85FF2-2C61-43A2-B78F-B0C484F495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277200" y="270000"/>
            <a:ext cx="3888432" cy="589267"/>
          </a:xfrm>
        </p:spPr>
        <p:txBody>
          <a:bodyPr/>
          <a:lstStyle>
            <a:lvl1pPr>
              <a:defRPr sz="1800"/>
            </a:lvl1pPr>
          </a:lstStyle>
          <a:p>
            <a:r>
              <a:rPr lang="fr-FR" dirty="0"/>
              <a:t>CLIQUER POUR AJOUTER </a:t>
            </a:r>
            <a:br>
              <a:rPr lang="fr-FR" dirty="0"/>
            </a:br>
            <a:r>
              <a:rPr lang="fr-FR" dirty="0"/>
              <a:t>UN TITRE</a:t>
            </a:r>
          </a:p>
        </p:txBody>
      </p:sp>
    </p:spTree>
    <p:extLst>
      <p:ext uri="{BB962C8B-B14F-4D97-AF65-F5344CB8AC3E}">
        <p14:creationId xmlns:p14="http://schemas.microsoft.com/office/powerpoint/2010/main" val="2394234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+ image +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292080" y="3291830"/>
            <a:ext cx="3851920" cy="1853460"/>
          </a:xfrm>
          <a:prstGeom prst="rect">
            <a:avLst/>
          </a:prstGeom>
          <a:solidFill>
            <a:srgbClr val="FFC01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pour une image  8"/>
          <p:cNvSpPr>
            <a:spLocks noGrp="1"/>
          </p:cNvSpPr>
          <p:nvPr>
            <p:ph type="pic" sz="quarter" idx="13"/>
          </p:nvPr>
        </p:nvSpPr>
        <p:spPr>
          <a:xfrm>
            <a:off x="5292725" y="0"/>
            <a:ext cx="3851275" cy="329183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8172400" y="4744800"/>
            <a:ext cx="864096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1C85FF2-2C61-43A2-B78F-B0C484F4955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</p:nvPr>
        </p:nvSpPr>
        <p:spPr>
          <a:xfrm>
            <a:off x="277200" y="1134000"/>
            <a:ext cx="4321175" cy="3311525"/>
          </a:xfrm>
        </p:spPr>
        <p:txBody>
          <a:bodyPr>
            <a:noAutofit/>
          </a:bodyPr>
          <a:lstStyle>
            <a:lvl1pPr>
              <a:defRPr sz="1600"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sz="1400"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sz="1200"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</a:lstStyle>
          <a:p>
            <a:pPr lvl="0"/>
            <a:r>
              <a:rPr lang="fr-FR" dirty="0"/>
              <a:t>Ajouter votre texte ici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 flipH="1">
            <a:off x="384690" y="267494"/>
            <a:ext cx="10908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25" y="3508375"/>
            <a:ext cx="3370263" cy="12954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fr-FR" dirty="0"/>
              <a:t>Ajouter votre texte ici</a:t>
            </a: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77200" y="270000"/>
            <a:ext cx="3888432" cy="589267"/>
          </a:xfrm>
        </p:spPr>
        <p:txBody>
          <a:bodyPr/>
          <a:lstStyle>
            <a:lvl1pPr>
              <a:defRPr sz="1800"/>
            </a:lvl1pPr>
          </a:lstStyle>
          <a:p>
            <a:r>
              <a:rPr lang="fr-FR" dirty="0"/>
              <a:t>CLIQUER POUR AJOUTER </a:t>
            </a:r>
            <a:br>
              <a:rPr lang="fr-FR" dirty="0"/>
            </a:br>
            <a:r>
              <a:rPr lang="fr-FR" dirty="0"/>
              <a:t>UN TITRE</a:t>
            </a:r>
          </a:p>
        </p:txBody>
      </p:sp>
    </p:spTree>
    <p:extLst>
      <p:ext uri="{BB962C8B-B14F-4D97-AF65-F5344CB8AC3E}">
        <p14:creationId xmlns:p14="http://schemas.microsoft.com/office/powerpoint/2010/main" val="2278349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  8"/>
          <p:cNvSpPr>
            <a:spLocks noGrp="1"/>
          </p:cNvSpPr>
          <p:nvPr>
            <p:ph type="pic" sz="quarter" idx="13"/>
          </p:nvPr>
        </p:nvSpPr>
        <p:spPr>
          <a:xfrm>
            <a:off x="5292725" y="0"/>
            <a:ext cx="385127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</p:nvPr>
        </p:nvSpPr>
        <p:spPr>
          <a:xfrm>
            <a:off x="277200" y="1134000"/>
            <a:ext cx="4321175" cy="3311525"/>
          </a:xfrm>
        </p:spPr>
        <p:txBody>
          <a:bodyPr>
            <a:noAutofit/>
          </a:bodyPr>
          <a:lstStyle>
            <a:lvl1pPr>
              <a:defRPr sz="1600"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sz="1400"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sz="1200"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</a:lstStyle>
          <a:p>
            <a:pPr lvl="0"/>
            <a:r>
              <a:rPr lang="fr-FR" dirty="0"/>
              <a:t>Ajouter votre texte ici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 flipH="1">
            <a:off x="384690" y="267494"/>
            <a:ext cx="10908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277200" y="270000"/>
            <a:ext cx="3888432" cy="589267"/>
          </a:xfrm>
        </p:spPr>
        <p:txBody>
          <a:bodyPr/>
          <a:lstStyle>
            <a:lvl1pPr>
              <a:defRPr sz="1800"/>
            </a:lvl1pPr>
          </a:lstStyle>
          <a:p>
            <a:r>
              <a:rPr lang="fr-FR" dirty="0"/>
              <a:t>CLIQUER POUR AJOUTER </a:t>
            </a:r>
            <a:br>
              <a:rPr lang="fr-FR" dirty="0"/>
            </a:br>
            <a:r>
              <a:rPr lang="fr-FR" dirty="0"/>
              <a:t>UN TITRE</a:t>
            </a:r>
          </a:p>
        </p:txBody>
      </p:sp>
      <p:sp>
        <p:nvSpPr>
          <p:cNvPr id="2" name="ZoneTexte 1"/>
          <p:cNvSpPr txBox="1"/>
          <p:nvPr userDrawn="1"/>
        </p:nvSpPr>
        <p:spPr>
          <a:xfrm>
            <a:off x="8172000" y="4744800"/>
            <a:ext cx="864000" cy="2736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fld id="{013E541B-8C51-D04C-8EA1-924EA7C4C203}" type="slidenum">
              <a:rPr lang="fr-FR" sz="1000" b="0" i="0" smtClean="0">
                <a:latin typeface="Segoe UI" charset="0"/>
                <a:ea typeface="Segoe UI" charset="0"/>
                <a:cs typeface="Segoe UI" charset="0"/>
              </a:rPr>
              <a:pPr algn="r"/>
              <a:t>‹N°›</a:t>
            </a:fld>
            <a:endParaRPr lang="fr-FR" sz="1000" b="0" i="0" dirty="0">
              <a:latin typeface="Segoe UI" charset="0"/>
              <a:ea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379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autre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8172400" y="4744800"/>
            <a:ext cx="864096" cy="273844"/>
          </a:xfrm>
        </p:spPr>
        <p:txBody>
          <a:bodyPr anchor="ctr"/>
          <a:lstStyle/>
          <a:p>
            <a:fld id="{A1C85FF2-2C61-43A2-B78F-B0C484F495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</p:nvPr>
        </p:nvSpPr>
        <p:spPr>
          <a:xfrm>
            <a:off x="277200" y="1851670"/>
            <a:ext cx="3961135" cy="2591743"/>
          </a:xfrm>
        </p:spPr>
        <p:txBody>
          <a:bodyPr>
            <a:noAutofit/>
          </a:bodyPr>
          <a:lstStyle>
            <a:lvl1pPr>
              <a:defRPr sz="1600" b="0" i="0"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sz="1400" b="0" i="0"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sz="1200" b="0" i="0"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sz="1400">
                <a:latin typeface="Segoe UI Light" panose="020B0502040204020203" pitchFamily="34" charset="0"/>
              </a:defRPr>
            </a:lvl4pPr>
            <a:lvl5pPr>
              <a:defRPr sz="14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fr-FR" dirty="0"/>
              <a:t>Ajouter votre texte ici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 flipH="1">
            <a:off x="384690" y="267494"/>
            <a:ext cx="10908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7808" y="1851670"/>
            <a:ext cx="3961135" cy="2591445"/>
          </a:xfrm>
        </p:spPr>
        <p:txBody>
          <a:bodyPr>
            <a:noAutofit/>
          </a:bodyPr>
          <a:lstStyle>
            <a:lvl1pPr>
              <a:defRPr sz="1600" b="0" i="0"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sz="1400" b="0" i="0"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sz="1200" b="0" i="0"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sz="1400">
                <a:latin typeface="Segoe UI Light" panose="020B0502040204020203" pitchFamily="34" charset="0"/>
              </a:defRPr>
            </a:lvl4pPr>
            <a:lvl5pPr>
              <a:defRPr sz="14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fr-FR" dirty="0"/>
              <a:t>Ajouter votre texte ici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4" name="Espace réservé du texte 6"/>
          <p:cNvSpPr>
            <a:spLocks noGrp="1"/>
          </p:cNvSpPr>
          <p:nvPr>
            <p:ph type="body" sz="quarter" idx="14" hasCustomPrompt="1"/>
          </p:nvPr>
        </p:nvSpPr>
        <p:spPr>
          <a:xfrm>
            <a:off x="277200" y="1131591"/>
            <a:ext cx="3961135" cy="360040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fr-FR" dirty="0"/>
              <a:t>Ajouter votre texte ici</a:t>
            </a:r>
          </a:p>
        </p:txBody>
      </p:sp>
      <p:sp>
        <p:nvSpPr>
          <p:cNvPr id="15" name="Espace réservé du texte 6"/>
          <p:cNvSpPr>
            <a:spLocks noGrp="1"/>
          </p:cNvSpPr>
          <p:nvPr>
            <p:ph type="body" sz="quarter" idx="15" hasCustomPrompt="1"/>
          </p:nvPr>
        </p:nvSpPr>
        <p:spPr>
          <a:xfrm>
            <a:off x="4917808" y="1131591"/>
            <a:ext cx="3961135" cy="360040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fr-FR" dirty="0"/>
              <a:t>Ajouter votre texte ici</a:t>
            </a:r>
          </a:p>
        </p:txBody>
      </p:sp>
      <p:cxnSp>
        <p:nvCxnSpPr>
          <p:cNvPr id="6" name="Connecteur droit 5"/>
          <p:cNvCxnSpPr/>
          <p:nvPr userDrawn="1"/>
        </p:nvCxnSpPr>
        <p:spPr>
          <a:xfrm>
            <a:off x="1512007" y="1648279"/>
            <a:ext cx="144016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 userDrawn="1"/>
        </p:nvCxnSpPr>
        <p:spPr>
          <a:xfrm>
            <a:off x="6178295" y="1648279"/>
            <a:ext cx="144016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re 1"/>
          <p:cNvSpPr>
            <a:spLocks noGrp="1"/>
          </p:cNvSpPr>
          <p:nvPr>
            <p:ph type="title" hasCustomPrompt="1"/>
          </p:nvPr>
        </p:nvSpPr>
        <p:spPr>
          <a:xfrm>
            <a:off x="277200" y="270000"/>
            <a:ext cx="3888432" cy="589267"/>
          </a:xfrm>
        </p:spPr>
        <p:txBody>
          <a:bodyPr/>
          <a:lstStyle>
            <a:lvl1pPr>
              <a:defRPr sz="1800"/>
            </a:lvl1pPr>
          </a:lstStyle>
          <a:p>
            <a:r>
              <a:rPr lang="fr-FR" dirty="0"/>
              <a:t>CLIQUER POUR AJOUTER </a:t>
            </a:r>
            <a:br>
              <a:rPr lang="fr-FR" dirty="0"/>
            </a:br>
            <a:r>
              <a:rPr lang="fr-FR" dirty="0"/>
              <a:t>UN TITRE</a:t>
            </a:r>
          </a:p>
        </p:txBody>
      </p:sp>
    </p:spTree>
    <p:extLst>
      <p:ext uri="{BB962C8B-B14F-4D97-AF65-F5344CB8AC3E}">
        <p14:creationId xmlns:p14="http://schemas.microsoft.com/office/powerpoint/2010/main" val="112391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calai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2" b="15092"/>
          <a:stretch/>
        </p:blipFill>
        <p:spPr>
          <a:xfrm>
            <a:off x="-24831" y="0"/>
            <a:ext cx="9168831" cy="51435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24831" y="1851670"/>
            <a:ext cx="4668839" cy="2736304"/>
          </a:xfrm>
          <a:prstGeom prst="rect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 userDrawn="1"/>
        </p:nvCxnSpPr>
        <p:spPr>
          <a:xfrm flipH="1">
            <a:off x="448626" y="2858665"/>
            <a:ext cx="1090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8172401" y="4746178"/>
            <a:ext cx="864096" cy="273844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1C85FF2-2C61-43A2-B78F-B0C484F4955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Titre 20"/>
          <p:cNvSpPr>
            <a:spLocks noGrp="1"/>
          </p:cNvSpPr>
          <p:nvPr>
            <p:ph type="title" hasCustomPrompt="1"/>
          </p:nvPr>
        </p:nvSpPr>
        <p:spPr>
          <a:xfrm>
            <a:off x="342000" y="2931790"/>
            <a:ext cx="3744416" cy="648072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lang="fr-FR" sz="1800" b="1" kern="1200" baseline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/>
              <a:t>CLIQUER POUR AJOUTER </a:t>
            </a:r>
            <a:br>
              <a:rPr lang="fr-FR" dirty="0"/>
            </a:br>
            <a:r>
              <a:rPr lang="fr-FR" dirty="0"/>
              <a:t>UN 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42000" y="3579813"/>
            <a:ext cx="3743325" cy="3603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Ajouter le sous-titre ici</a:t>
            </a: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00" y="536400"/>
            <a:ext cx="2339736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8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calai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" t="4213" b="4211"/>
          <a:stretch/>
        </p:blipFill>
        <p:spPr>
          <a:xfrm>
            <a:off x="-1" y="0"/>
            <a:ext cx="9193565" cy="51435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851670"/>
            <a:ext cx="4644008" cy="2736304"/>
          </a:xfrm>
          <a:prstGeom prst="rect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 userDrawn="1"/>
        </p:nvCxnSpPr>
        <p:spPr>
          <a:xfrm flipH="1">
            <a:off x="448626" y="2858665"/>
            <a:ext cx="1090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8172401" y="4746178"/>
            <a:ext cx="864096" cy="273844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1C85FF2-2C61-43A2-B78F-B0C484F4955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Titre 20"/>
          <p:cNvSpPr>
            <a:spLocks noGrp="1"/>
          </p:cNvSpPr>
          <p:nvPr>
            <p:ph type="title" hasCustomPrompt="1"/>
          </p:nvPr>
        </p:nvSpPr>
        <p:spPr>
          <a:xfrm>
            <a:off x="342000" y="2931790"/>
            <a:ext cx="3744416" cy="648072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lang="fr-FR" sz="1800" b="1" kern="1200" baseline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/>
              <a:t>CLIQUER POUR AJOUTER </a:t>
            </a:r>
            <a:br>
              <a:rPr lang="fr-FR" dirty="0"/>
            </a:br>
            <a:r>
              <a:rPr lang="fr-FR" dirty="0"/>
              <a:t>UN 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42000" y="3579813"/>
            <a:ext cx="3743325" cy="3603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Ajouter le sous-titre ici</a:t>
            </a: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00" y="536400"/>
            <a:ext cx="2339736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1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calai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" t="8470" r="770" b="8472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862188"/>
            <a:ext cx="4679504" cy="2736304"/>
          </a:xfrm>
          <a:prstGeom prst="rect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 userDrawn="1"/>
        </p:nvCxnSpPr>
        <p:spPr>
          <a:xfrm flipH="1">
            <a:off x="448626" y="2858665"/>
            <a:ext cx="1090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8172401" y="4746178"/>
            <a:ext cx="864096" cy="273844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A1C85FF2-2C61-43A2-B78F-B0C484F4955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Titre 20"/>
          <p:cNvSpPr>
            <a:spLocks noGrp="1"/>
          </p:cNvSpPr>
          <p:nvPr>
            <p:ph type="title" hasCustomPrompt="1"/>
          </p:nvPr>
        </p:nvSpPr>
        <p:spPr>
          <a:xfrm>
            <a:off x="342000" y="2931790"/>
            <a:ext cx="3744416" cy="648072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lang="fr-FR" sz="1800" b="1" kern="1200" baseline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/>
              <a:t>CLIQUER POUR AJOUTER </a:t>
            </a:r>
            <a:br>
              <a:rPr lang="fr-FR" dirty="0"/>
            </a:br>
            <a:r>
              <a:rPr lang="fr-FR" dirty="0"/>
              <a:t>UN 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42000" y="3579813"/>
            <a:ext cx="3743325" cy="3603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Ajouter le sous-titre ici</a:t>
            </a: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00" y="536400"/>
            <a:ext cx="2339736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4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calai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" t="16797" r="1158" b="1679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" y="1851670"/>
            <a:ext cx="4639849" cy="2736304"/>
          </a:xfrm>
          <a:prstGeom prst="rect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 userDrawn="1"/>
        </p:nvCxnSpPr>
        <p:spPr>
          <a:xfrm flipH="1">
            <a:off x="448626" y="2858665"/>
            <a:ext cx="1090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8172401" y="4746178"/>
            <a:ext cx="864096" cy="273844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A1C85FF2-2C61-43A2-B78F-B0C484F4955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Titre 20"/>
          <p:cNvSpPr>
            <a:spLocks noGrp="1"/>
          </p:cNvSpPr>
          <p:nvPr>
            <p:ph type="title" hasCustomPrompt="1"/>
          </p:nvPr>
        </p:nvSpPr>
        <p:spPr>
          <a:xfrm>
            <a:off x="342000" y="2931790"/>
            <a:ext cx="3744416" cy="648072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lang="fr-FR" sz="1800" b="1" kern="1200" baseline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/>
              <a:t>CLIQUER POUR AJOUTER </a:t>
            </a:r>
            <a:br>
              <a:rPr lang="fr-FR" dirty="0"/>
            </a:br>
            <a:r>
              <a:rPr lang="fr-FR" dirty="0"/>
              <a:t>UN 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42000" y="3579813"/>
            <a:ext cx="3743325" cy="3603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Ajouter le sous-titre ici</a:t>
            </a: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00" y="536400"/>
            <a:ext cx="2339736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3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calai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" t="9415" r="1855" b="9415"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851670"/>
            <a:ext cx="4644008" cy="2736304"/>
          </a:xfrm>
          <a:prstGeom prst="rect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 userDrawn="1"/>
        </p:nvCxnSpPr>
        <p:spPr>
          <a:xfrm flipH="1">
            <a:off x="448626" y="2858665"/>
            <a:ext cx="1090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8172401" y="4746178"/>
            <a:ext cx="864096" cy="273844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1C85FF2-2C61-43A2-B78F-B0C484F495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Titre 20"/>
          <p:cNvSpPr>
            <a:spLocks noGrp="1"/>
          </p:cNvSpPr>
          <p:nvPr>
            <p:ph type="title" hasCustomPrompt="1"/>
          </p:nvPr>
        </p:nvSpPr>
        <p:spPr>
          <a:xfrm>
            <a:off x="342000" y="2931790"/>
            <a:ext cx="3744416" cy="648072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lang="fr-FR" sz="1800" b="1" kern="1200" baseline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/>
              <a:t>CLIQUER POUR AJOUTER </a:t>
            </a:r>
            <a:br>
              <a:rPr lang="fr-FR" dirty="0"/>
            </a:br>
            <a:r>
              <a:rPr lang="fr-FR" dirty="0"/>
              <a:t>UN 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42000" y="3579813"/>
            <a:ext cx="3743325" cy="3603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Ajouter le sous-titre ici</a:t>
            </a: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00" y="536400"/>
            <a:ext cx="2339736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7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011910"/>
            <a:ext cx="9144000" cy="1133380"/>
          </a:xfrm>
          <a:prstGeom prst="rect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67544" y="2677939"/>
            <a:ext cx="7772400" cy="54188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algn="ctr" defTabSz="914400" rtl="0" eaLnBrk="1" latinLnBrk="0" hangingPunct="1">
              <a:defRPr lang="fr-FR" sz="2500" kern="12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/>
              <a:t>CLIQUER POUR AJOUTER UN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219822"/>
            <a:ext cx="6400800" cy="6480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fr-FR" sz="1400" b="0" i="0" kern="1200" dirty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Ajouter le sous-titre ici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 flipH="1">
            <a:off x="3774489" y="2564283"/>
            <a:ext cx="1595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texte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40104" y="4764108"/>
            <a:ext cx="1463799" cy="276999"/>
          </a:xfrm>
          <a:noFill/>
        </p:spPr>
        <p:txBody>
          <a:bodyPr wrap="none" rtlCol="0">
            <a:spAutoFit/>
          </a:bodyPr>
          <a:lstStyle>
            <a:lvl1pPr marL="0" indent="0" algn="ctr">
              <a:buFontTx/>
              <a:buNone/>
              <a:defRPr lang="fr-FR" sz="1200" dirty="0" smtClean="0">
                <a:solidFill>
                  <a:schemeClr val="tx1"/>
                </a:solidFill>
                <a:latin typeface="Segoe UI "/>
                <a:ea typeface="+mn-ea"/>
                <a:cs typeface="+mn-cs"/>
              </a:defRPr>
            </a:lvl1pPr>
          </a:lstStyle>
          <a:p>
            <a:pPr marL="0" lvl="0" algn="ctr"/>
            <a:r>
              <a:rPr lang="fr-FR" dirty="0"/>
              <a:t>Ajouter du texte ici</a:t>
            </a:r>
          </a:p>
        </p:txBody>
      </p:sp>
      <p:sp>
        <p:nvSpPr>
          <p:cNvPr id="9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8172401" y="4746178"/>
            <a:ext cx="864096" cy="273844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A1C85FF2-2C61-43A2-B78F-B0C484F4955C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291" y="775462"/>
            <a:ext cx="3865418" cy="115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1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77200" y="270000"/>
            <a:ext cx="3888432" cy="589267"/>
          </a:xfrm>
        </p:spPr>
        <p:txBody>
          <a:bodyPr/>
          <a:lstStyle>
            <a:lvl1pPr>
              <a:defRPr sz="1800"/>
            </a:lvl1pPr>
          </a:lstStyle>
          <a:p>
            <a:r>
              <a:rPr lang="fr-FR" dirty="0"/>
              <a:t>CLIQUER POUR AJOUTER </a:t>
            </a:r>
            <a:br>
              <a:rPr lang="fr-FR" dirty="0"/>
            </a:br>
            <a:r>
              <a:rPr lang="fr-FR" dirty="0"/>
              <a:t>UN TITRE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8172400" y="4744800"/>
            <a:ext cx="864096" cy="273844"/>
          </a:xfrm>
        </p:spPr>
        <p:txBody>
          <a:bodyPr/>
          <a:lstStyle/>
          <a:p>
            <a:fld id="{A1C85FF2-2C61-43A2-B78F-B0C484F495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</p:nvPr>
        </p:nvSpPr>
        <p:spPr>
          <a:xfrm>
            <a:off x="277200" y="1134000"/>
            <a:ext cx="7921625" cy="3384550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371600" indent="0">
              <a:buNone/>
              <a:defRPr/>
            </a:lvl4pPr>
          </a:lstStyle>
          <a:p>
            <a:r>
              <a:rPr lang="fr-FR" dirty="0"/>
              <a:t>Contenu 1 de la slide simple</a:t>
            </a:r>
          </a:p>
          <a:p>
            <a:pPr lvl="1"/>
            <a:r>
              <a:rPr lang="fr-FR" dirty="0"/>
              <a:t>Contenu 2</a:t>
            </a:r>
          </a:p>
          <a:p>
            <a:pPr lvl="2"/>
            <a:r>
              <a:rPr lang="fr-FR" dirty="0"/>
              <a:t>Contenu 3</a:t>
            </a:r>
          </a:p>
        </p:txBody>
      </p:sp>
    </p:spTree>
    <p:extLst>
      <p:ext uri="{BB962C8B-B14F-4D97-AF65-F5344CB8AC3E}">
        <p14:creationId xmlns:p14="http://schemas.microsoft.com/office/powerpoint/2010/main" val="272813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8172400" y="4744800"/>
            <a:ext cx="864096" cy="273844"/>
          </a:xfrm>
        </p:spPr>
        <p:txBody>
          <a:bodyPr/>
          <a:lstStyle/>
          <a:p>
            <a:fld id="{A1C85FF2-2C61-43A2-B78F-B0C484F495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277200" y="270000"/>
            <a:ext cx="3888432" cy="589267"/>
          </a:xfrm>
        </p:spPr>
        <p:txBody>
          <a:bodyPr/>
          <a:lstStyle>
            <a:lvl1pPr>
              <a:defRPr sz="1800"/>
            </a:lvl1pPr>
          </a:lstStyle>
          <a:p>
            <a:r>
              <a:rPr lang="fr-FR" dirty="0"/>
              <a:t>CLIQUER POUR AJOUTER </a:t>
            </a:r>
            <a:br>
              <a:rPr lang="fr-FR" dirty="0"/>
            </a:br>
            <a:r>
              <a:rPr lang="fr-FR" dirty="0"/>
              <a:t>UN TITRE</a:t>
            </a:r>
          </a:p>
        </p:txBody>
      </p:sp>
    </p:spTree>
    <p:extLst>
      <p:ext uri="{BB962C8B-B14F-4D97-AF65-F5344CB8AC3E}">
        <p14:creationId xmlns:p14="http://schemas.microsoft.com/office/powerpoint/2010/main" val="365404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itre 11"/>
          <p:cNvSpPr>
            <a:spLocks noGrp="1"/>
          </p:cNvSpPr>
          <p:nvPr>
            <p:ph type="title"/>
          </p:nvPr>
        </p:nvSpPr>
        <p:spPr>
          <a:xfrm>
            <a:off x="277200" y="270000"/>
            <a:ext cx="4032448" cy="6723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dirty="0"/>
              <a:t>CLIQUER POUR AJOUTER </a:t>
            </a:r>
            <a:br>
              <a:rPr lang="fr-FR" dirty="0"/>
            </a:br>
            <a:r>
              <a:rPr lang="fr-FR" dirty="0"/>
              <a:t>UN TITRE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77200" y="1131590"/>
            <a:ext cx="7920880" cy="3463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Ajouter votre texte ici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4"/>
          </p:nvPr>
        </p:nvSpPr>
        <p:spPr>
          <a:xfrm>
            <a:off x="8172400" y="4744800"/>
            <a:ext cx="86409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1C85FF2-2C61-43A2-B78F-B0C484F4955C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 flipH="1">
            <a:off x="384690" y="267494"/>
            <a:ext cx="1090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4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</p:sldLayoutIdLst>
  <p:hf hdr="0" ftr="0" dt="0"/>
  <p:txStyles>
    <p:titleStyle>
      <a:lvl1pPr marL="0" algn="l" defTabSz="914400" rtl="0" eaLnBrk="1" latinLnBrk="0" hangingPunct="1">
        <a:spcBef>
          <a:spcPct val="0"/>
        </a:spcBef>
        <a:buNone/>
        <a:defRPr lang="fr-FR" sz="1800" b="1" kern="1200" cap="all" baseline="0" dirty="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180975" indent="-180975" algn="l" defTabSz="914400" rtl="0" eaLnBrk="1" latinLnBrk="0" hangingPunct="1">
        <a:spcBef>
          <a:spcPct val="0"/>
        </a:spcBef>
        <a:buFont typeface="Arial" panose="020B0604020202020204" pitchFamily="34" charset="0"/>
        <a:buChar char="•"/>
        <a:defRPr lang="fr-FR" sz="1600" b="0" i="0" kern="1200" dirty="0" smtClean="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446088" indent="-263525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400" b="0" i="0" kern="1200" dirty="0" smtClean="0">
          <a:solidFill>
            <a:schemeClr val="tx1">
              <a:lumMod val="75000"/>
              <a:lumOff val="25000"/>
            </a:schemeClr>
          </a:solidFill>
          <a:latin typeface="Segoe UI Light" charset="0"/>
          <a:ea typeface="Segoe UI Light" charset="0"/>
          <a:cs typeface="Segoe UI Light" charset="0"/>
        </a:defRPr>
      </a:lvl2pPr>
      <a:lvl3pPr marL="62865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lang="fr-FR" sz="1200" b="0" i="0" kern="1200" dirty="0" smtClean="0">
          <a:solidFill>
            <a:schemeClr val="tx1">
              <a:lumMod val="65000"/>
              <a:lumOff val="35000"/>
            </a:schemeClr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800" kern="1200" dirty="0" smtClean="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lang="fr-FR" sz="1800" kern="1200" dirty="0" smtClean="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C85FF2-2C61-43A2-B78F-B0C484F4955C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42000" y="2931790"/>
            <a:ext cx="4013976" cy="648072"/>
          </a:xfrm>
        </p:spPr>
        <p:txBody>
          <a:bodyPr/>
          <a:lstStyle/>
          <a:p>
            <a:r>
              <a:rPr lang="en-US" dirty="0"/>
              <a:t>Architecture technique </a:t>
            </a:r>
            <a:br>
              <a:rPr lang="en-US" dirty="0"/>
            </a:br>
            <a:r>
              <a:rPr lang="en-US" dirty="0"/>
              <a:t>POP Bridge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576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à coins arrondis 178">
            <a:extLst>
              <a:ext uri="{FF2B5EF4-FFF2-40B4-BE49-F238E27FC236}">
                <a16:creationId xmlns:a16="http://schemas.microsoft.com/office/drawing/2014/main" id="{83CF9006-9CE3-4223-8040-921AD0971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421" y="931966"/>
            <a:ext cx="1964570" cy="394404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9EC2">
                  <a:tint val="50000"/>
                  <a:satMod val="300000"/>
                </a:srgbClr>
              </a:gs>
              <a:gs pos="35000">
                <a:srgbClr val="809EC2">
                  <a:tint val="37000"/>
                  <a:satMod val="300000"/>
                </a:srgbClr>
              </a:gs>
              <a:gs pos="100000">
                <a:srgbClr val="809EC2">
                  <a:tint val="15000"/>
                  <a:satMod val="35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809EC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glow rad="63500">
              <a:srgbClr val="809EC2">
                <a:satMod val="175000"/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75600" tIns="36000" rIns="75600" bIns="36000" anchor="b" anchorCtr="0"/>
          <a:lstStyle/>
          <a:p>
            <a:pPr marL="0" marR="0" lvl="0" indent="0" algn="r" defTabSz="8139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Microsoft Azure / Office 365</a:t>
            </a:r>
          </a:p>
        </p:txBody>
      </p:sp>
      <p:sp>
        <p:nvSpPr>
          <p:cNvPr id="192" name="Rectangle à coins arrondis 178">
            <a:extLst>
              <a:ext uri="{FF2B5EF4-FFF2-40B4-BE49-F238E27FC236}">
                <a16:creationId xmlns:a16="http://schemas.microsoft.com/office/drawing/2014/main" id="{7B738059-1038-46DA-A481-D4B6089C5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896" y="931966"/>
            <a:ext cx="4485767" cy="394404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9EC2">
                  <a:tint val="50000"/>
                  <a:satMod val="300000"/>
                </a:srgbClr>
              </a:gs>
              <a:gs pos="35000">
                <a:srgbClr val="809EC2">
                  <a:tint val="37000"/>
                  <a:satMod val="300000"/>
                </a:srgbClr>
              </a:gs>
              <a:gs pos="100000">
                <a:srgbClr val="809EC2">
                  <a:tint val="15000"/>
                  <a:satMod val="35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809EC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glow rad="63500">
              <a:srgbClr val="809EC2">
                <a:satMod val="175000"/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75600" tIns="36000" rIns="75600" bIns="36000" anchor="b" anchorCtr="0"/>
          <a:lstStyle/>
          <a:p>
            <a:pPr marL="0" marR="0" lvl="0" indent="0" algn="r" defTabSz="8139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LAN</a:t>
            </a:r>
          </a:p>
        </p:txBody>
      </p:sp>
      <p:sp>
        <p:nvSpPr>
          <p:cNvPr id="107" name="AutoShape 57">
            <a:extLst>
              <a:ext uri="{FF2B5EF4-FFF2-40B4-BE49-F238E27FC236}">
                <a16:creationId xmlns:a16="http://schemas.microsoft.com/office/drawing/2014/main" id="{E4E74D74-7CEE-4B8F-9B1B-8E715D8AD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168" y="3721041"/>
            <a:ext cx="1830011" cy="1016767"/>
          </a:xfrm>
          <a:prstGeom prst="roundRect">
            <a:avLst>
              <a:gd name="adj" fmla="val 5915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91435" tIns="45717" rIns="91435" bIns="45717" anchor="ctr"/>
          <a:lstStyle/>
          <a:p>
            <a:pPr marL="0" marR="0" lvl="0" indent="0" algn="ctr" defTabSz="8132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7" name="AutoShape 57">
            <a:extLst>
              <a:ext uri="{FF2B5EF4-FFF2-40B4-BE49-F238E27FC236}">
                <a16:creationId xmlns:a16="http://schemas.microsoft.com/office/drawing/2014/main" id="{3B98D6CB-CF5B-4661-95B0-AE6C93AA3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997" y="1920841"/>
            <a:ext cx="2045674" cy="1358866"/>
          </a:xfrm>
          <a:prstGeom prst="roundRect">
            <a:avLst>
              <a:gd name="adj" fmla="val 5915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91435" tIns="45717" rIns="91435" bIns="45717" anchor="ctr"/>
          <a:lstStyle/>
          <a:p>
            <a:pPr marL="0" marR="0" lvl="0" indent="0" algn="ctr" defTabSz="8132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95812" y="281422"/>
            <a:ext cx="4294800" cy="589267"/>
          </a:xfrm>
        </p:spPr>
        <p:txBody>
          <a:bodyPr/>
          <a:lstStyle/>
          <a:p>
            <a:r>
              <a:rPr lang="fr-FR" dirty="0"/>
              <a:t>Architecture</a:t>
            </a:r>
            <a:r>
              <a:rPr lang="fr-FR" dirty="0">
                <a:solidFill>
                  <a:srgbClr val="FFC000"/>
                </a:solidFill>
              </a:rPr>
              <a:t> </a:t>
            </a:r>
            <a:r>
              <a:rPr lang="fr-FR" dirty="0"/>
              <a:t>logique</a:t>
            </a:r>
            <a:br>
              <a:rPr lang="fr-FR" dirty="0"/>
            </a:br>
            <a:r>
              <a:rPr lang="fr-FR" sz="1200" b="0" dirty="0"/>
              <a:t>Détails échanges inter applicatifs</a:t>
            </a: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8172400" y="4890194"/>
            <a:ext cx="864096" cy="27384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C85FF2-2C61-43A2-B78F-B0C484F4955C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27">
            <a:extLst>
              <a:ext uri="{FF2B5EF4-FFF2-40B4-BE49-F238E27FC236}">
                <a16:creationId xmlns:a16="http://schemas.microsoft.com/office/drawing/2014/main" id="{44851A36-35C8-4751-99F4-B71F4E7B3065}"/>
              </a:ext>
            </a:extLst>
          </p:cNvPr>
          <p:cNvSpPr txBox="1"/>
          <p:nvPr/>
        </p:nvSpPr>
        <p:spPr>
          <a:xfrm>
            <a:off x="6146096" y="2631635"/>
            <a:ext cx="135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dirty="0">
                <a:solidFill>
                  <a:prstClr val="black"/>
                </a:solidFill>
                <a:latin typeface="Segoe UI Ligh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TextBox 27">
            <a:extLst>
              <a:ext uri="{FF2B5EF4-FFF2-40B4-BE49-F238E27FC236}">
                <a16:creationId xmlns:a16="http://schemas.microsoft.com/office/drawing/2014/main" id="{9A43864B-B746-425E-A78B-E17460202F65}"/>
              </a:ext>
            </a:extLst>
          </p:cNvPr>
          <p:cNvSpPr txBox="1"/>
          <p:nvPr/>
        </p:nvSpPr>
        <p:spPr>
          <a:xfrm>
            <a:off x="7410693" y="1779662"/>
            <a:ext cx="135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58" name="TextBox 27">
            <a:extLst>
              <a:ext uri="{FF2B5EF4-FFF2-40B4-BE49-F238E27FC236}">
                <a16:creationId xmlns:a16="http://schemas.microsoft.com/office/drawing/2014/main" id="{EEFF62BF-BFDB-4D38-875B-BFF81F043FCF}"/>
              </a:ext>
            </a:extLst>
          </p:cNvPr>
          <p:cNvSpPr txBox="1"/>
          <p:nvPr/>
        </p:nvSpPr>
        <p:spPr>
          <a:xfrm>
            <a:off x="6816412" y="2466523"/>
            <a:ext cx="135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42" name="Nuage 141">
            <a:extLst>
              <a:ext uri="{FF2B5EF4-FFF2-40B4-BE49-F238E27FC236}">
                <a16:creationId xmlns:a16="http://schemas.microsoft.com/office/drawing/2014/main" id="{90718808-75D6-43F6-8637-9D2164ACE6E1}"/>
              </a:ext>
            </a:extLst>
          </p:cNvPr>
          <p:cNvSpPr/>
          <p:nvPr/>
        </p:nvSpPr>
        <p:spPr>
          <a:xfrm>
            <a:off x="3394138" y="2715766"/>
            <a:ext cx="889830" cy="547200"/>
          </a:xfrm>
          <a:prstGeom prst="cloud">
            <a:avLst/>
          </a:prstGeom>
          <a:solidFill>
            <a:schemeClr val="bg1">
              <a:lumMod val="85000"/>
            </a:schemeClr>
          </a:solidFill>
          <a:ln w="9525">
            <a:solidFill>
              <a:sysClr val="windowText" lastClr="000000">
                <a:shade val="95000"/>
                <a:satMod val="105000"/>
              </a:sys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  <a:latin typeface="Segoe UI Light" panose="020B0502040204020203" pitchFamily="34" charset="0"/>
                <a:ea typeface="Segoe UI" charset="0"/>
                <a:cs typeface="Segoe UI Light" panose="020B0502040204020203" pitchFamily="34" charset="0"/>
              </a:rPr>
              <a:t>Internet</a:t>
            </a:r>
          </a:p>
        </p:txBody>
      </p:sp>
      <p:cxnSp>
        <p:nvCxnSpPr>
          <p:cNvPr id="176" name="Straight Arrow Connector 379">
            <a:extLst>
              <a:ext uri="{FF2B5EF4-FFF2-40B4-BE49-F238E27FC236}">
                <a16:creationId xmlns:a16="http://schemas.microsoft.com/office/drawing/2014/main" id="{38AB4CCC-CEBE-42AF-B40B-D0D0B1C22612}"/>
              </a:ext>
            </a:extLst>
          </p:cNvPr>
          <p:cNvCxnSpPr>
            <a:cxnSpLocks/>
            <a:stCxn id="24" idx="3"/>
            <a:endCxn id="111" idx="1"/>
          </p:cNvCxnSpPr>
          <p:nvPr/>
        </p:nvCxnSpPr>
        <p:spPr>
          <a:xfrm flipV="1">
            <a:off x="3026294" y="2931790"/>
            <a:ext cx="1859558" cy="936719"/>
          </a:xfrm>
          <a:prstGeom prst="bentConnector3">
            <a:avLst>
              <a:gd name="adj1" fmla="val 58316"/>
            </a:avLst>
          </a:prstGeom>
          <a:noFill/>
          <a:ln w="22225" cap="flat" cmpd="sng" algn="ctr">
            <a:solidFill>
              <a:srgbClr val="92D050"/>
            </a:solidFill>
            <a:prstDash val="solid"/>
            <a:headEnd type="triangle"/>
            <a:tailEnd type="triangle"/>
          </a:ln>
          <a:effectLst/>
        </p:spPr>
      </p:cxn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47DDB1F5-F868-42FA-AE2D-1E6A323EED7D}"/>
              </a:ext>
            </a:extLst>
          </p:cNvPr>
          <p:cNvGrpSpPr/>
          <p:nvPr/>
        </p:nvGrpSpPr>
        <p:grpSpPr>
          <a:xfrm>
            <a:off x="6440743" y="2468245"/>
            <a:ext cx="916695" cy="324000"/>
            <a:chOff x="6798209" y="4127396"/>
            <a:chExt cx="916695" cy="324000"/>
          </a:xfrm>
        </p:grpSpPr>
        <p:sp>
          <p:nvSpPr>
            <p:cNvPr id="75" name="AutoShape 66">
              <a:extLst>
                <a:ext uri="{FF2B5EF4-FFF2-40B4-BE49-F238E27FC236}">
                  <a16:creationId xmlns:a16="http://schemas.microsoft.com/office/drawing/2014/main" id="{DE1F7CAA-D373-4BC0-8205-BDDA664F8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8209" y="4127396"/>
              <a:ext cx="916695" cy="324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91420" tIns="45709" rIns="91420" bIns="45709" anchor="ctr"/>
            <a:lstStyle/>
            <a:p>
              <a:pPr marL="0" marR="0" lvl="0" indent="0" algn="ctr" defTabSz="8132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76" name="Picture 6">
              <a:extLst>
                <a:ext uri="{FF2B5EF4-FFF2-40B4-BE49-F238E27FC236}">
                  <a16:creationId xmlns:a16="http://schemas.microsoft.com/office/drawing/2014/main" id="{11037337-C375-4609-B3E4-C29B9D1C8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872" y="4181396"/>
              <a:ext cx="778320" cy="216000"/>
            </a:xfrm>
            <a:prstGeom prst="rect">
              <a:avLst/>
            </a:prstGeom>
          </p:spPr>
        </p:pic>
      </p:grpSp>
      <p:grpSp>
        <p:nvGrpSpPr>
          <p:cNvPr id="80" name="Group 430">
            <a:extLst>
              <a:ext uri="{FF2B5EF4-FFF2-40B4-BE49-F238E27FC236}">
                <a16:creationId xmlns:a16="http://schemas.microsoft.com/office/drawing/2014/main" id="{3F8786A5-3066-4368-B96E-2B243877CE5D}"/>
              </a:ext>
            </a:extLst>
          </p:cNvPr>
          <p:cNvGrpSpPr/>
          <p:nvPr/>
        </p:nvGrpSpPr>
        <p:grpSpPr>
          <a:xfrm>
            <a:off x="5740676" y="2125214"/>
            <a:ext cx="268189" cy="1012842"/>
            <a:chOff x="4070665" y="2746956"/>
            <a:chExt cx="811193" cy="162663"/>
          </a:xfrm>
          <a:solidFill>
            <a:schemeClr val="bg1">
              <a:lumMod val="85000"/>
            </a:schemeClr>
          </a:solidFill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E81A28-B1EC-4EEB-9AD6-1928BFC6D7E5}"/>
                </a:ext>
              </a:extLst>
            </p:cNvPr>
            <p:cNvSpPr/>
            <p:nvPr/>
          </p:nvSpPr>
          <p:spPr bwMode="auto">
            <a:xfrm>
              <a:off x="4306511" y="2772198"/>
              <a:ext cx="69550" cy="77757"/>
            </a:xfrm>
            <a:prstGeom prst="rect">
              <a:avLst/>
            </a:prstGeom>
            <a:grpFill/>
            <a:ln w="9525">
              <a:solidFill>
                <a:srgbClr val="A5B592"/>
              </a:solidFill>
              <a:miter lim="800000"/>
              <a:headEnd/>
              <a:tailEnd/>
            </a:ln>
          </p:spPr>
          <p:txBody>
            <a:bodyPr lIns="74049" tIns="37025" rIns="74049" bIns="37025" rtlCol="0" anchor="ctr"/>
            <a:lstStyle/>
            <a:p>
              <a:pPr marL="0" marR="0" lvl="0" indent="9235" algn="ctr" defTabSz="82085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7F7F7F"/>
                </a:buClr>
                <a:buSzTx/>
                <a:buFontTx/>
                <a:buNone/>
                <a:tabLst/>
                <a:defRPr/>
              </a:pPr>
              <a:endPara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4" name="AutoShape 66">
              <a:extLst>
                <a:ext uri="{FF2B5EF4-FFF2-40B4-BE49-F238E27FC236}">
                  <a16:creationId xmlns:a16="http://schemas.microsoft.com/office/drawing/2014/main" id="{5C9FC08F-239F-4BB6-85F5-0D245E352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665" y="2746956"/>
              <a:ext cx="811193" cy="162663"/>
            </a:xfrm>
            <a:prstGeom prst="roundRect">
              <a:avLst>
                <a:gd name="adj" fmla="val 16667"/>
              </a:avLst>
            </a:prstGeom>
            <a:grp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270" wrap="none" lIns="91420" tIns="45709" rIns="91420" bIns="45709" anchor="ctr"/>
            <a:lstStyle/>
            <a:p>
              <a:pPr marL="0" marR="0" lvl="0" indent="0" algn="ctr" defTabSz="8206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rPr>
                <a:t>Pop Bridge</a:t>
              </a:r>
            </a:p>
          </p:txBody>
        </p:sp>
      </p:grpSp>
      <p:cxnSp>
        <p:nvCxnSpPr>
          <p:cNvPr id="85" name="Straight Arrow Connector 379">
            <a:extLst>
              <a:ext uri="{FF2B5EF4-FFF2-40B4-BE49-F238E27FC236}">
                <a16:creationId xmlns:a16="http://schemas.microsoft.com/office/drawing/2014/main" id="{7A2D4AFE-CB93-484C-A852-039BDE87EA79}"/>
              </a:ext>
            </a:extLst>
          </p:cNvPr>
          <p:cNvCxnSpPr>
            <a:cxnSpLocks/>
            <a:stCxn id="75" idx="1"/>
            <a:endCxn id="84" idx="3"/>
          </p:cNvCxnSpPr>
          <p:nvPr/>
        </p:nvCxnSpPr>
        <p:spPr>
          <a:xfrm flipH="1">
            <a:off x="6008865" y="2630245"/>
            <a:ext cx="431878" cy="1390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olid"/>
            <a:headEnd type="triangle"/>
            <a:tailEnd type="triangle"/>
          </a:ln>
          <a:effectLst/>
        </p:spPr>
      </p:cxn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626C9D75-B6C1-4526-A8DA-19DC39487F46}"/>
              </a:ext>
            </a:extLst>
          </p:cNvPr>
          <p:cNvGrpSpPr/>
          <p:nvPr/>
        </p:nvGrpSpPr>
        <p:grpSpPr>
          <a:xfrm>
            <a:off x="6463810" y="4083918"/>
            <a:ext cx="1265834" cy="471334"/>
            <a:chOff x="4884859" y="2613712"/>
            <a:chExt cx="1265834" cy="471334"/>
          </a:xfrm>
        </p:grpSpPr>
        <p:sp>
          <p:nvSpPr>
            <p:cNvPr id="95" name="AutoShape 66">
              <a:extLst>
                <a:ext uri="{FF2B5EF4-FFF2-40B4-BE49-F238E27FC236}">
                  <a16:creationId xmlns:a16="http://schemas.microsoft.com/office/drawing/2014/main" id="{37F4D34A-6982-4AA1-9E4F-AA3E4C1AD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5278" y="2658206"/>
              <a:ext cx="1265415" cy="324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91420" tIns="45709" rIns="91420" bIns="45709" anchor="ctr"/>
            <a:lstStyle/>
            <a:p>
              <a:pPr marL="0" marR="0" lvl="0" indent="0" algn="ctr" defTabSz="8132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27">
              <a:extLst>
                <a:ext uri="{FF2B5EF4-FFF2-40B4-BE49-F238E27FC236}">
                  <a16:creationId xmlns:a16="http://schemas.microsoft.com/office/drawing/2014/main" id="{5C59BC71-8E75-468F-94CD-72693143A74B}"/>
                </a:ext>
              </a:extLst>
            </p:cNvPr>
            <p:cNvSpPr txBox="1"/>
            <p:nvPr/>
          </p:nvSpPr>
          <p:spPr>
            <a:xfrm>
              <a:off x="4884859" y="2628950"/>
              <a:ext cx="2034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97" name="TextBox 27">
              <a:extLst>
                <a:ext uri="{FF2B5EF4-FFF2-40B4-BE49-F238E27FC236}">
                  <a16:creationId xmlns:a16="http://schemas.microsoft.com/office/drawing/2014/main" id="{95145D0E-6D49-4D2E-9E72-CF4F5F4D8154}"/>
                </a:ext>
              </a:extLst>
            </p:cNvPr>
            <p:cNvSpPr txBox="1"/>
            <p:nvPr/>
          </p:nvSpPr>
          <p:spPr>
            <a:xfrm>
              <a:off x="5940152" y="2613712"/>
              <a:ext cx="2034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99" name="TextBox 27">
              <a:extLst>
                <a:ext uri="{FF2B5EF4-FFF2-40B4-BE49-F238E27FC236}">
                  <a16:creationId xmlns:a16="http://schemas.microsoft.com/office/drawing/2014/main" id="{53E0F55B-DE54-4D06-B0E4-592A26DEAD3A}"/>
                </a:ext>
              </a:extLst>
            </p:cNvPr>
            <p:cNvSpPr txBox="1"/>
            <p:nvPr/>
          </p:nvSpPr>
          <p:spPr>
            <a:xfrm>
              <a:off x="5944157" y="2854214"/>
              <a:ext cx="2034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</p:grpSp>
      <p:cxnSp>
        <p:nvCxnSpPr>
          <p:cNvPr id="103" name="Straight Arrow Connector 362">
            <a:extLst>
              <a:ext uri="{FF2B5EF4-FFF2-40B4-BE49-F238E27FC236}">
                <a16:creationId xmlns:a16="http://schemas.microsoft.com/office/drawing/2014/main" id="{D46AC296-4EFF-4300-85D8-D57CDE9C162F}"/>
              </a:ext>
            </a:extLst>
          </p:cNvPr>
          <p:cNvCxnSpPr>
            <a:cxnSpLocks/>
            <a:stCxn id="75" idx="2"/>
            <a:endCxn id="95" idx="1"/>
          </p:cNvCxnSpPr>
          <p:nvPr/>
        </p:nvCxnSpPr>
        <p:spPr>
          <a:xfrm rot="5400000">
            <a:off x="5932577" y="3323897"/>
            <a:ext cx="1498167" cy="434862"/>
          </a:xfrm>
          <a:prstGeom prst="bentConnector4">
            <a:avLst>
              <a:gd name="adj1" fmla="val 45980"/>
              <a:gd name="adj2" fmla="val 152568"/>
            </a:avLst>
          </a:prstGeom>
          <a:noFill/>
          <a:ln w="22225" cap="flat" cmpd="sng" algn="ctr">
            <a:solidFill>
              <a:schemeClr val="bg1">
                <a:lumMod val="65000"/>
              </a:schemeClr>
            </a:solidFill>
            <a:prstDash val="solid"/>
            <a:headEnd type="triangle"/>
            <a:tailEnd type="triangle"/>
          </a:ln>
          <a:effectLst/>
        </p:spPr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F60E6BD-D630-411C-86BE-3C02E0895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1377188"/>
            <a:ext cx="1436681" cy="6120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1076F2C-C2B8-4ECB-BB9E-92CA6D3D4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3562509"/>
            <a:ext cx="1478630" cy="612000"/>
          </a:xfrm>
          <a:prstGeom prst="rect">
            <a:avLst/>
          </a:prstGeom>
        </p:spPr>
      </p:pic>
      <p:cxnSp>
        <p:nvCxnSpPr>
          <p:cNvPr id="117" name="Straight Arrow Connector 379">
            <a:extLst>
              <a:ext uri="{FF2B5EF4-FFF2-40B4-BE49-F238E27FC236}">
                <a16:creationId xmlns:a16="http://schemas.microsoft.com/office/drawing/2014/main" id="{86BB7B37-29D1-4281-9830-737042545568}"/>
              </a:ext>
            </a:extLst>
          </p:cNvPr>
          <p:cNvCxnSpPr>
            <a:cxnSpLocks/>
            <a:stCxn id="23" idx="3"/>
            <a:endCxn id="111" idx="1"/>
          </p:cNvCxnSpPr>
          <p:nvPr/>
        </p:nvCxnSpPr>
        <p:spPr>
          <a:xfrm>
            <a:off x="2984345" y="1683188"/>
            <a:ext cx="1901507" cy="1248602"/>
          </a:xfrm>
          <a:prstGeom prst="bentConnector3">
            <a:avLst>
              <a:gd name="adj1" fmla="val 54243"/>
            </a:avLst>
          </a:prstGeom>
          <a:noFill/>
          <a:ln w="22225" cap="flat" cmpd="sng" algn="ctr">
            <a:solidFill>
              <a:srgbClr val="92D050"/>
            </a:solidFill>
            <a:prstDash val="solid"/>
            <a:headEnd type="triangle"/>
            <a:tailEnd type="triangle"/>
          </a:ln>
          <a:effectLst/>
        </p:spPr>
      </p:cxnSp>
      <p:pic>
        <p:nvPicPr>
          <p:cNvPr id="152" name="Image 151">
            <a:extLst>
              <a:ext uri="{FF2B5EF4-FFF2-40B4-BE49-F238E27FC236}">
                <a16:creationId xmlns:a16="http://schemas.microsoft.com/office/drawing/2014/main" id="{8F764C22-D9FA-4557-8DDB-89A4B2AE89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984" y="2713597"/>
            <a:ext cx="231734" cy="380778"/>
          </a:xfrm>
          <a:prstGeom prst="rect">
            <a:avLst/>
          </a:prstGeom>
        </p:spPr>
      </p:pic>
      <p:grpSp>
        <p:nvGrpSpPr>
          <p:cNvPr id="105" name="Group 430">
            <a:extLst>
              <a:ext uri="{FF2B5EF4-FFF2-40B4-BE49-F238E27FC236}">
                <a16:creationId xmlns:a16="http://schemas.microsoft.com/office/drawing/2014/main" id="{4E0DB01E-98FF-45B7-BE14-891677F15FCD}"/>
              </a:ext>
            </a:extLst>
          </p:cNvPr>
          <p:cNvGrpSpPr/>
          <p:nvPr/>
        </p:nvGrpSpPr>
        <p:grpSpPr>
          <a:xfrm>
            <a:off x="4885852" y="2427734"/>
            <a:ext cx="268189" cy="1008112"/>
            <a:chOff x="4070665" y="2746956"/>
            <a:chExt cx="811193" cy="162663"/>
          </a:xfrm>
          <a:solidFill>
            <a:schemeClr val="bg1">
              <a:lumMod val="85000"/>
            </a:schemeClr>
          </a:solidFill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0AA77B8-23C2-4805-BD59-DC8045FC6016}"/>
                </a:ext>
              </a:extLst>
            </p:cNvPr>
            <p:cNvSpPr/>
            <p:nvPr/>
          </p:nvSpPr>
          <p:spPr bwMode="auto">
            <a:xfrm>
              <a:off x="4306511" y="2772198"/>
              <a:ext cx="69550" cy="77757"/>
            </a:xfrm>
            <a:prstGeom prst="rect">
              <a:avLst/>
            </a:prstGeom>
            <a:grpFill/>
            <a:ln w="9525">
              <a:solidFill>
                <a:srgbClr val="A5B592"/>
              </a:solidFill>
              <a:miter lim="800000"/>
              <a:headEnd/>
              <a:tailEnd/>
            </a:ln>
          </p:spPr>
          <p:txBody>
            <a:bodyPr lIns="74049" tIns="37025" rIns="74049" bIns="37025" rtlCol="0" anchor="ctr"/>
            <a:lstStyle/>
            <a:p>
              <a:pPr marL="0" marR="0" lvl="0" indent="9235" algn="ctr" defTabSz="82085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7F7F7F"/>
                </a:buClr>
                <a:buSzTx/>
                <a:buFontTx/>
                <a:buNone/>
                <a:tabLst/>
                <a:defRPr/>
              </a:pPr>
              <a:endParaRPr kumimoji="0" lang="fr-F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1" name="AutoShape 66">
              <a:extLst>
                <a:ext uri="{FF2B5EF4-FFF2-40B4-BE49-F238E27FC236}">
                  <a16:creationId xmlns:a16="http://schemas.microsoft.com/office/drawing/2014/main" id="{C1E82C3E-607E-4A88-8052-0E629F463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665" y="2746956"/>
              <a:ext cx="811193" cy="162663"/>
            </a:xfrm>
            <a:prstGeom prst="roundRect">
              <a:avLst>
                <a:gd name="adj" fmla="val 16667"/>
              </a:avLst>
            </a:prstGeom>
            <a:grp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270" wrap="none" lIns="91420" tIns="45709" rIns="91420" bIns="45709" anchor="ctr"/>
            <a:lstStyle/>
            <a:p>
              <a:pPr marL="0" marR="0" lvl="0" indent="0" algn="ctr" defTabSz="8206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rPr>
                <a:t>Proxy</a:t>
              </a:r>
            </a:p>
          </p:txBody>
        </p:sp>
      </p:grpSp>
      <p:sp>
        <p:nvSpPr>
          <p:cNvPr id="121" name="AutoShape 66">
            <a:extLst>
              <a:ext uri="{FF2B5EF4-FFF2-40B4-BE49-F238E27FC236}">
                <a16:creationId xmlns:a16="http://schemas.microsoft.com/office/drawing/2014/main" id="{13319EBA-175C-422F-B3B9-545FE0A81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168" y="1848289"/>
            <a:ext cx="894612" cy="178883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91145" tIns="45571" rIns="91145" bIns="45571" anchor="ctr"/>
          <a:lstStyle/>
          <a:p>
            <a:pPr marL="0" marR="0" lvl="0" indent="0" algn="ctr" defTabSz="8127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Serveur Capture email</a:t>
            </a:r>
          </a:p>
        </p:txBody>
      </p:sp>
      <p:sp>
        <p:nvSpPr>
          <p:cNvPr id="126" name="AutoShape 66">
            <a:extLst>
              <a:ext uri="{FF2B5EF4-FFF2-40B4-BE49-F238E27FC236}">
                <a16:creationId xmlns:a16="http://schemas.microsoft.com/office/drawing/2014/main" id="{873BBA0C-CE70-473B-958E-6F793BD89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708" y="3660753"/>
            <a:ext cx="894612" cy="178883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91145" tIns="45571" rIns="91145" bIns="45571" anchor="ctr"/>
          <a:lstStyle/>
          <a:p>
            <a:pPr marL="0" marR="0" lvl="0" indent="0" algn="ctr" defTabSz="8127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Serveur FMFI</a:t>
            </a:r>
          </a:p>
        </p:txBody>
      </p:sp>
      <p:cxnSp>
        <p:nvCxnSpPr>
          <p:cNvPr id="129" name="Straight Arrow Connector 379">
            <a:extLst>
              <a:ext uri="{FF2B5EF4-FFF2-40B4-BE49-F238E27FC236}">
                <a16:creationId xmlns:a16="http://schemas.microsoft.com/office/drawing/2014/main" id="{1E1058F1-A5D9-4C7C-9DE0-CD8B3C800BD7}"/>
              </a:ext>
            </a:extLst>
          </p:cNvPr>
          <p:cNvCxnSpPr>
            <a:cxnSpLocks/>
            <a:stCxn id="84" idx="1"/>
            <a:endCxn id="111" idx="3"/>
          </p:cNvCxnSpPr>
          <p:nvPr/>
        </p:nvCxnSpPr>
        <p:spPr>
          <a:xfrm rot="10800000" flipV="1">
            <a:off x="5154042" y="2631634"/>
            <a:ext cx="586635" cy="300155"/>
          </a:xfrm>
          <a:prstGeom prst="bentConnector3">
            <a:avLst>
              <a:gd name="adj1" fmla="val 62989"/>
            </a:avLst>
          </a:prstGeom>
          <a:noFill/>
          <a:ln w="22225" cap="flat" cmpd="sng" algn="ctr">
            <a:solidFill>
              <a:srgbClr val="92D05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47" name="AutoShape 81">
            <a:extLst>
              <a:ext uri="{FF2B5EF4-FFF2-40B4-BE49-F238E27FC236}">
                <a16:creationId xmlns:a16="http://schemas.microsoft.com/office/drawing/2014/main" id="{7A09BF44-2393-48A1-9545-795C76951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424" y="2571774"/>
            <a:ext cx="489431" cy="216000"/>
          </a:xfrm>
          <a:prstGeom prst="roundRect">
            <a:avLst>
              <a:gd name="adj" fmla="val 16667"/>
            </a:avLst>
          </a:prstGeom>
          <a:solidFill>
            <a:srgbClr val="FF5F00"/>
          </a:solidFill>
          <a:ln w="9525" cap="flat" cmpd="sng" algn="ctr">
            <a:solidFill>
              <a:srgbClr val="FF670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91420" tIns="45709" rIns="91420" bIns="45709" anchor="ctr"/>
          <a:lstStyle/>
          <a:p>
            <a:pPr marL="0" marR="0" lvl="0" indent="0" algn="ctr" defTabSz="8127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Calibri" pitchFamily="34" charset="0"/>
              </a:rPr>
              <a:t>BD FMFI</a:t>
            </a:r>
          </a:p>
        </p:txBody>
      </p:sp>
      <p:sp>
        <p:nvSpPr>
          <p:cNvPr id="149" name="AutoShape 76">
            <a:extLst>
              <a:ext uri="{FF2B5EF4-FFF2-40B4-BE49-F238E27FC236}">
                <a16:creationId xmlns:a16="http://schemas.microsoft.com/office/drawing/2014/main" id="{FF98CEEB-4C47-4427-8024-FC5C8105E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173" y="3063707"/>
            <a:ext cx="642280" cy="2160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91420" tIns="45709" rIns="91420" bIns="45709" anchor="ctr"/>
          <a:lstStyle/>
          <a:p>
            <a:pPr marL="0" marR="0" lvl="0" indent="0" algn="ctr" defTabSz="8127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Calibri" pitchFamily="34" charset="0"/>
              </a:rPr>
              <a:t>Fichiers FMFI</a:t>
            </a:r>
          </a:p>
        </p:txBody>
      </p:sp>
      <p:cxnSp>
        <p:nvCxnSpPr>
          <p:cNvPr id="150" name="Elbow Connector 336">
            <a:extLst>
              <a:ext uri="{FF2B5EF4-FFF2-40B4-BE49-F238E27FC236}">
                <a16:creationId xmlns:a16="http://schemas.microsoft.com/office/drawing/2014/main" id="{B306156C-AD78-4DD9-8ABD-77540935DA0D}"/>
              </a:ext>
            </a:extLst>
          </p:cNvPr>
          <p:cNvCxnSpPr>
            <a:cxnSpLocks/>
            <a:stCxn id="95" idx="2"/>
            <a:endCxn id="149" idx="2"/>
          </p:cNvCxnSpPr>
          <p:nvPr/>
        </p:nvCxnSpPr>
        <p:spPr>
          <a:xfrm rot="5400000" flipH="1" flipV="1">
            <a:off x="7268772" y="3107872"/>
            <a:ext cx="1172705" cy="1516376"/>
          </a:xfrm>
          <a:prstGeom prst="bentConnector3">
            <a:avLst>
              <a:gd name="adj1" fmla="val -13586"/>
            </a:avLst>
          </a:prstGeom>
          <a:noFill/>
          <a:ln w="19050" cap="flat" cmpd="sng" algn="ctr">
            <a:solidFill>
              <a:srgbClr val="00B0F0"/>
            </a:solidFill>
            <a:prstDash val="solid"/>
            <a:headEnd type="triangle"/>
            <a:tailEnd type="triangle"/>
          </a:ln>
          <a:effectLst/>
        </p:spPr>
      </p:cxn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E9F29790-B2B7-47FC-9625-73BBF87ADFAF}"/>
              </a:ext>
            </a:extLst>
          </p:cNvPr>
          <p:cNvGrpSpPr/>
          <p:nvPr/>
        </p:nvGrpSpPr>
        <p:grpSpPr>
          <a:xfrm>
            <a:off x="175984" y="870689"/>
            <a:ext cx="1201904" cy="873152"/>
            <a:chOff x="175984" y="870689"/>
            <a:chExt cx="1201904" cy="873152"/>
          </a:xfrm>
        </p:grpSpPr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A2726EDE-235D-44D8-8C21-EF95D97375F1}"/>
                </a:ext>
              </a:extLst>
            </p:cNvPr>
            <p:cNvGrpSpPr/>
            <p:nvPr/>
          </p:nvGrpSpPr>
          <p:grpSpPr>
            <a:xfrm>
              <a:off x="175984" y="870689"/>
              <a:ext cx="1201904" cy="818974"/>
              <a:chOff x="107504" y="915566"/>
              <a:chExt cx="1201904" cy="818974"/>
            </a:xfrm>
          </p:grpSpPr>
          <p:cxnSp>
            <p:nvCxnSpPr>
              <p:cNvPr id="168" name="Straight Arrow Connector 351">
                <a:extLst>
                  <a:ext uri="{FF2B5EF4-FFF2-40B4-BE49-F238E27FC236}">
                    <a16:creationId xmlns:a16="http://schemas.microsoft.com/office/drawing/2014/main" id="{C33E3D36-C755-4D52-82EE-73A2A2C3B61D}"/>
                  </a:ext>
                </a:extLst>
              </p:cNvPr>
              <p:cNvCxnSpPr/>
              <p:nvPr/>
            </p:nvCxnSpPr>
            <p:spPr>
              <a:xfrm>
                <a:off x="107504" y="1358363"/>
                <a:ext cx="306574" cy="748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92D050"/>
                </a:solidFill>
                <a:prstDash val="solid"/>
                <a:headEnd type="triangle"/>
                <a:tailEnd type="triangle"/>
              </a:ln>
              <a:effectLst/>
            </p:spPr>
          </p:cxnSp>
          <p:sp>
            <p:nvSpPr>
              <p:cNvPr id="172" name="TextBox 352">
                <a:extLst>
                  <a:ext uri="{FF2B5EF4-FFF2-40B4-BE49-F238E27FC236}">
                    <a16:creationId xmlns:a16="http://schemas.microsoft.com/office/drawing/2014/main" id="{A62DEDCA-AFEB-4748-8EC8-872797F4A380}"/>
                  </a:ext>
                </a:extLst>
              </p:cNvPr>
              <p:cNvSpPr txBox="1"/>
              <p:nvPr/>
            </p:nvSpPr>
            <p:spPr>
              <a:xfrm>
                <a:off x="433003" y="1264137"/>
                <a:ext cx="554955" cy="180203"/>
              </a:xfrm>
              <a:prstGeom prst="rect">
                <a:avLst/>
              </a:prstGeom>
              <a:noFill/>
            </p:spPr>
            <p:txBody>
              <a:bodyPr wrap="square" lIns="35890" tIns="35890" rIns="35890" bIns="35890" rtlCol="0">
                <a:spAutoFit/>
              </a:bodyPr>
              <a:lstStyle/>
              <a:p>
                <a:pPr marL="0" marR="0" lvl="0" indent="0" algn="l" defTabSz="81339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7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https</a:t>
                </a:r>
              </a:p>
            </p:txBody>
          </p:sp>
          <p:cxnSp>
            <p:nvCxnSpPr>
              <p:cNvPr id="177" name="Straight Arrow Connector 357">
                <a:extLst>
                  <a:ext uri="{FF2B5EF4-FFF2-40B4-BE49-F238E27FC236}">
                    <a16:creationId xmlns:a16="http://schemas.microsoft.com/office/drawing/2014/main" id="{D1F12E3B-083E-491D-9B6D-1C2F6362721D}"/>
                  </a:ext>
                </a:extLst>
              </p:cNvPr>
              <p:cNvCxnSpPr/>
              <p:nvPr/>
            </p:nvCxnSpPr>
            <p:spPr>
              <a:xfrm>
                <a:off x="107504" y="1190257"/>
                <a:ext cx="306574" cy="748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F3A447">
                    <a:lumMod val="75000"/>
                  </a:srgbClr>
                </a:solidFill>
                <a:prstDash val="solid"/>
                <a:headEnd type="triangle"/>
                <a:tailEnd type="triangle"/>
              </a:ln>
              <a:effectLst/>
            </p:spPr>
          </p:cxnSp>
          <p:sp>
            <p:nvSpPr>
              <p:cNvPr id="178" name="TextBox 358">
                <a:extLst>
                  <a:ext uri="{FF2B5EF4-FFF2-40B4-BE49-F238E27FC236}">
                    <a16:creationId xmlns:a16="http://schemas.microsoft.com/office/drawing/2014/main" id="{3F3A616E-CF3D-4724-90E9-C89F227F615C}"/>
                  </a:ext>
                </a:extLst>
              </p:cNvPr>
              <p:cNvSpPr txBox="1"/>
              <p:nvPr/>
            </p:nvSpPr>
            <p:spPr>
              <a:xfrm>
                <a:off x="433003" y="1083934"/>
                <a:ext cx="339056" cy="180203"/>
              </a:xfrm>
              <a:prstGeom prst="rect">
                <a:avLst/>
              </a:prstGeom>
              <a:noFill/>
            </p:spPr>
            <p:txBody>
              <a:bodyPr wrap="square" lIns="35890" tIns="35890" rIns="35890" bIns="35890" rtlCol="0">
                <a:spAutoFit/>
              </a:bodyPr>
              <a:lstStyle/>
              <a:p>
                <a:pPr marL="0" marR="0" lvl="0" indent="0" algn="l" defTabSz="81339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700" b="0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sql</a:t>
                </a:r>
                <a:endParaRPr kumimoji="0" lang="fr-FR" sz="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79" name="Straight Arrow Connector 359">
                <a:extLst>
                  <a:ext uri="{FF2B5EF4-FFF2-40B4-BE49-F238E27FC236}">
                    <a16:creationId xmlns:a16="http://schemas.microsoft.com/office/drawing/2014/main" id="{40F0FD07-9A5B-43DD-8DD4-0792303AB843}"/>
                  </a:ext>
                </a:extLst>
              </p:cNvPr>
              <p:cNvCxnSpPr/>
              <p:nvPr/>
            </p:nvCxnSpPr>
            <p:spPr>
              <a:xfrm>
                <a:off x="107504" y="1022151"/>
                <a:ext cx="306574" cy="748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headEnd type="triangle"/>
                <a:tailEnd type="triangle"/>
              </a:ln>
              <a:effectLst/>
            </p:spPr>
          </p:cxnSp>
          <p:sp>
            <p:nvSpPr>
              <p:cNvPr id="180" name="TextBox 360">
                <a:extLst>
                  <a:ext uri="{FF2B5EF4-FFF2-40B4-BE49-F238E27FC236}">
                    <a16:creationId xmlns:a16="http://schemas.microsoft.com/office/drawing/2014/main" id="{F55B7C71-6114-415F-8BB2-66E8F969A0D1}"/>
                  </a:ext>
                </a:extLst>
              </p:cNvPr>
              <p:cNvSpPr txBox="1"/>
              <p:nvPr/>
            </p:nvSpPr>
            <p:spPr>
              <a:xfrm>
                <a:off x="433003" y="915566"/>
                <a:ext cx="826629" cy="180203"/>
              </a:xfrm>
              <a:prstGeom prst="rect">
                <a:avLst/>
              </a:prstGeom>
              <a:noFill/>
            </p:spPr>
            <p:txBody>
              <a:bodyPr wrap="square" lIns="35890" tIns="35890" rIns="35890" bIns="35890" rtlCol="0">
                <a:spAutoFit/>
              </a:bodyPr>
              <a:lstStyle/>
              <a:p>
                <a:pPr marL="0" marR="0" lvl="0" indent="0" algn="l" defTabSz="81339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7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smb/</a:t>
                </a:r>
                <a:r>
                  <a:rPr kumimoji="0" lang="fr-FR" sz="700" b="0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cifs</a:t>
                </a:r>
                <a:endParaRPr kumimoji="0" lang="fr-FR" sz="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81" name="Straight Arrow Connector 362">
                <a:extLst>
                  <a:ext uri="{FF2B5EF4-FFF2-40B4-BE49-F238E27FC236}">
                    <a16:creationId xmlns:a16="http://schemas.microsoft.com/office/drawing/2014/main" id="{8A73105F-EE71-4E62-820B-EC380F8206D6}"/>
                  </a:ext>
                </a:extLst>
              </p:cNvPr>
              <p:cNvCxnSpPr/>
              <p:nvPr/>
            </p:nvCxnSpPr>
            <p:spPr>
              <a:xfrm>
                <a:off x="107504" y="1525579"/>
                <a:ext cx="306574" cy="748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1">
                    <a:lumMod val="65000"/>
                  </a:schemeClr>
                </a:solidFill>
                <a:prstDash val="solid"/>
                <a:headEnd type="triangle"/>
                <a:tailEnd type="triangle"/>
              </a:ln>
              <a:effectLst/>
            </p:spPr>
          </p:cxnSp>
          <p:sp>
            <p:nvSpPr>
              <p:cNvPr id="182" name="TextBox 363">
                <a:extLst>
                  <a:ext uri="{FF2B5EF4-FFF2-40B4-BE49-F238E27FC236}">
                    <a16:creationId xmlns:a16="http://schemas.microsoft.com/office/drawing/2014/main" id="{320F7F49-D3AE-4BA8-A678-D3E5AC473A21}"/>
                  </a:ext>
                </a:extLst>
              </p:cNvPr>
              <p:cNvSpPr txBox="1"/>
              <p:nvPr/>
            </p:nvSpPr>
            <p:spPr>
              <a:xfrm>
                <a:off x="430276" y="1446615"/>
                <a:ext cx="879132" cy="287925"/>
              </a:xfrm>
              <a:prstGeom prst="rect">
                <a:avLst/>
              </a:prstGeom>
              <a:noFill/>
            </p:spPr>
            <p:txBody>
              <a:bodyPr wrap="square" lIns="35890" tIns="35890" rIns="35890" bIns="35890" rtlCol="0">
                <a:spAutoFit/>
              </a:bodyPr>
              <a:lstStyle/>
              <a:p>
                <a:pPr marL="0" marR="0" lvl="0" indent="0" algn="l" defTabSz="81339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7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soap</a:t>
                </a:r>
              </a:p>
              <a:p>
                <a:pPr marL="0" marR="0" lvl="0" indent="0" algn="l" defTabSz="81339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66" name="Straight Arrow Connector 359">
              <a:extLst>
                <a:ext uri="{FF2B5EF4-FFF2-40B4-BE49-F238E27FC236}">
                  <a16:creationId xmlns:a16="http://schemas.microsoft.com/office/drawing/2014/main" id="{2F9D52A4-05E2-491B-B14B-925F801CB37A}"/>
                </a:ext>
              </a:extLst>
            </p:cNvPr>
            <p:cNvCxnSpPr/>
            <p:nvPr/>
          </p:nvCxnSpPr>
          <p:spPr>
            <a:xfrm>
              <a:off x="181996" y="1661854"/>
              <a:ext cx="306574" cy="748"/>
            </a:xfrm>
            <a:prstGeom prst="straightConnector1">
              <a:avLst/>
            </a:prstGeom>
            <a:noFill/>
            <a:ln w="19050" cap="flat" cmpd="sng" algn="ctr">
              <a:solidFill>
                <a:srgbClr val="FF330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167" name="TextBox 360">
              <a:extLst>
                <a:ext uri="{FF2B5EF4-FFF2-40B4-BE49-F238E27FC236}">
                  <a16:creationId xmlns:a16="http://schemas.microsoft.com/office/drawing/2014/main" id="{E871CF4F-B564-4C36-A4C4-3DF66DED2B16}"/>
                </a:ext>
              </a:extLst>
            </p:cNvPr>
            <p:cNvSpPr txBox="1"/>
            <p:nvPr/>
          </p:nvSpPr>
          <p:spPr>
            <a:xfrm>
              <a:off x="507495" y="1563638"/>
              <a:ext cx="826629" cy="180203"/>
            </a:xfrm>
            <a:prstGeom prst="rect">
              <a:avLst/>
            </a:prstGeom>
            <a:noFill/>
          </p:spPr>
          <p:txBody>
            <a:bodyPr wrap="square" lIns="35890" tIns="35890" rIns="35890" bIns="35890" rtlCol="0">
              <a:spAutoFit/>
            </a:bodyPr>
            <a:lstStyle/>
            <a:p>
              <a:pPr marL="0" marR="0" lvl="0" indent="0" algn="l" defTabSz="8133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700" kern="0" dirty="0">
                  <a:solidFill>
                    <a:sysClr val="windowText" lastClr="000000"/>
                  </a:solidFill>
                  <a:latin typeface="Calibri"/>
                </a:rPr>
                <a:t>p</a:t>
              </a:r>
              <a:r>
                <a:rPr kumimoji="0" lang="fr-FR" sz="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op3</a:t>
              </a:r>
            </a:p>
          </p:txBody>
        </p:sp>
      </p:grpSp>
      <p:cxnSp>
        <p:nvCxnSpPr>
          <p:cNvPr id="187" name="Elbow Connector 330">
            <a:extLst>
              <a:ext uri="{FF2B5EF4-FFF2-40B4-BE49-F238E27FC236}">
                <a16:creationId xmlns:a16="http://schemas.microsoft.com/office/drawing/2014/main" id="{F9FB113D-707D-4878-83C5-6C4AAD559750}"/>
              </a:ext>
            </a:extLst>
          </p:cNvPr>
          <p:cNvCxnSpPr>
            <a:cxnSpLocks/>
            <a:stCxn id="95" idx="3"/>
            <a:endCxn id="147" idx="1"/>
          </p:cNvCxnSpPr>
          <p:nvPr/>
        </p:nvCxnSpPr>
        <p:spPr>
          <a:xfrm flipV="1">
            <a:off x="7729644" y="2679774"/>
            <a:ext cx="658780" cy="161063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3A447">
                <a:lumMod val="75000"/>
              </a:srgbClr>
            </a:solidFill>
            <a:prstDash val="solid"/>
            <a:headEnd type="triangle"/>
            <a:tailEnd type="triangle"/>
          </a:ln>
          <a:effectLst/>
        </p:spPr>
      </p:cxnSp>
      <p:grpSp>
        <p:nvGrpSpPr>
          <p:cNvPr id="188" name="Groupe 187">
            <a:extLst>
              <a:ext uri="{FF2B5EF4-FFF2-40B4-BE49-F238E27FC236}">
                <a16:creationId xmlns:a16="http://schemas.microsoft.com/office/drawing/2014/main" id="{2B95A6FE-9FD8-4E3E-B764-BC4A2B533DEC}"/>
              </a:ext>
            </a:extLst>
          </p:cNvPr>
          <p:cNvGrpSpPr/>
          <p:nvPr/>
        </p:nvGrpSpPr>
        <p:grpSpPr>
          <a:xfrm>
            <a:off x="179512" y="4260366"/>
            <a:ext cx="837135" cy="759656"/>
            <a:chOff x="2411759" y="2823798"/>
            <a:chExt cx="837135" cy="759656"/>
          </a:xfrm>
        </p:grpSpPr>
        <p:sp>
          <p:nvSpPr>
            <p:cNvPr id="190" name="AutoShape 66">
              <a:extLst>
                <a:ext uri="{FF2B5EF4-FFF2-40B4-BE49-F238E27FC236}">
                  <a16:creationId xmlns:a16="http://schemas.microsoft.com/office/drawing/2014/main" id="{45A4D75C-6AE0-4D87-971F-E5F7F70D1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759" y="3404571"/>
              <a:ext cx="827119" cy="178883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91145" tIns="45571" rIns="91145" bIns="45571" anchor="ctr"/>
            <a:lstStyle/>
            <a:p>
              <a:pPr marL="0" marR="0" lvl="0" indent="0" algn="ctr" defTabSz="8127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Composant</a:t>
              </a:r>
              <a:r>
                <a:rPr kumimoji="0" lang="en-GB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technique</a:t>
              </a:r>
            </a:p>
          </p:txBody>
        </p:sp>
        <p:sp>
          <p:nvSpPr>
            <p:cNvPr id="193" name="AutoShape 66">
              <a:extLst>
                <a:ext uri="{FF2B5EF4-FFF2-40B4-BE49-F238E27FC236}">
                  <a16:creationId xmlns:a16="http://schemas.microsoft.com/office/drawing/2014/main" id="{76F8067C-3A8D-40EF-A401-E7F54BC4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760" y="3120200"/>
              <a:ext cx="837134" cy="180000"/>
            </a:xfrm>
            <a:prstGeom prst="roundRect">
              <a:avLst>
                <a:gd name="adj" fmla="val 16667"/>
              </a:avLst>
            </a:prstGeom>
            <a:solidFill>
              <a:srgbClr val="FF5F00"/>
            </a:solidFill>
            <a:ln w="9525" cap="flat" cmpd="sng" algn="ctr">
              <a:solidFill>
                <a:srgbClr val="FF67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lIns="91145" tIns="45571" rIns="91145" bIns="45571" anchor="ctr"/>
            <a:lstStyle/>
            <a:p>
              <a:pPr marL="0" marR="0" lvl="0" indent="0" algn="ctr" defTabSz="8127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Base de </a:t>
              </a:r>
              <a:r>
                <a:rPr kumimoji="0" lang="en-GB" sz="7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données</a:t>
              </a:r>
              <a:endParaRPr kumimoji="0" lang="en-GB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4" name="AutoShape 76">
              <a:extLst>
                <a:ext uri="{FF2B5EF4-FFF2-40B4-BE49-F238E27FC236}">
                  <a16:creationId xmlns:a16="http://schemas.microsoft.com/office/drawing/2014/main" id="{8FAAACE7-391F-48B7-9F40-EAA75C3BA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760" y="2823798"/>
              <a:ext cx="837134" cy="18000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lIns="91145" tIns="45571" rIns="91145" bIns="45571" anchor="ctr"/>
            <a:lstStyle/>
            <a:p>
              <a:pPr marL="0" marR="0" lvl="0" indent="0" algn="ctr" defTabSz="8127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Espace</a:t>
              </a:r>
              <a:r>
                <a:rPr kumimoji="0" lang="en-GB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de stockage</a:t>
              </a:r>
            </a:p>
          </p:txBody>
        </p:sp>
      </p:grpSp>
      <p:pic>
        <p:nvPicPr>
          <p:cNvPr id="201" name="Image 291">
            <a:extLst>
              <a:ext uri="{FF2B5EF4-FFF2-40B4-BE49-F238E27FC236}">
                <a16:creationId xmlns:a16="http://schemas.microsoft.com/office/drawing/2014/main" id="{7C125F55-A7A8-4AD4-9332-75C30C5B0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719" y="4190128"/>
            <a:ext cx="10636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CB589F04-3175-4CD9-B495-90A0A96D2E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5142" y="3675671"/>
            <a:ext cx="231734" cy="380778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410D7318-BD61-49CF-93D9-270E7DCB5E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6050" y="1506606"/>
            <a:ext cx="231734" cy="380778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1E68FE36-877E-4EFB-B4B7-5BE4A67E39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6226" y="2570945"/>
            <a:ext cx="1283766" cy="64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2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C85FF2-2C61-43A2-B78F-B0C484F4955C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42000" y="2931790"/>
            <a:ext cx="4013976" cy="648072"/>
          </a:xfrm>
        </p:spPr>
        <p:txBody>
          <a:bodyPr/>
          <a:lstStyle/>
          <a:p>
            <a:r>
              <a:rPr lang="fr-FR" dirty="0"/>
              <a:t>Merci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8754540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maître">
  <a:themeElements>
    <a:clrScheme name="ITESOF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C014"/>
      </a:accent1>
      <a:accent2>
        <a:srgbClr val="366882"/>
      </a:accent2>
      <a:accent3>
        <a:srgbClr val="812051"/>
      </a:accent3>
      <a:accent4>
        <a:srgbClr val="EC6B04"/>
      </a:accent4>
      <a:accent5>
        <a:srgbClr val="87B118"/>
      </a:accent5>
      <a:accent6>
        <a:srgbClr val="F73B46"/>
      </a:accent6>
      <a:hlink>
        <a:srgbClr val="FFC014"/>
      </a:hlink>
      <a:folHlink>
        <a:srgbClr val="EC6B04"/>
      </a:folHlink>
    </a:clrScheme>
    <a:fontScheme name="ITESOFT">
      <a:majorFont>
        <a:latin typeface="Segoe UI Semibold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>
            <a:latin typeface="Segoe UI" charset="0"/>
            <a:ea typeface="Segoe UI" charset="0"/>
            <a:cs typeface="Segoe UI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noAutofit/>
      </a:bodyPr>
      <a:lstStyle>
        <a:defPPr>
          <a:defRPr sz="1400" dirty="0" err="1" smtClean="0">
            <a:latin typeface="Segoe UI Light" charset="0"/>
            <a:ea typeface="Segoe UI Light" charset="0"/>
            <a:cs typeface="Segoe UI Light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631C8E119F0B488223BC71716154ED" ma:contentTypeVersion="4" ma:contentTypeDescription="Create a new document." ma:contentTypeScope="" ma:versionID="ea7a951aca190d154aabed7c00e586f7">
  <xsd:schema xmlns:xsd="http://www.w3.org/2001/XMLSchema" xmlns:xs="http://www.w3.org/2001/XMLSchema" xmlns:p="http://schemas.microsoft.com/office/2006/metadata/properties" xmlns:ns2="64682384-b776-4c55-ac7e-52e10fd02135" xmlns:ns3="5341868a-badd-4374-9e35-c5a5d092d9a0" targetNamespace="http://schemas.microsoft.com/office/2006/metadata/properties" ma:root="true" ma:fieldsID="972accc5add0619b892e703cd0f2a4d4" ns2:_="" ns3:_="">
    <xsd:import namespace="64682384-b776-4c55-ac7e-52e10fd02135"/>
    <xsd:import namespace="5341868a-badd-4374-9e35-c5a5d092d9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82384-b776-4c55-ac7e-52e10fd021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41868a-badd-4374-9e35-c5a5d092d9a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8834CA-2DB5-49D8-B8AF-0DD5EF098A0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64682384-b776-4c55-ac7e-52e10fd02135"/>
    <ds:schemaRef ds:uri="http://purl.org/dc/elements/1.1/"/>
    <ds:schemaRef ds:uri="http://schemas.microsoft.com/office/2006/metadata/properties"/>
    <ds:schemaRef ds:uri="http://schemas.microsoft.com/office/infopath/2007/PartnerControls"/>
    <ds:schemaRef ds:uri="5341868a-badd-4374-9e35-c5a5d092d9a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4B5C9A6-0F11-4A9F-879A-BB1CC0F3A3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682384-b776-4c55-ac7e-52e10fd02135"/>
    <ds:schemaRef ds:uri="5341868a-badd-4374-9e35-c5a5d092d9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32B547-443E-48C6-A3A7-87B66BB32E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modele_ppt_itesoft2016</Template>
  <TotalTime>4542</TotalTime>
  <Words>49</Words>
  <Application>Microsoft Office PowerPoint</Application>
  <PresentationFormat>Affichage à l'écran (16:9)</PresentationFormat>
  <Paragraphs>30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Arial</vt:lpstr>
      <vt:lpstr>Calibri</vt:lpstr>
      <vt:lpstr>Segoe UI</vt:lpstr>
      <vt:lpstr>Segoe UI </vt:lpstr>
      <vt:lpstr>Segoe UI Light</vt:lpstr>
      <vt:lpstr>Segoe UI Semibold</vt:lpstr>
      <vt:lpstr>Slide maître</vt:lpstr>
      <vt:lpstr>Architecture technique  POP Bridge</vt:lpstr>
      <vt:lpstr>Architecture logique Détails échanges inter applicatifs</vt:lpstr>
      <vt:lpstr>Merci</vt:lpstr>
    </vt:vector>
  </TitlesOfParts>
  <Company>ITESOFT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Alain Dubois</dc:creator>
  <cp:keywords>SCPAC;VIA SANTE</cp:keywords>
  <cp:lastModifiedBy>Alain Dubois</cp:lastModifiedBy>
  <cp:revision>547</cp:revision>
  <dcterms:created xsi:type="dcterms:W3CDTF">2016-02-23T10:43:55Z</dcterms:created>
  <dcterms:modified xsi:type="dcterms:W3CDTF">2019-10-22T14:41:01Z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0x010100E5631C8E119F0B488223BC71716154ED</vt:lpwstr>
  </property>
</Properties>
</file>