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8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8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01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2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5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96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3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8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82B41-B6B3-48F5-92EE-B0C3902A1A3F}" type="datetimeFigureOut">
              <a:rPr lang="ru-RU" smtClean="0"/>
              <a:t>13.07.2021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E8FA-DEEB-49F5-BE6D-D750AEB307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8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0945" y="225237"/>
            <a:ext cx="114965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ru-RU" sz="2400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Введение в основные понятия </a:t>
            </a:r>
            <a:r>
              <a:rPr lang="ru-RU" sz="2400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sz="2400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endParaRPr lang="ru-RU" sz="24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2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Служба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-Расширяемая и масштабируемая служба каталогов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(Активный каталог) позволяет эффективно управлять сетевыми ресурсами.</a:t>
            </a:r>
            <a:b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- это иерархически организованное хранилище данных об объектах сети, обеспечивающее удобные средства для поиска и использования этих данных. Компьютер, на котором работает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называется контроллером домена. С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связаны практически все административные задачи.</a:t>
            </a:r>
            <a:b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Технология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основана на стандартных Интернет - протоколах и помогает четко определять структуру 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сети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5512" y="507320"/>
            <a:ext cx="11072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Репликация в </a:t>
            </a:r>
            <a:r>
              <a:rPr lang="ru-RU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 каталоге хранятся сведения трех типов: данные домена, данные схемы и данные конфигурации. Данные домена реплицируются на все контроллеры домена. Все контроллеры домена равноправны, т.е. все вносимые изменения с любого контроллера домена будут реплицированы на все остальные контроллеры домена. Схема и данные конфигурации реплицируются на все домены дерева или леса.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52" y="534178"/>
            <a:ext cx="2687381" cy="23764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118" y="345151"/>
            <a:ext cx="2785731" cy="25655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235" y="345151"/>
            <a:ext cx="2747186" cy="26391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509" y="3406785"/>
            <a:ext cx="6400800" cy="3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8887" y="736984"/>
            <a:ext cx="11371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и LDAP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Упрощенный протокол доступа к каталогам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Lightweight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Access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Protocol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LDAP) — стандартный протокол Интернет соединений в сетях TCP/IP. LDAP спроектирован специально для доступа к службам каталогов с минимальными издержками. В LDAP также определены операции, используемые для запроса и изменения информации каталога.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" y="77885"/>
            <a:ext cx="11296996" cy="42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sz="2400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Роли хозяина </a:t>
            </a:r>
            <a:r>
              <a:rPr lang="ru-RU" sz="2400" b="1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операций</a:t>
            </a:r>
          </a:p>
          <a:p>
            <a:pPr algn="just" fontAlgn="base">
              <a:spcAft>
                <a:spcPts val="0"/>
              </a:spcAft>
            </a:pP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каждом 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лесу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должны существовать следующие роли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Хозяин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схемы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Хозяин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именования доменов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naming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190500" lvl="0" algn="just" fontAlgn="base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каждом домене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в обязательном порядке существуют следующие 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роли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R="190500" lvl="0" algn="just" fontAlgn="base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Хозяин относительных идентификаторов (RID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Эмулятор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PDC (PDC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emulator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Хозяин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инфраструктуры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5994" y="346217"/>
            <a:ext cx="11216640" cy="4082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sz="2400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Администрирование </a:t>
            </a:r>
            <a:r>
              <a:rPr lang="ru-RU" sz="2400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sz="2400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endParaRPr lang="ru-RU" sz="2400" b="1" dirty="0" smtClean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 помощью службы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создаются учетные записи компьютеров, проводится подключение их к домену, производится управление компьютерами, контроллерами домена и организационными подразделениями (ОП).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Для управления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предназначены средства администрирования и поддержки. Перечисленные ниже инструменты реализованы и виде оснасток консоли ММС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Microsoft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Management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Console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):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пользователи и компьютеры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Computers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домены и доверие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Domains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Trusts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Directory —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сайты и службы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(Active Directory Sites and Services</a:t>
            </a:r>
            <a:r>
              <a:rPr lang="en-US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Результирующая политика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Resultant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190500" lvl="0" indent="-342900" algn="just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Схема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Schema</a:t>
            </a:r>
            <a:r>
              <a:rPr lang="ru-RU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6829" y="579660"/>
            <a:ext cx="11504814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sz="2400" b="1" dirty="0" err="1">
                <a:solidFill>
                  <a:srgbClr val="555555"/>
                </a:solidFill>
                <a:ea typeface="Times New Roman" panose="02020603050405020304" pitchFamily="18" charset="0"/>
              </a:rPr>
              <a:t>Active</a:t>
            </a:r>
            <a:r>
              <a:rPr lang="ru-RU" sz="2400" b="1" dirty="0">
                <a:solidFill>
                  <a:srgbClr val="555555"/>
                </a:solidFill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555555"/>
                </a:solidFill>
                <a:ea typeface="Times New Roman" panose="02020603050405020304" pitchFamily="18" charset="0"/>
              </a:rPr>
              <a:t>Directory</a:t>
            </a:r>
            <a:r>
              <a:rPr lang="ru-RU" sz="2400" b="1" dirty="0">
                <a:solidFill>
                  <a:srgbClr val="555555"/>
                </a:solidFill>
                <a:ea typeface="Times New Roman" panose="02020603050405020304" pitchFamily="18" charset="0"/>
              </a:rPr>
              <a:t> и DNS</a:t>
            </a:r>
            <a:endParaRPr lang="ru-RU" sz="2400" b="1" dirty="0" smtClean="0">
              <a:effectLst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используется доменная система имен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Domen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(DNS) — стандартная служба Интернета, организующая группы компьютеров в домены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6830" y="2618680"/>
            <a:ext cx="730103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Для доступа к ресурсам в домене применяется полное имя узла, например 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jacob.seattle.microsoft.com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Здесь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jacob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— имя 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компьютера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seattle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поддомен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microsoft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— домен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организации, a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— домен верхнего уровня. </a:t>
            </a:r>
            <a:endParaRPr lang="ru-RU" dirty="0" smtClean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Домены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верхнего уровня составляют фундамент иерархии DNS и потому называются корневыми доменами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root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domains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). Они организованы географически, с названиями на основе двухбуквенных кодов стран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ru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для России), по типу организации (со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для коммерческих организаций) и по назначению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mil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для военных организаций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  <a:endParaRPr lang="ru-RU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14" y="2848504"/>
            <a:ext cx="3812282" cy="30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8826" y="336910"/>
            <a:ext cx="11294533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Элементы л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огическая структуры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организационное подразделение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organizational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unit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— подгруппа компьютеров, как правило, отражающая структуру компании;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домен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domain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— группа компьютеров, совместно использующих общую БД каталога;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дерево доменов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domain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— один или несколько доменов, совместно использующих непрерывное пространство имен;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лес доменов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domain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forest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— одно или несколько деревьев, совместно использующих информацию каталога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2325" y="3493084"/>
            <a:ext cx="11167533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Элементы физической структуры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подсеть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subnet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— сетевая группа с заданной областью IP- адресов и сетевой маской;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• 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сайт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site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— одна или несколько подсетей. Сайт используется для настройки доступа к каталогу и для репликации.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imanb.files.wordpress.com/2010/12/planou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62" y="1363287"/>
            <a:ext cx="10307782" cy="528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2466" y="383739"/>
            <a:ext cx="11675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Организационные подразделения (ОП или </a:t>
            </a:r>
            <a:r>
              <a:rPr lang="en-US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OU</a:t>
            </a:r>
            <a:r>
              <a:rPr lang="ru-RU" b="1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14647" y="379261"/>
            <a:ext cx="10374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Домен </a:t>
            </a:r>
            <a:r>
              <a:rPr lang="ru-RU" b="1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Active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Directory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— это группа компьютеров, совместно использующих общую БД каталога. </a:t>
            </a:r>
            <a:endParaRPr lang="ru-RU" dirty="0"/>
          </a:p>
        </p:txBody>
      </p:sp>
      <p:pic>
        <p:nvPicPr>
          <p:cNvPr id="6146" name="Picture 2" descr="Внедрение службы каталогов Active Directory, установка, настройка, обслуживание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67" y="1380923"/>
            <a:ext cx="6899564" cy="329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5511" y="5087218"/>
            <a:ext cx="11363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Функции домена ограничиваются и регулируются режимом его функционирования: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mixed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— поддерживает контроллеры доменов, работающие под управлением предыдущих версий и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native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— поддерживает контроллеры доменов, работающие под управлением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Windows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Server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2019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324" y="387512"/>
            <a:ext cx="1161842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Леса 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деревья</a:t>
            </a:r>
            <a:endParaRPr lang="ru-RU" sz="1400" b="1" dirty="0" smtClean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6" y="1097281"/>
            <a:ext cx="11074398" cy="54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2139" y="406471"/>
            <a:ext cx="1113905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Bef>
                <a:spcPts val="200"/>
              </a:spcBef>
              <a:spcAft>
                <a:spcPts val="1200"/>
              </a:spcAft>
            </a:pP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Сайты и подсети доменных служб </a:t>
            </a:r>
            <a:r>
              <a:rPr lang="ru-RU" b="1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lang="ru-RU" sz="1400" b="1" dirty="0" smtClean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Физическая структура Active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04" y="1446415"/>
            <a:ext cx="8869679" cy="52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7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4195" y="340652"/>
            <a:ext cx="11197243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Работа с доменами</a:t>
            </a:r>
            <a:r>
              <a:rPr lang="en-US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Active Directory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 сети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Windows Server 2019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служба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 Directory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настраивается одновременно с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DNS.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Тем не менее у доменов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и доменов DNS разное назначение. Домены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помогают управлять учетными записями, ресурсами и защитой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algn="just" fontAlgn="base">
              <a:spcAft>
                <a:spcPts val="1500"/>
              </a:spcAft>
            </a:pPr>
            <a:r>
              <a:rPr lang="ru-RU" dirty="0"/>
              <a:t>Иерархия доменов DNS предназначена, главным образом, для разрешения имен.</a:t>
            </a:r>
          </a:p>
          <a:p>
            <a:pPr algn="just" fontAlgn="base">
              <a:spcAft>
                <a:spcPts val="150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4195" y="2274838"/>
            <a:ext cx="1147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Для всех компьютеров с </a:t>
            </a:r>
            <a:r>
              <a:rPr lang="en-US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OC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Windows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присоединенных к домену, создаются учетные записи, хранящиеся, подобно другим ресурсам, в виде объектов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Учетные записи компьютеров служат для управления доступом к сети и ее 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ресурсам.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Прежде чем компьютер получает доступ к домену по своей учетной записи, он в обязательном порядке проходит процедуру аутентификации.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4319" y="368545"/>
            <a:ext cx="11546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Структура каталога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Данные каталога предоставляются пользователям и компьютерам через хранилище данных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stores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и глобальные каталоги (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global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catalogs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). Хотя большинство функций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Active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Directory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затрагивают хранилище данных, глобальные каталоги (ГК) не менее важны, поскольку используются для входа в систему и поиска информации. Если ГК недоступен, обычные пользователи не смогут войти в домен. Единственный способ обойти это условие — локальное кэширование членства в универсальных группах.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4319" y="2432641"/>
            <a:ext cx="11396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b="1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Хранилище данных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Хранилище содержит сведения о важнейших объектах службы каталогов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Active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Directory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— учетных записях, общих ресурсах, ОП и групповых политиках. Иногда хранилище данных называют просто каталогом (</a:t>
            </a:r>
            <a:r>
              <a:rPr lang="ru-RU" dirty="0" err="1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directory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9134" y="3578013"/>
            <a:ext cx="114715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0"/>
              </a:spcAft>
            </a:pPr>
            <a:r>
              <a:rPr lang="ru-RU" b="1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Глобальный каталог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spcAft>
                <a:spcPts val="1500"/>
              </a:spcAft>
            </a:pP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Если локальное кэширование членства в универсальных группах не производится, вход в сеть осуществляется на основе информации о членстве в универсальной группе, предоставленной </a:t>
            </a:r>
            <a:r>
              <a:rPr lang="ru-RU" dirty="0" smtClean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ГК. Он </a:t>
            </a:r>
            <a:r>
              <a:rPr lang="ru-RU" dirty="0">
                <a:solidFill>
                  <a:srgbClr val="55555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также обеспечивает поиск в каталоге по всем доменам леса. Контроллер, выполняющий роль сервера ГК, хранит полную реплику всех объектов каталога своего домена и частичную реплику объектов остальных доменов леса.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969</Words>
  <Application>Microsoft Office PowerPoint</Application>
  <PresentationFormat>Широкоэкранный</PresentationFormat>
  <Paragraphs>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Працук Александр</dc:creator>
  <cp:lastModifiedBy>Працук Александр</cp:lastModifiedBy>
  <cp:revision>31</cp:revision>
  <dcterms:created xsi:type="dcterms:W3CDTF">2021-01-21T07:34:51Z</dcterms:created>
  <dcterms:modified xsi:type="dcterms:W3CDTF">2021-07-14T13:14:04Z</dcterms:modified>
</cp:coreProperties>
</file>