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2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3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0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1EC8-CF06-402D-9043-68CD214BDA0D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BDEF-46D7-4D5C-A75C-DFE511E76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7" y="1134533"/>
            <a:ext cx="10244665" cy="482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91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7" y="1016000"/>
            <a:ext cx="9889066" cy="51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5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26532" y="821563"/>
            <a:ext cx="10583333" cy="1804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00"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sz="32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Права доступа</a:t>
            </a:r>
            <a:endParaRPr lang="ru-RU" sz="3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90500"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 понятиями прав и разрешений на файлы более или менее знакомы все пользователи. Но что в действительности они собой представляют и как система определяет, какой файл можно просматривать или изменять, а какой нет? Давайте попробуем разобраться.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Структура файла в NTF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7" y="2861733"/>
            <a:ext cx="10007600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1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трибуты файл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032934"/>
            <a:ext cx="9516533" cy="506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8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36133" y="783537"/>
            <a:ext cx="804333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Структуру ACL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можно представить в виде таблицы с тремя колонками.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руктура AC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98133"/>
            <a:ext cx="10109200" cy="411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58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I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7" y="141316"/>
            <a:ext cx="7907866" cy="4281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76041" y="4519660"/>
            <a:ext cx="9906000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Основных прав доступа в NTFS четыре: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Read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разрешает только чтение файла.</a:t>
            </a:r>
            <a:b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Write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разрешает чтение и запись.</a:t>
            </a:r>
            <a:b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Modify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разрешает чтение, запись, переименование, удаление и редактирование атрибутов.</a:t>
            </a:r>
            <a:b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Full</a:t>
            </a: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Control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даёт пользователю неограниченную власть над файлом. Помимо всего перечисленного, имеющий права </a:t>
            </a:r>
            <a:r>
              <a:rPr lang="ru-RU" i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Full</a:t>
            </a:r>
            <a:r>
              <a:rPr lang="ru-RU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Control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пользователь может редактировать метаданные </a:t>
            </a:r>
            <a:r>
              <a:rPr lang="ru-RU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ACL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54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400" y="342467"/>
            <a:ext cx="10922000" cy="143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200"/>
              </a:spcAft>
            </a:pPr>
            <a:r>
              <a:rPr lang="ru-RU" b="1" dirty="0">
                <a:solidFill>
                  <a:srgbClr val="22448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Наследование</a:t>
            </a:r>
            <a:endParaRPr lang="ru-RU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Так как файлов на диске может быть очень много и большая их часть располагается во вложенных каталогах, для удобного и быстрого изменения их прав доступа необходим какой-то механизм. Для этого в NTFS есть такая вещь как </a:t>
            </a:r>
            <a:r>
              <a:rPr lang="ru-RU" b="1" dirty="0">
                <a:solidFill>
                  <a:srgbClr val="3366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наследование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Наследование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3" y="2091267"/>
            <a:ext cx="8128000" cy="457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06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65019" y="284459"/>
            <a:ext cx="11255432" cy="119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200"/>
              </a:spcAft>
            </a:pPr>
            <a:r>
              <a:rPr lang="ru-RU" sz="2400" b="1" dirty="0">
                <a:solidFill>
                  <a:srgbClr val="22448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Явные и неявные разрешения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Все разрешения, которые наследуются автоматически, именуются неявными </a:t>
            </a: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implicit</a:t>
            </a: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И напротив, разрешения, которые устанавливаются вручную путём изменения </a:t>
            </a:r>
            <a:r>
              <a:rPr lang="ru-RU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ACL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называются явными </a:t>
            </a: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explicit</a:t>
            </a: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pic>
        <p:nvPicPr>
          <p:cNvPr id="6" name="Рисунок 5" descr="Разрешен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04" y="1552941"/>
            <a:ext cx="5311833" cy="3044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3127" y="4597886"/>
            <a:ext cx="11637817" cy="2023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</a:t>
            </a:r>
            <a:r>
              <a:rPr lang="ru-RU" dirty="0" smtClean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NTFS формируются комбинации разрешений и запретов. И если расположить приоритеты разрешений в порядке убывания, то получим </a:t>
            </a:r>
            <a:r>
              <a:rPr lang="ru-RU" dirty="0" smtClean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следующую 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картину: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1.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Явный запрет</a:t>
            </a:r>
            <a:b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2.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Явное разрешение</a:t>
            </a:r>
            <a:b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3.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Неявный запрет</a:t>
            </a:r>
            <a:b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4.</a:t>
            </a:r>
            <a:r>
              <a:rPr lang="ru-RU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Неявное разрешение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5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6705" y="504167"/>
            <a:ext cx="10706793" cy="1337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00"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Файловая система</a:t>
            </a:r>
            <a:endParaRPr lang="ru-RU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90500" algn="just" fontAlgn="base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</a:rPr>
              <a:t>Фа́йловая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</a:rPr>
              <a:t>систе́ма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 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англ.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) — порядок, определяющий способ организации, хранения и именования данных на 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носителях информации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 в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</a:rPr>
              <a:t>компьютерах.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7323" y="2235902"/>
            <a:ext cx="11546378" cy="417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2250"/>
              </a:spcBef>
              <a:spcAft>
                <a:spcPts val="1500"/>
              </a:spcAft>
            </a:pPr>
            <a:r>
              <a:rPr lang="ru-RU" b="1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Отличия файловой системы REFS от NTFS</a:t>
            </a:r>
            <a:endParaRPr lang="ru-RU" sz="12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Помимо функций, связанных с поддержкой целостности данных на дисках, REFS имеет следующие основные отличия от файловой системы NTFS: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Обычно более высокая производительность, особенно в случае использования дисковых пространств.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Теоретический размер тома 262144 экзабайта (против 16 у NTFS).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Отсутствие ограничения пути к файлу в 255 символов (в REFS — 32768 символов).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REFS не поддерживаются имена файлов DOS (т.е. получить доступ к папке </a:t>
            </a:r>
            <a:r>
              <a:rPr lang="ru-RU" i="1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C:\Program </a:t>
            </a:r>
            <a:r>
              <a:rPr lang="ru-RU" i="1" dirty="0" err="1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Files</a:t>
            </a:r>
            <a:r>
              <a:rPr lang="ru-RU" i="1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\</a:t>
            </a: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по пути </a:t>
            </a:r>
            <a:r>
              <a:rPr lang="ru-RU" i="1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C:\progra~1\</a:t>
            </a: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в ней не получится). В NTFS эта возможность сохранялась в целях совместимости со старым ПО.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REFS не поддерживается сжатие, дополнительные атрибуты, шифрование средствами файловой системы (в NTFS такое есть, для REFS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работает шифрование </a:t>
            </a:r>
            <a:r>
              <a:rPr lang="ru-RU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Bitlocker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66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424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Працук Александр</dc:creator>
  <cp:lastModifiedBy>Працук Александр</cp:lastModifiedBy>
  <cp:revision>7</cp:revision>
  <dcterms:created xsi:type="dcterms:W3CDTF">2021-01-20T14:34:06Z</dcterms:created>
  <dcterms:modified xsi:type="dcterms:W3CDTF">2021-01-20T14:52:51Z</dcterms:modified>
</cp:coreProperties>
</file>