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E74A-472D-24B6-B2E3-27D4C809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F9153-E072-80D7-AE6B-3DEF0F25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7D27-2C04-49E7-8405-186A5875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1A93-524F-5129-593A-7A615FFD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883F-795A-E5C1-182D-D55857E5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41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CB31-DD6A-196A-0A5D-93BE9BB2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F533-8972-24D5-CA17-DC4E3670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58DF-C1E4-0BAB-1141-AF7720DE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86DD-AE8D-3CCB-C275-81346F04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E221-069D-1AE6-0006-7E23920F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70D9A-6967-20BD-C85B-77BFE7F93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0FC4B-EAD4-0FA1-A463-CEDA4A6B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373A-EA8D-70FB-D39E-6E5F9AAA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5B9D-A395-7A32-ED66-1B9B284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6905-C8B5-595B-2A96-0D673734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74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5009-15BD-8A5E-5395-6646AD1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841A-458D-37DC-D233-A3441B5F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25BF-7596-3698-4F72-99E548E2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ADDB-01F7-EF45-9D1F-F1F2C24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8B56-5049-AE1A-6EC3-50F0B04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73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8670-C5B1-27D4-9CD2-DB1A164A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821E-C74F-1387-26DE-A48FC9AB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8868-B9BA-DD05-960C-67F5301F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B115-FE28-D561-7D3B-FA6EB551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0C02-25E5-8B4F-8F3B-94B26EB6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002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1780-1761-9BED-1DDC-22B0068A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41A-5BDB-6478-C65E-5E4FA710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E4EF9-1F8D-9200-5628-00AE74C8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50DE-0388-5F91-5891-AD9CF43D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47F7-1D2C-CF07-2C73-6C710163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2E7B-1A36-9655-8665-EAF82D28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0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6B8D-BEA0-E0DA-E5E3-BDB7E525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19D05-9469-2369-C34A-0600A41F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A6FD0-5A13-6A71-B101-D2C47158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B00CF-3C0C-5289-4423-852F1E940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EB71A-6590-0AD2-4DA3-6F84DDB4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20E18-0805-23E3-4CC1-BD6E304F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CD6D5-10BB-9D10-8D82-0F1666BE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95CA0-A8CA-568F-E3E7-3A04196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3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E7A0-DB54-0229-3612-FA0B5AB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81A08-2C7A-90E1-278B-527498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7222-19DA-EA9E-B7D4-C1A4F06F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0031B-5B42-A9C0-2AE7-F2D8E9DF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9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995AB-5581-0CBA-F665-23C7244A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767FD-E372-69E5-76C0-C1526F11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A97F-50D0-6DCE-FBC2-8EFC1C79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896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4C6B-7620-8003-8B47-854DD150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6726-5239-7BD1-4D5D-B6FFA5F4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1217E-7F66-27CD-33EB-0C3E9C8C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FBEAB-2F37-9706-B9AC-BEED3B1E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DD5B-BC9C-593F-1463-1AC64830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CACD-DE18-34C5-B238-CF299514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6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3933-A67D-0325-9CA7-C9318030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7F331-F0C1-FC34-B22C-4BA57141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C3A3-11CD-696B-647F-AFEB240E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E0DA-B38A-394A-B9FF-C282B230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536E-E7A1-3742-79D9-5CCD9696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CD09A-6F3F-2CEB-202A-1B490B6E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54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4AAD9-72D9-C6F0-2206-164FBB7A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5B6C0-0461-E436-AFCD-122201A4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6290-C3AA-46ED-A907-823DE3045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FC40-09E7-4DEF-BE20-6FF3F45B3483}" type="datetimeFigureOut">
              <a:rPr lang="vi-VN" smtClean="0"/>
              <a:t>24/06/2024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66AC-4D48-3081-2D6C-A71FBD252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EFBB-7ABC-0114-0EBB-615DF1498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E27D-EB62-4BE6-A071-B974C03A7E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48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E4DD-E26C-6650-D4EA-30ED7FD7C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 COMMERCE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2D4E4-4715-C1F3-EA7E-9DD19D8C9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4608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A993-9B37-8A1E-F030-76745997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" y="29897"/>
            <a:ext cx="3932237" cy="503504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</a:t>
            </a: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5B5A8-CB21-2AE3-3C64-D6B33779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331" y="2351868"/>
            <a:ext cx="1996401" cy="380620"/>
          </a:xfrm>
        </p:spPr>
        <p:txBody>
          <a:bodyPr/>
          <a:lstStyle/>
          <a:p>
            <a:r>
              <a:rPr lang="en-US" dirty="0"/>
              <a:t>1. Header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D00CC-CD9F-5806-E63B-A817B750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3400"/>
            <a:ext cx="4600575" cy="57912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ADDA522-9DF1-D7E9-6A94-A99FFFB8E90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48732" y="679570"/>
            <a:ext cx="3647268" cy="1862608"/>
          </a:xfrm>
          <a:prstGeom prst="bentConnector3">
            <a:avLst>
              <a:gd name="adj1" fmla="val 210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59F6DA1-0174-9CD6-5CBB-476AED8301FD}"/>
              </a:ext>
            </a:extLst>
          </p:cNvPr>
          <p:cNvSpPr txBox="1">
            <a:spLocks/>
          </p:cNvSpPr>
          <p:nvPr/>
        </p:nvSpPr>
        <p:spPr>
          <a:xfrm>
            <a:off x="452330" y="2847814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Header bottom</a:t>
            </a:r>
          </a:p>
          <a:p>
            <a:endParaRPr lang="vi-VN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9EA18CB-B21D-F08C-07CD-06AA455B70D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731" y="978559"/>
            <a:ext cx="3647269" cy="2059565"/>
          </a:xfrm>
          <a:prstGeom prst="bentConnector3">
            <a:avLst>
              <a:gd name="adj1" fmla="val 3502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0FAA9B2-960C-6D74-EC2B-2A8E2BE45308}"/>
              </a:ext>
            </a:extLst>
          </p:cNvPr>
          <p:cNvSpPr txBox="1">
            <a:spLocks/>
          </p:cNvSpPr>
          <p:nvPr/>
        </p:nvSpPr>
        <p:spPr>
          <a:xfrm>
            <a:off x="452329" y="3340987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Banner </a:t>
            </a:r>
          </a:p>
          <a:p>
            <a:endParaRPr lang="vi-VN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845CFD-E99D-6FDD-76AF-76D3DBAAA670}"/>
              </a:ext>
            </a:extLst>
          </p:cNvPr>
          <p:cNvCxnSpPr>
            <a:cxnSpLocks/>
          </p:cNvCxnSpPr>
          <p:nvPr/>
        </p:nvCxnSpPr>
        <p:spPr>
          <a:xfrm flipV="1">
            <a:off x="2448729" y="1499689"/>
            <a:ext cx="3647270" cy="1958181"/>
          </a:xfrm>
          <a:prstGeom prst="bentConnector3">
            <a:avLst>
              <a:gd name="adj1" fmla="val 479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4E82A278-760C-0019-59C5-69E1CB5F5341}"/>
              </a:ext>
            </a:extLst>
          </p:cNvPr>
          <p:cNvSpPr txBox="1">
            <a:spLocks/>
          </p:cNvSpPr>
          <p:nvPr/>
        </p:nvSpPr>
        <p:spPr>
          <a:xfrm>
            <a:off x="452328" y="3821460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Banner bottom </a:t>
            </a:r>
          </a:p>
          <a:p>
            <a:endParaRPr lang="vi-VN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07C5384-FA9E-EDD0-65DB-6C75DDC08FBB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448729" y="2423482"/>
            <a:ext cx="3647268" cy="1588288"/>
          </a:xfrm>
          <a:prstGeom prst="bentConnector3">
            <a:avLst>
              <a:gd name="adj1" fmla="val 6323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D7A1308B-E438-C2DF-BE9F-C087893FED53}"/>
              </a:ext>
            </a:extLst>
          </p:cNvPr>
          <p:cNvSpPr txBox="1">
            <a:spLocks/>
          </p:cNvSpPr>
          <p:nvPr/>
        </p:nvSpPr>
        <p:spPr>
          <a:xfrm>
            <a:off x="452327" y="4287594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Sale off </a:t>
            </a:r>
          </a:p>
          <a:p>
            <a:endParaRPr lang="vi-VN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1CEB94-B54B-51BD-E2A8-2DE5A84BF20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448727" y="3429000"/>
            <a:ext cx="3647273" cy="975477"/>
          </a:xfrm>
          <a:prstGeom prst="bentConnector3">
            <a:avLst>
              <a:gd name="adj1" fmla="val 768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73D4C375-DA73-F62B-B5B6-8A50F360CAF0}"/>
              </a:ext>
            </a:extLst>
          </p:cNvPr>
          <p:cNvSpPr txBox="1">
            <a:spLocks/>
          </p:cNvSpPr>
          <p:nvPr/>
        </p:nvSpPr>
        <p:spPr>
          <a:xfrm>
            <a:off x="452327" y="4863949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6. New products </a:t>
            </a:r>
          </a:p>
          <a:p>
            <a:endParaRPr lang="vi-VN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AAC241F-1890-F48C-AA48-4A8C29ADFA56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448728" y="5054259"/>
            <a:ext cx="3763386" cy="4309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2D825-D849-5E94-3844-1F6253CF6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514350"/>
            <a:ext cx="4514850" cy="582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4A993-9B37-8A1E-F030-76745997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" y="29897"/>
            <a:ext cx="3932237" cy="503504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</a:t>
            </a:r>
            <a:endParaRPr lang="vi-VN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0FAA9B2-960C-6D74-EC2B-2A8E2BE45308}"/>
              </a:ext>
            </a:extLst>
          </p:cNvPr>
          <p:cNvSpPr txBox="1">
            <a:spLocks/>
          </p:cNvSpPr>
          <p:nvPr/>
        </p:nvSpPr>
        <p:spPr>
          <a:xfrm>
            <a:off x="452329" y="3340987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 Best sellers </a:t>
            </a:r>
          </a:p>
          <a:p>
            <a:endParaRPr lang="vi-VN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845CFD-E99D-6FDD-76AF-76D3DBAAA670}"/>
              </a:ext>
            </a:extLst>
          </p:cNvPr>
          <p:cNvCxnSpPr>
            <a:cxnSpLocks/>
          </p:cNvCxnSpPr>
          <p:nvPr/>
        </p:nvCxnSpPr>
        <p:spPr>
          <a:xfrm flipV="1">
            <a:off x="2448729" y="1499689"/>
            <a:ext cx="3647270" cy="1958181"/>
          </a:xfrm>
          <a:prstGeom prst="bentConnector3">
            <a:avLst>
              <a:gd name="adj1" fmla="val 262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4E82A278-760C-0019-59C5-69E1CB5F5341}"/>
              </a:ext>
            </a:extLst>
          </p:cNvPr>
          <p:cNvSpPr txBox="1">
            <a:spLocks/>
          </p:cNvSpPr>
          <p:nvPr/>
        </p:nvSpPr>
        <p:spPr>
          <a:xfrm>
            <a:off x="452328" y="3821460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8. Year Product </a:t>
            </a:r>
          </a:p>
          <a:p>
            <a:endParaRPr lang="vi-VN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07C5384-FA9E-EDD0-65DB-6C75DDC08FBB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448729" y="2929449"/>
            <a:ext cx="3647266" cy="108232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D7A1308B-E438-C2DF-BE9F-C087893FED53}"/>
              </a:ext>
            </a:extLst>
          </p:cNvPr>
          <p:cNvSpPr txBox="1">
            <a:spLocks/>
          </p:cNvSpPr>
          <p:nvPr/>
        </p:nvSpPr>
        <p:spPr>
          <a:xfrm>
            <a:off x="452327" y="4287594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9. Special offers</a:t>
            </a:r>
          </a:p>
          <a:p>
            <a:endParaRPr lang="vi-VN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1CEB94-B54B-51BD-E2A8-2DE5A84BF201}"/>
              </a:ext>
            </a:extLst>
          </p:cNvPr>
          <p:cNvCxnSpPr>
            <a:cxnSpLocks/>
          </p:cNvCxnSpPr>
          <p:nvPr/>
        </p:nvCxnSpPr>
        <p:spPr>
          <a:xfrm>
            <a:off x="2448727" y="4404477"/>
            <a:ext cx="3647268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73D4C375-DA73-F62B-B5B6-8A50F360CAF0}"/>
              </a:ext>
            </a:extLst>
          </p:cNvPr>
          <p:cNvSpPr txBox="1">
            <a:spLocks/>
          </p:cNvSpPr>
          <p:nvPr/>
        </p:nvSpPr>
        <p:spPr>
          <a:xfrm>
            <a:off x="452327" y="4863949"/>
            <a:ext cx="1996401" cy="3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10. Footer</a:t>
            </a:r>
          </a:p>
          <a:p>
            <a:endParaRPr lang="vi-VN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AAC241F-1890-F48C-AA48-4A8C29ADFA56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448728" y="5054259"/>
            <a:ext cx="3425130" cy="7988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95F78D-066D-A749-5BEA-6949AA03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28" y="0"/>
            <a:ext cx="3614235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7CED63-E245-CE0E-DB0F-19A09626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704" y="3130658"/>
            <a:ext cx="2802313" cy="596683"/>
          </a:xfrm>
        </p:spPr>
        <p:txBody>
          <a:bodyPr/>
          <a:lstStyle/>
          <a:p>
            <a:r>
              <a:rPr lang="en-US" dirty="0"/>
              <a:t>Code structure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85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FOX COMMERCE</vt:lpstr>
      <vt:lpstr>Layout</vt:lpstr>
      <vt:lpstr>Layout</vt:lpstr>
      <vt:lpstr>Code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mmvn122022.003. key1</dc:creator>
  <cp:lastModifiedBy>mmvn122022.003. key1</cp:lastModifiedBy>
  <cp:revision>7</cp:revision>
  <dcterms:created xsi:type="dcterms:W3CDTF">2024-06-23T08:57:54Z</dcterms:created>
  <dcterms:modified xsi:type="dcterms:W3CDTF">2024-06-24T04:48:51Z</dcterms:modified>
</cp:coreProperties>
</file>