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56" r:id="rId2"/>
    <p:sldId id="274" r:id="rId3"/>
    <p:sldId id="281" r:id="rId4"/>
    <p:sldId id="285" r:id="rId5"/>
    <p:sldId id="284" r:id="rId6"/>
    <p:sldId id="283" r:id="rId7"/>
    <p:sldId id="275" r:id="rId8"/>
  </p:sldIdLst>
  <p:sldSz cx="9144000" cy="6858000" type="screen4x3"/>
  <p:notesSz cx="6858000" cy="9979025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5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CD4"/>
    <a:srgbClr val="558ED5"/>
    <a:srgbClr val="0071B9"/>
    <a:srgbClr val="EB1C2D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96215" autoAdjust="0"/>
  </p:normalViewPr>
  <p:slideViewPr>
    <p:cSldViewPr>
      <p:cViewPr varScale="1">
        <p:scale>
          <a:sx n="66" d="100"/>
          <a:sy n="66" d="100"/>
        </p:scale>
        <p:origin x="156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2988" y="90"/>
      </p:cViewPr>
      <p:guideLst>
        <p:guide orient="horz" pos="3145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71800" cy="500685"/>
          </a:xfrm>
          <a:prstGeom prst="rect">
            <a:avLst/>
          </a:prstGeom>
        </p:spPr>
        <p:txBody>
          <a:bodyPr vert="horz" lIns="95251" tIns="47625" rIns="95251" bIns="476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7" y="2"/>
            <a:ext cx="2971800" cy="500685"/>
          </a:xfrm>
          <a:prstGeom prst="rect">
            <a:avLst/>
          </a:prstGeom>
        </p:spPr>
        <p:txBody>
          <a:bodyPr vert="horz" lIns="95251" tIns="47625" rIns="95251" bIns="47625" rtlCol="0"/>
          <a:lstStyle>
            <a:lvl1pPr algn="r">
              <a:defRPr sz="1200"/>
            </a:lvl1pPr>
          </a:lstStyle>
          <a:p>
            <a:fld id="{BAF1D3F1-F1CD-4A10-A87E-11D3B0204C9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478345"/>
            <a:ext cx="2971800" cy="500684"/>
          </a:xfrm>
          <a:prstGeom prst="rect">
            <a:avLst/>
          </a:prstGeom>
        </p:spPr>
        <p:txBody>
          <a:bodyPr vert="horz" lIns="95251" tIns="47625" rIns="95251" bIns="476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7" y="9478345"/>
            <a:ext cx="2971800" cy="500684"/>
          </a:xfrm>
          <a:prstGeom prst="rect">
            <a:avLst/>
          </a:prstGeom>
        </p:spPr>
        <p:txBody>
          <a:bodyPr vert="horz" lIns="95251" tIns="47625" rIns="95251" bIns="47625" rtlCol="0" anchor="b"/>
          <a:lstStyle>
            <a:lvl1pPr algn="r">
              <a:defRPr sz="1200"/>
            </a:lvl1pPr>
          </a:lstStyle>
          <a:p>
            <a:fld id="{FF682EF1-A6F0-4693-9952-7092AB75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7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71800" cy="498953"/>
          </a:xfrm>
          <a:prstGeom prst="rect">
            <a:avLst/>
          </a:prstGeom>
        </p:spPr>
        <p:txBody>
          <a:bodyPr vert="horz" lIns="95251" tIns="47625" rIns="95251" bIns="476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7" y="0"/>
            <a:ext cx="2971800" cy="498953"/>
          </a:xfrm>
          <a:prstGeom prst="rect">
            <a:avLst/>
          </a:prstGeom>
        </p:spPr>
        <p:txBody>
          <a:bodyPr vert="horz" lIns="95251" tIns="47625" rIns="95251" bIns="47625" rtlCol="0"/>
          <a:lstStyle>
            <a:lvl1pPr algn="r">
              <a:defRPr sz="1200"/>
            </a:lvl1pPr>
          </a:lstStyle>
          <a:p>
            <a:fld id="{FD35646C-5E5A-4D25-B542-E3731D1935D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49300"/>
            <a:ext cx="4986338" cy="3741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1" tIns="47625" rIns="95251" bIns="476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40037"/>
            <a:ext cx="5486400" cy="4490561"/>
          </a:xfrm>
          <a:prstGeom prst="rect">
            <a:avLst/>
          </a:prstGeom>
        </p:spPr>
        <p:txBody>
          <a:bodyPr vert="horz" lIns="95251" tIns="47625" rIns="95251" bIns="476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78342"/>
            <a:ext cx="2971800" cy="498953"/>
          </a:xfrm>
          <a:prstGeom prst="rect">
            <a:avLst/>
          </a:prstGeom>
        </p:spPr>
        <p:txBody>
          <a:bodyPr vert="horz" lIns="95251" tIns="47625" rIns="95251" bIns="476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7" y="9478342"/>
            <a:ext cx="2971800" cy="498953"/>
          </a:xfrm>
          <a:prstGeom prst="rect">
            <a:avLst/>
          </a:prstGeom>
        </p:spPr>
        <p:txBody>
          <a:bodyPr vert="horz" lIns="95251" tIns="47625" rIns="95251" bIns="47625" rtlCol="0" anchor="b"/>
          <a:lstStyle>
            <a:lvl1pPr algn="r">
              <a:defRPr sz="1200"/>
            </a:lvl1pPr>
          </a:lstStyle>
          <a:p>
            <a:fld id="{F6754AD4-D4F5-4456-B727-6EFF109E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4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54AD4-D4F5-4456-B727-6EFF109E5F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54AD4-D4F5-4456-B727-6EFF109E5F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26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54AD4-D4F5-4456-B727-6EFF109E5F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7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54AD4-D4F5-4456-B727-6EFF109E5F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6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54AD4-D4F5-4456-B727-6EFF109E5F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03B-A58E-4CBF-945C-A86F119FD96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8B7817-76AC-4FF6-88A9-BD7A919D5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066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A00CFC0-B2DA-4E8C-AA29-68349713C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7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6889"/>
            <a:ext cx="7772400" cy="1026112"/>
          </a:xfrm>
        </p:spPr>
        <p:txBody>
          <a:bodyPr anchor="t" anchorCtr="0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4DE-F9C1-4477-A453-6AFE4A7A3F1C}" type="datetimeFigureOut">
              <a:rPr lang="th-TH" smtClean="0"/>
              <a:t>24/06/67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41D456-16C2-4DA7-9035-15B707A17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066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A00CFC0-B2DA-4E8C-AA29-68349713C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4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609600" y="1981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7903B-A58E-4CBF-945C-A86F119FD96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066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A00CFC0-B2DA-4E8C-AA29-68349713C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172.26.16.196:8082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zenflowchart.com/mindmap/sD2G3kfbruGtzqrUN5x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lab.com/MMVNMIS/fox-commerce/-/tree/main/frontend" TargetMode="Externa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CFA209F-3B6C-496C-8D9B-7F58C96E1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800" y="1905000"/>
            <a:ext cx="6515100" cy="12954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FOX COMMERCE PROJECT</a:t>
            </a:r>
            <a:endParaRPr lang="th-TH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B5A81A-0FA7-4595-BB72-64CAA96A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800" y="4800600"/>
            <a:ext cx="6400800" cy="83820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MIS</a:t>
            </a:r>
          </a:p>
          <a:p>
            <a:pPr algn="l"/>
            <a:r>
              <a:rPr lang="en-US" sz="1800" dirty="0"/>
              <a:t>June 2024</a:t>
            </a:r>
            <a:endParaRPr lang="th-TH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FEA545-0A04-4A60-929E-1DF8241E07BD}"/>
              </a:ext>
            </a:extLst>
          </p:cNvPr>
          <p:cNvSpPr txBox="1">
            <a:spLocks/>
          </p:cNvSpPr>
          <p:nvPr/>
        </p:nvSpPr>
        <p:spPr>
          <a:xfrm>
            <a:off x="1752600" y="1509712"/>
            <a:ext cx="5181600" cy="38385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solidFill>
                <a:srgbClr val="1F4E79"/>
              </a:solidFill>
              <a:effectLst/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sz="1800" dirty="0">
                <a:solidFill>
                  <a:srgbClr val="1F4E79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Layout design</a:t>
            </a:r>
          </a:p>
          <a:p>
            <a:pPr marL="514350" indent="-514350">
              <a:buAutoNum type="arabicPeriod"/>
            </a:pPr>
            <a:endParaRPr lang="en-US" sz="1800" dirty="0">
              <a:solidFill>
                <a:srgbClr val="1F4E79"/>
              </a:solidFill>
              <a:effectLst/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1800" dirty="0">
                <a:solidFill>
                  <a:srgbClr val="1F4E79"/>
                </a:solidFill>
                <a:latin typeface="Tahoma" panose="020B0604030504040204" pitchFamily="34" charset="0"/>
              </a:rPr>
              <a:t>Framework/Languages/Tools</a:t>
            </a:r>
          </a:p>
          <a:p>
            <a:pPr marL="514350" indent="-514350">
              <a:buFontTx/>
              <a:buAutoNum type="arabicPeriod"/>
            </a:pPr>
            <a:endParaRPr lang="en-US" sz="1800" dirty="0">
              <a:solidFill>
                <a:srgbClr val="1F4E79"/>
              </a:solidFill>
              <a:latin typeface="Tahoma" panose="020B0604030504040204" pitchFamily="34" charset="0"/>
            </a:endParaRPr>
          </a:p>
          <a:p>
            <a:pPr marL="514350" indent="-514350">
              <a:buAutoNum type="arabicPeriod"/>
            </a:pPr>
            <a:r>
              <a:rPr lang="en-US" sz="1800" dirty="0">
                <a:solidFill>
                  <a:srgbClr val="1F4E79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Prototype</a:t>
            </a:r>
          </a:p>
          <a:p>
            <a:pPr marL="514350" indent="-514350">
              <a:buAutoNum type="arabicPeriod"/>
            </a:pPr>
            <a:endParaRPr lang="en-US" sz="1800" dirty="0">
              <a:solidFill>
                <a:srgbClr val="1F4E79"/>
              </a:solidFill>
              <a:latin typeface="Tahoma" panose="020B0604030504040204" pitchFamily="34" charset="0"/>
            </a:endParaRPr>
          </a:p>
          <a:p>
            <a:pPr marL="514350" indent="-514350">
              <a:buAutoNum type="arabicPeriod"/>
            </a:pPr>
            <a:r>
              <a:rPr lang="en-US" sz="1800" dirty="0">
                <a:solidFill>
                  <a:srgbClr val="1F4E79"/>
                </a:solidFill>
                <a:latin typeface="Tahoma" panose="020B0604030504040204" pitchFamily="34" charset="0"/>
              </a:rPr>
              <a:t>Code Structure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BD63AD6-E567-4160-A617-3AE8F0EC0A16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4465AEF-1729-4608-8605-27B50A374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00800"/>
            <a:ext cx="22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A00CFC0-B2DA-4E8C-AA29-68349713CBC5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/>
              <a:t>2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ACCE893-DDD7-BA02-818C-73A01BC89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6889"/>
            <a:ext cx="7772400" cy="1026112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3664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857419-7C36-4A29-AD4E-C5F2BFE24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07601" y="7014921"/>
            <a:ext cx="228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A00CFC0-B2DA-4E8C-AA29-68349713CBC5}" type="slidenum">
              <a:rPr lang="en-US" sz="600"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 lang="en-US" sz="675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68B222-0242-978C-D59F-73011553A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Layout 1/2</a:t>
            </a:r>
            <a:endParaRPr lang="vi-VN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B05B423-5C74-CEF4-4536-6A0CCE55FDDF}"/>
              </a:ext>
            </a:extLst>
          </p:cNvPr>
          <p:cNvSpPr txBox="1">
            <a:spLocks/>
          </p:cNvSpPr>
          <p:nvPr/>
        </p:nvSpPr>
        <p:spPr>
          <a:xfrm>
            <a:off x="339249" y="2621151"/>
            <a:ext cx="1497301" cy="285465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vi-V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B8923C-31D9-039C-9862-9FD4F8E0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709393"/>
            <a:ext cx="4476167" cy="5634596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745340C-DE75-CAC0-6C3D-0132F755668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371601" y="874003"/>
            <a:ext cx="2555698" cy="1897573"/>
          </a:xfrm>
          <a:prstGeom prst="bentConnector3">
            <a:avLst>
              <a:gd name="adj1" fmla="val 157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EA4A6BA-509F-FC2B-F3DC-49614B10E283}"/>
              </a:ext>
            </a:extLst>
          </p:cNvPr>
          <p:cNvSpPr txBox="1">
            <a:spLocks/>
          </p:cNvSpPr>
          <p:nvPr/>
        </p:nvSpPr>
        <p:spPr>
          <a:xfrm>
            <a:off x="339248" y="2993111"/>
            <a:ext cx="1718152" cy="2854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Header bottom</a:t>
            </a:r>
          </a:p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ACD3BD6-D86A-8273-76BF-6953E419427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057400" y="1143001"/>
            <a:ext cx="2057398" cy="1992843"/>
          </a:xfrm>
          <a:prstGeom prst="bentConnector3">
            <a:avLst>
              <a:gd name="adj1" fmla="val 925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9F369581-DD62-1108-8D73-195A04CDE21E}"/>
              </a:ext>
            </a:extLst>
          </p:cNvPr>
          <p:cNvSpPr txBox="1">
            <a:spLocks/>
          </p:cNvSpPr>
          <p:nvPr/>
        </p:nvSpPr>
        <p:spPr>
          <a:xfrm>
            <a:off x="339248" y="3362990"/>
            <a:ext cx="1032354" cy="2854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Banner </a:t>
            </a:r>
          </a:p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0C765AC-132E-5F4E-BF48-578BFB298141}"/>
              </a:ext>
            </a:extLst>
          </p:cNvPr>
          <p:cNvCxnSpPr>
            <a:cxnSpLocks/>
          </p:cNvCxnSpPr>
          <p:nvPr/>
        </p:nvCxnSpPr>
        <p:spPr>
          <a:xfrm flipV="1">
            <a:off x="1295400" y="1735505"/>
            <a:ext cx="2819398" cy="1791186"/>
          </a:xfrm>
          <a:prstGeom prst="bentConnector3">
            <a:avLst>
              <a:gd name="adj1" fmla="val 468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F18805A1-72F2-4A23-C80D-41085E908B01}"/>
              </a:ext>
            </a:extLst>
          </p:cNvPr>
          <p:cNvSpPr txBox="1">
            <a:spLocks/>
          </p:cNvSpPr>
          <p:nvPr/>
        </p:nvSpPr>
        <p:spPr>
          <a:xfrm>
            <a:off x="339246" y="3723345"/>
            <a:ext cx="1718152" cy="2854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Banner bottom </a:t>
            </a:r>
          </a:p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EC0C427-91CE-2ED3-C0AC-63506530C2C5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057398" y="2520462"/>
            <a:ext cx="2057400" cy="1345616"/>
          </a:xfrm>
          <a:prstGeom prst="bentConnector3">
            <a:avLst>
              <a:gd name="adj1" fmla="val 4753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8036A349-58CF-2A54-A1B1-DEE22598F5F6}"/>
              </a:ext>
            </a:extLst>
          </p:cNvPr>
          <p:cNvSpPr txBox="1">
            <a:spLocks/>
          </p:cNvSpPr>
          <p:nvPr/>
        </p:nvSpPr>
        <p:spPr>
          <a:xfrm>
            <a:off x="339246" y="4072946"/>
            <a:ext cx="1497301" cy="2854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5. Sale off </a:t>
            </a:r>
          </a:p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699676C-692C-C8B3-215F-AF2C21CB5853}"/>
              </a:ext>
            </a:extLst>
          </p:cNvPr>
          <p:cNvCxnSpPr>
            <a:cxnSpLocks/>
            <a:stCxn id="30" idx="3"/>
            <a:endCxn id="20" idx="1"/>
          </p:cNvCxnSpPr>
          <p:nvPr/>
        </p:nvCxnSpPr>
        <p:spPr>
          <a:xfrm flipV="1">
            <a:off x="1836547" y="3526691"/>
            <a:ext cx="2278253" cy="688988"/>
          </a:xfrm>
          <a:prstGeom prst="bentConnector3">
            <a:avLst>
              <a:gd name="adj1" fmla="val 683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E4F25DFB-545D-24DD-787A-F080EBD5548B}"/>
              </a:ext>
            </a:extLst>
          </p:cNvPr>
          <p:cNvSpPr txBox="1">
            <a:spLocks/>
          </p:cNvSpPr>
          <p:nvPr/>
        </p:nvSpPr>
        <p:spPr>
          <a:xfrm>
            <a:off x="339246" y="4505212"/>
            <a:ext cx="1497301" cy="2854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6. New products </a:t>
            </a:r>
          </a:p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3CBB7DF-AB73-A3ED-A395-1F819F1D8790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836547" y="4647945"/>
            <a:ext cx="2278251" cy="83901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8B19FE9-5E9A-6F42-DA6C-7F81870969F2}"/>
              </a:ext>
            </a:extLst>
          </p:cNvPr>
          <p:cNvSpPr txBox="1">
            <a:spLocks/>
          </p:cNvSpPr>
          <p:nvPr/>
        </p:nvSpPr>
        <p:spPr>
          <a:xfrm>
            <a:off x="339247" y="2628843"/>
            <a:ext cx="1032354" cy="2854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Header</a:t>
            </a:r>
          </a:p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5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857419-7C36-4A29-AD4E-C5F2BFE24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07601" y="7014921"/>
            <a:ext cx="228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A00CFC0-B2DA-4E8C-AA29-68349713CBC5}" type="slidenum">
              <a:rPr lang="en-US" sz="600">
                <a:solidFill>
                  <a:schemeClr val="bg1">
                    <a:lumMod val="50000"/>
                  </a:schemeClr>
                </a:solidFill>
              </a:rPr>
              <a:pPr/>
              <a:t>4</a:t>
            </a:fld>
            <a:endParaRPr lang="en-US" sz="675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68B222-0242-978C-D59F-73011553A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Layout 2/2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B4929-809A-8A03-1DEF-849737254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161" y="817914"/>
            <a:ext cx="4301869" cy="5554311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CABCA94-39FB-004B-E633-EC8E65A37B41}"/>
              </a:ext>
            </a:extLst>
          </p:cNvPr>
          <p:cNvSpPr txBox="1">
            <a:spLocks/>
          </p:cNvSpPr>
          <p:nvPr/>
        </p:nvSpPr>
        <p:spPr>
          <a:xfrm>
            <a:off x="339247" y="3362990"/>
            <a:ext cx="1497301" cy="2854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7. Best sellers </a:t>
            </a:r>
          </a:p>
          <a:p>
            <a:endParaRPr lang="vi-VN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C4F287E-6683-2CD5-DAE5-B90B10D4FE7A}"/>
              </a:ext>
            </a:extLst>
          </p:cNvPr>
          <p:cNvCxnSpPr>
            <a:cxnSpLocks/>
          </p:cNvCxnSpPr>
          <p:nvPr/>
        </p:nvCxnSpPr>
        <p:spPr>
          <a:xfrm flipV="1">
            <a:off x="1836547" y="1982017"/>
            <a:ext cx="2735453" cy="1468636"/>
          </a:xfrm>
          <a:prstGeom prst="bentConnector3">
            <a:avLst>
              <a:gd name="adj1" fmla="val 262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188DCA9-24A9-B4A4-69D1-4B1EA6ECCAE3}"/>
              </a:ext>
            </a:extLst>
          </p:cNvPr>
          <p:cNvSpPr txBox="1">
            <a:spLocks/>
          </p:cNvSpPr>
          <p:nvPr/>
        </p:nvSpPr>
        <p:spPr>
          <a:xfrm>
            <a:off x="339246" y="3723345"/>
            <a:ext cx="1497301" cy="2854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8. Year Product </a:t>
            </a:r>
          </a:p>
          <a:p>
            <a:endParaRPr lang="vi-VN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F7ACC96-73BE-B844-5810-B6C8C4717F9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836547" y="3054337"/>
            <a:ext cx="2735450" cy="81174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0760B76-2CBA-13B1-2E84-D3824362119E}"/>
              </a:ext>
            </a:extLst>
          </p:cNvPr>
          <p:cNvSpPr txBox="1">
            <a:spLocks/>
          </p:cNvSpPr>
          <p:nvPr/>
        </p:nvSpPr>
        <p:spPr>
          <a:xfrm>
            <a:off x="339246" y="4072946"/>
            <a:ext cx="1497301" cy="2854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9. Special offers</a:t>
            </a:r>
          </a:p>
          <a:p>
            <a:endParaRPr lang="vi-VN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B13B582-3084-4F95-0BBD-4D4F047D6E75}"/>
              </a:ext>
            </a:extLst>
          </p:cNvPr>
          <p:cNvCxnSpPr>
            <a:cxnSpLocks/>
          </p:cNvCxnSpPr>
          <p:nvPr/>
        </p:nvCxnSpPr>
        <p:spPr>
          <a:xfrm>
            <a:off x="1836545" y="4160608"/>
            <a:ext cx="2735451" cy="95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235877E-1793-4371-B1BE-009BEDB51705}"/>
              </a:ext>
            </a:extLst>
          </p:cNvPr>
          <p:cNvSpPr txBox="1">
            <a:spLocks/>
          </p:cNvSpPr>
          <p:nvPr/>
        </p:nvSpPr>
        <p:spPr>
          <a:xfrm>
            <a:off x="339246" y="4505212"/>
            <a:ext cx="1497301" cy="2854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10. Footer</a:t>
            </a:r>
          </a:p>
          <a:p>
            <a:endParaRPr lang="vi-V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6C34F62-C5B0-2871-6C1C-91CF79423FB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836547" y="4647945"/>
            <a:ext cx="2705293" cy="102269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72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2AC827C3-F63B-DC4D-5FA9-77F653E797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854" y="3356639"/>
            <a:ext cx="1362640" cy="757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1071EC-2554-48A9-8788-2B70B41F7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Frameworks, Languages, DB &amp; Tools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857419-7C36-4A29-AD4E-C5F2BFE24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07601" y="7014921"/>
            <a:ext cx="228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A00CFC0-B2DA-4E8C-AA29-68349713CBC5}" type="slidenum">
              <a:rPr lang="en-US" sz="600">
                <a:solidFill>
                  <a:schemeClr val="bg1">
                    <a:lumMod val="50000"/>
                  </a:schemeClr>
                </a:solidFill>
              </a:rPr>
              <a:pPr/>
              <a:t>5</a:t>
            </a:fld>
            <a:endParaRPr lang="en-US" sz="675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35221" y="1632747"/>
            <a:ext cx="1257300" cy="400050"/>
          </a:xfrm>
          <a:prstGeom prst="rect">
            <a:avLst/>
          </a:prstGeom>
          <a:solidFill>
            <a:srgbClr val="00B050"/>
          </a:solidFill>
          <a:ln w="9525">
            <a:solidFill>
              <a:srgbClr val="96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Backend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Language (API)</a:t>
            </a:r>
          </a:p>
        </p:txBody>
      </p:sp>
      <p:cxnSp>
        <p:nvCxnSpPr>
          <p:cNvPr id="26" name="Elbow Connector 25"/>
          <p:cNvCxnSpPr>
            <a:cxnSpLocks/>
            <a:stCxn id="25" idx="2"/>
            <a:endCxn id="19" idx="0"/>
          </p:cNvCxnSpPr>
          <p:nvPr/>
        </p:nvCxnSpPr>
        <p:spPr>
          <a:xfrm rot="16200000" flipH="1">
            <a:off x="1521947" y="2174720"/>
            <a:ext cx="285252" cy="1406"/>
          </a:xfrm>
          <a:prstGeom prst="bentConnector3">
            <a:avLst>
              <a:gd name="adj1" fmla="val 50000"/>
            </a:avLst>
          </a:prstGeom>
          <a:ln>
            <a:solidFill>
              <a:srgbClr val="96999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61834" y="1635712"/>
            <a:ext cx="1257300" cy="400050"/>
          </a:xfrm>
          <a:prstGeom prst="rect">
            <a:avLst/>
          </a:prstGeom>
          <a:solidFill>
            <a:srgbClr val="00B050"/>
          </a:solidFill>
          <a:ln w="9525">
            <a:solidFill>
              <a:srgbClr val="96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Frontend language (Web)</a:t>
            </a:r>
          </a:p>
        </p:txBody>
      </p:sp>
      <p:cxnSp>
        <p:nvCxnSpPr>
          <p:cNvPr id="33" name="Elbow Connector 32"/>
          <p:cNvCxnSpPr>
            <a:cxnSpLocks/>
            <a:stCxn id="32" idx="2"/>
            <a:endCxn id="79" idx="0"/>
          </p:cNvCxnSpPr>
          <p:nvPr/>
        </p:nvCxnSpPr>
        <p:spPr>
          <a:xfrm rot="5400000">
            <a:off x="4185310" y="2239414"/>
            <a:ext cx="408827" cy="1523"/>
          </a:xfrm>
          <a:prstGeom prst="bentConnector3">
            <a:avLst>
              <a:gd name="adj1" fmla="val 50000"/>
            </a:avLst>
          </a:prstGeom>
          <a:ln>
            <a:solidFill>
              <a:srgbClr val="96999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528346" y="1635712"/>
            <a:ext cx="1257300" cy="400050"/>
          </a:xfrm>
          <a:prstGeom prst="rect">
            <a:avLst/>
          </a:prstGeom>
          <a:solidFill>
            <a:srgbClr val="00B050"/>
          </a:solidFill>
          <a:ln w="9525">
            <a:solidFill>
              <a:srgbClr val="96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CMS (Admin)</a:t>
            </a:r>
          </a:p>
        </p:txBody>
      </p:sp>
      <p:cxnSp>
        <p:nvCxnSpPr>
          <p:cNvPr id="75" name="Elbow Connector 74"/>
          <p:cNvCxnSpPr>
            <a:cxnSpLocks/>
            <a:stCxn id="66" idx="2"/>
            <a:endCxn id="41" idx="0"/>
          </p:cNvCxnSpPr>
          <p:nvPr/>
        </p:nvCxnSpPr>
        <p:spPr>
          <a:xfrm rot="16200000" flipH="1">
            <a:off x="6966087" y="2226671"/>
            <a:ext cx="382531" cy="713"/>
          </a:xfrm>
          <a:prstGeom prst="bentConnector3">
            <a:avLst>
              <a:gd name="adj1" fmla="val 50000"/>
            </a:avLst>
          </a:prstGeom>
          <a:ln>
            <a:solidFill>
              <a:srgbClr val="96999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829FF91-0BE9-5555-08CF-82F3D19C19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88" y="3118876"/>
            <a:ext cx="1210533" cy="3631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A25A2F-E5C8-DEAF-D7D8-DD9DA2BBA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49" y="2318050"/>
            <a:ext cx="1317255" cy="80779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00B83EC-68E6-E7A4-63F5-E26B49FA6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56" y="2418293"/>
            <a:ext cx="1010707" cy="10107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DB04A42-62DD-6BCA-DF8D-BDB14B5E2C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2444589"/>
            <a:ext cx="1767524" cy="98441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EA6908-803A-86C8-A849-7E66A6AB7CF3}"/>
              </a:ext>
            </a:extLst>
          </p:cNvPr>
          <p:cNvSpPr txBox="1">
            <a:spLocks/>
          </p:cNvSpPr>
          <p:nvPr/>
        </p:nvSpPr>
        <p:spPr>
          <a:xfrm>
            <a:off x="228600" y="5222288"/>
            <a:ext cx="7772400" cy="10261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Click to view </a:t>
            </a:r>
            <a:r>
              <a:rPr lang="en-US" dirty="0">
                <a:hlinkClick r:id="rId8"/>
              </a:rPr>
              <a:t>Prototype fox-commerce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9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857419-7C36-4A29-AD4E-C5F2BFE24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07601" y="7014921"/>
            <a:ext cx="228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A00CFC0-B2DA-4E8C-AA29-68349713CBC5}" type="slidenum">
              <a:rPr lang="en-US" sz="600"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 lang="en-US" sz="675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B6EF378A-13DB-C34C-9A87-ED9DB09223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16889"/>
            <a:ext cx="4038600" cy="64591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41951F-FC36-A1BF-C5D9-B59B34286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6889"/>
            <a:ext cx="7772400" cy="1026112"/>
          </a:xfrm>
        </p:spPr>
        <p:txBody>
          <a:bodyPr/>
          <a:lstStyle/>
          <a:p>
            <a:r>
              <a:rPr lang="en-US" dirty="0"/>
              <a:t>2. Code 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D5BDA-D8F7-E0E2-AE0C-56879BD5DCD1}"/>
              </a:ext>
            </a:extLst>
          </p:cNvPr>
          <p:cNvSpPr txBox="1"/>
          <p:nvPr/>
        </p:nvSpPr>
        <p:spPr>
          <a:xfrm>
            <a:off x="25400" y="6237513"/>
            <a:ext cx="2728686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i="1" dirty="0">
                <a:hlinkClick r:id="rId5"/>
              </a:rPr>
              <a:t>Source </a:t>
            </a:r>
            <a:r>
              <a:rPr lang="vi-VN" sz="1600" i="1" dirty="0" err="1">
                <a:hlinkClick r:id="rId5"/>
              </a:rPr>
              <a:t>code</a:t>
            </a:r>
            <a:r>
              <a:rPr lang="vi-VN" sz="1600" i="1" dirty="0">
                <a:hlinkClick r:id="rId5"/>
              </a:rPr>
              <a:t> </a:t>
            </a:r>
            <a:r>
              <a:rPr lang="vi-VN" sz="1600" i="1" dirty="0" err="1">
                <a:hlinkClick r:id="rId5"/>
              </a:rPr>
              <a:t>on</a:t>
            </a:r>
            <a:r>
              <a:rPr lang="vi-VN" sz="1600" i="1" dirty="0">
                <a:hlinkClick r:id="rId5"/>
              </a:rPr>
              <a:t> </a:t>
            </a:r>
            <a:r>
              <a:rPr lang="vi-VN" sz="1600" i="1" dirty="0" err="1">
                <a:hlinkClick r:id="rId5"/>
              </a:rPr>
              <a:t>Gitlab</a:t>
            </a:r>
            <a:endParaRPr lang="vi-VN" sz="1600" i="1" dirty="0"/>
          </a:p>
        </p:txBody>
      </p:sp>
    </p:spTree>
    <p:extLst>
      <p:ext uri="{BB962C8B-B14F-4D97-AF65-F5344CB8AC3E}">
        <p14:creationId xmlns:p14="http://schemas.microsoft.com/office/powerpoint/2010/main" val="265711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6476BD7-F357-45A6-9DD8-56066696E0A1}"/>
              </a:ext>
            </a:extLst>
          </p:cNvPr>
          <p:cNvSpPr txBox="1">
            <a:spLocks/>
          </p:cNvSpPr>
          <p:nvPr/>
        </p:nvSpPr>
        <p:spPr>
          <a:xfrm>
            <a:off x="619125" y="2886075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The End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AFA1-C441-44D9-87AF-3801D5C96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00800"/>
            <a:ext cx="22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A00CFC0-B2DA-4E8C-AA29-68349713CBC5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/>
              <a:t>7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406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18439</TotalTime>
  <Words>115</Words>
  <Application>Microsoft Office PowerPoint</Application>
  <PresentationFormat>On-screen Show (4:3)</PresentationFormat>
  <Paragraphs>44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Tahoma</vt:lpstr>
      <vt:lpstr>Custom Design</vt:lpstr>
      <vt:lpstr>FOX COMMERCE PROJECT</vt:lpstr>
      <vt:lpstr>Table of contents</vt:lpstr>
      <vt:lpstr>1. Layout 1/2</vt:lpstr>
      <vt:lpstr>1. Layout 2/2</vt:lpstr>
      <vt:lpstr>2. Frameworks, Languages, DB &amp; Tools</vt:lpstr>
      <vt:lpstr>2. Code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Bankok</dc:creator>
  <cp:lastModifiedBy>mmvn122022.003. key1</cp:lastModifiedBy>
  <cp:revision>955</cp:revision>
  <cp:lastPrinted>2020-08-06T10:39:21Z</cp:lastPrinted>
  <dcterms:created xsi:type="dcterms:W3CDTF">2015-06-18T12:07:28Z</dcterms:created>
  <dcterms:modified xsi:type="dcterms:W3CDTF">2024-06-24T07:24:44Z</dcterms:modified>
</cp:coreProperties>
</file>