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 id="2147483697" r:id="rId2"/>
    <p:sldMasterId id="2147483648" r:id="rId3"/>
    <p:sldMasterId id="2147483721" r:id="rId4"/>
  </p:sldMasterIdLst>
  <p:notesMasterIdLst>
    <p:notesMasterId r:id="rId22"/>
  </p:notesMasterIdLst>
  <p:sldIdLst>
    <p:sldId id="256" r:id="rId5"/>
    <p:sldId id="257" r:id="rId6"/>
    <p:sldId id="266" r:id="rId7"/>
    <p:sldId id="268" r:id="rId8"/>
    <p:sldId id="269" r:id="rId9"/>
    <p:sldId id="267" r:id="rId10"/>
    <p:sldId id="301" r:id="rId11"/>
    <p:sldId id="275" r:id="rId12"/>
    <p:sldId id="286" r:id="rId13"/>
    <p:sldId id="302" r:id="rId14"/>
    <p:sldId id="300" r:id="rId15"/>
    <p:sldId id="303" r:id="rId16"/>
    <p:sldId id="297" r:id="rId17"/>
    <p:sldId id="296" r:id="rId18"/>
    <p:sldId id="287" r:id="rId19"/>
    <p:sldId id="291" r:id="rId20"/>
    <p:sldId id="264"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315FF-5FFF-8D56-3284-10E9AD96FA01}" v="174" dt="2023-06-16T05:59:18.637"/>
    <p1510:client id="{BDC35872-A7B6-4A12-9C01-8D3F9523E628}" v="120" dt="2023-06-16T06:14:18.323"/>
    <p1510:client id="{E80BA7B4-5B7C-8AF9-48EA-E3C249B052C3}" v="2" dt="2023-06-15T07:23:55.5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Xiuchun" userId="S::xiuchun.lu@intel.com::3cc0c1e8-ab73-423a-b760-ab4ef2224839" providerId="AD" clId="Web-{E80BA7B4-5B7C-8AF9-48EA-E3C249B052C3}"/>
    <pc:docChg chg="addSld delSld addMainMaster">
      <pc:chgData name="Lu, Xiuchun" userId="S::xiuchun.lu@intel.com::3cc0c1e8-ab73-423a-b760-ab4ef2224839" providerId="AD" clId="Web-{E80BA7B4-5B7C-8AF9-48EA-E3C249B052C3}" dt="2023-06-15T07:23:55.503" v="1"/>
      <pc:docMkLst>
        <pc:docMk/>
      </pc:docMkLst>
      <pc:sldChg chg="del">
        <pc:chgData name="Lu, Xiuchun" userId="S::xiuchun.lu@intel.com::3cc0c1e8-ab73-423a-b760-ab4ef2224839" providerId="AD" clId="Web-{E80BA7B4-5B7C-8AF9-48EA-E3C249B052C3}" dt="2023-06-15T07:23:55.503" v="1"/>
        <pc:sldMkLst>
          <pc:docMk/>
          <pc:sldMk cId="3221204276" sldId="294"/>
        </pc:sldMkLst>
      </pc:sldChg>
      <pc:sldChg chg="add">
        <pc:chgData name="Lu, Xiuchun" userId="S::xiuchun.lu@intel.com::3cc0c1e8-ab73-423a-b760-ab4ef2224839" providerId="AD" clId="Web-{E80BA7B4-5B7C-8AF9-48EA-E3C249B052C3}" dt="2023-06-15T07:23:39.612" v="0"/>
        <pc:sldMkLst>
          <pc:docMk/>
          <pc:sldMk cId="424992673" sldId="303"/>
        </pc:sldMkLst>
      </pc:sldChg>
      <pc:sldMasterChg chg="add addSldLayout">
        <pc:chgData name="Lu, Xiuchun" userId="S::xiuchun.lu@intel.com::3cc0c1e8-ab73-423a-b760-ab4ef2224839" providerId="AD" clId="Web-{E80BA7B4-5B7C-8AF9-48EA-E3C249B052C3}" dt="2023-06-15T07:23:39.612" v="0"/>
        <pc:sldMasterMkLst>
          <pc:docMk/>
          <pc:sldMasterMk cId="2327371139" sldId="2147483721"/>
        </pc:sldMasterMkLst>
        <pc:sldLayoutChg chg="add">
          <pc:chgData name="Lu, Xiuchun" userId="S::xiuchun.lu@intel.com::3cc0c1e8-ab73-423a-b760-ab4ef2224839" providerId="AD" clId="Web-{E80BA7B4-5B7C-8AF9-48EA-E3C249B052C3}" dt="2023-06-15T07:23:39.612" v="0"/>
          <pc:sldLayoutMkLst>
            <pc:docMk/>
            <pc:sldMasterMk cId="2327371139" sldId="2147483721"/>
            <pc:sldLayoutMk cId="1878461920" sldId="2147483722"/>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913794932" sldId="2147483723"/>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208039435" sldId="2147483724"/>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160718092" sldId="2147483725"/>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06547865" sldId="2147483726"/>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95985595" sldId="2147483727"/>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042905787" sldId="2147483728"/>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3537802781" sldId="2147483729"/>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573186011" sldId="2147483730"/>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4259668869" sldId="2147483731"/>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59806072" sldId="2147483732"/>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2343974481" sldId="2147483733"/>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2283159051" sldId="2147483734"/>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489487856" sldId="2147483735"/>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468919808" sldId="2147483736"/>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3279161798" sldId="2147483737"/>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888004330" sldId="2147483738"/>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2476591148" sldId="2147483739"/>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662372067" sldId="2147483740"/>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2229570107" sldId="2147483741"/>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2252598311" sldId="2147483742"/>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1782000656" sldId="2147483743"/>
          </pc:sldLayoutMkLst>
        </pc:sldLayoutChg>
        <pc:sldLayoutChg chg="add">
          <pc:chgData name="Lu, Xiuchun" userId="S::xiuchun.lu@intel.com::3cc0c1e8-ab73-423a-b760-ab4ef2224839" providerId="AD" clId="Web-{E80BA7B4-5B7C-8AF9-48EA-E3C249B052C3}" dt="2023-06-15T07:23:39.612" v="0"/>
          <pc:sldLayoutMkLst>
            <pc:docMk/>
            <pc:sldMasterMk cId="2327371139" sldId="2147483721"/>
            <pc:sldLayoutMk cId="3310451738" sldId="2147483746"/>
          </pc:sldLayoutMkLst>
        </pc:sldLayoutChg>
      </pc:sldMasterChg>
    </pc:docChg>
  </pc:docChgLst>
  <pc:docChgLst>
    <pc:chgData name="Dai, Loong" userId="5958225e-7972-429a-b7da-0727f645b3c5" providerId="ADAL" clId="{BDC35872-A7B6-4A12-9C01-8D3F9523E628}"/>
    <pc:docChg chg="undo custSel addSld delSld modSld sldOrd">
      <pc:chgData name="Dai, Loong" userId="5958225e-7972-429a-b7da-0727f645b3c5" providerId="ADAL" clId="{BDC35872-A7B6-4A12-9C01-8D3F9523E628}" dt="2023-06-16T06:14:18.323" v="2904" actId="1038"/>
      <pc:docMkLst>
        <pc:docMk/>
      </pc:docMkLst>
      <pc:sldChg chg="modSp mod">
        <pc:chgData name="Dai, Loong" userId="5958225e-7972-429a-b7da-0727f645b3c5" providerId="ADAL" clId="{BDC35872-A7B6-4A12-9C01-8D3F9523E628}" dt="2023-06-09T02:30:07.668" v="2587" actId="20577"/>
        <pc:sldMkLst>
          <pc:docMk/>
          <pc:sldMk cId="0" sldId="257"/>
        </pc:sldMkLst>
        <pc:spChg chg="mod">
          <ac:chgData name="Dai, Loong" userId="5958225e-7972-429a-b7da-0727f645b3c5" providerId="ADAL" clId="{BDC35872-A7B6-4A12-9C01-8D3F9523E628}" dt="2023-06-09T02:30:07.668" v="2587" actId="20577"/>
          <ac:spMkLst>
            <pc:docMk/>
            <pc:sldMk cId="0" sldId="257"/>
            <ac:spMk id="102" creationId="{00000000-0000-0000-0000-000000000000}"/>
          </ac:spMkLst>
        </pc:spChg>
      </pc:sldChg>
      <pc:sldChg chg="del">
        <pc:chgData name="Dai, Loong" userId="5958225e-7972-429a-b7da-0727f645b3c5" providerId="ADAL" clId="{BDC35872-A7B6-4A12-9C01-8D3F9523E628}" dt="2023-06-09T02:28:52.134" v="2581" actId="47"/>
        <pc:sldMkLst>
          <pc:docMk/>
          <pc:sldMk cId="0" sldId="258"/>
        </pc:sldMkLst>
      </pc:sldChg>
      <pc:sldChg chg="del">
        <pc:chgData name="Dai, Loong" userId="5958225e-7972-429a-b7da-0727f645b3c5" providerId="ADAL" clId="{BDC35872-A7B6-4A12-9C01-8D3F9523E628}" dt="2023-06-09T02:28:52.134" v="2581" actId="47"/>
        <pc:sldMkLst>
          <pc:docMk/>
          <pc:sldMk cId="0" sldId="259"/>
        </pc:sldMkLst>
      </pc:sldChg>
      <pc:sldChg chg="del">
        <pc:chgData name="Dai, Loong" userId="5958225e-7972-429a-b7da-0727f645b3c5" providerId="ADAL" clId="{BDC35872-A7B6-4A12-9C01-8D3F9523E628}" dt="2023-06-09T02:28:52.134" v="2581" actId="47"/>
        <pc:sldMkLst>
          <pc:docMk/>
          <pc:sldMk cId="0" sldId="260"/>
        </pc:sldMkLst>
      </pc:sldChg>
      <pc:sldChg chg="del">
        <pc:chgData name="Dai, Loong" userId="5958225e-7972-429a-b7da-0727f645b3c5" providerId="ADAL" clId="{BDC35872-A7B6-4A12-9C01-8D3F9523E628}" dt="2023-06-09T02:28:52.134" v="2581" actId="47"/>
        <pc:sldMkLst>
          <pc:docMk/>
          <pc:sldMk cId="0" sldId="261"/>
        </pc:sldMkLst>
      </pc:sldChg>
      <pc:sldChg chg="del">
        <pc:chgData name="Dai, Loong" userId="5958225e-7972-429a-b7da-0727f645b3c5" providerId="ADAL" clId="{BDC35872-A7B6-4A12-9C01-8D3F9523E628}" dt="2023-06-09T02:28:52.134" v="2581" actId="47"/>
        <pc:sldMkLst>
          <pc:docMk/>
          <pc:sldMk cId="0" sldId="262"/>
        </pc:sldMkLst>
      </pc:sldChg>
      <pc:sldChg chg="del">
        <pc:chgData name="Dai, Loong" userId="5958225e-7972-429a-b7da-0727f645b3c5" providerId="ADAL" clId="{BDC35872-A7B6-4A12-9C01-8D3F9523E628}" dt="2023-06-09T02:28:52.134" v="2581" actId="47"/>
        <pc:sldMkLst>
          <pc:docMk/>
          <pc:sldMk cId="0" sldId="263"/>
        </pc:sldMkLst>
      </pc:sldChg>
      <pc:sldChg chg="del">
        <pc:chgData name="Dai, Loong" userId="5958225e-7972-429a-b7da-0727f645b3c5" providerId="ADAL" clId="{BDC35872-A7B6-4A12-9C01-8D3F9523E628}" dt="2023-06-09T02:28:52.134" v="2581" actId="47"/>
        <pc:sldMkLst>
          <pc:docMk/>
          <pc:sldMk cId="0" sldId="265"/>
        </pc:sldMkLst>
      </pc:sldChg>
      <pc:sldChg chg="addSp delSp modSp mod">
        <pc:chgData name="Dai, Loong" userId="5958225e-7972-429a-b7da-0727f645b3c5" providerId="ADAL" clId="{BDC35872-A7B6-4A12-9C01-8D3F9523E628}" dt="2023-06-09T02:38:01.716" v="2736" actId="14100"/>
        <pc:sldMkLst>
          <pc:docMk/>
          <pc:sldMk cId="824855840" sldId="266"/>
        </pc:sldMkLst>
        <pc:spChg chg="add mod">
          <ac:chgData name="Dai, Loong" userId="5958225e-7972-429a-b7da-0727f645b3c5" providerId="ADAL" clId="{BDC35872-A7B6-4A12-9C01-8D3F9523E628}" dt="2023-06-09T02:33:16.864" v="2721" actId="14100"/>
          <ac:spMkLst>
            <pc:docMk/>
            <pc:sldMk cId="824855840" sldId="266"/>
            <ac:spMk id="2" creationId="{CFA24BF9-C57B-7F4A-4ED9-4F768A37DC83}"/>
          </ac:spMkLst>
        </pc:spChg>
        <pc:spChg chg="mod">
          <ac:chgData name="Dai, Loong" userId="5958225e-7972-429a-b7da-0727f645b3c5" providerId="ADAL" clId="{BDC35872-A7B6-4A12-9C01-8D3F9523E628}" dt="2023-06-09T02:32:02.121" v="2596" actId="1076"/>
          <ac:spMkLst>
            <pc:docMk/>
            <pc:sldMk cId="824855840" sldId="266"/>
            <ac:spMk id="109" creationId="{00000000-0000-0000-0000-000000000000}"/>
          </ac:spMkLst>
        </pc:spChg>
        <pc:spChg chg="mod">
          <ac:chgData name="Dai, Loong" userId="5958225e-7972-429a-b7da-0727f645b3c5" providerId="ADAL" clId="{BDC35872-A7B6-4A12-9C01-8D3F9523E628}" dt="2023-06-09T02:38:01.716" v="2736" actId="14100"/>
          <ac:spMkLst>
            <pc:docMk/>
            <pc:sldMk cId="824855840" sldId="266"/>
            <ac:spMk id="110" creationId="{00000000-0000-0000-0000-000000000000}"/>
          </ac:spMkLst>
        </pc:spChg>
        <pc:spChg chg="del">
          <ac:chgData name="Dai, Loong" userId="5958225e-7972-429a-b7da-0727f645b3c5" providerId="ADAL" clId="{BDC35872-A7B6-4A12-9C01-8D3F9523E628}" dt="2023-06-07T01:46:30.576" v="1727" actId="478"/>
          <ac:spMkLst>
            <pc:docMk/>
            <pc:sldMk cId="824855840" sldId="266"/>
            <ac:spMk id="111" creationId="{00000000-0000-0000-0000-000000000000}"/>
          </ac:spMkLst>
        </pc:spChg>
        <pc:spChg chg="mod">
          <ac:chgData name="Dai, Loong" userId="5958225e-7972-429a-b7da-0727f645b3c5" providerId="ADAL" clId="{BDC35872-A7B6-4A12-9C01-8D3F9523E628}" dt="2023-06-09T02:33:16.864" v="2721" actId="14100"/>
          <ac:spMkLst>
            <pc:docMk/>
            <pc:sldMk cId="824855840" sldId="266"/>
            <ac:spMk id="112" creationId="{00000000-0000-0000-0000-000000000000}"/>
          </ac:spMkLst>
        </pc:spChg>
        <pc:spChg chg="add del mod">
          <ac:chgData name="Dai, Loong" userId="5958225e-7972-429a-b7da-0727f645b3c5" providerId="ADAL" clId="{BDC35872-A7B6-4A12-9C01-8D3F9523E628}" dt="2023-06-09T02:33:16.864" v="2721" actId="14100"/>
          <ac:spMkLst>
            <pc:docMk/>
            <pc:sldMk cId="824855840" sldId="266"/>
            <ac:spMk id="113" creationId="{00000000-0000-0000-0000-000000000000}"/>
          </ac:spMkLst>
        </pc:spChg>
        <pc:spChg chg="del mod">
          <ac:chgData name="Dai, Loong" userId="5958225e-7972-429a-b7da-0727f645b3c5" providerId="ADAL" clId="{BDC35872-A7B6-4A12-9C01-8D3F9523E628}" dt="2023-06-09T02:32:34.178" v="2683" actId="478"/>
          <ac:spMkLst>
            <pc:docMk/>
            <pc:sldMk cId="824855840" sldId="266"/>
            <ac:spMk id="114" creationId="{00000000-0000-0000-0000-000000000000}"/>
          </ac:spMkLst>
        </pc:spChg>
        <pc:spChg chg="mod">
          <ac:chgData name="Dai, Loong" userId="5958225e-7972-429a-b7da-0727f645b3c5" providerId="ADAL" clId="{BDC35872-A7B6-4A12-9C01-8D3F9523E628}" dt="2023-06-09T02:33:16.864" v="2721" actId="14100"/>
          <ac:spMkLst>
            <pc:docMk/>
            <pc:sldMk cId="824855840" sldId="266"/>
            <ac:spMk id="115" creationId="{00000000-0000-0000-0000-000000000000}"/>
          </ac:spMkLst>
        </pc:spChg>
        <pc:spChg chg="del mod">
          <ac:chgData name="Dai, Loong" userId="5958225e-7972-429a-b7da-0727f645b3c5" providerId="ADAL" clId="{BDC35872-A7B6-4A12-9C01-8D3F9523E628}" dt="2023-06-09T02:32:34.178" v="2683" actId="478"/>
          <ac:spMkLst>
            <pc:docMk/>
            <pc:sldMk cId="824855840" sldId="266"/>
            <ac:spMk id="116" creationId="{00000000-0000-0000-0000-000000000000}"/>
          </ac:spMkLst>
        </pc:spChg>
        <pc:spChg chg="del">
          <ac:chgData name="Dai, Loong" userId="5958225e-7972-429a-b7da-0727f645b3c5" providerId="ADAL" clId="{BDC35872-A7B6-4A12-9C01-8D3F9523E628}" dt="2023-06-09T01:30:15.594" v="1743" actId="478"/>
          <ac:spMkLst>
            <pc:docMk/>
            <pc:sldMk cId="824855840" sldId="266"/>
            <ac:spMk id="117" creationId="{00000000-0000-0000-0000-000000000000}"/>
          </ac:spMkLst>
        </pc:spChg>
        <pc:spChg chg="mod">
          <ac:chgData name="Dai, Loong" userId="5958225e-7972-429a-b7da-0727f645b3c5" providerId="ADAL" clId="{BDC35872-A7B6-4A12-9C01-8D3F9523E628}" dt="2023-06-09T02:32:30.576" v="2682" actId="1035"/>
          <ac:spMkLst>
            <pc:docMk/>
            <pc:sldMk cId="824855840" sldId="266"/>
            <ac:spMk id="118" creationId="{00000000-0000-0000-0000-000000000000}"/>
          </ac:spMkLst>
        </pc:spChg>
        <pc:spChg chg="mod">
          <ac:chgData name="Dai, Loong" userId="5958225e-7972-429a-b7da-0727f645b3c5" providerId="ADAL" clId="{BDC35872-A7B6-4A12-9C01-8D3F9523E628}" dt="2023-06-09T02:32:30.576" v="2682" actId="1035"/>
          <ac:spMkLst>
            <pc:docMk/>
            <pc:sldMk cId="824855840" sldId="266"/>
            <ac:spMk id="119" creationId="{00000000-0000-0000-0000-000000000000}"/>
          </ac:spMkLst>
        </pc:spChg>
        <pc:picChg chg="add mod">
          <ac:chgData name="Dai, Loong" userId="5958225e-7972-429a-b7da-0727f645b3c5" providerId="ADAL" clId="{BDC35872-A7B6-4A12-9C01-8D3F9523E628}" dt="2023-06-09T02:37:52.449" v="2735" actId="1076"/>
          <ac:picMkLst>
            <pc:docMk/>
            <pc:sldMk cId="824855840" sldId="266"/>
            <ac:picMk id="3" creationId="{468BC68F-803B-93B7-6335-552AFC3B8821}"/>
          </ac:picMkLst>
        </pc:picChg>
        <pc:picChg chg="add mod modCrop">
          <ac:chgData name="Dai, Loong" userId="5958225e-7972-429a-b7da-0727f645b3c5" providerId="ADAL" clId="{BDC35872-A7B6-4A12-9C01-8D3F9523E628}" dt="2023-06-09T02:37:44.549" v="2732" actId="1076"/>
          <ac:picMkLst>
            <pc:docMk/>
            <pc:sldMk cId="824855840" sldId="266"/>
            <ac:picMk id="5" creationId="{BED720FA-63B4-3D15-F34C-549A123393D7}"/>
          </ac:picMkLst>
        </pc:picChg>
      </pc:sldChg>
      <pc:sldChg chg="delSp modSp add mod">
        <pc:chgData name="Dai, Loong" userId="5958225e-7972-429a-b7da-0727f645b3c5" providerId="ADAL" clId="{BDC35872-A7B6-4A12-9C01-8D3F9523E628}" dt="2023-06-09T02:44:07.075" v="2814" actId="478"/>
        <pc:sldMkLst>
          <pc:docMk/>
          <pc:sldMk cId="4120782281" sldId="267"/>
        </pc:sldMkLst>
        <pc:spChg chg="mod">
          <ac:chgData name="Dai, Loong" userId="5958225e-7972-429a-b7da-0727f645b3c5" providerId="ADAL" clId="{BDC35872-A7B6-4A12-9C01-8D3F9523E628}" dt="2023-06-06T03:39:40.120" v="432" actId="20577"/>
          <ac:spMkLst>
            <pc:docMk/>
            <pc:sldMk cId="4120782281" sldId="267"/>
            <ac:spMk id="101" creationId="{00000000-0000-0000-0000-000000000000}"/>
          </ac:spMkLst>
        </pc:spChg>
        <pc:spChg chg="mod">
          <ac:chgData name="Dai, Loong" userId="5958225e-7972-429a-b7da-0727f645b3c5" providerId="ADAL" clId="{BDC35872-A7B6-4A12-9C01-8D3F9523E628}" dt="2023-06-09T02:26:47.864" v="2571" actId="20577"/>
          <ac:spMkLst>
            <pc:docMk/>
            <pc:sldMk cId="4120782281" sldId="267"/>
            <ac:spMk id="102" creationId="{00000000-0000-0000-0000-000000000000}"/>
          </ac:spMkLst>
        </pc:spChg>
        <pc:spChg chg="del mod">
          <ac:chgData name="Dai, Loong" userId="5958225e-7972-429a-b7da-0727f645b3c5" providerId="ADAL" clId="{BDC35872-A7B6-4A12-9C01-8D3F9523E628}" dt="2023-06-09T02:44:06.272" v="2813" actId="478"/>
          <ac:spMkLst>
            <pc:docMk/>
            <pc:sldMk cId="4120782281" sldId="267"/>
            <ac:spMk id="104" creationId="{00000000-0000-0000-0000-000000000000}"/>
          </ac:spMkLst>
        </pc:spChg>
        <pc:spChg chg="del">
          <ac:chgData name="Dai, Loong" userId="5958225e-7972-429a-b7da-0727f645b3c5" providerId="ADAL" clId="{BDC35872-A7B6-4A12-9C01-8D3F9523E628}" dt="2023-06-09T02:44:07.075" v="2814" actId="478"/>
          <ac:spMkLst>
            <pc:docMk/>
            <pc:sldMk cId="4120782281" sldId="267"/>
            <ac:spMk id="107" creationId="{00000000-0000-0000-0000-000000000000}"/>
          </ac:spMkLst>
        </pc:spChg>
      </pc:sldChg>
      <pc:sldChg chg="addSp delSp modSp add mod ord">
        <pc:chgData name="Dai, Loong" userId="5958225e-7972-429a-b7da-0727f645b3c5" providerId="ADAL" clId="{BDC35872-A7B6-4A12-9C01-8D3F9523E628}" dt="2023-06-09T02:30:21.979" v="2589"/>
        <pc:sldMkLst>
          <pc:docMk/>
          <pc:sldMk cId="1642281675" sldId="268"/>
        </pc:sldMkLst>
        <pc:spChg chg="add del">
          <ac:chgData name="Dai, Loong" userId="5958225e-7972-429a-b7da-0727f645b3c5" providerId="ADAL" clId="{BDC35872-A7B6-4A12-9C01-8D3F9523E628}" dt="2023-06-06T02:52:07.334" v="72" actId="478"/>
          <ac:spMkLst>
            <pc:docMk/>
            <pc:sldMk cId="1642281675" sldId="268"/>
            <ac:spMk id="184" creationId="{00000000-0000-0000-0000-000000000000}"/>
          </ac:spMkLst>
        </pc:spChg>
        <pc:spChg chg="del">
          <ac:chgData name="Dai, Loong" userId="5958225e-7972-429a-b7da-0727f645b3c5" providerId="ADAL" clId="{BDC35872-A7B6-4A12-9C01-8D3F9523E628}" dt="2023-06-06T02:51:50.811" v="68" actId="478"/>
          <ac:spMkLst>
            <pc:docMk/>
            <pc:sldMk cId="1642281675" sldId="268"/>
            <ac:spMk id="185" creationId="{00000000-0000-0000-0000-000000000000}"/>
          </ac:spMkLst>
        </pc:spChg>
        <pc:spChg chg="del">
          <ac:chgData name="Dai, Loong" userId="5958225e-7972-429a-b7da-0727f645b3c5" providerId="ADAL" clId="{BDC35872-A7B6-4A12-9C01-8D3F9523E628}" dt="2023-06-06T02:52:10.400" v="73" actId="478"/>
          <ac:spMkLst>
            <pc:docMk/>
            <pc:sldMk cId="1642281675" sldId="268"/>
            <ac:spMk id="186" creationId="{00000000-0000-0000-0000-000000000000}"/>
          </ac:spMkLst>
        </pc:spChg>
        <pc:spChg chg="mod">
          <ac:chgData name="Dai, Loong" userId="5958225e-7972-429a-b7da-0727f645b3c5" providerId="ADAL" clId="{BDC35872-A7B6-4A12-9C01-8D3F9523E628}" dt="2023-06-06T03:12:18.060" v="409" actId="1035"/>
          <ac:spMkLst>
            <pc:docMk/>
            <pc:sldMk cId="1642281675" sldId="268"/>
            <ac:spMk id="187" creationId="{00000000-0000-0000-0000-000000000000}"/>
          </ac:spMkLst>
        </pc:spChg>
        <pc:spChg chg="add del mod">
          <ac:chgData name="Dai, Loong" userId="5958225e-7972-429a-b7da-0727f645b3c5" providerId="ADAL" clId="{BDC35872-A7B6-4A12-9C01-8D3F9523E628}" dt="2023-06-06T02:59:01.002" v="180" actId="20577"/>
          <ac:spMkLst>
            <pc:docMk/>
            <pc:sldMk cId="1642281675" sldId="268"/>
            <ac:spMk id="188" creationId="{00000000-0000-0000-0000-000000000000}"/>
          </ac:spMkLst>
        </pc:spChg>
        <pc:spChg chg="mod">
          <ac:chgData name="Dai, Loong" userId="5958225e-7972-429a-b7da-0727f645b3c5" providerId="ADAL" clId="{BDC35872-A7B6-4A12-9C01-8D3F9523E628}" dt="2023-06-06T03:12:18.060" v="409" actId="1035"/>
          <ac:spMkLst>
            <pc:docMk/>
            <pc:sldMk cId="1642281675" sldId="268"/>
            <ac:spMk id="189" creationId="{00000000-0000-0000-0000-000000000000}"/>
          </ac:spMkLst>
        </pc:spChg>
        <pc:spChg chg="mod">
          <ac:chgData name="Dai, Loong" userId="5958225e-7972-429a-b7da-0727f645b3c5" providerId="ADAL" clId="{BDC35872-A7B6-4A12-9C01-8D3F9523E628}" dt="2023-06-06T03:11:39.505" v="391" actId="20577"/>
          <ac:spMkLst>
            <pc:docMk/>
            <pc:sldMk cId="1642281675" sldId="268"/>
            <ac:spMk id="190" creationId="{00000000-0000-0000-0000-000000000000}"/>
          </ac:spMkLst>
        </pc:spChg>
        <pc:spChg chg="add del mod">
          <ac:chgData name="Dai, Loong" userId="5958225e-7972-429a-b7da-0727f645b3c5" providerId="ADAL" clId="{BDC35872-A7B6-4A12-9C01-8D3F9523E628}" dt="2023-06-06T03:10:54.022" v="326" actId="20577"/>
          <ac:spMkLst>
            <pc:docMk/>
            <pc:sldMk cId="1642281675" sldId="268"/>
            <ac:spMk id="191" creationId="{00000000-0000-0000-0000-000000000000}"/>
          </ac:spMkLst>
        </pc:spChg>
        <pc:spChg chg="mod">
          <ac:chgData name="Dai, Loong" userId="5958225e-7972-429a-b7da-0727f645b3c5" providerId="ADAL" clId="{BDC35872-A7B6-4A12-9C01-8D3F9523E628}" dt="2023-06-06T02:57:31.398" v="165" actId="20577"/>
          <ac:spMkLst>
            <pc:docMk/>
            <pc:sldMk cId="1642281675" sldId="268"/>
            <ac:spMk id="193" creationId="{00000000-0000-0000-0000-000000000000}"/>
          </ac:spMkLst>
        </pc:spChg>
        <pc:picChg chg="add del mod">
          <ac:chgData name="Dai, Loong" userId="5958225e-7972-429a-b7da-0727f645b3c5" providerId="ADAL" clId="{BDC35872-A7B6-4A12-9C01-8D3F9523E628}" dt="2023-06-06T02:51:36.417" v="62" actId="478"/>
          <ac:picMkLst>
            <pc:docMk/>
            <pc:sldMk cId="1642281675" sldId="268"/>
            <ac:picMk id="3" creationId="{DED5E4DE-60D0-E6D5-3432-78CE4839A2DB}"/>
          </ac:picMkLst>
        </pc:picChg>
        <pc:picChg chg="add mod">
          <ac:chgData name="Dai, Loong" userId="5958225e-7972-429a-b7da-0727f645b3c5" providerId="ADAL" clId="{BDC35872-A7B6-4A12-9C01-8D3F9523E628}" dt="2023-06-06T02:52:12.351" v="74" actId="1076"/>
          <ac:picMkLst>
            <pc:docMk/>
            <pc:sldMk cId="1642281675" sldId="268"/>
            <ac:picMk id="5" creationId="{7D9134F3-B259-C554-3BDE-75BD30D70658}"/>
          </ac:picMkLst>
        </pc:picChg>
      </pc:sldChg>
      <pc:sldChg chg="delSp modSp add mod">
        <pc:chgData name="Dai, Loong" userId="5958225e-7972-429a-b7da-0727f645b3c5" providerId="ADAL" clId="{BDC35872-A7B6-4A12-9C01-8D3F9523E628}" dt="2023-06-06T02:57:22.245" v="150"/>
        <pc:sldMkLst>
          <pc:docMk/>
          <pc:sldMk cId="916723107" sldId="269"/>
        </pc:sldMkLst>
        <pc:spChg chg="mod">
          <ac:chgData name="Dai, Loong" userId="5958225e-7972-429a-b7da-0727f645b3c5" providerId="ADAL" clId="{BDC35872-A7B6-4A12-9C01-8D3F9523E628}" dt="2023-06-06T02:56:04.912" v="128" actId="34135"/>
          <ac:spMkLst>
            <pc:docMk/>
            <pc:sldMk cId="916723107" sldId="269"/>
            <ac:spMk id="156" creationId="{00000000-0000-0000-0000-000000000000}"/>
          </ac:spMkLst>
        </pc:spChg>
        <pc:spChg chg="mod">
          <ac:chgData name="Dai, Loong" userId="5958225e-7972-429a-b7da-0727f645b3c5" providerId="ADAL" clId="{BDC35872-A7B6-4A12-9C01-8D3F9523E628}" dt="2023-06-06T02:56:31.040" v="130" actId="1076"/>
          <ac:spMkLst>
            <pc:docMk/>
            <pc:sldMk cId="916723107" sldId="269"/>
            <ac:spMk id="157" creationId="{00000000-0000-0000-0000-000000000000}"/>
          </ac:spMkLst>
        </pc:spChg>
        <pc:spChg chg="mod">
          <ac:chgData name="Dai, Loong" userId="5958225e-7972-429a-b7da-0727f645b3c5" providerId="ADAL" clId="{BDC35872-A7B6-4A12-9C01-8D3F9523E628}" dt="2023-06-06T02:56:31.040" v="130" actId="1076"/>
          <ac:spMkLst>
            <pc:docMk/>
            <pc:sldMk cId="916723107" sldId="269"/>
            <ac:spMk id="158" creationId="{00000000-0000-0000-0000-000000000000}"/>
          </ac:spMkLst>
        </pc:spChg>
        <pc:spChg chg="mod">
          <ac:chgData name="Dai, Loong" userId="5958225e-7972-429a-b7da-0727f645b3c5" providerId="ADAL" clId="{BDC35872-A7B6-4A12-9C01-8D3F9523E628}" dt="2023-06-06T02:56:50.714" v="134"/>
          <ac:spMkLst>
            <pc:docMk/>
            <pc:sldMk cId="916723107" sldId="269"/>
            <ac:spMk id="159" creationId="{00000000-0000-0000-0000-000000000000}"/>
          </ac:spMkLst>
        </pc:spChg>
        <pc:spChg chg="mod">
          <ac:chgData name="Dai, Loong" userId="5958225e-7972-429a-b7da-0727f645b3c5" providerId="ADAL" clId="{BDC35872-A7B6-4A12-9C01-8D3F9523E628}" dt="2023-06-06T02:56:38.653" v="131" actId="1076"/>
          <ac:spMkLst>
            <pc:docMk/>
            <pc:sldMk cId="916723107" sldId="269"/>
            <ac:spMk id="160"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61"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2"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3"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4"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5"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6" creationId="{00000000-0000-0000-0000-000000000000}"/>
          </ac:spMkLst>
        </pc:spChg>
        <pc:spChg chg="del">
          <ac:chgData name="Dai, Loong" userId="5958225e-7972-429a-b7da-0727f645b3c5" providerId="ADAL" clId="{BDC35872-A7B6-4A12-9C01-8D3F9523E628}" dt="2023-06-06T02:54:08.142" v="103" actId="478"/>
          <ac:spMkLst>
            <pc:docMk/>
            <pc:sldMk cId="916723107" sldId="269"/>
            <ac:spMk id="167" creationId="{00000000-0000-0000-0000-000000000000}"/>
          </ac:spMkLst>
        </pc:spChg>
        <pc:spChg chg="mod">
          <ac:chgData name="Dai, Loong" userId="5958225e-7972-429a-b7da-0727f645b3c5" providerId="ADAL" clId="{BDC35872-A7B6-4A12-9C01-8D3F9523E628}" dt="2023-06-06T02:57:08.573" v="141"/>
          <ac:spMkLst>
            <pc:docMk/>
            <pc:sldMk cId="916723107" sldId="269"/>
            <ac:spMk id="168" creationId="{00000000-0000-0000-0000-000000000000}"/>
          </ac:spMkLst>
        </pc:spChg>
        <pc:spChg chg="mod">
          <ac:chgData name="Dai, Loong" userId="5958225e-7972-429a-b7da-0727f645b3c5" providerId="ADAL" clId="{BDC35872-A7B6-4A12-9C01-8D3F9523E628}" dt="2023-06-06T02:56:59.282" v="139" actId="20577"/>
          <ac:spMkLst>
            <pc:docMk/>
            <pc:sldMk cId="916723107" sldId="269"/>
            <ac:spMk id="169" creationId="{00000000-0000-0000-0000-000000000000}"/>
          </ac:spMkLst>
        </pc:spChg>
        <pc:spChg chg="mod">
          <ac:chgData name="Dai, Loong" userId="5958225e-7972-429a-b7da-0727f645b3c5" providerId="ADAL" clId="{BDC35872-A7B6-4A12-9C01-8D3F9523E628}" dt="2023-06-06T02:57:22.245" v="150"/>
          <ac:spMkLst>
            <pc:docMk/>
            <pc:sldMk cId="916723107" sldId="269"/>
            <ac:spMk id="170" creationId="{00000000-0000-0000-0000-000000000000}"/>
          </ac:spMkLst>
        </pc:spChg>
        <pc:spChg chg="mod">
          <ac:chgData name="Dai, Loong" userId="5958225e-7972-429a-b7da-0727f645b3c5" providerId="ADAL" clId="{BDC35872-A7B6-4A12-9C01-8D3F9523E628}" dt="2023-06-06T02:57:13.563" v="149" actId="20577"/>
          <ac:spMkLst>
            <pc:docMk/>
            <pc:sldMk cId="916723107" sldId="269"/>
            <ac:spMk id="171"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72" creationId="{00000000-0000-0000-0000-000000000000}"/>
          </ac:spMkLst>
        </pc:spChg>
        <pc:spChg chg="del mod">
          <ac:chgData name="Dai, Loong" userId="5958225e-7972-429a-b7da-0727f645b3c5" providerId="ADAL" clId="{BDC35872-A7B6-4A12-9C01-8D3F9523E628}" dt="2023-06-06T02:54:27.477" v="107" actId="478"/>
          <ac:spMkLst>
            <pc:docMk/>
            <pc:sldMk cId="916723107" sldId="269"/>
            <ac:spMk id="173" creationId="{00000000-0000-0000-0000-000000000000}"/>
          </ac:spMkLst>
        </pc:spChg>
        <pc:spChg chg="del mod">
          <ac:chgData name="Dai, Loong" userId="5958225e-7972-429a-b7da-0727f645b3c5" providerId="ADAL" clId="{BDC35872-A7B6-4A12-9C01-8D3F9523E628}" dt="2023-06-06T02:54:27.477" v="107" actId="478"/>
          <ac:spMkLst>
            <pc:docMk/>
            <pc:sldMk cId="916723107" sldId="269"/>
            <ac:spMk id="174" creationId="{00000000-0000-0000-0000-000000000000}"/>
          </ac:spMkLst>
        </pc:spChg>
        <pc:spChg chg="del mod">
          <ac:chgData name="Dai, Loong" userId="5958225e-7972-429a-b7da-0727f645b3c5" providerId="ADAL" clId="{BDC35872-A7B6-4A12-9C01-8D3F9523E628}" dt="2023-06-06T02:54:25.276" v="106" actId="478"/>
          <ac:spMkLst>
            <pc:docMk/>
            <pc:sldMk cId="916723107" sldId="269"/>
            <ac:spMk id="175" creationId="{00000000-0000-0000-0000-000000000000}"/>
          </ac:spMkLst>
        </pc:spChg>
        <pc:spChg chg="del mod">
          <ac:chgData name="Dai, Loong" userId="5958225e-7972-429a-b7da-0727f645b3c5" providerId="ADAL" clId="{BDC35872-A7B6-4A12-9C01-8D3F9523E628}" dt="2023-06-06T02:54:27.477" v="107" actId="478"/>
          <ac:spMkLst>
            <pc:docMk/>
            <pc:sldMk cId="916723107" sldId="269"/>
            <ac:spMk id="176"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77"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78"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79" creationId="{00000000-0000-0000-0000-000000000000}"/>
          </ac:spMkLst>
        </pc:spChg>
        <pc:spChg chg="del">
          <ac:chgData name="Dai, Loong" userId="5958225e-7972-429a-b7da-0727f645b3c5" providerId="ADAL" clId="{BDC35872-A7B6-4A12-9C01-8D3F9523E628}" dt="2023-06-06T02:54:17.130" v="104" actId="478"/>
          <ac:spMkLst>
            <pc:docMk/>
            <pc:sldMk cId="916723107" sldId="269"/>
            <ac:spMk id="180" creationId="{00000000-0000-0000-0000-000000000000}"/>
          </ac:spMkLst>
        </pc:spChg>
        <pc:spChg chg="mod">
          <ac:chgData name="Dai, Loong" userId="5958225e-7972-429a-b7da-0727f645b3c5" providerId="ADAL" clId="{BDC35872-A7B6-4A12-9C01-8D3F9523E628}" dt="2023-06-06T02:53:55.056" v="99" actId="20577"/>
          <ac:spMkLst>
            <pc:docMk/>
            <pc:sldMk cId="916723107" sldId="269"/>
            <ac:spMk id="182" creationId="{00000000-0000-0000-0000-000000000000}"/>
          </ac:spMkLst>
        </pc:spChg>
      </pc:sldChg>
      <pc:sldChg chg="modSp add del mod">
        <pc:chgData name="Dai, Loong" userId="5958225e-7972-429a-b7da-0727f645b3c5" providerId="ADAL" clId="{BDC35872-A7B6-4A12-9C01-8D3F9523E628}" dt="2023-06-09T01:47:50.974" v="2178" actId="47"/>
        <pc:sldMkLst>
          <pc:docMk/>
          <pc:sldMk cId="652217459" sldId="270"/>
        </pc:sldMkLst>
        <pc:spChg chg="mod">
          <ac:chgData name="Dai, Loong" userId="5958225e-7972-429a-b7da-0727f645b3c5" providerId="ADAL" clId="{BDC35872-A7B6-4A12-9C01-8D3F9523E628}" dt="2023-06-06T03:40:05.679" v="443" actId="20577"/>
          <ac:spMkLst>
            <pc:docMk/>
            <pc:sldMk cId="652217459" sldId="270"/>
            <ac:spMk id="182" creationId="{00000000-0000-0000-0000-000000000000}"/>
          </ac:spMkLst>
        </pc:spChg>
      </pc:sldChg>
      <pc:sldChg chg="add del">
        <pc:chgData name="Dai, Loong" userId="5958225e-7972-429a-b7da-0727f645b3c5" providerId="ADAL" clId="{BDC35872-A7B6-4A12-9C01-8D3F9523E628}" dt="2023-06-07T03:49:58.487" v="1734" actId="47"/>
        <pc:sldMkLst>
          <pc:docMk/>
          <pc:sldMk cId="325900939" sldId="271"/>
        </pc:sldMkLst>
      </pc:sldChg>
      <pc:sldChg chg="addSp delSp modSp add mod">
        <pc:chgData name="Dai, Loong" userId="5958225e-7972-429a-b7da-0727f645b3c5" providerId="ADAL" clId="{BDC35872-A7B6-4A12-9C01-8D3F9523E628}" dt="2023-06-06T05:53:33.751" v="795" actId="20577"/>
        <pc:sldMkLst>
          <pc:docMk/>
          <pc:sldMk cId="2120541904" sldId="272"/>
        </pc:sldMkLst>
        <pc:spChg chg="mod">
          <ac:chgData name="Dai, Loong" userId="5958225e-7972-429a-b7da-0727f645b3c5" providerId="ADAL" clId="{BDC35872-A7B6-4A12-9C01-8D3F9523E628}" dt="2023-06-06T05:50:17.264" v="653" actId="1076"/>
          <ac:spMkLst>
            <pc:docMk/>
            <pc:sldMk cId="2120541904" sldId="272"/>
            <ac:spMk id="184" creationId="{00000000-0000-0000-0000-000000000000}"/>
          </ac:spMkLst>
        </pc:spChg>
        <pc:spChg chg="del">
          <ac:chgData name="Dai, Loong" userId="5958225e-7972-429a-b7da-0727f645b3c5" providerId="ADAL" clId="{BDC35872-A7B6-4A12-9C01-8D3F9523E628}" dt="2023-06-06T05:47:29.263" v="533" actId="478"/>
          <ac:spMkLst>
            <pc:docMk/>
            <pc:sldMk cId="2120541904" sldId="272"/>
            <ac:spMk id="185" creationId="{00000000-0000-0000-0000-000000000000}"/>
          </ac:spMkLst>
        </pc:spChg>
        <pc:spChg chg="del">
          <ac:chgData name="Dai, Loong" userId="5958225e-7972-429a-b7da-0727f645b3c5" providerId="ADAL" clId="{BDC35872-A7B6-4A12-9C01-8D3F9523E628}" dt="2023-06-06T05:47:35.724" v="536" actId="478"/>
          <ac:spMkLst>
            <pc:docMk/>
            <pc:sldMk cId="2120541904" sldId="272"/>
            <ac:spMk id="186" creationId="{00000000-0000-0000-0000-000000000000}"/>
          </ac:spMkLst>
        </pc:spChg>
        <pc:spChg chg="mod">
          <ac:chgData name="Dai, Loong" userId="5958225e-7972-429a-b7da-0727f645b3c5" providerId="ADAL" clId="{BDC35872-A7B6-4A12-9C01-8D3F9523E628}" dt="2023-06-06T05:49:12.657" v="629" actId="20577"/>
          <ac:spMkLst>
            <pc:docMk/>
            <pc:sldMk cId="2120541904" sldId="272"/>
            <ac:spMk id="187" creationId="{00000000-0000-0000-0000-000000000000}"/>
          </ac:spMkLst>
        </pc:spChg>
        <pc:spChg chg="mod">
          <ac:chgData name="Dai, Loong" userId="5958225e-7972-429a-b7da-0727f645b3c5" providerId="ADAL" clId="{BDC35872-A7B6-4A12-9C01-8D3F9523E628}" dt="2023-06-06T05:48:08.416" v="567" actId="14100"/>
          <ac:spMkLst>
            <pc:docMk/>
            <pc:sldMk cId="2120541904" sldId="272"/>
            <ac:spMk id="188" creationId="{00000000-0000-0000-0000-000000000000}"/>
          </ac:spMkLst>
        </pc:spChg>
        <pc:spChg chg="mod">
          <ac:chgData name="Dai, Loong" userId="5958225e-7972-429a-b7da-0727f645b3c5" providerId="ADAL" clId="{BDC35872-A7B6-4A12-9C01-8D3F9523E628}" dt="2023-06-06T05:48:51.031" v="572" actId="20577"/>
          <ac:spMkLst>
            <pc:docMk/>
            <pc:sldMk cId="2120541904" sldId="272"/>
            <ac:spMk id="189" creationId="{00000000-0000-0000-0000-000000000000}"/>
          </ac:spMkLst>
        </pc:spChg>
        <pc:spChg chg="mod">
          <ac:chgData name="Dai, Loong" userId="5958225e-7972-429a-b7da-0727f645b3c5" providerId="ADAL" clId="{BDC35872-A7B6-4A12-9C01-8D3F9523E628}" dt="2023-06-06T05:53:33.751" v="795" actId="20577"/>
          <ac:spMkLst>
            <pc:docMk/>
            <pc:sldMk cId="2120541904" sldId="272"/>
            <ac:spMk id="190" creationId="{00000000-0000-0000-0000-000000000000}"/>
          </ac:spMkLst>
        </pc:spChg>
        <pc:spChg chg="mod">
          <ac:chgData name="Dai, Loong" userId="5958225e-7972-429a-b7da-0727f645b3c5" providerId="ADAL" clId="{BDC35872-A7B6-4A12-9C01-8D3F9523E628}" dt="2023-06-06T05:51:49.781" v="721" actId="20577"/>
          <ac:spMkLst>
            <pc:docMk/>
            <pc:sldMk cId="2120541904" sldId="272"/>
            <ac:spMk id="191" creationId="{00000000-0000-0000-0000-000000000000}"/>
          </ac:spMkLst>
        </pc:spChg>
        <pc:spChg chg="mod">
          <ac:chgData name="Dai, Loong" userId="5958225e-7972-429a-b7da-0727f645b3c5" providerId="ADAL" clId="{BDC35872-A7B6-4A12-9C01-8D3F9523E628}" dt="2023-06-06T05:47:09.455" v="532" actId="20577"/>
          <ac:spMkLst>
            <pc:docMk/>
            <pc:sldMk cId="2120541904" sldId="272"/>
            <ac:spMk id="193" creationId="{00000000-0000-0000-0000-000000000000}"/>
          </ac:spMkLst>
        </pc:spChg>
        <pc:picChg chg="add del mod">
          <ac:chgData name="Dai, Loong" userId="5958225e-7972-429a-b7da-0727f645b3c5" providerId="ADAL" clId="{BDC35872-A7B6-4A12-9C01-8D3F9523E628}" dt="2023-06-06T05:47:31.059" v="535"/>
          <ac:picMkLst>
            <pc:docMk/>
            <pc:sldMk cId="2120541904" sldId="272"/>
            <ac:picMk id="3" creationId="{387471B1-1436-3437-22A1-5540253AE6FE}"/>
          </ac:picMkLst>
        </pc:picChg>
        <pc:picChg chg="add mod">
          <ac:chgData name="Dai, Loong" userId="5958225e-7972-429a-b7da-0727f645b3c5" providerId="ADAL" clId="{BDC35872-A7B6-4A12-9C01-8D3F9523E628}" dt="2023-06-06T05:48:13.570" v="569" actId="1076"/>
          <ac:picMkLst>
            <pc:docMk/>
            <pc:sldMk cId="2120541904" sldId="272"/>
            <ac:picMk id="5" creationId="{ECFBE577-9602-8E5B-1FA6-A32C0D27FC1F}"/>
          </ac:picMkLst>
        </pc:picChg>
      </pc:sldChg>
      <pc:sldChg chg="addSp delSp modSp add mod">
        <pc:chgData name="Dai, Loong" userId="5958225e-7972-429a-b7da-0727f645b3c5" providerId="ADAL" clId="{BDC35872-A7B6-4A12-9C01-8D3F9523E628}" dt="2023-06-06T06:01:58.526" v="1078" actId="6549"/>
        <pc:sldMkLst>
          <pc:docMk/>
          <pc:sldMk cId="3369621285" sldId="273"/>
        </pc:sldMkLst>
        <pc:spChg chg="mod">
          <ac:chgData name="Dai, Loong" userId="5958225e-7972-429a-b7da-0727f645b3c5" providerId="ADAL" clId="{BDC35872-A7B6-4A12-9C01-8D3F9523E628}" dt="2023-06-06T06:01:58.526" v="1078" actId="6549"/>
          <ac:spMkLst>
            <pc:docMk/>
            <pc:sldMk cId="3369621285" sldId="273"/>
            <ac:spMk id="187" creationId="{00000000-0000-0000-0000-000000000000}"/>
          </ac:spMkLst>
        </pc:spChg>
        <pc:spChg chg="mod">
          <ac:chgData name="Dai, Loong" userId="5958225e-7972-429a-b7da-0727f645b3c5" providerId="ADAL" clId="{BDC35872-A7B6-4A12-9C01-8D3F9523E628}" dt="2023-06-06T05:55:39.461" v="907" actId="20577"/>
          <ac:spMkLst>
            <pc:docMk/>
            <pc:sldMk cId="3369621285" sldId="273"/>
            <ac:spMk id="188" creationId="{00000000-0000-0000-0000-000000000000}"/>
          </ac:spMkLst>
        </pc:spChg>
        <pc:spChg chg="del mod">
          <ac:chgData name="Dai, Loong" userId="5958225e-7972-429a-b7da-0727f645b3c5" providerId="ADAL" clId="{BDC35872-A7B6-4A12-9C01-8D3F9523E628}" dt="2023-06-06T06:01:01.188" v="1037" actId="478"/>
          <ac:spMkLst>
            <pc:docMk/>
            <pc:sldMk cId="3369621285" sldId="273"/>
            <ac:spMk id="190" creationId="{00000000-0000-0000-0000-000000000000}"/>
          </ac:spMkLst>
        </pc:spChg>
        <pc:spChg chg="del mod">
          <ac:chgData name="Dai, Loong" userId="5958225e-7972-429a-b7da-0727f645b3c5" providerId="ADAL" clId="{BDC35872-A7B6-4A12-9C01-8D3F9523E628}" dt="2023-06-06T05:58:25.256" v="930" actId="478"/>
          <ac:spMkLst>
            <pc:docMk/>
            <pc:sldMk cId="3369621285" sldId="273"/>
            <ac:spMk id="191" creationId="{00000000-0000-0000-0000-000000000000}"/>
          </ac:spMkLst>
        </pc:spChg>
        <pc:picChg chg="add mod">
          <ac:chgData name="Dai, Loong" userId="5958225e-7972-429a-b7da-0727f645b3c5" providerId="ADAL" clId="{BDC35872-A7B6-4A12-9C01-8D3F9523E628}" dt="2023-06-06T05:56:48.130" v="917" actId="1076"/>
          <ac:picMkLst>
            <pc:docMk/>
            <pc:sldMk cId="3369621285" sldId="273"/>
            <ac:picMk id="3" creationId="{89DF2DDF-A24E-4DA5-9F9F-E735186F144B}"/>
          </ac:picMkLst>
        </pc:picChg>
        <pc:picChg chg="add del">
          <ac:chgData name="Dai, Loong" userId="5958225e-7972-429a-b7da-0727f645b3c5" providerId="ADAL" clId="{BDC35872-A7B6-4A12-9C01-8D3F9523E628}" dt="2023-06-06T05:56:45.572" v="916" actId="478"/>
          <ac:picMkLst>
            <pc:docMk/>
            <pc:sldMk cId="3369621285" sldId="273"/>
            <ac:picMk id="5" creationId="{ECFBE577-9602-8E5B-1FA6-A32C0D27FC1F}"/>
          </ac:picMkLst>
        </pc:picChg>
      </pc:sldChg>
      <pc:sldChg chg="addSp delSp modSp add mod">
        <pc:chgData name="Dai, Loong" userId="5958225e-7972-429a-b7da-0727f645b3c5" providerId="ADAL" clId="{BDC35872-A7B6-4A12-9C01-8D3F9523E628}" dt="2023-06-06T06:05:24.165" v="1122" actId="20577"/>
        <pc:sldMkLst>
          <pc:docMk/>
          <pc:sldMk cId="1874747854" sldId="274"/>
        </pc:sldMkLst>
        <pc:spChg chg="mod">
          <ac:chgData name="Dai, Loong" userId="5958225e-7972-429a-b7da-0727f645b3c5" providerId="ADAL" clId="{BDC35872-A7B6-4A12-9C01-8D3F9523E628}" dt="2023-06-06T06:05:24.165" v="1122" actId="20577"/>
          <ac:spMkLst>
            <pc:docMk/>
            <pc:sldMk cId="1874747854" sldId="274"/>
            <ac:spMk id="187" creationId="{00000000-0000-0000-0000-000000000000}"/>
          </ac:spMkLst>
        </pc:spChg>
        <pc:spChg chg="mod">
          <ac:chgData name="Dai, Loong" userId="5958225e-7972-429a-b7da-0727f645b3c5" providerId="ADAL" clId="{BDC35872-A7B6-4A12-9C01-8D3F9523E628}" dt="2023-06-06T06:03:16.148" v="1081" actId="20577"/>
          <ac:spMkLst>
            <pc:docMk/>
            <pc:sldMk cId="1874747854" sldId="274"/>
            <ac:spMk id="188" creationId="{00000000-0000-0000-0000-000000000000}"/>
          </ac:spMkLst>
        </pc:spChg>
        <pc:picChg chg="del">
          <ac:chgData name="Dai, Loong" userId="5958225e-7972-429a-b7da-0727f645b3c5" providerId="ADAL" clId="{BDC35872-A7B6-4A12-9C01-8D3F9523E628}" dt="2023-06-06T06:03:58.145" v="1091" actId="478"/>
          <ac:picMkLst>
            <pc:docMk/>
            <pc:sldMk cId="1874747854" sldId="274"/>
            <ac:picMk id="3" creationId="{89DF2DDF-A24E-4DA5-9F9F-E735186F144B}"/>
          </ac:picMkLst>
        </pc:picChg>
        <pc:picChg chg="add mod">
          <ac:chgData name="Dai, Loong" userId="5958225e-7972-429a-b7da-0727f645b3c5" providerId="ADAL" clId="{BDC35872-A7B6-4A12-9C01-8D3F9523E628}" dt="2023-06-06T06:03:59.671" v="1092" actId="1076"/>
          <ac:picMkLst>
            <pc:docMk/>
            <pc:sldMk cId="1874747854" sldId="274"/>
            <ac:picMk id="4" creationId="{0000C833-85E5-9548-F368-AC684C19618E}"/>
          </ac:picMkLst>
        </pc:picChg>
      </pc:sldChg>
      <pc:sldChg chg="addSp delSp modSp add mod">
        <pc:chgData name="Dai, Loong" userId="5958225e-7972-429a-b7da-0727f645b3c5" providerId="ADAL" clId="{BDC35872-A7B6-4A12-9C01-8D3F9523E628}" dt="2023-06-06T06:08:14.966" v="1199" actId="207"/>
        <pc:sldMkLst>
          <pc:docMk/>
          <pc:sldMk cId="205318029" sldId="275"/>
        </pc:sldMkLst>
        <pc:spChg chg="mod">
          <ac:chgData name="Dai, Loong" userId="5958225e-7972-429a-b7da-0727f645b3c5" providerId="ADAL" clId="{BDC35872-A7B6-4A12-9C01-8D3F9523E628}" dt="2023-06-06T06:08:14.966" v="1199" actId="207"/>
          <ac:spMkLst>
            <pc:docMk/>
            <pc:sldMk cId="205318029" sldId="275"/>
            <ac:spMk id="4" creationId="{00000000-0000-0000-0000-000000000000}"/>
          </ac:spMkLst>
        </pc:spChg>
        <pc:spChg chg="mod">
          <ac:chgData name="Dai, Loong" userId="5958225e-7972-429a-b7da-0727f645b3c5" providerId="ADAL" clId="{BDC35872-A7B6-4A12-9C01-8D3F9523E628}" dt="2023-06-06T06:06:18.810" v="1141" actId="14100"/>
          <ac:spMkLst>
            <pc:docMk/>
            <pc:sldMk cId="205318029" sldId="275"/>
            <ac:spMk id="188" creationId="{00000000-0000-0000-0000-000000000000}"/>
          </ac:spMkLst>
        </pc:spChg>
        <pc:picChg chg="add mod">
          <ac:chgData name="Dai, Loong" userId="5958225e-7972-429a-b7da-0727f645b3c5" providerId="ADAL" clId="{BDC35872-A7B6-4A12-9C01-8D3F9523E628}" dt="2023-06-06T06:06:22.404" v="1142" actId="14100"/>
          <ac:picMkLst>
            <pc:docMk/>
            <pc:sldMk cId="205318029" sldId="275"/>
            <ac:picMk id="3" creationId="{1062AD06-E1EF-87BA-4CAB-B725DDF928F4}"/>
          </ac:picMkLst>
        </pc:picChg>
        <pc:picChg chg="del">
          <ac:chgData name="Dai, Loong" userId="5958225e-7972-429a-b7da-0727f645b3c5" providerId="ADAL" clId="{BDC35872-A7B6-4A12-9C01-8D3F9523E628}" dt="2023-06-06T06:06:03.849" v="1129" actId="478"/>
          <ac:picMkLst>
            <pc:docMk/>
            <pc:sldMk cId="205318029" sldId="275"/>
            <ac:picMk id="4" creationId="{0000C833-85E5-9548-F368-AC684C19618E}"/>
          </ac:picMkLst>
        </pc:picChg>
      </pc:sldChg>
      <pc:sldChg chg="addSp delSp modSp add mod">
        <pc:chgData name="Dai, Loong" userId="5958225e-7972-429a-b7da-0727f645b3c5" providerId="ADAL" clId="{BDC35872-A7B6-4A12-9C01-8D3F9523E628}" dt="2023-06-06T06:30:21.422" v="1717" actId="313"/>
        <pc:sldMkLst>
          <pc:docMk/>
          <pc:sldMk cId="1307626806" sldId="276"/>
        </pc:sldMkLst>
        <pc:spChg chg="add mod">
          <ac:chgData name="Dai, Loong" userId="5958225e-7972-429a-b7da-0727f645b3c5" providerId="ADAL" clId="{BDC35872-A7B6-4A12-9C01-8D3F9523E628}" dt="2023-06-06T06:13:11.888" v="1334" actId="20577"/>
          <ac:spMkLst>
            <pc:docMk/>
            <pc:sldMk cId="1307626806" sldId="276"/>
            <ac:spMk id="2" creationId="{EC58C0A7-950C-FF62-B8BA-46DB090DA32E}"/>
          </ac:spMkLst>
        </pc:spChg>
        <pc:spChg chg="add mod">
          <ac:chgData name="Dai, Loong" userId="5958225e-7972-429a-b7da-0727f645b3c5" providerId="ADAL" clId="{BDC35872-A7B6-4A12-9C01-8D3F9523E628}" dt="2023-06-06T06:21:53.213" v="1598" actId="20577"/>
          <ac:spMkLst>
            <pc:docMk/>
            <pc:sldMk cId="1307626806" sldId="276"/>
            <ac:spMk id="4" creationId="{503CCDAD-3FFA-52AF-0EF9-AFB2A034597B}"/>
          </ac:spMkLst>
        </pc:spChg>
        <pc:spChg chg="add mod">
          <ac:chgData name="Dai, Loong" userId="5958225e-7972-429a-b7da-0727f645b3c5" providerId="ADAL" clId="{BDC35872-A7B6-4A12-9C01-8D3F9523E628}" dt="2023-06-06T06:14:19.246" v="1387"/>
          <ac:spMkLst>
            <pc:docMk/>
            <pc:sldMk cId="1307626806" sldId="276"/>
            <ac:spMk id="5" creationId="{0B392370-37CE-84DC-D5E8-B6120DB45508}"/>
          </ac:spMkLst>
        </pc:spChg>
        <pc:spChg chg="add mod">
          <ac:chgData name="Dai, Loong" userId="5958225e-7972-429a-b7da-0727f645b3c5" providerId="ADAL" clId="{BDC35872-A7B6-4A12-9C01-8D3F9523E628}" dt="2023-06-06T06:15:24.672" v="1393" actId="20577"/>
          <ac:spMkLst>
            <pc:docMk/>
            <pc:sldMk cId="1307626806" sldId="276"/>
            <ac:spMk id="6" creationId="{8CAEC2B9-C4C1-1647-F981-9DB1EDF5D3D2}"/>
          </ac:spMkLst>
        </pc:spChg>
        <pc:spChg chg="add mod">
          <ac:chgData name="Dai, Loong" userId="5958225e-7972-429a-b7da-0727f645b3c5" providerId="ADAL" clId="{BDC35872-A7B6-4A12-9C01-8D3F9523E628}" dt="2023-06-06T06:21:58.643" v="1602" actId="20577"/>
          <ac:spMkLst>
            <pc:docMk/>
            <pc:sldMk cId="1307626806" sldId="276"/>
            <ac:spMk id="7" creationId="{254C879E-3F7C-497D-20EC-1CFC315B946D}"/>
          </ac:spMkLst>
        </pc:spChg>
        <pc:spChg chg="add del mod">
          <ac:chgData name="Dai, Loong" userId="5958225e-7972-429a-b7da-0727f645b3c5" providerId="ADAL" clId="{BDC35872-A7B6-4A12-9C01-8D3F9523E628}" dt="2023-06-06T06:12:16.405" v="1238" actId="478"/>
          <ac:spMkLst>
            <pc:docMk/>
            <pc:sldMk cId="1307626806" sldId="276"/>
            <ac:spMk id="8" creationId="{99863D62-E966-5240-CD37-5E7FDCFE7AC4}"/>
          </ac:spMkLst>
        </pc:spChg>
        <pc:spChg chg="add del mod">
          <ac:chgData name="Dai, Loong" userId="5958225e-7972-429a-b7da-0727f645b3c5" providerId="ADAL" clId="{BDC35872-A7B6-4A12-9C01-8D3F9523E628}" dt="2023-06-06T06:12:16.405" v="1238" actId="478"/>
          <ac:spMkLst>
            <pc:docMk/>
            <pc:sldMk cId="1307626806" sldId="276"/>
            <ac:spMk id="9" creationId="{C07FB28E-9786-CBB8-977C-623A0B4DA838}"/>
          </ac:spMkLst>
        </pc:spChg>
        <pc:spChg chg="add del mod">
          <ac:chgData name="Dai, Loong" userId="5958225e-7972-429a-b7da-0727f645b3c5" providerId="ADAL" clId="{BDC35872-A7B6-4A12-9C01-8D3F9523E628}" dt="2023-06-06T06:12:16.405" v="1238" actId="478"/>
          <ac:spMkLst>
            <pc:docMk/>
            <pc:sldMk cId="1307626806" sldId="276"/>
            <ac:spMk id="10" creationId="{2C8E1C51-817B-C2A4-3668-2AD1E6429455}"/>
          </ac:spMkLst>
        </pc:spChg>
        <pc:spChg chg="add del mod">
          <ac:chgData name="Dai, Loong" userId="5958225e-7972-429a-b7da-0727f645b3c5" providerId="ADAL" clId="{BDC35872-A7B6-4A12-9C01-8D3F9523E628}" dt="2023-06-06T06:12:16.405" v="1238" actId="478"/>
          <ac:spMkLst>
            <pc:docMk/>
            <pc:sldMk cId="1307626806" sldId="276"/>
            <ac:spMk id="11" creationId="{957394FC-19D2-90AF-DE60-9E487602282E}"/>
          </ac:spMkLst>
        </pc:spChg>
        <pc:spChg chg="add del mod">
          <ac:chgData name="Dai, Loong" userId="5958225e-7972-429a-b7da-0727f645b3c5" providerId="ADAL" clId="{BDC35872-A7B6-4A12-9C01-8D3F9523E628}" dt="2023-06-06T06:12:16.405" v="1238" actId="478"/>
          <ac:spMkLst>
            <pc:docMk/>
            <pc:sldMk cId="1307626806" sldId="276"/>
            <ac:spMk id="12" creationId="{EC15B1F0-FB2A-EA63-BD21-5413D6C9C3FC}"/>
          </ac:spMkLst>
        </pc:spChg>
        <pc:spChg chg="add del mod">
          <ac:chgData name="Dai, Loong" userId="5958225e-7972-429a-b7da-0727f645b3c5" providerId="ADAL" clId="{BDC35872-A7B6-4A12-9C01-8D3F9523E628}" dt="2023-06-06T06:12:16.405" v="1238" actId="478"/>
          <ac:spMkLst>
            <pc:docMk/>
            <pc:sldMk cId="1307626806" sldId="276"/>
            <ac:spMk id="13" creationId="{A61C999B-06CA-455E-E973-EAD19A99E3E2}"/>
          </ac:spMkLst>
        </pc:spChg>
        <pc:spChg chg="add mod">
          <ac:chgData name="Dai, Loong" userId="5958225e-7972-429a-b7da-0727f645b3c5" providerId="ADAL" clId="{BDC35872-A7B6-4A12-9C01-8D3F9523E628}" dt="2023-06-06T06:24:30.487" v="1647" actId="207"/>
          <ac:spMkLst>
            <pc:docMk/>
            <pc:sldMk cId="1307626806" sldId="276"/>
            <ac:spMk id="14" creationId="{DCF98A01-B888-4E98-7336-74F57F0EFA2D}"/>
          </ac:spMkLst>
        </pc:spChg>
        <pc:spChg chg="add mod">
          <ac:chgData name="Dai, Loong" userId="5958225e-7972-429a-b7da-0727f645b3c5" providerId="ADAL" clId="{BDC35872-A7B6-4A12-9C01-8D3F9523E628}" dt="2023-06-06T06:21:51.209" v="1596" actId="20577"/>
          <ac:spMkLst>
            <pc:docMk/>
            <pc:sldMk cId="1307626806" sldId="276"/>
            <ac:spMk id="15" creationId="{80CBB2CB-2F44-9DC1-E345-DDCE5EA502E6}"/>
          </ac:spMkLst>
        </pc:spChg>
        <pc:spChg chg="add mod">
          <ac:chgData name="Dai, Loong" userId="5958225e-7972-429a-b7da-0727f645b3c5" providerId="ADAL" clId="{BDC35872-A7B6-4A12-9C01-8D3F9523E628}" dt="2023-06-06T06:25:44.663" v="1708" actId="207"/>
          <ac:spMkLst>
            <pc:docMk/>
            <pc:sldMk cId="1307626806" sldId="276"/>
            <ac:spMk id="16" creationId="{010890C9-A11D-07EE-FD51-DE25E12F484D}"/>
          </ac:spMkLst>
        </pc:spChg>
        <pc:spChg chg="add mod">
          <ac:chgData name="Dai, Loong" userId="5958225e-7972-429a-b7da-0727f645b3c5" providerId="ADAL" clId="{BDC35872-A7B6-4A12-9C01-8D3F9523E628}" dt="2023-06-06T06:30:21.422" v="1717" actId="313"/>
          <ac:spMkLst>
            <pc:docMk/>
            <pc:sldMk cId="1307626806" sldId="276"/>
            <ac:spMk id="17" creationId="{ACE8A233-F231-1BF3-49CD-F095C03141D2}"/>
          </ac:spMkLst>
        </pc:spChg>
        <pc:spChg chg="add mod">
          <ac:chgData name="Dai, Loong" userId="5958225e-7972-429a-b7da-0727f645b3c5" providerId="ADAL" clId="{BDC35872-A7B6-4A12-9C01-8D3F9523E628}" dt="2023-06-06T06:28:22.812" v="1709"/>
          <ac:spMkLst>
            <pc:docMk/>
            <pc:sldMk cId="1307626806" sldId="276"/>
            <ac:spMk id="18" creationId="{217D5ED7-E842-9856-BFBE-4EE748C87705}"/>
          </ac:spMkLst>
        </pc:spChg>
        <pc:spChg chg="add del mod">
          <ac:chgData name="Dai, Loong" userId="5958225e-7972-429a-b7da-0727f645b3c5" providerId="ADAL" clId="{BDC35872-A7B6-4A12-9C01-8D3F9523E628}" dt="2023-06-06T06:12:19.282" v="1239" actId="478"/>
          <ac:spMkLst>
            <pc:docMk/>
            <pc:sldMk cId="1307626806" sldId="276"/>
            <ac:spMk id="19" creationId="{AE7362A1-6988-5306-15C1-E8E47E08E9B4}"/>
          </ac:spMkLst>
        </pc:spChg>
        <pc:spChg chg="add del mod">
          <ac:chgData name="Dai, Loong" userId="5958225e-7972-429a-b7da-0727f645b3c5" providerId="ADAL" clId="{BDC35872-A7B6-4A12-9C01-8D3F9523E628}" dt="2023-06-06T06:12:19.282" v="1239" actId="478"/>
          <ac:spMkLst>
            <pc:docMk/>
            <pc:sldMk cId="1307626806" sldId="276"/>
            <ac:spMk id="20" creationId="{51AC1F6B-9AA4-62DD-13D9-6B1436543939}"/>
          </ac:spMkLst>
        </pc:spChg>
        <pc:spChg chg="add del mod">
          <ac:chgData name="Dai, Loong" userId="5958225e-7972-429a-b7da-0727f645b3c5" providerId="ADAL" clId="{BDC35872-A7B6-4A12-9C01-8D3F9523E628}" dt="2023-06-06T06:12:19.282" v="1239" actId="478"/>
          <ac:spMkLst>
            <pc:docMk/>
            <pc:sldMk cId="1307626806" sldId="276"/>
            <ac:spMk id="21" creationId="{4FB6071B-3D83-4CB7-D328-525B5E676244}"/>
          </ac:spMkLst>
        </pc:spChg>
        <pc:spChg chg="add del mod">
          <ac:chgData name="Dai, Loong" userId="5958225e-7972-429a-b7da-0727f645b3c5" providerId="ADAL" clId="{BDC35872-A7B6-4A12-9C01-8D3F9523E628}" dt="2023-06-06T06:12:19.282" v="1239" actId="478"/>
          <ac:spMkLst>
            <pc:docMk/>
            <pc:sldMk cId="1307626806" sldId="276"/>
            <ac:spMk id="22" creationId="{79EC8A1A-D5BA-C48C-4475-191071C2DCB5}"/>
          </ac:spMkLst>
        </pc:spChg>
        <pc:spChg chg="add del mod">
          <ac:chgData name="Dai, Loong" userId="5958225e-7972-429a-b7da-0727f645b3c5" providerId="ADAL" clId="{BDC35872-A7B6-4A12-9C01-8D3F9523E628}" dt="2023-06-06T06:12:19.282" v="1239" actId="478"/>
          <ac:spMkLst>
            <pc:docMk/>
            <pc:sldMk cId="1307626806" sldId="276"/>
            <ac:spMk id="23" creationId="{0637BA2B-110F-D45F-D0DA-7EE0BF4DFDC3}"/>
          </ac:spMkLst>
        </pc:spChg>
        <pc:spChg chg="add del mod">
          <ac:chgData name="Dai, Loong" userId="5958225e-7972-429a-b7da-0727f645b3c5" providerId="ADAL" clId="{BDC35872-A7B6-4A12-9C01-8D3F9523E628}" dt="2023-06-06T06:12:19.282" v="1239" actId="478"/>
          <ac:spMkLst>
            <pc:docMk/>
            <pc:sldMk cId="1307626806" sldId="276"/>
            <ac:spMk id="24" creationId="{DC1625BC-8C8F-EDD7-06E3-B06D2E76112C}"/>
          </ac:spMkLst>
        </pc:spChg>
        <pc:spChg chg="add mod">
          <ac:chgData name="Dai, Loong" userId="5958225e-7972-429a-b7da-0727f645b3c5" providerId="ADAL" clId="{BDC35872-A7B6-4A12-9C01-8D3F9523E628}" dt="2023-06-06T06:19:11.448" v="1461" actId="207"/>
          <ac:spMkLst>
            <pc:docMk/>
            <pc:sldMk cId="1307626806" sldId="276"/>
            <ac:spMk id="25" creationId="{0997F706-F3FF-0B5E-E084-8EF8BD544980}"/>
          </ac:spMkLst>
        </pc:spChg>
        <pc:spChg chg="add mod">
          <ac:chgData name="Dai, Loong" userId="5958225e-7972-429a-b7da-0727f645b3c5" providerId="ADAL" clId="{BDC35872-A7B6-4A12-9C01-8D3F9523E628}" dt="2023-06-06T06:30:11.455" v="1716" actId="207"/>
          <ac:spMkLst>
            <pc:docMk/>
            <pc:sldMk cId="1307626806" sldId="276"/>
            <ac:spMk id="26" creationId="{AF53CB1C-5F88-964F-7D61-AC9603EF36AD}"/>
          </ac:spMkLst>
        </pc:spChg>
        <pc:spChg chg="mod">
          <ac:chgData name="Dai, Loong" userId="5958225e-7972-429a-b7da-0727f645b3c5" providerId="ADAL" clId="{BDC35872-A7B6-4A12-9C01-8D3F9523E628}" dt="2023-06-06T06:10:44.555" v="1234" actId="34135"/>
          <ac:spMkLst>
            <pc:docMk/>
            <pc:sldMk cId="1307626806" sldId="276"/>
            <ac:spMk id="184" creationId="{00000000-0000-0000-0000-000000000000}"/>
          </ac:spMkLst>
        </pc:spChg>
        <pc:spChg chg="del mod">
          <ac:chgData name="Dai, Loong" userId="5958225e-7972-429a-b7da-0727f645b3c5" providerId="ADAL" clId="{BDC35872-A7B6-4A12-9C01-8D3F9523E628}" dt="2023-06-06T06:12:11.749" v="1236" actId="478"/>
          <ac:spMkLst>
            <pc:docMk/>
            <pc:sldMk cId="1307626806" sldId="276"/>
            <ac:spMk id="187" creationId="{00000000-0000-0000-0000-000000000000}"/>
          </ac:spMkLst>
        </pc:spChg>
        <pc:spChg chg="del">
          <ac:chgData name="Dai, Loong" userId="5958225e-7972-429a-b7da-0727f645b3c5" providerId="ADAL" clId="{BDC35872-A7B6-4A12-9C01-8D3F9523E628}" dt="2023-06-06T06:10:34.949" v="1230" actId="478"/>
          <ac:spMkLst>
            <pc:docMk/>
            <pc:sldMk cId="1307626806" sldId="276"/>
            <ac:spMk id="188" creationId="{00000000-0000-0000-0000-000000000000}"/>
          </ac:spMkLst>
        </pc:spChg>
        <pc:spChg chg="del mod">
          <ac:chgData name="Dai, Loong" userId="5958225e-7972-429a-b7da-0727f645b3c5" providerId="ADAL" clId="{BDC35872-A7B6-4A12-9C01-8D3F9523E628}" dt="2023-06-06T06:12:11.749" v="1236" actId="478"/>
          <ac:spMkLst>
            <pc:docMk/>
            <pc:sldMk cId="1307626806" sldId="276"/>
            <ac:spMk id="189" creationId="{00000000-0000-0000-0000-000000000000}"/>
          </ac:spMkLst>
        </pc:spChg>
        <pc:spChg chg="mod">
          <ac:chgData name="Dai, Loong" userId="5958225e-7972-429a-b7da-0727f645b3c5" providerId="ADAL" clId="{BDC35872-A7B6-4A12-9C01-8D3F9523E628}" dt="2023-06-06T06:08:49.729" v="1223" actId="20577"/>
          <ac:spMkLst>
            <pc:docMk/>
            <pc:sldMk cId="1307626806" sldId="276"/>
            <ac:spMk id="193" creationId="{00000000-0000-0000-0000-000000000000}"/>
          </ac:spMkLst>
        </pc:spChg>
        <pc:picChg chg="del">
          <ac:chgData name="Dai, Loong" userId="5958225e-7972-429a-b7da-0727f645b3c5" providerId="ADAL" clId="{BDC35872-A7B6-4A12-9C01-8D3F9523E628}" dt="2023-06-06T06:08:53.262" v="1224" actId="478"/>
          <ac:picMkLst>
            <pc:docMk/>
            <pc:sldMk cId="1307626806" sldId="276"/>
            <ac:picMk id="3" creationId="{1062AD06-E1EF-87BA-4CAB-B725DDF928F4}"/>
          </ac:picMkLst>
        </pc:picChg>
      </pc:sldChg>
      <pc:sldChg chg="modSp add del mod">
        <pc:chgData name="Dai, Loong" userId="5958225e-7972-429a-b7da-0727f645b3c5" providerId="ADAL" clId="{BDC35872-A7B6-4A12-9C01-8D3F9523E628}" dt="2023-06-09T02:40:57.194" v="2796" actId="47"/>
        <pc:sldMkLst>
          <pc:docMk/>
          <pc:sldMk cId="0" sldId="277"/>
        </pc:sldMkLst>
        <pc:spChg chg="mod">
          <ac:chgData name="Dai, Loong" userId="5958225e-7972-429a-b7da-0727f645b3c5" providerId="ADAL" clId="{BDC35872-A7B6-4A12-9C01-8D3F9523E628}" dt="2023-06-09T02:40:45.849" v="2795" actId="20577"/>
          <ac:spMkLst>
            <pc:docMk/>
            <pc:sldMk cId="0" sldId="277"/>
            <ac:spMk id="127" creationId="{00000000-0000-0000-0000-000000000000}"/>
          </ac:spMkLst>
        </pc:spChg>
      </pc:sldChg>
      <pc:sldChg chg="modSp add del mod">
        <pc:chgData name="Dai, Loong" userId="5958225e-7972-429a-b7da-0727f645b3c5" providerId="ADAL" clId="{BDC35872-A7B6-4A12-9C01-8D3F9523E628}" dt="2023-06-06T06:09:53.754" v="1229" actId="47"/>
        <pc:sldMkLst>
          <pc:docMk/>
          <pc:sldMk cId="2279494239" sldId="277"/>
        </pc:sldMkLst>
        <pc:spChg chg="mod">
          <ac:chgData name="Dai, Loong" userId="5958225e-7972-429a-b7da-0727f645b3c5" providerId="ADAL" clId="{BDC35872-A7B6-4A12-9C01-8D3F9523E628}" dt="2023-06-06T06:09:17.088" v="1228" actId="20577"/>
          <ac:spMkLst>
            <pc:docMk/>
            <pc:sldMk cId="2279494239" sldId="277"/>
            <ac:spMk id="104" creationId="{00000000-0000-0000-0000-000000000000}"/>
          </ac:spMkLst>
        </pc:spChg>
      </pc:sldChg>
      <pc:sldChg chg="delSp modSp add del mod">
        <pc:chgData name="Dai, Loong" userId="5958225e-7972-429a-b7da-0727f645b3c5" providerId="ADAL" clId="{BDC35872-A7B6-4A12-9C01-8D3F9523E628}" dt="2023-06-09T02:42:01.920" v="2804" actId="47"/>
        <pc:sldMkLst>
          <pc:docMk/>
          <pc:sldMk cId="3458697687" sldId="278"/>
        </pc:sldMkLst>
        <pc:spChg chg="del mod">
          <ac:chgData name="Dai, Loong" userId="5958225e-7972-429a-b7da-0727f645b3c5" providerId="ADAL" clId="{BDC35872-A7B6-4A12-9C01-8D3F9523E628}" dt="2023-06-09T02:41:13.960" v="2798" actId="478"/>
          <ac:spMkLst>
            <pc:docMk/>
            <pc:sldMk cId="3458697687" sldId="278"/>
            <ac:spMk id="122" creationId="{00000000-0000-0000-0000-000000000000}"/>
          </ac:spMkLst>
        </pc:spChg>
        <pc:picChg chg="mod">
          <ac:chgData name="Dai, Loong" userId="5958225e-7972-429a-b7da-0727f645b3c5" providerId="ADAL" clId="{BDC35872-A7B6-4A12-9C01-8D3F9523E628}" dt="2023-06-09T02:41:47.878" v="2803" actId="1076"/>
          <ac:picMkLst>
            <pc:docMk/>
            <pc:sldMk cId="3458697687" sldId="278"/>
            <ac:picMk id="6" creationId="{36FF3352-9BF2-E767-E233-BA00B9976B66}"/>
          </ac:picMkLst>
        </pc:picChg>
        <pc:picChg chg="mod">
          <ac:chgData name="Dai, Loong" userId="5958225e-7972-429a-b7da-0727f645b3c5" providerId="ADAL" clId="{BDC35872-A7B6-4A12-9C01-8D3F9523E628}" dt="2023-06-09T02:41:32.697" v="2800" actId="1076"/>
          <ac:picMkLst>
            <pc:docMk/>
            <pc:sldMk cId="3458697687" sldId="278"/>
            <ac:picMk id="7" creationId="{35070FDF-C1F2-C855-F6F7-D500FAB5A267}"/>
          </ac:picMkLst>
        </pc:picChg>
        <pc:picChg chg="mod">
          <ac:chgData name="Dai, Loong" userId="5958225e-7972-429a-b7da-0727f645b3c5" providerId="ADAL" clId="{BDC35872-A7B6-4A12-9C01-8D3F9523E628}" dt="2023-06-09T02:41:37.153" v="2801" actId="1076"/>
          <ac:picMkLst>
            <pc:docMk/>
            <pc:sldMk cId="3458697687" sldId="278"/>
            <ac:picMk id="8" creationId="{1695759A-C822-C9DC-07D8-A1A3A15F0EDB}"/>
          </ac:picMkLst>
        </pc:picChg>
        <pc:picChg chg="mod">
          <ac:chgData name="Dai, Loong" userId="5958225e-7972-429a-b7da-0727f645b3c5" providerId="ADAL" clId="{BDC35872-A7B6-4A12-9C01-8D3F9523E628}" dt="2023-06-09T02:41:40.931" v="2802" actId="1076"/>
          <ac:picMkLst>
            <pc:docMk/>
            <pc:sldMk cId="3458697687" sldId="278"/>
            <ac:picMk id="9" creationId="{BBFEC296-75EB-47D2-18AB-36945C91E944}"/>
          </ac:picMkLst>
        </pc:picChg>
      </pc:sldChg>
      <pc:sldChg chg="add ord">
        <pc:chgData name="Dai, Loong" userId="5958225e-7972-429a-b7da-0727f645b3c5" providerId="ADAL" clId="{BDC35872-A7B6-4A12-9C01-8D3F9523E628}" dt="2023-06-09T02:40:32.373" v="2788"/>
        <pc:sldMkLst>
          <pc:docMk/>
          <pc:sldMk cId="3334923361" sldId="279"/>
        </pc:sldMkLst>
      </pc:sldChg>
      <pc:sldChg chg="modSp add mod">
        <pc:chgData name="Dai, Loong" userId="5958225e-7972-429a-b7da-0727f645b3c5" providerId="ADAL" clId="{BDC35872-A7B6-4A12-9C01-8D3F9523E628}" dt="2023-06-09T02:42:15.242" v="2811" actId="20577"/>
        <pc:sldMkLst>
          <pc:docMk/>
          <pc:sldMk cId="1611548277" sldId="280"/>
        </pc:sldMkLst>
        <pc:spChg chg="mod">
          <ac:chgData name="Dai, Loong" userId="5958225e-7972-429a-b7da-0727f645b3c5" providerId="ADAL" clId="{BDC35872-A7B6-4A12-9C01-8D3F9523E628}" dt="2023-06-09T02:42:15.242" v="2811" actId="20577"/>
          <ac:spMkLst>
            <pc:docMk/>
            <pc:sldMk cId="1611548277" sldId="280"/>
            <ac:spMk id="2" creationId="{17E4A043-3C45-C994-2E29-968D00FD3DDA}"/>
          </ac:spMkLst>
        </pc:spChg>
      </pc:sldChg>
      <pc:sldChg chg="modSp add mod">
        <pc:chgData name="Dai, Loong" userId="5958225e-7972-429a-b7da-0727f645b3c5" providerId="ADAL" clId="{BDC35872-A7B6-4A12-9C01-8D3F9523E628}" dt="2023-06-07T03:50:33.536" v="1737" actId="1076"/>
        <pc:sldMkLst>
          <pc:docMk/>
          <pc:sldMk cId="2229502752" sldId="281"/>
        </pc:sldMkLst>
        <pc:spChg chg="mod">
          <ac:chgData name="Dai, Loong" userId="5958225e-7972-429a-b7da-0727f645b3c5" providerId="ADAL" clId="{BDC35872-A7B6-4A12-9C01-8D3F9523E628}" dt="2023-06-07T03:50:33.536" v="1737" actId="1076"/>
          <ac:spMkLst>
            <pc:docMk/>
            <pc:sldMk cId="2229502752" sldId="281"/>
            <ac:spMk id="2" creationId="{0EA4ADFB-24F1-7902-5B1E-228B54753BE0}"/>
          </ac:spMkLst>
        </pc:spChg>
      </pc:sldChg>
      <pc:sldChg chg="add del">
        <pc:chgData name="Dai, Loong" userId="5958225e-7972-429a-b7da-0727f645b3c5" providerId="ADAL" clId="{BDC35872-A7B6-4A12-9C01-8D3F9523E628}" dt="2023-06-09T02:30:58.205" v="2590" actId="47"/>
        <pc:sldMkLst>
          <pc:docMk/>
          <pc:sldMk cId="1680663311" sldId="282"/>
        </pc:sldMkLst>
      </pc:sldChg>
      <pc:sldChg chg="modSp add del mod">
        <pc:chgData name="Dai, Loong" userId="5958225e-7972-429a-b7da-0727f645b3c5" providerId="ADAL" clId="{BDC35872-A7B6-4A12-9C01-8D3F9523E628}" dt="2023-06-09T02:30:58.205" v="2590" actId="47"/>
        <pc:sldMkLst>
          <pc:docMk/>
          <pc:sldMk cId="3669341442" sldId="283"/>
        </pc:sldMkLst>
        <pc:spChg chg="mod">
          <ac:chgData name="Dai, Loong" userId="5958225e-7972-429a-b7da-0727f645b3c5" providerId="ADAL" clId="{BDC35872-A7B6-4A12-9C01-8D3F9523E628}" dt="2023-06-07T03:50:21.348" v="1736" actId="1076"/>
          <ac:spMkLst>
            <pc:docMk/>
            <pc:sldMk cId="3669341442" sldId="283"/>
            <ac:spMk id="2" creationId="{73B5E9EE-4C77-FE49-3035-13C1E54EC2FA}"/>
          </ac:spMkLst>
        </pc:spChg>
      </pc:sldChg>
      <pc:sldChg chg="modSp add del mod">
        <pc:chgData name="Dai, Loong" userId="5958225e-7972-429a-b7da-0727f645b3c5" providerId="ADAL" clId="{BDC35872-A7B6-4A12-9C01-8D3F9523E628}" dt="2023-06-09T02:30:58.205" v="2590" actId="47"/>
        <pc:sldMkLst>
          <pc:docMk/>
          <pc:sldMk cId="822399131" sldId="284"/>
        </pc:sldMkLst>
        <pc:spChg chg="mod">
          <ac:chgData name="Dai, Loong" userId="5958225e-7972-429a-b7da-0727f645b3c5" providerId="ADAL" clId="{BDC35872-A7B6-4A12-9C01-8D3F9523E628}" dt="2023-06-07T03:50:16.085" v="1735" actId="1076"/>
          <ac:spMkLst>
            <pc:docMk/>
            <pc:sldMk cId="822399131" sldId="284"/>
            <ac:spMk id="2" creationId="{73B5E9EE-4C77-FE49-3035-13C1E54EC2FA}"/>
          </ac:spMkLst>
        </pc:spChg>
      </pc:sldChg>
      <pc:sldChg chg="delSp modSp add mod">
        <pc:chgData name="Dai, Loong" userId="5958225e-7972-429a-b7da-0727f645b3c5" providerId="ADAL" clId="{BDC35872-A7B6-4A12-9C01-8D3F9523E628}" dt="2023-06-07T03:51:31.766" v="1742" actId="478"/>
        <pc:sldMkLst>
          <pc:docMk/>
          <pc:sldMk cId="2797945097" sldId="285"/>
        </pc:sldMkLst>
        <pc:spChg chg="mod">
          <ac:chgData name="Dai, Loong" userId="5958225e-7972-429a-b7da-0727f645b3c5" providerId="ADAL" clId="{BDC35872-A7B6-4A12-9C01-8D3F9523E628}" dt="2023-06-07T03:51:27.532" v="1741" actId="20577"/>
          <ac:spMkLst>
            <pc:docMk/>
            <pc:sldMk cId="2797945097" sldId="285"/>
            <ac:spMk id="193" creationId="{00000000-0000-0000-0000-000000000000}"/>
          </ac:spMkLst>
        </pc:spChg>
        <pc:picChg chg="del">
          <ac:chgData name="Dai, Loong" userId="5958225e-7972-429a-b7da-0727f645b3c5" providerId="ADAL" clId="{BDC35872-A7B6-4A12-9C01-8D3F9523E628}" dt="2023-06-07T03:51:31.766" v="1742" actId="478"/>
          <ac:picMkLst>
            <pc:docMk/>
            <pc:sldMk cId="2797945097" sldId="285"/>
            <ac:picMk id="5" creationId="{7D9134F3-B259-C554-3BDE-75BD30D70658}"/>
          </ac:picMkLst>
        </pc:picChg>
      </pc:sldChg>
      <pc:sldChg chg="addSp delSp modSp mod ord">
        <pc:chgData name="Dai, Loong" userId="5958225e-7972-429a-b7da-0727f645b3c5" providerId="ADAL" clId="{BDC35872-A7B6-4A12-9C01-8D3F9523E628}" dt="2023-06-09T01:48:48.340" v="2186" actId="207"/>
        <pc:sldMkLst>
          <pc:docMk/>
          <pc:sldMk cId="4176753948" sldId="286"/>
        </pc:sldMkLst>
        <pc:spChg chg="add mod">
          <ac:chgData name="Dai, Loong" userId="5958225e-7972-429a-b7da-0727f645b3c5" providerId="ADAL" clId="{BDC35872-A7B6-4A12-9C01-8D3F9523E628}" dt="2023-06-09T01:48:48.340" v="2186" actId="207"/>
          <ac:spMkLst>
            <pc:docMk/>
            <pc:sldMk cId="4176753948" sldId="286"/>
            <ac:spMk id="2" creationId="{4893317F-6BD0-2D54-D417-6BCAFDE0C867}"/>
          </ac:spMkLst>
        </pc:spChg>
        <pc:spChg chg="del mod">
          <ac:chgData name="Dai, Loong" userId="5958225e-7972-429a-b7da-0727f645b3c5" providerId="ADAL" clId="{BDC35872-A7B6-4A12-9C01-8D3F9523E628}" dt="2023-06-09T01:44:13.935" v="2080" actId="478"/>
          <ac:spMkLst>
            <pc:docMk/>
            <pc:sldMk cId="4176753948" sldId="286"/>
            <ac:spMk id="157" creationId="{00000000-0000-0000-0000-000000000000}"/>
          </ac:spMkLst>
        </pc:spChg>
        <pc:spChg chg="del mod">
          <ac:chgData name="Dai, Loong" userId="5958225e-7972-429a-b7da-0727f645b3c5" providerId="ADAL" clId="{BDC35872-A7B6-4A12-9C01-8D3F9523E628}" dt="2023-06-09T01:44:13.935" v="2080" actId="478"/>
          <ac:spMkLst>
            <pc:docMk/>
            <pc:sldMk cId="4176753948" sldId="286"/>
            <ac:spMk id="158" creationId="{00000000-0000-0000-0000-000000000000}"/>
          </ac:spMkLst>
        </pc:spChg>
        <pc:spChg chg="mod">
          <ac:chgData name="Dai, Loong" userId="5958225e-7972-429a-b7da-0727f645b3c5" providerId="ADAL" clId="{BDC35872-A7B6-4A12-9C01-8D3F9523E628}" dt="2023-06-09T01:46:15.725" v="2157" actId="20577"/>
          <ac:spMkLst>
            <pc:docMk/>
            <pc:sldMk cId="4176753948" sldId="286"/>
            <ac:spMk id="159" creationId="{00000000-0000-0000-0000-000000000000}"/>
          </ac:spMkLst>
        </pc:spChg>
        <pc:spChg chg="mod">
          <ac:chgData name="Dai, Loong" userId="5958225e-7972-429a-b7da-0727f645b3c5" providerId="ADAL" clId="{BDC35872-A7B6-4A12-9C01-8D3F9523E628}" dt="2023-06-09T01:44:33.011" v="2082" actId="1076"/>
          <ac:spMkLst>
            <pc:docMk/>
            <pc:sldMk cId="4176753948" sldId="286"/>
            <ac:spMk id="160" creationId="{00000000-0000-0000-0000-000000000000}"/>
          </ac:spMkLst>
        </pc:spChg>
        <pc:spChg chg="mod">
          <ac:chgData name="Dai, Loong" userId="5958225e-7972-429a-b7da-0727f645b3c5" providerId="ADAL" clId="{BDC35872-A7B6-4A12-9C01-8D3F9523E628}" dt="2023-06-09T01:46:37.339" v="2168" actId="20577"/>
          <ac:spMkLst>
            <pc:docMk/>
            <pc:sldMk cId="4176753948" sldId="286"/>
            <ac:spMk id="168" creationId="{00000000-0000-0000-0000-000000000000}"/>
          </ac:spMkLst>
        </pc:spChg>
        <pc:spChg chg="mod">
          <ac:chgData name="Dai, Loong" userId="5958225e-7972-429a-b7da-0727f645b3c5" providerId="ADAL" clId="{BDC35872-A7B6-4A12-9C01-8D3F9523E628}" dt="2023-06-09T01:44:45.924" v="2084" actId="1076"/>
          <ac:spMkLst>
            <pc:docMk/>
            <pc:sldMk cId="4176753948" sldId="286"/>
            <ac:spMk id="169" creationId="{00000000-0000-0000-0000-000000000000}"/>
          </ac:spMkLst>
        </pc:spChg>
        <pc:spChg chg="mod">
          <ac:chgData name="Dai, Loong" userId="5958225e-7972-429a-b7da-0727f645b3c5" providerId="ADAL" clId="{BDC35872-A7B6-4A12-9C01-8D3F9523E628}" dt="2023-06-09T01:47:00.961" v="2175" actId="6549"/>
          <ac:spMkLst>
            <pc:docMk/>
            <pc:sldMk cId="4176753948" sldId="286"/>
            <ac:spMk id="170" creationId="{00000000-0000-0000-0000-000000000000}"/>
          </ac:spMkLst>
        </pc:spChg>
        <pc:spChg chg="mod">
          <ac:chgData name="Dai, Loong" userId="5958225e-7972-429a-b7da-0727f645b3c5" providerId="ADAL" clId="{BDC35872-A7B6-4A12-9C01-8D3F9523E628}" dt="2023-06-09T01:44:45.924" v="2084" actId="1076"/>
          <ac:spMkLst>
            <pc:docMk/>
            <pc:sldMk cId="4176753948" sldId="286"/>
            <ac:spMk id="171" creationId="{00000000-0000-0000-0000-000000000000}"/>
          </ac:spMkLst>
        </pc:spChg>
        <pc:spChg chg="mod">
          <ac:chgData name="Dai, Loong" userId="5958225e-7972-429a-b7da-0727f645b3c5" providerId="ADAL" clId="{BDC35872-A7B6-4A12-9C01-8D3F9523E628}" dt="2023-06-09T01:40:52.548" v="1824" actId="313"/>
          <ac:spMkLst>
            <pc:docMk/>
            <pc:sldMk cId="4176753948" sldId="286"/>
            <ac:spMk id="182" creationId="{00000000-0000-0000-0000-000000000000}"/>
          </ac:spMkLst>
        </pc:spChg>
      </pc:sldChg>
      <pc:sldChg chg="addSp delSp modSp add mod">
        <pc:chgData name="Dai, Loong" userId="5958225e-7972-429a-b7da-0727f645b3c5" providerId="ADAL" clId="{BDC35872-A7B6-4A12-9C01-8D3F9523E628}" dt="2023-06-09T02:45:43.868" v="2830" actId="20577"/>
        <pc:sldMkLst>
          <pc:docMk/>
          <pc:sldMk cId="1429187715" sldId="287"/>
        </pc:sldMkLst>
        <pc:spChg chg="del">
          <ac:chgData name="Dai, Loong" userId="5958225e-7972-429a-b7da-0727f645b3c5" providerId="ADAL" clId="{BDC35872-A7B6-4A12-9C01-8D3F9523E628}" dt="2023-06-09T01:49:41.768" v="2193" actId="478"/>
          <ac:spMkLst>
            <pc:docMk/>
            <pc:sldMk cId="1429187715" sldId="287"/>
            <ac:spMk id="2" creationId="{EC58C0A7-950C-FF62-B8BA-46DB090DA32E}"/>
          </ac:spMkLst>
        </pc:spChg>
        <pc:spChg chg="add mod">
          <ac:chgData name="Dai, Loong" userId="5958225e-7972-429a-b7da-0727f645b3c5" providerId="ADAL" clId="{BDC35872-A7B6-4A12-9C01-8D3F9523E628}" dt="2023-06-09T02:45:43.868" v="2830" actId="20577"/>
          <ac:spMkLst>
            <pc:docMk/>
            <pc:sldMk cId="1429187715" sldId="287"/>
            <ac:spMk id="3" creationId="{68240A57-01E7-271F-7773-1C227C024FD8}"/>
          </ac:spMkLst>
        </pc:spChg>
        <pc:spChg chg="del">
          <ac:chgData name="Dai, Loong" userId="5958225e-7972-429a-b7da-0727f645b3c5" providerId="ADAL" clId="{BDC35872-A7B6-4A12-9C01-8D3F9523E628}" dt="2023-06-09T01:49:41.768" v="2193" actId="478"/>
          <ac:spMkLst>
            <pc:docMk/>
            <pc:sldMk cId="1429187715" sldId="287"/>
            <ac:spMk id="4" creationId="{503CCDAD-3FFA-52AF-0EF9-AFB2A034597B}"/>
          </ac:spMkLst>
        </pc:spChg>
        <pc:spChg chg="del">
          <ac:chgData name="Dai, Loong" userId="5958225e-7972-429a-b7da-0727f645b3c5" providerId="ADAL" clId="{BDC35872-A7B6-4A12-9C01-8D3F9523E628}" dt="2023-06-09T01:49:41.768" v="2193" actId="478"/>
          <ac:spMkLst>
            <pc:docMk/>
            <pc:sldMk cId="1429187715" sldId="287"/>
            <ac:spMk id="5" creationId="{0B392370-37CE-84DC-D5E8-B6120DB45508}"/>
          </ac:spMkLst>
        </pc:spChg>
        <pc:spChg chg="del">
          <ac:chgData name="Dai, Loong" userId="5958225e-7972-429a-b7da-0727f645b3c5" providerId="ADAL" clId="{BDC35872-A7B6-4A12-9C01-8D3F9523E628}" dt="2023-06-09T01:49:41.768" v="2193" actId="478"/>
          <ac:spMkLst>
            <pc:docMk/>
            <pc:sldMk cId="1429187715" sldId="287"/>
            <ac:spMk id="6" creationId="{8CAEC2B9-C4C1-1647-F981-9DB1EDF5D3D2}"/>
          </ac:spMkLst>
        </pc:spChg>
        <pc:spChg chg="del">
          <ac:chgData name="Dai, Loong" userId="5958225e-7972-429a-b7da-0727f645b3c5" providerId="ADAL" clId="{BDC35872-A7B6-4A12-9C01-8D3F9523E628}" dt="2023-06-09T01:49:41.768" v="2193" actId="478"/>
          <ac:spMkLst>
            <pc:docMk/>
            <pc:sldMk cId="1429187715" sldId="287"/>
            <ac:spMk id="7" creationId="{254C879E-3F7C-497D-20EC-1CFC315B946D}"/>
          </ac:spMkLst>
        </pc:spChg>
        <pc:spChg chg="del">
          <ac:chgData name="Dai, Loong" userId="5958225e-7972-429a-b7da-0727f645b3c5" providerId="ADAL" clId="{BDC35872-A7B6-4A12-9C01-8D3F9523E628}" dt="2023-06-09T01:49:41.768" v="2193" actId="478"/>
          <ac:spMkLst>
            <pc:docMk/>
            <pc:sldMk cId="1429187715" sldId="287"/>
            <ac:spMk id="14" creationId="{DCF98A01-B888-4E98-7336-74F57F0EFA2D}"/>
          </ac:spMkLst>
        </pc:spChg>
        <pc:spChg chg="del">
          <ac:chgData name="Dai, Loong" userId="5958225e-7972-429a-b7da-0727f645b3c5" providerId="ADAL" clId="{BDC35872-A7B6-4A12-9C01-8D3F9523E628}" dt="2023-06-09T01:49:41.768" v="2193" actId="478"/>
          <ac:spMkLst>
            <pc:docMk/>
            <pc:sldMk cId="1429187715" sldId="287"/>
            <ac:spMk id="15" creationId="{80CBB2CB-2F44-9DC1-E345-DDCE5EA502E6}"/>
          </ac:spMkLst>
        </pc:spChg>
        <pc:spChg chg="del">
          <ac:chgData name="Dai, Loong" userId="5958225e-7972-429a-b7da-0727f645b3c5" providerId="ADAL" clId="{BDC35872-A7B6-4A12-9C01-8D3F9523E628}" dt="2023-06-09T01:49:41.768" v="2193" actId="478"/>
          <ac:spMkLst>
            <pc:docMk/>
            <pc:sldMk cId="1429187715" sldId="287"/>
            <ac:spMk id="16" creationId="{010890C9-A11D-07EE-FD51-DE25E12F484D}"/>
          </ac:spMkLst>
        </pc:spChg>
        <pc:spChg chg="del">
          <ac:chgData name="Dai, Loong" userId="5958225e-7972-429a-b7da-0727f645b3c5" providerId="ADAL" clId="{BDC35872-A7B6-4A12-9C01-8D3F9523E628}" dt="2023-06-09T01:49:41.768" v="2193" actId="478"/>
          <ac:spMkLst>
            <pc:docMk/>
            <pc:sldMk cId="1429187715" sldId="287"/>
            <ac:spMk id="17" creationId="{ACE8A233-F231-1BF3-49CD-F095C03141D2}"/>
          </ac:spMkLst>
        </pc:spChg>
        <pc:spChg chg="del">
          <ac:chgData name="Dai, Loong" userId="5958225e-7972-429a-b7da-0727f645b3c5" providerId="ADAL" clId="{BDC35872-A7B6-4A12-9C01-8D3F9523E628}" dt="2023-06-09T01:49:41.768" v="2193" actId="478"/>
          <ac:spMkLst>
            <pc:docMk/>
            <pc:sldMk cId="1429187715" sldId="287"/>
            <ac:spMk id="18" creationId="{217D5ED7-E842-9856-BFBE-4EE748C87705}"/>
          </ac:spMkLst>
        </pc:spChg>
        <pc:spChg chg="del">
          <ac:chgData name="Dai, Loong" userId="5958225e-7972-429a-b7da-0727f645b3c5" providerId="ADAL" clId="{BDC35872-A7B6-4A12-9C01-8D3F9523E628}" dt="2023-06-09T01:49:41.768" v="2193" actId="478"/>
          <ac:spMkLst>
            <pc:docMk/>
            <pc:sldMk cId="1429187715" sldId="287"/>
            <ac:spMk id="25" creationId="{0997F706-F3FF-0B5E-E084-8EF8BD544980}"/>
          </ac:spMkLst>
        </pc:spChg>
        <pc:spChg chg="del">
          <ac:chgData name="Dai, Loong" userId="5958225e-7972-429a-b7da-0727f645b3c5" providerId="ADAL" clId="{BDC35872-A7B6-4A12-9C01-8D3F9523E628}" dt="2023-06-09T01:49:41.768" v="2193" actId="478"/>
          <ac:spMkLst>
            <pc:docMk/>
            <pc:sldMk cId="1429187715" sldId="287"/>
            <ac:spMk id="26" creationId="{AF53CB1C-5F88-964F-7D61-AC9603EF36AD}"/>
          </ac:spMkLst>
        </pc:spChg>
        <pc:spChg chg="mod">
          <ac:chgData name="Dai, Loong" userId="5958225e-7972-429a-b7da-0727f645b3c5" providerId="ADAL" clId="{BDC35872-A7B6-4A12-9C01-8D3F9523E628}" dt="2023-06-09T01:49:18.346" v="2192" actId="20577"/>
          <ac:spMkLst>
            <pc:docMk/>
            <pc:sldMk cId="1429187715" sldId="287"/>
            <ac:spMk id="193" creationId="{00000000-0000-0000-0000-000000000000}"/>
          </ac:spMkLst>
        </pc:spChg>
        <pc:picChg chg="add del mod">
          <ac:chgData name="Dai, Loong" userId="5958225e-7972-429a-b7da-0727f645b3c5" providerId="ADAL" clId="{BDC35872-A7B6-4A12-9C01-8D3F9523E628}" dt="2023-06-09T02:20:23.324" v="2204" actId="478"/>
          <ac:picMkLst>
            <pc:docMk/>
            <pc:sldMk cId="1429187715" sldId="287"/>
            <ac:picMk id="9" creationId="{5F0E6CB2-11AF-5F7B-B5C4-E40FE1231E7B}"/>
          </ac:picMkLst>
        </pc:picChg>
        <pc:picChg chg="add del mod">
          <ac:chgData name="Dai, Loong" userId="5958225e-7972-429a-b7da-0727f645b3c5" providerId="ADAL" clId="{BDC35872-A7B6-4A12-9C01-8D3F9523E628}" dt="2023-06-09T02:21:15.315" v="2210" actId="478"/>
          <ac:picMkLst>
            <pc:docMk/>
            <pc:sldMk cId="1429187715" sldId="287"/>
            <ac:picMk id="11" creationId="{3C318713-A0F8-C60C-0988-47895B646A9F}"/>
          </ac:picMkLst>
        </pc:picChg>
        <pc:picChg chg="add mod">
          <ac:chgData name="Dai, Loong" userId="5958225e-7972-429a-b7da-0727f645b3c5" providerId="ADAL" clId="{BDC35872-A7B6-4A12-9C01-8D3F9523E628}" dt="2023-06-09T02:21:24.799" v="2217" actId="14100"/>
          <ac:picMkLst>
            <pc:docMk/>
            <pc:sldMk cId="1429187715" sldId="287"/>
            <ac:picMk id="13" creationId="{6D7E8BE1-08D4-FA02-9FAC-A0855607293D}"/>
          </ac:picMkLst>
        </pc:picChg>
      </pc:sldChg>
      <pc:sldChg chg="modSp add del mod">
        <pc:chgData name="Dai, Loong" userId="5958225e-7972-429a-b7da-0727f645b3c5" providerId="ADAL" clId="{BDC35872-A7B6-4A12-9C01-8D3F9523E628}" dt="2023-06-09T02:28:11.514" v="2580" actId="47"/>
        <pc:sldMkLst>
          <pc:docMk/>
          <pc:sldMk cId="954570548" sldId="288"/>
        </pc:sldMkLst>
        <pc:spChg chg="mod">
          <ac:chgData name="Dai, Loong" userId="5958225e-7972-429a-b7da-0727f645b3c5" providerId="ADAL" clId="{BDC35872-A7B6-4A12-9C01-8D3F9523E628}" dt="2023-06-09T02:27:53.919" v="2579" actId="20577"/>
          <ac:spMkLst>
            <pc:docMk/>
            <pc:sldMk cId="954570548" sldId="288"/>
            <ac:spMk id="101" creationId="{00000000-0000-0000-0000-000000000000}"/>
          </ac:spMkLst>
        </pc:spChg>
      </pc:sldChg>
      <pc:sldChg chg="delSp modSp add mod">
        <pc:chgData name="Dai, Loong" userId="5958225e-7972-429a-b7da-0727f645b3c5" providerId="ADAL" clId="{BDC35872-A7B6-4A12-9C01-8D3F9523E628}" dt="2023-06-09T02:46:08.783" v="2831" actId="478"/>
        <pc:sldMkLst>
          <pc:docMk/>
          <pc:sldMk cId="3924337584" sldId="288"/>
        </pc:sldMkLst>
        <pc:spChg chg="mod">
          <ac:chgData name="Dai, Loong" userId="5958225e-7972-429a-b7da-0727f645b3c5" providerId="ADAL" clId="{BDC35872-A7B6-4A12-9C01-8D3F9523E628}" dt="2023-06-09T02:38:52.214" v="2744" actId="20577"/>
          <ac:spMkLst>
            <pc:docMk/>
            <pc:sldMk cId="3924337584" sldId="288"/>
            <ac:spMk id="101" creationId="{00000000-0000-0000-0000-000000000000}"/>
          </ac:spMkLst>
        </pc:spChg>
        <pc:spChg chg="mod">
          <ac:chgData name="Dai, Loong" userId="5958225e-7972-429a-b7da-0727f645b3c5" providerId="ADAL" clId="{BDC35872-A7B6-4A12-9C01-8D3F9523E628}" dt="2023-06-09T02:42:33.251" v="2812" actId="20577"/>
          <ac:spMkLst>
            <pc:docMk/>
            <pc:sldMk cId="3924337584" sldId="288"/>
            <ac:spMk id="102" creationId="{00000000-0000-0000-0000-000000000000}"/>
          </ac:spMkLst>
        </pc:spChg>
        <pc:spChg chg="del">
          <ac:chgData name="Dai, Loong" userId="5958225e-7972-429a-b7da-0727f645b3c5" providerId="ADAL" clId="{BDC35872-A7B6-4A12-9C01-8D3F9523E628}" dt="2023-06-09T02:46:08.783" v="2831" actId="478"/>
          <ac:spMkLst>
            <pc:docMk/>
            <pc:sldMk cId="3924337584" sldId="288"/>
            <ac:spMk id="103" creationId="{00000000-0000-0000-0000-000000000000}"/>
          </ac:spMkLst>
        </pc:spChg>
        <pc:spChg chg="del">
          <ac:chgData name="Dai, Loong" userId="5958225e-7972-429a-b7da-0727f645b3c5" providerId="ADAL" clId="{BDC35872-A7B6-4A12-9C01-8D3F9523E628}" dt="2023-06-09T02:46:08.783" v="2831" actId="478"/>
          <ac:spMkLst>
            <pc:docMk/>
            <pc:sldMk cId="3924337584" sldId="288"/>
            <ac:spMk id="104" creationId="{00000000-0000-0000-0000-000000000000}"/>
          </ac:spMkLst>
        </pc:spChg>
        <pc:spChg chg="del">
          <ac:chgData name="Dai, Loong" userId="5958225e-7972-429a-b7da-0727f645b3c5" providerId="ADAL" clId="{BDC35872-A7B6-4A12-9C01-8D3F9523E628}" dt="2023-06-09T02:46:08.783" v="2831" actId="478"/>
          <ac:spMkLst>
            <pc:docMk/>
            <pc:sldMk cId="3924337584" sldId="288"/>
            <ac:spMk id="107" creationId="{00000000-0000-0000-0000-000000000000}"/>
          </ac:spMkLst>
        </pc:spChg>
      </pc:sldChg>
      <pc:sldChg chg="delSp modSp mod">
        <pc:chgData name="Dai, Loong" userId="5958225e-7972-429a-b7da-0727f645b3c5" providerId="ADAL" clId="{BDC35872-A7B6-4A12-9C01-8D3F9523E628}" dt="2023-06-16T06:14:18.323" v="2904" actId="1038"/>
        <pc:sldMkLst>
          <pc:docMk/>
          <pc:sldMk cId="2122812258" sldId="296"/>
        </pc:sldMkLst>
        <pc:spChg chg="mod">
          <ac:chgData name="Dai, Loong" userId="5958225e-7972-429a-b7da-0727f645b3c5" providerId="ADAL" clId="{BDC35872-A7B6-4A12-9C01-8D3F9523E628}" dt="2023-06-16T06:12:31.355" v="2866" actId="1038"/>
          <ac:spMkLst>
            <pc:docMk/>
            <pc:sldMk cId="2122812258" sldId="296"/>
            <ac:spMk id="11" creationId="{054C69B0-0734-89FB-55DD-7217B482C389}"/>
          </ac:spMkLst>
        </pc:spChg>
        <pc:spChg chg="del">
          <ac:chgData name="Dai, Loong" userId="5958225e-7972-429a-b7da-0727f645b3c5" providerId="ADAL" clId="{BDC35872-A7B6-4A12-9C01-8D3F9523E628}" dt="2023-06-16T06:12:20.722" v="2833" actId="478"/>
          <ac:spMkLst>
            <pc:docMk/>
            <pc:sldMk cId="2122812258" sldId="296"/>
            <ac:spMk id="12" creationId="{0A0D602A-E669-C58A-ED5C-0BCE3C307E37}"/>
          </ac:spMkLst>
        </pc:spChg>
        <pc:spChg chg="mod">
          <ac:chgData name="Dai, Loong" userId="5958225e-7972-429a-b7da-0727f645b3c5" providerId="ADAL" clId="{BDC35872-A7B6-4A12-9C01-8D3F9523E628}" dt="2023-06-16T06:14:18.323" v="2904" actId="1038"/>
          <ac:spMkLst>
            <pc:docMk/>
            <pc:sldMk cId="2122812258" sldId="296"/>
            <ac:spMk id="13" creationId="{01AB850D-4FB5-E0D1-104E-17120ED9F832}"/>
          </ac:spMkLst>
        </pc:spChg>
        <pc:spChg chg="mod">
          <ac:chgData name="Dai, Loong" userId="5958225e-7972-429a-b7da-0727f645b3c5" providerId="ADAL" clId="{BDC35872-A7B6-4A12-9C01-8D3F9523E628}" dt="2023-06-16T06:12:35.258" v="2867" actId="14100"/>
          <ac:spMkLst>
            <pc:docMk/>
            <pc:sldMk cId="2122812258" sldId="296"/>
            <ac:spMk id="14" creationId="{29BFE501-2F1A-3DFD-B768-BB0455ECAA50}"/>
          </ac:spMkLst>
        </pc:spChg>
        <pc:spChg chg="mod">
          <ac:chgData name="Dai, Loong" userId="5958225e-7972-429a-b7da-0727f645b3c5" providerId="ADAL" clId="{BDC35872-A7B6-4A12-9C01-8D3F9523E628}" dt="2023-06-16T06:14:14.980" v="2902" actId="1038"/>
          <ac:spMkLst>
            <pc:docMk/>
            <pc:sldMk cId="2122812258" sldId="296"/>
            <ac:spMk id="15" creationId="{3E8653DC-7811-1C70-7685-EFCDFD930614}"/>
          </ac:spMkLst>
        </pc:spChg>
      </pc:sldChg>
      <pc:sldChg chg="modSp mod">
        <pc:chgData name="Dai, Loong" userId="5958225e-7972-429a-b7da-0727f645b3c5" providerId="ADAL" clId="{BDC35872-A7B6-4A12-9C01-8D3F9523E628}" dt="2023-06-15T08:34:05.416" v="2832" actId="207"/>
        <pc:sldMkLst>
          <pc:docMk/>
          <pc:sldMk cId="2193729673" sldId="301"/>
        </pc:sldMkLst>
        <pc:spChg chg="mod">
          <ac:chgData name="Dai, Loong" userId="5958225e-7972-429a-b7da-0727f645b3c5" providerId="ADAL" clId="{BDC35872-A7B6-4A12-9C01-8D3F9523E628}" dt="2023-06-15T08:34:05.416" v="2832" actId="207"/>
          <ac:spMkLst>
            <pc:docMk/>
            <pc:sldMk cId="2193729673" sldId="301"/>
            <ac:spMk id="5" creationId="{F1162C45-F62B-2279-299A-A4048F86A624}"/>
          </ac:spMkLst>
        </pc:spChg>
      </pc:sldChg>
      <pc:sldChg chg="modSp mod">
        <pc:chgData name="Dai, Loong" userId="5958225e-7972-429a-b7da-0727f645b3c5" providerId="ADAL" clId="{BDC35872-A7B6-4A12-9C01-8D3F9523E628}" dt="2023-06-16T06:14:07.173" v="2899" actId="20577"/>
        <pc:sldMkLst>
          <pc:docMk/>
          <pc:sldMk cId="2034024681" sldId="302"/>
        </pc:sldMkLst>
        <pc:spChg chg="mod">
          <ac:chgData name="Dai, Loong" userId="5958225e-7972-429a-b7da-0727f645b3c5" providerId="ADAL" clId="{BDC35872-A7B6-4A12-9C01-8D3F9523E628}" dt="2023-06-16T06:14:07.173" v="2899" actId="20577"/>
          <ac:spMkLst>
            <pc:docMk/>
            <pc:sldMk cId="2034024681" sldId="302"/>
            <ac:spMk id="2" creationId="{EB8BE382-1E75-E2BD-D320-E060644209E3}"/>
          </ac:spMkLst>
        </pc:spChg>
      </pc:sldChg>
    </pc:docChg>
  </pc:docChgLst>
  <pc:docChgLst>
    <pc:chgData name="Lu, Xiuchun" userId="S::xiuchun.lu@intel.com::3cc0c1e8-ab73-423a-b760-ab4ef2224839" providerId="AD" clId="Web-{9408507D-8DD0-41FF-A45D-A5417D05B688}"/>
    <pc:docChg chg="addSld delSld modSld addMainMaster">
      <pc:chgData name="Lu, Xiuchun" userId="S::xiuchun.lu@intel.com::3cc0c1e8-ab73-423a-b760-ab4ef2224839" providerId="AD" clId="Web-{9408507D-8DD0-41FF-A45D-A5417D05B688}" dt="2023-06-14T09:58:16.844" v="194" actId="20577"/>
      <pc:docMkLst>
        <pc:docMk/>
      </pc:docMkLst>
      <pc:sldChg chg="addSp modSp del">
        <pc:chgData name="Lu, Xiuchun" userId="S::xiuchun.lu@intel.com::3cc0c1e8-ab73-423a-b760-ab4ef2224839" providerId="AD" clId="Web-{9408507D-8DD0-41FF-A45D-A5417D05B688}" dt="2023-06-14T09:55:57.793" v="172"/>
        <pc:sldMkLst>
          <pc:docMk/>
          <pc:sldMk cId="3279119615" sldId="279"/>
        </pc:sldMkLst>
        <pc:spChg chg="mod">
          <ac:chgData name="Lu, Xiuchun" userId="S::xiuchun.lu@intel.com::3cc0c1e8-ab73-423a-b760-ab4ef2224839" providerId="AD" clId="Web-{9408507D-8DD0-41FF-A45D-A5417D05B688}" dt="2023-06-14T09:36:01.504" v="2" actId="20577"/>
          <ac:spMkLst>
            <pc:docMk/>
            <pc:sldMk cId="3279119615" sldId="279"/>
            <ac:spMk id="2" creationId="{3883CC85-32FE-4B4E-8541-9A871640BC23}"/>
          </ac:spMkLst>
        </pc:spChg>
        <pc:grpChg chg="add mod">
          <ac:chgData name="Lu, Xiuchun" userId="S::xiuchun.lu@intel.com::3cc0c1e8-ab73-423a-b760-ab4ef2224839" providerId="AD" clId="Web-{9408507D-8DD0-41FF-A45D-A5417D05B688}" dt="2023-06-14T09:42:29.519" v="11" actId="1076"/>
          <ac:grpSpMkLst>
            <pc:docMk/>
            <pc:sldMk cId="3279119615" sldId="279"/>
            <ac:grpSpMk id="37" creationId="{700F6E78-C48A-79CE-0E6B-2776C67361B7}"/>
          </ac:grpSpMkLst>
        </pc:grpChg>
      </pc:sldChg>
      <pc:sldChg chg="add del">
        <pc:chgData name="Lu, Xiuchun" userId="S::xiuchun.lu@intel.com::3cc0c1e8-ab73-423a-b760-ab4ef2224839" providerId="AD" clId="Web-{9408507D-8DD0-41FF-A45D-A5417D05B688}" dt="2023-06-14T09:57:10.388" v="175"/>
        <pc:sldMkLst>
          <pc:docMk/>
          <pc:sldMk cId="4124577524" sldId="292"/>
        </pc:sldMkLst>
      </pc:sldChg>
      <pc:sldChg chg="add del">
        <pc:chgData name="Lu, Xiuchun" userId="S::xiuchun.lu@intel.com::3cc0c1e8-ab73-423a-b760-ab4ef2224839" providerId="AD" clId="Web-{9408507D-8DD0-41FF-A45D-A5417D05B688}" dt="2023-06-14T09:57:08.373" v="174"/>
        <pc:sldMkLst>
          <pc:docMk/>
          <pc:sldMk cId="586094453" sldId="293"/>
        </pc:sldMkLst>
      </pc:sldChg>
      <pc:sldChg chg="add">
        <pc:chgData name="Lu, Xiuchun" userId="S::xiuchun.lu@intel.com::3cc0c1e8-ab73-423a-b760-ab4ef2224839" providerId="AD" clId="Web-{9408507D-8DD0-41FF-A45D-A5417D05B688}" dt="2023-06-14T09:37:59.557" v="5"/>
        <pc:sldMkLst>
          <pc:docMk/>
          <pc:sldMk cId="151179201" sldId="294"/>
        </pc:sldMkLst>
      </pc:sldChg>
      <pc:sldChg chg="addSp add del delAnim">
        <pc:chgData name="Lu, Xiuchun" userId="S::xiuchun.lu@intel.com::3cc0c1e8-ab73-423a-b760-ab4ef2224839" providerId="AD" clId="Web-{9408507D-8DD0-41FF-A45D-A5417D05B688}" dt="2023-06-14T09:56:06.715" v="173"/>
        <pc:sldMkLst>
          <pc:docMk/>
          <pc:sldMk cId="3339336994" sldId="295"/>
        </pc:sldMkLst>
        <pc:grpChg chg="add">
          <ac:chgData name="Lu, Xiuchun" userId="S::xiuchun.lu@intel.com::3cc0c1e8-ab73-423a-b760-ab4ef2224839" providerId="AD" clId="Web-{9408507D-8DD0-41FF-A45D-A5417D05B688}" dt="2023-06-14T09:42:17.019" v="9"/>
          <ac:grpSpMkLst>
            <pc:docMk/>
            <pc:sldMk cId="3339336994" sldId="295"/>
            <ac:grpSpMk id="40" creationId="{68C089B9-274B-605C-1F88-EB846D774EC9}"/>
          </ac:grpSpMkLst>
        </pc:grpChg>
      </pc:sldChg>
      <pc:sldChg chg="add">
        <pc:chgData name="Lu, Xiuchun" userId="S::xiuchun.lu@intel.com::3cc0c1e8-ab73-423a-b760-ab4ef2224839" providerId="AD" clId="Web-{9408507D-8DD0-41FF-A45D-A5417D05B688}" dt="2023-06-14T09:39:52.404" v="7"/>
        <pc:sldMkLst>
          <pc:docMk/>
          <pc:sldMk cId="2959275797" sldId="296"/>
        </pc:sldMkLst>
      </pc:sldChg>
      <pc:sldChg chg="add">
        <pc:chgData name="Lu, Xiuchun" userId="S::xiuchun.lu@intel.com::3cc0c1e8-ab73-423a-b760-ab4ef2224839" providerId="AD" clId="Web-{9408507D-8DD0-41FF-A45D-A5417D05B688}" dt="2023-06-14T09:39:52.560" v="8"/>
        <pc:sldMkLst>
          <pc:docMk/>
          <pc:sldMk cId="3056001549" sldId="297"/>
        </pc:sldMkLst>
      </pc:sldChg>
      <pc:sldChg chg="addSp delSp modSp add replId delAnim">
        <pc:chgData name="Lu, Xiuchun" userId="S::xiuchun.lu@intel.com::3cc0c1e8-ab73-423a-b760-ab4ef2224839" providerId="AD" clId="Web-{9408507D-8DD0-41FF-A45D-A5417D05B688}" dt="2023-06-14T09:52:27.771" v="155" actId="1076"/>
        <pc:sldMkLst>
          <pc:docMk/>
          <pc:sldMk cId="95192961" sldId="298"/>
        </pc:sldMkLst>
        <pc:spChg chg="mod">
          <ac:chgData name="Lu, Xiuchun" userId="S::xiuchun.lu@intel.com::3cc0c1e8-ab73-423a-b760-ab4ef2224839" providerId="AD" clId="Web-{9408507D-8DD0-41FF-A45D-A5417D05B688}" dt="2023-06-14T09:46:22.291" v="34" actId="20577"/>
          <ac:spMkLst>
            <pc:docMk/>
            <pc:sldMk cId="95192961" sldId="298"/>
            <ac:spMk id="2" creationId="{3883CC85-32FE-4B4E-8541-9A871640BC23}"/>
          </ac:spMkLst>
        </pc:spChg>
        <pc:spChg chg="mod">
          <ac:chgData name="Lu, Xiuchun" userId="S::xiuchun.lu@intel.com::3cc0c1e8-ab73-423a-b760-ab4ef2224839" providerId="AD" clId="Web-{9408507D-8DD0-41FF-A45D-A5417D05B688}" dt="2023-06-14T09:51:36.535" v="152" actId="20577"/>
          <ac:spMkLst>
            <pc:docMk/>
            <pc:sldMk cId="95192961" sldId="298"/>
            <ac:spMk id="27" creationId="{2489ECF4-CAB4-60DE-AE0C-5D9CDE397FEC}"/>
          </ac:spMkLst>
        </pc:spChg>
        <pc:spChg chg="mod">
          <ac:chgData name="Lu, Xiuchun" userId="S::xiuchun.lu@intel.com::3cc0c1e8-ab73-423a-b760-ab4ef2224839" providerId="AD" clId="Web-{9408507D-8DD0-41FF-A45D-A5417D05B688}" dt="2023-06-14T09:52:27.771" v="155" actId="1076"/>
          <ac:spMkLst>
            <pc:docMk/>
            <pc:sldMk cId="95192961" sldId="298"/>
            <ac:spMk id="36" creationId="{B931DD96-F0B9-5A20-D9BC-E3B2F6A9DC96}"/>
          </ac:spMkLst>
        </pc:spChg>
        <pc:spChg chg="mod">
          <ac:chgData name="Lu, Xiuchun" userId="S::xiuchun.lu@intel.com::3cc0c1e8-ab73-423a-b760-ab4ef2224839" providerId="AD" clId="Web-{9408507D-8DD0-41FF-A45D-A5417D05B688}" dt="2023-06-14T09:48:45.342" v="93" actId="20577"/>
          <ac:spMkLst>
            <pc:docMk/>
            <pc:sldMk cId="95192961" sldId="298"/>
            <ac:spMk id="52" creationId="{32A233FB-B1DB-CA0E-C031-9899D60F52CB}"/>
          </ac:spMkLst>
        </pc:spChg>
        <pc:grpChg chg="add mod">
          <ac:chgData name="Lu, Xiuchun" userId="S::xiuchun.lu@intel.com::3cc0c1e8-ab73-423a-b760-ab4ef2224839" providerId="AD" clId="Web-{9408507D-8DD0-41FF-A45D-A5417D05B688}" dt="2023-06-14T09:52:08.739" v="154" actId="1076"/>
          <ac:grpSpMkLst>
            <pc:docMk/>
            <pc:sldMk cId="95192961" sldId="298"/>
            <ac:grpSpMk id="41" creationId="{743B02DF-7CBD-742A-E4C1-6892D2C5303E}"/>
          </ac:grpSpMkLst>
        </pc:grpChg>
        <pc:grpChg chg="add del mod">
          <ac:chgData name="Lu, Xiuchun" userId="S::xiuchun.lu@intel.com::3cc0c1e8-ab73-423a-b760-ab4ef2224839" providerId="AD" clId="Web-{9408507D-8DD0-41FF-A45D-A5417D05B688}" dt="2023-06-14T09:50:21.001" v="113"/>
          <ac:grpSpMkLst>
            <pc:docMk/>
            <pc:sldMk cId="95192961" sldId="298"/>
            <ac:grpSpMk id="79" creationId="{84D47164-D838-BBFF-A12A-E3BC9FB4884B}"/>
          </ac:grpSpMkLst>
        </pc:grpChg>
      </pc:sldChg>
      <pc:sldChg chg="add del replId">
        <pc:chgData name="Lu, Xiuchun" userId="S::xiuchun.lu@intel.com::3cc0c1e8-ab73-423a-b760-ab4ef2224839" providerId="AD" clId="Web-{9408507D-8DD0-41FF-A45D-A5417D05B688}" dt="2023-06-14T09:55:54.964" v="171"/>
        <pc:sldMkLst>
          <pc:docMk/>
          <pc:sldMk cId="3013204135" sldId="299"/>
        </pc:sldMkLst>
      </pc:sldChg>
      <pc:sldChg chg="addSp modSp add replId addAnim">
        <pc:chgData name="Lu, Xiuchun" userId="S::xiuchun.lu@intel.com::3cc0c1e8-ab73-423a-b760-ab4ef2224839" providerId="AD" clId="Web-{9408507D-8DD0-41FF-A45D-A5417D05B688}" dt="2023-06-14T09:58:16.844" v="194" actId="20577"/>
        <pc:sldMkLst>
          <pc:docMk/>
          <pc:sldMk cId="1284023273" sldId="300"/>
        </pc:sldMkLst>
        <pc:spChg chg="mod">
          <ac:chgData name="Lu, Xiuchun" userId="S::xiuchun.lu@intel.com::3cc0c1e8-ab73-423a-b760-ab4ef2224839" providerId="AD" clId="Web-{9408507D-8DD0-41FF-A45D-A5417D05B688}" dt="2023-06-14T09:58:16.844" v="194" actId="20577"/>
          <ac:spMkLst>
            <pc:docMk/>
            <pc:sldMk cId="1284023273" sldId="300"/>
            <ac:spMk id="2" creationId="{3883CC85-32FE-4B4E-8541-9A871640BC23}"/>
          </ac:spMkLst>
        </pc:spChg>
        <pc:spChg chg="mod">
          <ac:chgData name="Lu, Xiuchun" userId="S::xiuchun.lu@intel.com::3cc0c1e8-ab73-423a-b760-ab4ef2224839" providerId="AD" clId="Web-{9408507D-8DD0-41FF-A45D-A5417D05B688}" dt="2023-06-14T09:54:29.821" v="165" actId="20577"/>
          <ac:spMkLst>
            <pc:docMk/>
            <pc:sldMk cId="1284023273" sldId="300"/>
            <ac:spMk id="17" creationId="{A5CD2D32-7E75-5FD3-ACA9-C438ACF8114C}"/>
          </ac:spMkLst>
        </pc:spChg>
        <pc:spChg chg="mod">
          <ac:chgData name="Lu, Xiuchun" userId="S::xiuchun.lu@intel.com::3cc0c1e8-ab73-423a-b760-ab4ef2224839" providerId="AD" clId="Web-{9408507D-8DD0-41FF-A45D-A5417D05B688}" dt="2023-06-14T09:55:10.463" v="170" actId="1076"/>
          <ac:spMkLst>
            <pc:docMk/>
            <pc:sldMk cId="1284023273" sldId="300"/>
            <ac:spMk id="36" creationId="{B931DD96-F0B9-5A20-D9BC-E3B2F6A9DC96}"/>
          </ac:spMkLst>
        </pc:spChg>
        <pc:spChg chg="add mod">
          <ac:chgData name="Lu, Xiuchun" userId="S::xiuchun.lu@intel.com::3cc0c1e8-ab73-423a-b760-ab4ef2224839" providerId="AD" clId="Web-{9408507D-8DD0-41FF-A45D-A5417D05B688}" dt="2023-06-14T09:54:51.353" v="167" actId="1076"/>
          <ac:spMkLst>
            <pc:docMk/>
            <pc:sldMk cId="1284023273" sldId="300"/>
            <ac:spMk id="82" creationId="{4ACDA322-6D17-20C9-E254-A3F4B40ADB88}"/>
          </ac:spMkLst>
        </pc:spChg>
        <pc:grpChg chg="mod">
          <ac:chgData name="Lu, Xiuchun" userId="S::xiuchun.lu@intel.com::3cc0c1e8-ab73-423a-b760-ab4ef2224839" providerId="AD" clId="Web-{9408507D-8DD0-41FF-A45D-A5417D05B688}" dt="2023-06-14T09:55:02.791" v="169" actId="14100"/>
          <ac:grpSpMkLst>
            <pc:docMk/>
            <pc:sldMk cId="1284023273" sldId="300"/>
            <ac:grpSpMk id="41" creationId="{743B02DF-7CBD-742A-E4C1-6892D2C5303E}"/>
          </ac:grpSpMkLst>
        </pc:grpChg>
        <pc:grpChg chg="add mod">
          <ac:chgData name="Lu, Xiuchun" userId="S::xiuchun.lu@intel.com::3cc0c1e8-ab73-423a-b760-ab4ef2224839" providerId="AD" clId="Web-{9408507D-8DD0-41FF-A45D-A5417D05B688}" dt="2023-06-14T09:54:56.869" v="168" actId="14100"/>
          <ac:grpSpMkLst>
            <pc:docMk/>
            <pc:sldMk cId="1284023273" sldId="300"/>
            <ac:grpSpMk id="80" creationId="{DF142249-A55D-D88E-C036-41A67A8387DD}"/>
          </ac:grpSpMkLst>
        </pc:grpChg>
      </pc:sldChg>
      <pc:sldMasterChg chg="add addSldLayout">
        <pc:chgData name="Lu, Xiuchun" userId="S::xiuchun.lu@intel.com::3cc0c1e8-ab73-423a-b760-ab4ef2224839" providerId="AD" clId="Web-{9408507D-8DD0-41FF-A45D-A5417D05B688}" dt="2023-06-14T09:37:58.869" v="3"/>
        <pc:sldMasterMkLst>
          <pc:docMk/>
          <pc:sldMasterMk cId="2327371139" sldId="2147483673"/>
        </pc:sldMasterMkLst>
        <pc:sldLayoutChg chg="add">
          <pc:chgData name="Lu, Xiuchun" userId="S::xiuchun.lu@intel.com::3cc0c1e8-ab73-423a-b760-ab4ef2224839" providerId="AD" clId="Web-{9408507D-8DD0-41FF-A45D-A5417D05B688}" dt="2023-06-14T09:37:58.869" v="3"/>
          <pc:sldLayoutMkLst>
            <pc:docMk/>
            <pc:sldMasterMk cId="2327371139" sldId="2147483673"/>
            <pc:sldLayoutMk cId="1878461920" sldId="2147483674"/>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913794932" sldId="2147483675"/>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208039435" sldId="2147483676"/>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160718092" sldId="2147483677"/>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06547865" sldId="2147483678"/>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95985595" sldId="2147483679"/>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042905787" sldId="2147483680"/>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3537802781" sldId="2147483681"/>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573186011" sldId="2147483682"/>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4259668869" sldId="2147483683"/>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59806072" sldId="2147483684"/>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2343974481" sldId="2147483685"/>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2283159051" sldId="2147483686"/>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489487856" sldId="2147483687"/>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468919808" sldId="2147483688"/>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3279161798" sldId="2147483689"/>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888004330" sldId="2147483690"/>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2476591148" sldId="2147483691"/>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662372067" sldId="2147483692"/>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2229570107" sldId="2147483693"/>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2252598311" sldId="2147483694"/>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1782000656" sldId="2147483695"/>
          </pc:sldLayoutMkLst>
        </pc:sldLayoutChg>
        <pc:sldLayoutChg chg="add">
          <pc:chgData name="Lu, Xiuchun" userId="S::xiuchun.lu@intel.com::3cc0c1e8-ab73-423a-b760-ab4ef2224839" providerId="AD" clId="Web-{9408507D-8DD0-41FF-A45D-A5417D05B688}" dt="2023-06-14T09:37:58.869" v="3"/>
          <pc:sldLayoutMkLst>
            <pc:docMk/>
            <pc:sldMasterMk cId="2327371139" sldId="2147483673"/>
            <pc:sldLayoutMk cId="3310451738" sldId="2147483696"/>
          </pc:sldLayoutMkLst>
        </pc:sldLayoutChg>
      </pc:sldMasterChg>
      <pc:sldMasterChg chg="add addSldLayout">
        <pc:chgData name="Lu, Xiuchun" userId="S::xiuchun.lu@intel.com::3cc0c1e8-ab73-423a-b760-ab4ef2224839" providerId="AD" clId="Web-{9408507D-8DD0-41FF-A45D-A5417D05B688}" dt="2023-06-14T09:37:59.119" v="4"/>
        <pc:sldMasterMkLst>
          <pc:docMk/>
          <pc:sldMasterMk cId="2327371139" sldId="2147483697"/>
        </pc:sldMasterMkLst>
        <pc:sldLayoutChg chg="add">
          <pc:chgData name="Lu, Xiuchun" userId="S::xiuchun.lu@intel.com::3cc0c1e8-ab73-423a-b760-ab4ef2224839" providerId="AD" clId="Web-{9408507D-8DD0-41FF-A45D-A5417D05B688}" dt="2023-06-14T09:37:59.119" v="4"/>
          <pc:sldLayoutMkLst>
            <pc:docMk/>
            <pc:sldMasterMk cId="2327371139" sldId="2147483697"/>
            <pc:sldLayoutMk cId="1878461920" sldId="2147483698"/>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913794932" sldId="2147483699"/>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208039435" sldId="2147483700"/>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160718092" sldId="2147483701"/>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06547865" sldId="2147483702"/>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95985595" sldId="2147483703"/>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042905787" sldId="2147483704"/>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3537802781" sldId="2147483705"/>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573186011" sldId="2147483706"/>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4259668869" sldId="2147483707"/>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59806072" sldId="2147483708"/>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2343974481" sldId="2147483709"/>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2283159051" sldId="2147483710"/>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489487856" sldId="2147483711"/>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468919808" sldId="2147483712"/>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3279161798" sldId="2147483713"/>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888004330" sldId="2147483714"/>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2476591148" sldId="2147483715"/>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662372067" sldId="2147483716"/>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2229570107" sldId="2147483717"/>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2252598311" sldId="2147483718"/>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1782000656" sldId="2147483719"/>
          </pc:sldLayoutMkLst>
        </pc:sldLayoutChg>
        <pc:sldLayoutChg chg="add">
          <pc:chgData name="Lu, Xiuchun" userId="S::xiuchun.lu@intel.com::3cc0c1e8-ab73-423a-b760-ab4ef2224839" providerId="AD" clId="Web-{9408507D-8DD0-41FF-A45D-A5417D05B688}" dt="2023-06-14T09:37:59.119" v="4"/>
          <pc:sldLayoutMkLst>
            <pc:docMk/>
            <pc:sldMasterMk cId="2327371139" sldId="2147483697"/>
            <pc:sldLayoutMk cId="3310451738" sldId="2147483720"/>
          </pc:sldLayoutMkLst>
        </pc:sldLayoutChg>
      </pc:sldMasterChg>
      <pc:sldMasterChg chg="add addSldLayout">
        <pc:chgData name="Lu, Xiuchun" userId="S::xiuchun.lu@intel.com::3cc0c1e8-ab73-423a-b760-ab4ef2224839" providerId="AD" clId="Web-{9408507D-8DD0-41FF-A45D-A5417D05B688}" dt="2023-06-14T09:37:59.557" v="5"/>
        <pc:sldMasterMkLst>
          <pc:docMk/>
          <pc:sldMasterMk cId="2327371139" sldId="2147483721"/>
        </pc:sldMasterMkLst>
        <pc:sldLayoutChg chg="add">
          <pc:chgData name="Lu, Xiuchun" userId="S::xiuchun.lu@intel.com::3cc0c1e8-ab73-423a-b760-ab4ef2224839" providerId="AD" clId="Web-{9408507D-8DD0-41FF-A45D-A5417D05B688}" dt="2023-06-14T09:37:59.557" v="5"/>
          <pc:sldLayoutMkLst>
            <pc:docMk/>
            <pc:sldMasterMk cId="2327371139" sldId="2147483721"/>
            <pc:sldLayoutMk cId="1878461920" sldId="2147483722"/>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913794932" sldId="2147483723"/>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208039435" sldId="2147483724"/>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160718092" sldId="2147483725"/>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06547865" sldId="2147483726"/>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95985595" sldId="2147483727"/>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042905787" sldId="2147483728"/>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3537802781" sldId="2147483729"/>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573186011" sldId="2147483730"/>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4259668869" sldId="2147483731"/>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59806072" sldId="2147483732"/>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2343974481" sldId="2147483733"/>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2283159051" sldId="2147483734"/>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489487856" sldId="2147483735"/>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468919808" sldId="2147483736"/>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3279161798" sldId="2147483737"/>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888004330" sldId="2147483738"/>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2476591148" sldId="2147483739"/>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662372067" sldId="2147483740"/>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2229570107" sldId="2147483741"/>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2252598311" sldId="2147483742"/>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1782000656" sldId="2147483743"/>
          </pc:sldLayoutMkLst>
        </pc:sldLayoutChg>
        <pc:sldLayoutChg chg="add">
          <pc:chgData name="Lu, Xiuchun" userId="S::xiuchun.lu@intel.com::3cc0c1e8-ab73-423a-b760-ab4ef2224839" providerId="AD" clId="Web-{9408507D-8DD0-41FF-A45D-A5417D05B688}" dt="2023-06-14T09:37:59.557" v="5"/>
          <pc:sldLayoutMkLst>
            <pc:docMk/>
            <pc:sldMasterMk cId="2327371139" sldId="2147483721"/>
            <pc:sldLayoutMk cId="3310451738" sldId="2147483746"/>
          </pc:sldLayoutMkLst>
        </pc:sldLayoutChg>
      </pc:sldMasterChg>
      <pc:sldMasterChg chg="add addSldLayout">
        <pc:chgData name="Lu, Xiuchun" userId="S::xiuchun.lu@intel.com::3cc0c1e8-ab73-423a-b760-ab4ef2224839" providerId="AD" clId="Web-{9408507D-8DD0-41FF-A45D-A5417D05B688}" dt="2023-06-14T09:37:59.869" v="6"/>
        <pc:sldMasterMkLst>
          <pc:docMk/>
          <pc:sldMasterMk cId="2327371139" sldId="2147483745"/>
        </pc:sldMasterMkLst>
        <pc:sldLayoutChg chg="add">
          <pc:chgData name="Lu, Xiuchun" userId="S::xiuchun.lu@intel.com::3cc0c1e8-ab73-423a-b760-ab4ef2224839" providerId="AD" clId="Web-{9408507D-8DD0-41FF-A45D-A5417D05B688}" dt="2023-06-14T09:37:59.869" v="6"/>
          <pc:sldLayoutMkLst>
            <pc:docMk/>
            <pc:sldMasterMk cId="2327371139" sldId="2147483745"/>
            <pc:sldLayoutMk cId="1878461920" sldId="2147483746"/>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913794932" sldId="2147483747"/>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208039435" sldId="2147483748"/>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160718092" sldId="2147483749"/>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06547865" sldId="2147483750"/>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95985595" sldId="2147483751"/>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042905787" sldId="2147483752"/>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3537802781" sldId="2147483753"/>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573186011" sldId="2147483754"/>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4259668869" sldId="2147483755"/>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59806072" sldId="2147483756"/>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2343974481" sldId="2147483757"/>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2283159051" sldId="2147483758"/>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489487856" sldId="2147483759"/>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468919808" sldId="2147483760"/>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3279161798" sldId="2147483761"/>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888004330" sldId="2147483762"/>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2476591148" sldId="2147483763"/>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662372067" sldId="2147483764"/>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2229570107" sldId="2147483765"/>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2252598311" sldId="2147483766"/>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1782000656" sldId="2147483767"/>
          </pc:sldLayoutMkLst>
        </pc:sldLayoutChg>
        <pc:sldLayoutChg chg="add">
          <pc:chgData name="Lu, Xiuchun" userId="S::xiuchun.lu@intel.com::3cc0c1e8-ab73-423a-b760-ab4ef2224839" providerId="AD" clId="Web-{9408507D-8DD0-41FF-A45D-A5417D05B688}" dt="2023-06-14T09:37:59.869" v="6"/>
          <pc:sldLayoutMkLst>
            <pc:docMk/>
            <pc:sldMasterMk cId="2327371139" sldId="2147483745"/>
            <pc:sldLayoutMk cId="3310451738" sldId="2147483768"/>
          </pc:sldLayoutMkLst>
        </pc:sldLayoutChg>
      </pc:sldMasterChg>
      <pc:sldMasterChg chg="add addSldLayout">
        <pc:chgData name="Lu, Xiuchun" userId="S::xiuchun.lu@intel.com::3cc0c1e8-ab73-423a-b760-ab4ef2224839" providerId="AD" clId="Web-{9408507D-8DD0-41FF-A45D-A5417D05B688}" dt="2023-06-14T09:39:52.404" v="7"/>
        <pc:sldMasterMkLst>
          <pc:docMk/>
          <pc:sldMasterMk cId="2327371139" sldId="2147483769"/>
        </pc:sldMasterMkLst>
        <pc:sldLayoutChg chg="add">
          <pc:chgData name="Lu, Xiuchun" userId="S::xiuchun.lu@intel.com::3cc0c1e8-ab73-423a-b760-ab4ef2224839" providerId="AD" clId="Web-{9408507D-8DD0-41FF-A45D-A5417D05B688}" dt="2023-06-14T09:39:52.404" v="7"/>
          <pc:sldLayoutMkLst>
            <pc:docMk/>
            <pc:sldMasterMk cId="2327371139" sldId="2147483769"/>
            <pc:sldLayoutMk cId="1878461920" sldId="2147483770"/>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913794932" sldId="2147483771"/>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208039435" sldId="2147483772"/>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160718092" sldId="2147483773"/>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06547865" sldId="2147483774"/>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95985595" sldId="2147483775"/>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042905787" sldId="2147483776"/>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3537802781" sldId="2147483777"/>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573186011" sldId="2147483778"/>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4259668869" sldId="2147483779"/>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59806072" sldId="2147483780"/>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2343974481" sldId="2147483781"/>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2283159051" sldId="2147483782"/>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489487856" sldId="2147483783"/>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468919808" sldId="2147483784"/>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3279161798" sldId="2147483785"/>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888004330" sldId="2147483786"/>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2476591148" sldId="2147483787"/>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662372067" sldId="2147483788"/>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2229570107" sldId="2147483789"/>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2252598311" sldId="2147483790"/>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1782000656" sldId="2147483791"/>
          </pc:sldLayoutMkLst>
        </pc:sldLayoutChg>
        <pc:sldLayoutChg chg="add">
          <pc:chgData name="Lu, Xiuchun" userId="S::xiuchun.lu@intel.com::3cc0c1e8-ab73-423a-b760-ab4ef2224839" providerId="AD" clId="Web-{9408507D-8DD0-41FF-A45D-A5417D05B688}" dt="2023-06-14T09:39:52.404" v="7"/>
          <pc:sldLayoutMkLst>
            <pc:docMk/>
            <pc:sldMasterMk cId="2327371139" sldId="2147483769"/>
            <pc:sldLayoutMk cId="3310451738" sldId="2147483792"/>
          </pc:sldLayoutMkLst>
        </pc:sldLayoutChg>
      </pc:sldMasterChg>
    </pc:docChg>
  </pc:docChgLst>
  <pc:docChgLst>
    <pc:chgData name="Lu, Xiuchun" userId="S::xiuchun.lu@intel.com::3cc0c1e8-ab73-423a-b760-ab4ef2224839" providerId="AD" clId="Web-{A69315FF-5FFF-8D56-3284-10E9AD96FA01}"/>
    <pc:docChg chg="modSld">
      <pc:chgData name="Lu, Xiuchun" userId="S::xiuchun.lu@intel.com::3cc0c1e8-ab73-423a-b760-ab4ef2224839" providerId="AD" clId="Web-{A69315FF-5FFF-8D56-3284-10E9AD96FA01}" dt="2023-06-16T05:59:18.637" v="100" actId="1076"/>
      <pc:docMkLst>
        <pc:docMk/>
      </pc:docMkLst>
      <pc:sldChg chg="addSp delSp modSp">
        <pc:chgData name="Lu, Xiuchun" userId="S::xiuchun.lu@intel.com::3cc0c1e8-ab73-423a-b760-ab4ef2224839" providerId="AD" clId="Web-{A69315FF-5FFF-8D56-3284-10E9AD96FA01}" dt="2023-06-16T05:59:18.637" v="100" actId="1076"/>
        <pc:sldMkLst>
          <pc:docMk/>
          <pc:sldMk cId="2122812258" sldId="296"/>
        </pc:sldMkLst>
        <pc:spChg chg="add del mod">
          <ac:chgData name="Lu, Xiuchun" userId="S::xiuchun.lu@intel.com::3cc0c1e8-ab73-423a-b760-ab4ef2224839" providerId="AD" clId="Web-{A69315FF-5FFF-8D56-3284-10E9AD96FA01}" dt="2023-06-16T05:55:06.112" v="25"/>
          <ac:spMkLst>
            <pc:docMk/>
            <pc:sldMk cId="2122812258" sldId="296"/>
            <ac:spMk id="8" creationId="{D67874F5-BAE6-A9C9-BFBF-ADCDACE70496}"/>
          </ac:spMkLst>
        </pc:spChg>
        <pc:spChg chg="add mod">
          <ac:chgData name="Lu, Xiuchun" userId="S::xiuchun.lu@intel.com::3cc0c1e8-ab73-423a-b760-ab4ef2224839" providerId="AD" clId="Web-{A69315FF-5FFF-8D56-3284-10E9AD96FA01}" dt="2023-06-16T05:58:40.417" v="90" actId="20577"/>
          <ac:spMkLst>
            <pc:docMk/>
            <pc:sldMk cId="2122812258" sldId="296"/>
            <ac:spMk id="11" creationId="{054C69B0-0734-89FB-55DD-7217B482C389}"/>
          </ac:spMkLst>
        </pc:spChg>
        <pc:spChg chg="add">
          <ac:chgData name="Lu, Xiuchun" userId="S::xiuchun.lu@intel.com::3cc0c1e8-ab73-423a-b760-ab4ef2224839" providerId="AD" clId="Web-{A69315FF-5FFF-8D56-3284-10E9AD96FA01}" dt="2023-06-16T05:55:59.614" v="48"/>
          <ac:spMkLst>
            <pc:docMk/>
            <pc:sldMk cId="2122812258" sldId="296"/>
            <ac:spMk id="12" creationId="{0A0D602A-E669-C58A-ED5C-0BCE3C307E37}"/>
          </ac:spMkLst>
        </pc:spChg>
        <pc:spChg chg="add mod">
          <ac:chgData name="Lu, Xiuchun" userId="S::xiuchun.lu@intel.com::3cc0c1e8-ab73-423a-b760-ab4ef2224839" providerId="AD" clId="Web-{A69315FF-5FFF-8D56-3284-10E9AD96FA01}" dt="2023-06-16T05:59:05.074" v="98" actId="1076"/>
          <ac:spMkLst>
            <pc:docMk/>
            <pc:sldMk cId="2122812258" sldId="296"/>
            <ac:spMk id="13" creationId="{01AB850D-4FB5-E0D1-104E-17120ED9F832}"/>
          </ac:spMkLst>
        </pc:spChg>
        <pc:spChg chg="add mod">
          <ac:chgData name="Lu, Xiuchun" userId="S::xiuchun.lu@intel.com::3cc0c1e8-ab73-423a-b760-ab4ef2224839" providerId="AD" clId="Web-{A69315FF-5FFF-8D56-3284-10E9AD96FA01}" dt="2023-06-16T05:59:18.637" v="100" actId="1076"/>
          <ac:spMkLst>
            <pc:docMk/>
            <pc:sldMk cId="2122812258" sldId="296"/>
            <ac:spMk id="14" creationId="{29BFE501-2F1A-3DFD-B768-BB0455ECAA50}"/>
          </ac:spMkLst>
        </pc:spChg>
        <pc:spChg chg="add mod">
          <ac:chgData name="Lu, Xiuchun" userId="S::xiuchun.lu@intel.com::3cc0c1e8-ab73-423a-b760-ab4ef2224839" providerId="AD" clId="Web-{A69315FF-5FFF-8D56-3284-10E9AD96FA01}" dt="2023-06-16T05:59:10.480" v="99" actId="1076"/>
          <ac:spMkLst>
            <pc:docMk/>
            <pc:sldMk cId="2122812258" sldId="296"/>
            <ac:spMk id="15" creationId="{3E8653DC-7811-1C70-7685-EFCDFD930614}"/>
          </ac:spMkLst>
        </pc:spChg>
        <pc:picChg chg="add del mod">
          <ac:chgData name="Lu, Xiuchun" userId="S::xiuchun.lu@intel.com::3cc0c1e8-ab73-423a-b760-ab4ef2224839" providerId="AD" clId="Web-{A69315FF-5FFF-8D56-3284-10E9AD96FA01}" dt="2023-06-16T05:51:01.384" v="3"/>
          <ac:picMkLst>
            <pc:docMk/>
            <pc:sldMk cId="2122812258" sldId="296"/>
            <ac:picMk id="3" creationId="{C2715967-8EE2-E048-DC49-8604084007E0}"/>
          </ac:picMkLst>
        </pc:picChg>
        <pc:picChg chg="add del mod">
          <ac:chgData name="Lu, Xiuchun" userId="S::xiuchun.lu@intel.com::3cc0c1e8-ab73-423a-b760-ab4ef2224839" providerId="AD" clId="Web-{A69315FF-5FFF-8D56-3284-10E9AD96FA01}" dt="2023-06-16T05:53:58.329" v="8"/>
          <ac:picMkLst>
            <pc:docMk/>
            <pc:sldMk cId="2122812258" sldId="296"/>
            <ac:picMk id="6" creationId="{74FBADDC-19EC-64BA-517A-8D938D897C3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intel-my.sharepoint.com/personal/yunfeng_bi_intel_com/Documents/Documents/NfRE%20Proj/channel/dlb_channel_benchmar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intel-my.sharepoint.com/personal/yunfeng_bi_intel_com/Documents/Documents/NfRE%20Proj/channel/dlb_channel_benchmar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MPMC Throughput Benchmark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'Benchmark 23.4'!$K$62</c:f>
              <c:strCache>
                <c:ptCount val="1"/>
                <c:pt idx="0">
                  <c:v>DLB_LibDLB</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'Benchmark 23.4'!$J$63:$J$82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'Benchmark 23.4'!$K$63:$K$82</c:f>
              <c:numCache>
                <c:formatCode>General</c:formatCode>
                <c:ptCount val="20"/>
                <c:pt idx="0">
                  <c:v>1.3119999999999998</c:v>
                </c:pt>
                <c:pt idx="1">
                  <c:v>2.2079999999999997</c:v>
                </c:pt>
                <c:pt idx="2">
                  <c:v>3.1040000000000001</c:v>
                </c:pt>
                <c:pt idx="3">
                  <c:v>4.1420000000000003</c:v>
                </c:pt>
                <c:pt idx="4">
                  <c:v>5.1740000000000004</c:v>
                </c:pt>
                <c:pt idx="5">
                  <c:v>6.0359999999999996</c:v>
                </c:pt>
                <c:pt idx="6">
                  <c:v>7.0519999999999996</c:v>
                </c:pt>
                <c:pt idx="7">
                  <c:v>8.18</c:v>
                </c:pt>
                <c:pt idx="8">
                  <c:v>8.9319999999999986</c:v>
                </c:pt>
                <c:pt idx="9">
                  <c:v>9.8859999999999992</c:v>
                </c:pt>
                <c:pt idx="10">
                  <c:v>11.190000000000001</c:v>
                </c:pt>
                <c:pt idx="11">
                  <c:v>12.442</c:v>
                </c:pt>
                <c:pt idx="12">
                  <c:v>13.102</c:v>
                </c:pt>
                <c:pt idx="13">
                  <c:v>13.997999999999999</c:v>
                </c:pt>
                <c:pt idx="14">
                  <c:v>15.187999999999999</c:v>
                </c:pt>
                <c:pt idx="15">
                  <c:v>16.372</c:v>
                </c:pt>
                <c:pt idx="16">
                  <c:v>16.875999999999998</c:v>
                </c:pt>
                <c:pt idx="17">
                  <c:v>17.7</c:v>
                </c:pt>
                <c:pt idx="18">
                  <c:v>17.777999999999999</c:v>
                </c:pt>
                <c:pt idx="19">
                  <c:v>17.762</c:v>
                </c:pt>
              </c:numCache>
            </c:numRef>
          </c:val>
          <c:smooth val="0"/>
          <c:extLst>
            <c:ext xmlns:c16="http://schemas.microsoft.com/office/drawing/2014/chart" uri="{C3380CC4-5D6E-409C-BE32-E72D297353CC}">
              <c16:uniqueId val="{00000000-B17E-465F-9759-7486FA00E822}"/>
            </c:ext>
          </c:extLst>
        </c:ser>
        <c:ser>
          <c:idx val="2"/>
          <c:order val="2"/>
          <c:tx>
            <c:strRef>
              <c:f>'Benchmark 23.4'!$M$62</c:f>
              <c:strCache>
                <c:ptCount val="1"/>
                <c:pt idx="0">
                  <c:v>Crossbeam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'Benchmark 23.4'!$J$63:$J$82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'Benchmark 23.4'!$M$63:$M$82</c:f>
              <c:numCache>
                <c:formatCode>General</c:formatCode>
                <c:ptCount val="20"/>
                <c:pt idx="0">
                  <c:v>13.904</c:v>
                </c:pt>
                <c:pt idx="1">
                  <c:v>3.992</c:v>
                </c:pt>
                <c:pt idx="2">
                  <c:v>2.238</c:v>
                </c:pt>
                <c:pt idx="3">
                  <c:v>1.6659999999999999</c:v>
                </c:pt>
                <c:pt idx="4">
                  <c:v>0.94399999999999995</c:v>
                </c:pt>
                <c:pt idx="5">
                  <c:v>1.1000000000000001</c:v>
                </c:pt>
                <c:pt idx="6">
                  <c:v>0.81799999999999995</c:v>
                </c:pt>
                <c:pt idx="7">
                  <c:v>0.77200000000000002</c:v>
                </c:pt>
                <c:pt idx="8">
                  <c:v>0.81600000000000006</c:v>
                </c:pt>
                <c:pt idx="9">
                  <c:v>0.63</c:v>
                </c:pt>
                <c:pt idx="10">
                  <c:v>0.64400000000000002</c:v>
                </c:pt>
                <c:pt idx="11">
                  <c:v>0.50800000000000001</c:v>
                </c:pt>
                <c:pt idx="12">
                  <c:v>0.44400000000000006</c:v>
                </c:pt>
                <c:pt idx="13">
                  <c:v>0.43600000000000005</c:v>
                </c:pt>
                <c:pt idx="14">
                  <c:v>0.504</c:v>
                </c:pt>
                <c:pt idx="15">
                  <c:v>0.45999999999999996</c:v>
                </c:pt>
                <c:pt idx="16">
                  <c:v>0.39200000000000002</c:v>
                </c:pt>
                <c:pt idx="17">
                  <c:v>0.44000000000000006</c:v>
                </c:pt>
                <c:pt idx="18">
                  <c:v>0.35</c:v>
                </c:pt>
                <c:pt idx="19">
                  <c:v>0.34399999999999997</c:v>
                </c:pt>
              </c:numCache>
            </c:numRef>
          </c:val>
          <c:smooth val="0"/>
          <c:extLst>
            <c:ext xmlns:c16="http://schemas.microsoft.com/office/drawing/2014/chart" uri="{C3380CC4-5D6E-409C-BE32-E72D297353CC}">
              <c16:uniqueId val="{00000002-B17E-465F-9759-7486FA00E822}"/>
            </c:ext>
          </c:extLst>
        </c:ser>
        <c:ser>
          <c:idx val="3"/>
          <c:order val="3"/>
          <c:tx>
            <c:strRef>
              <c:f>'Benchmark 23.4'!$N$62</c:f>
              <c:strCache>
                <c:ptCount val="1"/>
                <c:pt idx="0">
                  <c:v>Flume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'Benchmark 23.4'!$J$63:$J$82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'Benchmark 23.4'!$N$63:$N$82</c:f>
              <c:numCache>
                <c:formatCode>General</c:formatCode>
                <c:ptCount val="20"/>
                <c:pt idx="0">
                  <c:v>0.626</c:v>
                </c:pt>
                <c:pt idx="1">
                  <c:v>0.57000000000000006</c:v>
                </c:pt>
                <c:pt idx="2">
                  <c:v>0.624</c:v>
                </c:pt>
                <c:pt idx="3">
                  <c:v>0.52600000000000002</c:v>
                </c:pt>
                <c:pt idx="4">
                  <c:v>0.42000000000000004</c:v>
                </c:pt>
                <c:pt idx="5">
                  <c:v>0.378</c:v>
                </c:pt>
                <c:pt idx="6">
                  <c:v>0.38</c:v>
                </c:pt>
                <c:pt idx="7">
                  <c:v>0.35399999999999998</c:v>
                </c:pt>
                <c:pt idx="8">
                  <c:v>0.42400000000000004</c:v>
                </c:pt>
                <c:pt idx="9">
                  <c:v>0.33599999999999997</c:v>
                </c:pt>
                <c:pt idx="10">
                  <c:v>0.40199999999999997</c:v>
                </c:pt>
                <c:pt idx="11">
                  <c:v>0.376</c:v>
                </c:pt>
                <c:pt idx="12">
                  <c:v>0.33799999999999997</c:v>
                </c:pt>
                <c:pt idx="13">
                  <c:v>0.312</c:v>
                </c:pt>
                <c:pt idx="14">
                  <c:v>0.35</c:v>
                </c:pt>
                <c:pt idx="15">
                  <c:v>0.312</c:v>
                </c:pt>
                <c:pt idx="16">
                  <c:v>0.376</c:v>
                </c:pt>
                <c:pt idx="17">
                  <c:v>0.39</c:v>
                </c:pt>
                <c:pt idx="18">
                  <c:v>0.376</c:v>
                </c:pt>
                <c:pt idx="19">
                  <c:v>0.34599999999999997</c:v>
                </c:pt>
              </c:numCache>
            </c:numRef>
          </c:val>
          <c:smooth val="0"/>
          <c:extLst>
            <c:ext xmlns:c16="http://schemas.microsoft.com/office/drawing/2014/chart" uri="{C3380CC4-5D6E-409C-BE32-E72D297353CC}">
              <c16:uniqueId val="{00000003-B17E-465F-9759-7486FA00E822}"/>
            </c:ext>
          </c:extLst>
        </c:ser>
        <c:dLbls>
          <c:showLegendKey val="0"/>
          <c:showVal val="0"/>
          <c:showCatName val="0"/>
          <c:showSerName val="0"/>
          <c:showPercent val="0"/>
          <c:showBubbleSize val="0"/>
        </c:dLbls>
        <c:marker val="1"/>
        <c:smooth val="0"/>
        <c:axId val="947753136"/>
        <c:axId val="947765200"/>
        <c:extLst>
          <c:ext xmlns:c15="http://schemas.microsoft.com/office/drawing/2012/chart" uri="{02D57815-91ED-43cb-92C2-25804820EDAC}">
            <c15:filteredLineSeries>
              <c15:ser>
                <c:idx val="1"/>
                <c:order val="1"/>
                <c:tx>
                  <c:strRef>
                    <c:extLst>
                      <c:ext uri="{02D57815-91ED-43cb-92C2-25804820EDAC}">
                        <c15:formulaRef>
                          <c15:sqref>'Benchmark 23.4'!$L$62</c15:sqref>
                        </c15:formulaRef>
                      </c:ext>
                    </c:extLst>
                    <c:strCache>
                      <c:ptCount val="1"/>
                      <c:pt idx="0">
                        <c:v>DLB_EventDev</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c:ext uri="{02D57815-91ED-43cb-92C2-25804820EDAC}">
                        <c15:formulaRef>
                          <c15:sqref>'Benchmark 23.4'!$J$63:$J$82</c15:sqref>
                        </c15:formulaRef>
                      </c:ext>
                    </c:extLst>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extLst>
                      <c:ext uri="{02D57815-91ED-43cb-92C2-25804820EDAC}">
                        <c15:formulaRef>
                          <c15:sqref>'Benchmark 23.4'!$L$63:$L$82</c15:sqref>
                        </c15:formulaRef>
                      </c:ext>
                    </c:extLst>
                    <c:numCache>
                      <c:formatCode>General</c:formatCode>
                      <c:ptCount val="20"/>
                      <c:pt idx="0">
                        <c:v>1.3359999999999999</c:v>
                      </c:pt>
                      <c:pt idx="1">
                        <c:v>2.2600000000000002</c:v>
                      </c:pt>
                      <c:pt idx="2">
                        <c:v>3.3220000000000001</c:v>
                      </c:pt>
                      <c:pt idx="3">
                        <c:v>4.2279999999999998</c:v>
                      </c:pt>
                      <c:pt idx="4">
                        <c:v>5.2060000000000004</c:v>
                      </c:pt>
                      <c:pt idx="5">
                        <c:v>6.1680000000000001</c:v>
                      </c:pt>
                      <c:pt idx="6">
                        <c:v>6.9719999999999995</c:v>
                      </c:pt>
                      <c:pt idx="7">
                        <c:v>7.7859999999999996</c:v>
                      </c:pt>
                      <c:pt idx="8">
                        <c:v>8.1939999999999991</c:v>
                      </c:pt>
                      <c:pt idx="9">
                        <c:v>8.8559999999999999</c:v>
                      </c:pt>
                      <c:pt idx="10">
                        <c:v>9.41</c:v>
                      </c:pt>
                      <c:pt idx="11">
                        <c:v>9.5040000000000013</c:v>
                      </c:pt>
                      <c:pt idx="12">
                        <c:v>9.831999999999999</c:v>
                      </c:pt>
                      <c:pt idx="13">
                        <c:v>10.052</c:v>
                      </c:pt>
                      <c:pt idx="14">
                        <c:v>10.74</c:v>
                      </c:pt>
                      <c:pt idx="15">
                        <c:v>10.864000000000001</c:v>
                      </c:pt>
                      <c:pt idx="16">
                        <c:v>10.576000000000001</c:v>
                      </c:pt>
                      <c:pt idx="17">
                        <c:v>10.918000000000001</c:v>
                      </c:pt>
                      <c:pt idx="18">
                        <c:v>11.132</c:v>
                      </c:pt>
                      <c:pt idx="19">
                        <c:v>11.214</c:v>
                      </c:pt>
                    </c:numCache>
                  </c:numRef>
                </c:val>
                <c:smooth val="0"/>
                <c:extLst>
                  <c:ext xmlns:c16="http://schemas.microsoft.com/office/drawing/2014/chart" uri="{C3380CC4-5D6E-409C-BE32-E72D297353CC}">
                    <c16:uniqueId val="{00000001-B17E-465F-9759-7486FA00E822}"/>
                  </c:ext>
                </c:extLst>
              </c15:ser>
            </c15:filteredLineSeries>
          </c:ext>
        </c:extLst>
      </c:lineChart>
      <c:catAx>
        <c:axId val="947753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Core Pairs</a:t>
                </a:r>
              </a:p>
              <a:p>
                <a:pPr>
                  <a:defRPr/>
                </a:pPr>
                <a:r>
                  <a:rPr lang="en-US"/>
                  <a:t>3 means 3 producer cores and 3 consumer cores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765200"/>
        <c:crosses val="autoZero"/>
        <c:auto val="1"/>
        <c:lblAlgn val="ctr"/>
        <c:lblOffset val="100"/>
        <c:noMultiLvlLbl val="0"/>
      </c:catAx>
      <c:valAx>
        <c:axId val="94776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Throughput /</a:t>
                </a:r>
                <a:r>
                  <a:rPr lang="en-US" altLang="zh-CN" baseline="0"/>
                  <a:t> Relative Value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753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MPSC Throughput Benchmark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'Benchmark 23.4'!$L$34</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'Benchmark 23.4'!$C$90:$C$97</c:f>
              <c:numCache>
                <c:formatCode>General</c:formatCode>
                <c:ptCount val="8"/>
                <c:pt idx="0">
                  <c:v>1</c:v>
                </c:pt>
                <c:pt idx="1">
                  <c:v>2</c:v>
                </c:pt>
                <c:pt idx="2">
                  <c:v>3</c:v>
                </c:pt>
                <c:pt idx="3">
                  <c:v>4</c:v>
                </c:pt>
                <c:pt idx="4">
                  <c:v>5</c:v>
                </c:pt>
                <c:pt idx="5">
                  <c:v>6</c:v>
                </c:pt>
                <c:pt idx="6">
                  <c:v>7</c:v>
                </c:pt>
                <c:pt idx="7">
                  <c:v>8</c:v>
                </c:pt>
              </c:numCache>
            </c:numRef>
          </c:cat>
          <c:val>
            <c:numRef>
              <c:f>'Benchmark 23.4'!$L$90:$L$97</c:f>
              <c:numCache>
                <c:formatCode>General</c:formatCode>
                <c:ptCount val="8"/>
                <c:pt idx="0">
                  <c:v>3.33</c:v>
                </c:pt>
                <c:pt idx="1">
                  <c:v>5.53</c:v>
                </c:pt>
                <c:pt idx="2">
                  <c:v>5.4749999999999996</c:v>
                </c:pt>
                <c:pt idx="3">
                  <c:v>5.65</c:v>
                </c:pt>
                <c:pt idx="4">
                  <c:v>5.3550000000000004</c:v>
                </c:pt>
                <c:pt idx="5">
                  <c:v>5.51</c:v>
                </c:pt>
                <c:pt idx="6">
                  <c:v>5.0250000000000004</c:v>
                </c:pt>
                <c:pt idx="7">
                  <c:v>5.16</c:v>
                </c:pt>
              </c:numCache>
            </c:numRef>
          </c:val>
          <c:smooth val="0"/>
          <c:extLst>
            <c:ext xmlns:c16="http://schemas.microsoft.com/office/drawing/2014/chart" uri="{C3380CC4-5D6E-409C-BE32-E72D297353CC}">
              <c16:uniqueId val="{00000001-C39D-4CFF-9F04-666BDC5252F4}"/>
            </c:ext>
          </c:extLst>
        </c:ser>
        <c:ser>
          <c:idx val="2"/>
          <c:order val="2"/>
          <c:tx>
            <c:strRef>
              <c:f>'Benchmark 23.4'!$M$34</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'Benchmark 23.4'!$C$90:$C$97</c:f>
              <c:numCache>
                <c:formatCode>General</c:formatCode>
                <c:ptCount val="8"/>
                <c:pt idx="0">
                  <c:v>1</c:v>
                </c:pt>
                <c:pt idx="1">
                  <c:v>2</c:v>
                </c:pt>
                <c:pt idx="2">
                  <c:v>3</c:v>
                </c:pt>
                <c:pt idx="3">
                  <c:v>4</c:v>
                </c:pt>
                <c:pt idx="4">
                  <c:v>5</c:v>
                </c:pt>
                <c:pt idx="5">
                  <c:v>6</c:v>
                </c:pt>
                <c:pt idx="6">
                  <c:v>7</c:v>
                </c:pt>
                <c:pt idx="7">
                  <c:v>8</c:v>
                </c:pt>
              </c:numCache>
            </c:numRef>
          </c:cat>
          <c:val>
            <c:numRef>
              <c:f>'Benchmark 23.4'!$M$90:$M$97</c:f>
              <c:numCache>
                <c:formatCode>General</c:formatCode>
                <c:ptCount val="8"/>
                <c:pt idx="0">
                  <c:v>35.31</c:v>
                </c:pt>
                <c:pt idx="1">
                  <c:v>9.5449999999999999</c:v>
                </c:pt>
                <c:pt idx="2">
                  <c:v>4.4050000000000002</c:v>
                </c:pt>
                <c:pt idx="3">
                  <c:v>3.54</c:v>
                </c:pt>
                <c:pt idx="4">
                  <c:v>2.98</c:v>
                </c:pt>
                <c:pt idx="5">
                  <c:v>2.4950000000000001</c:v>
                </c:pt>
                <c:pt idx="6">
                  <c:v>1.5149999999999999</c:v>
                </c:pt>
                <c:pt idx="7">
                  <c:v>1.5349999999999999</c:v>
                </c:pt>
              </c:numCache>
            </c:numRef>
          </c:val>
          <c:smooth val="0"/>
          <c:extLst>
            <c:ext xmlns:c16="http://schemas.microsoft.com/office/drawing/2014/chart" uri="{C3380CC4-5D6E-409C-BE32-E72D297353CC}">
              <c16:uniqueId val="{00000002-C39D-4CFF-9F04-666BDC5252F4}"/>
            </c:ext>
          </c:extLst>
        </c:ser>
        <c:ser>
          <c:idx val="3"/>
          <c:order val="3"/>
          <c:tx>
            <c:strRef>
              <c:f>'Benchmark 23.4'!$N$34</c:f>
              <c:strCache>
                <c:ptCount val="1"/>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'Benchmark 23.4'!$C$90:$C$97</c:f>
              <c:numCache>
                <c:formatCode>General</c:formatCode>
                <c:ptCount val="8"/>
                <c:pt idx="0">
                  <c:v>1</c:v>
                </c:pt>
                <c:pt idx="1">
                  <c:v>2</c:v>
                </c:pt>
                <c:pt idx="2">
                  <c:v>3</c:v>
                </c:pt>
                <c:pt idx="3">
                  <c:v>4</c:v>
                </c:pt>
                <c:pt idx="4">
                  <c:v>5</c:v>
                </c:pt>
                <c:pt idx="5">
                  <c:v>6</c:v>
                </c:pt>
                <c:pt idx="6">
                  <c:v>7</c:v>
                </c:pt>
                <c:pt idx="7">
                  <c:v>8</c:v>
                </c:pt>
              </c:numCache>
            </c:numRef>
          </c:cat>
          <c:val>
            <c:numRef>
              <c:f>'Benchmark 23.4'!$N$90:$N$97</c:f>
              <c:numCache>
                <c:formatCode>General</c:formatCode>
                <c:ptCount val="8"/>
                <c:pt idx="0">
                  <c:v>12.33</c:v>
                </c:pt>
                <c:pt idx="1">
                  <c:v>2.585</c:v>
                </c:pt>
                <c:pt idx="2">
                  <c:v>1.9950000000000001</c:v>
                </c:pt>
                <c:pt idx="3">
                  <c:v>2.0299999999999998</c:v>
                </c:pt>
                <c:pt idx="4">
                  <c:v>1.7150000000000001</c:v>
                </c:pt>
                <c:pt idx="5">
                  <c:v>1.84</c:v>
                </c:pt>
                <c:pt idx="6">
                  <c:v>1.88</c:v>
                </c:pt>
                <c:pt idx="7">
                  <c:v>1.92</c:v>
                </c:pt>
              </c:numCache>
            </c:numRef>
          </c:val>
          <c:smooth val="0"/>
          <c:extLst>
            <c:ext xmlns:c16="http://schemas.microsoft.com/office/drawing/2014/chart" uri="{C3380CC4-5D6E-409C-BE32-E72D297353CC}">
              <c16:uniqueId val="{00000003-C39D-4CFF-9F04-666BDC5252F4}"/>
            </c:ext>
          </c:extLst>
        </c:ser>
        <c:ser>
          <c:idx val="4"/>
          <c:order val="4"/>
          <c:tx>
            <c:strRef>
              <c:f>'Benchmark 23.4'!$O$34</c:f>
              <c:strCache>
                <c:ptCount val="1"/>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'Benchmark 23.4'!$C$90:$C$97</c:f>
              <c:numCache>
                <c:formatCode>General</c:formatCode>
                <c:ptCount val="8"/>
                <c:pt idx="0">
                  <c:v>1</c:v>
                </c:pt>
                <c:pt idx="1">
                  <c:v>2</c:v>
                </c:pt>
                <c:pt idx="2">
                  <c:v>3</c:v>
                </c:pt>
                <c:pt idx="3">
                  <c:v>4</c:v>
                </c:pt>
                <c:pt idx="4">
                  <c:v>5</c:v>
                </c:pt>
                <c:pt idx="5">
                  <c:v>6</c:v>
                </c:pt>
                <c:pt idx="6">
                  <c:v>7</c:v>
                </c:pt>
                <c:pt idx="7">
                  <c:v>8</c:v>
                </c:pt>
              </c:numCache>
            </c:numRef>
          </c:cat>
          <c:val>
            <c:numRef>
              <c:f>'Benchmark 23.4'!$O$90:$O$97</c:f>
              <c:numCache>
                <c:formatCode>General</c:formatCode>
                <c:ptCount val="8"/>
                <c:pt idx="0">
                  <c:v>1.5449999999999999</c:v>
                </c:pt>
                <c:pt idx="1">
                  <c:v>1.1200000000000001</c:v>
                </c:pt>
                <c:pt idx="2">
                  <c:v>1.0349999999999999</c:v>
                </c:pt>
                <c:pt idx="3">
                  <c:v>0.94</c:v>
                </c:pt>
                <c:pt idx="4">
                  <c:v>0.91500000000000004</c:v>
                </c:pt>
                <c:pt idx="5">
                  <c:v>0.93500000000000005</c:v>
                </c:pt>
                <c:pt idx="6">
                  <c:v>0.67</c:v>
                </c:pt>
                <c:pt idx="7">
                  <c:v>0.69499999999999995</c:v>
                </c:pt>
              </c:numCache>
            </c:numRef>
          </c:val>
          <c:smooth val="0"/>
          <c:extLst>
            <c:ext xmlns:c16="http://schemas.microsoft.com/office/drawing/2014/chart" uri="{C3380CC4-5D6E-409C-BE32-E72D297353CC}">
              <c16:uniqueId val="{00000004-C39D-4CFF-9F04-666BDC5252F4}"/>
            </c:ext>
          </c:extLst>
        </c:ser>
        <c:dLbls>
          <c:showLegendKey val="0"/>
          <c:showVal val="0"/>
          <c:showCatName val="0"/>
          <c:showSerName val="0"/>
          <c:showPercent val="0"/>
          <c:showBubbleSize val="0"/>
        </c:dLbls>
        <c:marker val="1"/>
        <c:smooth val="0"/>
        <c:axId val="1027272880"/>
        <c:axId val="1027283696"/>
        <c:extLst>
          <c:ext xmlns:c15="http://schemas.microsoft.com/office/drawing/2012/chart" uri="{02D57815-91ED-43cb-92C2-25804820EDAC}">
            <c15:filteredLineSeries>
              <c15:ser>
                <c:idx val="0"/>
                <c:order val="0"/>
                <c:tx>
                  <c:strRef>
                    <c:extLst>
                      <c:ext uri="{02D57815-91ED-43cb-92C2-25804820EDAC}">
                        <c15:formulaRef>
                          <c15:sqref>'Benchmark 23.4'!$K$34</c15:sqref>
                        </c15:formulaRef>
                      </c:ext>
                    </c:extLst>
                    <c:strCache>
                      <c:ptCount val="1"/>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'Benchmark 23.4'!$C$90:$C$97</c15:sqref>
                        </c15:formulaRef>
                      </c:ext>
                    </c:extLst>
                    <c:numCache>
                      <c:formatCode>General</c:formatCode>
                      <c:ptCount val="8"/>
                      <c:pt idx="0">
                        <c:v>1</c:v>
                      </c:pt>
                      <c:pt idx="1">
                        <c:v>2</c:v>
                      </c:pt>
                      <c:pt idx="2">
                        <c:v>3</c:v>
                      </c:pt>
                      <c:pt idx="3">
                        <c:v>4</c:v>
                      </c:pt>
                      <c:pt idx="4">
                        <c:v>5</c:v>
                      </c:pt>
                      <c:pt idx="5">
                        <c:v>6</c:v>
                      </c:pt>
                      <c:pt idx="6">
                        <c:v>7</c:v>
                      </c:pt>
                      <c:pt idx="7">
                        <c:v>8</c:v>
                      </c:pt>
                    </c:numCache>
                  </c:numRef>
                </c:cat>
                <c:val>
                  <c:numRef>
                    <c:extLst>
                      <c:ext uri="{02D57815-91ED-43cb-92C2-25804820EDAC}">
                        <c15:formulaRef>
                          <c15:sqref>'Benchmark 23.4'!$K$90:$K$97</c15:sqref>
                        </c15:formulaRef>
                      </c:ext>
                    </c:extLst>
                    <c:numCache>
                      <c:formatCode>General</c:formatCode>
                      <c:ptCount val="8"/>
                      <c:pt idx="0">
                        <c:v>3.335</c:v>
                      </c:pt>
                      <c:pt idx="1">
                        <c:v>5.52</c:v>
                      </c:pt>
                      <c:pt idx="2">
                        <c:v>4.9749999999999996</c:v>
                      </c:pt>
                      <c:pt idx="3">
                        <c:v>4.6150000000000002</c:v>
                      </c:pt>
                      <c:pt idx="4">
                        <c:v>4.6500000000000004</c:v>
                      </c:pt>
                      <c:pt idx="5">
                        <c:v>4.4850000000000003</c:v>
                      </c:pt>
                      <c:pt idx="6">
                        <c:v>4.01</c:v>
                      </c:pt>
                      <c:pt idx="7">
                        <c:v>4.1349999999999998</c:v>
                      </c:pt>
                    </c:numCache>
                  </c:numRef>
                </c:val>
                <c:smooth val="0"/>
                <c:extLst>
                  <c:ext xmlns:c16="http://schemas.microsoft.com/office/drawing/2014/chart" uri="{C3380CC4-5D6E-409C-BE32-E72D297353CC}">
                    <c16:uniqueId val="{00000000-C39D-4CFF-9F04-666BDC5252F4}"/>
                  </c:ext>
                </c:extLst>
              </c15:ser>
            </c15:filteredLineSeries>
          </c:ext>
        </c:extLst>
      </c:lineChart>
      <c:catAx>
        <c:axId val="1027272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Producer Cores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83696"/>
        <c:crosses val="autoZero"/>
        <c:auto val="1"/>
        <c:lblAlgn val="ctr"/>
        <c:lblOffset val="100"/>
        <c:noMultiLvlLbl val="0"/>
      </c:catAx>
      <c:valAx>
        <c:axId val="1027283696"/>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Throughput </a:t>
                </a:r>
                <a:r>
                  <a:rPr lang="en-US" sz="1000" b="0" i="0" u="none" strike="noStrike" baseline="0">
                    <a:effectLst/>
                  </a:rPr>
                  <a:t>/ Relative Value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7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85800" latinLnBrk="0">
      <a:defRPr sz="900">
        <a:latin typeface="+mn-lt"/>
        <a:ea typeface="+mn-ea"/>
        <a:cs typeface="+mn-cs"/>
        <a:sym typeface="等线"/>
      </a:defRPr>
    </a:lvl1pPr>
    <a:lvl2pPr indent="228600" defTabSz="685800" latinLnBrk="0">
      <a:defRPr sz="900">
        <a:latin typeface="+mn-lt"/>
        <a:ea typeface="+mn-ea"/>
        <a:cs typeface="+mn-cs"/>
        <a:sym typeface="等线"/>
      </a:defRPr>
    </a:lvl2pPr>
    <a:lvl3pPr indent="457200" defTabSz="685800" latinLnBrk="0">
      <a:defRPr sz="900">
        <a:latin typeface="+mn-lt"/>
        <a:ea typeface="+mn-ea"/>
        <a:cs typeface="+mn-cs"/>
        <a:sym typeface="等线"/>
      </a:defRPr>
    </a:lvl3pPr>
    <a:lvl4pPr indent="685800" defTabSz="685800" latinLnBrk="0">
      <a:defRPr sz="900">
        <a:latin typeface="+mn-lt"/>
        <a:ea typeface="+mn-ea"/>
        <a:cs typeface="+mn-cs"/>
        <a:sym typeface="等线"/>
      </a:defRPr>
    </a:lvl4pPr>
    <a:lvl5pPr indent="914400" defTabSz="685800" latinLnBrk="0">
      <a:defRPr sz="900">
        <a:latin typeface="+mn-lt"/>
        <a:ea typeface="+mn-ea"/>
        <a:cs typeface="+mn-cs"/>
        <a:sym typeface="等线"/>
      </a:defRPr>
    </a:lvl5pPr>
    <a:lvl6pPr indent="1143000" defTabSz="685800" latinLnBrk="0">
      <a:defRPr sz="900">
        <a:latin typeface="+mn-lt"/>
        <a:ea typeface="+mn-ea"/>
        <a:cs typeface="+mn-cs"/>
        <a:sym typeface="等线"/>
      </a:defRPr>
    </a:lvl6pPr>
    <a:lvl7pPr indent="1371600" defTabSz="685800" latinLnBrk="0">
      <a:defRPr sz="900">
        <a:latin typeface="+mn-lt"/>
        <a:ea typeface="+mn-ea"/>
        <a:cs typeface="+mn-cs"/>
        <a:sym typeface="等线"/>
      </a:defRPr>
    </a:lvl7pPr>
    <a:lvl8pPr indent="1600200" defTabSz="685800" latinLnBrk="0">
      <a:defRPr sz="900">
        <a:latin typeface="+mn-lt"/>
        <a:ea typeface="+mn-ea"/>
        <a:cs typeface="+mn-cs"/>
        <a:sym typeface="等线"/>
      </a:defRPr>
    </a:lvl8pPr>
    <a:lvl9pPr indent="1828800" defTabSz="685800" latinLnBrk="0">
      <a:defRPr sz="9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t>CAS</a:t>
            </a:r>
            <a:r>
              <a:rPr lang="zh-CN" altLang="en-US"/>
              <a:t>问题和同步问题本质上都是队列带来的问题，如何解决呢？</a:t>
            </a:r>
            <a:endParaRPr lang="en-US"/>
          </a:p>
        </p:txBody>
      </p:sp>
    </p:spTree>
    <p:extLst>
      <p:ext uri="{BB962C8B-B14F-4D97-AF65-F5344CB8AC3E}">
        <p14:creationId xmlns:p14="http://schemas.microsoft.com/office/powerpoint/2010/main" val="415219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43D92567-D7D7-4223-A842-9A06E6D4E1F9}" type="slidenum">
              <a:rPr lang="en-US" smtClean="0"/>
              <a:t>12</a:t>
            </a:fld>
            <a:endParaRPr lang="en-US"/>
          </a:p>
        </p:txBody>
      </p:sp>
    </p:spTree>
    <p:extLst>
      <p:ext uri="{BB962C8B-B14F-4D97-AF65-F5344CB8AC3E}">
        <p14:creationId xmlns:p14="http://schemas.microsoft.com/office/powerpoint/2010/main" val="1452892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72670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A">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1982CC-C5C2-43DF-8FDA-037495FAF982}"/>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6" name="Rectangle 15">
              <a:extLst>
                <a:ext uri="{FF2B5EF4-FFF2-40B4-BE49-F238E27FC236}">
                  <a16:creationId xmlns:a16="http://schemas.microsoft.com/office/drawing/2014/main" id="{1F4567CD-F1DA-4E8F-ADDF-371B07892411}"/>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FF16119A-1487-48A7-9CC6-71F9F9535C16}"/>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3CF0AA4-E89F-418F-83F2-0CC0FB3DF16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A9F8D4CB-DB57-4130-8BDE-86D5A4C11D49}"/>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502BD194-F320-4426-964A-1D4F58024C5F}"/>
                </a:ext>
              </a:extLst>
            </p:cNvPr>
            <p:cNvGrpSpPr/>
            <p:nvPr userDrawn="1"/>
          </p:nvGrpSpPr>
          <p:grpSpPr>
            <a:xfrm>
              <a:off x="1468406" y="5995719"/>
              <a:ext cx="1059754" cy="396801"/>
              <a:chOff x="1314450" y="6391094"/>
              <a:chExt cx="1123377" cy="420623"/>
            </a:xfrm>
          </p:grpSpPr>
          <p:sp>
            <p:nvSpPr>
              <p:cNvPr id="21" name="Freeform: Shape 20">
                <a:extLst>
                  <a:ext uri="{FF2B5EF4-FFF2-40B4-BE49-F238E27FC236}">
                    <a16:creationId xmlns:a16="http://schemas.microsoft.com/office/drawing/2014/main" id="{61C32755-5BE0-4F78-B52A-08742A60A8EF}"/>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33F9D2F-6ED9-4D82-B111-BEFD50CBB7B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C42114-E0DC-41C5-A333-869DAB921F8F}"/>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4" name="Freeform: Shape 23">
                <a:extLst>
                  <a:ext uri="{FF2B5EF4-FFF2-40B4-BE49-F238E27FC236}">
                    <a16:creationId xmlns:a16="http://schemas.microsoft.com/office/drawing/2014/main" id="{EB18CC9F-8A17-402D-B10E-AE9061E9554F}"/>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77538DC6-5A10-44DE-BF8C-5185BC4F6B42}"/>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4" name="Rectangle 3">
              <a:extLst>
                <a:ext uri="{FF2B5EF4-FFF2-40B4-BE49-F238E27FC236}">
                  <a16:creationId xmlns:a16="http://schemas.microsoft.com/office/drawing/2014/main" id="{1BE35751-F391-41AA-9B05-1647E37D235B}"/>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1CF1866E-6300-47C1-B36B-E4F93E357EE1}"/>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4266AC4-1BB0-4DCC-B988-F338CCC87BB0}"/>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878461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72715"/>
            <a:ext cx="4071938" cy="1808015"/>
          </a:xfrm>
        </p:spPr>
        <p:txBody>
          <a:bodyPr/>
          <a:lstStyle>
            <a:lvl1pPr marL="0" indent="0">
              <a:buNone/>
              <a:defRPr/>
            </a:lvl1pPr>
          </a:lstStyle>
          <a:p>
            <a:r>
              <a:rPr lang="en-US"/>
              <a:t>Click icon to add picture</a:t>
            </a:r>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hasCustomPrompt="1"/>
          </p:nvPr>
        </p:nvSpPr>
        <p:spPr>
          <a:xfrm>
            <a:off x="4444603" y="1991307"/>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4443412" y="2498836"/>
            <a:ext cx="4071938" cy="1808015"/>
          </a:xfrm>
        </p:spPr>
        <p:txBody>
          <a:bodyPr/>
          <a:lstStyle>
            <a:lvl1pPr marL="0" indent="0">
              <a:buNone/>
              <a:defRPr/>
            </a:lvl1pPr>
          </a:lstStyle>
          <a:p>
            <a:r>
              <a:rPr lang="en-US"/>
              <a:t>Click icon to add picture</a:t>
            </a:r>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hasCustomPrompt="1"/>
          </p:nvPr>
        </p:nvSpPr>
        <p:spPr>
          <a:xfrm>
            <a:off x="4443220" y="4325308"/>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4259668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
            <a:ext cx="4356305" cy="4800599"/>
          </a:xfrm>
        </p:spPr>
        <p:txBody>
          <a:bodyPr/>
          <a:lstStyle>
            <a:lvl1pPr marL="0" indent="0">
              <a:buNone/>
              <a:defRPr/>
            </a:lvl1pPr>
          </a:lstStyle>
          <a:p>
            <a:r>
              <a:rPr lang="en-US"/>
              <a:t>Click icon to add picture</a:t>
            </a:r>
          </a:p>
        </p:txBody>
      </p:sp>
      <p:sp>
        <p:nvSpPr>
          <p:cNvPr id="8" name="Text Placeholder 5">
            <a:extLst>
              <a:ext uri="{FF2B5EF4-FFF2-40B4-BE49-F238E27FC236}">
                <a16:creationId xmlns:a16="http://schemas.microsoft.com/office/drawing/2014/main" id="{C4D1D699-1964-9A45-A892-EAAC949B8250}"/>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159806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1"/>
            <a:ext cx="8801100" cy="4800599"/>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343974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accent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tx2"/>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228315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lvl1pPr>
              <a:defRPr>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bg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A43DA6DA-63DC-460A-B2F4-6584E4114B06}"/>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7" name="Graphic 6">
            <a:extLst>
              <a:ext uri="{FF2B5EF4-FFF2-40B4-BE49-F238E27FC236}">
                <a16:creationId xmlns:a16="http://schemas.microsoft.com/office/drawing/2014/main" id="{EF26FFBC-3F56-4549-828C-9A20F03B19B1}"/>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1EBB8918-321F-4814-85AD-F9F7A8C67AEF}"/>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DFBDE8F-8844-4DFF-BA21-35B58CB1D8AF}"/>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0" name="Rectangle 9">
            <a:extLst>
              <a:ext uri="{FF2B5EF4-FFF2-40B4-BE49-F238E27FC236}">
                <a16:creationId xmlns:a16="http://schemas.microsoft.com/office/drawing/2014/main" id="{D575CFAC-8A95-416C-AF0A-BE82C31DD56A}"/>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201852F3-59BE-4CC1-B2BF-0FAA22504E8B}"/>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540C7463-044C-48C5-9C61-01035600C0E0}"/>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791783BE-2760-44E4-ADC3-DD3F254CEABA}"/>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4" name="Rectangle 13">
            <a:extLst>
              <a:ext uri="{FF2B5EF4-FFF2-40B4-BE49-F238E27FC236}">
                <a16:creationId xmlns:a16="http://schemas.microsoft.com/office/drawing/2014/main" id="{3547586F-EE67-4051-9999-DE673BC9B9CB}"/>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3B0D2E6-CDB6-4990-9882-8E1AC38762E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6" name="Rectangle 15">
            <a:extLst>
              <a:ext uri="{FF2B5EF4-FFF2-40B4-BE49-F238E27FC236}">
                <a16:creationId xmlns:a16="http://schemas.microsoft.com/office/drawing/2014/main" id="{88A1EC77-5BEB-45BB-B35A-D1CB9FB0922E}"/>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7" name="TextBox 16">
            <a:extLst>
              <a:ext uri="{FF2B5EF4-FFF2-40B4-BE49-F238E27FC236}">
                <a16:creationId xmlns:a16="http://schemas.microsoft.com/office/drawing/2014/main" id="{FFE3CC19-B2E2-40FF-B774-8AD1AD5A1A0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489487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accent1"/>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46891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3CEB7CF4-6E59-4F58-B339-D2AEFB0D202B}"/>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55FB7B45-0229-4BD9-84EB-963DE20FBDD7}"/>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1" name="Rectangle 10">
            <a:extLst>
              <a:ext uri="{FF2B5EF4-FFF2-40B4-BE49-F238E27FC236}">
                <a16:creationId xmlns:a16="http://schemas.microsoft.com/office/drawing/2014/main" id="{35E9F9A1-9773-43B8-98D0-A483D488C5EF}"/>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2" name="Graphic 11">
            <a:extLst>
              <a:ext uri="{FF2B5EF4-FFF2-40B4-BE49-F238E27FC236}">
                <a16:creationId xmlns:a16="http://schemas.microsoft.com/office/drawing/2014/main" id="{50338064-1322-4DA2-AA1C-4E086E88E7F2}"/>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EB20DD1C-FBB9-4A79-99DE-1A05C67584B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A8CF211-593C-4B89-BA8B-B4BF959BF14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5" name="Rectangle 14">
            <a:extLst>
              <a:ext uri="{FF2B5EF4-FFF2-40B4-BE49-F238E27FC236}">
                <a16:creationId xmlns:a16="http://schemas.microsoft.com/office/drawing/2014/main" id="{4386AE8E-163B-4673-9C89-BA60DB5BB6EB}"/>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6" name="TextBox 15">
            <a:extLst>
              <a:ext uri="{FF2B5EF4-FFF2-40B4-BE49-F238E27FC236}">
                <a16:creationId xmlns:a16="http://schemas.microsoft.com/office/drawing/2014/main" id="{5A9A01FA-314F-465F-BEBB-029CC884BD8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3279161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ontent Blue A">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368D64-A019-4399-A672-206E0E3B7414}"/>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341B807F-E5A0-4B47-8126-0798D03DDEEE}"/>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3C2D0DF1-6BFD-4E45-8CA9-4436F31DB615}"/>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0BFD17C7-2044-4743-9B58-A721FED6F07E}"/>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BC1BD233-1B52-4259-BBB2-FFAB0A8D1A3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0E012ABA-EED9-48CA-B3FF-9EE6151C69B9}"/>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A2426B1C-8B0F-44A4-8250-F1D8598549E8}"/>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45D4EF16-2639-4F0C-B7CE-3B49694D7462}"/>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FFEF9D7-E955-4747-98A8-A3CDA0B2EA11}"/>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1C53175F-9DFF-470F-9639-8993D337BE4A}"/>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88800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Content Blue B">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F68134-655A-4C58-8EC5-042D492A62BF}"/>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AF16FE66-F77C-48EC-9636-B0D3F1F816E2}"/>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2FC6B6DC-5CBA-4569-BD05-67C2152AE1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EF9F90E2-0FB9-44A2-B48E-E894C3113E8B}"/>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4B2BE4E4-A2DB-46D6-B372-8C331EFD1D2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5D945211-AEEA-4A21-B35C-B4FC0F99C65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3CBCDBB5-E209-49E3-8CC6-AEB941DB1EE2}"/>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E63C2813-2F09-413F-9991-44CA3B6BE2D7}"/>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92EC626-BB7B-40F7-9ABD-4FB62F9E9719}"/>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040C129E-8ED4-49C2-A5EB-49C77A547ED5}"/>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247659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White">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E57986-E823-49CC-B8D3-C5A2AD9415DB}"/>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tx1"/>
                </a:solidFill>
              </a:defRPr>
            </a:lvl1pPr>
          </a:lstStyle>
          <a:p>
            <a:r>
              <a:rPr lang="en-US"/>
              <a:t>Click to edit title style</a:t>
            </a:r>
          </a:p>
        </p:txBody>
      </p:sp>
      <p:sp>
        <p:nvSpPr>
          <p:cNvPr id="17" name="Rectangle 16">
            <a:extLst>
              <a:ext uri="{FF2B5EF4-FFF2-40B4-BE49-F238E27FC236}">
                <a16:creationId xmlns:a16="http://schemas.microsoft.com/office/drawing/2014/main" id="{E32B7E3E-B537-4EE3-BA97-B90982F6C31B}"/>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tx1"/>
                </a:solidFill>
              </a:defRPr>
            </a:lvl1pPr>
          </a:lstStyle>
          <a:p>
            <a:pPr lvl="0"/>
            <a:r>
              <a:rPr lang="en-US"/>
              <a:t>Click to edit text styles</a:t>
            </a:r>
          </a:p>
        </p:txBody>
      </p:sp>
      <p:grpSp>
        <p:nvGrpSpPr>
          <p:cNvPr id="3" name="Group 2">
            <a:extLst>
              <a:ext uri="{FF2B5EF4-FFF2-40B4-BE49-F238E27FC236}">
                <a16:creationId xmlns:a16="http://schemas.microsoft.com/office/drawing/2014/main" id="{3506BD04-B5E7-422F-B321-54907EFDFDD8}"/>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a:extLst>
              <a:ext uri="{FF2B5EF4-FFF2-40B4-BE49-F238E27FC236}">
                <a16:creationId xmlns:a16="http://schemas.microsoft.com/office/drawing/2014/main" id="{E175E17D-D74E-461D-9994-21701E9CF3FE}"/>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5" name="Rectangle 14">
            <a:extLst>
              <a:ext uri="{FF2B5EF4-FFF2-40B4-BE49-F238E27FC236}">
                <a16:creationId xmlns:a16="http://schemas.microsoft.com/office/drawing/2014/main" id="{165D4340-FCEE-4743-A648-5DB311031F75}"/>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C35DA17-DFF2-467C-A710-877908080517}"/>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1" name="Rectangle 20">
              <a:extLst>
                <a:ext uri="{FF2B5EF4-FFF2-40B4-BE49-F238E27FC236}">
                  <a16:creationId xmlns:a16="http://schemas.microsoft.com/office/drawing/2014/main" id="{C6AEFDCF-A68C-4E0D-95B4-6F1A9717550A}"/>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F55E41F1-4636-455F-8CC5-9CC2D25CD287}"/>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2BF6C486-C6BA-41CF-8F21-5691BA4400F2}"/>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24" name="TextBox 23">
            <a:extLst>
              <a:ext uri="{FF2B5EF4-FFF2-40B4-BE49-F238E27FC236}">
                <a16:creationId xmlns:a16="http://schemas.microsoft.com/office/drawing/2014/main" id="{A0695690-BC82-4B1F-9B7E-92DC6CAFF117}"/>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1662372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91379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Frame Whi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7" name="Rectangle 6">
            <a:extLst>
              <a:ext uri="{FF2B5EF4-FFF2-40B4-BE49-F238E27FC236}">
                <a16:creationId xmlns:a16="http://schemas.microsoft.com/office/drawing/2014/main" id="{A00988D3-27CA-4F8F-A6E2-E1104C51DCB1}"/>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B7030671-1E88-49B1-9FE5-927C1B8EE1BE}"/>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6" name="Rectangle 5">
            <a:extLst>
              <a:ext uri="{FF2B5EF4-FFF2-40B4-BE49-F238E27FC236}">
                <a16:creationId xmlns:a16="http://schemas.microsoft.com/office/drawing/2014/main" id="{AA228789-1C29-4F2A-B05E-B47226DD5081}"/>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71600"/>
            <a:ext cx="7918040" cy="2400300"/>
          </a:xfrm>
        </p:spPr>
        <p:txBody>
          <a:bodyPr>
            <a:normAutofit/>
          </a:bodyPr>
          <a:lstStyle>
            <a:lvl1pPr algn="ctr">
              <a:defRPr sz="3600">
                <a:solidFill>
                  <a:schemeClr val="accent1"/>
                </a:solidFill>
              </a:defRPr>
            </a:lvl1pPr>
          </a:lstStyle>
          <a:p>
            <a:r>
              <a:rPr lang="en-US"/>
              <a:t>Click to edit title style</a:t>
            </a:r>
          </a:p>
        </p:txBody>
      </p:sp>
    </p:spTree>
    <p:extLst>
      <p:ext uri="{BB962C8B-B14F-4D97-AF65-F5344CB8AC3E}">
        <p14:creationId xmlns:p14="http://schemas.microsoft.com/office/powerpoint/2010/main" val="2229570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with Frame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6" name="Graphic 5">
            <a:extLst>
              <a:ext uri="{FF2B5EF4-FFF2-40B4-BE49-F238E27FC236}">
                <a16:creationId xmlns:a16="http://schemas.microsoft.com/office/drawing/2014/main" id="{5DDBF953-491D-46D1-9B3A-9BACF5F24487}"/>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F2B9AAD6-9860-4DB3-B7F8-14D9F7EC7EC8}"/>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8" name="Rectangle 7">
            <a:extLst>
              <a:ext uri="{FF2B5EF4-FFF2-40B4-BE49-F238E27FC236}">
                <a16:creationId xmlns:a16="http://schemas.microsoft.com/office/drawing/2014/main" id="{02595309-FEF7-41EA-9715-F4426DF07254}"/>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Rectangle 9">
            <a:extLst>
              <a:ext uri="{FF2B5EF4-FFF2-40B4-BE49-F238E27FC236}">
                <a16:creationId xmlns:a16="http://schemas.microsoft.com/office/drawing/2014/main" id="{2460A36B-1810-4498-834B-51F1D1A293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FA9CD9B-5FA5-485E-919D-13A6CB9B3191}"/>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12" name="Graphic 11">
            <a:extLst>
              <a:ext uri="{FF2B5EF4-FFF2-40B4-BE49-F238E27FC236}">
                <a16:creationId xmlns:a16="http://schemas.microsoft.com/office/drawing/2014/main" id="{9404C922-CDF2-4F38-AFEE-299C1D97DA89}"/>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92FF7EB7-3074-4A03-9376-7D8CBA804C4B}"/>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BE6E5BC3-B783-496C-9E9D-03475FAADAC4}"/>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32634"/>
            <a:ext cx="7918040" cy="2478233"/>
          </a:xfrm>
        </p:spPr>
        <p:txBody>
          <a:bodyPr>
            <a:normAutofit/>
          </a:bodyPr>
          <a:lstStyle>
            <a:lvl1pPr algn="ctr">
              <a:defRPr sz="3600">
                <a:solidFill>
                  <a:schemeClr val="bg1"/>
                </a:solidFill>
              </a:defRPr>
            </a:lvl1pPr>
          </a:lstStyle>
          <a:p>
            <a:r>
              <a:rPr lang="en-US"/>
              <a:t>Click to edit title style</a:t>
            </a:r>
          </a:p>
        </p:txBody>
      </p:sp>
    </p:spTree>
    <p:extLst>
      <p:ext uri="{BB962C8B-B14F-4D97-AF65-F5344CB8AC3E}">
        <p14:creationId xmlns:p14="http://schemas.microsoft.com/office/powerpoint/2010/main" val="225259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spTree>
    <p:extLst>
      <p:ext uri="{BB962C8B-B14F-4D97-AF65-F5344CB8AC3E}">
        <p14:creationId xmlns:p14="http://schemas.microsoft.com/office/powerpoint/2010/main" val="178200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sp>
        <p:nvSpPr>
          <p:cNvPr id="137" name="Rectangle"/>
          <p:cNvSpPr/>
          <p:nvPr/>
        </p:nvSpPr>
        <p:spPr>
          <a:xfrm>
            <a:off x="1099885" y="-21342"/>
            <a:ext cx="2573076" cy="4066213"/>
          </a:xfrm>
          <a:prstGeom prst="rect">
            <a:avLst/>
          </a:prstGeom>
          <a:solidFill>
            <a:srgbClr val="E7E7E7">
              <a:alpha val="39000"/>
            </a:srgbClr>
          </a:solidFill>
          <a:ln w="12700">
            <a:miter lim="400000"/>
          </a:ln>
        </p:spPr>
        <p:txBody>
          <a:bodyPr lIns="0" tIns="0" rIns="0" bIns="0" anchor="ctr"/>
          <a:lstStyle/>
          <a:p>
            <a:pPr algn="ctr" defTabSz="309563">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2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421607" y="2688960"/>
            <a:ext cx="8229601" cy="818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5625">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421606" y="2386736"/>
            <a:ext cx="7722393" cy="228600"/>
          </a:xfrm>
        </p:spPr>
        <p:txBody>
          <a:bodyPr>
            <a:normAutofit/>
          </a:bodyPr>
          <a:lstStyle>
            <a:lvl1pPr marL="0" indent="0">
              <a:buNone/>
              <a:defRPr sz="12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431262" y="3583957"/>
            <a:ext cx="7712738" cy="245082"/>
          </a:xfrm>
        </p:spPr>
        <p:txBody>
          <a:bodyPr>
            <a:normAutofit/>
          </a:bodyPr>
          <a:lstStyle>
            <a:lvl1pPr marL="0" indent="0">
              <a:buNone/>
              <a:defRPr sz="135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645831" y="4043173"/>
            <a:ext cx="455474" cy="455474"/>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1" name="Rectangle">
            <a:extLst>
              <a:ext uri="{FF2B5EF4-FFF2-40B4-BE49-F238E27FC236}">
                <a16:creationId xmlns:a16="http://schemas.microsoft.com/office/drawing/2014/main" id="{10443275-64C7-4249-92B8-990C3BB41279}"/>
              </a:ext>
            </a:extLst>
          </p:cNvPr>
          <p:cNvSpPr/>
          <p:nvPr userDrawn="1"/>
        </p:nvSpPr>
        <p:spPr>
          <a:xfrm>
            <a:off x="432050" y="3831598"/>
            <a:ext cx="214991" cy="211555"/>
          </a:xfrm>
          <a:prstGeom prst="rect">
            <a:avLst/>
          </a:prstGeom>
          <a:solidFill>
            <a:srgbClr val="00C7FD"/>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2" name="Square">
            <a:extLst>
              <a:ext uri="{FF2B5EF4-FFF2-40B4-BE49-F238E27FC236}">
                <a16:creationId xmlns:a16="http://schemas.microsoft.com/office/drawing/2014/main" id="{85908D9A-1608-44B4-A0A3-FC9E665728CA}"/>
              </a:ext>
            </a:extLst>
          </p:cNvPr>
          <p:cNvSpPr/>
          <p:nvPr userDrawn="1"/>
        </p:nvSpPr>
        <p:spPr>
          <a:xfrm>
            <a:off x="645831" y="3714356"/>
            <a:ext cx="118096" cy="118096"/>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885" y="4494565"/>
            <a:ext cx="773819" cy="288542"/>
          </a:xfrm>
          <a:prstGeom prst="rect">
            <a:avLst/>
          </a:prstGeom>
        </p:spPr>
      </p:pic>
    </p:spTree>
    <p:extLst>
      <p:ext uri="{BB962C8B-B14F-4D97-AF65-F5344CB8AC3E}">
        <p14:creationId xmlns:p14="http://schemas.microsoft.com/office/powerpoint/2010/main" val="331045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Blue A">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1982CC-C5C2-43DF-8FDA-037495FAF982}"/>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6" name="Rectangle 15">
              <a:extLst>
                <a:ext uri="{FF2B5EF4-FFF2-40B4-BE49-F238E27FC236}">
                  <a16:creationId xmlns:a16="http://schemas.microsoft.com/office/drawing/2014/main" id="{1F4567CD-F1DA-4E8F-ADDF-371B07892411}"/>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FF16119A-1487-48A7-9CC6-71F9F9535C16}"/>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3CF0AA4-E89F-418F-83F2-0CC0FB3DF16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A9F8D4CB-DB57-4130-8BDE-86D5A4C11D49}"/>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502BD194-F320-4426-964A-1D4F58024C5F}"/>
                </a:ext>
              </a:extLst>
            </p:cNvPr>
            <p:cNvGrpSpPr/>
            <p:nvPr userDrawn="1"/>
          </p:nvGrpSpPr>
          <p:grpSpPr>
            <a:xfrm>
              <a:off x="1468406" y="5995719"/>
              <a:ext cx="1059754" cy="396801"/>
              <a:chOff x="1314450" y="6391094"/>
              <a:chExt cx="1123377" cy="420623"/>
            </a:xfrm>
          </p:grpSpPr>
          <p:sp>
            <p:nvSpPr>
              <p:cNvPr id="21" name="Freeform: Shape 20">
                <a:extLst>
                  <a:ext uri="{FF2B5EF4-FFF2-40B4-BE49-F238E27FC236}">
                    <a16:creationId xmlns:a16="http://schemas.microsoft.com/office/drawing/2014/main" id="{61C32755-5BE0-4F78-B52A-08742A60A8EF}"/>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33F9D2F-6ED9-4D82-B111-BEFD50CBB7B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C42114-E0DC-41C5-A333-869DAB921F8F}"/>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4" name="Freeform: Shape 23">
                <a:extLst>
                  <a:ext uri="{FF2B5EF4-FFF2-40B4-BE49-F238E27FC236}">
                    <a16:creationId xmlns:a16="http://schemas.microsoft.com/office/drawing/2014/main" id="{EB18CC9F-8A17-402D-B10E-AE9061E9554F}"/>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77538DC6-5A10-44DE-BF8C-5185BC4F6B42}"/>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4" name="Rectangle 3">
              <a:extLst>
                <a:ext uri="{FF2B5EF4-FFF2-40B4-BE49-F238E27FC236}">
                  <a16:creationId xmlns:a16="http://schemas.microsoft.com/office/drawing/2014/main" id="{1BE35751-F391-41AA-9B05-1647E37D235B}"/>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1CF1866E-6300-47C1-B36B-E4F93E357EE1}"/>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4266AC4-1BB0-4DCC-B988-F338CCC87BB0}"/>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878461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91379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1B587A-481D-4354-9508-D5D8FF887B06}"/>
              </a:ext>
              <a:ext uri="{C183D7F6-B498-43B3-948B-1728B52AA6E4}">
                <adec:decorative xmlns:adec="http://schemas.microsoft.com/office/drawing/2017/decorative" val="1"/>
              </a:ext>
            </a:extLst>
          </p:cNvPr>
          <p:cNvGrpSpPr/>
          <p:nvPr userDrawn="1"/>
        </p:nvGrpSpPr>
        <p:grpSpPr>
          <a:xfrm>
            <a:off x="430353" y="0"/>
            <a:ext cx="3244028" cy="4783107"/>
            <a:chOff x="573803" y="0"/>
            <a:chExt cx="4325371" cy="6377476"/>
          </a:xfrm>
        </p:grpSpPr>
        <p:sp>
          <p:nvSpPr>
            <p:cNvPr id="12" name="Rectangle 11">
              <a:extLst>
                <a:ext uri="{FF2B5EF4-FFF2-40B4-BE49-F238E27FC236}">
                  <a16:creationId xmlns:a16="http://schemas.microsoft.com/office/drawing/2014/main" id="{1CFE29C8-410C-4059-919F-670CE49EA18F}"/>
                </a:ext>
              </a:extLst>
            </p:cNvPr>
            <p:cNvSpPr/>
            <p:nvPr userDrawn="1"/>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1ADCBE42-BEC7-4DF9-A16F-7E76C7D448E8}"/>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AAA47B74-98DC-499D-981D-583A2DD69E50}"/>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33D68EB8-A34F-47E3-8B7F-5FF260D65B7C}"/>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7" name="Graphic 16">
              <a:extLst>
                <a:ext uri="{FF2B5EF4-FFF2-40B4-BE49-F238E27FC236}">
                  <a16:creationId xmlns:a16="http://schemas.microsoft.com/office/drawing/2014/main" id="{07897D68-7CB8-406F-9146-F00DE71319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grpSp>
        <p:nvGrpSpPr>
          <p:cNvPr id="4" name="Group 3">
            <a:extLst>
              <a:ext uri="{FF2B5EF4-FFF2-40B4-BE49-F238E27FC236}">
                <a16:creationId xmlns:a16="http://schemas.microsoft.com/office/drawing/2014/main" id="{66D8E5A8-9477-47F6-9CA7-9A7DC46705CE}"/>
              </a:ext>
              <a:ext uri="{C183D7F6-B498-43B3-948B-1728B52AA6E4}">
                <adec:decorative xmlns:adec="http://schemas.microsoft.com/office/drawing/2017/decorative" val="1"/>
              </a:ext>
            </a:extLst>
          </p:cNvPr>
          <p:cNvGrpSpPr/>
          <p:nvPr/>
        </p:nvGrpSpPr>
        <p:grpSpPr>
          <a:xfrm>
            <a:off x="430353" y="0"/>
            <a:ext cx="3244028" cy="4783107"/>
            <a:chOff x="573803" y="0"/>
            <a:chExt cx="4325371" cy="6377476"/>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A24C56C1-BF0A-4234-81F8-D2B769834C58}"/>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657C8AC4-A26E-48AF-9B2F-93A0F02E758D}"/>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6D5060BD-E2D2-44BB-ADFB-2B20CEB8775D}"/>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21" name="Graphic 20">
              <a:extLst>
                <a:ext uri="{FF2B5EF4-FFF2-40B4-BE49-F238E27FC236}">
                  <a16:creationId xmlns:a16="http://schemas.microsoft.com/office/drawing/2014/main" id="{5A184651-D34A-4937-8369-48ADD8E89C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accent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tx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208039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718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106547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115292"/>
            <a:ext cx="8229600" cy="35174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85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orient="horz" pos="1620" userDrawn="1">
          <p15:clr>
            <a:srgbClr val="FBAE40"/>
          </p15:clr>
        </p15:guide>
        <p15:guide id="5" pos="180" userDrawn="1">
          <p15:clr>
            <a:srgbClr val="FBAE40"/>
          </p15:clr>
        </p15:guide>
        <p15:guide id="6" pos="536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1B587A-481D-4354-9508-D5D8FF887B06}"/>
              </a:ext>
              <a:ext uri="{C183D7F6-B498-43B3-948B-1728B52AA6E4}">
                <adec:decorative xmlns:adec="http://schemas.microsoft.com/office/drawing/2017/decorative" val="1"/>
              </a:ext>
            </a:extLst>
          </p:cNvPr>
          <p:cNvGrpSpPr/>
          <p:nvPr userDrawn="1"/>
        </p:nvGrpSpPr>
        <p:grpSpPr>
          <a:xfrm>
            <a:off x="430353" y="0"/>
            <a:ext cx="3244028" cy="4783107"/>
            <a:chOff x="573803" y="0"/>
            <a:chExt cx="4325371" cy="6377476"/>
          </a:xfrm>
        </p:grpSpPr>
        <p:sp>
          <p:nvSpPr>
            <p:cNvPr id="12" name="Rectangle 11">
              <a:extLst>
                <a:ext uri="{FF2B5EF4-FFF2-40B4-BE49-F238E27FC236}">
                  <a16:creationId xmlns:a16="http://schemas.microsoft.com/office/drawing/2014/main" id="{1CFE29C8-410C-4059-919F-670CE49EA18F}"/>
                </a:ext>
              </a:extLst>
            </p:cNvPr>
            <p:cNvSpPr/>
            <p:nvPr userDrawn="1"/>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1ADCBE42-BEC7-4DF9-A16F-7E76C7D448E8}"/>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AAA47B74-98DC-499D-981D-583A2DD69E50}"/>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33D68EB8-A34F-47E3-8B7F-5FF260D65B7C}"/>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7" name="Graphic 16">
              <a:extLst>
                <a:ext uri="{FF2B5EF4-FFF2-40B4-BE49-F238E27FC236}">
                  <a16:creationId xmlns:a16="http://schemas.microsoft.com/office/drawing/2014/main" id="{07897D68-7CB8-406F-9146-F00DE71319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grpSp>
        <p:nvGrpSpPr>
          <p:cNvPr id="4" name="Group 3">
            <a:extLst>
              <a:ext uri="{FF2B5EF4-FFF2-40B4-BE49-F238E27FC236}">
                <a16:creationId xmlns:a16="http://schemas.microsoft.com/office/drawing/2014/main" id="{66D8E5A8-9477-47F6-9CA7-9A7DC46705CE}"/>
              </a:ext>
              <a:ext uri="{C183D7F6-B498-43B3-948B-1728B52AA6E4}">
                <adec:decorative xmlns:adec="http://schemas.microsoft.com/office/drawing/2017/decorative" val="1"/>
              </a:ext>
            </a:extLst>
          </p:cNvPr>
          <p:cNvGrpSpPr/>
          <p:nvPr/>
        </p:nvGrpSpPr>
        <p:grpSpPr>
          <a:xfrm>
            <a:off x="430353" y="0"/>
            <a:ext cx="3244028" cy="4783107"/>
            <a:chOff x="573803" y="0"/>
            <a:chExt cx="4325371" cy="6377476"/>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A24C56C1-BF0A-4234-81F8-D2B769834C58}"/>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657C8AC4-A26E-48AF-9B2F-93A0F02E758D}"/>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6D5060BD-E2D2-44BB-ADFB-2B20CEB8775D}"/>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21" name="Graphic 20">
              <a:extLst>
                <a:ext uri="{FF2B5EF4-FFF2-40B4-BE49-F238E27FC236}">
                  <a16:creationId xmlns:a16="http://schemas.microsoft.com/office/drawing/2014/main" id="{5A184651-D34A-4937-8369-48ADD8E89C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accent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tx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208039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hasCustomPrompt="1"/>
          </p:nvPr>
        </p:nvSpPr>
        <p:spPr>
          <a:xfrm>
            <a:off x="285750" y="1120717"/>
            <a:ext cx="8229600" cy="394097"/>
          </a:xfrm>
        </p:spPr>
        <p:txBody>
          <a:bodyPr>
            <a:noAutofit/>
          </a:bodyPr>
          <a:lstStyle>
            <a:lvl1pPr marL="0" indent="0">
              <a:buFontTx/>
              <a:buNone/>
              <a:defRPr sz="2400" b="0" i="0">
                <a:solidFill>
                  <a:schemeClr val="accent1"/>
                </a:solidFill>
                <a:latin typeface="IntelOne Text" panose="020B0503020203020204" pitchFamily="34" charset="77"/>
              </a:defRPr>
            </a:lvl1pPr>
          </a:lstStyle>
          <a:p>
            <a:pPr lvl="0"/>
            <a:r>
              <a:rPr lang="en-US"/>
              <a:t>Click to edit text styles</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582550"/>
            <a:ext cx="8229600" cy="3063192"/>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905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180" userDrawn="1">
          <p15:clr>
            <a:srgbClr val="FBAE40"/>
          </p15:clr>
        </p15:guide>
        <p15:guide id="3" pos="536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8229600" cy="397841"/>
          </a:xfrm>
        </p:spPr>
        <p:txBody>
          <a:bodyPr>
            <a:noAutofit/>
          </a:bodyPr>
          <a:lstStyle>
            <a:lvl1pPr marL="0" indent="0">
              <a:buNone/>
              <a:defRPr sz="2400" b="0" i="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02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186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72715"/>
            <a:ext cx="4071938" cy="1808015"/>
          </a:xfrm>
        </p:spPr>
        <p:txBody>
          <a:bodyPr/>
          <a:lstStyle>
            <a:lvl1pPr marL="0" indent="0">
              <a:buNone/>
              <a:defRPr/>
            </a:lvl1pPr>
          </a:lstStyle>
          <a:p>
            <a:r>
              <a:rPr lang="en-US"/>
              <a:t>Click icon to add picture</a:t>
            </a:r>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hasCustomPrompt="1"/>
          </p:nvPr>
        </p:nvSpPr>
        <p:spPr>
          <a:xfrm>
            <a:off x="4444603" y="1991307"/>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4443412" y="2498836"/>
            <a:ext cx="4071938" cy="1808015"/>
          </a:xfrm>
        </p:spPr>
        <p:txBody>
          <a:bodyPr/>
          <a:lstStyle>
            <a:lvl1pPr marL="0" indent="0">
              <a:buNone/>
              <a:defRPr/>
            </a:lvl1pPr>
          </a:lstStyle>
          <a:p>
            <a:r>
              <a:rPr lang="en-US"/>
              <a:t>Click icon to add picture</a:t>
            </a:r>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hasCustomPrompt="1"/>
          </p:nvPr>
        </p:nvSpPr>
        <p:spPr>
          <a:xfrm>
            <a:off x="4443220" y="4325308"/>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4259668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
            <a:ext cx="4356305" cy="4800599"/>
          </a:xfrm>
        </p:spPr>
        <p:txBody>
          <a:bodyPr/>
          <a:lstStyle>
            <a:lvl1pPr marL="0" indent="0">
              <a:buNone/>
              <a:defRPr/>
            </a:lvl1pPr>
          </a:lstStyle>
          <a:p>
            <a:r>
              <a:rPr lang="en-US"/>
              <a:t>Click icon to add picture</a:t>
            </a:r>
          </a:p>
        </p:txBody>
      </p:sp>
      <p:sp>
        <p:nvSpPr>
          <p:cNvPr id="8" name="Text Placeholder 5">
            <a:extLst>
              <a:ext uri="{FF2B5EF4-FFF2-40B4-BE49-F238E27FC236}">
                <a16:creationId xmlns:a16="http://schemas.microsoft.com/office/drawing/2014/main" id="{C4D1D699-1964-9A45-A892-EAAC949B8250}"/>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159806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1"/>
            <a:ext cx="8801100" cy="4800599"/>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343974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accent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tx2"/>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228315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lvl1pPr>
              <a:defRPr>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bg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A43DA6DA-63DC-460A-B2F4-6584E4114B06}"/>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7" name="Graphic 6">
            <a:extLst>
              <a:ext uri="{FF2B5EF4-FFF2-40B4-BE49-F238E27FC236}">
                <a16:creationId xmlns:a16="http://schemas.microsoft.com/office/drawing/2014/main" id="{EF26FFBC-3F56-4549-828C-9A20F03B19B1}"/>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1EBB8918-321F-4814-85AD-F9F7A8C67AEF}"/>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DFBDE8F-8844-4DFF-BA21-35B58CB1D8AF}"/>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0" name="Rectangle 9">
            <a:extLst>
              <a:ext uri="{FF2B5EF4-FFF2-40B4-BE49-F238E27FC236}">
                <a16:creationId xmlns:a16="http://schemas.microsoft.com/office/drawing/2014/main" id="{D575CFAC-8A95-416C-AF0A-BE82C31DD56A}"/>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201852F3-59BE-4CC1-B2BF-0FAA22504E8B}"/>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540C7463-044C-48C5-9C61-01035600C0E0}"/>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791783BE-2760-44E4-ADC3-DD3F254CEABA}"/>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4" name="Rectangle 13">
            <a:extLst>
              <a:ext uri="{FF2B5EF4-FFF2-40B4-BE49-F238E27FC236}">
                <a16:creationId xmlns:a16="http://schemas.microsoft.com/office/drawing/2014/main" id="{3547586F-EE67-4051-9999-DE673BC9B9CB}"/>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3B0D2E6-CDB6-4990-9882-8E1AC38762E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6" name="Rectangle 15">
            <a:extLst>
              <a:ext uri="{FF2B5EF4-FFF2-40B4-BE49-F238E27FC236}">
                <a16:creationId xmlns:a16="http://schemas.microsoft.com/office/drawing/2014/main" id="{88A1EC77-5BEB-45BB-B35A-D1CB9FB0922E}"/>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7" name="TextBox 16">
            <a:extLst>
              <a:ext uri="{FF2B5EF4-FFF2-40B4-BE49-F238E27FC236}">
                <a16:creationId xmlns:a16="http://schemas.microsoft.com/office/drawing/2014/main" id="{FFE3CC19-B2E2-40FF-B774-8AD1AD5A1A0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489487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accent1"/>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46891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3CEB7CF4-6E59-4F58-B339-D2AEFB0D202B}"/>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55FB7B45-0229-4BD9-84EB-963DE20FBDD7}"/>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1" name="Rectangle 10">
            <a:extLst>
              <a:ext uri="{FF2B5EF4-FFF2-40B4-BE49-F238E27FC236}">
                <a16:creationId xmlns:a16="http://schemas.microsoft.com/office/drawing/2014/main" id="{35E9F9A1-9773-43B8-98D0-A483D488C5EF}"/>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2" name="Graphic 11">
            <a:extLst>
              <a:ext uri="{FF2B5EF4-FFF2-40B4-BE49-F238E27FC236}">
                <a16:creationId xmlns:a16="http://schemas.microsoft.com/office/drawing/2014/main" id="{50338064-1322-4DA2-AA1C-4E086E88E7F2}"/>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EB20DD1C-FBB9-4A79-99DE-1A05C67584B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A8CF211-593C-4B89-BA8B-B4BF959BF14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5" name="Rectangle 14">
            <a:extLst>
              <a:ext uri="{FF2B5EF4-FFF2-40B4-BE49-F238E27FC236}">
                <a16:creationId xmlns:a16="http://schemas.microsoft.com/office/drawing/2014/main" id="{4386AE8E-163B-4673-9C89-BA60DB5BB6EB}"/>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6" name="TextBox 15">
            <a:extLst>
              <a:ext uri="{FF2B5EF4-FFF2-40B4-BE49-F238E27FC236}">
                <a16:creationId xmlns:a16="http://schemas.microsoft.com/office/drawing/2014/main" id="{5A9A01FA-314F-465F-BEBB-029CC884BD8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3279161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718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and Content Blue A">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368D64-A019-4399-A672-206E0E3B7414}"/>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341B807F-E5A0-4B47-8126-0798D03DDEEE}"/>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3C2D0DF1-6BFD-4E45-8CA9-4436F31DB615}"/>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0BFD17C7-2044-4743-9B58-A721FED6F07E}"/>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BC1BD233-1B52-4259-BBB2-FFAB0A8D1A3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0E012ABA-EED9-48CA-B3FF-9EE6151C69B9}"/>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A2426B1C-8B0F-44A4-8250-F1D8598549E8}"/>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45D4EF16-2639-4F0C-B7CE-3B49694D7462}"/>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FFEF9D7-E955-4747-98A8-A3CDA0B2EA11}"/>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1C53175F-9DFF-470F-9639-8993D337BE4A}"/>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88800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and Content Blue B">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F68134-655A-4C58-8EC5-042D492A62BF}"/>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AF16FE66-F77C-48EC-9636-B0D3F1F816E2}"/>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2FC6B6DC-5CBA-4569-BD05-67C2152AE1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EF9F90E2-0FB9-44A2-B48E-E894C3113E8B}"/>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4B2BE4E4-A2DB-46D6-B372-8C331EFD1D2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5D945211-AEEA-4A21-B35C-B4FC0F99C65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3CBCDBB5-E209-49E3-8CC6-AEB941DB1EE2}"/>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E63C2813-2F09-413F-9991-44CA3B6BE2D7}"/>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92EC626-BB7B-40F7-9ABD-4FB62F9E9719}"/>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040C129E-8ED4-49C2-A5EB-49C77A547ED5}"/>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247659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White">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E57986-E823-49CC-B8D3-C5A2AD9415DB}"/>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tx1"/>
                </a:solidFill>
              </a:defRPr>
            </a:lvl1pPr>
          </a:lstStyle>
          <a:p>
            <a:r>
              <a:rPr lang="en-US"/>
              <a:t>Click to edit title style</a:t>
            </a:r>
          </a:p>
        </p:txBody>
      </p:sp>
      <p:sp>
        <p:nvSpPr>
          <p:cNvPr id="17" name="Rectangle 16">
            <a:extLst>
              <a:ext uri="{FF2B5EF4-FFF2-40B4-BE49-F238E27FC236}">
                <a16:creationId xmlns:a16="http://schemas.microsoft.com/office/drawing/2014/main" id="{E32B7E3E-B537-4EE3-BA97-B90982F6C31B}"/>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tx1"/>
                </a:solidFill>
              </a:defRPr>
            </a:lvl1pPr>
          </a:lstStyle>
          <a:p>
            <a:pPr lvl="0"/>
            <a:r>
              <a:rPr lang="en-US"/>
              <a:t>Click to edit text styles</a:t>
            </a:r>
          </a:p>
        </p:txBody>
      </p:sp>
      <p:grpSp>
        <p:nvGrpSpPr>
          <p:cNvPr id="3" name="Group 2">
            <a:extLst>
              <a:ext uri="{FF2B5EF4-FFF2-40B4-BE49-F238E27FC236}">
                <a16:creationId xmlns:a16="http://schemas.microsoft.com/office/drawing/2014/main" id="{3506BD04-B5E7-422F-B321-54907EFDFDD8}"/>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a:extLst>
              <a:ext uri="{FF2B5EF4-FFF2-40B4-BE49-F238E27FC236}">
                <a16:creationId xmlns:a16="http://schemas.microsoft.com/office/drawing/2014/main" id="{E175E17D-D74E-461D-9994-21701E9CF3FE}"/>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5" name="Rectangle 14">
            <a:extLst>
              <a:ext uri="{FF2B5EF4-FFF2-40B4-BE49-F238E27FC236}">
                <a16:creationId xmlns:a16="http://schemas.microsoft.com/office/drawing/2014/main" id="{165D4340-FCEE-4743-A648-5DB311031F75}"/>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C35DA17-DFF2-467C-A710-877908080517}"/>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1" name="Rectangle 20">
              <a:extLst>
                <a:ext uri="{FF2B5EF4-FFF2-40B4-BE49-F238E27FC236}">
                  <a16:creationId xmlns:a16="http://schemas.microsoft.com/office/drawing/2014/main" id="{C6AEFDCF-A68C-4E0D-95B4-6F1A9717550A}"/>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F55E41F1-4636-455F-8CC5-9CC2D25CD287}"/>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2BF6C486-C6BA-41CF-8F21-5691BA4400F2}"/>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24" name="TextBox 23">
            <a:extLst>
              <a:ext uri="{FF2B5EF4-FFF2-40B4-BE49-F238E27FC236}">
                <a16:creationId xmlns:a16="http://schemas.microsoft.com/office/drawing/2014/main" id="{A0695690-BC82-4B1F-9B7E-92DC6CAFF117}"/>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1662372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Frame Whi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7" name="Rectangle 6">
            <a:extLst>
              <a:ext uri="{FF2B5EF4-FFF2-40B4-BE49-F238E27FC236}">
                <a16:creationId xmlns:a16="http://schemas.microsoft.com/office/drawing/2014/main" id="{A00988D3-27CA-4F8F-A6E2-E1104C51DCB1}"/>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B7030671-1E88-49B1-9FE5-927C1B8EE1BE}"/>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6" name="Rectangle 5">
            <a:extLst>
              <a:ext uri="{FF2B5EF4-FFF2-40B4-BE49-F238E27FC236}">
                <a16:creationId xmlns:a16="http://schemas.microsoft.com/office/drawing/2014/main" id="{AA228789-1C29-4F2A-B05E-B47226DD5081}"/>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71600"/>
            <a:ext cx="7918040" cy="2400300"/>
          </a:xfrm>
        </p:spPr>
        <p:txBody>
          <a:bodyPr>
            <a:normAutofit/>
          </a:bodyPr>
          <a:lstStyle>
            <a:lvl1pPr algn="ctr">
              <a:defRPr sz="3600">
                <a:solidFill>
                  <a:schemeClr val="accent1"/>
                </a:solidFill>
              </a:defRPr>
            </a:lvl1pPr>
          </a:lstStyle>
          <a:p>
            <a:r>
              <a:rPr lang="en-US"/>
              <a:t>Click to edit title style</a:t>
            </a:r>
          </a:p>
        </p:txBody>
      </p:sp>
    </p:spTree>
    <p:extLst>
      <p:ext uri="{BB962C8B-B14F-4D97-AF65-F5344CB8AC3E}">
        <p14:creationId xmlns:p14="http://schemas.microsoft.com/office/powerpoint/2010/main" val="2229570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with Frame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6" name="Graphic 5">
            <a:extLst>
              <a:ext uri="{FF2B5EF4-FFF2-40B4-BE49-F238E27FC236}">
                <a16:creationId xmlns:a16="http://schemas.microsoft.com/office/drawing/2014/main" id="{5DDBF953-491D-46D1-9B3A-9BACF5F24487}"/>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F2B9AAD6-9860-4DB3-B7F8-14D9F7EC7EC8}"/>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8" name="Rectangle 7">
            <a:extLst>
              <a:ext uri="{FF2B5EF4-FFF2-40B4-BE49-F238E27FC236}">
                <a16:creationId xmlns:a16="http://schemas.microsoft.com/office/drawing/2014/main" id="{02595309-FEF7-41EA-9715-F4426DF07254}"/>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Rectangle 9">
            <a:extLst>
              <a:ext uri="{FF2B5EF4-FFF2-40B4-BE49-F238E27FC236}">
                <a16:creationId xmlns:a16="http://schemas.microsoft.com/office/drawing/2014/main" id="{2460A36B-1810-4498-834B-51F1D1A293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FA9CD9B-5FA5-485E-919D-13A6CB9B3191}"/>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12" name="Graphic 11">
            <a:extLst>
              <a:ext uri="{FF2B5EF4-FFF2-40B4-BE49-F238E27FC236}">
                <a16:creationId xmlns:a16="http://schemas.microsoft.com/office/drawing/2014/main" id="{9404C922-CDF2-4F38-AFEE-299C1D97DA89}"/>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92FF7EB7-3074-4A03-9376-7D8CBA804C4B}"/>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BE6E5BC3-B783-496C-9E9D-03475FAADAC4}"/>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32634"/>
            <a:ext cx="7918040" cy="2478233"/>
          </a:xfrm>
        </p:spPr>
        <p:txBody>
          <a:bodyPr>
            <a:normAutofit/>
          </a:bodyPr>
          <a:lstStyle>
            <a:lvl1pPr algn="ctr">
              <a:defRPr sz="3600">
                <a:solidFill>
                  <a:schemeClr val="bg1"/>
                </a:solidFill>
              </a:defRPr>
            </a:lvl1pPr>
          </a:lstStyle>
          <a:p>
            <a:r>
              <a:rPr lang="en-US"/>
              <a:t>Click to edit title style</a:t>
            </a:r>
          </a:p>
        </p:txBody>
      </p:sp>
    </p:spTree>
    <p:extLst>
      <p:ext uri="{BB962C8B-B14F-4D97-AF65-F5344CB8AC3E}">
        <p14:creationId xmlns:p14="http://schemas.microsoft.com/office/powerpoint/2010/main" val="225259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spTree>
    <p:extLst>
      <p:ext uri="{BB962C8B-B14F-4D97-AF65-F5344CB8AC3E}">
        <p14:creationId xmlns:p14="http://schemas.microsoft.com/office/powerpoint/2010/main" val="178200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sp>
        <p:nvSpPr>
          <p:cNvPr id="137" name="Rectangle"/>
          <p:cNvSpPr/>
          <p:nvPr/>
        </p:nvSpPr>
        <p:spPr>
          <a:xfrm>
            <a:off x="1099885" y="-21342"/>
            <a:ext cx="2573076" cy="4066213"/>
          </a:xfrm>
          <a:prstGeom prst="rect">
            <a:avLst/>
          </a:prstGeom>
          <a:solidFill>
            <a:srgbClr val="E7E7E7">
              <a:alpha val="39000"/>
            </a:srgbClr>
          </a:solidFill>
          <a:ln w="12700">
            <a:miter lim="400000"/>
          </a:ln>
        </p:spPr>
        <p:txBody>
          <a:bodyPr lIns="0" tIns="0" rIns="0" bIns="0" anchor="ctr"/>
          <a:lstStyle/>
          <a:p>
            <a:pPr algn="ctr" defTabSz="309563">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2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421607" y="2688960"/>
            <a:ext cx="8229601" cy="818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5625">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421606" y="2386736"/>
            <a:ext cx="7722393" cy="228600"/>
          </a:xfrm>
        </p:spPr>
        <p:txBody>
          <a:bodyPr>
            <a:normAutofit/>
          </a:bodyPr>
          <a:lstStyle>
            <a:lvl1pPr marL="0" indent="0">
              <a:buNone/>
              <a:defRPr sz="12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431262" y="3583957"/>
            <a:ext cx="7712738" cy="245082"/>
          </a:xfrm>
        </p:spPr>
        <p:txBody>
          <a:bodyPr>
            <a:normAutofit/>
          </a:bodyPr>
          <a:lstStyle>
            <a:lvl1pPr marL="0" indent="0">
              <a:buNone/>
              <a:defRPr sz="135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645831" y="4043173"/>
            <a:ext cx="455474" cy="455474"/>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1" name="Rectangle">
            <a:extLst>
              <a:ext uri="{FF2B5EF4-FFF2-40B4-BE49-F238E27FC236}">
                <a16:creationId xmlns:a16="http://schemas.microsoft.com/office/drawing/2014/main" id="{10443275-64C7-4249-92B8-990C3BB41279}"/>
              </a:ext>
            </a:extLst>
          </p:cNvPr>
          <p:cNvSpPr/>
          <p:nvPr userDrawn="1"/>
        </p:nvSpPr>
        <p:spPr>
          <a:xfrm>
            <a:off x="432050" y="3831598"/>
            <a:ext cx="214991" cy="211555"/>
          </a:xfrm>
          <a:prstGeom prst="rect">
            <a:avLst/>
          </a:prstGeom>
          <a:solidFill>
            <a:srgbClr val="00C7FD"/>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2" name="Square">
            <a:extLst>
              <a:ext uri="{FF2B5EF4-FFF2-40B4-BE49-F238E27FC236}">
                <a16:creationId xmlns:a16="http://schemas.microsoft.com/office/drawing/2014/main" id="{85908D9A-1608-44B4-A0A3-FC9E665728CA}"/>
              </a:ext>
            </a:extLst>
          </p:cNvPr>
          <p:cNvSpPr/>
          <p:nvPr userDrawn="1"/>
        </p:nvSpPr>
        <p:spPr>
          <a:xfrm>
            <a:off x="645831" y="3714356"/>
            <a:ext cx="118096" cy="118096"/>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885" y="4494565"/>
            <a:ext cx="773819" cy="288542"/>
          </a:xfrm>
          <a:prstGeom prst="rect">
            <a:avLst/>
          </a:prstGeom>
        </p:spPr>
      </p:pic>
    </p:spTree>
    <p:extLst>
      <p:ext uri="{BB962C8B-B14F-4D97-AF65-F5344CB8AC3E}">
        <p14:creationId xmlns:p14="http://schemas.microsoft.com/office/powerpoint/2010/main" val="331045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143000" y="841771"/>
            <a:ext cx="6858000" cy="1790701"/>
          </a:xfrm>
          <a:prstGeom prst="rect">
            <a:avLst/>
          </a:prstGeom>
        </p:spPr>
        <p:txBody>
          <a:bodyPr anchor="b"/>
          <a:lstStyle>
            <a:lvl1pPr algn="ctr">
              <a:defRPr sz="4500"/>
            </a:lvl1pPr>
          </a:lstStyle>
          <a:p>
            <a:r>
              <a:t>标题文本</a:t>
            </a:r>
          </a:p>
        </p:txBody>
      </p:sp>
      <p:sp>
        <p:nvSpPr>
          <p:cNvPr id="12" name="正文级别 1…"/>
          <p:cNvSpPr txBox="1">
            <a:spLocks noGrp="1"/>
          </p:cNvSpPr>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623887" y="1282303"/>
            <a:ext cx="7886701" cy="2139554"/>
          </a:xfrm>
          <a:prstGeom prst="rect">
            <a:avLst/>
          </a:prstGeom>
        </p:spPr>
        <p:txBody>
          <a:bodyPr anchor="b"/>
          <a:lstStyle>
            <a:lvl1pPr>
              <a:defRPr sz="4500"/>
            </a:lvl1pPr>
          </a:lstStyle>
          <a:p>
            <a:r>
              <a:t>标题文本</a:t>
            </a:r>
          </a:p>
        </p:txBody>
      </p:sp>
      <p:sp>
        <p:nvSpPr>
          <p:cNvPr id="30" name="正文级别 1…"/>
          <p:cNvSpPr txBox="1">
            <a:spLocks noGrp="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106547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28650" y="1369219"/>
            <a:ext cx="3886200" cy="326350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29841" y="273843"/>
            <a:ext cx="7886701" cy="994173"/>
          </a:xfrm>
          <a:prstGeom prst="rect">
            <a:avLst/>
          </a:prstGeom>
        </p:spPr>
        <p:txBody>
          <a:bodyPr/>
          <a:lstStyle/>
          <a:p>
            <a:r>
              <a:t>标题文本</a:t>
            </a:r>
          </a:p>
        </p:txBody>
      </p:sp>
      <p:sp>
        <p:nvSpPr>
          <p:cNvPr id="48" name="正文级别 1…"/>
          <p:cNvSpPr txBox="1">
            <a:spLocks noGrp="1"/>
          </p:cNvSpPr>
          <p:nvPr>
            <p:ph type="body" sz="quarter" idx="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21"/>
          </p:nvPr>
        </p:nvSpPr>
        <p:spPr>
          <a:xfrm>
            <a:off x="4629149" y="1260871"/>
            <a:ext cx="3887393" cy="617935"/>
          </a:xfrm>
          <a:prstGeom prst="rect">
            <a:avLst/>
          </a:prstGeom>
        </p:spPr>
        <p:txBody>
          <a:bodyPr anchor="b"/>
          <a:lstStyle/>
          <a:p>
            <a:pPr marL="0" indent="0">
              <a:buSzTx/>
              <a:buFontTx/>
              <a:buNone/>
              <a:defRPr sz="18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29841" y="342900"/>
            <a:ext cx="2949178" cy="1200150"/>
          </a:xfrm>
          <a:prstGeom prst="rect">
            <a:avLst/>
          </a:prstGeom>
        </p:spPr>
        <p:txBody>
          <a:bodyPr anchor="b"/>
          <a:lstStyle>
            <a:lvl1pPr>
              <a:defRPr sz="2400"/>
            </a:lvl1pPr>
          </a:lstStyle>
          <a:p>
            <a:r>
              <a:t>标题文本</a:t>
            </a:r>
          </a:p>
        </p:txBody>
      </p:sp>
      <p:sp>
        <p:nvSpPr>
          <p:cNvPr id="73" name="正文级别 1…"/>
          <p:cNvSpPr txBox="1">
            <a:spLocks noGrp="1"/>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quarter" idx="21"/>
          </p:nvPr>
        </p:nvSpPr>
        <p:spPr>
          <a:xfrm>
            <a:off x="629840" y="1543049"/>
            <a:ext cx="2949180" cy="2858693"/>
          </a:xfrm>
          <a:prstGeom prst="rect">
            <a:avLst/>
          </a:prstGeom>
        </p:spPr>
        <p:txBody>
          <a:bodyPr/>
          <a:lstStyle/>
          <a:p>
            <a:pPr marL="0" indent="0">
              <a:buSzTx/>
              <a:buFontTx/>
              <a:buNone/>
              <a:defRPr sz="12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629841" y="342900"/>
            <a:ext cx="2949178" cy="1200150"/>
          </a:xfrm>
          <a:prstGeom prst="rect">
            <a:avLst/>
          </a:prstGeom>
        </p:spPr>
        <p:txBody>
          <a:bodyPr anchor="b"/>
          <a:lstStyle>
            <a:lvl1pPr>
              <a:defRPr sz="2400"/>
            </a:lvl1pPr>
          </a:lstStyle>
          <a:p>
            <a:r>
              <a:t>标题文本</a:t>
            </a:r>
          </a:p>
        </p:txBody>
      </p:sp>
      <p:sp>
        <p:nvSpPr>
          <p:cNvPr id="83" name="Picture Placeholder 2"/>
          <p:cNvSpPr>
            <a:spLocks noGrp="1"/>
          </p:cNvSpPr>
          <p:nvPr>
            <p:ph type="pic" sz="half" idx="21"/>
          </p:nvPr>
        </p:nvSpPr>
        <p:spPr>
          <a:xfrm>
            <a:off x="3887391" y="740568"/>
            <a:ext cx="4629151" cy="3655221"/>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3127668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115292"/>
            <a:ext cx="8229600" cy="35174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736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orient="horz" pos="1620">
          <p15:clr>
            <a:srgbClr val="FBAE40"/>
          </p15:clr>
        </p15:guide>
        <p15:guide id="5" pos="180">
          <p15:clr>
            <a:srgbClr val="FBAE40"/>
          </p15:clr>
        </p15:guide>
        <p15:guide id="6" pos="536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Slide Blue A">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1982CC-C5C2-43DF-8FDA-037495FAF982}"/>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6" name="Rectangle 15">
              <a:extLst>
                <a:ext uri="{FF2B5EF4-FFF2-40B4-BE49-F238E27FC236}">
                  <a16:creationId xmlns:a16="http://schemas.microsoft.com/office/drawing/2014/main" id="{1F4567CD-F1DA-4E8F-ADDF-371B07892411}"/>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FF16119A-1487-48A7-9CC6-71F9F9535C16}"/>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3CF0AA4-E89F-418F-83F2-0CC0FB3DF16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A9F8D4CB-DB57-4130-8BDE-86D5A4C11D49}"/>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502BD194-F320-4426-964A-1D4F58024C5F}"/>
                </a:ext>
              </a:extLst>
            </p:cNvPr>
            <p:cNvGrpSpPr/>
            <p:nvPr userDrawn="1"/>
          </p:nvGrpSpPr>
          <p:grpSpPr>
            <a:xfrm>
              <a:off x="1468406" y="5995719"/>
              <a:ext cx="1059754" cy="396801"/>
              <a:chOff x="1314450" y="6391094"/>
              <a:chExt cx="1123377" cy="420623"/>
            </a:xfrm>
          </p:grpSpPr>
          <p:sp>
            <p:nvSpPr>
              <p:cNvPr id="21" name="Freeform: Shape 20">
                <a:extLst>
                  <a:ext uri="{FF2B5EF4-FFF2-40B4-BE49-F238E27FC236}">
                    <a16:creationId xmlns:a16="http://schemas.microsoft.com/office/drawing/2014/main" id="{61C32755-5BE0-4F78-B52A-08742A60A8EF}"/>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33F9D2F-6ED9-4D82-B111-BEFD50CBB7B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C42114-E0DC-41C5-A333-869DAB921F8F}"/>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4" name="Freeform: Shape 23">
                <a:extLst>
                  <a:ext uri="{FF2B5EF4-FFF2-40B4-BE49-F238E27FC236}">
                    <a16:creationId xmlns:a16="http://schemas.microsoft.com/office/drawing/2014/main" id="{EB18CC9F-8A17-402D-B10E-AE9061E9554F}"/>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77538DC6-5A10-44DE-BF8C-5185BC4F6B42}"/>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4" name="Rectangle 3">
              <a:extLst>
                <a:ext uri="{FF2B5EF4-FFF2-40B4-BE49-F238E27FC236}">
                  <a16:creationId xmlns:a16="http://schemas.microsoft.com/office/drawing/2014/main" id="{1BE35751-F391-41AA-9B05-1647E37D235B}"/>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1CF1866E-6300-47C1-B36B-E4F93E357EE1}"/>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4266AC4-1BB0-4DCC-B988-F338CCC87BB0}"/>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878461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430353" y="0"/>
            <a:ext cx="3244028" cy="479439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430353" y="0"/>
            <a:ext cx="3244028" cy="479439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sz="1050">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91379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115292"/>
            <a:ext cx="8229600" cy="35174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85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orient="horz" pos="1620" userDrawn="1">
          <p15:clr>
            <a:srgbClr val="FBAE40"/>
          </p15:clr>
        </p15:guide>
        <p15:guide id="5" pos="180" userDrawn="1">
          <p15:clr>
            <a:srgbClr val="FBAE40"/>
          </p15:clr>
        </p15:guide>
        <p15:guide id="6" pos="536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1B587A-481D-4354-9508-D5D8FF887B06}"/>
              </a:ext>
              <a:ext uri="{C183D7F6-B498-43B3-948B-1728B52AA6E4}">
                <adec:decorative xmlns:adec="http://schemas.microsoft.com/office/drawing/2017/decorative" val="1"/>
              </a:ext>
            </a:extLst>
          </p:cNvPr>
          <p:cNvGrpSpPr/>
          <p:nvPr userDrawn="1"/>
        </p:nvGrpSpPr>
        <p:grpSpPr>
          <a:xfrm>
            <a:off x="430353" y="0"/>
            <a:ext cx="3244028" cy="4783107"/>
            <a:chOff x="573803" y="0"/>
            <a:chExt cx="4325371" cy="6377476"/>
          </a:xfrm>
        </p:grpSpPr>
        <p:sp>
          <p:nvSpPr>
            <p:cNvPr id="12" name="Rectangle 11">
              <a:extLst>
                <a:ext uri="{FF2B5EF4-FFF2-40B4-BE49-F238E27FC236}">
                  <a16:creationId xmlns:a16="http://schemas.microsoft.com/office/drawing/2014/main" id="{1CFE29C8-410C-4059-919F-670CE49EA18F}"/>
                </a:ext>
              </a:extLst>
            </p:cNvPr>
            <p:cNvSpPr/>
            <p:nvPr userDrawn="1"/>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1ADCBE42-BEC7-4DF9-A16F-7E76C7D448E8}"/>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AAA47B74-98DC-499D-981D-583A2DD69E50}"/>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33D68EB8-A34F-47E3-8B7F-5FF260D65B7C}"/>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7" name="Graphic 16">
              <a:extLst>
                <a:ext uri="{FF2B5EF4-FFF2-40B4-BE49-F238E27FC236}">
                  <a16:creationId xmlns:a16="http://schemas.microsoft.com/office/drawing/2014/main" id="{07897D68-7CB8-406F-9146-F00DE71319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grpSp>
        <p:nvGrpSpPr>
          <p:cNvPr id="4" name="Group 3">
            <a:extLst>
              <a:ext uri="{FF2B5EF4-FFF2-40B4-BE49-F238E27FC236}">
                <a16:creationId xmlns:a16="http://schemas.microsoft.com/office/drawing/2014/main" id="{66D8E5A8-9477-47F6-9CA7-9A7DC46705CE}"/>
              </a:ext>
              <a:ext uri="{C183D7F6-B498-43B3-948B-1728B52AA6E4}">
                <adec:decorative xmlns:adec="http://schemas.microsoft.com/office/drawing/2017/decorative" val="1"/>
              </a:ext>
            </a:extLst>
          </p:cNvPr>
          <p:cNvGrpSpPr/>
          <p:nvPr/>
        </p:nvGrpSpPr>
        <p:grpSpPr>
          <a:xfrm>
            <a:off x="430353" y="0"/>
            <a:ext cx="3244028" cy="4783107"/>
            <a:chOff x="573803" y="0"/>
            <a:chExt cx="4325371" cy="6377476"/>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A24C56C1-BF0A-4234-81F8-D2B769834C58}"/>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657C8AC4-A26E-48AF-9B2F-93A0F02E758D}"/>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6D5060BD-E2D2-44BB-ADFB-2B20CEB8775D}"/>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21" name="Graphic 20">
              <a:extLst>
                <a:ext uri="{FF2B5EF4-FFF2-40B4-BE49-F238E27FC236}">
                  <a16:creationId xmlns:a16="http://schemas.microsoft.com/office/drawing/2014/main" id="{5A184651-D34A-4937-8369-48ADD8E89C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157578" y="708122"/>
            <a:ext cx="7357772" cy="470775"/>
          </a:xfrm>
        </p:spPr>
        <p:txBody>
          <a:bodyPr anchor="b" anchorCtr="0">
            <a:normAutofit/>
          </a:bodyPr>
          <a:lstStyle>
            <a:lvl1pPr marL="0" indent="0">
              <a:buFontTx/>
              <a:buNone/>
              <a:defRPr sz="1200">
                <a:solidFill>
                  <a:schemeClr val="accent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156903" y="1226333"/>
            <a:ext cx="7341755" cy="1406139"/>
          </a:xfrm>
        </p:spPr>
        <p:txBody>
          <a:bodyPr anchor="b"/>
          <a:lstStyle>
            <a:lvl1pPr algn="l">
              <a:defRPr sz="4500">
                <a:solidFill>
                  <a:schemeClr val="tx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156903" y="2701528"/>
            <a:ext cx="7341755" cy="1241822"/>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subtitle style</a:t>
            </a:r>
          </a:p>
        </p:txBody>
      </p:sp>
    </p:spTree>
    <p:extLst>
      <p:ext uri="{BB962C8B-B14F-4D97-AF65-F5344CB8AC3E}">
        <p14:creationId xmlns:p14="http://schemas.microsoft.com/office/powerpoint/2010/main" val="1208039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718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106547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115292"/>
            <a:ext cx="8229600" cy="35174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85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orient="horz" pos="1620" userDrawn="1">
          <p15:clr>
            <a:srgbClr val="FBAE40"/>
          </p15:clr>
        </p15:guide>
        <p15:guide id="5" pos="180" userDrawn="1">
          <p15:clr>
            <a:srgbClr val="FBAE40"/>
          </p15:clr>
        </p15:guide>
        <p15:guide id="6" pos="536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hasCustomPrompt="1"/>
          </p:nvPr>
        </p:nvSpPr>
        <p:spPr>
          <a:xfrm>
            <a:off x="285750" y="1120717"/>
            <a:ext cx="8229600" cy="394097"/>
          </a:xfrm>
        </p:spPr>
        <p:txBody>
          <a:bodyPr>
            <a:noAutofit/>
          </a:bodyPr>
          <a:lstStyle>
            <a:lvl1pPr marL="0" indent="0">
              <a:buFontTx/>
              <a:buNone/>
              <a:defRPr sz="2400" b="0" i="0">
                <a:solidFill>
                  <a:schemeClr val="accent1"/>
                </a:solidFill>
                <a:latin typeface="IntelOne Text" panose="020B0503020203020204" pitchFamily="34" charset="77"/>
              </a:defRPr>
            </a:lvl1pPr>
          </a:lstStyle>
          <a:p>
            <a:pPr lvl="0"/>
            <a:r>
              <a:rPr lang="en-US"/>
              <a:t>Click to edit text styles</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582550"/>
            <a:ext cx="8229600" cy="3063192"/>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905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180" userDrawn="1">
          <p15:clr>
            <a:srgbClr val="FBAE40"/>
          </p15:clr>
        </p15:guide>
        <p15:guide id="3" pos="5364"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8229600" cy="397841"/>
          </a:xfrm>
        </p:spPr>
        <p:txBody>
          <a:bodyPr>
            <a:noAutofit/>
          </a:bodyPr>
          <a:lstStyle>
            <a:lvl1pPr marL="0" indent="0">
              <a:buNone/>
              <a:defRPr sz="2400" b="0" i="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02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186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72715"/>
            <a:ext cx="4071938" cy="1808015"/>
          </a:xfrm>
        </p:spPr>
        <p:txBody>
          <a:bodyPr/>
          <a:lstStyle>
            <a:lvl1pPr marL="0" indent="0">
              <a:buNone/>
              <a:defRPr/>
            </a:lvl1pPr>
          </a:lstStyle>
          <a:p>
            <a:r>
              <a:rPr lang="en-US"/>
              <a:t>Click icon to add picture</a:t>
            </a:r>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hasCustomPrompt="1"/>
          </p:nvPr>
        </p:nvSpPr>
        <p:spPr>
          <a:xfrm>
            <a:off x="4444603" y="1991307"/>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4443412" y="2498836"/>
            <a:ext cx="4071938" cy="1808015"/>
          </a:xfrm>
        </p:spPr>
        <p:txBody>
          <a:bodyPr/>
          <a:lstStyle>
            <a:lvl1pPr marL="0" indent="0">
              <a:buNone/>
              <a:defRPr/>
            </a:lvl1pPr>
          </a:lstStyle>
          <a:p>
            <a:r>
              <a:rPr lang="en-US"/>
              <a:t>Click icon to add picture</a:t>
            </a:r>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hasCustomPrompt="1"/>
          </p:nvPr>
        </p:nvSpPr>
        <p:spPr>
          <a:xfrm>
            <a:off x="4443220" y="4325308"/>
            <a:ext cx="4071938" cy="352547"/>
          </a:xfrm>
        </p:spPr>
        <p:txBody>
          <a:bodyPr>
            <a:normAutofit/>
          </a:bodyPr>
          <a:lstStyle>
            <a:lvl1pPr marL="0" indent="0">
              <a:buNone/>
              <a:defRPr sz="1200">
                <a:solidFill>
                  <a:schemeClr val="tx1"/>
                </a:solidFill>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4259668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285750" y="166270"/>
            <a:ext cx="4072398" cy="899867"/>
          </a:xfrm>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4444795" y="1"/>
            <a:ext cx="4356305" cy="4800599"/>
          </a:xfrm>
        </p:spPr>
        <p:txBody>
          <a:bodyPr/>
          <a:lstStyle>
            <a:lvl1pPr marL="0" indent="0">
              <a:buNone/>
              <a:defRPr/>
            </a:lvl1pPr>
          </a:lstStyle>
          <a:p>
            <a:r>
              <a:rPr lang="en-US"/>
              <a:t>Click icon to add picture</a:t>
            </a:r>
          </a:p>
        </p:txBody>
      </p:sp>
      <p:sp>
        <p:nvSpPr>
          <p:cNvPr id="8" name="Text Placeholder 5">
            <a:extLst>
              <a:ext uri="{FF2B5EF4-FFF2-40B4-BE49-F238E27FC236}">
                <a16:creationId xmlns:a16="http://schemas.microsoft.com/office/drawing/2014/main" id="{C4D1D699-1964-9A45-A892-EAAC949B8250}"/>
              </a:ext>
            </a:extLst>
          </p:cNvPr>
          <p:cNvSpPr>
            <a:spLocks noGrp="1"/>
          </p:cNvSpPr>
          <p:nvPr>
            <p:ph type="body" sz="quarter" idx="10" hasCustomPrompt="1"/>
          </p:nvPr>
        </p:nvSpPr>
        <p:spPr>
          <a:xfrm>
            <a:off x="285750" y="1121521"/>
            <a:ext cx="4072398" cy="397841"/>
          </a:xfrm>
        </p:spPr>
        <p:txBody>
          <a:bodyPr>
            <a:noAutofit/>
          </a:bodyPr>
          <a:lstStyle>
            <a:lvl1pPr marL="0" indent="0">
              <a:buNone/>
              <a:defRPr sz="210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Tree>
    <p:extLst>
      <p:ext uri="{BB962C8B-B14F-4D97-AF65-F5344CB8AC3E}">
        <p14:creationId xmlns:p14="http://schemas.microsoft.com/office/powerpoint/2010/main" val="159806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1"/>
            <a:ext cx="8801100" cy="4800599"/>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343974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285750" y="166270"/>
            <a:ext cx="8229600" cy="899867"/>
          </a:xfrm>
        </p:spPr>
        <p:txBody>
          <a:bodyPr>
            <a:normAutofit/>
          </a:bodyPr>
          <a:lstStyle>
            <a:lvl1pPr>
              <a:defRPr sz="2700"/>
            </a:lvl1pPr>
          </a:lstStyle>
          <a:p>
            <a:r>
              <a:rPr lang="en-US"/>
              <a:t>Click to edit title style</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hasCustomPrompt="1"/>
          </p:nvPr>
        </p:nvSpPr>
        <p:spPr>
          <a:xfrm>
            <a:off x="285750" y="1120717"/>
            <a:ext cx="8229600" cy="394097"/>
          </a:xfrm>
        </p:spPr>
        <p:txBody>
          <a:bodyPr>
            <a:noAutofit/>
          </a:bodyPr>
          <a:lstStyle>
            <a:lvl1pPr marL="0" indent="0">
              <a:buFontTx/>
              <a:buNone/>
              <a:defRPr sz="2400" b="0" i="0">
                <a:solidFill>
                  <a:schemeClr val="accent1"/>
                </a:solidFill>
                <a:latin typeface="IntelOne Text" panose="020B0503020203020204" pitchFamily="34" charset="77"/>
              </a:defRPr>
            </a:lvl1pPr>
          </a:lstStyle>
          <a:p>
            <a:pPr lvl="0"/>
            <a:r>
              <a:rPr lang="en-US"/>
              <a:t>Click to edit text styles</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285750" y="1582550"/>
            <a:ext cx="8229600" cy="3063192"/>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905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180" userDrawn="1">
          <p15:clr>
            <a:srgbClr val="FBAE40"/>
          </p15:clr>
        </p15:guide>
        <p15:guide id="3" pos="5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accent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tx2"/>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228315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lvl1pPr>
              <a:defRPr>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1081375"/>
            <a:ext cx="8229600" cy="3181350"/>
          </a:xfrm>
        </p:spPr>
        <p:txBody>
          <a:bodyPr>
            <a:normAutofit/>
          </a:bodyPr>
          <a:lstStyle>
            <a:lvl1pPr marL="0" indent="0">
              <a:buNone/>
              <a:defRPr sz="4500" b="0" i="0">
                <a:solidFill>
                  <a:schemeClr val="bg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285750" y="4317902"/>
            <a:ext cx="8229600" cy="376238"/>
          </a:xfrm>
        </p:spPr>
        <p:txBody>
          <a:bodyPr/>
          <a:lstStyle>
            <a:lvl1pPr marL="0" indent="0">
              <a:buNone/>
              <a:defRPr>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A43DA6DA-63DC-460A-B2F4-6584E4114B06}"/>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7" name="Graphic 6">
            <a:extLst>
              <a:ext uri="{FF2B5EF4-FFF2-40B4-BE49-F238E27FC236}">
                <a16:creationId xmlns:a16="http://schemas.microsoft.com/office/drawing/2014/main" id="{EF26FFBC-3F56-4549-828C-9A20F03B19B1}"/>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1EBB8918-321F-4814-85AD-F9F7A8C67AEF}"/>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DFBDE8F-8844-4DFF-BA21-35B58CB1D8AF}"/>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0" name="Rectangle 9">
            <a:extLst>
              <a:ext uri="{FF2B5EF4-FFF2-40B4-BE49-F238E27FC236}">
                <a16:creationId xmlns:a16="http://schemas.microsoft.com/office/drawing/2014/main" id="{D575CFAC-8A95-416C-AF0A-BE82C31DD56A}"/>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201852F3-59BE-4CC1-B2BF-0FAA22504E8B}"/>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540C7463-044C-48C5-9C61-01035600C0E0}"/>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791783BE-2760-44E4-ADC3-DD3F254CEABA}"/>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4" name="Rectangle 13">
            <a:extLst>
              <a:ext uri="{FF2B5EF4-FFF2-40B4-BE49-F238E27FC236}">
                <a16:creationId xmlns:a16="http://schemas.microsoft.com/office/drawing/2014/main" id="{3547586F-EE67-4051-9999-DE673BC9B9CB}"/>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3B0D2E6-CDB6-4990-9882-8E1AC38762E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6" name="Rectangle 15">
            <a:extLst>
              <a:ext uri="{FF2B5EF4-FFF2-40B4-BE49-F238E27FC236}">
                <a16:creationId xmlns:a16="http://schemas.microsoft.com/office/drawing/2014/main" id="{88A1EC77-5BEB-45BB-B35A-D1CB9FB0922E}"/>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7" name="TextBox 16">
            <a:extLst>
              <a:ext uri="{FF2B5EF4-FFF2-40B4-BE49-F238E27FC236}">
                <a16:creationId xmlns:a16="http://schemas.microsoft.com/office/drawing/2014/main" id="{FFE3CC19-B2E2-40FF-B774-8AD1AD5A1A0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489487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accent1"/>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46891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285750" y="1671883"/>
            <a:ext cx="8229600" cy="899867"/>
          </a:xfrm>
        </p:spPr>
        <p:txBody>
          <a:bodyPr anchor="b"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285750" y="2586988"/>
            <a:ext cx="8229600" cy="511451"/>
          </a:xfrm>
        </p:spPr>
        <p:txBody>
          <a:bodyPr>
            <a:normAutofit/>
          </a:bodyPr>
          <a:lstStyle>
            <a:lvl1pPr marL="0" indent="0">
              <a:buNone/>
              <a:defRPr sz="2100">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3CEB7CF4-6E59-4F58-B339-D2AEFB0D202B}"/>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55FB7B45-0229-4BD9-84EB-963DE20FBDD7}"/>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1" name="Rectangle 10">
            <a:extLst>
              <a:ext uri="{FF2B5EF4-FFF2-40B4-BE49-F238E27FC236}">
                <a16:creationId xmlns:a16="http://schemas.microsoft.com/office/drawing/2014/main" id="{35E9F9A1-9773-43B8-98D0-A483D488C5EF}"/>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2" name="Graphic 11">
            <a:extLst>
              <a:ext uri="{FF2B5EF4-FFF2-40B4-BE49-F238E27FC236}">
                <a16:creationId xmlns:a16="http://schemas.microsoft.com/office/drawing/2014/main" id="{50338064-1322-4DA2-AA1C-4E086E88E7F2}"/>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EB20DD1C-FBB9-4A79-99DE-1A05C67584B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A8CF211-593C-4B89-BA8B-B4BF959BF14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15" name="Rectangle 14">
            <a:extLst>
              <a:ext uri="{FF2B5EF4-FFF2-40B4-BE49-F238E27FC236}">
                <a16:creationId xmlns:a16="http://schemas.microsoft.com/office/drawing/2014/main" id="{4386AE8E-163B-4673-9C89-BA60DB5BB6EB}"/>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6" name="TextBox 15">
            <a:extLst>
              <a:ext uri="{FF2B5EF4-FFF2-40B4-BE49-F238E27FC236}">
                <a16:creationId xmlns:a16="http://schemas.microsoft.com/office/drawing/2014/main" id="{5A9A01FA-314F-465F-BEBB-029CC884BD8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3279161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and Content Blue A">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368D64-A019-4399-A672-206E0E3B7414}"/>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341B807F-E5A0-4B47-8126-0798D03DDEEE}"/>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3C2D0DF1-6BFD-4E45-8CA9-4436F31DB615}"/>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0BFD17C7-2044-4743-9B58-A721FED6F07E}"/>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BC1BD233-1B52-4259-BBB2-FFAB0A8D1A3A}"/>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0E012ABA-EED9-48CA-B3FF-9EE6151C69B9}"/>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A2426B1C-8B0F-44A4-8250-F1D8598549E8}"/>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45D4EF16-2639-4F0C-B7CE-3B49694D7462}"/>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FFEF9D7-E955-4747-98A8-A3CDA0B2EA11}"/>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1C53175F-9DFF-470F-9639-8993D337BE4A}"/>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88800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and Content Blue B">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F68134-655A-4C58-8EC5-042D492A62BF}"/>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userDrawn="1"/>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AF16FE66-F77C-48EC-9636-B0D3F1F816E2}"/>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2FC6B6DC-5CBA-4569-BD05-67C2152AE1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EF9F90E2-0FB9-44A2-B48E-E894C3113E8B}"/>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20" name="Rectangle 19">
            <a:extLst>
              <a:ext uri="{FF2B5EF4-FFF2-40B4-BE49-F238E27FC236}">
                <a16:creationId xmlns:a16="http://schemas.microsoft.com/office/drawing/2014/main" id="{4B2BE4E4-A2DB-46D6-B372-8C331EFD1D29}"/>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5D945211-AEEA-4A21-B35C-B4FC0F99C654}"/>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3CBCDBB5-E209-49E3-8CC6-AEB941DB1EE2}"/>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4" name="Rectangle 23">
              <a:extLst>
                <a:ext uri="{FF2B5EF4-FFF2-40B4-BE49-F238E27FC236}">
                  <a16:creationId xmlns:a16="http://schemas.microsoft.com/office/drawing/2014/main" id="{E63C2813-2F09-413F-9991-44CA3B6BE2D7}"/>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92EC626-BB7B-40F7-9ABD-4FB62F9E9719}"/>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040C129E-8ED4-49C2-A5EB-49C77A547ED5}"/>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247659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ontent White">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E57986-E823-49CC-B8D3-C5A2AD9415DB}"/>
              </a:ext>
              <a:ext uri="{C183D7F6-B498-43B3-948B-1728B52AA6E4}">
                <adec:decorative xmlns:adec="http://schemas.microsoft.com/office/drawing/2017/decorative" val="1"/>
              </a:ext>
            </a:extLst>
          </p:cNvPr>
          <p:cNvSpPr/>
          <p:nvPr userDrawn="1"/>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693915" y="1960873"/>
            <a:ext cx="3628703" cy="1336787"/>
          </a:xfrm>
        </p:spPr>
        <p:txBody>
          <a:bodyPr anchor="t" anchorCtr="0">
            <a:normAutofit/>
          </a:bodyPr>
          <a:lstStyle>
            <a:lvl1pPr>
              <a:defRPr sz="3600">
                <a:solidFill>
                  <a:schemeClr val="tx1"/>
                </a:solidFill>
              </a:defRPr>
            </a:lvl1pPr>
          </a:lstStyle>
          <a:p>
            <a:r>
              <a:rPr lang="en-US"/>
              <a:t>Click to edit title style</a:t>
            </a:r>
          </a:p>
        </p:txBody>
      </p:sp>
      <p:sp>
        <p:nvSpPr>
          <p:cNvPr id="17" name="Rectangle 16">
            <a:extLst>
              <a:ext uri="{FF2B5EF4-FFF2-40B4-BE49-F238E27FC236}">
                <a16:creationId xmlns:a16="http://schemas.microsoft.com/office/drawing/2014/main" id="{E32B7E3E-B537-4EE3-BA97-B90982F6C31B}"/>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4400550" y="301919"/>
            <a:ext cx="4405723" cy="45026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4565717" y="409792"/>
            <a:ext cx="4075386" cy="839030"/>
          </a:xfrm>
        </p:spPr>
        <p:txBody>
          <a:bodyPr anchor="ctr" anchorCtr="0">
            <a:noAutofit/>
          </a:bodyPr>
          <a:lstStyle>
            <a:lvl1pPr marL="0" indent="0">
              <a:buNone/>
              <a:defRPr sz="2400">
                <a:solidFill>
                  <a:schemeClr val="tx1"/>
                </a:solidFill>
              </a:defRPr>
            </a:lvl1pPr>
          </a:lstStyle>
          <a:p>
            <a:pPr lvl="0"/>
            <a:r>
              <a:rPr lang="en-US"/>
              <a:t>Click to edit text styles</a:t>
            </a:r>
          </a:p>
        </p:txBody>
      </p:sp>
      <p:grpSp>
        <p:nvGrpSpPr>
          <p:cNvPr id="3" name="Group 2">
            <a:extLst>
              <a:ext uri="{FF2B5EF4-FFF2-40B4-BE49-F238E27FC236}">
                <a16:creationId xmlns:a16="http://schemas.microsoft.com/office/drawing/2014/main" id="{3506BD04-B5E7-422F-B321-54907EFDFDD8}"/>
              </a:ext>
              <a:ext uri="{C183D7F6-B498-43B3-948B-1728B52AA6E4}">
                <adec:decorative xmlns:adec="http://schemas.microsoft.com/office/drawing/2017/decorative" val="1"/>
              </a:ext>
            </a:extLst>
          </p:cNvPr>
          <p:cNvGrpSpPr/>
          <p:nvPr/>
        </p:nvGrpSpPr>
        <p:grpSpPr>
          <a:xfrm>
            <a:off x="402610" y="1517306"/>
            <a:ext cx="369239" cy="443567"/>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4565717" y="1360351"/>
            <a:ext cx="4075386" cy="328259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a:extLst>
              <a:ext uri="{FF2B5EF4-FFF2-40B4-BE49-F238E27FC236}">
                <a16:creationId xmlns:a16="http://schemas.microsoft.com/office/drawing/2014/main" id="{E175E17D-D74E-461D-9994-21701E9CF3FE}"/>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5" name="Rectangle 14">
            <a:extLst>
              <a:ext uri="{FF2B5EF4-FFF2-40B4-BE49-F238E27FC236}">
                <a16:creationId xmlns:a16="http://schemas.microsoft.com/office/drawing/2014/main" id="{165D4340-FCEE-4743-A648-5DB311031F75}"/>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C35DA17-DFF2-467C-A710-877908080517}"/>
              </a:ext>
              <a:ext uri="{C183D7F6-B498-43B3-948B-1728B52AA6E4}">
                <adec:decorative xmlns:adec="http://schemas.microsoft.com/office/drawing/2017/decorative" val="1"/>
              </a:ext>
            </a:extLst>
          </p:cNvPr>
          <p:cNvGrpSpPr/>
          <p:nvPr userDrawn="1"/>
        </p:nvGrpSpPr>
        <p:grpSpPr>
          <a:xfrm>
            <a:off x="402610" y="1517306"/>
            <a:ext cx="369239" cy="443567"/>
            <a:chOff x="536812" y="2023074"/>
            <a:chExt cx="492319" cy="591423"/>
          </a:xfrm>
        </p:grpSpPr>
        <p:sp>
          <p:nvSpPr>
            <p:cNvPr id="21" name="Rectangle 20">
              <a:extLst>
                <a:ext uri="{FF2B5EF4-FFF2-40B4-BE49-F238E27FC236}">
                  <a16:creationId xmlns:a16="http://schemas.microsoft.com/office/drawing/2014/main" id="{C6AEFDCF-A68C-4E0D-95B4-6F1A9717550A}"/>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F55E41F1-4636-455F-8CC5-9CC2D25CD287}"/>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2BF6C486-C6BA-41CF-8F21-5691BA4400F2}"/>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24" name="TextBox 23">
            <a:extLst>
              <a:ext uri="{FF2B5EF4-FFF2-40B4-BE49-F238E27FC236}">
                <a16:creationId xmlns:a16="http://schemas.microsoft.com/office/drawing/2014/main" id="{A0695690-BC82-4B1F-9B7E-92DC6CAFF117}"/>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1662372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with Frame Whi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7" name="Rectangle 6">
            <a:extLst>
              <a:ext uri="{FF2B5EF4-FFF2-40B4-BE49-F238E27FC236}">
                <a16:creationId xmlns:a16="http://schemas.microsoft.com/office/drawing/2014/main" id="{A00988D3-27CA-4F8F-A6E2-E1104C51DCB1}"/>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B7030671-1E88-49B1-9FE5-927C1B8EE1BE}"/>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6" name="Rectangle 5">
            <a:extLst>
              <a:ext uri="{FF2B5EF4-FFF2-40B4-BE49-F238E27FC236}">
                <a16:creationId xmlns:a16="http://schemas.microsoft.com/office/drawing/2014/main" id="{AA228789-1C29-4F2A-B05E-B47226DD5081}"/>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71600"/>
            <a:ext cx="7918040" cy="2400300"/>
          </a:xfrm>
        </p:spPr>
        <p:txBody>
          <a:bodyPr>
            <a:normAutofit/>
          </a:bodyPr>
          <a:lstStyle>
            <a:lvl1pPr algn="ctr">
              <a:defRPr sz="3600">
                <a:solidFill>
                  <a:schemeClr val="accent1"/>
                </a:solidFill>
              </a:defRPr>
            </a:lvl1pPr>
          </a:lstStyle>
          <a:p>
            <a:r>
              <a:rPr lang="en-US"/>
              <a:t>Click to edit title style</a:t>
            </a:r>
          </a:p>
        </p:txBody>
      </p:sp>
    </p:spTree>
    <p:extLst>
      <p:ext uri="{BB962C8B-B14F-4D97-AF65-F5344CB8AC3E}">
        <p14:creationId xmlns:p14="http://schemas.microsoft.com/office/powerpoint/2010/main" val="2229570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with Frame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6" name="Graphic 5">
            <a:extLst>
              <a:ext uri="{FF2B5EF4-FFF2-40B4-BE49-F238E27FC236}">
                <a16:creationId xmlns:a16="http://schemas.microsoft.com/office/drawing/2014/main" id="{5DDBF953-491D-46D1-9B3A-9BACF5F24487}"/>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7" name="Rectangle 6">
            <a:extLst>
              <a:ext uri="{FF2B5EF4-FFF2-40B4-BE49-F238E27FC236}">
                <a16:creationId xmlns:a16="http://schemas.microsoft.com/office/drawing/2014/main" id="{F2B9AAD6-9860-4DB3-B7F8-14D9F7EC7EC8}"/>
              </a:ext>
              <a:ext uri="{C183D7F6-B498-43B3-948B-1728B52AA6E4}">
                <adec:decorative xmlns:adec="http://schemas.microsoft.com/office/drawing/2017/decorative" val="1"/>
              </a:ext>
            </a:extLst>
          </p:cNvPr>
          <p:cNvSpPr/>
          <p:nvPr/>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8" name="Rectangle 7">
            <a:extLst>
              <a:ext uri="{FF2B5EF4-FFF2-40B4-BE49-F238E27FC236}">
                <a16:creationId xmlns:a16="http://schemas.microsoft.com/office/drawing/2014/main" id="{02595309-FEF7-41EA-9715-F4426DF07254}"/>
              </a:ext>
              <a:ext uri="{C183D7F6-B498-43B3-948B-1728B52AA6E4}">
                <adec:decorative xmlns:adec="http://schemas.microsoft.com/office/drawing/2017/decorative" val="1"/>
              </a:ext>
            </a:extLst>
          </p:cNvPr>
          <p:cNvSpPr/>
          <p:nvPr/>
        </p:nvSpPr>
        <p:spPr>
          <a:xfrm>
            <a:off x="214774" y="4882912"/>
            <a:ext cx="1479892" cy="230832"/>
          </a:xfrm>
          <a:prstGeom prst="rect">
            <a:avLst/>
          </a:prstGeom>
        </p:spPr>
        <p:txBody>
          <a:bodyPr wrap="none">
            <a:spAutoFit/>
          </a:bodyPr>
          <a:lstStyle/>
          <a:p>
            <a:pPr algn="l"/>
            <a:r>
              <a:rPr lang="en-US" sz="900">
                <a:solidFill>
                  <a:schemeClr val="bg1"/>
                </a:solidFill>
                <a:ea typeface="Intel Clear" panose="020B0604020203020204" pitchFamily="34" charset="0"/>
                <a:cs typeface="Times New Roman" panose="02020603050405020304" pitchFamily="18" charset="0"/>
              </a:rPr>
              <a:t>Department or Event Name</a:t>
            </a:r>
          </a:p>
        </p:txBody>
      </p:sp>
      <p:sp>
        <p:nvSpPr>
          <p:cNvPr id="10" name="Rectangle 9">
            <a:extLst>
              <a:ext uri="{FF2B5EF4-FFF2-40B4-BE49-F238E27FC236}">
                <a16:creationId xmlns:a16="http://schemas.microsoft.com/office/drawing/2014/main" id="{2460A36B-1810-4498-834B-51F1D1A293CA}"/>
              </a:ext>
              <a:ext uri="{C183D7F6-B498-43B3-948B-1728B52AA6E4}">
                <adec:decorative xmlns:adec="http://schemas.microsoft.com/office/drawing/2017/decorative" val="1"/>
              </a:ext>
            </a:extLst>
          </p:cNvPr>
          <p:cNvSpPr/>
          <p:nvPr userDrawn="1"/>
        </p:nvSpPr>
        <p:spPr>
          <a:xfrm>
            <a:off x="8801100" y="4800600"/>
            <a:ext cx="342900" cy="3429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FA9CD9B-5FA5-485E-919D-13A6CB9B3191}"/>
              </a:ext>
              <a:ext uri="{C183D7F6-B498-43B3-948B-1728B52AA6E4}">
                <adec:decorative xmlns:adec="http://schemas.microsoft.com/office/drawing/2017/decorative" val="1"/>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12" name="Graphic 11">
            <a:extLst>
              <a:ext uri="{FF2B5EF4-FFF2-40B4-BE49-F238E27FC236}">
                <a16:creationId xmlns:a16="http://schemas.microsoft.com/office/drawing/2014/main" id="{9404C922-CDF2-4F38-AFEE-299C1D97DA89}"/>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353100" y="4916051"/>
            <a:ext cx="357063" cy="133143"/>
          </a:xfrm>
          <a:prstGeom prst="rect">
            <a:avLst/>
          </a:prstGeom>
        </p:spPr>
      </p:pic>
      <p:sp>
        <p:nvSpPr>
          <p:cNvPr id="13" name="Rectangle 12">
            <a:extLst>
              <a:ext uri="{FF2B5EF4-FFF2-40B4-BE49-F238E27FC236}">
                <a16:creationId xmlns:a16="http://schemas.microsoft.com/office/drawing/2014/main" id="{92FF7EB7-3074-4A03-9376-7D8CBA804C4B}"/>
              </a:ext>
              <a:ext uri="{C183D7F6-B498-43B3-948B-1728B52AA6E4}">
                <adec:decorative xmlns:adec="http://schemas.microsoft.com/office/drawing/2017/decorative" val="1"/>
              </a:ext>
            </a:extLst>
          </p:cNvPr>
          <p:cNvSpPr/>
          <p:nvPr userDrawn="1"/>
        </p:nvSpPr>
        <p:spPr>
          <a:xfrm>
            <a:off x="4139830" y="4882912"/>
            <a:ext cx="864340" cy="207749"/>
          </a:xfrm>
          <a:prstGeom prst="rect">
            <a:avLst/>
          </a:prstGeom>
        </p:spPr>
        <p:txBody>
          <a:bodyPr wrap="none">
            <a:spAutoFit/>
          </a:bodyPr>
          <a:lstStyle/>
          <a:p>
            <a:pPr algn="ctr"/>
            <a:r>
              <a:rPr lang="en-US" sz="75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BE6E5BC3-B783-496C-9E9D-03475FAADAC4}"/>
              </a:ext>
              <a:ext uri="{C183D7F6-B498-43B3-948B-1728B52AA6E4}">
                <adec:decorative xmlns:adec="http://schemas.microsoft.com/office/drawing/2017/decorative" val="1"/>
              </a:ext>
            </a:extLst>
          </p:cNvPr>
          <p:cNvSpPr/>
          <p:nvPr userDrawn="1"/>
        </p:nvSpPr>
        <p:spPr>
          <a:xfrm>
            <a:off x="342900" y="348095"/>
            <a:ext cx="8464761" cy="445862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605192" y="1332634"/>
            <a:ext cx="7918040" cy="2478233"/>
          </a:xfrm>
        </p:spPr>
        <p:txBody>
          <a:bodyPr>
            <a:normAutofit/>
          </a:bodyPr>
          <a:lstStyle>
            <a:lvl1pPr algn="ctr">
              <a:defRPr sz="3600">
                <a:solidFill>
                  <a:schemeClr val="bg1"/>
                </a:solidFill>
              </a:defRPr>
            </a:lvl1pPr>
          </a:lstStyle>
          <a:p>
            <a:r>
              <a:rPr lang="en-US"/>
              <a:t>Click to edit title style</a:t>
            </a:r>
          </a:p>
        </p:txBody>
      </p:sp>
    </p:spTree>
    <p:extLst>
      <p:ext uri="{BB962C8B-B14F-4D97-AF65-F5344CB8AC3E}">
        <p14:creationId xmlns:p14="http://schemas.microsoft.com/office/powerpoint/2010/main" val="225259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0786" y="1970053"/>
            <a:ext cx="3039306" cy="1232945"/>
          </a:xfrm>
          <a:prstGeom prst="rect">
            <a:avLst/>
          </a:prstGeom>
        </p:spPr>
      </p:pic>
    </p:spTree>
    <p:extLst>
      <p:ext uri="{BB962C8B-B14F-4D97-AF65-F5344CB8AC3E}">
        <p14:creationId xmlns:p14="http://schemas.microsoft.com/office/powerpoint/2010/main" val="178200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285750" y="1121521"/>
            <a:ext cx="8229600" cy="397841"/>
          </a:xfrm>
        </p:spPr>
        <p:txBody>
          <a:bodyPr>
            <a:noAutofit/>
          </a:bodyPr>
          <a:lstStyle>
            <a:lvl1pPr marL="0" indent="0">
              <a:buNone/>
              <a:defRPr sz="2400" b="0" i="0">
                <a:solidFill>
                  <a:schemeClr val="accent1"/>
                </a:solidFill>
                <a:latin typeface="IntelOne Text" panose="020B0503020203020204" pitchFamily="34" charset="77"/>
              </a:defRPr>
            </a:lvl1pPr>
            <a:lvl2pPr marL="3429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579260"/>
            <a:ext cx="4072399" cy="3071831"/>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02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sp>
        <p:nvSpPr>
          <p:cNvPr id="137" name="Rectangle"/>
          <p:cNvSpPr/>
          <p:nvPr/>
        </p:nvSpPr>
        <p:spPr>
          <a:xfrm>
            <a:off x="1099885" y="-21342"/>
            <a:ext cx="2573076" cy="4066213"/>
          </a:xfrm>
          <a:prstGeom prst="rect">
            <a:avLst/>
          </a:prstGeom>
          <a:solidFill>
            <a:srgbClr val="E7E7E7">
              <a:alpha val="39000"/>
            </a:srgbClr>
          </a:solidFill>
          <a:ln w="12700">
            <a:miter lim="400000"/>
          </a:ln>
        </p:spPr>
        <p:txBody>
          <a:bodyPr lIns="0" tIns="0" rIns="0" bIns="0" anchor="ctr"/>
          <a:lstStyle/>
          <a:p>
            <a:pPr algn="ctr" defTabSz="309563">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2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421607" y="2688960"/>
            <a:ext cx="8229601" cy="818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5625">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421606" y="2386736"/>
            <a:ext cx="7722393" cy="228600"/>
          </a:xfrm>
        </p:spPr>
        <p:txBody>
          <a:bodyPr>
            <a:normAutofit/>
          </a:bodyPr>
          <a:lstStyle>
            <a:lvl1pPr marL="0" indent="0">
              <a:buNone/>
              <a:defRPr sz="12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431262" y="3583957"/>
            <a:ext cx="7712738" cy="245082"/>
          </a:xfrm>
        </p:spPr>
        <p:txBody>
          <a:bodyPr>
            <a:normAutofit/>
          </a:bodyPr>
          <a:lstStyle>
            <a:lvl1pPr marL="0" indent="0">
              <a:buNone/>
              <a:defRPr sz="135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645831" y="4043173"/>
            <a:ext cx="455474" cy="455474"/>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1" name="Rectangle">
            <a:extLst>
              <a:ext uri="{FF2B5EF4-FFF2-40B4-BE49-F238E27FC236}">
                <a16:creationId xmlns:a16="http://schemas.microsoft.com/office/drawing/2014/main" id="{10443275-64C7-4249-92B8-990C3BB41279}"/>
              </a:ext>
            </a:extLst>
          </p:cNvPr>
          <p:cNvSpPr/>
          <p:nvPr userDrawn="1"/>
        </p:nvSpPr>
        <p:spPr>
          <a:xfrm>
            <a:off x="432050" y="3831598"/>
            <a:ext cx="214991" cy="211555"/>
          </a:xfrm>
          <a:prstGeom prst="rect">
            <a:avLst/>
          </a:prstGeom>
          <a:solidFill>
            <a:srgbClr val="00C7FD"/>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sp>
        <p:nvSpPr>
          <p:cNvPr id="12" name="Square">
            <a:extLst>
              <a:ext uri="{FF2B5EF4-FFF2-40B4-BE49-F238E27FC236}">
                <a16:creationId xmlns:a16="http://schemas.microsoft.com/office/drawing/2014/main" id="{85908D9A-1608-44B4-A0A3-FC9E665728CA}"/>
              </a:ext>
            </a:extLst>
          </p:cNvPr>
          <p:cNvSpPr/>
          <p:nvPr userDrawn="1"/>
        </p:nvSpPr>
        <p:spPr>
          <a:xfrm>
            <a:off x="645831" y="3714356"/>
            <a:ext cx="118096" cy="118096"/>
          </a:xfrm>
          <a:prstGeom prst="rect">
            <a:avLst/>
          </a:prstGeom>
          <a:solidFill>
            <a:srgbClr val="2872C5"/>
          </a:solidFill>
          <a:ln w="12700">
            <a:miter lim="400000"/>
          </a:ln>
        </p:spPr>
        <p:txBody>
          <a:bodyPr lIns="0" tIns="0" rIns="0" bIns="0" anchor="ctr"/>
          <a:lstStyle/>
          <a:p>
            <a:pPr algn="ctr" defTabSz="309563">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2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885" y="4494565"/>
            <a:ext cx="773819" cy="288542"/>
          </a:xfrm>
          <a:prstGeom prst="rect">
            <a:avLst/>
          </a:prstGeom>
        </p:spPr>
      </p:pic>
    </p:spTree>
    <p:extLst>
      <p:ext uri="{BB962C8B-B14F-4D97-AF65-F5344CB8AC3E}">
        <p14:creationId xmlns:p14="http://schemas.microsoft.com/office/powerpoint/2010/main" val="331045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285750"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4442952" y="1122219"/>
            <a:ext cx="4072399" cy="3515017"/>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186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image" Target="../media/image2.svg"/><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1.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image" Target="../media/image6.svg"/><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image" Target="../media/image1.png"/><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theme" Target="../theme/theme4.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285750" y="166270"/>
            <a:ext cx="8229600" cy="899867"/>
          </a:xfrm>
          <a:prstGeom prst="rect">
            <a:avLst/>
          </a:prstGeom>
        </p:spPr>
        <p:txBody>
          <a:bodyPr vert="horz" lIns="91440" tIns="45720" rIns="91440" bIns="45720" rtlCol="0" anchor="ctr">
            <a:normAutofit/>
          </a:bodyPr>
          <a:lstStyle/>
          <a:p>
            <a:r>
              <a:rPr lang="en-US"/>
              <a:t>Click to edit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285750" y="1118755"/>
            <a:ext cx="8229600" cy="3513968"/>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descr="Intel Confidential">
            <a:extLst>
              <a:ext uri="{FF2B5EF4-FFF2-40B4-BE49-F238E27FC236}">
                <a16:creationId xmlns:a16="http://schemas.microsoft.com/office/drawing/2014/main" id="{D272B893-3411-4154-A13D-8DB1F4E167A4}"/>
              </a:ext>
            </a:extLst>
          </p:cNvPr>
          <p:cNvSpPr/>
          <p:nvPr/>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9" name="Rectangle 8" descr="Department or Event Name">
            <a:extLst>
              <a:ext uri="{FF2B5EF4-FFF2-40B4-BE49-F238E27FC236}">
                <a16:creationId xmlns:a16="http://schemas.microsoft.com/office/drawing/2014/main" id="{8A75CF89-9B1A-49AA-8C1C-7280637B6567}"/>
              </a:ext>
            </a:extLst>
          </p:cNvPr>
          <p:cNvSpPr/>
          <p:nvPr/>
        </p:nvSpPr>
        <p:spPr>
          <a:xfrm>
            <a:off x="214774" y="4882912"/>
            <a:ext cx="1479892" cy="230832"/>
          </a:xfrm>
          <a:prstGeom prst="rect">
            <a:avLst/>
          </a:prstGeom>
        </p:spPr>
        <p:txBody>
          <a:bodyPr wrap="none">
            <a:spAutoFit/>
          </a:bodyPr>
          <a:lstStyle/>
          <a:p>
            <a:pPr algn="l"/>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Department or Event Name</a:t>
            </a:r>
          </a:p>
        </p:txBody>
      </p:sp>
      <p:pic>
        <p:nvPicPr>
          <p:cNvPr id="10" name="Graphic 9">
            <a:extLst>
              <a:ext uri="{FF2B5EF4-FFF2-40B4-BE49-F238E27FC236}">
                <a16:creationId xmlns:a16="http://schemas.microsoft.com/office/drawing/2014/main" id="{A984EC55-415E-440F-AE6F-DDB70FA6D374}"/>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1" name="TextBox 10" descr="page number">
            <a:extLst>
              <a:ext uri="{FF2B5EF4-FFF2-40B4-BE49-F238E27FC236}">
                <a16:creationId xmlns:a16="http://schemas.microsoft.com/office/drawing/2014/main" id="{02FB4E28-8FF4-469D-9172-AA2B2441695C}"/>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DE1E402-C0AA-4A44-97FB-BE9DDACF9A55}"/>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descr="Intel Confidential">
            <a:extLst>
              <a:ext uri="{FF2B5EF4-FFF2-40B4-BE49-F238E27FC236}">
                <a16:creationId xmlns:a16="http://schemas.microsoft.com/office/drawing/2014/main" id="{906391AB-9F76-4178-9622-4768A6A6C7CA}"/>
              </a:ext>
            </a:extLst>
          </p:cNvPr>
          <p:cNvSpPr/>
          <p:nvPr userDrawn="1"/>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15" name="Rectangle 14" descr="Department or Event Name">
            <a:extLst>
              <a:ext uri="{FF2B5EF4-FFF2-40B4-BE49-F238E27FC236}">
                <a16:creationId xmlns:a16="http://schemas.microsoft.com/office/drawing/2014/main" id="{690E8CB7-4C09-47D4-9A3A-4E8E8877F589}"/>
              </a:ext>
            </a:extLst>
          </p:cNvPr>
          <p:cNvSpPr/>
          <p:nvPr userDrawn="1"/>
        </p:nvSpPr>
        <p:spPr>
          <a:xfrm>
            <a:off x="214774" y="4882912"/>
            <a:ext cx="1390124" cy="230832"/>
          </a:xfrm>
          <a:prstGeom prst="rect">
            <a:avLst/>
          </a:prstGeom>
        </p:spPr>
        <p:txBody>
          <a:bodyPr wrap="none">
            <a:spAutoFit/>
          </a:bodyPr>
          <a:lstStyle/>
          <a:p>
            <a:pPr algn="l"/>
            <a:r>
              <a:rPr lang="en-US" sz="900" b="0" i="0" err="1">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MiNetRun</a:t>
            </a:r>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 – Rust Channel</a:t>
            </a:r>
          </a:p>
        </p:txBody>
      </p:sp>
      <p:pic>
        <p:nvPicPr>
          <p:cNvPr id="16" name="Graphic 15">
            <a:extLst>
              <a:ext uri="{FF2B5EF4-FFF2-40B4-BE49-F238E27FC236}">
                <a16:creationId xmlns:a16="http://schemas.microsoft.com/office/drawing/2014/main" id="{3DB6E0FE-A458-4FC3-8BCF-C3DEF3B9E242}"/>
              </a:ext>
              <a:ext uri="{C183D7F6-B498-43B3-948B-1728B52AA6E4}">
                <adec:decorative xmlns:adec="http://schemas.microsoft.com/office/drawing/2017/decorative" val="1"/>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7" name="TextBox 16" descr="page number">
            <a:extLst>
              <a:ext uri="{FF2B5EF4-FFF2-40B4-BE49-F238E27FC236}">
                <a16:creationId xmlns:a16="http://schemas.microsoft.com/office/drawing/2014/main" id="{53D7E5EC-4B62-4515-9A8B-0AB847259844}"/>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8" name="Rectangle 17">
            <a:extLst>
              <a:ext uri="{FF2B5EF4-FFF2-40B4-BE49-F238E27FC236}">
                <a16:creationId xmlns:a16="http://schemas.microsoft.com/office/drawing/2014/main" id="{51A5FD6C-5104-45F8-8C61-CC0432723E0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23273711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IntelOne Display Regular" panose="020B0503020203020204" pitchFamily="34" charset="0"/>
        <a:buChar char="•"/>
        <a:defRPr sz="2100" b="0" i="0" kern="1200">
          <a:solidFill>
            <a:schemeClr val="tx1"/>
          </a:solidFill>
          <a:latin typeface="IntelOne Text Light" panose="020B0403020203020204" pitchFamily="34" charset="77"/>
          <a:ea typeface="+mn-ea"/>
          <a:cs typeface="+mn-cs"/>
        </a:defRPr>
      </a:lvl1pPr>
      <a:lvl2pPr marL="514350" indent="-171450" algn="l" defTabSz="685800" rtl="0" eaLnBrk="1" latinLnBrk="0" hangingPunct="1">
        <a:lnSpc>
          <a:spcPct val="90000"/>
        </a:lnSpc>
        <a:spcBef>
          <a:spcPts val="375"/>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2pPr>
      <a:lvl3pPr marL="857250" indent="-171450" algn="l" defTabSz="685800" rtl="0" eaLnBrk="1" latinLnBrk="0" hangingPunct="1">
        <a:lnSpc>
          <a:spcPct val="90000"/>
        </a:lnSpc>
        <a:spcBef>
          <a:spcPts val="375"/>
        </a:spcBef>
        <a:buFont typeface="IntelOne Display Regular" panose="020B0503020203020204" pitchFamily="34" charset="0"/>
        <a:buChar char="•"/>
        <a:defRPr sz="1500" b="0" i="0" kern="1200">
          <a:solidFill>
            <a:schemeClr val="tx1"/>
          </a:solidFill>
          <a:latin typeface="IntelOne Text Light" panose="020B0403020203020204" pitchFamily="34" charset="77"/>
          <a:ea typeface="+mn-ea"/>
          <a:cs typeface="+mn-cs"/>
        </a:defRPr>
      </a:lvl3pPr>
      <a:lvl4pPr marL="1200150" indent="-171450" algn="l" defTabSz="685800" rtl="0" eaLnBrk="1" latinLnBrk="0" hangingPunct="1">
        <a:lnSpc>
          <a:spcPct val="90000"/>
        </a:lnSpc>
        <a:spcBef>
          <a:spcPts val="375"/>
        </a:spcBef>
        <a:buFont typeface="IntelOne Display Regular" panose="020B0503020203020204" pitchFamily="34" charset="0"/>
        <a:buChar char="•"/>
        <a:defRPr sz="1350" b="0" i="0" kern="1200">
          <a:solidFill>
            <a:schemeClr val="tx1"/>
          </a:solidFill>
          <a:latin typeface="IntelOne Text Light" panose="020B0403020203020204" pitchFamily="34" charset="77"/>
          <a:ea typeface="+mn-ea"/>
          <a:cs typeface="+mn-cs"/>
        </a:defRPr>
      </a:lvl4pPr>
      <a:lvl5pPr marL="1543050" indent="-171450" algn="l" defTabSz="685800" rtl="0" eaLnBrk="1" latinLnBrk="0" hangingPunct="1">
        <a:lnSpc>
          <a:spcPct val="90000"/>
        </a:lnSpc>
        <a:spcBef>
          <a:spcPts val="375"/>
        </a:spcBef>
        <a:buFont typeface="IntelOne Display Regular" panose="020B0503020203020204" pitchFamily="34" charset="0"/>
        <a:buChar char="•"/>
        <a:defRPr sz="1200" b="0" i="0" kern="1200">
          <a:solidFill>
            <a:schemeClr val="tx1"/>
          </a:solidFill>
          <a:latin typeface="IntelOne Text Light" panose="020B0403020203020204" pitchFamily="34" charset="77"/>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285750" y="166270"/>
            <a:ext cx="8229600" cy="899867"/>
          </a:xfrm>
          <a:prstGeom prst="rect">
            <a:avLst/>
          </a:prstGeom>
        </p:spPr>
        <p:txBody>
          <a:bodyPr vert="horz" lIns="91440" tIns="45720" rIns="91440" bIns="45720" rtlCol="0" anchor="ctr">
            <a:normAutofit/>
          </a:bodyPr>
          <a:lstStyle/>
          <a:p>
            <a:r>
              <a:rPr lang="en-US"/>
              <a:t>Click to edit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285750" y="1118755"/>
            <a:ext cx="8229600" cy="3513968"/>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descr="Intel Confidential">
            <a:extLst>
              <a:ext uri="{FF2B5EF4-FFF2-40B4-BE49-F238E27FC236}">
                <a16:creationId xmlns:a16="http://schemas.microsoft.com/office/drawing/2014/main" id="{D272B893-3411-4154-A13D-8DB1F4E167A4}"/>
              </a:ext>
            </a:extLst>
          </p:cNvPr>
          <p:cNvSpPr/>
          <p:nvPr/>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9" name="Rectangle 8" descr="Department or Event Name">
            <a:extLst>
              <a:ext uri="{FF2B5EF4-FFF2-40B4-BE49-F238E27FC236}">
                <a16:creationId xmlns:a16="http://schemas.microsoft.com/office/drawing/2014/main" id="{8A75CF89-9B1A-49AA-8C1C-7280637B6567}"/>
              </a:ext>
            </a:extLst>
          </p:cNvPr>
          <p:cNvSpPr/>
          <p:nvPr/>
        </p:nvSpPr>
        <p:spPr>
          <a:xfrm>
            <a:off x="214774" y="4882912"/>
            <a:ext cx="1479892" cy="230832"/>
          </a:xfrm>
          <a:prstGeom prst="rect">
            <a:avLst/>
          </a:prstGeom>
        </p:spPr>
        <p:txBody>
          <a:bodyPr wrap="none">
            <a:spAutoFit/>
          </a:bodyPr>
          <a:lstStyle/>
          <a:p>
            <a:pPr algn="l"/>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Department or Event Name</a:t>
            </a:r>
          </a:p>
        </p:txBody>
      </p:sp>
      <p:pic>
        <p:nvPicPr>
          <p:cNvPr id="10" name="Graphic 9">
            <a:extLst>
              <a:ext uri="{FF2B5EF4-FFF2-40B4-BE49-F238E27FC236}">
                <a16:creationId xmlns:a16="http://schemas.microsoft.com/office/drawing/2014/main" id="{A984EC55-415E-440F-AE6F-DDB70FA6D374}"/>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1" name="TextBox 10" descr="page number">
            <a:extLst>
              <a:ext uri="{FF2B5EF4-FFF2-40B4-BE49-F238E27FC236}">
                <a16:creationId xmlns:a16="http://schemas.microsoft.com/office/drawing/2014/main" id="{02FB4E28-8FF4-469D-9172-AA2B2441695C}"/>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DE1E402-C0AA-4A44-97FB-BE9DDACF9A55}"/>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descr="Intel Confidential">
            <a:extLst>
              <a:ext uri="{FF2B5EF4-FFF2-40B4-BE49-F238E27FC236}">
                <a16:creationId xmlns:a16="http://schemas.microsoft.com/office/drawing/2014/main" id="{906391AB-9F76-4178-9622-4768A6A6C7CA}"/>
              </a:ext>
            </a:extLst>
          </p:cNvPr>
          <p:cNvSpPr/>
          <p:nvPr userDrawn="1"/>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15" name="Rectangle 14" descr="Department or Event Name">
            <a:extLst>
              <a:ext uri="{FF2B5EF4-FFF2-40B4-BE49-F238E27FC236}">
                <a16:creationId xmlns:a16="http://schemas.microsoft.com/office/drawing/2014/main" id="{690E8CB7-4C09-47D4-9A3A-4E8E8877F589}"/>
              </a:ext>
            </a:extLst>
          </p:cNvPr>
          <p:cNvSpPr/>
          <p:nvPr userDrawn="1"/>
        </p:nvSpPr>
        <p:spPr>
          <a:xfrm>
            <a:off x="214774" y="4882912"/>
            <a:ext cx="1390124" cy="230832"/>
          </a:xfrm>
          <a:prstGeom prst="rect">
            <a:avLst/>
          </a:prstGeom>
        </p:spPr>
        <p:txBody>
          <a:bodyPr wrap="none">
            <a:spAutoFit/>
          </a:bodyPr>
          <a:lstStyle/>
          <a:p>
            <a:pPr algn="l"/>
            <a:r>
              <a:rPr lang="en-US" sz="900" b="0" i="0" err="1">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MiNetRun</a:t>
            </a:r>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 – Rust Channel</a:t>
            </a:r>
          </a:p>
        </p:txBody>
      </p:sp>
      <p:pic>
        <p:nvPicPr>
          <p:cNvPr id="16" name="Graphic 15">
            <a:extLst>
              <a:ext uri="{FF2B5EF4-FFF2-40B4-BE49-F238E27FC236}">
                <a16:creationId xmlns:a16="http://schemas.microsoft.com/office/drawing/2014/main" id="{3DB6E0FE-A458-4FC3-8BCF-C3DEF3B9E242}"/>
              </a:ext>
              <a:ext uri="{C183D7F6-B498-43B3-948B-1728B52AA6E4}">
                <adec:decorative xmlns:adec="http://schemas.microsoft.com/office/drawing/2017/decorative" val="1"/>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7" name="TextBox 16" descr="page number">
            <a:extLst>
              <a:ext uri="{FF2B5EF4-FFF2-40B4-BE49-F238E27FC236}">
                <a16:creationId xmlns:a16="http://schemas.microsoft.com/office/drawing/2014/main" id="{53D7E5EC-4B62-4515-9A8B-0AB847259844}"/>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8" name="Rectangle 17">
            <a:extLst>
              <a:ext uri="{FF2B5EF4-FFF2-40B4-BE49-F238E27FC236}">
                <a16:creationId xmlns:a16="http://schemas.microsoft.com/office/drawing/2014/main" id="{51A5FD6C-5104-45F8-8C61-CC0432723E0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232737113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IntelOne Display Regular" panose="020B0503020203020204" pitchFamily="34" charset="0"/>
        <a:buChar char="•"/>
        <a:defRPr sz="2100" b="0" i="0" kern="1200">
          <a:solidFill>
            <a:schemeClr val="tx1"/>
          </a:solidFill>
          <a:latin typeface="IntelOne Text Light" panose="020B0403020203020204" pitchFamily="34" charset="77"/>
          <a:ea typeface="+mn-ea"/>
          <a:cs typeface="+mn-cs"/>
        </a:defRPr>
      </a:lvl1pPr>
      <a:lvl2pPr marL="514350" indent="-171450" algn="l" defTabSz="685800" rtl="0" eaLnBrk="1" latinLnBrk="0" hangingPunct="1">
        <a:lnSpc>
          <a:spcPct val="90000"/>
        </a:lnSpc>
        <a:spcBef>
          <a:spcPts val="375"/>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2pPr>
      <a:lvl3pPr marL="857250" indent="-171450" algn="l" defTabSz="685800" rtl="0" eaLnBrk="1" latinLnBrk="0" hangingPunct="1">
        <a:lnSpc>
          <a:spcPct val="90000"/>
        </a:lnSpc>
        <a:spcBef>
          <a:spcPts val="375"/>
        </a:spcBef>
        <a:buFont typeface="IntelOne Display Regular" panose="020B0503020203020204" pitchFamily="34" charset="0"/>
        <a:buChar char="•"/>
        <a:defRPr sz="1500" b="0" i="0" kern="1200">
          <a:solidFill>
            <a:schemeClr val="tx1"/>
          </a:solidFill>
          <a:latin typeface="IntelOne Text Light" panose="020B0403020203020204" pitchFamily="34" charset="77"/>
          <a:ea typeface="+mn-ea"/>
          <a:cs typeface="+mn-cs"/>
        </a:defRPr>
      </a:lvl3pPr>
      <a:lvl4pPr marL="1200150" indent="-171450" algn="l" defTabSz="685800" rtl="0" eaLnBrk="1" latinLnBrk="0" hangingPunct="1">
        <a:lnSpc>
          <a:spcPct val="90000"/>
        </a:lnSpc>
        <a:spcBef>
          <a:spcPts val="375"/>
        </a:spcBef>
        <a:buFont typeface="IntelOne Display Regular" panose="020B0503020203020204" pitchFamily="34" charset="0"/>
        <a:buChar char="•"/>
        <a:defRPr sz="1350" b="0" i="0" kern="1200">
          <a:solidFill>
            <a:schemeClr val="tx1"/>
          </a:solidFill>
          <a:latin typeface="IntelOne Text Light" panose="020B0403020203020204" pitchFamily="34" charset="77"/>
          <a:ea typeface="+mn-ea"/>
          <a:cs typeface="+mn-cs"/>
        </a:defRPr>
      </a:lvl4pPr>
      <a:lvl5pPr marL="1543050" indent="-171450" algn="l" defTabSz="685800" rtl="0" eaLnBrk="1" latinLnBrk="0" hangingPunct="1">
        <a:lnSpc>
          <a:spcPct val="90000"/>
        </a:lnSpc>
        <a:spcBef>
          <a:spcPts val="375"/>
        </a:spcBef>
        <a:buFont typeface="IntelOne Display Regular" panose="020B0503020203020204" pitchFamily="34" charset="0"/>
        <a:buChar char="•"/>
        <a:defRPr sz="1200" b="0" i="0" kern="1200">
          <a:solidFill>
            <a:schemeClr val="tx1"/>
          </a:solidFill>
          <a:latin typeface="IntelOne Text Light" panose="020B0403020203020204" pitchFamily="34" charset="77"/>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28650" y="273843"/>
            <a:ext cx="7886700" cy="9941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295347" y="4801228"/>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285750" y="166270"/>
            <a:ext cx="8229600" cy="899867"/>
          </a:xfrm>
          <a:prstGeom prst="rect">
            <a:avLst/>
          </a:prstGeom>
        </p:spPr>
        <p:txBody>
          <a:bodyPr vert="horz" lIns="91440" tIns="45720" rIns="91440" bIns="45720" rtlCol="0" anchor="ctr">
            <a:normAutofit/>
          </a:bodyPr>
          <a:lstStyle/>
          <a:p>
            <a:r>
              <a:rPr lang="en-US"/>
              <a:t>Click to edit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285750" y="1118755"/>
            <a:ext cx="8229600" cy="3513968"/>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 uri="{C183D7F6-B498-43B3-948B-1728B52AA6E4}">
                <adec:decorative xmlns:adec="http://schemas.microsoft.com/office/drawing/2017/decorative" val="1"/>
              </a:ext>
            </a:extLst>
          </p:cNvPr>
          <p:cNvSpPr/>
          <p:nvPr/>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descr="Intel Confidential">
            <a:extLst>
              <a:ext uri="{FF2B5EF4-FFF2-40B4-BE49-F238E27FC236}">
                <a16:creationId xmlns:a16="http://schemas.microsoft.com/office/drawing/2014/main" id="{D272B893-3411-4154-A13D-8DB1F4E167A4}"/>
              </a:ext>
            </a:extLst>
          </p:cNvPr>
          <p:cNvSpPr/>
          <p:nvPr/>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9" name="Rectangle 8" descr="Department or Event Name">
            <a:extLst>
              <a:ext uri="{FF2B5EF4-FFF2-40B4-BE49-F238E27FC236}">
                <a16:creationId xmlns:a16="http://schemas.microsoft.com/office/drawing/2014/main" id="{8A75CF89-9B1A-49AA-8C1C-7280637B6567}"/>
              </a:ext>
            </a:extLst>
          </p:cNvPr>
          <p:cNvSpPr/>
          <p:nvPr/>
        </p:nvSpPr>
        <p:spPr>
          <a:xfrm>
            <a:off x="214774" y="4882912"/>
            <a:ext cx="1479892" cy="230832"/>
          </a:xfrm>
          <a:prstGeom prst="rect">
            <a:avLst/>
          </a:prstGeom>
        </p:spPr>
        <p:txBody>
          <a:bodyPr wrap="none">
            <a:spAutoFit/>
          </a:bodyPr>
          <a:lstStyle/>
          <a:p>
            <a:pPr algn="l"/>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Department or Event Name</a:t>
            </a:r>
          </a:p>
        </p:txBody>
      </p:sp>
      <p:pic>
        <p:nvPicPr>
          <p:cNvPr id="10" name="Graphic 9">
            <a:extLst>
              <a:ext uri="{FF2B5EF4-FFF2-40B4-BE49-F238E27FC236}">
                <a16:creationId xmlns:a16="http://schemas.microsoft.com/office/drawing/2014/main" id="{A984EC55-415E-440F-AE6F-DDB70FA6D374}"/>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1" name="TextBox 10" descr="page number">
            <a:extLst>
              <a:ext uri="{FF2B5EF4-FFF2-40B4-BE49-F238E27FC236}">
                <a16:creationId xmlns:a16="http://schemas.microsoft.com/office/drawing/2014/main" id="{02FB4E28-8FF4-469D-9172-AA2B2441695C}"/>
              </a:ext>
            </a:extLst>
          </p:cNvPr>
          <p:cNvSpPr txBox="1"/>
          <p:nvPr/>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 uri="{C183D7F6-B498-43B3-948B-1728B52AA6E4}">
                <adec:decorative xmlns:adec="http://schemas.microsoft.com/office/drawing/2017/decorative" val="1"/>
              </a:ext>
            </a:extLst>
          </p:cNvPr>
          <p:cNvSpPr/>
          <p:nvPr/>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DE1E402-C0AA-4A44-97FB-BE9DDACF9A55}"/>
              </a:ext>
              <a:ext uri="{C183D7F6-B498-43B3-948B-1728B52AA6E4}">
                <adec:decorative xmlns:adec="http://schemas.microsoft.com/office/drawing/2017/decorative" val="1"/>
              </a:ext>
            </a:extLst>
          </p:cNvPr>
          <p:cNvSpPr/>
          <p:nvPr userDrawn="1"/>
        </p:nvSpPr>
        <p:spPr>
          <a:xfrm>
            <a:off x="0" y="4800600"/>
            <a:ext cx="8801100" cy="3429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descr="Intel Confidential">
            <a:extLst>
              <a:ext uri="{FF2B5EF4-FFF2-40B4-BE49-F238E27FC236}">
                <a16:creationId xmlns:a16="http://schemas.microsoft.com/office/drawing/2014/main" id="{906391AB-9F76-4178-9622-4768A6A6C7CA}"/>
              </a:ext>
            </a:extLst>
          </p:cNvPr>
          <p:cNvSpPr/>
          <p:nvPr userDrawn="1"/>
        </p:nvSpPr>
        <p:spPr>
          <a:xfrm>
            <a:off x="4139831" y="4882912"/>
            <a:ext cx="864340" cy="207749"/>
          </a:xfrm>
          <a:prstGeom prst="rect">
            <a:avLst/>
          </a:prstGeom>
        </p:spPr>
        <p:txBody>
          <a:bodyPr wrap="none">
            <a:spAutoFit/>
          </a:bodyPr>
          <a:lstStyle/>
          <a:p>
            <a:pPr algn="ctr"/>
            <a:r>
              <a:rPr lang="en-US" sz="75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15" name="Rectangle 14" descr="Department or Event Name">
            <a:extLst>
              <a:ext uri="{FF2B5EF4-FFF2-40B4-BE49-F238E27FC236}">
                <a16:creationId xmlns:a16="http://schemas.microsoft.com/office/drawing/2014/main" id="{690E8CB7-4C09-47D4-9A3A-4E8E8877F589}"/>
              </a:ext>
            </a:extLst>
          </p:cNvPr>
          <p:cNvSpPr/>
          <p:nvPr userDrawn="1"/>
        </p:nvSpPr>
        <p:spPr>
          <a:xfrm>
            <a:off x="214774" y="4882912"/>
            <a:ext cx="1390124" cy="230832"/>
          </a:xfrm>
          <a:prstGeom prst="rect">
            <a:avLst/>
          </a:prstGeom>
        </p:spPr>
        <p:txBody>
          <a:bodyPr wrap="none">
            <a:spAutoFit/>
          </a:bodyPr>
          <a:lstStyle/>
          <a:p>
            <a:pPr algn="l"/>
            <a:r>
              <a:rPr lang="en-US" sz="900" b="0" i="0" err="1">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MiNetRun</a:t>
            </a:r>
            <a:r>
              <a:rPr lang="en-US" sz="9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 – Rust Channel</a:t>
            </a:r>
          </a:p>
        </p:txBody>
      </p:sp>
      <p:pic>
        <p:nvPicPr>
          <p:cNvPr id="16" name="Graphic 15">
            <a:extLst>
              <a:ext uri="{FF2B5EF4-FFF2-40B4-BE49-F238E27FC236}">
                <a16:creationId xmlns:a16="http://schemas.microsoft.com/office/drawing/2014/main" id="{3DB6E0FE-A458-4FC3-8BCF-C3DEF3B9E242}"/>
              </a:ext>
              <a:ext uri="{C183D7F6-B498-43B3-948B-1728B52AA6E4}">
                <adec:decorative xmlns:adec="http://schemas.microsoft.com/office/drawing/2017/decorative" val="1"/>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8353100" y="4916051"/>
            <a:ext cx="357063" cy="133143"/>
          </a:xfrm>
          <a:prstGeom prst="rect">
            <a:avLst/>
          </a:prstGeom>
        </p:spPr>
      </p:pic>
      <p:sp>
        <p:nvSpPr>
          <p:cNvPr id="17" name="TextBox 16" descr="page number">
            <a:extLst>
              <a:ext uri="{FF2B5EF4-FFF2-40B4-BE49-F238E27FC236}">
                <a16:creationId xmlns:a16="http://schemas.microsoft.com/office/drawing/2014/main" id="{53D7E5EC-4B62-4515-9A8B-0AB847259844}"/>
              </a:ext>
            </a:extLst>
          </p:cNvPr>
          <p:cNvSpPr txBox="1"/>
          <p:nvPr userDrawn="1"/>
        </p:nvSpPr>
        <p:spPr>
          <a:xfrm>
            <a:off x="8921499" y="4914784"/>
            <a:ext cx="112210" cy="115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1828754" rtl="0" fontAlgn="auto" latinLnBrk="0" hangingPunct="0">
              <a:lnSpc>
                <a:spcPct val="100000"/>
              </a:lnSpc>
              <a:spcBef>
                <a:spcPts val="0"/>
              </a:spcBef>
              <a:spcAft>
                <a:spcPts val="0"/>
              </a:spcAft>
              <a:buClrTx/>
              <a:buSzTx/>
              <a:buFontTx/>
              <a:buNone/>
              <a:tabLst/>
            </a:pPr>
            <a:fld id="{4F6B73DA-0149-4325-A7B8-AE29BD4BC701}" type="slidenum">
              <a:rPr kumimoji="0" lang="en-US" sz="75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1828754" rtl="0" fontAlgn="auto" latinLnBrk="0" hangingPunct="0">
                <a:lnSpc>
                  <a:spcPct val="100000"/>
                </a:lnSpc>
                <a:spcBef>
                  <a:spcPts val="0"/>
                </a:spcBef>
                <a:spcAft>
                  <a:spcPts val="0"/>
                </a:spcAft>
                <a:buClrTx/>
                <a:buSzTx/>
                <a:buFontTx/>
                <a:buNone/>
                <a:tabLst/>
              </a:pPr>
              <a:t>‹#›</a:t>
            </a:fld>
            <a:endParaRPr kumimoji="0" lang="en-US" sz="75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8" name="Rectangle 17">
            <a:extLst>
              <a:ext uri="{FF2B5EF4-FFF2-40B4-BE49-F238E27FC236}">
                <a16:creationId xmlns:a16="http://schemas.microsoft.com/office/drawing/2014/main" id="{51A5FD6C-5104-45F8-8C61-CC0432723E00}"/>
              </a:ext>
              <a:ext uri="{C183D7F6-B498-43B3-948B-1728B52AA6E4}">
                <adec:decorative xmlns:adec="http://schemas.microsoft.com/office/drawing/2017/decorative" val="1"/>
              </a:ext>
            </a:extLst>
          </p:cNvPr>
          <p:cNvSpPr/>
          <p:nvPr userDrawn="1"/>
        </p:nvSpPr>
        <p:spPr>
          <a:xfrm>
            <a:off x="8801100" y="0"/>
            <a:ext cx="342900" cy="48006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23273711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IntelOne Display Regular" panose="020B0503020203020204" pitchFamily="34" charset="0"/>
        <a:buChar char="•"/>
        <a:defRPr sz="2100" b="0" i="0" kern="1200">
          <a:solidFill>
            <a:schemeClr val="tx1"/>
          </a:solidFill>
          <a:latin typeface="IntelOne Text Light" panose="020B0403020203020204" pitchFamily="34" charset="77"/>
          <a:ea typeface="+mn-ea"/>
          <a:cs typeface="+mn-cs"/>
        </a:defRPr>
      </a:lvl1pPr>
      <a:lvl2pPr marL="514350" indent="-171450" algn="l" defTabSz="685800" rtl="0" eaLnBrk="1" latinLnBrk="0" hangingPunct="1">
        <a:lnSpc>
          <a:spcPct val="90000"/>
        </a:lnSpc>
        <a:spcBef>
          <a:spcPts val="375"/>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2pPr>
      <a:lvl3pPr marL="857250" indent="-171450" algn="l" defTabSz="685800" rtl="0" eaLnBrk="1" latinLnBrk="0" hangingPunct="1">
        <a:lnSpc>
          <a:spcPct val="90000"/>
        </a:lnSpc>
        <a:spcBef>
          <a:spcPts val="375"/>
        </a:spcBef>
        <a:buFont typeface="IntelOne Display Regular" panose="020B0503020203020204" pitchFamily="34" charset="0"/>
        <a:buChar char="•"/>
        <a:defRPr sz="1500" b="0" i="0" kern="1200">
          <a:solidFill>
            <a:schemeClr val="tx1"/>
          </a:solidFill>
          <a:latin typeface="IntelOne Text Light" panose="020B0403020203020204" pitchFamily="34" charset="77"/>
          <a:ea typeface="+mn-ea"/>
          <a:cs typeface="+mn-cs"/>
        </a:defRPr>
      </a:lvl3pPr>
      <a:lvl4pPr marL="1200150" indent="-171450" algn="l" defTabSz="685800" rtl="0" eaLnBrk="1" latinLnBrk="0" hangingPunct="1">
        <a:lnSpc>
          <a:spcPct val="90000"/>
        </a:lnSpc>
        <a:spcBef>
          <a:spcPts val="375"/>
        </a:spcBef>
        <a:buFont typeface="IntelOne Display Regular" panose="020B0503020203020204" pitchFamily="34" charset="0"/>
        <a:buChar char="•"/>
        <a:defRPr sz="1350" b="0" i="0" kern="1200">
          <a:solidFill>
            <a:schemeClr val="tx1"/>
          </a:solidFill>
          <a:latin typeface="IntelOne Text Light" panose="020B0403020203020204" pitchFamily="34" charset="77"/>
          <a:ea typeface="+mn-ea"/>
          <a:cs typeface="+mn-cs"/>
        </a:defRPr>
      </a:lvl4pPr>
      <a:lvl5pPr marL="1543050" indent="-171450" algn="l" defTabSz="685800" rtl="0" eaLnBrk="1" latinLnBrk="0" hangingPunct="1">
        <a:lnSpc>
          <a:spcPct val="90000"/>
        </a:lnSpc>
        <a:spcBef>
          <a:spcPts val="375"/>
        </a:spcBef>
        <a:buFont typeface="IntelOne Display Regular" panose="020B0503020203020204" pitchFamily="34" charset="0"/>
        <a:buChar char="•"/>
        <a:defRPr sz="1200" b="0" i="0" kern="1200">
          <a:solidFill>
            <a:schemeClr val="tx1"/>
          </a:solidFill>
          <a:latin typeface="IntelOne Text Light" panose="020B0403020203020204" pitchFamily="34" charset="77"/>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7.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2.xml"/><Relationship Id="rId1" Type="http://schemas.openxmlformats.org/officeDocument/2006/relationships/slideLayout" Target="../slideLayouts/slideLayout63.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3" descr="图片 3"/>
          <p:cNvPicPr>
            <a:picLocks noChangeAspect="1"/>
          </p:cNvPicPr>
          <p:nvPr/>
        </p:nvPicPr>
        <p:blipFill>
          <a:blip r:embed="rId2"/>
          <a:stretch>
            <a:fillRect/>
          </a:stretch>
        </p:blipFill>
        <p:spPr>
          <a:xfrm>
            <a:off x="0" y="635"/>
            <a:ext cx="9144000" cy="5142866"/>
          </a:xfrm>
          <a:prstGeom prst="rect">
            <a:avLst/>
          </a:prstGeom>
          <a:ln w="12700">
            <a:miter lim="400000"/>
          </a:ln>
        </p:spPr>
      </p:pic>
      <p:pic>
        <p:nvPicPr>
          <p:cNvPr id="95" name="图片 5" descr="图片 5"/>
          <p:cNvPicPr>
            <a:picLocks noChangeAspect="1"/>
          </p:cNvPicPr>
          <p:nvPr/>
        </p:nvPicPr>
        <p:blipFill>
          <a:blip r:embed="rId3"/>
          <a:stretch>
            <a:fillRect/>
          </a:stretch>
        </p:blipFill>
        <p:spPr>
          <a:xfrm>
            <a:off x="-3175" y="66039"/>
            <a:ext cx="9144000" cy="5077461"/>
          </a:xfrm>
          <a:prstGeom prst="rect">
            <a:avLst/>
          </a:prstGeom>
          <a:ln w="12700">
            <a:miter lim="400000"/>
          </a:ln>
        </p:spPr>
      </p:pic>
      <p:sp>
        <p:nvSpPr>
          <p:cNvPr id="96" name="文本框 7"/>
          <p:cNvSpPr txBox="1"/>
          <p:nvPr/>
        </p:nvSpPr>
        <p:spPr>
          <a:xfrm>
            <a:off x="292735" y="1328419"/>
            <a:ext cx="4520565"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atin typeface="Alibaba PuHuiTi 2.0 85 Bold"/>
                <a:ea typeface="Alibaba PuHuiTi 2.0 85 Bold"/>
                <a:cs typeface="Alibaba PuHuiTi 2.0 85 Bold"/>
                <a:sym typeface="Alibaba PuHuiTi 2.0 85 Bold"/>
              </a:defRPr>
            </a:lvl1pPr>
          </a:lstStyle>
          <a:p>
            <a:r>
              <a:t>第三届中国Rust开发者大会</a:t>
            </a:r>
          </a:p>
        </p:txBody>
      </p:sp>
      <p:pic>
        <p:nvPicPr>
          <p:cNvPr id="97" name="图片 9" descr="图片 9"/>
          <p:cNvPicPr>
            <a:picLocks noChangeAspect="1"/>
          </p:cNvPicPr>
          <p:nvPr/>
        </p:nvPicPr>
        <p:blipFill>
          <a:blip r:embed="rId4"/>
          <a:stretch>
            <a:fillRect/>
          </a:stretch>
        </p:blipFill>
        <p:spPr>
          <a:xfrm>
            <a:off x="-3175" y="0"/>
            <a:ext cx="4400550" cy="1328420"/>
          </a:xfrm>
          <a:prstGeom prst="rect">
            <a:avLst/>
          </a:prstGeom>
          <a:ln w="12700">
            <a:miter lim="400000"/>
          </a:ln>
        </p:spPr>
      </p:pic>
      <p:pic>
        <p:nvPicPr>
          <p:cNvPr id="98" name="图片 10" descr="图片 10"/>
          <p:cNvPicPr>
            <a:picLocks noChangeAspect="1"/>
          </p:cNvPicPr>
          <p:nvPr/>
        </p:nvPicPr>
        <p:blipFill>
          <a:blip r:embed="rId5"/>
          <a:stretch>
            <a:fillRect/>
          </a:stretch>
        </p:blipFill>
        <p:spPr>
          <a:xfrm>
            <a:off x="-160655" y="4199254"/>
            <a:ext cx="3754121" cy="108712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文本框 8"/>
          <p:cNvSpPr txBox="1"/>
          <p:nvPr/>
        </p:nvSpPr>
        <p:spPr>
          <a:xfrm>
            <a:off x="706860" y="264693"/>
            <a:ext cx="551263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FFFFFF"/>
                </a:solidFill>
                <a:latin typeface="Poppins Medium"/>
                <a:ea typeface="Poppins Medium"/>
                <a:cs typeface="Poppins Medium"/>
                <a:sym typeface="Poppins Medium"/>
              </a:defRPr>
            </a:lvl1pPr>
          </a:lstStyle>
          <a:p>
            <a:r>
              <a:rPr lang="en-US" altLang="zh-CN">
                <a:solidFill>
                  <a:schemeClr val="bg2">
                    <a:lumMod val="50000"/>
                  </a:schemeClr>
                </a:solidFill>
              </a:rPr>
              <a:t>DLB</a:t>
            </a:r>
            <a:r>
              <a:rPr lang="zh-CN" altLang="en-US">
                <a:solidFill>
                  <a:schemeClr val="bg2">
                    <a:lumMod val="50000"/>
                  </a:schemeClr>
                </a:solidFill>
              </a:rPr>
              <a:t>： </a:t>
            </a:r>
            <a:r>
              <a:rPr lang="en-US" altLang="zh-CN">
                <a:solidFill>
                  <a:schemeClr val="bg2">
                    <a:lumMod val="50000"/>
                  </a:schemeClr>
                </a:solidFill>
              </a:rPr>
              <a:t>Dynamic Load Balance</a:t>
            </a:r>
            <a:endParaRPr>
              <a:solidFill>
                <a:schemeClr val="bg2">
                  <a:lumMod val="50000"/>
                </a:schemeClr>
              </a:solidFill>
            </a:endParaRPr>
          </a:p>
        </p:txBody>
      </p:sp>
      <p:grpSp>
        <p:nvGrpSpPr>
          <p:cNvPr id="198" name="Group 2">
            <a:extLst>
              <a:ext uri="{FF2B5EF4-FFF2-40B4-BE49-F238E27FC236}">
                <a16:creationId xmlns:a16="http://schemas.microsoft.com/office/drawing/2014/main" id="{FB1C1FA8-9193-025F-A3DF-2E46B862CE3F}"/>
              </a:ext>
            </a:extLst>
          </p:cNvPr>
          <p:cNvGrpSpPr/>
          <p:nvPr/>
        </p:nvGrpSpPr>
        <p:grpSpPr>
          <a:xfrm>
            <a:off x="643915" y="1003720"/>
            <a:ext cx="4348480" cy="3599108"/>
            <a:chOff x="5328920" y="493702"/>
            <a:chExt cx="3261360" cy="2699331"/>
          </a:xfrm>
        </p:grpSpPr>
        <p:sp>
          <p:nvSpPr>
            <p:cNvPr id="199" name="Rectangle 2069">
              <a:extLst>
                <a:ext uri="{FF2B5EF4-FFF2-40B4-BE49-F238E27FC236}">
                  <a16:creationId xmlns:a16="http://schemas.microsoft.com/office/drawing/2014/main" id="{A61BCBF4-7F36-DE4C-EBA6-8442720FE771}"/>
                </a:ext>
              </a:extLst>
            </p:cNvPr>
            <p:cNvSpPr/>
            <p:nvPr/>
          </p:nvSpPr>
          <p:spPr>
            <a:xfrm>
              <a:off x="5328920" y="985519"/>
              <a:ext cx="3261360" cy="1718944"/>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67" b="1">
                <a:solidFill>
                  <a:schemeClr val="tx1"/>
                </a:solidFill>
              </a:endParaRPr>
            </a:p>
            <a:p>
              <a:pPr algn="r"/>
              <a:endParaRPr lang="en-US" sz="1867" b="1">
                <a:solidFill>
                  <a:schemeClr val="tx1"/>
                </a:solidFill>
              </a:endParaRPr>
            </a:p>
            <a:p>
              <a:pPr algn="r"/>
              <a:endParaRPr lang="en-US" sz="1867" b="1">
                <a:solidFill>
                  <a:schemeClr val="tx1"/>
                </a:solidFill>
              </a:endParaRPr>
            </a:p>
            <a:p>
              <a:pPr algn="r"/>
              <a:endParaRPr lang="en-US" sz="1867" b="1">
                <a:solidFill>
                  <a:schemeClr val="tx1"/>
                </a:solidFill>
              </a:endParaRPr>
            </a:p>
            <a:p>
              <a:pPr algn="r"/>
              <a:endParaRPr lang="en-US" sz="1867" b="1">
                <a:solidFill>
                  <a:schemeClr val="tx1"/>
                </a:solidFill>
              </a:endParaRPr>
            </a:p>
            <a:p>
              <a:pPr algn="r"/>
              <a:r>
                <a:rPr lang="en-US" sz="1867" b="1">
                  <a:solidFill>
                    <a:srgbClr val="FF0000"/>
                  </a:solidFill>
                </a:rPr>
                <a:t>DLB</a:t>
              </a:r>
            </a:p>
          </p:txBody>
        </p:sp>
        <p:sp>
          <p:nvSpPr>
            <p:cNvPr id="200" name="Rectangle 65">
              <a:extLst>
                <a:ext uri="{FF2B5EF4-FFF2-40B4-BE49-F238E27FC236}">
                  <a16:creationId xmlns:a16="http://schemas.microsoft.com/office/drawing/2014/main" id="{9CD6A860-88E1-18DA-ECC5-3FFAFFEE9D62}"/>
                </a:ext>
              </a:extLst>
            </p:cNvPr>
            <p:cNvSpPr/>
            <p:nvPr/>
          </p:nvSpPr>
          <p:spPr>
            <a:xfrm>
              <a:off x="5527040" y="1083311"/>
              <a:ext cx="2133600" cy="31496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Enqueue Logic</a:t>
              </a:r>
            </a:p>
          </p:txBody>
        </p:sp>
        <p:sp>
          <p:nvSpPr>
            <p:cNvPr id="201" name="Rectangle 66">
              <a:extLst>
                <a:ext uri="{FF2B5EF4-FFF2-40B4-BE49-F238E27FC236}">
                  <a16:creationId xmlns:a16="http://schemas.microsoft.com/office/drawing/2014/main" id="{1DA8033F-9B53-8927-392D-C4219ADCDED2}"/>
                </a:ext>
              </a:extLst>
            </p:cNvPr>
            <p:cNvSpPr/>
            <p:nvPr/>
          </p:nvSpPr>
          <p:spPr>
            <a:xfrm>
              <a:off x="5562600" y="15443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02" name="Straight Connector 69">
              <a:extLst>
                <a:ext uri="{FF2B5EF4-FFF2-40B4-BE49-F238E27FC236}">
                  <a16:creationId xmlns:a16="http://schemas.microsoft.com/office/drawing/2014/main" id="{CC34FEA1-23F6-214E-C58A-2F70588CDBC6}"/>
                </a:ext>
              </a:extLst>
            </p:cNvPr>
            <p:cNvCxnSpPr/>
            <p:nvPr/>
          </p:nvCxnSpPr>
          <p:spPr>
            <a:xfrm>
              <a:off x="5562600" y="16459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03" name="Straight Connector 70">
              <a:extLst>
                <a:ext uri="{FF2B5EF4-FFF2-40B4-BE49-F238E27FC236}">
                  <a16:creationId xmlns:a16="http://schemas.microsoft.com/office/drawing/2014/main" id="{1D3129AA-03CE-862D-762D-20DC74ACEC74}"/>
                </a:ext>
              </a:extLst>
            </p:cNvPr>
            <p:cNvCxnSpPr/>
            <p:nvPr/>
          </p:nvCxnSpPr>
          <p:spPr>
            <a:xfrm>
              <a:off x="5562600" y="17424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04" name="Straight Connector 71">
              <a:extLst>
                <a:ext uri="{FF2B5EF4-FFF2-40B4-BE49-F238E27FC236}">
                  <a16:creationId xmlns:a16="http://schemas.microsoft.com/office/drawing/2014/main" id="{66613937-47FB-5D68-7B26-77BD094EEAC1}"/>
                </a:ext>
              </a:extLst>
            </p:cNvPr>
            <p:cNvCxnSpPr/>
            <p:nvPr/>
          </p:nvCxnSpPr>
          <p:spPr>
            <a:xfrm>
              <a:off x="5562600" y="20550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205" name="Rectangle 72">
              <a:extLst>
                <a:ext uri="{FF2B5EF4-FFF2-40B4-BE49-F238E27FC236}">
                  <a16:creationId xmlns:a16="http://schemas.microsoft.com/office/drawing/2014/main" id="{59931E0C-C4F6-19F5-D34C-A85561109DBC}"/>
                </a:ext>
              </a:extLst>
            </p:cNvPr>
            <p:cNvSpPr/>
            <p:nvPr/>
          </p:nvSpPr>
          <p:spPr>
            <a:xfrm>
              <a:off x="6405880" y="15443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06" name="Straight Connector 73">
              <a:extLst>
                <a:ext uri="{FF2B5EF4-FFF2-40B4-BE49-F238E27FC236}">
                  <a16:creationId xmlns:a16="http://schemas.microsoft.com/office/drawing/2014/main" id="{6FEE2A7E-4126-22F4-A5F2-81077FC3B706}"/>
                </a:ext>
              </a:extLst>
            </p:cNvPr>
            <p:cNvCxnSpPr/>
            <p:nvPr/>
          </p:nvCxnSpPr>
          <p:spPr>
            <a:xfrm>
              <a:off x="6405880" y="16459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07" name="Straight Connector 74">
              <a:extLst>
                <a:ext uri="{FF2B5EF4-FFF2-40B4-BE49-F238E27FC236}">
                  <a16:creationId xmlns:a16="http://schemas.microsoft.com/office/drawing/2014/main" id="{AAA2923C-6A53-9F93-76AC-AC406978C560}"/>
                </a:ext>
              </a:extLst>
            </p:cNvPr>
            <p:cNvCxnSpPr/>
            <p:nvPr/>
          </p:nvCxnSpPr>
          <p:spPr>
            <a:xfrm>
              <a:off x="6405880" y="17424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08" name="Straight Connector 75">
              <a:extLst>
                <a:ext uri="{FF2B5EF4-FFF2-40B4-BE49-F238E27FC236}">
                  <a16:creationId xmlns:a16="http://schemas.microsoft.com/office/drawing/2014/main" id="{2BCFDE5A-C555-41D9-965C-73158D4C4A87}"/>
                </a:ext>
              </a:extLst>
            </p:cNvPr>
            <p:cNvCxnSpPr/>
            <p:nvPr/>
          </p:nvCxnSpPr>
          <p:spPr>
            <a:xfrm>
              <a:off x="6405880" y="20550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209" name="Rectangle 76">
              <a:extLst>
                <a:ext uri="{FF2B5EF4-FFF2-40B4-BE49-F238E27FC236}">
                  <a16:creationId xmlns:a16="http://schemas.microsoft.com/office/drawing/2014/main" id="{E5C28279-0D6A-3CE3-C308-C393CB08286E}"/>
                </a:ext>
              </a:extLst>
            </p:cNvPr>
            <p:cNvSpPr/>
            <p:nvPr/>
          </p:nvSpPr>
          <p:spPr>
            <a:xfrm>
              <a:off x="6614160" y="15443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10" name="Straight Connector 77">
              <a:extLst>
                <a:ext uri="{FF2B5EF4-FFF2-40B4-BE49-F238E27FC236}">
                  <a16:creationId xmlns:a16="http://schemas.microsoft.com/office/drawing/2014/main" id="{FBD5136A-48F0-7156-78F5-34FB4B2758D8}"/>
                </a:ext>
              </a:extLst>
            </p:cNvPr>
            <p:cNvCxnSpPr/>
            <p:nvPr/>
          </p:nvCxnSpPr>
          <p:spPr>
            <a:xfrm>
              <a:off x="6614160" y="16459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11" name="Straight Connector 78">
              <a:extLst>
                <a:ext uri="{FF2B5EF4-FFF2-40B4-BE49-F238E27FC236}">
                  <a16:creationId xmlns:a16="http://schemas.microsoft.com/office/drawing/2014/main" id="{12B18383-EA2E-51E7-5742-C48237DD4D3C}"/>
                </a:ext>
              </a:extLst>
            </p:cNvPr>
            <p:cNvCxnSpPr/>
            <p:nvPr/>
          </p:nvCxnSpPr>
          <p:spPr>
            <a:xfrm>
              <a:off x="6614160" y="17424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12" name="Straight Connector 79">
              <a:extLst>
                <a:ext uri="{FF2B5EF4-FFF2-40B4-BE49-F238E27FC236}">
                  <a16:creationId xmlns:a16="http://schemas.microsoft.com/office/drawing/2014/main" id="{2A49E5D1-9F86-EC3A-E0CB-5418D7D2BEF0}"/>
                </a:ext>
              </a:extLst>
            </p:cNvPr>
            <p:cNvCxnSpPr/>
            <p:nvPr/>
          </p:nvCxnSpPr>
          <p:spPr>
            <a:xfrm>
              <a:off x="6614160" y="20550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213" name="Rectangle 80">
              <a:extLst>
                <a:ext uri="{FF2B5EF4-FFF2-40B4-BE49-F238E27FC236}">
                  <a16:creationId xmlns:a16="http://schemas.microsoft.com/office/drawing/2014/main" id="{F1B2CAF3-AF6C-6B6A-3C94-F3D2A5C89D23}"/>
                </a:ext>
              </a:extLst>
            </p:cNvPr>
            <p:cNvSpPr/>
            <p:nvPr/>
          </p:nvSpPr>
          <p:spPr>
            <a:xfrm>
              <a:off x="6822440" y="15443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14" name="Straight Connector 81">
              <a:extLst>
                <a:ext uri="{FF2B5EF4-FFF2-40B4-BE49-F238E27FC236}">
                  <a16:creationId xmlns:a16="http://schemas.microsoft.com/office/drawing/2014/main" id="{95C1A5D0-58AC-8DA5-6E7C-447094962C28}"/>
                </a:ext>
              </a:extLst>
            </p:cNvPr>
            <p:cNvCxnSpPr/>
            <p:nvPr/>
          </p:nvCxnSpPr>
          <p:spPr>
            <a:xfrm>
              <a:off x="6822440" y="16459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15" name="Straight Connector 82">
              <a:extLst>
                <a:ext uri="{FF2B5EF4-FFF2-40B4-BE49-F238E27FC236}">
                  <a16:creationId xmlns:a16="http://schemas.microsoft.com/office/drawing/2014/main" id="{8BA18EE4-9CD9-0425-769E-0176A467616A}"/>
                </a:ext>
              </a:extLst>
            </p:cNvPr>
            <p:cNvCxnSpPr/>
            <p:nvPr/>
          </p:nvCxnSpPr>
          <p:spPr>
            <a:xfrm>
              <a:off x="6822440" y="17424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16" name="Straight Connector 83">
              <a:extLst>
                <a:ext uri="{FF2B5EF4-FFF2-40B4-BE49-F238E27FC236}">
                  <a16:creationId xmlns:a16="http://schemas.microsoft.com/office/drawing/2014/main" id="{19261FA7-21EA-0590-DFB7-9678E3C8F447}"/>
                </a:ext>
              </a:extLst>
            </p:cNvPr>
            <p:cNvCxnSpPr/>
            <p:nvPr/>
          </p:nvCxnSpPr>
          <p:spPr>
            <a:xfrm>
              <a:off x="6822440" y="20550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217" name="Straight Arrow Connector 84">
              <a:extLst>
                <a:ext uri="{FF2B5EF4-FFF2-40B4-BE49-F238E27FC236}">
                  <a16:creationId xmlns:a16="http://schemas.microsoft.com/office/drawing/2014/main" id="{3DA32690-E034-A087-7657-7D6CC4F72F81}"/>
                </a:ext>
              </a:extLst>
            </p:cNvPr>
            <p:cNvCxnSpPr/>
            <p:nvPr/>
          </p:nvCxnSpPr>
          <p:spPr>
            <a:xfrm flipH="1">
              <a:off x="7149593" y="1742440"/>
              <a:ext cx="439927" cy="0"/>
            </a:xfrm>
            <a:prstGeom prst="straightConnector1">
              <a:avLst/>
            </a:prstGeom>
            <a:ln w="9525"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18" name="TextBox 85">
              <a:extLst>
                <a:ext uri="{FF2B5EF4-FFF2-40B4-BE49-F238E27FC236}">
                  <a16:creationId xmlns:a16="http://schemas.microsoft.com/office/drawing/2014/main" id="{BB52E51D-E8FF-E72D-161A-1757762B7AD2}"/>
                </a:ext>
              </a:extLst>
            </p:cNvPr>
            <p:cNvSpPr txBox="1"/>
            <p:nvPr/>
          </p:nvSpPr>
          <p:spPr>
            <a:xfrm>
              <a:off x="7631174" y="1598258"/>
              <a:ext cx="680720" cy="461521"/>
            </a:xfrm>
            <a:prstGeom prst="rect">
              <a:avLst/>
            </a:prstGeom>
            <a:noFill/>
          </p:spPr>
          <p:txBody>
            <a:bodyPr wrap="square" lIns="0" tIns="0" rIns="0" bIns="0" rtlCol="0" anchor="ctr">
              <a:spAutoFit/>
            </a:bodyPr>
            <a:lstStyle/>
            <a:p>
              <a:pPr eaLnBrk="1" hangingPunct="1"/>
              <a:r>
                <a:rPr lang="en-US" sz="1333">
                  <a:ea typeface="Geneva" charset="0"/>
                  <a:cs typeface="Geneva" charset="0"/>
                </a:rPr>
                <a:t>Head and Tail pointers</a:t>
              </a:r>
            </a:p>
          </p:txBody>
        </p:sp>
        <p:cxnSp>
          <p:nvCxnSpPr>
            <p:cNvPr id="219" name="Straight Arrow Connector 86">
              <a:extLst>
                <a:ext uri="{FF2B5EF4-FFF2-40B4-BE49-F238E27FC236}">
                  <a16:creationId xmlns:a16="http://schemas.microsoft.com/office/drawing/2014/main" id="{179BAAF6-9106-A765-3CD4-F94F839D897F}"/>
                </a:ext>
              </a:extLst>
            </p:cNvPr>
            <p:cNvCxnSpPr/>
            <p:nvPr/>
          </p:nvCxnSpPr>
          <p:spPr>
            <a:xfrm flipH="1">
              <a:off x="7149593" y="1894840"/>
              <a:ext cx="439927" cy="0"/>
            </a:xfrm>
            <a:prstGeom prst="straightConnector1">
              <a:avLst/>
            </a:prstGeom>
            <a:ln w="9525"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94">
              <a:extLst>
                <a:ext uri="{FF2B5EF4-FFF2-40B4-BE49-F238E27FC236}">
                  <a16:creationId xmlns:a16="http://schemas.microsoft.com/office/drawing/2014/main" id="{AEEDDC9D-C31F-2379-0DC9-3EB73B7F9C0E}"/>
                </a:ext>
              </a:extLst>
            </p:cNvPr>
            <p:cNvCxnSpPr/>
            <p:nvPr/>
          </p:nvCxnSpPr>
          <p:spPr>
            <a:xfrm>
              <a:off x="6324600" y="731520"/>
              <a:ext cx="67056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221" name="Straight Connector 95">
              <a:extLst>
                <a:ext uri="{FF2B5EF4-FFF2-40B4-BE49-F238E27FC236}">
                  <a16:creationId xmlns:a16="http://schemas.microsoft.com/office/drawing/2014/main" id="{04565B4A-516E-E249-78D0-51A3ABF956C3}"/>
                </a:ext>
              </a:extLst>
            </p:cNvPr>
            <p:cNvCxnSpPr/>
            <p:nvPr/>
          </p:nvCxnSpPr>
          <p:spPr>
            <a:xfrm>
              <a:off x="7149593" y="2976878"/>
              <a:ext cx="25908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222" name="Straight Connector 96">
              <a:extLst>
                <a:ext uri="{FF2B5EF4-FFF2-40B4-BE49-F238E27FC236}">
                  <a16:creationId xmlns:a16="http://schemas.microsoft.com/office/drawing/2014/main" id="{8CBE4601-F66A-194F-6280-948114042F56}"/>
                </a:ext>
              </a:extLst>
            </p:cNvPr>
            <p:cNvCxnSpPr/>
            <p:nvPr/>
          </p:nvCxnSpPr>
          <p:spPr>
            <a:xfrm>
              <a:off x="5821680" y="1742440"/>
              <a:ext cx="50292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112">
              <a:extLst>
                <a:ext uri="{FF2B5EF4-FFF2-40B4-BE49-F238E27FC236}">
                  <a16:creationId xmlns:a16="http://schemas.microsoft.com/office/drawing/2014/main" id="{DB218E98-103A-466B-AAB9-221DFB438C21}"/>
                </a:ext>
              </a:extLst>
            </p:cNvPr>
            <p:cNvCxnSpPr/>
            <p:nvPr/>
          </p:nvCxnSpPr>
          <p:spPr>
            <a:xfrm>
              <a:off x="7404788" y="830290"/>
              <a:ext cx="0" cy="26035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114">
              <a:extLst>
                <a:ext uri="{FF2B5EF4-FFF2-40B4-BE49-F238E27FC236}">
                  <a16:creationId xmlns:a16="http://schemas.microsoft.com/office/drawing/2014/main" id="{71765A77-AB10-9CBB-1E99-B98EF0DE8A91}"/>
                </a:ext>
              </a:extLst>
            </p:cNvPr>
            <p:cNvCxnSpPr/>
            <p:nvPr/>
          </p:nvCxnSpPr>
          <p:spPr>
            <a:xfrm>
              <a:off x="5902960" y="830333"/>
              <a:ext cx="0" cy="26035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5" name="Rectangle 115">
              <a:extLst>
                <a:ext uri="{FF2B5EF4-FFF2-40B4-BE49-F238E27FC236}">
                  <a16:creationId xmlns:a16="http://schemas.microsoft.com/office/drawing/2014/main" id="{7D5E97E8-E395-D628-B4ED-4CC6DEF2537C}"/>
                </a:ext>
              </a:extLst>
            </p:cNvPr>
            <p:cNvSpPr/>
            <p:nvPr/>
          </p:nvSpPr>
          <p:spPr>
            <a:xfrm>
              <a:off x="5527040" y="2241551"/>
              <a:ext cx="2133600" cy="31496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Dequeue Logic &amp; Load Balancer</a:t>
              </a:r>
            </a:p>
          </p:txBody>
        </p:sp>
        <p:cxnSp>
          <p:nvCxnSpPr>
            <p:cNvPr id="226" name="Straight Arrow Connector 116">
              <a:extLst>
                <a:ext uri="{FF2B5EF4-FFF2-40B4-BE49-F238E27FC236}">
                  <a16:creationId xmlns:a16="http://schemas.microsoft.com/office/drawing/2014/main" id="{3C5856E3-F765-D02B-52B6-A66A00000C82}"/>
                </a:ext>
              </a:extLst>
            </p:cNvPr>
            <p:cNvCxnSpPr/>
            <p:nvPr/>
          </p:nvCxnSpPr>
          <p:spPr>
            <a:xfrm>
              <a:off x="5892800" y="2606671"/>
              <a:ext cx="0" cy="26035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117">
              <a:extLst>
                <a:ext uri="{FF2B5EF4-FFF2-40B4-BE49-F238E27FC236}">
                  <a16:creationId xmlns:a16="http://schemas.microsoft.com/office/drawing/2014/main" id="{88F8660B-7F63-1997-D6D0-7E1FB46EC140}"/>
                </a:ext>
              </a:extLst>
            </p:cNvPr>
            <p:cNvCxnSpPr/>
            <p:nvPr/>
          </p:nvCxnSpPr>
          <p:spPr>
            <a:xfrm>
              <a:off x="6624320" y="2574289"/>
              <a:ext cx="0" cy="26035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118">
              <a:extLst>
                <a:ext uri="{FF2B5EF4-FFF2-40B4-BE49-F238E27FC236}">
                  <a16:creationId xmlns:a16="http://schemas.microsoft.com/office/drawing/2014/main" id="{32EA7D32-1072-782B-2A75-56E254E8968C}"/>
                </a:ext>
              </a:extLst>
            </p:cNvPr>
            <p:cNvCxnSpPr/>
            <p:nvPr/>
          </p:nvCxnSpPr>
          <p:spPr>
            <a:xfrm>
              <a:off x="7589520" y="2574288"/>
              <a:ext cx="0" cy="26035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9" name="Rectangle 89">
              <a:extLst>
                <a:ext uri="{FF2B5EF4-FFF2-40B4-BE49-F238E27FC236}">
                  <a16:creationId xmlns:a16="http://schemas.microsoft.com/office/drawing/2014/main" id="{1AE039AE-7AAE-0651-D0D3-CFE1C66C334E}"/>
                </a:ext>
              </a:extLst>
            </p:cNvPr>
            <p:cNvSpPr/>
            <p:nvPr/>
          </p:nvSpPr>
          <p:spPr>
            <a:xfrm>
              <a:off x="5486553" y="493702"/>
              <a:ext cx="824993" cy="3359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Producer</a:t>
              </a:r>
            </a:p>
          </p:txBody>
        </p:sp>
        <p:sp>
          <p:nvSpPr>
            <p:cNvPr id="230" name="Rectangle 92">
              <a:extLst>
                <a:ext uri="{FF2B5EF4-FFF2-40B4-BE49-F238E27FC236}">
                  <a16:creationId xmlns:a16="http://schemas.microsoft.com/office/drawing/2014/main" id="{4B231B9D-802A-6C96-4E3A-10DD1B812BF2}"/>
                </a:ext>
              </a:extLst>
            </p:cNvPr>
            <p:cNvSpPr/>
            <p:nvPr/>
          </p:nvSpPr>
          <p:spPr>
            <a:xfrm>
              <a:off x="7062996" y="493702"/>
              <a:ext cx="824993" cy="3359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Producer</a:t>
              </a:r>
            </a:p>
          </p:txBody>
        </p:sp>
        <p:sp>
          <p:nvSpPr>
            <p:cNvPr id="231" name="Rectangle 99">
              <a:extLst>
                <a:ext uri="{FF2B5EF4-FFF2-40B4-BE49-F238E27FC236}">
                  <a16:creationId xmlns:a16="http://schemas.microsoft.com/office/drawing/2014/main" id="{D142D7CC-4900-E763-42BA-2060E51FB811}"/>
                </a:ext>
              </a:extLst>
            </p:cNvPr>
            <p:cNvSpPr/>
            <p:nvPr/>
          </p:nvSpPr>
          <p:spPr>
            <a:xfrm>
              <a:off x="5477464" y="2857095"/>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sp>
          <p:nvSpPr>
            <p:cNvPr id="232" name="Rectangle 100">
              <a:extLst>
                <a:ext uri="{FF2B5EF4-FFF2-40B4-BE49-F238E27FC236}">
                  <a16:creationId xmlns:a16="http://schemas.microsoft.com/office/drawing/2014/main" id="{CD946A7B-C32C-5BD9-EF27-FB00D27B8934}"/>
                </a:ext>
              </a:extLst>
            </p:cNvPr>
            <p:cNvSpPr/>
            <p:nvPr/>
          </p:nvSpPr>
          <p:spPr>
            <a:xfrm>
              <a:off x="6374383" y="2857095"/>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sp>
          <p:nvSpPr>
            <p:cNvPr id="233" name="Rectangle 101">
              <a:extLst>
                <a:ext uri="{FF2B5EF4-FFF2-40B4-BE49-F238E27FC236}">
                  <a16:creationId xmlns:a16="http://schemas.microsoft.com/office/drawing/2014/main" id="{7CF73FB8-AFA0-CBCD-C38A-A24DEA28BC64}"/>
                </a:ext>
              </a:extLst>
            </p:cNvPr>
            <p:cNvSpPr/>
            <p:nvPr/>
          </p:nvSpPr>
          <p:spPr>
            <a:xfrm>
              <a:off x="7475492" y="2857095"/>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grpSp>
      <p:sp>
        <p:nvSpPr>
          <p:cNvPr id="2" name="TextBox 122">
            <a:extLst>
              <a:ext uri="{FF2B5EF4-FFF2-40B4-BE49-F238E27FC236}">
                <a16:creationId xmlns:a16="http://schemas.microsoft.com/office/drawing/2014/main" id="{EB8BE382-1E75-E2BD-D320-E060644209E3}"/>
              </a:ext>
            </a:extLst>
          </p:cNvPr>
          <p:cNvSpPr txBox="1"/>
          <p:nvPr/>
        </p:nvSpPr>
        <p:spPr>
          <a:xfrm>
            <a:off x="5337254" y="2030614"/>
            <a:ext cx="3806746" cy="738664"/>
          </a:xfrm>
          <a:prstGeom prst="rect">
            <a:avLst/>
          </a:prstGeom>
          <a:noFill/>
        </p:spPr>
        <p:txBody>
          <a:bodyPr wrap="square" lIns="0" tIns="0" rIns="0" bIns="0" rtlCol="0" anchor="ctr">
            <a:spAutoFit/>
          </a:bodyPr>
          <a:lstStyle/>
          <a:p>
            <a:pPr marL="285750" indent="-285750" hangingPunct="1">
              <a:buFont typeface="Arial" panose="020B0604020202020204" pitchFamily="34" charset="0"/>
              <a:buChar char="•"/>
            </a:pPr>
            <a:r>
              <a:rPr lang="en-US" sz="1600">
                <a:ea typeface="Geneva" charset="0"/>
                <a:cs typeface="Geneva" charset="0"/>
              </a:rPr>
              <a:t>No Synchronization latency</a:t>
            </a:r>
          </a:p>
          <a:p>
            <a:pPr marL="285750" indent="-285750" eaLnBrk="1" hangingPunct="1">
              <a:buFont typeface="Arial" panose="020B0604020202020204" pitchFamily="34" charset="0"/>
              <a:buChar char="•"/>
            </a:pPr>
            <a:r>
              <a:rPr lang="en-US" sz="1600">
                <a:ea typeface="Geneva" charset="0"/>
                <a:cs typeface="Geneva" charset="0"/>
              </a:rPr>
              <a:t>No memory/cache latency</a:t>
            </a:r>
          </a:p>
          <a:p>
            <a:pPr marL="285750" indent="-285750" eaLnBrk="1" hangingPunct="1">
              <a:buFont typeface="Arial" panose="020B0604020202020204" pitchFamily="34" charset="0"/>
              <a:buChar char="•"/>
            </a:pPr>
            <a:r>
              <a:rPr lang="en-US" altLang="zh-CN" sz="1600">
                <a:ea typeface="Geneva" charset="0"/>
                <a:cs typeface="Geneva" charset="0"/>
              </a:rPr>
              <a:t>No CPU cycles</a:t>
            </a:r>
            <a:endParaRPr lang="en-US" sz="1600">
              <a:ea typeface="Geneva" charset="0"/>
              <a:cs typeface="Geneva" charset="0"/>
            </a:endParaRPr>
          </a:p>
        </p:txBody>
      </p:sp>
    </p:spTree>
    <p:extLst>
      <p:ext uri="{BB962C8B-B14F-4D97-AF65-F5344CB8AC3E}">
        <p14:creationId xmlns:p14="http://schemas.microsoft.com/office/powerpoint/2010/main" val="20340246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CC85-32FE-4B4E-8541-9A871640BC23}"/>
              </a:ext>
            </a:extLst>
          </p:cNvPr>
          <p:cNvSpPr>
            <a:spLocks noGrp="1"/>
          </p:cNvSpPr>
          <p:nvPr>
            <p:ph type="title"/>
          </p:nvPr>
        </p:nvSpPr>
        <p:spPr/>
        <p:txBody>
          <a:bodyPr/>
          <a:lstStyle/>
          <a:p>
            <a:r>
              <a:rPr lang="en-US"/>
              <a:t>DLB-Assist Channel Intro</a:t>
            </a:r>
          </a:p>
        </p:txBody>
      </p:sp>
      <p:grpSp>
        <p:nvGrpSpPr>
          <p:cNvPr id="80" name="Group 79">
            <a:extLst>
              <a:ext uri="{FF2B5EF4-FFF2-40B4-BE49-F238E27FC236}">
                <a16:creationId xmlns:a16="http://schemas.microsoft.com/office/drawing/2014/main" id="{DF142249-A55D-D88E-C036-41A67A8387DD}"/>
              </a:ext>
            </a:extLst>
          </p:cNvPr>
          <p:cNvGrpSpPr/>
          <p:nvPr/>
        </p:nvGrpSpPr>
        <p:grpSpPr>
          <a:xfrm>
            <a:off x="2547140" y="1536064"/>
            <a:ext cx="4049719" cy="1761435"/>
            <a:chOff x="653752" y="1198341"/>
            <a:chExt cx="3950327" cy="2622826"/>
          </a:xfrm>
        </p:grpSpPr>
        <p:pic>
          <p:nvPicPr>
            <p:cNvPr id="4" name="Graphic 3" descr="Processor outline">
              <a:extLst>
                <a:ext uri="{FF2B5EF4-FFF2-40B4-BE49-F238E27FC236}">
                  <a16:creationId xmlns:a16="http://schemas.microsoft.com/office/drawing/2014/main" id="{138E221B-0C67-C237-3E92-F9725667F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3131" y="3005725"/>
              <a:ext cx="481030" cy="481030"/>
            </a:xfrm>
            <a:prstGeom prst="rect">
              <a:avLst/>
            </a:prstGeom>
          </p:spPr>
        </p:pic>
        <p:sp>
          <p:nvSpPr>
            <p:cNvPr id="5" name="Arrow: Right 4">
              <a:extLst>
                <a:ext uri="{FF2B5EF4-FFF2-40B4-BE49-F238E27FC236}">
                  <a16:creationId xmlns:a16="http://schemas.microsoft.com/office/drawing/2014/main" id="{50EF0A10-8F4B-238B-1822-FD5610B150EB}"/>
                </a:ext>
              </a:extLst>
            </p:cNvPr>
            <p:cNvSpPr/>
            <p:nvPr/>
          </p:nvSpPr>
          <p:spPr>
            <a:xfrm>
              <a:off x="1049812" y="3034207"/>
              <a:ext cx="1267331" cy="424068"/>
            </a:xfrm>
            <a:prstGeom prst="rightArrow">
              <a:avLst>
                <a:gd name="adj1" fmla="val 43118"/>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Arrow: Right 5">
              <a:extLst>
                <a:ext uri="{FF2B5EF4-FFF2-40B4-BE49-F238E27FC236}">
                  <a16:creationId xmlns:a16="http://schemas.microsoft.com/office/drawing/2014/main" id="{D588A570-C3EC-E5AC-D6E5-F8A5E2D4F2E2}"/>
                </a:ext>
              </a:extLst>
            </p:cNvPr>
            <p:cNvSpPr/>
            <p:nvPr/>
          </p:nvSpPr>
          <p:spPr>
            <a:xfrm rot="16200000">
              <a:off x="3783495" y="2707499"/>
              <a:ext cx="700193" cy="424068"/>
            </a:xfrm>
            <a:prstGeom prst="rightArrow">
              <a:avLst>
                <a:gd name="adj1" fmla="val 43118"/>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a:extLst>
                <a:ext uri="{FF2B5EF4-FFF2-40B4-BE49-F238E27FC236}">
                  <a16:creationId xmlns:a16="http://schemas.microsoft.com/office/drawing/2014/main" id="{E90C7473-9000-5E1E-C2A5-DB60C7E96D31}"/>
                </a:ext>
              </a:extLst>
            </p:cNvPr>
            <p:cNvSpPr/>
            <p:nvPr/>
          </p:nvSpPr>
          <p:spPr>
            <a:xfrm>
              <a:off x="3105306" y="3158049"/>
              <a:ext cx="1117933" cy="1763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4B5A30E6-634E-AB82-C602-E15FECF93D24}"/>
                </a:ext>
              </a:extLst>
            </p:cNvPr>
            <p:cNvSpPr/>
            <p:nvPr/>
          </p:nvSpPr>
          <p:spPr>
            <a:xfrm rot="16200000">
              <a:off x="751780" y="2863742"/>
              <a:ext cx="764996" cy="1763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TextBox 8">
              <a:extLst>
                <a:ext uri="{FF2B5EF4-FFF2-40B4-BE49-F238E27FC236}">
                  <a16:creationId xmlns:a16="http://schemas.microsoft.com/office/drawing/2014/main" id="{D01A5B71-7A30-9098-1827-D4943DAC6021}"/>
                </a:ext>
              </a:extLst>
            </p:cNvPr>
            <p:cNvSpPr txBox="1"/>
            <p:nvPr/>
          </p:nvSpPr>
          <p:spPr>
            <a:xfrm>
              <a:off x="2201008" y="3567251"/>
              <a:ext cx="1055594" cy="253916"/>
            </a:xfrm>
            <a:prstGeom prst="rect">
              <a:avLst/>
            </a:prstGeom>
            <a:noFill/>
          </p:spPr>
          <p:txBody>
            <a:bodyPr wrap="square" rtlCol="0">
              <a:spAutoFit/>
            </a:bodyPr>
            <a:lstStyle/>
            <a:p>
              <a:r>
                <a:rPr lang="en-US" altLang="zh-CN" sz="1050"/>
                <a:t>Hardware</a:t>
              </a:r>
              <a:endParaRPr lang="en-US" sz="1050"/>
            </a:p>
          </p:txBody>
        </p:sp>
        <p:grpSp>
          <p:nvGrpSpPr>
            <p:cNvPr id="10" name="Group 9">
              <a:extLst>
                <a:ext uri="{FF2B5EF4-FFF2-40B4-BE49-F238E27FC236}">
                  <a16:creationId xmlns:a16="http://schemas.microsoft.com/office/drawing/2014/main" id="{CBE6F667-0BF8-3490-77A9-7F14CCA892AF}"/>
                </a:ext>
              </a:extLst>
            </p:cNvPr>
            <p:cNvGrpSpPr/>
            <p:nvPr/>
          </p:nvGrpSpPr>
          <p:grpSpPr>
            <a:xfrm>
              <a:off x="653752" y="1198341"/>
              <a:ext cx="3950327" cy="1227902"/>
              <a:chOff x="653752" y="1198341"/>
              <a:chExt cx="3950327" cy="1227902"/>
            </a:xfrm>
          </p:grpSpPr>
          <p:sp>
            <p:nvSpPr>
              <p:cNvPr id="11" name="Rectangle 10">
                <a:extLst>
                  <a:ext uri="{FF2B5EF4-FFF2-40B4-BE49-F238E27FC236}">
                    <a16:creationId xmlns:a16="http://schemas.microsoft.com/office/drawing/2014/main" id="{A5D21130-E3CF-AB0D-8292-647503A2896F}"/>
                  </a:ext>
                </a:extLst>
              </p:cNvPr>
              <p:cNvSpPr/>
              <p:nvPr/>
            </p:nvSpPr>
            <p:spPr>
              <a:xfrm>
                <a:off x="871304" y="1864551"/>
                <a:ext cx="836997"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D6A2500B-0868-C44C-5822-CC9396964B9B}"/>
                  </a:ext>
                </a:extLst>
              </p:cNvPr>
              <p:cNvSpPr/>
              <p:nvPr/>
            </p:nvSpPr>
            <p:spPr>
              <a:xfrm>
                <a:off x="3724993" y="1860749"/>
                <a:ext cx="8790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a:t>
                </a:r>
              </a:p>
              <a:p>
                <a:pPr algn="ctr" defTabSz="619125" hangingPunct="0"/>
                <a:endParaRPr lang="en-US" sz="1050">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03C09959-BB4B-2DA4-FD7C-EC2CA5FA5EE3}"/>
                  </a:ext>
                </a:extLst>
              </p:cNvPr>
              <p:cNvSpPr/>
              <p:nvPr/>
            </p:nvSpPr>
            <p:spPr>
              <a:xfrm>
                <a:off x="764916" y="1764812"/>
                <a:ext cx="858730"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A0BEAFF8-9B6B-93E6-7E65-716E79C9B23F}"/>
                  </a:ext>
                </a:extLst>
              </p:cNvPr>
              <p:cNvSpPr/>
              <p:nvPr/>
            </p:nvSpPr>
            <p:spPr>
              <a:xfrm>
                <a:off x="653752" y="1665072"/>
                <a:ext cx="887833"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CC12B21-F68F-E92C-E8E7-A29A7B56E1D9}"/>
                  </a:ext>
                </a:extLst>
              </p:cNvPr>
              <p:cNvSpPr/>
              <p:nvPr/>
            </p:nvSpPr>
            <p:spPr>
              <a:xfrm>
                <a:off x="3647138" y="1756857"/>
                <a:ext cx="8790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a:t>
                </a:r>
              </a:p>
              <a:p>
                <a:pPr algn="ctr" defTabSz="619125" hangingPunct="0"/>
                <a:endParaRPr lang="en-US" sz="1050">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1D394CAA-1BF9-9AE6-AD17-56D1555FC6BE}"/>
                  </a:ext>
                </a:extLst>
              </p:cNvPr>
              <p:cNvSpPr/>
              <p:nvPr/>
            </p:nvSpPr>
            <p:spPr>
              <a:xfrm>
                <a:off x="3568465" y="1665072"/>
                <a:ext cx="8856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Receivers</a:t>
                </a:r>
              </a:p>
              <a:p>
                <a:pPr algn="ctr" defTabSz="619125" hangingPunct="0"/>
                <a:endParaRPr lang="en-US" sz="1050">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A5CD2D32-7E75-5FD3-ACA9-C438ACF8114C}"/>
                  </a:ext>
                </a:extLst>
              </p:cNvPr>
              <p:cNvSpPr txBox="1"/>
              <p:nvPr/>
            </p:nvSpPr>
            <p:spPr>
              <a:xfrm>
                <a:off x="2262302" y="1198341"/>
                <a:ext cx="1137390" cy="324657"/>
              </a:xfrm>
              <a:prstGeom prst="rect">
                <a:avLst/>
              </a:prstGeom>
              <a:noFill/>
            </p:spPr>
            <p:txBody>
              <a:bodyPr wrap="square" lIns="91440" tIns="45720" rIns="91440" bIns="45720" rtlCol="0" anchor="t">
                <a:spAutoFit/>
              </a:bodyPr>
              <a:lstStyle/>
              <a:p>
                <a:r>
                  <a:rPr lang="en-US" sz="1050"/>
                  <a:t>Channel/Queue</a:t>
                </a:r>
              </a:p>
            </p:txBody>
          </p:sp>
          <p:grpSp>
            <p:nvGrpSpPr>
              <p:cNvPr id="18" name="Group 17">
                <a:extLst>
                  <a:ext uri="{FF2B5EF4-FFF2-40B4-BE49-F238E27FC236}">
                    <a16:creationId xmlns:a16="http://schemas.microsoft.com/office/drawing/2014/main" id="{3264327E-996C-8B58-C80A-C52BB45E8CCF}"/>
                  </a:ext>
                </a:extLst>
              </p:cNvPr>
              <p:cNvGrpSpPr/>
              <p:nvPr/>
            </p:nvGrpSpPr>
            <p:grpSpPr>
              <a:xfrm>
                <a:off x="1781240" y="1658670"/>
                <a:ext cx="1676391" cy="737084"/>
                <a:chOff x="2374986" y="2211560"/>
                <a:chExt cx="2235189" cy="982778"/>
              </a:xfrm>
            </p:grpSpPr>
            <p:sp>
              <p:nvSpPr>
                <p:cNvPr id="33" name="Rectangle 32">
                  <a:extLst>
                    <a:ext uri="{FF2B5EF4-FFF2-40B4-BE49-F238E27FC236}">
                      <a16:creationId xmlns:a16="http://schemas.microsoft.com/office/drawing/2014/main" id="{0B24A825-2BD4-2619-DFE9-76DFE28E043D}"/>
                    </a:ext>
                  </a:extLst>
                </p:cNvPr>
                <p:cNvSpPr/>
                <p:nvPr/>
              </p:nvSpPr>
              <p:spPr>
                <a:xfrm>
                  <a:off x="2795709" y="2530935"/>
                  <a:ext cx="1462235" cy="34402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ectangle 33">
                  <a:extLst>
                    <a:ext uri="{FF2B5EF4-FFF2-40B4-BE49-F238E27FC236}">
                      <a16:creationId xmlns:a16="http://schemas.microsoft.com/office/drawing/2014/main" id="{A835B611-4C92-632D-A0DB-D329B27BBBC4}"/>
                    </a:ext>
                  </a:extLst>
                </p:cNvPr>
                <p:cNvSpPr/>
                <p:nvPr/>
              </p:nvSpPr>
              <p:spPr>
                <a:xfrm>
                  <a:off x="4190794" y="2256330"/>
                  <a:ext cx="67729" cy="89110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Arrow: Right 34">
                  <a:extLst>
                    <a:ext uri="{FF2B5EF4-FFF2-40B4-BE49-F238E27FC236}">
                      <a16:creationId xmlns:a16="http://schemas.microsoft.com/office/drawing/2014/main" id="{CD53131D-A24F-2C5C-E3BD-29049C7B9AC7}"/>
                    </a:ext>
                  </a:extLst>
                </p:cNvPr>
                <p:cNvSpPr/>
                <p:nvPr/>
              </p:nvSpPr>
              <p:spPr>
                <a:xfrm>
                  <a:off x="4190794" y="2211561"/>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Arrow: Right 36">
                  <a:extLst>
                    <a:ext uri="{FF2B5EF4-FFF2-40B4-BE49-F238E27FC236}">
                      <a16:creationId xmlns:a16="http://schemas.microsoft.com/office/drawing/2014/main" id="{AA8F6ED9-6A87-F72A-D122-846040EFE856}"/>
                    </a:ext>
                  </a:extLst>
                </p:cNvPr>
                <p:cNvSpPr/>
                <p:nvPr/>
              </p:nvSpPr>
              <p:spPr>
                <a:xfrm>
                  <a:off x="4190792" y="2627009"/>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Arrow: Right 37">
                  <a:extLst>
                    <a:ext uri="{FF2B5EF4-FFF2-40B4-BE49-F238E27FC236}">
                      <a16:creationId xmlns:a16="http://schemas.microsoft.com/office/drawing/2014/main" id="{D3885973-EF3C-FB34-9C5B-1EA48C28860F}"/>
                    </a:ext>
                  </a:extLst>
                </p:cNvPr>
                <p:cNvSpPr/>
                <p:nvPr/>
              </p:nvSpPr>
              <p:spPr>
                <a:xfrm>
                  <a:off x="4190792" y="3014480"/>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Rectangle 38">
                  <a:extLst>
                    <a:ext uri="{FF2B5EF4-FFF2-40B4-BE49-F238E27FC236}">
                      <a16:creationId xmlns:a16="http://schemas.microsoft.com/office/drawing/2014/main" id="{21DF8677-F611-A83C-1FA3-54556C093339}"/>
                    </a:ext>
                  </a:extLst>
                </p:cNvPr>
                <p:cNvSpPr/>
                <p:nvPr/>
              </p:nvSpPr>
              <p:spPr>
                <a:xfrm>
                  <a:off x="2794369" y="2256329"/>
                  <a:ext cx="67729" cy="89110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Arrow: Right 39">
                  <a:extLst>
                    <a:ext uri="{FF2B5EF4-FFF2-40B4-BE49-F238E27FC236}">
                      <a16:creationId xmlns:a16="http://schemas.microsoft.com/office/drawing/2014/main" id="{C0949DFF-8EE9-50D9-44C9-431E9360DF3C}"/>
                    </a:ext>
                  </a:extLst>
                </p:cNvPr>
                <p:cNvSpPr/>
                <p:nvPr/>
              </p:nvSpPr>
              <p:spPr>
                <a:xfrm>
                  <a:off x="2374988" y="2211560"/>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Arrow: Right 45">
                  <a:extLst>
                    <a:ext uri="{FF2B5EF4-FFF2-40B4-BE49-F238E27FC236}">
                      <a16:creationId xmlns:a16="http://schemas.microsoft.com/office/drawing/2014/main" id="{1401544E-2272-1C2A-984D-4CF3BE689D42}"/>
                    </a:ext>
                  </a:extLst>
                </p:cNvPr>
                <p:cNvSpPr/>
                <p:nvPr/>
              </p:nvSpPr>
              <p:spPr>
                <a:xfrm>
                  <a:off x="2374986" y="2627008"/>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8" name="Arrow: Right 47">
                  <a:extLst>
                    <a:ext uri="{FF2B5EF4-FFF2-40B4-BE49-F238E27FC236}">
                      <a16:creationId xmlns:a16="http://schemas.microsoft.com/office/drawing/2014/main" id="{223F7C25-5B28-90E0-BA79-4A45289F6170}"/>
                    </a:ext>
                  </a:extLst>
                </p:cNvPr>
                <p:cNvSpPr/>
                <p:nvPr/>
              </p:nvSpPr>
              <p:spPr>
                <a:xfrm>
                  <a:off x="2374986" y="3014479"/>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9" name="Rectangle 48">
                  <a:extLst>
                    <a:ext uri="{FF2B5EF4-FFF2-40B4-BE49-F238E27FC236}">
                      <a16:creationId xmlns:a16="http://schemas.microsoft.com/office/drawing/2014/main" id="{1B08B17A-46FE-B070-4749-7FA960D927AD}"/>
                    </a:ext>
                  </a:extLst>
                </p:cNvPr>
                <p:cNvSpPr/>
                <p:nvPr/>
              </p:nvSpPr>
              <p:spPr>
                <a:xfrm>
                  <a:off x="2934677" y="2594557"/>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0" name="Rectangle 49">
                  <a:extLst>
                    <a:ext uri="{FF2B5EF4-FFF2-40B4-BE49-F238E27FC236}">
                      <a16:creationId xmlns:a16="http://schemas.microsoft.com/office/drawing/2014/main" id="{98A00DBD-B2A4-61D6-5586-148DBF6DC37C}"/>
                    </a:ext>
                  </a:extLst>
                </p:cNvPr>
                <p:cNvSpPr/>
                <p:nvPr/>
              </p:nvSpPr>
              <p:spPr>
                <a:xfrm>
                  <a:off x="3217507" y="259250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9" name="Rectangle 78">
                  <a:extLst>
                    <a:ext uri="{FF2B5EF4-FFF2-40B4-BE49-F238E27FC236}">
                      <a16:creationId xmlns:a16="http://schemas.microsoft.com/office/drawing/2014/main" id="{02241C5F-82CD-76AA-2667-08D376CA6E96}"/>
                    </a:ext>
                  </a:extLst>
                </p:cNvPr>
                <p:cNvSpPr/>
                <p:nvPr/>
              </p:nvSpPr>
              <p:spPr>
                <a:xfrm>
                  <a:off x="3500337" y="259132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9" name="Group 18">
                <a:extLst>
                  <a:ext uri="{FF2B5EF4-FFF2-40B4-BE49-F238E27FC236}">
                    <a16:creationId xmlns:a16="http://schemas.microsoft.com/office/drawing/2014/main" id="{3512138D-3259-CB76-879B-F91472D0C7C0}"/>
                  </a:ext>
                </a:extLst>
              </p:cNvPr>
              <p:cNvGrpSpPr/>
              <p:nvPr/>
            </p:nvGrpSpPr>
            <p:grpSpPr>
              <a:xfrm>
                <a:off x="1780299" y="1658670"/>
                <a:ext cx="1676391" cy="737084"/>
                <a:chOff x="2374986" y="2211560"/>
                <a:chExt cx="2235189" cy="982778"/>
              </a:xfrm>
              <a:solidFill>
                <a:schemeClr val="accent1">
                  <a:lumMod val="20000"/>
                  <a:lumOff val="80000"/>
                </a:schemeClr>
              </a:solidFill>
            </p:grpSpPr>
            <p:sp>
              <p:nvSpPr>
                <p:cNvPr id="20" name="Rectangle 19">
                  <a:extLst>
                    <a:ext uri="{FF2B5EF4-FFF2-40B4-BE49-F238E27FC236}">
                      <a16:creationId xmlns:a16="http://schemas.microsoft.com/office/drawing/2014/main" id="{21920226-6F11-4F29-6669-090F9FDF152D}"/>
                    </a:ext>
                  </a:extLst>
                </p:cNvPr>
                <p:cNvSpPr/>
                <p:nvPr/>
              </p:nvSpPr>
              <p:spPr>
                <a:xfrm>
                  <a:off x="2795709" y="2530935"/>
                  <a:ext cx="1462235" cy="344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a:extLst>
                    <a:ext uri="{FF2B5EF4-FFF2-40B4-BE49-F238E27FC236}">
                      <a16:creationId xmlns:a16="http://schemas.microsoft.com/office/drawing/2014/main" id="{4E77F334-3A3D-C6F9-C472-5B7944A0516E}"/>
                    </a:ext>
                  </a:extLst>
                </p:cNvPr>
                <p:cNvSpPr/>
                <p:nvPr/>
              </p:nvSpPr>
              <p:spPr>
                <a:xfrm>
                  <a:off x="4190794" y="2256330"/>
                  <a:ext cx="67729" cy="8911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Arrow: Right 21">
                  <a:extLst>
                    <a:ext uri="{FF2B5EF4-FFF2-40B4-BE49-F238E27FC236}">
                      <a16:creationId xmlns:a16="http://schemas.microsoft.com/office/drawing/2014/main" id="{1CF46DF5-EAD0-977D-0A06-958BB106C083}"/>
                    </a:ext>
                  </a:extLst>
                </p:cNvPr>
                <p:cNvSpPr/>
                <p:nvPr/>
              </p:nvSpPr>
              <p:spPr>
                <a:xfrm>
                  <a:off x="4190794" y="2211561"/>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Arrow: Right 22">
                  <a:extLst>
                    <a:ext uri="{FF2B5EF4-FFF2-40B4-BE49-F238E27FC236}">
                      <a16:creationId xmlns:a16="http://schemas.microsoft.com/office/drawing/2014/main" id="{C01DD7CD-1D51-ABEB-8FE9-9F1120F57ACC}"/>
                    </a:ext>
                  </a:extLst>
                </p:cNvPr>
                <p:cNvSpPr/>
                <p:nvPr/>
              </p:nvSpPr>
              <p:spPr>
                <a:xfrm>
                  <a:off x="4190792" y="2627009"/>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Arrow: Right 23">
                  <a:extLst>
                    <a:ext uri="{FF2B5EF4-FFF2-40B4-BE49-F238E27FC236}">
                      <a16:creationId xmlns:a16="http://schemas.microsoft.com/office/drawing/2014/main" id="{7317C007-7BD8-4A2F-470E-D7E6071CE8AA}"/>
                    </a:ext>
                  </a:extLst>
                </p:cNvPr>
                <p:cNvSpPr/>
                <p:nvPr/>
              </p:nvSpPr>
              <p:spPr>
                <a:xfrm>
                  <a:off x="4190792" y="3014480"/>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A61DE3BF-AECE-FF27-9C9D-80CBB80701BC}"/>
                    </a:ext>
                  </a:extLst>
                </p:cNvPr>
                <p:cNvSpPr/>
                <p:nvPr/>
              </p:nvSpPr>
              <p:spPr>
                <a:xfrm>
                  <a:off x="2794369" y="2256329"/>
                  <a:ext cx="67729" cy="8911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Arrow: Right 25">
                  <a:extLst>
                    <a:ext uri="{FF2B5EF4-FFF2-40B4-BE49-F238E27FC236}">
                      <a16:creationId xmlns:a16="http://schemas.microsoft.com/office/drawing/2014/main" id="{668E9C90-F232-E64F-D35F-BA350BA20FED}"/>
                    </a:ext>
                  </a:extLst>
                </p:cNvPr>
                <p:cNvSpPr/>
                <p:nvPr/>
              </p:nvSpPr>
              <p:spPr>
                <a:xfrm>
                  <a:off x="2374988" y="2211560"/>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Arrow: Right 27">
                  <a:extLst>
                    <a:ext uri="{FF2B5EF4-FFF2-40B4-BE49-F238E27FC236}">
                      <a16:creationId xmlns:a16="http://schemas.microsoft.com/office/drawing/2014/main" id="{A920961C-89B6-523D-7D39-9A7B934047BF}"/>
                    </a:ext>
                  </a:extLst>
                </p:cNvPr>
                <p:cNvSpPr/>
                <p:nvPr/>
              </p:nvSpPr>
              <p:spPr>
                <a:xfrm>
                  <a:off x="2374986" y="2627008"/>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Arrow: Right 28">
                  <a:extLst>
                    <a:ext uri="{FF2B5EF4-FFF2-40B4-BE49-F238E27FC236}">
                      <a16:creationId xmlns:a16="http://schemas.microsoft.com/office/drawing/2014/main" id="{35581973-8166-082D-DBBE-7E8B99EF0F9D}"/>
                    </a:ext>
                  </a:extLst>
                </p:cNvPr>
                <p:cNvSpPr/>
                <p:nvPr/>
              </p:nvSpPr>
              <p:spPr>
                <a:xfrm>
                  <a:off x="2374986" y="3014479"/>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ectangle 29">
                  <a:extLst>
                    <a:ext uri="{FF2B5EF4-FFF2-40B4-BE49-F238E27FC236}">
                      <a16:creationId xmlns:a16="http://schemas.microsoft.com/office/drawing/2014/main" id="{15C71E4A-CBC0-B5C0-2139-1B907BCC75B1}"/>
                    </a:ext>
                  </a:extLst>
                </p:cNvPr>
                <p:cNvSpPr/>
                <p:nvPr/>
              </p:nvSpPr>
              <p:spPr>
                <a:xfrm>
                  <a:off x="2934677" y="2594557"/>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Rectangle 30">
                  <a:extLst>
                    <a:ext uri="{FF2B5EF4-FFF2-40B4-BE49-F238E27FC236}">
                      <a16:creationId xmlns:a16="http://schemas.microsoft.com/office/drawing/2014/main" id="{00B34514-97F0-CC6B-2DF1-1302EA2A60F4}"/>
                    </a:ext>
                  </a:extLst>
                </p:cNvPr>
                <p:cNvSpPr/>
                <p:nvPr/>
              </p:nvSpPr>
              <p:spPr>
                <a:xfrm>
                  <a:off x="3217507" y="259250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Rectangle 31">
                  <a:extLst>
                    <a:ext uri="{FF2B5EF4-FFF2-40B4-BE49-F238E27FC236}">
                      <a16:creationId xmlns:a16="http://schemas.microsoft.com/office/drawing/2014/main" id="{EFACCCCF-C59B-17C6-1A99-BBC5449CEF52}"/>
                    </a:ext>
                  </a:extLst>
                </p:cNvPr>
                <p:cNvSpPr/>
                <p:nvPr/>
              </p:nvSpPr>
              <p:spPr>
                <a:xfrm>
                  <a:off x="3500337" y="259132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sp>
        <p:nvSpPr>
          <p:cNvPr id="82" name="TextBox 81">
            <a:extLst>
              <a:ext uri="{FF2B5EF4-FFF2-40B4-BE49-F238E27FC236}">
                <a16:creationId xmlns:a16="http://schemas.microsoft.com/office/drawing/2014/main" id="{4ACDA322-6D17-20C9-E254-A3F4B40ADB88}"/>
              </a:ext>
            </a:extLst>
          </p:cNvPr>
          <p:cNvSpPr txBox="1"/>
          <p:nvPr/>
        </p:nvSpPr>
        <p:spPr>
          <a:xfrm>
            <a:off x="1642002" y="3726594"/>
            <a:ext cx="6485753" cy="230832"/>
          </a:xfrm>
          <a:prstGeom prst="rect">
            <a:avLst/>
          </a:prstGeom>
          <a:noFill/>
        </p:spPr>
        <p:txBody>
          <a:bodyPr wrap="square" lIns="68580" tIns="34290" rIns="68580" bIns="34290" rtlCol="0" anchor="t">
            <a:spAutoFit/>
          </a:bodyPr>
          <a:lstStyle/>
          <a:p>
            <a:r>
              <a:rPr lang="en-US" sz="1050" b="1"/>
              <a:t>DLB-Assist Channel </a:t>
            </a:r>
            <a:r>
              <a:rPr lang="en-US" sz="1050"/>
              <a:t>removes the penalty of CAS to achieve a safety-guaranteed, lock-free and scalable channel.</a:t>
            </a:r>
          </a:p>
        </p:txBody>
      </p:sp>
    </p:spTree>
    <p:extLst>
      <p:ext uri="{BB962C8B-B14F-4D97-AF65-F5344CB8AC3E}">
        <p14:creationId xmlns:p14="http://schemas.microsoft.com/office/powerpoint/2010/main" val="3674201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A043-3C45-C994-2E29-968D00FD3DDA}"/>
              </a:ext>
            </a:extLst>
          </p:cNvPr>
          <p:cNvSpPr>
            <a:spLocks noGrp="1"/>
          </p:cNvSpPr>
          <p:nvPr>
            <p:ph type="title"/>
          </p:nvPr>
        </p:nvSpPr>
        <p:spPr/>
        <p:txBody>
          <a:bodyPr/>
          <a:lstStyle/>
          <a:p>
            <a:r>
              <a:rPr lang="en-US"/>
              <a:t>DLB-Assist Channel Overview</a:t>
            </a:r>
          </a:p>
        </p:txBody>
      </p:sp>
      <p:sp>
        <p:nvSpPr>
          <p:cNvPr id="44" name="TextBox 43">
            <a:extLst>
              <a:ext uri="{FF2B5EF4-FFF2-40B4-BE49-F238E27FC236}">
                <a16:creationId xmlns:a16="http://schemas.microsoft.com/office/drawing/2014/main" id="{9621FCA2-E747-06EF-3D24-9523F188EE53}"/>
              </a:ext>
            </a:extLst>
          </p:cNvPr>
          <p:cNvSpPr txBox="1"/>
          <p:nvPr/>
        </p:nvSpPr>
        <p:spPr>
          <a:xfrm>
            <a:off x="5805557" y="3830277"/>
            <a:ext cx="2829465" cy="553998"/>
          </a:xfrm>
          <a:prstGeom prst="rect">
            <a:avLst/>
          </a:prstGeom>
          <a:noFill/>
        </p:spPr>
        <p:txBody>
          <a:bodyPr wrap="square" lIns="68580" tIns="34290" rIns="68580" bIns="34290" rtlCol="0" anchor="t">
            <a:spAutoFit/>
          </a:bodyPr>
          <a:lstStyle/>
          <a:p>
            <a:r>
              <a:rPr lang="en-US" sz="1050" b="1"/>
              <a:t>Hardware-Direct offloading</a:t>
            </a:r>
          </a:p>
          <a:p>
            <a:pPr marL="214313" indent="-214313">
              <a:buFont typeface="Arial"/>
              <a:buChar char="•"/>
            </a:pPr>
            <a:r>
              <a:rPr lang="en-US" sz="1050"/>
              <a:t>Can’t carry generic type</a:t>
            </a:r>
          </a:p>
          <a:p>
            <a:pPr marL="214313" indent="-214313">
              <a:buFont typeface="Arial"/>
              <a:buChar char="•"/>
            </a:pPr>
            <a:r>
              <a:rPr lang="en-US" sz="1050"/>
              <a:t>Escape safety track</a:t>
            </a:r>
          </a:p>
        </p:txBody>
      </p:sp>
      <p:sp>
        <p:nvSpPr>
          <p:cNvPr id="45" name="TextBox 44">
            <a:extLst>
              <a:ext uri="{FF2B5EF4-FFF2-40B4-BE49-F238E27FC236}">
                <a16:creationId xmlns:a16="http://schemas.microsoft.com/office/drawing/2014/main" id="{458B60E1-5E2D-0F43-898F-6EA491795E49}"/>
              </a:ext>
            </a:extLst>
          </p:cNvPr>
          <p:cNvSpPr txBox="1"/>
          <p:nvPr/>
        </p:nvSpPr>
        <p:spPr>
          <a:xfrm>
            <a:off x="5805558" y="1850062"/>
            <a:ext cx="2829466" cy="553998"/>
          </a:xfrm>
          <a:prstGeom prst="rect">
            <a:avLst/>
          </a:prstGeom>
          <a:noFill/>
        </p:spPr>
        <p:txBody>
          <a:bodyPr wrap="square" lIns="68580" tIns="34290" rIns="68580" bIns="34290" rtlCol="0" anchor="t">
            <a:spAutoFit/>
          </a:bodyPr>
          <a:lstStyle/>
          <a:p>
            <a:r>
              <a:rPr lang="en-US" sz="1050" b="1">
                <a:solidFill>
                  <a:schemeClr val="accent1"/>
                </a:solidFill>
              </a:rPr>
              <a:t>Message-Ownership Tracking</a:t>
            </a:r>
            <a:endParaRPr lang="en-US" sz="1050">
              <a:solidFill>
                <a:schemeClr val="accent1"/>
              </a:solidFill>
            </a:endParaRPr>
          </a:p>
          <a:p>
            <a:pPr marL="214313" indent="-214313">
              <a:buFont typeface="Arial"/>
              <a:buChar char="•"/>
            </a:pPr>
            <a:r>
              <a:rPr lang="en-US" sz="1050">
                <a:solidFill>
                  <a:srgbClr val="525252"/>
                </a:solidFill>
              </a:rPr>
              <a:t>Takes</a:t>
            </a:r>
            <a:r>
              <a:rPr lang="en-US" sz="1050"/>
              <a:t> message's ownership  </a:t>
            </a:r>
          </a:p>
          <a:p>
            <a:pPr marL="214313" indent="-214313">
              <a:buFont typeface="Arial"/>
              <a:buChar char="•"/>
            </a:pPr>
            <a:r>
              <a:rPr lang="en-US" sz="1050"/>
              <a:t>Avoid message being dropped.</a:t>
            </a:r>
          </a:p>
        </p:txBody>
      </p:sp>
      <p:sp>
        <p:nvSpPr>
          <p:cNvPr id="46" name="TextBox 45">
            <a:extLst>
              <a:ext uri="{FF2B5EF4-FFF2-40B4-BE49-F238E27FC236}">
                <a16:creationId xmlns:a16="http://schemas.microsoft.com/office/drawing/2014/main" id="{5A1EE84E-2200-F1FD-B2DF-2B83658EF4FC}"/>
              </a:ext>
            </a:extLst>
          </p:cNvPr>
          <p:cNvSpPr txBox="1"/>
          <p:nvPr/>
        </p:nvSpPr>
        <p:spPr>
          <a:xfrm>
            <a:off x="5805559" y="2704217"/>
            <a:ext cx="2829465" cy="553998"/>
          </a:xfrm>
          <a:prstGeom prst="rect">
            <a:avLst/>
          </a:prstGeom>
          <a:noFill/>
        </p:spPr>
        <p:txBody>
          <a:bodyPr wrap="square" lIns="68580" tIns="34290" rIns="68580" bIns="34290" rtlCol="0" anchor="t">
            <a:spAutoFit/>
          </a:bodyPr>
          <a:lstStyle/>
          <a:p>
            <a:r>
              <a:rPr lang="en-US" sz="1050" b="1">
                <a:solidFill>
                  <a:schemeClr val="accent4"/>
                </a:solidFill>
              </a:rPr>
              <a:t>Message-ID Reclaiming</a:t>
            </a:r>
            <a:r>
              <a:rPr lang="en-US" sz="1050"/>
              <a:t> </a:t>
            </a:r>
          </a:p>
          <a:p>
            <a:pPr marL="214313" indent="-214313">
              <a:buFont typeface="Arial"/>
              <a:buChar char="•"/>
            </a:pPr>
            <a:r>
              <a:rPr lang="en-US" sz="1050"/>
              <a:t>Reclaim Message-ID</a:t>
            </a:r>
          </a:p>
          <a:p>
            <a:pPr marL="214313" indent="-214313">
              <a:buFont typeface="Arial"/>
              <a:buChar char="•"/>
            </a:pPr>
            <a:r>
              <a:rPr lang="en-US" sz="1050"/>
              <a:t>Transfers Message-ID through HW</a:t>
            </a:r>
          </a:p>
        </p:txBody>
      </p:sp>
      <p:sp>
        <p:nvSpPr>
          <p:cNvPr id="3" name="Rectangle 2">
            <a:extLst>
              <a:ext uri="{FF2B5EF4-FFF2-40B4-BE49-F238E27FC236}">
                <a16:creationId xmlns:a16="http://schemas.microsoft.com/office/drawing/2014/main" id="{14456DA5-5FB8-BD30-31B9-04E91A4426BC}"/>
              </a:ext>
            </a:extLst>
          </p:cNvPr>
          <p:cNvSpPr/>
          <p:nvPr/>
        </p:nvSpPr>
        <p:spPr>
          <a:xfrm>
            <a:off x="2078345" y="3816821"/>
            <a:ext cx="1766928" cy="51731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4">
            <a:extLst>
              <a:ext uri="{FF2B5EF4-FFF2-40B4-BE49-F238E27FC236}">
                <a16:creationId xmlns:a16="http://schemas.microsoft.com/office/drawing/2014/main" id="{C96A69EC-4C71-3B4A-734C-9CF7784EE5F9}"/>
              </a:ext>
            </a:extLst>
          </p:cNvPr>
          <p:cNvSpPr/>
          <p:nvPr/>
        </p:nvSpPr>
        <p:spPr>
          <a:xfrm>
            <a:off x="2078344" y="1447170"/>
            <a:ext cx="1766928" cy="1753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a:extLst>
              <a:ext uri="{FF2B5EF4-FFF2-40B4-BE49-F238E27FC236}">
                <a16:creationId xmlns:a16="http://schemas.microsoft.com/office/drawing/2014/main" id="{295EB972-1A82-906D-9DB6-63530C338769}"/>
              </a:ext>
            </a:extLst>
          </p:cNvPr>
          <p:cNvSpPr/>
          <p:nvPr/>
        </p:nvSpPr>
        <p:spPr>
          <a:xfrm>
            <a:off x="474127" y="1719843"/>
            <a:ext cx="1026513" cy="14770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6BE6F46D-88E0-BF62-A5F7-43D76ECEF3D0}"/>
              </a:ext>
            </a:extLst>
          </p:cNvPr>
          <p:cNvSpPr txBox="1"/>
          <p:nvPr/>
        </p:nvSpPr>
        <p:spPr>
          <a:xfrm>
            <a:off x="521408" y="1808739"/>
            <a:ext cx="826138" cy="253916"/>
          </a:xfrm>
          <a:prstGeom prst="rect">
            <a:avLst/>
          </a:prstGeom>
          <a:noFill/>
        </p:spPr>
        <p:txBody>
          <a:bodyPr wrap="square" rtlCol="0">
            <a:spAutoFit/>
          </a:bodyPr>
          <a:lstStyle/>
          <a:p>
            <a:r>
              <a:rPr lang="en-US" sz="1050"/>
              <a:t>Senders</a:t>
            </a:r>
          </a:p>
        </p:txBody>
      </p:sp>
      <p:sp>
        <p:nvSpPr>
          <p:cNvPr id="98" name="Rectangle 97">
            <a:extLst>
              <a:ext uri="{FF2B5EF4-FFF2-40B4-BE49-F238E27FC236}">
                <a16:creationId xmlns:a16="http://schemas.microsoft.com/office/drawing/2014/main" id="{7B051188-7C33-D8EB-0992-FD3638CBF74E}"/>
              </a:ext>
            </a:extLst>
          </p:cNvPr>
          <p:cNvSpPr/>
          <p:nvPr/>
        </p:nvSpPr>
        <p:spPr>
          <a:xfrm>
            <a:off x="4671701" y="1728963"/>
            <a:ext cx="967106" cy="147212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TextBox 98">
            <a:extLst>
              <a:ext uri="{FF2B5EF4-FFF2-40B4-BE49-F238E27FC236}">
                <a16:creationId xmlns:a16="http://schemas.microsoft.com/office/drawing/2014/main" id="{965E39CB-50FD-FD8D-4335-11F49CE761FF}"/>
              </a:ext>
            </a:extLst>
          </p:cNvPr>
          <p:cNvSpPr txBox="1"/>
          <p:nvPr/>
        </p:nvSpPr>
        <p:spPr>
          <a:xfrm>
            <a:off x="4736613" y="1789583"/>
            <a:ext cx="1095781" cy="253916"/>
          </a:xfrm>
          <a:prstGeom prst="rect">
            <a:avLst/>
          </a:prstGeom>
          <a:noFill/>
        </p:spPr>
        <p:txBody>
          <a:bodyPr wrap="square" rtlCol="0">
            <a:spAutoFit/>
          </a:bodyPr>
          <a:lstStyle/>
          <a:p>
            <a:r>
              <a:rPr lang="en-US" sz="1050"/>
              <a:t>Receivers</a:t>
            </a:r>
          </a:p>
        </p:txBody>
      </p:sp>
      <p:sp>
        <p:nvSpPr>
          <p:cNvPr id="100" name="TextBox 99">
            <a:extLst>
              <a:ext uri="{FF2B5EF4-FFF2-40B4-BE49-F238E27FC236}">
                <a16:creationId xmlns:a16="http://schemas.microsoft.com/office/drawing/2014/main" id="{372914E4-7022-E924-4B5B-8EA686C48987}"/>
              </a:ext>
            </a:extLst>
          </p:cNvPr>
          <p:cNvSpPr txBox="1"/>
          <p:nvPr/>
        </p:nvSpPr>
        <p:spPr>
          <a:xfrm rot="16200000">
            <a:off x="-181629" y="2257991"/>
            <a:ext cx="811524" cy="253916"/>
          </a:xfrm>
          <a:prstGeom prst="rect">
            <a:avLst/>
          </a:prstGeom>
          <a:noFill/>
        </p:spPr>
        <p:txBody>
          <a:bodyPr wrap="square" rtlCol="0">
            <a:spAutoFit/>
          </a:bodyPr>
          <a:lstStyle/>
          <a:p>
            <a:r>
              <a:rPr lang="en-US" sz="1050"/>
              <a:t>Channel</a:t>
            </a:r>
          </a:p>
        </p:txBody>
      </p:sp>
      <p:sp>
        <p:nvSpPr>
          <p:cNvPr id="101" name="TextBox 100">
            <a:extLst>
              <a:ext uri="{FF2B5EF4-FFF2-40B4-BE49-F238E27FC236}">
                <a16:creationId xmlns:a16="http://schemas.microsoft.com/office/drawing/2014/main" id="{3BEC0919-D21D-A928-3D64-D3CFACF3D233}"/>
              </a:ext>
            </a:extLst>
          </p:cNvPr>
          <p:cNvSpPr txBox="1"/>
          <p:nvPr/>
        </p:nvSpPr>
        <p:spPr>
          <a:xfrm rot="16200000">
            <a:off x="-185537" y="3853270"/>
            <a:ext cx="942573" cy="253916"/>
          </a:xfrm>
          <a:prstGeom prst="rect">
            <a:avLst/>
          </a:prstGeom>
          <a:noFill/>
        </p:spPr>
        <p:txBody>
          <a:bodyPr wrap="square" rtlCol="0">
            <a:spAutoFit/>
          </a:bodyPr>
          <a:lstStyle/>
          <a:p>
            <a:r>
              <a:rPr lang="en-US" sz="1050"/>
              <a:t>Hardware</a:t>
            </a:r>
          </a:p>
        </p:txBody>
      </p:sp>
      <p:sp>
        <p:nvSpPr>
          <p:cNvPr id="103" name="TextBox 102">
            <a:extLst>
              <a:ext uri="{FF2B5EF4-FFF2-40B4-BE49-F238E27FC236}">
                <a16:creationId xmlns:a16="http://schemas.microsoft.com/office/drawing/2014/main" id="{4740C598-CC14-954D-3DBF-1F10C3B47705}"/>
              </a:ext>
            </a:extLst>
          </p:cNvPr>
          <p:cNvSpPr txBox="1"/>
          <p:nvPr/>
        </p:nvSpPr>
        <p:spPr>
          <a:xfrm>
            <a:off x="2078344" y="3876018"/>
            <a:ext cx="1587530" cy="253916"/>
          </a:xfrm>
          <a:prstGeom prst="rect">
            <a:avLst/>
          </a:prstGeom>
          <a:noFill/>
        </p:spPr>
        <p:txBody>
          <a:bodyPr wrap="square" rtlCol="0">
            <a:spAutoFit/>
          </a:bodyPr>
          <a:lstStyle/>
          <a:p>
            <a:r>
              <a:rPr lang="en-US" sz="1050"/>
              <a:t>Hardware</a:t>
            </a:r>
          </a:p>
        </p:txBody>
      </p:sp>
      <p:cxnSp>
        <p:nvCxnSpPr>
          <p:cNvPr id="104" name="Straight Connector 103">
            <a:extLst>
              <a:ext uri="{FF2B5EF4-FFF2-40B4-BE49-F238E27FC236}">
                <a16:creationId xmlns:a16="http://schemas.microsoft.com/office/drawing/2014/main" id="{DFFDA618-090D-8373-7461-44A9D83FF674}"/>
              </a:ext>
            </a:extLst>
          </p:cNvPr>
          <p:cNvCxnSpPr>
            <a:cxnSpLocks/>
          </p:cNvCxnSpPr>
          <p:nvPr/>
        </p:nvCxnSpPr>
        <p:spPr>
          <a:xfrm>
            <a:off x="93785" y="1419288"/>
            <a:ext cx="5513049" cy="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F25FC472-AFC6-9967-77AF-3CEFFEF0CF9A}"/>
              </a:ext>
            </a:extLst>
          </p:cNvPr>
          <p:cNvCxnSpPr>
            <a:cxnSpLocks/>
          </p:cNvCxnSpPr>
          <p:nvPr/>
        </p:nvCxnSpPr>
        <p:spPr>
          <a:xfrm>
            <a:off x="93785" y="3337514"/>
            <a:ext cx="5513049" cy="0"/>
          </a:xfrm>
          <a:prstGeom prst="line">
            <a:avLst/>
          </a:prstGeom>
        </p:spPr>
        <p:style>
          <a:lnRef idx="1">
            <a:schemeClr val="dk1"/>
          </a:lnRef>
          <a:fillRef idx="0">
            <a:schemeClr val="dk1"/>
          </a:fillRef>
          <a:effectRef idx="0">
            <a:schemeClr val="dk1"/>
          </a:effectRef>
          <a:fontRef idx="minor">
            <a:schemeClr val="tx1"/>
          </a:fontRef>
        </p:style>
      </p:cxnSp>
      <p:pic>
        <p:nvPicPr>
          <p:cNvPr id="106" name="Graphic 105" descr="Envelope outline">
            <a:extLst>
              <a:ext uri="{FF2B5EF4-FFF2-40B4-BE49-F238E27FC236}">
                <a16:creationId xmlns:a16="http://schemas.microsoft.com/office/drawing/2014/main" id="{D0F23086-FFB6-67A0-5CFB-E5089C3A28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8280" y="875885"/>
            <a:ext cx="467163" cy="467163"/>
          </a:xfrm>
          <a:prstGeom prst="rect">
            <a:avLst/>
          </a:prstGeom>
        </p:spPr>
      </p:pic>
      <p:pic>
        <p:nvPicPr>
          <p:cNvPr id="107" name="Graphic 106" descr="Envelope outline">
            <a:extLst>
              <a:ext uri="{FF2B5EF4-FFF2-40B4-BE49-F238E27FC236}">
                <a16:creationId xmlns:a16="http://schemas.microsoft.com/office/drawing/2014/main" id="{52912DB5-BC5E-267C-9BAA-2E3A1412A3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513" y="859072"/>
            <a:ext cx="467163" cy="467163"/>
          </a:xfrm>
          <a:prstGeom prst="rect">
            <a:avLst/>
          </a:prstGeom>
        </p:spPr>
      </p:pic>
      <p:sp>
        <p:nvSpPr>
          <p:cNvPr id="108" name="TextBox 107">
            <a:extLst>
              <a:ext uri="{FF2B5EF4-FFF2-40B4-BE49-F238E27FC236}">
                <a16:creationId xmlns:a16="http://schemas.microsoft.com/office/drawing/2014/main" id="{509CA895-17B4-CB5F-708A-27EE5693B782}"/>
              </a:ext>
            </a:extLst>
          </p:cNvPr>
          <p:cNvSpPr txBox="1"/>
          <p:nvPr/>
        </p:nvSpPr>
        <p:spPr>
          <a:xfrm>
            <a:off x="891641" y="945465"/>
            <a:ext cx="881743" cy="253916"/>
          </a:xfrm>
          <a:prstGeom prst="rect">
            <a:avLst/>
          </a:prstGeom>
          <a:noFill/>
        </p:spPr>
        <p:txBody>
          <a:bodyPr wrap="square" rtlCol="0">
            <a:spAutoFit/>
          </a:bodyPr>
          <a:lstStyle/>
          <a:p>
            <a:r>
              <a:rPr lang="en-US" sz="1050"/>
              <a:t>Producer</a:t>
            </a:r>
          </a:p>
        </p:txBody>
      </p:sp>
      <p:sp>
        <p:nvSpPr>
          <p:cNvPr id="109" name="TextBox 108">
            <a:extLst>
              <a:ext uri="{FF2B5EF4-FFF2-40B4-BE49-F238E27FC236}">
                <a16:creationId xmlns:a16="http://schemas.microsoft.com/office/drawing/2014/main" id="{B662E8FE-47F7-FA72-F915-305639C60C46}"/>
              </a:ext>
            </a:extLst>
          </p:cNvPr>
          <p:cNvSpPr txBox="1"/>
          <p:nvPr/>
        </p:nvSpPr>
        <p:spPr>
          <a:xfrm>
            <a:off x="4210456" y="948981"/>
            <a:ext cx="1023251" cy="253916"/>
          </a:xfrm>
          <a:prstGeom prst="rect">
            <a:avLst/>
          </a:prstGeom>
          <a:noFill/>
        </p:spPr>
        <p:txBody>
          <a:bodyPr wrap="square" rtlCol="0">
            <a:spAutoFit/>
          </a:bodyPr>
          <a:lstStyle/>
          <a:p>
            <a:r>
              <a:rPr lang="en-US" sz="1050"/>
              <a:t>Consumer</a:t>
            </a:r>
          </a:p>
        </p:txBody>
      </p:sp>
      <p:cxnSp>
        <p:nvCxnSpPr>
          <p:cNvPr id="110" name="Straight Arrow Connector 109">
            <a:extLst>
              <a:ext uri="{FF2B5EF4-FFF2-40B4-BE49-F238E27FC236}">
                <a16:creationId xmlns:a16="http://schemas.microsoft.com/office/drawing/2014/main" id="{3649C70B-77E6-E23B-E672-147BA0C7890E}"/>
              </a:ext>
            </a:extLst>
          </p:cNvPr>
          <p:cNvCxnSpPr>
            <a:cxnSpLocks/>
            <a:stCxn id="107" idx="2"/>
          </p:cNvCxnSpPr>
          <p:nvPr/>
        </p:nvCxnSpPr>
        <p:spPr>
          <a:xfrm>
            <a:off x="704094" y="1326235"/>
            <a:ext cx="0" cy="4796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4559C56-7320-9E3E-4ECE-B88FEF4C241B}"/>
              </a:ext>
            </a:extLst>
          </p:cNvPr>
          <p:cNvCxnSpPr>
            <a:cxnSpLocks/>
            <a:stCxn id="8" idx="3"/>
          </p:cNvCxnSpPr>
          <p:nvPr/>
        </p:nvCxnSpPr>
        <p:spPr>
          <a:xfrm>
            <a:off x="1347546" y="1935697"/>
            <a:ext cx="617915" cy="11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F47C25A-D1DA-7BEA-0FB9-CF4F7C7F9D0F}"/>
              </a:ext>
            </a:extLst>
          </p:cNvPr>
          <p:cNvCxnSpPr>
            <a:cxnSpLocks/>
          </p:cNvCxnSpPr>
          <p:nvPr/>
        </p:nvCxnSpPr>
        <p:spPr>
          <a:xfrm>
            <a:off x="3845272" y="1944751"/>
            <a:ext cx="904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E27508F-8C63-9FFF-65E4-B102BF55BAFE}"/>
              </a:ext>
            </a:extLst>
          </p:cNvPr>
          <p:cNvCxnSpPr>
            <a:cxnSpLocks/>
          </p:cNvCxnSpPr>
          <p:nvPr/>
        </p:nvCxnSpPr>
        <p:spPr>
          <a:xfrm flipV="1">
            <a:off x="5326943" y="1274666"/>
            <a:ext cx="0" cy="514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FECBD294-D13D-5B37-1FB6-B6B82CE5C8EB}"/>
              </a:ext>
            </a:extLst>
          </p:cNvPr>
          <p:cNvCxnSpPr>
            <a:cxnSpLocks/>
          </p:cNvCxnSpPr>
          <p:nvPr/>
        </p:nvCxnSpPr>
        <p:spPr>
          <a:xfrm>
            <a:off x="691580" y="3262963"/>
            <a:ext cx="1311525" cy="795446"/>
          </a:xfrm>
          <a:prstGeom prst="bentConnector3">
            <a:avLst>
              <a:gd name="adj1" fmla="val 168"/>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257C77A8-ACA5-CD3E-03E7-FAFEA7609D96}"/>
              </a:ext>
            </a:extLst>
          </p:cNvPr>
          <p:cNvCxnSpPr>
            <a:cxnSpLocks/>
            <a:stCxn id="3" idx="3"/>
          </p:cNvCxnSpPr>
          <p:nvPr/>
        </p:nvCxnSpPr>
        <p:spPr>
          <a:xfrm flipV="1">
            <a:off x="3845273" y="2351544"/>
            <a:ext cx="1484418" cy="1723936"/>
          </a:xfrm>
          <a:prstGeom prst="bentConnector2">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Envelope outline">
            <a:extLst>
              <a:ext uri="{FF2B5EF4-FFF2-40B4-BE49-F238E27FC236}">
                <a16:creationId xmlns:a16="http://schemas.microsoft.com/office/drawing/2014/main" id="{BE0F8993-857C-DF1F-3E15-06A7105C27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176" y="2704217"/>
            <a:ext cx="467163" cy="467163"/>
          </a:xfrm>
          <a:prstGeom prst="rect">
            <a:avLst/>
          </a:prstGeom>
        </p:spPr>
      </p:pic>
      <p:cxnSp>
        <p:nvCxnSpPr>
          <p:cNvPr id="118" name="Straight Arrow Connector 117">
            <a:extLst>
              <a:ext uri="{FF2B5EF4-FFF2-40B4-BE49-F238E27FC236}">
                <a16:creationId xmlns:a16="http://schemas.microsoft.com/office/drawing/2014/main" id="{7CE17892-797F-866C-C706-6FDF9953A5EB}"/>
              </a:ext>
            </a:extLst>
          </p:cNvPr>
          <p:cNvCxnSpPr/>
          <p:nvPr/>
        </p:nvCxnSpPr>
        <p:spPr>
          <a:xfrm flipH="1">
            <a:off x="1468497" y="2896421"/>
            <a:ext cx="57725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C5922555-FD4C-A022-A081-D569034A3F37}"/>
              </a:ext>
            </a:extLst>
          </p:cNvPr>
          <p:cNvCxnSpPr>
            <a:cxnSpLocks/>
          </p:cNvCxnSpPr>
          <p:nvPr/>
        </p:nvCxnSpPr>
        <p:spPr>
          <a:xfrm rot="16200000" flipH="1">
            <a:off x="1196119" y="3031664"/>
            <a:ext cx="765852" cy="831375"/>
          </a:xfrm>
          <a:prstGeom prst="bentConnector2">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56C58BF7-6F2B-6C45-36BF-623D6E7885C8}"/>
              </a:ext>
            </a:extLst>
          </p:cNvPr>
          <p:cNvCxnSpPr>
            <a:cxnSpLocks/>
          </p:cNvCxnSpPr>
          <p:nvPr/>
        </p:nvCxnSpPr>
        <p:spPr>
          <a:xfrm flipV="1">
            <a:off x="3845272" y="3066866"/>
            <a:ext cx="1003863" cy="796746"/>
          </a:xfrm>
          <a:prstGeom prst="bentConnector2">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FB4CE63-9058-8039-7C7A-38163F474EF6}"/>
              </a:ext>
            </a:extLst>
          </p:cNvPr>
          <p:cNvCxnSpPr>
            <a:cxnSpLocks/>
          </p:cNvCxnSpPr>
          <p:nvPr/>
        </p:nvCxnSpPr>
        <p:spPr>
          <a:xfrm flipH="1">
            <a:off x="3845272" y="2893619"/>
            <a:ext cx="732953" cy="280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8BC31C4-8767-6F1E-6EA1-776672F8E197}"/>
              </a:ext>
            </a:extLst>
          </p:cNvPr>
          <p:cNvSpPr txBox="1"/>
          <p:nvPr/>
        </p:nvSpPr>
        <p:spPr>
          <a:xfrm>
            <a:off x="1588507" y="1931165"/>
            <a:ext cx="1045232" cy="253916"/>
          </a:xfrm>
          <a:prstGeom prst="rect">
            <a:avLst/>
          </a:prstGeom>
          <a:noFill/>
        </p:spPr>
        <p:txBody>
          <a:bodyPr wrap="square" rtlCol="0">
            <a:spAutoFit/>
          </a:bodyPr>
          <a:lstStyle/>
          <a:p>
            <a:r>
              <a:rPr lang="en-US" sz="1050">
                <a:solidFill>
                  <a:schemeClr val="accent1"/>
                </a:solidFill>
              </a:rPr>
              <a:t>Give</a:t>
            </a:r>
            <a:r>
              <a:rPr lang="en-US" sz="1050" strike="sngStrike">
                <a:solidFill>
                  <a:schemeClr val="accent1"/>
                </a:solidFill>
              </a:rPr>
              <a:t> </a:t>
            </a:r>
            <a:r>
              <a:rPr lang="en-US" sz="1050">
                <a:solidFill>
                  <a:schemeClr val="accent1"/>
                </a:solidFill>
              </a:rPr>
              <a:t>Ownership</a:t>
            </a:r>
          </a:p>
        </p:txBody>
      </p:sp>
      <p:sp>
        <p:nvSpPr>
          <p:cNvPr id="124" name="TextBox 123">
            <a:extLst>
              <a:ext uri="{FF2B5EF4-FFF2-40B4-BE49-F238E27FC236}">
                <a16:creationId xmlns:a16="http://schemas.microsoft.com/office/drawing/2014/main" id="{9996B026-08F8-779F-5DD1-A29A0D82944D}"/>
              </a:ext>
            </a:extLst>
          </p:cNvPr>
          <p:cNvSpPr txBox="1"/>
          <p:nvPr/>
        </p:nvSpPr>
        <p:spPr>
          <a:xfrm>
            <a:off x="3910183" y="1944185"/>
            <a:ext cx="1045232" cy="415498"/>
          </a:xfrm>
          <a:prstGeom prst="rect">
            <a:avLst/>
          </a:prstGeom>
          <a:noFill/>
        </p:spPr>
        <p:txBody>
          <a:bodyPr wrap="square" rtlCol="0">
            <a:spAutoFit/>
          </a:bodyPr>
          <a:lstStyle/>
          <a:p>
            <a:r>
              <a:rPr lang="en-US" sz="1050">
                <a:solidFill>
                  <a:schemeClr val="accent1"/>
                </a:solidFill>
              </a:rPr>
              <a:t>Take</a:t>
            </a:r>
            <a:r>
              <a:rPr lang="en-US" sz="1050" strike="sngStrike">
                <a:solidFill>
                  <a:schemeClr val="accent1"/>
                </a:solidFill>
              </a:rPr>
              <a:t> </a:t>
            </a:r>
            <a:r>
              <a:rPr lang="en-US" sz="1050">
                <a:solidFill>
                  <a:schemeClr val="accent1"/>
                </a:solidFill>
              </a:rPr>
              <a:t>Ownership</a:t>
            </a:r>
          </a:p>
        </p:txBody>
      </p:sp>
      <p:sp>
        <p:nvSpPr>
          <p:cNvPr id="28" name="Rectangle 27">
            <a:extLst>
              <a:ext uri="{FF2B5EF4-FFF2-40B4-BE49-F238E27FC236}">
                <a16:creationId xmlns:a16="http://schemas.microsoft.com/office/drawing/2014/main" id="{86E6DFC4-2F8F-C248-36D4-8282C774B3F7}"/>
              </a:ext>
            </a:extLst>
          </p:cNvPr>
          <p:cNvSpPr/>
          <p:nvPr/>
        </p:nvSpPr>
        <p:spPr>
          <a:xfrm>
            <a:off x="2108252" y="2428933"/>
            <a:ext cx="1695263" cy="7235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TextBox 28">
            <a:extLst>
              <a:ext uri="{FF2B5EF4-FFF2-40B4-BE49-F238E27FC236}">
                <a16:creationId xmlns:a16="http://schemas.microsoft.com/office/drawing/2014/main" id="{537FDE56-1A40-5396-E197-6A14D9AC4644}"/>
              </a:ext>
            </a:extLst>
          </p:cNvPr>
          <p:cNvSpPr txBox="1"/>
          <p:nvPr/>
        </p:nvSpPr>
        <p:spPr>
          <a:xfrm>
            <a:off x="2108252" y="2465025"/>
            <a:ext cx="1230822" cy="415498"/>
          </a:xfrm>
          <a:prstGeom prst="rect">
            <a:avLst/>
          </a:prstGeom>
          <a:noFill/>
        </p:spPr>
        <p:txBody>
          <a:bodyPr wrap="square" rtlCol="0">
            <a:spAutoFit/>
          </a:bodyPr>
          <a:lstStyle/>
          <a:p>
            <a:r>
              <a:rPr lang="en-US" sz="1050"/>
              <a:t>Message-ID Reclaiming </a:t>
            </a:r>
          </a:p>
        </p:txBody>
      </p:sp>
      <p:pic>
        <p:nvPicPr>
          <p:cNvPr id="30" name="Graphic 29" descr="Box outline">
            <a:extLst>
              <a:ext uri="{FF2B5EF4-FFF2-40B4-BE49-F238E27FC236}">
                <a16:creationId xmlns:a16="http://schemas.microsoft.com/office/drawing/2014/main" id="{AD77CAB6-E560-C676-D0B1-FF73780D8E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0733" y="1509190"/>
            <a:ext cx="379472" cy="379472"/>
          </a:xfrm>
          <a:prstGeom prst="rect">
            <a:avLst/>
          </a:prstGeom>
        </p:spPr>
      </p:pic>
      <p:pic>
        <p:nvPicPr>
          <p:cNvPr id="31" name="Graphic 30" descr="Packing Box Open outline">
            <a:extLst>
              <a:ext uri="{FF2B5EF4-FFF2-40B4-BE49-F238E27FC236}">
                <a16:creationId xmlns:a16="http://schemas.microsoft.com/office/drawing/2014/main" id="{C8D4051D-B0B8-7EC1-D914-8064D49B5B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56765" y="1475619"/>
            <a:ext cx="378344" cy="378344"/>
          </a:xfrm>
          <a:prstGeom prst="rect">
            <a:avLst/>
          </a:prstGeom>
        </p:spPr>
      </p:pic>
      <p:sp>
        <p:nvSpPr>
          <p:cNvPr id="11" name="Rectangle 10">
            <a:extLst>
              <a:ext uri="{FF2B5EF4-FFF2-40B4-BE49-F238E27FC236}">
                <a16:creationId xmlns:a16="http://schemas.microsoft.com/office/drawing/2014/main" id="{1F360BB1-277C-53FB-84D0-23D60B1A654D}"/>
              </a:ext>
            </a:extLst>
          </p:cNvPr>
          <p:cNvSpPr/>
          <p:nvPr/>
        </p:nvSpPr>
        <p:spPr>
          <a:xfrm>
            <a:off x="2115039" y="1497597"/>
            <a:ext cx="1695263" cy="6924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TextBox 12">
            <a:extLst>
              <a:ext uri="{FF2B5EF4-FFF2-40B4-BE49-F238E27FC236}">
                <a16:creationId xmlns:a16="http://schemas.microsoft.com/office/drawing/2014/main" id="{9AB3F2F7-A61A-4065-D741-C29A587B87BE}"/>
              </a:ext>
            </a:extLst>
          </p:cNvPr>
          <p:cNvSpPr txBox="1"/>
          <p:nvPr/>
        </p:nvSpPr>
        <p:spPr>
          <a:xfrm>
            <a:off x="2112322" y="1500971"/>
            <a:ext cx="1195076" cy="577081"/>
          </a:xfrm>
          <a:prstGeom prst="rect">
            <a:avLst/>
          </a:prstGeom>
          <a:noFill/>
        </p:spPr>
        <p:txBody>
          <a:bodyPr wrap="square" rtlCol="0">
            <a:spAutoFit/>
          </a:bodyPr>
          <a:lstStyle/>
          <a:p>
            <a:r>
              <a:rPr lang="en-US" sz="1050"/>
              <a:t>Message-Ownership Tracking</a:t>
            </a:r>
          </a:p>
        </p:txBody>
      </p:sp>
      <p:pic>
        <p:nvPicPr>
          <p:cNvPr id="14" name="Graphic 13" descr="Envelope outline">
            <a:extLst>
              <a:ext uri="{FF2B5EF4-FFF2-40B4-BE49-F238E27FC236}">
                <a16:creationId xmlns:a16="http://schemas.microsoft.com/office/drawing/2014/main" id="{B02069CA-E309-A775-4D17-19A3F9F59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7399" y="1550820"/>
            <a:ext cx="467163" cy="467163"/>
          </a:xfrm>
          <a:prstGeom prst="rect">
            <a:avLst/>
          </a:prstGeom>
        </p:spPr>
      </p:pic>
      <p:sp>
        <p:nvSpPr>
          <p:cNvPr id="23" name="TextBox 22">
            <a:extLst>
              <a:ext uri="{FF2B5EF4-FFF2-40B4-BE49-F238E27FC236}">
                <a16:creationId xmlns:a16="http://schemas.microsoft.com/office/drawing/2014/main" id="{53226D16-1260-DEB7-486F-852C28F8D9D0}"/>
              </a:ext>
            </a:extLst>
          </p:cNvPr>
          <p:cNvSpPr txBox="1"/>
          <p:nvPr/>
        </p:nvSpPr>
        <p:spPr>
          <a:xfrm>
            <a:off x="5805557" y="924445"/>
            <a:ext cx="2829463" cy="715581"/>
          </a:xfrm>
          <a:prstGeom prst="rect">
            <a:avLst/>
          </a:prstGeom>
          <a:noFill/>
        </p:spPr>
        <p:txBody>
          <a:bodyPr wrap="square" lIns="68580" tIns="34290" rIns="68580" bIns="34290" rtlCol="0" anchor="ctr">
            <a:spAutoFit/>
          </a:bodyPr>
          <a:lstStyle/>
          <a:p>
            <a:r>
              <a:rPr lang="en-US" sz="1050" b="1"/>
              <a:t>DLB-Assist Channel </a:t>
            </a:r>
          </a:p>
          <a:p>
            <a:pPr marL="214313" indent="-214313">
              <a:buFont typeface="Arial"/>
              <a:buChar char="•"/>
            </a:pPr>
            <a:r>
              <a:rPr lang="en-US" sz="1050"/>
              <a:t>Compatible channel interface</a:t>
            </a:r>
          </a:p>
          <a:p>
            <a:pPr marL="214313" indent="-214313">
              <a:buFont typeface="Arial"/>
              <a:buChar char="•"/>
            </a:pPr>
            <a:r>
              <a:rPr lang="en-US" sz="1050"/>
              <a:t>Compatible features</a:t>
            </a:r>
          </a:p>
          <a:p>
            <a:pPr lvl="1"/>
            <a:endParaRPr lang="en-US" sz="1050"/>
          </a:p>
        </p:txBody>
      </p:sp>
      <p:sp>
        <p:nvSpPr>
          <p:cNvPr id="4" name="TextBox 3">
            <a:extLst>
              <a:ext uri="{FF2B5EF4-FFF2-40B4-BE49-F238E27FC236}">
                <a16:creationId xmlns:a16="http://schemas.microsoft.com/office/drawing/2014/main" id="{5F7E924B-956F-0460-B251-E62BA1E621BA}"/>
              </a:ext>
            </a:extLst>
          </p:cNvPr>
          <p:cNvSpPr txBox="1"/>
          <p:nvPr/>
        </p:nvSpPr>
        <p:spPr>
          <a:xfrm>
            <a:off x="337820" y="3008836"/>
            <a:ext cx="942573" cy="253916"/>
          </a:xfrm>
          <a:prstGeom prst="rect">
            <a:avLst/>
          </a:prstGeom>
          <a:noFill/>
        </p:spPr>
        <p:txBody>
          <a:bodyPr wrap="square" rtlCol="0">
            <a:spAutoFit/>
          </a:bodyPr>
          <a:lstStyle/>
          <a:p>
            <a:r>
              <a:rPr lang="en-US" sz="1050"/>
              <a:t>Escape</a:t>
            </a:r>
          </a:p>
        </p:txBody>
      </p:sp>
      <p:pic>
        <p:nvPicPr>
          <p:cNvPr id="6" name="Graphic 5" descr="Envelope outline">
            <a:extLst>
              <a:ext uri="{FF2B5EF4-FFF2-40B4-BE49-F238E27FC236}">
                <a16:creationId xmlns:a16="http://schemas.microsoft.com/office/drawing/2014/main" id="{4D6DBD95-4D91-6EB6-466E-F67CBFCE89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01051" y="4029386"/>
            <a:ext cx="467163" cy="467163"/>
          </a:xfrm>
          <a:prstGeom prst="rect">
            <a:avLst/>
          </a:prstGeom>
        </p:spPr>
      </p:pic>
      <p:sp>
        <p:nvSpPr>
          <p:cNvPr id="9" name="TextBox 8">
            <a:extLst>
              <a:ext uri="{FF2B5EF4-FFF2-40B4-BE49-F238E27FC236}">
                <a16:creationId xmlns:a16="http://schemas.microsoft.com/office/drawing/2014/main" id="{5F25A038-0A8B-B5E1-2541-957A8C60AED1}"/>
              </a:ext>
            </a:extLst>
          </p:cNvPr>
          <p:cNvSpPr txBox="1"/>
          <p:nvPr/>
        </p:nvSpPr>
        <p:spPr>
          <a:xfrm>
            <a:off x="1727938" y="4075479"/>
            <a:ext cx="247184" cy="253916"/>
          </a:xfrm>
          <a:prstGeom prst="rect">
            <a:avLst/>
          </a:prstGeom>
          <a:noFill/>
        </p:spPr>
        <p:txBody>
          <a:bodyPr wrap="none" rtlCol="0">
            <a:spAutoFit/>
          </a:bodyPr>
          <a:lstStyle/>
          <a:p>
            <a:r>
              <a:rPr lang="en-US" sz="1050"/>
              <a:t>?</a:t>
            </a:r>
          </a:p>
        </p:txBody>
      </p:sp>
      <p:pic>
        <p:nvPicPr>
          <p:cNvPr id="17" name="Graphic 16" descr="Binary with solid fill">
            <a:extLst>
              <a:ext uri="{FF2B5EF4-FFF2-40B4-BE49-F238E27FC236}">
                <a16:creationId xmlns:a16="http://schemas.microsoft.com/office/drawing/2014/main" id="{AAC42895-0849-1D02-8FBD-5609B26FA7B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4995" y="2631236"/>
            <a:ext cx="398927" cy="398927"/>
          </a:xfrm>
          <a:prstGeom prst="rect">
            <a:avLst/>
          </a:prstGeom>
        </p:spPr>
      </p:pic>
      <p:pic>
        <p:nvPicPr>
          <p:cNvPr id="18" name="Graphic 17" descr="Binary with solid fill">
            <a:extLst>
              <a:ext uri="{FF2B5EF4-FFF2-40B4-BE49-F238E27FC236}">
                <a16:creationId xmlns:a16="http://schemas.microsoft.com/office/drawing/2014/main" id="{7D2FBA2F-3D0B-D077-0D7E-90788C98F0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20894" y="2626996"/>
            <a:ext cx="398927" cy="398927"/>
          </a:xfrm>
          <a:prstGeom prst="rect">
            <a:avLst/>
          </a:prstGeom>
        </p:spPr>
      </p:pic>
      <p:cxnSp>
        <p:nvCxnSpPr>
          <p:cNvPr id="26" name="Straight Connector 25">
            <a:extLst>
              <a:ext uri="{FF2B5EF4-FFF2-40B4-BE49-F238E27FC236}">
                <a16:creationId xmlns:a16="http://schemas.microsoft.com/office/drawing/2014/main" id="{C714AFE1-E294-B99A-BFA0-B0D22719D58C}"/>
              </a:ext>
            </a:extLst>
          </p:cNvPr>
          <p:cNvCxnSpPr/>
          <p:nvPr/>
        </p:nvCxnSpPr>
        <p:spPr>
          <a:xfrm>
            <a:off x="691580" y="2080835"/>
            <a:ext cx="0" cy="623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Graphic 9" descr="Binary with solid fill">
            <a:extLst>
              <a:ext uri="{FF2B5EF4-FFF2-40B4-BE49-F238E27FC236}">
                <a16:creationId xmlns:a16="http://schemas.microsoft.com/office/drawing/2014/main" id="{3C2DCA00-0687-0502-47D2-01D8A9BEB4E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43675" y="2631236"/>
            <a:ext cx="398927" cy="398927"/>
          </a:xfrm>
          <a:prstGeom prst="rect">
            <a:avLst/>
          </a:prstGeom>
        </p:spPr>
      </p:pic>
    </p:spTree>
    <p:extLst>
      <p:ext uri="{BB962C8B-B14F-4D97-AF65-F5344CB8AC3E}">
        <p14:creationId xmlns:p14="http://schemas.microsoft.com/office/powerpoint/2010/main" val="424992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E9EE-4C77-FE49-3035-13C1E54EC2FA}"/>
              </a:ext>
            </a:extLst>
          </p:cNvPr>
          <p:cNvSpPr>
            <a:spLocks noGrp="1"/>
          </p:cNvSpPr>
          <p:nvPr>
            <p:ph type="title"/>
          </p:nvPr>
        </p:nvSpPr>
        <p:spPr/>
        <p:txBody>
          <a:bodyPr/>
          <a:lstStyle/>
          <a:p>
            <a:r>
              <a:rPr lang="en-US"/>
              <a:t>MPMC Test</a:t>
            </a:r>
            <a:endParaRPr lang="en-US" sz="1500"/>
          </a:p>
        </p:txBody>
      </p:sp>
      <p:sp>
        <p:nvSpPr>
          <p:cNvPr id="7" name="TextBox 6">
            <a:extLst>
              <a:ext uri="{FF2B5EF4-FFF2-40B4-BE49-F238E27FC236}">
                <a16:creationId xmlns:a16="http://schemas.microsoft.com/office/drawing/2014/main" id="{03C06677-BB0A-D035-10EF-A16CB48CAE0F}"/>
              </a:ext>
            </a:extLst>
          </p:cNvPr>
          <p:cNvSpPr txBox="1"/>
          <p:nvPr/>
        </p:nvSpPr>
        <p:spPr>
          <a:xfrm>
            <a:off x="4751962" y="875489"/>
            <a:ext cx="3798651" cy="715581"/>
          </a:xfrm>
          <a:prstGeom prst="rect">
            <a:avLst/>
          </a:prstGeom>
          <a:noFill/>
        </p:spPr>
        <p:txBody>
          <a:bodyPr wrap="square" lIns="68580" tIns="34290" rIns="68580" bIns="34290" rtlCol="0" anchor="t">
            <a:spAutoFit/>
          </a:bodyPr>
          <a:lstStyle/>
          <a:p>
            <a:r>
              <a:rPr lang="en-US" sz="1050" b="1">
                <a:solidFill>
                  <a:schemeClr val="accent1"/>
                </a:solidFill>
              </a:rPr>
              <a:t>Scenario</a:t>
            </a:r>
          </a:p>
          <a:p>
            <a:r>
              <a:rPr lang="en-US" sz="1050"/>
              <a:t>MPMC channel allows:</a:t>
            </a:r>
          </a:p>
          <a:p>
            <a:pPr marL="214313" indent="-214313">
              <a:buFont typeface="Arial"/>
              <a:buChar char="•"/>
            </a:pPr>
            <a:r>
              <a:rPr lang="en-US" sz="1050"/>
              <a:t>Adding new entries from any core or thread</a:t>
            </a:r>
          </a:p>
          <a:p>
            <a:pPr marL="214313" indent="-214313">
              <a:buFont typeface="Arial"/>
              <a:buChar char="•"/>
            </a:pPr>
            <a:r>
              <a:rPr lang="en-US" sz="1050"/>
              <a:t>Picking the next entry by any core or thread</a:t>
            </a:r>
          </a:p>
        </p:txBody>
      </p:sp>
      <p:sp>
        <p:nvSpPr>
          <p:cNvPr id="9" name="TextBox 8">
            <a:extLst>
              <a:ext uri="{FF2B5EF4-FFF2-40B4-BE49-F238E27FC236}">
                <a16:creationId xmlns:a16="http://schemas.microsoft.com/office/drawing/2014/main" id="{39AE1B4E-85C7-2EB2-3258-BE99817D4EEF}"/>
              </a:ext>
            </a:extLst>
          </p:cNvPr>
          <p:cNvSpPr txBox="1"/>
          <p:nvPr/>
        </p:nvSpPr>
        <p:spPr>
          <a:xfrm>
            <a:off x="4751962" y="3293385"/>
            <a:ext cx="3798651" cy="715581"/>
          </a:xfrm>
          <a:prstGeom prst="rect">
            <a:avLst/>
          </a:prstGeom>
          <a:noFill/>
        </p:spPr>
        <p:txBody>
          <a:bodyPr wrap="square" lIns="68580" tIns="34290" rIns="68580" bIns="34290" rtlCol="0" anchor="t">
            <a:spAutoFit/>
          </a:bodyPr>
          <a:lstStyle/>
          <a:p>
            <a:r>
              <a:rPr lang="en-US" sz="1050" b="1">
                <a:solidFill>
                  <a:schemeClr val="accent1"/>
                </a:solidFill>
              </a:rPr>
              <a:t>Conclusion</a:t>
            </a:r>
            <a:r>
              <a:rPr lang="en-US" sz="1050">
                <a:solidFill>
                  <a:schemeClr val="accent1"/>
                </a:solidFill>
              </a:rPr>
              <a:t>:</a:t>
            </a:r>
          </a:p>
          <a:p>
            <a:pPr marL="214313" indent="-214313">
              <a:buFont typeface="Arial"/>
              <a:buChar char="•"/>
            </a:pPr>
            <a:r>
              <a:rPr lang="en-US" sz="1050"/>
              <a:t>DLB channel scales with core count much better than SW channels​</a:t>
            </a:r>
          </a:p>
          <a:p>
            <a:pPr marL="214313" indent="-214313">
              <a:buFont typeface="Arial"/>
              <a:buChar char="•"/>
            </a:pPr>
            <a:r>
              <a:rPr lang="en-US" sz="1050"/>
              <a:t>Core count &gt;2 shows advantage</a:t>
            </a:r>
          </a:p>
        </p:txBody>
      </p:sp>
      <p:sp>
        <p:nvSpPr>
          <p:cNvPr id="10" name="TextBox 9">
            <a:extLst>
              <a:ext uri="{FF2B5EF4-FFF2-40B4-BE49-F238E27FC236}">
                <a16:creationId xmlns:a16="http://schemas.microsoft.com/office/drawing/2014/main" id="{9588A8D4-66E3-752C-2D62-26AC5B74300A}"/>
              </a:ext>
            </a:extLst>
          </p:cNvPr>
          <p:cNvSpPr txBox="1"/>
          <p:nvPr/>
        </p:nvSpPr>
        <p:spPr>
          <a:xfrm>
            <a:off x="4743679" y="1939148"/>
            <a:ext cx="3980869" cy="877163"/>
          </a:xfrm>
          <a:prstGeom prst="rect">
            <a:avLst/>
          </a:prstGeom>
          <a:noFill/>
        </p:spPr>
        <p:txBody>
          <a:bodyPr wrap="square" lIns="68580" tIns="34290" rIns="68580" bIns="34290" rtlCol="0" anchor="t">
            <a:spAutoFit/>
          </a:bodyPr>
          <a:lstStyle/>
          <a:p>
            <a:r>
              <a:rPr lang="en-US" sz="1050" b="1">
                <a:solidFill>
                  <a:schemeClr val="accent1"/>
                </a:solidFill>
              </a:rPr>
              <a:t>From the Pictures</a:t>
            </a:r>
            <a:r>
              <a:rPr lang="en-US" sz="1050">
                <a:solidFill>
                  <a:schemeClr val="accent1"/>
                </a:solidFill>
              </a:rPr>
              <a:t>:</a:t>
            </a:r>
          </a:p>
          <a:p>
            <a:pPr marL="214313" indent="-214313">
              <a:buFont typeface="Arial"/>
              <a:buChar char="•"/>
            </a:pPr>
            <a:r>
              <a:rPr lang="en-US" sz="1050"/>
              <a:t>SW channels depicted in red and yellow line </a:t>
            </a:r>
            <a:r>
              <a:rPr lang="en-US" sz="1050" b="1"/>
              <a:t>drop </a:t>
            </a:r>
            <a:r>
              <a:rPr lang="en-US" sz="1050"/>
              <a:t>with the core count increasing because of data race among Ps and Cs.</a:t>
            </a:r>
          </a:p>
          <a:p>
            <a:pPr marL="214313" indent="-214313">
              <a:buFont typeface="Arial"/>
              <a:buChar char="•"/>
            </a:pPr>
            <a:r>
              <a:rPr lang="en-US" sz="1050"/>
              <a:t>DLB channel depicted in blue line</a:t>
            </a:r>
            <a:r>
              <a:rPr lang="en-US" sz="1050" b="1"/>
              <a:t> scales</a:t>
            </a:r>
            <a:r>
              <a:rPr lang="en-US" sz="1050"/>
              <a:t> well until it reaches the hardware limitation</a:t>
            </a:r>
          </a:p>
        </p:txBody>
      </p:sp>
      <p:sp>
        <p:nvSpPr>
          <p:cNvPr id="5" name="TextBox 4">
            <a:extLst>
              <a:ext uri="{FF2B5EF4-FFF2-40B4-BE49-F238E27FC236}">
                <a16:creationId xmlns:a16="http://schemas.microsoft.com/office/drawing/2014/main" id="{E4635B9F-E731-CDDC-81F0-B96C7BC66AAC}"/>
              </a:ext>
            </a:extLst>
          </p:cNvPr>
          <p:cNvSpPr txBox="1"/>
          <p:nvPr/>
        </p:nvSpPr>
        <p:spPr>
          <a:xfrm>
            <a:off x="4751962" y="4239926"/>
            <a:ext cx="3798651" cy="392415"/>
          </a:xfrm>
          <a:prstGeom prst="rect">
            <a:avLst/>
          </a:prstGeom>
          <a:noFill/>
        </p:spPr>
        <p:txBody>
          <a:bodyPr wrap="square" lIns="68580" tIns="34290" rIns="68580" bIns="34290" rtlCol="0" anchor="t">
            <a:spAutoFit/>
          </a:bodyPr>
          <a:lstStyle/>
          <a:p>
            <a:r>
              <a:rPr lang="en-US" sz="1050" b="1"/>
              <a:t>Note</a:t>
            </a:r>
            <a:r>
              <a:rPr lang="en-US" sz="1050"/>
              <a:t>:</a:t>
            </a:r>
          </a:p>
          <a:p>
            <a:pPr marL="214313" indent="-214313">
              <a:buFont typeface="Arial"/>
              <a:buChar char="•"/>
            </a:pPr>
            <a:r>
              <a:rPr lang="en-US" sz="1050"/>
              <a:t>Both are P bound in the evaluation scenario</a:t>
            </a:r>
          </a:p>
        </p:txBody>
      </p:sp>
      <p:graphicFrame>
        <p:nvGraphicFramePr>
          <p:cNvPr id="6" name="Chart 5">
            <a:extLst>
              <a:ext uri="{FF2B5EF4-FFF2-40B4-BE49-F238E27FC236}">
                <a16:creationId xmlns:a16="http://schemas.microsoft.com/office/drawing/2014/main" id="{0EB164E8-4B28-408A-B669-9590C34B1413}"/>
              </a:ext>
            </a:extLst>
          </p:cNvPr>
          <p:cNvGraphicFramePr>
            <a:graphicFrameLocks/>
          </p:cNvGraphicFramePr>
          <p:nvPr/>
        </p:nvGraphicFramePr>
        <p:xfrm>
          <a:off x="285751" y="1325613"/>
          <a:ext cx="4286250" cy="29645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9427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E9EE-4C77-FE49-3035-13C1E54EC2FA}"/>
              </a:ext>
            </a:extLst>
          </p:cNvPr>
          <p:cNvSpPr>
            <a:spLocks noGrp="1"/>
          </p:cNvSpPr>
          <p:nvPr>
            <p:ph type="title"/>
          </p:nvPr>
        </p:nvSpPr>
        <p:spPr/>
        <p:txBody>
          <a:bodyPr/>
          <a:lstStyle/>
          <a:p>
            <a:r>
              <a:rPr lang="en-US"/>
              <a:t>MPSC Test</a:t>
            </a:r>
            <a:endParaRPr lang="en-US" sz="1500">
              <a:ea typeface="+mj-lt"/>
              <a:cs typeface="+mj-lt"/>
            </a:endParaRPr>
          </a:p>
        </p:txBody>
      </p:sp>
      <p:sp>
        <p:nvSpPr>
          <p:cNvPr id="7" name="TextBox 6">
            <a:extLst>
              <a:ext uri="{FF2B5EF4-FFF2-40B4-BE49-F238E27FC236}">
                <a16:creationId xmlns:a16="http://schemas.microsoft.com/office/drawing/2014/main" id="{03C06677-BB0A-D035-10EF-A16CB48CAE0F}"/>
              </a:ext>
            </a:extLst>
          </p:cNvPr>
          <p:cNvSpPr txBox="1"/>
          <p:nvPr/>
        </p:nvSpPr>
        <p:spPr>
          <a:xfrm>
            <a:off x="4751962" y="875489"/>
            <a:ext cx="3798651" cy="392415"/>
          </a:xfrm>
          <a:prstGeom prst="rect">
            <a:avLst/>
          </a:prstGeom>
          <a:noFill/>
        </p:spPr>
        <p:txBody>
          <a:bodyPr wrap="square" lIns="68580" tIns="34290" rIns="68580" bIns="34290" rtlCol="0" anchor="t">
            <a:spAutoFit/>
          </a:bodyPr>
          <a:lstStyle/>
          <a:p>
            <a:r>
              <a:rPr lang="en-US" sz="1050" b="1">
                <a:solidFill>
                  <a:schemeClr val="accent1"/>
                </a:solidFill>
              </a:rPr>
              <a:t>Scenario</a:t>
            </a:r>
          </a:p>
          <a:p>
            <a:r>
              <a:rPr lang="en-US" sz="1050"/>
              <a:t>MPSC channel allows many threads sending to one </a:t>
            </a:r>
            <a:r>
              <a:rPr lang="en-US" sz="1050">
                <a:solidFill>
                  <a:srgbClr val="525252"/>
                </a:solidFill>
              </a:rPr>
              <a:t>place.</a:t>
            </a:r>
            <a:endParaRPr lang="en-US" sz="900">
              <a:solidFill>
                <a:srgbClr val="333333"/>
              </a:solidFill>
              <a:highlight>
                <a:srgbClr val="FFFFFF"/>
              </a:highlight>
              <a:ea typeface="+mn-lt"/>
              <a:cs typeface="+mn-lt"/>
            </a:endParaRPr>
          </a:p>
        </p:txBody>
      </p:sp>
      <p:sp>
        <p:nvSpPr>
          <p:cNvPr id="9" name="TextBox 8">
            <a:extLst>
              <a:ext uri="{FF2B5EF4-FFF2-40B4-BE49-F238E27FC236}">
                <a16:creationId xmlns:a16="http://schemas.microsoft.com/office/drawing/2014/main" id="{39AE1B4E-85C7-2EB2-3258-BE99817D4EEF}"/>
              </a:ext>
            </a:extLst>
          </p:cNvPr>
          <p:cNvSpPr txBox="1"/>
          <p:nvPr/>
        </p:nvSpPr>
        <p:spPr>
          <a:xfrm>
            <a:off x="4751962" y="3162229"/>
            <a:ext cx="3798651" cy="553998"/>
          </a:xfrm>
          <a:prstGeom prst="rect">
            <a:avLst/>
          </a:prstGeom>
          <a:noFill/>
        </p:spPr>
        <p:txBody>
          <a:bodyPr wrap="square" lIns="68580" tIns="34290" rIns="68580" bIns="34290" rtlCol="0" anchor="t">
            <a:spAutoFit/>
          </a:bodyPr>
          <a:lstStyle/>
          <a:p>
            <a:r>
              <a:rPr lang="en-US" sz="1050" b="1">
                <a:solidFill>
                  <a:schemeClr val="accent1"/>
                </a:solidFill>
              </a:rPr>
              <a:t>Conclusion</a:t>
            </a:r>
            <a:r>
              <a:rPr lang="en-US" sz="1050">
                <a:solidFill>
                  <a:schemeClr val="accent1"/>
                </a:solidFill>
              </a:rPr>
              <a:t>:</a:t>
            </a:r>
          </a:p>
          <a:p>
            <a:pPr marL="214313" indent="-214313">
              <a:buFont typeface="Arial"/>
              <a:buChar char="•"/>
            </a:pPr>
            <a:r>
              <a:rPr lang="en-US" sz="1050"/>
              <a:t>DLB channel is more stable than SW channels ​</a:t>
            </a:r>
          </a:p>
          <a:p>
            <a:pPr marL="214313" indent="-214313">
              <a:buFont typeface="Arial"/>
              <a:buChar char="•"/>
            </a:pPr>
            <a:r>
              <a:rPr lang="en-US" sz="1050"/>
              <a:t>Core count &gt;2 shows advantage</a:t>
            </a:r>
            <a:endParaRPr lang="en-US" sz="1050">
              <a:solidFill>
                <a:schemeClr val="tx1">
                  <a:lumMod val="75000"/>
                </a:schemeClr>
              </a:solidFill>
            </a:endParaRPr>
          </a:p>
        </p:txBody>
      </p:sp>
      <p:sp>
        <p:nvSpPr>
          <p:cNvPr id="10" name="TextBox 9">
            <a:extLst>
              <a:ext uri="{FF2B5EF4-FFF2-40B4-BE49-F238E27FC236}">
                <a16:creationId xmlns:a16="http://schemas.microsoft.com/office/drawing/2014/main" id="{9588A8D4-66E3-752C-2D62-26AC5B74300A}"/>
              </a:ext>
            </a:extLst>
          </p:cNvPr>
          <p:cNvSpPr txBox="1"/>
          <p:nvPr/>
        </p:nvSpPr>
        <p:spPr>
          <a:xfrm>
            <a:off x="4727114" y="1707236"/>
            <a:ext cx="3798651" cy="877163"/>
          </a:xfrm>
          <a:prstGeom prst="rect">
            <a:avLst/>
          </a:prstGeom>
          <a:noFill/>
        </p:spPr>
        <p:txBody>
          <a:bodyPr wrap="square" lIns="68580" tIns="34290" rIns="68580" bIns="34290" rtlCol="0" anchor="t">
            <a:spAutoFit/>
          </a:bodyPr>
          <a:lstStyle/>
          <a:p>
            <a:r>
              <a:rPr lang="en-US" sz="1050" b="1">
                <a:solidFill>
                  <a:schemeClr val="accent1"/>
                </a:solidFill>
              </a:rPr>
              <a:t>From the Pictures</a:t>
            </a:r>
            <a:r>
              <a:rPr lang="en-US" sz="1050">
                <a:solidFill>
                  <a:schemeClr val="accent1"/>
                </a:solidFill>
              </a:rPr>
              <a:t>:</a:t>
            </a:r>
          </a:p>
          <a:p>
            <a:pPr marL="214313" indent="-214313">
              <a:buFont typeface="Arial"/>
              <a:buChar char="•"/>
            </a:pPr>
            <a:r>
              <a:rPr lang="en-US" sz="1050"/>
              <a:t>SW channels depicted in origin and purple line, </a:t>
            </a:r>
            <a:r>
              <a:rPr lang="en-US" sz="1050" b="1"/>
              <a:t>drop </a:t>
            </a:r>
            <a:r>
              <a:rPr lang="en-US" sz="1050"/>
              <a:t>with the number of P increasing and reach to a stable data.</a:t>
            </a:r>
          </a:p>
          <a:p>
            <a:pPr marL="214313" indent="-214313">
              <a:buFont typeface="Arial"/>
              <a:buChar char="•"/>
            </a:pPr>
            <a:r>
              <a:rPr lang="en-US" sz="1050"/>
              <a:t>DLB channel depicted in blue line </a:t>
            </a:r>
            <a:r>
              <a:rPr lang="en-US" sz="1050" b="1"/>
              <a:t>increases </a:t>
            </a:r>
            <a:r>
              <a:rPr lang="en-US" sz="1050"/>
              <a:t>at first and then keeps stable. </a:t>
            </a:r>
          </a:p>
        </p:txBody>
      </p:sp>
      <p:sp>
        <p:nvSpPr>
          <p:cNvPr id="4" name="TextBox 3">
            <a:extLst>
              <a:ext uri="{FF2B5EF4-FFF2-40B4-BE49-F238E27FC236}">
                <a16:creationId xmlns:a16="http://schemas.microsoft.com/office/drawing/2014/main" id="{91FE85BF-A8D0-4FD3-EB59-0FBF7549D44C}"/>
              </a:ext>
            </a:extLst>
          </p:cNvPr>
          <p:cNvSpPr txBox="1"/>
          <p:nvPr/>
        </p:nvSpPr>
        <p:spPr>
          <a:xfrm>
            <a:off x="4751962" y="4239926"/>
            <a:ext cx="3798651" cy="392415"/>
          </a:xfrm>
          <a:prstGeom prst="rect">
            <a:avLst/>
          </a:prstGeom>
          <a:noFill/>
        </p:spPr>
        <p:txBody>
          <a:bodyPr wrap="square" lIns="68580" tIns="34290" rIns="68580" bIns="34290" rtlCol="0" anchor="t">
            <a:spAutoFit/>
          </a:bodyPr>
          <a:lstStyle/>
          <a:p>
            <a:r>
              <a:rPr lang="en-US" sz="1050" b="1"/>
              <a:t>Note</a:t>
            </a:r>
            <a:r>
              <a:rPr lang="en-US" sz="1050"/>
              <a:t>:</a:t>
            </a:r>
          </a:p>
          <a:p>
            <a:pPr marL="214313" indent="-214313">
              <a:buFont typeface="Arial"/>
              <a:buChar char="•"/>
            </a:pPr>
            <a:r>
              <a:rPr lang="en-US" sz="1050"/>
              <a:t>All are C bound in the evaluation scenario</a:t>
            </a:r>
          </a:p>
        </p:txBody>
      </p:sp>
      <p:graphicFrame>
        <p:nvGraphicFramePr>
          <p:cNvPr id="5" name="Chart 4">
            <a:extLst>
              <a:ext uri="{FF2B5EF4-FFF2-40B4-BE49-F238E27FC236}">
                <a16:creationId xmlns:a16="http://schemas.microsoft.com/office/drawing/2014/main" id="{444099B1-C949-4F09-8D3B-BC8F2E539B95}"/>
              </a:ext>
            </a:extLst>
          </p:cNvPr>
          <p:cNvGraphicFramePr>
            <a:graphicFrameLocks/>
          </p:cNvGraphicFramePr>
          <p:nvPr/>
        </p:nvGraphicFramePr>
        <p:xfrm>
          <a:off x="285750" y="1336408"/>
          <a:ext cx="4286250" cy="281964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054C69B0-0734-89FB-55DD-7217B482C389}"/>
              </a:ext>
            </a:extLst>
          </p:cNvPr>
          <p:cNvSpPr txBox="1"/>
          <p:nvPr/>
        </p:nvSpPr>
        <p:spPr>
          <a:xfrm>
            <a:off x="1755780" y="4011310"/>
            <a:ext cx="460760" cy="192360"/>
          </a:xfrm>
          <a:prstGeom prst="rect">
            <a:avLst/>
          </a:prstGeom>
          <a:noFill/>
        </p:spPr>
        <p:txBody>
          <a:bodyPr wrap="square" lIns="68580" tIns="34290" rIns="68580" bIns="34290" rtlCol="0" anchor="t">
            <a:spAutoFit/>
          </a:bodyPr>
          <a:lstStyle/>
          <a:p>
            <a:r>
              <a:rPr lang="en-US" sz="800">
                <a:solidFill>
                  <a:schemeClr val="bg1">
                    <a:lumMod val="50000"/>
                  </a:schemeClr>
                </a:solidFill>
                <a:ea typeface="+mn-lt"/>
              </a:rPr>
              <a:t>DLB</a:t>
            </a:r>
            <a:endParaRPr lang="en-US" sz="800" b="1">
              <a:solidFill>
                <a:schemeClr val="bg1">
                  <a:lumMod val="50000"/>
                </a:schemeClr>
              </a:solidFill>
              <a:ea typeface="+mn-lt"/>
            </a:endParaRPr>
          </a:p>
        </p:txBody>
      </p:sp>
      <p:sp>
        <p:nvSpPr>
          <p:cNvPr id="13" name="TextBox 12">
            <a:extLst>
              <a:ext uri="{FF2B5EF4-FFF2-40B4-BE49-F238E27FC236}">
                <a16:creationId xmlns:a16="http://schemas.microsoft.com/office/drawing/2014/main" id="{01AB850D-4FB5-E0D1-104E-17120ED9F832}"/>
              </a:ext>
            </a:extLst>
          </p:cNvPr>
          <p:cNvSpPr txBox="1"/>
          <p:nvPr/>
        </p:nvSpPr>
        <p:spPr>
          <a:xfrm>
            <a:off x="2772076" y="4011310"/>
            <a:ext cx="460760" cy="192360"/>
          </a:xfrm>
          <a:prstGeom prst="rect">
            <a:avLst/>
          </a:prstGeom>
          <a:noFill/>
        </p:spPr>
        <p:txBody>
          <a:bodyPr wrap="square" lIns="68580" tIns="34290" rIns="68580" bIns="34290" rtlCol="0" anchor="t">
            <a:spAutoFit/>
          </a:bodyPr>
          <a:lstStyle/>
          <a:p>
            <a:r>
              <a:rPr lang="en-US" sz="800">
                <a:solidFill>
                  <a:srgbClr val="7F7F7F"/>
                </a:solidFill>
                <a:ea typeface="+mn-lt"/>
              </a:rPr>
              <a:t>Tokio</a:t>
            </a:r>
          </a:p>
        </p:txBody>
      </p:sp>
      <p:sp>
        <p:nvSpPr>
          <p:cNvPr id="14" name="TextBox 13">
            <a:extLst>
              <a:ext uri="{FF2B5EF4-FFF2-40B4-BE49-F238E27FC236}">
                <a16:creationId xmlns:a16="http://schemas.microsoft.com/office/drawing/2014/main" id="{29BFE501-2F1A-3DFD-B768-BB0455ECAA50}"/>
              </a:ext>
            </a:extLst>
          </p:cNvPr>
          <p:cNvSpPr txBox="1"/>
          <p:nvPr/>
        </p:nvSpPr>
        <p:spPr>
          <a:xfrm>
            <a:off x="2051828" y="4006313"/>
            <a:ext cx="455545" cy="315471"/>
          </a:xfrm>
          <a:prstGeom prst="rect">
            <a:avLst/>
          </a:prstGeom>
          <a:noFill/>
        </p:spPr>
        <p:txBody>
          <a:bodyPr wrap="square" lIns="68580" tIns="34290" rIns="68580" bIns="34290" rtlCol="0" anchor="t">
            <a:spAutoFit/>
          </a:bodyPr>
          <a:lstStyle/>
          <a:p>
            <a:r>
              <a:rPr lang="en-US" sz="800">
                <a:solidFill>
                  <a:schemeClr val="bg1">
                    <a:lumMod val="50000"/>
                  </a:schemeClr>
                </a:solidFill>
                <a:ea typeface="+mn-lt"/>
              </a:rPr>
              <a:t>Crossbeam</a:t>
            </a:r>
          </a:p>
        </p:txBody>
      </p:sp>
      <p:sp>
        <p:nvSpPr>
          <p:cNvPr id="15" name="TextBox 14">
            <a:extLst>
              <a:ext uri="{FF2B5EF4-FFF2-40B4-BE49-F238E27FC236}">
                <a16:creationId xmlns:a16="http://schemas.microsoft.com/office/drawing/2014/main" id="{3E8653DC-7811-1C70-7685-EFCDFD930614}"/>
              </a:ext>
            </a:extLst>
          </p:cNvPr>
          <p:cNvSpPr txBox="1"/>
          <p:nvPr/>
        </p:nvSpPr>
        <p:spPr>
          <a:xfrm>
            <a:off x="2464139" y="4011310"/>
            <a:ext cx="460760" cy="192360"/>
          </a:xfrm>
          <a:prstGeom prst="rect">
            <a:avLst/>
          </a:prstGeom>
          <a:noFill/>
        </p:spPr>
        <p:txBody>
          <a:bodyPr wrap="square" lIns="68580" tIns="34290" rIns="68580" bIns="34290" rtlCol="0" anchor="t">
            <a:spAutoFit/>
          </a:bodyPr>
          <a:lstStyle/>
          <a:p>
            <a:r>
              <a:rPr lang="en-US" sz="800">
                <a:solidFill>
                  <a:srgbClr val="7F7F7F"/>
                </a:solidFill>
                <a:ea typeface="+mn-lt"/>
              </a:rPr>
              <a:t>Std</a:t>
            </a:r>
          </a:p>
        </p:txBody>
      </p:sp>
    </p:spTree>
    <p:extLst>
      <p:ext uri="{BB962C8B-B14F-4D97-AF65-F5344CB8AC3E}">
        <p14:creationId xmlns:p14="http://schemas.microsoft.com/office/powerpoint/2010/main" val="2122812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文本框 15"/>
          <p:cNvSpPr txBox="1"/>
          <p:nvPr/>
        </p:nvSpPr>
        <p:spPr>
          <a:xfrm>
            <a:off x="706860" y="264693"/>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solidFill>
                  <a:schemeClr val="bg2">
                    <a:lumMod val="50000"/>
                  </a:schemeClr>
                </a:solidFill>
              </a:rPr>
              <a:t>DLB-</a:t>
            </a:r>
            <a:r>
              <a:rPr lang="en-US" altLang="zh-CN">
                <a:solidFill>
                  <a:schemeClr val="bg2">
                    <a:lumMod val="50000"/>
                  </a:schemeClr>
                </a:solidFill>
              </a:rPr>
              <a:t>Assist</a:t>
            </a:r>
            <a:r>
              <a:rPr lang="en-US">
                <a:solidFill>
                  <a:schemeClr val="bg2">
                    <a:lumMod val="50000"/>
                  </a:schemeClr>
                </a:solidFill>
              </a:rPr>
              <a:t> Scheduler Design</a:t>
            </a:r>
            <a:endParaRPr>
              <a:solidFill>
                <a:schemeClr val="bg2">
                  <a:lumMod val="50000"/>
                </a:schemeClr>
              </a:solidFill>
            </a:endParaRPr>
          </a:p>
        </p:txBody>
      </p:sp>
      <p:sp>
        <p:nvSpPr>
          <p:cNvPr id="3" name="文本框 9">
            <a:extLst>
              <a:ext uri="{FF2B5EF4-FFF2-40B4-BE49-F238E27FC236}">
                <a16:creationId xmlns:a16="http://schemas.microsoft.com/office/drawing/2014/main" id="{68240A57-01E7-271F-7773-1C227C024FD8}"/>
              </a:ext>
            </a:extLst>
          </p:cNvPr>
          <p:cNvSpPr txBox="1"/>
          <p:nvPr/>
        </p:nvSpPr>
        <p:spPr>
          <a:xfrm>
            <a:off x="4763669" y="2164860"/>
            <a:ext cx="7769195" cy="897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ltLang="zh-CN">
                <a:solidFill>
                  <a:schemeClr val="bg2">
                    <a:lumMod val="50000"/>
                  </a:schemeClr>
                </a:solidFill>
              </a:rPr>
              <a:t>Each processor has own run queue</a:t>
            </a:r>
            <a:endParaRPr lang="en-US">
              <a:solidFill>
                <a:schemeClr val="bg2">
                  <a:lumMod val="50000"/>
                </a:schemeClr>
              </a:solidFill>
            </a:endParaRPr>
          </a:p>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solidFill>
                  <a:schemeClr val="bg2">
                    <a:lumMod val="50000"/>
                  </a:schemeClr>
                </a:solidFill>
              </a:rPr>
              <a:t>DLB does balance</a:t>
            </a:r>
          </a:p>
          <a:p>
            <a:pPr>
              <a:lnSpc>
                <a:spcPct val="150000"/>
              </a:lnSpc>
              <a:defRPr sz="1200">
                <a:solidFill>
                  <a:srgbClr val="FFFFFF"/>
                </a:solidFill>
                <a:latin typeface="Poppins"/>
                <a:ea typeface="Poppins"/>
                <a:cs typeface="Poppins"/>
                <a:sym typeface="Poppins"/>
              </a:defRPr>
            </a:pPr>
            <a:endParaRPr>
              <a:solidFill>
                <a:schemeClr val="bg2">
                  <a:lumMod val="50000"/>
                </a:schemeClr>
              </a:solidFill>
            </a:endParaRPr>
          </a:p>
        </p:txBody>
      </p:sp>
      <p:pic>
        <p:nvPicPr>
          <p:cNvPr id="13" name="图片 12" descr="图表, 条形图&#10;&#10;描述已自动生成">
            <a:extLst>
              <a:ext uri="{FF2B5EF4-FFF2-40B4-BE49-F238E27FC236}">
                <a16:creationId xmlns:a16="http://schemas.microsoft.com/office/drawing/2014/main" id="{6D7E8BE1-08D4-FA02-9FAC-A08556072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539" y="833154"/>
            <a:ext cx="2491176" cy="3992707"/>
          </a:xfrm>
          <a:prstGeom prst="rect">
            <a:avLst/>
          </a:prstGeom>
        </p:spPr>
      </p:pic>
    </p:spTree>
    <p:extLst>
      <p:ext uri="{BB962C8B-B14F-4D97-AF65-F5344CB8AC3E}">
        <p14:creationId xmlns:p14="http://schemas.microsoft.com/office/powerpoint/2010/main" val="14291877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文本框 15"/>
          <p:cNvSpPr txBox="1"/>
          <p:nvPr/>
        </p:nvSpPr>
        <p:spPr>
          <a:xfrm>
            <a:off x="1978448" y="1550568"/>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solidFill>
                  <a:schemeClr val="bg2">
                    <a:lumMod val="50000"/>
                  </a:schemeClr>
                </a:solidFill>
              </a:rPr>
              <a:t>Next Step</a:t>
            </a:r>
            <a:endParaRPr>
              <a:solidFill>
                <a:schemeClr val="bg2">
                  <a:lumMod val="50000"/>
                </a:schemeClr>
              </a:solidFill>
            </a:endParaRPr>
          </a:p>
        </p:txBody>
      </p:sp>
      <p:sp>
        <p:nvSpPr>
          <p:cNvPr id="3" name="文本框 9">
            <a:extLst>
              <a:ext uri="{FF2B5EF4-FFF2-40B4-BE49-F238E27FC236}">
                <a16:creationId xmlns:a16="http://schemas.microsoft.com/office/drawing/2014/main" id="{68240A57-01E7-271F-7773-1C227C024FD8}"/>
              </a:ext>
            </a:extLst>
          </p:cNvPr>
          <p:cNvSpPr txBox="1"/>
          <p:nvPr/>
        </p:nvSpPr>
        <p:spPr>
          <a:xfrm>
            <a:off x="1978448" y="2160949"/>
            <a:ext cx="7769195" cy="1174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ltLang="zh-CN">
                <a:solidFill>
                  <a:schemeClr val="bg2">
                    <a:lumMod val="50000"/>
                  </a:schemeClr>
                </a:solidFill>
              </a:rPr>
              <a:t>Do benchmark for different scenarios</a:t>
            </a:r>
          </a:p>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solidFill>
                  <a:schemeClr val="bg2">
                    <a:lumMod val="50000"/>
                  </a:schemeClr>
                </a:solidFill>
              </a:rPr>
              <a:t>Upstream</a:t>
            </a:r>
          </a:p>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solidFill>
                  <a:schemeClr val="bg2">
                    <a:lumMod val="50000"/>
                  </a:schemeClr>
                </a:solidFill>
              </a:rPr>
              <a:t>Optimize applicability</a:t>
            </a:r>
          </a:p>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a:solidFill>
                  <a:schemeClr val="bg2">
                    <a:lumMod val="50000"/>
                  </a:schemeClr>
                </a:solidFill>
              </a:rPr>
              <a:t>…</a:t>
            </a:r>
            <a:endParaRPr>
              <a:solidFill>
                <a:schemeClr val="bg2">
                  <a:lumMod val="50000"/>
                </a:schemeClr>
              </a:solidFill>
            </a:endParaRPr>
          </a:p>
        </p:txBody>
      </p:sp>
    </p:spTree>
    <p:extLst>
      <p:ext uri="{BB962C8B-B14F-4D97-AF65-F5344CB8AC3E}">
        <p14:creationId xmlns:p14="http://schemas.microsoft.com/office/powerpoint/2010/main" val="309347697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图片 3" descr="图片 3"/>
          <p:cNvPicPr>
            <a:picLocks noChangeAspect="1"/>
          </p:cNvPicPr>
          <p:nvPr/>
        </p:nvPicPr>
        <p:blipFill>
          <a:blip r:embed="rId2"/>
          <a:stretch>
            <a:fillRect/>
          </a:stretch>
        </p:blipFill>
        <p:spPr>
          <a:xfrm>
            <a:off x="0" y="635"/>
            <a:ext cx="9144000" cy="5142866"/>
          </a:xfrm>
          <a:prstGeom prst="rect">
            <a:avLst/>
          </a:prstGeom>
          <a:ln w="12700">
            <a:miter lim="400000"/>
          </a:ln>
        </p:spPr>
      </p:pic>
      <p:pic>
        <p:nvPicPr>
          <p:cNvPr id="196" name="图片 5" descr="图片 5"/>
          <p:cNvPicPr>
            <a:picLocks noChangeAspect="1"/>
          </p:cNvPicPr>
          <p:nvPr/>
        </p:nvPicPr>
        <p:blipFill>
          <a:blip r:embed="rId3"/>
          <a:stretch>
            <a:fillRect/>
          </a:stretch>
        </p:blipFill>
        <p:spPr>
          <a:xfrm>
            <a:off x="-3175" y="0"/>
            <a:ext cx="9144000" cy="5142866"/>
          </a:xfrm>
          <a:prstGeom prst="rect">
            <a:avLst/>
          </a:prstGeom>
          <a:ln w="12700">
            <a:miter lim="400000"/>
          </a:ln>
        </p:spPr>
      </p:pic>
      <p:sp>
        <p:nvSpPr>
          <p:cNvPr id="197" name="文本框 7"/>
          <p:cNvSpPr txBox="1"/>
          <p:nvPr/>
        </p:nvSpPr>
        <p:spPr>
          <a:xfrm>
            <a:off x="348615" y="370839"/>
            <a:ext cx="6710045"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6000" b="1">
                <a:latin typeface="Alibaba PuHuiTi 2.0 105 Heavy"/>
                <a:ea typeface="Alibaba PuHuiTi 2.0 105 Heavy"/>
                <a:cs typeface="Alibaba PuHuiTi 2.0 105 Heavy"/>
                <a:sym typeface="Alibaba PuHuiTi 2.0 105 Heavy"/>
              </a:defRPr>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2"/>
          <p:cNvSpPr/>
          <p:nvPr/>
        </p:nvSpPr>
        <p:spPr>
          <a:xfrm>
            <a:off x="0" y="-1905"/>
            <a:ext cx="9144000" cy="5145405"/>
          </a:xfrm>
          <a:prstGeom prst="rect">
            <a:avLst/>
          </a:prstGeom>
          <a:solidFill>
            <a:srgbClr val="E96D2B"/>
          </a:solidFill>
          <a:ln w="12700">
            <a:miter lim="400000"/>
          </a:ln>
        </p:spPr>
        <p:txBody>
          <a:bodyPr lIns="0" tIns="0" rIns="0" bIns="0" anchor="ctr"/>
          <a:lstStyle/>
          <a:p>
            <a:pPr algn="ctr">
              <a:defRPr>
                <a:solidFill>
                  <a:srgbClr val="FFFFFF"/>
                </a:solidFill>
              </a:defRPr>
            </a:pPr>
            <a:endParaRPr/>
          </a:p>
        </p:txBody>
      </p:sp>
      <p:sp>
        <p:nvSpPr>
          <p:cNvPr id="101" name="文本框 21"/>
          <p:cNvSpPr txBox="1"/>
          <p:nvPr/>
        </p:nvSpPr>
        <p:spPr>
          <a:xfrm>
            <a:off x="762634" y="1507070"/>
            <a:ext cx="746760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FFFFFF"/>
                </a:solidFill>
                <a:latin typeface="Poppins"/>
                <a:ea typeface="Poppins"/>
                <a:cs typeface="Poppins"/>
                <a:sym typeface="Poppins"/>
              </a:defRPr>
            </a:lvl1pPr>
          </a:lstStyle>
          <a:p>
            <a:r>
              <a:rPr lang="zh-CN" altLang="en-US"/>
              <a:t>使用硬件加速</a:t>
            </a:r>
            <a:r>
              <a:rPr lang="en-US" altLang="zh-CN"/>
              <a:t>Tokio</a:t>
            </a:r>
            <a:endParaRPr/>
          </a:p>
        </p:txBody>
      </p:sp>
      <p:sp>
        <p:nvSpPr>
          <p:cNvPr id="102" name="文本框 9"/>
          <p:cNvSpPr txBox="1"/>
          <p:nvPr/>
        </p:nvSpPr>
        <p:spPr>
          <a:xfrm>
            <a:off x="817879" y="2542353"/>
            <a:ext cx="7769195" cy="339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200">
                <a:solidFill>
                  <a:srgbClr val="FFFFFF"/>
                </a:solidFill>
                <a:latin typeface="Poppins"/>
                <a:ea typeface="Poppins"/>
                <a:cs typeface="Poppins"/>
                <a:sym typeface="Poppins"/>
              </a:defRPr>
            </a:pPr>
            <a:r>
              <a:rPr lang="zh-CN" altLang="en-US"/>
              <a:t>演讲人：</a:t>
            </a:r>
            <a:r>
              <a:rPr lang="en-US" altLang="zh-CN" err="1"/>
              <a:t>Loong.Dai</a:t>
            </a:r>
            <a:r>
              <a:rPr lang="en-US" altLang="zh-CN"/>
              <a:t>,</a:t>
            </a:r>
            <a:r>
              <a:rPr lang="zh-CN" altLang="en-US"/>
              <a:t> </a:t>
            </a:r>
            <a:r>
              <a:rPr lang="en-US" altLang="zh-CN" err="1"/>
              <a:t>Cathy.Lu</a:t>
            </a:r>
            <a:endParaRPr lang="en-US" altLang="zh-CN"/>
          </a:p>
        </p:txBody>
      </p:sp>
      <p:sp>
        <p:nvSpPr>
          <p:cNvPr id="103" name="矩形 7"/>
          <p:cNvSpPr/>
          <p:nvPr/>
        </p:nvSpPr>
        <p:spPr>
          <a:xfrm>
            <a:off x="772189" y="991719"/>
            <a:ext cx="77546" cy="237351"/>
          </a:xfrm>
          <a:prstGeom prst="rect">
            <a:avLst/>
          </a:prstGeom>
          <a:solidFill>
            <a:srgbClr val="E96D2B"/>
          </a:solidFill>
          <a:ln w="12700">
            <a:miter lim="400000"/>
          </a:ln>
        </p:spPr>
        <p:txBody>
          <a:bodyPr lIns="0" tIns="0" rIns="0" bIns="0" anchor="ctr"/>
          <a:lstStyle/>
          <a:p>
            <a:pPr algn="ctr">
              <a:defRPr sz="1000">
                <a:ln w="9525" cap="flat">
                  <a:solidFill>
                    <a:srgbClr val="0D7260"/>
                  </a:solidFill>
                  <a:prstDash val="solid"/>
                  <a:round/>
                </a:ln>
                <a:noFill/>
              </a:defRPr>
            </a:pPr>
            <a:endParaRPr/>
          </a:p>
        </p:txBody>
      </p:sp>
      <p:sp>
        <p:nvSpPr>
          <p:cNvPr id="105" name="矩形 13"/>
          <p:cNvSpPr/>
          <p:nvPr/>
        </p:nvSpPr>
        <p:spPr>
          <a:xfrm>
            <a:off x="0" y="4201159"/>
            <a:ext cx="9144000" cy="953771"/>
          </a:xfrm>
          <a:prstGeom prst="rect">
            <a:avLst/>
          </a:prstGeom>
          <a:solidFill>
            <a:srgbClr val="F5C1E3"/>
          </a:solidFill>
          <a:ln w="12700">
            <a:miter lim="400000"/>
          </a:ln>
        </p:spPr>
        <p:txBody>
          <a:bodyPr lIns="0" tIns="0" rIns="0" bIns="0" anchor="ctr"/>
          <a:lstStyle/>
          <a:p>
            <a:pPr algn="ctr">
              <a:defRPr>
                <a:solidFill>
                  <a:srgbClr val="FFFFFF"/>
                </a:solidFill>
              </a:defRPr>
            </a:pPr>
            <a:endParaRPr/>
          </a:p>
        </p:txBody>
      </p:sp>
      <p:pic>
        <p:nvPicPr>
          <p:cNvPr id="106" name="图片 14" descr="图片 14"/>
          <p:cNvPicPr>
            <a:picLocks noChangeAspect="1"/>
          </p:cNvPicPr>
          <p:nvPr/>
        </p:nvPicPr>
        <p:blipFill>
          <a:blip r:embed="rId2"/>
          <a:stretch>
            <a:fillRect/>
          </a:stretch>
        </p:blipFill>
        <p:spPr>
          <a:xfrm>
            <a:off x="6167754" y="3174364"/>
            <a:ext cx="2465071" cy="198056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4"/>
          <p:cNvSpPr/>
          <p:nvPr/>
        </p:nvSpPr>
        <p:spPr>
          <a:xfrm>
            <a:off x="0" y="837361"/>
            <a:ext cx="9144001" cy="3151253"/>
          </a:xfrm>
          <a:prstGeom prst="rect">
            <a:avLst/>
          </a:prstGeom>
          <a:solidFill>
            <a:srgbClr val="FFFFFF"/>
          </a:solidFill>
          <a:ln w="12700">
            <a:miter lim="400000"/>
          </a:ln>
        </p:spPr>
        <p:txBody>
          <a:bodyPr lIns="0" tIns="0" rIns="0" bIns="0" anchor="ctr"/>
          <a:lstStyle/>
          <a:p>
            <a:pPr algn="ctr">
              <a:defRPr sz="1000"/>
            </a:pPr>
            <a:endParaRPr>
              <a:solidFill>
                <a:schemeClr val="tx1">
                  <a:lumMod val="95000"/>
                  <a:lumOff val="5000"/>
                </a:schemeClr>
              </a:solidFill>
            </a:endParaRPr>
          </a:p>
        </p:txBody>
      </p:sp>
      <p:sp>
        <p:nvSpPr>
          <p:cNvPr id="112" name="文本框 15"/>
          <p:cNvSpPr txBox="1"/>
          <p:nvPr/>
        </p:nvSpPr>
        <p:spPr>
          <a:xfrm>
            <a:off x="862402" y="1957373"/>
            <a:ext cx="3557064" cy="1277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100">
                <a:solidFill>
                  <a:srgbClr val="767171"/>
                </a:solidFill>
                <a:latin typeface="Poppins"/>
                <a:ea typeface="Poppins"/>
                <a:cs typeface="Poppins"/>
                <a:sym typeface="Poppins"/>
              </a:defRPr>
            </a:lvl1pPr>
          </a:lstStyle>
          <a:p>
            <a:r>
              <a:rPr lang="en-US" altLang="zh-CN" b="1" i="1">
                <a:solidFill>
                  <a:schemeClr val="tx1">
                    <a:lumMod val="95000"/>
                    <a:lumOff val="5000"/>
                  </a:schemeClr>
                </a:solidFill>
              </a:rPr>
              <a:t>Loong Dai</a:t>
            </a:r>
          </a:p>
          <a:p>
            <a:pPr marL="171450" indent="-171450">
              <a:buFont typeface="Arial" panose="020B0604020202020204" pitchFamily="34" charset="0"/>
              <a:buChar char="•"/>
            </a:pPr>
            <a:r>
              <a:rPr lang="en-US" altLang="zh-CN">
                <a:solidFill>
                  <a:schemeClr val="tx1">
                    <a:lumMod val="95000"/>
                    <a:lumOff val="5000"/>
                  </a:schemeClr>
                </a:solidFill>
              </a:rPr>
              <a:t>Intel</a:t>
            </a:r>
            <a:r>
              <a:rPr lang="zh-CN" altLang="en-US">
                <a:solidFill>
                  <a:schemeClr val="tx1">
                    <a:lumMod val="95000"/>
                    <a:lumOff val="5000"/>
                  </a:schemeClr>
                </a:solidFill>
              </a:rPr>
              <a:t>云原生工程师</a:t>
            </a:r>
            <a:endParaRPr lang="en-US" altLang="zh-CN">
              <a:solidFill>
                <a:schemeClr val="tx1">
                  <a:lumMod val="95000"/>
                  <a:lumOff val="5000"/>
                </a:schemeClr>
              </a:solidFill>
            </a:endParaRPr>
          </a:p>
          <a:p>
            <a:pPr marL="171450" indent="-171450">
              <a:buFont typeface="Arial" panose="020B0604020202020204" pitchFamily="34" charset="0"/>
              <a:buChar char="•"/>
            </a:pPr>
            <a:r>
              <a:rPr lang="zh-CN" altLang="en-US">
                <a:solidFill>
                  <a:schemeClr val="tx1">
                    <a:lumMod val="95000"/>
                    <a:lumOff val="5000"/>
                  </a:schemeClr>
                </a:solidFill>
              </a:rPr>
              <a:t>微软</a:t>
            </a:r>
            <a:r>
              <a:rPr lang="en-US" altLang="zh-CN">
                <a:solidFill>
                  <a:schemeClr val="tx1">
                    <a:lumMod val="95000"/>
                    <a:lumOff val="5000"/>
                  </a:schemeClr>
                </a:solidFill>
              </a:rPr>
              <a:t>MVP</a:t>
            </a:r>
          </a:p>
          <a:p>
            <a:pPr marL="171450" indent="-171450">
              <a:buFont typeface="Arial" panose="020B0604020202020204" pitchFamily="34" charset="0"/>
              <a:buChar char="•"/>
            </a:pPr>
            <a:r>
              <a:rPr lang="en-US" altLang="zh-CN">
                <a:solidFill>
                  <a:schemeClr val="tx1">
                    <a:lumMod val="95000"/>
                    <a:lumOff val="5000"/>
                  </a:schemeClr>
                </a:solidFill>
              </a:rPr>
              <a:t>Dapr</a:t>
            </a:r>
            <a:r>
              <a:rPr lang="zh-CN" altLang="en-US">
                <a:solidFill>
                  <a:schemeClr val="tx1">
                    <a:lumMod val="95000"/>
                    <a:lumOff val="5000"/>
                  </a:schemeClr>
                </a:solidFill>
              </a:rPr>
              <a:t>、</a:t>
            </a:r>
            <a:r>
              <a:rPr lang="en-US" altLang="zh-CN" err="1">
                <a:solidFill>
                  <a:schemeClr val="tx1">
                    <a:lumMod val="95000"/>
                    <a:lumOff val="5000"/>
                  </a:schemeClr>
                </a:solidFill>
              </a:rPr>
              <a:t>Thanos</a:t>
            </a:r>
            <a:r>
              <a:rPr lang="zh-CN" altLang="en-US">
                <a:solidFill>
                  <a:schemeClr val="tx1">
                    <a:lumMod val="95000"/>
                    <a:lumOff val="5000"/>
                  </a:schemeClr>
                </a:solidFill>
              </a:rPr>
              <a:t>、</a:t>
            </a:r>
            <a:r>
              <a:rPr lang="en-US" altLang="zh-CN" err="1">
                <a:solidFill>
                  <a:schemeClr val="tx1">
                    <a:lumMod val="95000"/>
                    <a:lumOff val="5000"/>
                  </a:schemeClr>
                </a:solidFill>
              </a:rPr>
              <a:t>Golangci</a:t>
            </a:r>
            <a:r>
              <a:rPr lang="en-US" altLang="zh-CN">
                <a:solidFill>
                  <a:schemeClr val="tx1">
                    <a:lumMod val="95000"/>
                    <a:lumOff val="5000"/>
                  </a:schemeClr>
                </a:solidFill>
              </a:rPr>
              <a:t>-lint</a:t>
            </a:r>
            <a:r>
              <a:rPr lang="zh-CN" altLang="en-US">
                <a:solidFill>
                  <a:schemeClr val="tx1">
                    <a:lumMod val="95000"/>
                    <a:lumOff val="5000"/>
                  </a:schemeClr>
                </a:solidFill>
              </a:rPr>
              <a:t>的</a:t>
            </a:r>
            <a:r>
              <a:rPr lang="en-US" altLang="zh-CN">
                <a:solidFill>
                  <a:schemeClr val="tx1">
                    <a:lumMod val="95000"/>
                    <a:lumOff val="5000"/>
                  </a:schemeClr>
                </a:solidFill>
              </a:rPr>
              <a:t>Maintainer</a:t>
            </a:r>
            <a:endParaRPr lang="zh-CN" altLang="en-US">
              <a:solidFill>
                <a:schemeClr val="tx1">
                  <a:lumMod val="95000"/>
                  <a:lumOff val="5000"/>
                </a:schemeClr>
              </a:solidFill>
            </a:endParaRPr>
          </a:p>
          <a:p>
            <a:pPr marL="171450" indent="-171450">
              <a:buFont typeface="Arial" panose="020B0604020202020204" pitchFamily="34" charset="0"/>
              <a:buChar char="•"/>
            </a:pPr>
            <a:r>
              <a:rPr lang="zh-CN" altLang="en-US">
                <a:solidFill>
                  <a:schemeClr val="tx1">
                    <a:lumMod val="95000"/>
                    <a:lumOff val="5000"/>
                  </a:schemeClr>
                </a:solidFill>
              </a:rPr>
              <a:t>现在主要专注于服务网格领域，探索云原生软硬件结合新范式</a:t>
            </a:r>
          </a:p>
          <a:p>
            <a:pPr marL="171450" indent="-171450">
              <a:buFont typeface="Arial" panose="020B0604020202020204" pitchFamily="34" charset="0"/>
              <a:buChar char="•"/>
            </a:pPr>
            <a:r>
              <a:rPr lang="en-US" altLang="zh-CN" err="1">
                <a:solidFill>
                  <a:schemeClr val="tx1">
                    <a:lumMod val="95000"/>
                    <a:lumOff val="5000"/>
                  </a:schemeClr>
                </a:solidFill>
              </a:rPr>
              <a:t>Github</a:t>
            </a:r>
            <a:r>
              <a:rPr lang="en-US" altLang="zh-CN">
                <a:solidFill>
                  <a:schemeClr val="tx1">
                    <a:lumMod val="95000"/>
                    <a:lumOff val="5000"/>
                  </a:schemeClr>
                </a:solidFill>
              </a:rPr>
              <a:t> ID: daixiang0</a:t>
            </a:r>
            <a:endParaRPr>
              <a:solidFill>
                <a:schemeClr val="tx1">
                  <a:lumMod val="95000"/>
                  <a:lumOff val="5000"/>
                </a:schemeClr>
              </a:solidFill>
            </a:endParaRPr>
          </a:p>
        </p:txBody>
      </p:sp>
      <p:sp>
        <p:nvSpPr>
          <p:cNvPr id="113" name="椭圆 19"/>
          <p:cNvSpPr/>
          <p:nvPr/>
        </p:nvSpPr>
        <p:spPr>
          <a:xfrm>
            <a:off x="840241" y="1279699"/>
            <a:ext cx="544287" cy="544287"/>
          </a:xfrm>
          <a:prstGeom prst="ellipse">
            <a:avLst/>
          </a:prstGeom>
          <a:solidFill>
            <a:srgbClr val="D9D9D9"/>
          </a:solidFill>
          <a:ln w="12700">
            <a:miter lim="400000"/>
          </a:ln>
        </p:spPr>
        <p:txBody>
          <a:bodyPr lIns="0" tIns="0" rIns="0" bIns="0" anchor="ctr"/>
          <a:lstStyle/>
          <a:p>
            <a:pPr algn="ctr">
              <a:defRPr sz="1000">
                <a:solidFill>
                  <a:srgbClr val="FFFFFF"/>
                </a:solidFill>
              </a:defRPr>
            </a:pPr>
            <a:endParaRPr>
              <a:solidFill>
                <a:schemeClr val="tx1">
                  <a:lumMod val="95000"/>
                  <a:lumOff val="5000"/>
                </a:schemeClr>
              </a:solidFill>
            </a:endParaRPr>
          </a:p>
        </p:txBody>
      </p:sp>
      <p:sp>
        <p:nvSpPr>
          <p:cNvPr id="115" name="椭圆 30"/>
          <p:cNvSpPr/>
          <p:nvPr/>
        </p:nvSpPr>
        <p:spPr>
          <a:xfrm>
            <a:off x="5109683" y="1279699"/>
            <a:ext cx="544287" cy="544287"/>
          </a:xfrm>
          <a:prstGeom prst="ellipse">
            <a:avLst/>
          </a:prstGeom>
          <a:solidFill>
            <a:srgbClr val="D9D9D9"/>
          </a:solidFill>
          <a:ln w="12700">
            <a:miter lim="400000"/>
          </a:ln>
        </p:spPr>
        <p:txBody>
          <a:bodyPr lIns="0" tIns="0" rIns="0" bIns="0" anchor="ctr"/>
          <a:lstStyle/>
          <a:p>
            <a:pPr algn="ctr">
              <a:defRPr sz="1000">
                <a:solidFill>
                  <a:srgbClr val="FFFFFF"/>
                </a:solidFill>
              </a:defRPr>
            </a:pPr>
            <a:endParaRPr>
              <a:solidFill>
                <a:schemeClr val="tx1">
                  <a:lumMod val="95000"/>
                  <a:lumOff val="5000"/>
                </a:schemeClr>
              </a:solidFill>
            </a:endParaRPr>
          </a:p>
        </p:txBody>
      </p:sp>
      <p:sp>
        <p:nvSpPr>
          <p:cNvPr id="118" name="文本框 3"/>
          <p:cNvSpPr txBox="1"/>
          <p:nvPr/>
        </p:nvSpPr>
        <p:spPr>
          <a:xfrm>
            <a:off x="840240" y="238521"/>
            <a:ext cx="552245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FFFFFF"/>
                </a:solidFill>
                <a:latin typeface="Poppins Medium"/>
                <a:ea typeface="Poppins Medium"/>
                <a:cs typeface="Poppins Medium"/>
                <a:sym typeface="Poppins Medium"/>
              </a:defRPr>
            </a:lvl1pPr>
          </a:lstStyle>
          <a:p>
            <a:r>
              <a:rPr lang="zh-CN" altLang="en-US" sz="3600">
                <a:solidFill>
                  <a:schemeClr val="tx1">
                    <a:lumMod val="95000"/>
                    <a:lumOff val="5000"/>
                  </a:schemeClr>
                </a:solidFill>
              </a:rPr>
              <a:t>自我介绍</a:t>
            </a:r>
            <a:endParaRPr sz="3600">
              <a:solidFill>
                <a:schemeClr val="tx1">
                  <a:lumMod val="95000"/>
                  <a:lumOff val="5000"/>
                </a:schemeClr>
              </a:solidFill>
            </a:endParaRPr>
          </a:p>
        </p:txBody>
      </p:sp>
      <p:pic>
        <p:nvPicPr>
          <p:cNvPr id="3" name="图片 2" descr="穿着黑色衣服的人&#10;&#10;中度可信度描述已自动生成">
            <a:extLst>
              <a:ext uri="{FF2B5EF4-FFF2-40B4-BE49-F238E27FC236}">
                <a16:creationId xmlns:a16="http://schemas.microsoft.com/office/drawing/2014/main" id="{468BC68F-803B-93B7-6335-552AFC3B8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41" y="1212037"/>
            <a:ext cx="644055" cy="644055"/>
          </a:xfrm>
          <a:prstGeom prst="rect">
            <a:avLst/>
          </a:prstGeom>
        </p:spPr>
      </p:pic>
      <p:sp>
        <p:nvSpPr>
          <p:cNvPr id="2" name="文本框 15">
            <a:extLst>
              <a:ext uri="{FF2B5EF4-FFF2-40B4-BE49-F238E27FC236}">
                <a16:creationId xmlns:a16="http://schemas.microsoft.com/office/drawing/2014/main" id="{CFA24BF9-C57B-7F4A-4ED9-4F768A37DC83}"/>
              </a:ext>
            </a:extLst>
          </p:cNvPr>
          <p:cNvSpPr txBox="1"/>
          <p:nvPr/>
        </p:nvSpPr>
        <p:spPr>
          <a:xfrm>
            <a:off x="5109683" y="1957373"/>
            <a:ext cx="3557064"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100">
                <a:solidFill>
                  <a:srgbClr val="767171"/>
                </a:solidFill>
                <a:latin typeface="Poppins"/>
                <a:ea typeface="Poppins"/>
                <a:cs typeface="Poppins"/>
                <a:sym typeface="Poppins"/>
              </a:defRPr>
            </a:lvl1pPr>
          </a:lstStyle>
          <a:p>
            <a:r>
              <a:rPr lang="en-US" altLang="zh-CN" b="1" i="1">
                <a:solidFill>
                  <a:schemeClr val="tx1">
                    <a:lumMod val="95000"/>
                    <a:lumOff val="5000"/>
                  </a:schemeClr>
                </a:solidFill>
              </a:rPr>
              <a:t>Cathy Lu</a:t>
            </a:r>
          </a:p>
          <a:p>
            <a:pPr marL="171450" indent="-171450">
              <a:buFont typeface="Arial" panose="020B0604020202020204" pitchFamily="34" charset="0"/>
              <a:buChar char="•"/>
            </a:pPr>
            <a:r>
              <a:rPr lang="en-US" altLang="zh-CN">
                <a:solidFill>
                  <a:schemeClr val="tx1">
                    <a:lumMod val="95000"/>
                    <a:lumOff val="5000"/>
                  </a:schemeClr>
                </a:solidFill>
              </a:rPr>
              <a:t>Intel</a:t>
            </a:r>
            <a:r>
              <a:rPr lang="zh-CN" altLang="en-US">
                <a:solidFill>
                  <a:schemeClr val="tx1">
                    <a:lumMod val="95000"/>
                    <a:lumOff val="5000"/>
                  </a:schemeClr>
                </a:solidFill>
              </a:rPr>
              <a:t>软件工程师</a:t>
            </a:r>
            <a:endParaRPr lang="en-US" altLang="zh-CN">
              <a:solidFill>
                <a:schemeClr val="tx1">
                  <a:lumMod val="95000"/>
                  <a:lumOff val="5000"/>
                </a:schemeClr>
              </a:solidFill>
            </a:endParaRPr>
          </a:p>
          <a:p>
            <a:pPr marL="171450" indent="-171450">
              <a:buFont typeface="Arial" panose="020B0604020202020204" pitchFamily="34" charset="0"/>
              <a:buChar char="•"/>
            </a:pPr>
            <a:r>
              <a:rPr lang="zh-CN" altLang="en-US">
                <a:solidFill>
                  <a:schemeClr val="tx1">
                    <a:lumMod val="95000"/>
                    <a:lumOff val="5000"/>
                  </a:schemeClr>
                </a:solidFill>
              </a:rPr>
              <a:t>专注于</a:t>
            </a:r>
            <a:r>
              <a:rPr lang="en-US" altLang="zh-CN">
                <a:solidFill>
                  <a:schemeClr val="tx1">
                    <a:lumMod val="95000"/>
                    <a:lumOff val="5000"/>
                  </a:schemeClr>
                </a:solidFill>
              </a:rPr>
              <a:t>NFV, </a:t>
            </a:r>
            <a:r>
              <a:rPr lang="zh-CN" altLang="en-US">
                <a:solidFill>
                  <a:schemeClr val="tx1">
                    <a:lumMod val="95000"/>
                    <a:lumOff val="5000"/>
                  </a:schemeClr>
                </a:solidFill>
              </a:rPr>
              <a:t>电信网络云化等方案</a:t>
            </a:r>
            <a:endParaRPr>
              <a:solidFill>
                <a:schemeClr val="tx1">
                  <a:lumMod val="95000"/>
                  <a:lumOff val="5000"/>
                </a:schemeClr>
              </a:solidFill>
            </a:endParaRPr>
          </a:p>
        </p:txBody>
      </p:sp>
      <p:pic>
        <p:nvPicPr>
          <p:cNvPr id="5" name="图片 4">
            <a:extLst>
              <a:ext uri="{FF2B5EF4-FFF2-40B4-BE49-F238E27FC236}">
                <a16:creationId xmlns:a16="http://schemas.microsoft.com/office/drawing/2014/main" id="{BED720FA-63B4-3D15-F34C-549A123393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014"/>
          <a:stretch/>
        </p:blipFill>
        <p:spPr>
          <a:xfrm rot="5400000">
            <a:off x="5042988" y="1196674"/>
            <a:ext cx="677676" cy="743822"/>
          </a:xfrm>
          <a:prstGeom prst="ellipse">
            <a:avLst/>
          </a:prstGeom>
        </p:spPr>
      </p:pic>
    </p:spTree>
    <p:extLst>
      <p:ext uri="{BB962C8B-B14F-4D97-AF65-F5344CB8AC3E}">
        <p14:creationId xmlns:p14="http://schemas.microsoft.com/office/powerpoint/2010/main" val="8248558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文本框 7"/>
          <p:cNvSpPr txBox="1"/>
          <p:nvPr/>
        </p:nvSpPr>
        <p:spPr>
          <a:xfrm>
            <a:off x="718672" y="2111980"/>
            <a:ext cx="3557064"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solidFill>
                  <a:srgbClr val="FFFFFF"/>
                </a:solidFill>
                <a:effectLst>
                  <a:outerShdw blurRad="38100" dist="19050" dir="2700000" rotWithShape="0">
                    <a:srgbClr val="000000">
                      <a:alpha val="40000"/>
                    </a:srgbClr>
                  </a:outerShdw>
                </a:effectLst>
                <a:latin typeface="Poppins"/>
                <a:ea typeface="Poppins"/>
                <a:cs typeface="Poppins"/>
                <a:sym typeface="Poppins"/>
              </a:defRPr>
            </a:lvl1pPr>
          </a:lstStyle>
          <a:p>
            <a:r>
              <a:rPr lang="en-US">
                <a:solidFill>
                  <a:schemeClr val="tx1">
                    <a:lumMod val="95000"/>
                    <a:lumOff val="5000"/>
                  </a:schemeClr>
                </a:solidFill>
              </a:rPr>
              <a:t>Rust currently provides only the bare essentials for writing async code.</a:t>
            </a:r>
          </a:p>
          <a:p>
            <a:endParaRPr lang="en-US">
              <a:solidFill>
                <a:schemeClr val="tx1">
                  <a:lumMod val="95000"/>
                  <a:lumOff val="5000"/>
                </a:schemeClr>
              </a:solidFill>
            </a:endParaRPr>
          </a:p>
          <a:p>
            <a:r>
              <a:rPr lang="en-US">
                <a:solidFill>
                  <a:schemeClr val="tx1">
                    <a:lumMod val="95000"/>
                    <a:lumOff val="5000"/>
                  </a:schemeClr>
                </a:solidFill>
              </a:rPr>
              <a:t>Rust has very strict backward compatibility requirements, , and they haven't chosen to lock-in a specific runtime.</a:t>
            </a:r>
            <a:endParaRPr>
              <a:solidFill>
                <a:schemeClr val="tx1">
                  <a:lumMod val="95000"/>
                  <a:lumOff val="5000"/>
                </a:schemeClr>
              </a:solidFill>
            </a:endParaRPr>
          </a:p>
        </p:txBody>
      </p:sp>
      <p:sp>
        <p:nvSpPr>
          <p:cNvPr id="188" name="文本框 8"/>
          <p:cNvSpPr txBox="1"/>
          <p:nvPr/>
        </p:nvSpPr>
        <p:spPr>
          <a:xfrm>
            <a:off x="718673" y="1017789"/>
            <a:ext cx="329073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1">
                <a:solidFill>
                  <a:srgbClr val="FFFFFF"/>
                </a:solidFill>
                <a:latin typeface="Poppins"/>
                <a:ea typeface="Poppins"/>
                <a:cs typeface="Poppins"/>
                <a:sym typeface="Poppins"/>
              </a:defRPr>
            </a:pPr>
            <a:r>
              <a:rPr lang="en-US">
                <a:solidFill>
                  <a:schemeClr val="tx1">
                    <a:lumMod val="95000"/>
                    <a:lumOff val="5000"/>
                  </a:schemeClr>
                </a:solidFill>
              </a:rPr>
              <a:t>Why need Tokio?</a:t>
            </a:r>
            <a:endParaRPr>
              <a:solidFill>
                <a:schemeClr val="tx1">
                  <a:lumMod val="95000"/>
                  <a:lumOff val="5000"/>
                </a:schemeClr>
              </a:solidFill>
              <a:effectLst>
                <a:outerShdw blurRad="38100" dist="19050" dir="2700000" rotWithShape="0">
                  <a:srgbClr val="000000">
                    <a:alpha val="40000"/>
                  </a:srgbClr>
                </a:outerShdw>
              </a:effectLst>
            </a:endParaRPr>
          </a:p>
          <a:p>
            <a:pPr>
              <a:defRPr sz="2400" b="1">
                <a:effectLst>
                  <a:outerShdw blurRad="38100" dist="19050" dir="2700000" rotWithShape="0">
                    <a:srgbClr val="000000">
                      <a:alpha val="40000"/>
                    </a:srgbClr>
                  </a:outerShdw>
                </a:effectLst>
                <a:latin typeface="Poppins"/>
                <a:ea typeface="Poppins"/>
                <a:cs typeface="Poppins"/>
                <a:sym typeface="Poppins"/>
              </a:defRPr>
            </a:pPr>
            <a:r>
              <a:rPr>
                <a:solidFill>
                  <a:schemeClr val="tx1">
                    <a:lumMod val="95000"/>
                    <a:lumOff val="5000"/>
                  </a:schemeClr>
                </a:solidFill>
              </a:rPr>
              <a:t> </a:t>
            </a:r>
          </a:p>
        </p:txBody>
      </p:sp>
      <p:sp>
        <p:nvSpPr>
          <p:cNvPr id="189" name="文本框 9"/>
          <p:cNvSpPr txBox="1"/>
          <p:nvPr/>
        </p:nvSpPr>
        <p:spPr>
          <a:xfrm>
            <a:off x="718673" y="1811897"/>
            <a:ext cx="4567915"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500" b="1">
                <a:solidFill>
                  <a:srgbClr val="FFFFFF"/>
                </a:solidFill>
                <a:latin typeface="Poppins"/>
                <a:ea typeface="Poppins"/>
                <a:cs typeface="Poppins"/>
                <a:sym typeface="Poppins"/>
              </a:defRPr>
            </a:pPr>
            <a:r>
              <a:rPr lang="en-US">
                <a:solidFill>
                  <a:schemeClr val="tx1">
                    <a:lumMod val="95000"/>
                    <a:lumOff val="5000"/>
                  </a:schemeClr>
                </a:solidFill>
              </a:rPr>
              <a:t>Rust does not provide async runtime in std lib</a:t>
            </a:r>
            <a:endParaRPr>
              <a:solidFill>
                <a:schemeClr val="tx1">
                  <a:lumMod val="95000"/>
                  <a:lumOff val="5000"/>
                </a:schemeClr>
              </a:solidFill>
            </a:endParaRPr>
          </a:p>
        </p:txBody>
      </p:sp>
      <p:sp>
        <p:nvSpPr>
          <p:cNvPr id="190" name="文本框 10"/>
          <p:cNvSpPr txBox="1"/>
          <p:nvPr/>
        </p:nvSpPr>
        <p:spPr>
          <a:xfrm>
            <a:off x="708733" y="3524579"/>
            <a:ext cx="3557064"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solidFill>
                  <a:srgbClr val="FFFFFF"/>
                </a:solidFill>
                <a:effectLst>
                  <a:outerShdw blurRad="38100" dist="19050" dir="2700000" rotWithShape="0">
                    <a:srgbClr val="000000">
                      <a:alpha val="40000"/>
                    </a:srgbClr>
                  </a:outerShdw>
                </a:effectLst>
                <a:latin typeface="Poppins"/>
                <a:ea typeface="Poppins"/>
                <a:cs typeface="Poppins"/>
                <a:sym typeface="Poppins"/>
              </a:defRPr>
            </a:lvl1pPr>
          </a:lstStyle>
          <a:p>
            <a:r>
              <a:rPr lang="en-US">
                <a:solidFill>
                  <a:schemeClr val="tx1">
                    <a:lumMod val="95000"/>
                    <a:lumOff val="5000"/>
                  </a:schemeClr>
                </a:solidFill>
              </a:rPr>
              <a:t>Tokio gets the biggest support from the community, and has many sponsors (such as Discord, Fly.io, and Embark), even it has paid contributors!</a:t>
            </a:r>
            <a:endParaRPr>
              <a:solidFill>
                <a:schemeClr val="tx1">
                  <a:lumMod val="95000"/>
                  <a:lumOff val="5000"/>
                </a:schemeClr>
              </a:solidFill>
            </a:endParaRPr>
          </a:p>
        </p:txBody>
      </p:sp>
      <p:sp>
        <p:nvSpPr>
          <p:cNvPr id="191" name="文本框 11"/>
          <p:cNvSpPr txBox="1"/>
          <p:nvPr/>
        </p:nvSpPr>
        <p:spPr>
          <a:xfrm>
            <a:off x="708735" y="3224497"/>
            <a:ext cx="2171426"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500" b="1">
                <a:solidFill>
                  <a:srgbClr val="FFFFFF"/>
                </a:solidFill>
                <a:latin typeface="Poppins"/>
                <a:ea typeface="Poppins"/>
                <a:cs typeface="Poppins"/>
                <a:sym typeface="Poppins"/>
              </a:defRPr>
            </a:pPr>
            <a:r>
              <a:rPr lang="en-US">
                <a:solidFill>
                  <a:schemeClr val="tx1">
                    <a:lumMod val="95000"/>
                    <a:lumOff val="5000"/>
                  </a:schemeClr>
                </a:solidFill>
              </a:rPr>
              <a:t>Tokio is good enough</a:t>
            </a:r>
            <a:endParaRPr>
              <a:solidFill>
                <a:schemeClr val="tx1">
                  <a:lumMod val="95000"/>
                  <a:lumOff val="5000"/>
                </a:schemeClr>
              </a:solidFill>
            </a:endParaRPr>
          </a:p>
        </p:txBody>
      </p:sp>
      <p:sp>
        <p:nvSpPr>
          <p:cNvPr id="193" name="文本框 15"/>
          <p:cNvSpPr txBox="1"/>
          <p:nvPr/>
        </p:nvSpPr>
        <p:spPr>
          <a:xfrm>
            <a:off x="706860" y="264693"/>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solidFill>
                  <a:schemeClr val="tx1">
                    <a:lumMod val="95000"/>
                    <a:lumOff val="5000"/>
                  </a:schemeClr>
                </a:solidFill>
              </a:rPr>
              <a:t>Tokio</a:t>
            </a:r>
            <a:endParaRPr>
              <a:solidFill>
                <a:schemeClr val="tx1">
                  <a:lumMod val="95000"/>
                  <a:lumOff val="5000"/>
                </a:schemeClr>
              </a:solidFill>
            </a:endParaRPr>
          </a:p>
        </p:txBody>
      </p:sp>
      <p:pic>
        <p:nvPicPr>
          <p:cNvPr id="5" name="图形 4">
            <a:extLst>
              <a:ext uri="{FF2B5EF4-FFF2-40B4-BE49-F238E27FC236}">
                <a16:creationId xmlns:a16="http://schemas.microsoft.com/office/drawing/2014/main" id="{7D9134F3-B259-C554-3BDE-75BD30D70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4410" y="1080031"/>
            <a:ext cx="3458312" cy="3112480"/>
          </a:xfrm>
          <a:prstGeom prst="rect">
            <a:avLst/>
          </a:prstGeom>
        </p:spPr>
      </p:pic>
    </p:spTree>
    <p:extLst>
      <p:ext uri="{BB962C8B-B14F-4D97-AF65-F5344CB8AC3E}">
        <p14:creationId xmlns:p14="http://schemas.microsoft.com/office/powerpoint/2010/main" val="16422816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文本框 5"/>
          <p:cNvSpPr txBox="1"/>
          <p:nvPr/>
        </p:nvSpPr>
        <p:spPr>
          <a:xfrm>
            <a:off x="1365985" y="1729312"/>
            <a:ext cx="285428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000">
                <a:solidFill>
                  <a:srgbClr val="FFFFFF"/>
                </a:solidFill>
                <a:latin typeface="Alibaba PuHuiTi 2.0 55 Regular"/>
                <a:ea typeface="Alibaba PuHuiTi 2.0 55 Regular"/>
                <a:cs typeface="Alibaba PuHuiTi 2.0 55 Regular"/>
                <a:sym typeface="Alibaba PuHuiTi 2.0 55 Regular"/>
              </a:defRPr>
            </a:lvl1pPr>
          </a:lstStyle>
          <a:p>
            <a:r>
              <a:rPr lang="en-US" err="1">
                <a:solidFill>
                  <a:schemeClr val="tx1">
                    <a:lumMod val="95000"/>
                    <a:lumOff val="5000"/>
                  </a:schemeClr>
                </a:solidFill>
              </a:rPr>
              <a:t>Tokio's</a:t>
            </a:r>
            <a:r>
              <a:rPr lang="en-US">
                <a:solidFill>
                  <a:schemeClr val="tx1">
                    <a:lumMod val="95000"/>
                    <a:lumOff val="5000"/>
                  </a:schemeClr>
                </a:solidFill>
              </a:rPr>
              <a:t> APIs are memory-safe, thread-safe, and misuse-resistant. This helps prevent common bugs, such as unbounded queues, buffer overflows, and task starvation.</a:t>
            </a:r>
            <a:endParaRPr>
              <a:solidFill>
                <a:schemeClr val="tx1">
                  <a:lumMod val="95000"/>
                  <a:lumOff val="5000"/>
                </a:schemeClr>
              </a:solidFill>
            </a:endParaRPr>
          </a:p>
        </p:txBody>
      </p:sp>
      <p:sp>
        <p:nvSpPr>
          <p:cNvPr id="158" name="文本框 6"/>
          <p:cNvSpPr txBox="1"/>
          <p:nvPr/>
        </p:nvSpPr>
        <p:spPr>
          <a:xfrm>
            <a:off x="1422848" y="1348109"/>
            <a:ext cx="2126134"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900" b="1">
                <a:solidFill>
                  <a:srgbClr val="FFFFFF"/>
                </a:solidFill>
                <a:latin typeface="Alibaba PuHuiTi 2.0 105 Heavy"/>
                <a:ea typeface="Alibaba PuHuiTi 2.0 105 Heavy"/>
                <a:cs typeface="Alibaba PuHuiTi 2.0 105 Heavy"/>
                <a:sym typeface="Alibaba PuHuiTi 2.0 105 Heavy"/>
              </a:defRPr>
            </a:lvl1pPr>
          </a:lstStyle>
          <a:p>
            <a:r>
              <a:rPr lang="en-US">
                <a:solidFill>
                  <a:schemeClr val="tx1">
                    <a:lumMod val="95000"/>
                    <a:lumOff val="5000"/>
                  </a:schemeClr>
                </a:solidFill>
              </a:rPr>
              <a:t>Reliable</a:t>
            </a:r>
            <a:endParaRPr>
              <a:solidFill>
                <a:schemeClr val="tx1">
                  <a:lumMod val="95000"/>
                  <a:lumOff val="5000"/>
                </a:schemeClr>
              </a:solidFill>
            </a:endParaRPr>
          </a:p>
        </p:txBody>
      </p:sp>
      <p:sp>
        <p:nvSpPr>
          <p:cNvPr id="159" name="文本框 11"/>
          <p:cNvSpPr txBox="1"/>
          <p:nvPr/>
        </p:nvSpPr>
        <p:spPr>
          <a:xfrm>
            <a:off x="4668253" y="1716953"/>
            <a:ext cx="285428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000">
                <a:solidFill>
                  <a:srgbClr val="FFFFFF"/>
                </a:solidFill>
                <a:latin typeface="Alibaba PuHuiTi 2.0 55 Regular"/>
                <a:ea typeface="Alibaba PuHuiTi 2.0 55 Regular"/>
                <a:cs typeface="Alibaba PuHuiTi 2.0 55 Regular"/>
                <a:sym typeface="Alibaba PuHuiTi 2.0 55 Regular"/>
              </a:defRPr>
            </a:lvl1pPr>
          </a:lstStyle>
          <a:p>
            <a:r>
              <a:rPr lang="en-US">
                <a:solidFill>
                  <a:schemeClr val="tx1">
                    <a:lumMod val="95000"/>
                    <a:lumOff val="5000"/>
                  </a:schemeClr>
                </a:solidFill>
              </a:rPr>
              <a:t>Building on top of Rust, Tokio provides a multi-threaded, work-stealing scheduler. Applications can process hundreds of thousands of requests per second with minimal overhead.</a:t>
            </a:r>
          </a:p>
        </p:txBody>
      </p:sp>
      <p:sp>
        <p:nvSpPr>
          <p:cNvPr id="160" name="文本框 12"/>
          <p:cNvSpPr txBox="1"/>
          <p:nvPr/>
        </p:nvSpPr>
        <p:spPr>
          <a:xfrm>
            <a:off x="4725114" y="1340196"/>
            <a:ext cx="2126134"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900" b="1">
                <a:solidFill>
                  <a:srgbClr val="FFFFFF"/>
                </a:solidFill>
                <a:latin typeface="Alibaba PuHuiTi 2.0 105 Heavy"/>
                <a:ea typeface="Alibaba PuHuiTi 2.0 105 Heavy"/>
                <a:cs typeface="Alibaba PuHuiTi 2.0 105 Heavy"/>
                <a:sym typeface="Alibaba PuHuiTi 2.0 105 Heavy"/>
              </a:defRPr>
            </a:pPr>
            <a:r>
              <a:rPr lang="en-US">
                <a:solidFill>
                  <a:schemeClr val="tx1">
                    <a:lumMod val="95000"/>
                    <a:lumOff val="5000"/>
                  </a:schemeClr>
                </a:solidFill>
              </a:rPr>
              <a:t>Fast</a:t>
            </a:r>
            <a:endParaRPr>
              <a:solidFill>
                <a:schemeClr val="tx1">
                  <a:lumMod val="95000"/>
                  <a:lumOff val="5000"/>
                </a:schemeClr>
              </a:solidFill>
            </a:endParaRPr>
          </a:p>
        </p:txBody>
      </p:sp>
      <p:sp>
        <p:nvSpPr>
          <p:cNvPr id="168" name="文本框 36"/>
          <p:cNvSpPr txBox="1"/>
          <p:nvPr/>
        </p:nvSpPr>
        <p:spPr>
          <a:xfrm>
            <a:off x="1374875" y="3705764"/>
            <a:ext cx="285428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000">
                <a:solidFill>
                  <a:srgbClr val="FFFFFF"/>
                </a:solidFill>
                <a:latin typeface="Alibaba PuHuiTi 2.0 55 Regular"/>
                <a:ea typeface="Alibaba PuHuiTi 2.0 55 Regular"/>
                <a:cs typeface="Alibaba PuHuiTi 2.0 55 Regular"/>
                <a:sym typeface="Alibaba PuHuiTi 2.0 55 Regular"/>
              </a:defRPr>
            </a:lvl1pPr>
          </a:lstStyle>
          <a:p>
            <a:r>
              <a:rPr lang="en-US">
                <a:solidFill>
                  <a:schemeClr val="tx1">
                    <a:lumMod val="95000"/>
                    <a:lumOff val="5000"/>
                  </a:schemeClr>
                </a:solidFill>
              </a:rPr>
              <a:t>async/await reduces the complexity of writing asynchronous applications. Paired with </a:t>
            </a:r>
            <a:r>
              <a:rPr lang="en-US" err="1">
                <a:solidFill>
                  <a:schemeClr val="tx1">
                    <a:lumMod val="95000"/>
                    <a:lumOff val="5000"/>
                  </a:schemeClr>
                </a:solidFill>
              </a:rPr>
              <a:t>Tokio's</a:t>
            </a:r>
            <a:r>
              <a:rPr lang="en-US">
                <a:solidFill>
                  <a:schemeClr val="tx1">
                    <a:lumMod val="95000"/>
                    <a:lumOff val="5000"/>
                  </a:schemeClr>
                </a:solidFill>
              </a:rPr>
              <a:t> utilities and vibrant ecosystem, writing applications is a breeze.</a:t>
            </a:r>
            <a:endParaRPr>
              <a:solidFill>
                <a:schemeClr val="tx1">
                  <a:lumMod val="95000"/>
                  <a:lumOff val="5000"/>
                </a:schemeClr>
              </a:solidFill>
            </a:endParaRPr>
          </a:p>
        </p:txBody>
      </p:sp>
      <p:sp>
        <p:nvSpPr>
          <p:cNvPr id="169" name="文本框 37"/>
          <p:cNvSpPr txBox="1"/>
          <p:nvPr/>
        </p:nvSpPr>
        <p:spPr>
          <a:xfrm>
            <a:off x="1422848" y="3319480"/>
            <a:ext cx="2126134"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900" b="1">
                <a:solidFill>
                  <a:srgbClr val="FFFFFF"/>
                </a:solidFill>
                <a:latin typeface="Alibaba PuHuiTi 2.0 105 Heavy"/>
                <a:ea typeface="Alibaba PuHuiTi 2.0 105 Heavy"/>
                <a:cs typeface="Alibaba PuHuiTi 2.0 105 Heavy"/>
                <a:sym typeface="Alibaba PuHuiTi 2.0 105 Heavy"/>
              </a:defRPr>
            </a:pPr>
            <a:r>
              <a:rPr lang="en-US" altLang="zh-CN">
                <a:solidFill>
                  <a:schemeClr val="tx1">
                    <a:lumMod val="95000"/>
                    <a:lumOff val="5000"/>
                  </a:schemeClr>
                </a:solidFill>
              </a:rPr>
              <a:t>Easy</a:t>
            </a:r>
            <a:endParaRPr>
              <a:solidFill>
                <a:schemeClr val="tx1">
                  <a:lumMod val="95000"/>
                  <a:lumOff val="5000"/>
                </a:schemeClr>
              </a:solidFill>
            </a:endParaRPr>
          </a:p>
        </p:txBody>
      </p:sp>
      <p:sp>
        <p:nvSpPr>
          <p:cNvPr id="170" name="文本框 38"/>
          <p:cNvSpPr txBox="1"/>
          <p:nvPr/>
        </p:nvSpPr>
        <p:spPr>
          <a:xfrm>
            <a:off x="4668253" y="3704201"/>
            <a:ext cx="2854282"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000">
                <a:solidFill>
                  <a:srgbClr val="FFFFFF"/>
                </a:solidFill>
                <a:latin typeface="Alibaba PuHuiTi 2.0 55 Regular"/>
                <a:ea typeface="Alibaba PuHuiTi 2.0 55 Regular"/>
                <a:cs typeface="Alibaba PuHuiTi 2.0 55 Regular"/>
                <a:sym typeface="Alibaba PuHuiTi 2.0 55 Regular"/>
              </a:defRPr>
            </a:lvl1pPr>
          </a:lstStyle>
          <a:p>
            <a:r>
              <a:rPr lang="en-US">
                <a:solidFill>
                  <a:schemeClr val="tx1">
                    <a:lumMod val="95000"/>
                    <a:lumOff val="5000"/>
                  </a:schemeClr>
                </a:solidFill>
              </a:rPr>
              <a:t>The needs of a server application differ from that of an embedded device. Although Tokio comes with defaults that work well out of the box, it also provides the knobs needed to fine tune to different cases.</a:t>
            </a:r>
            <a:endParaRPr>
              <a:solidFill>
                <a:schemeClr val="tx1">
                  <a:lumMod val="95000"/>
                  <a:lumOff val="5000"/>
                </a:schemeClr>
              </a:solidFill>
            </a:endParaRPr>
          </a:p>
        </p:txBody>
      </p:sp>
      <p:sp>
        <p:nvSpPr>
          <p:cNvPr id="171" name="文本框 39"/>
          <p:cNvSpPr txBox="1"/>
          <p:nvPr/>
        </p:nvSpPr>
        <p:spPr>
          <a:xfrm>
            <a:off x="4725114" y="3317917"/>
            <a:ext cx="2126134"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900" b="1">
                <a:solidFill>
                  <a:srgbClr val="FFFFFF"/>
                </a:solidFill>
                <a:latin typeface="Alibaba PuHuiTi 2.0 105 Heavy"/>
                <a:ea typeface="Alibaba PuHuiTi 2.0 105 Heavy"/>
                <a:cs typeface="Alibaba PuHuiTi 2.0 105 Heavy"/>
                <a:sym typeface="Alibaba PuHuiTi 2.0 105 Heavy"/>
              </a:defRPr>
            </a:pPr>
            <a:r>
              <a:rPr lang="en-US">
                <a:solidFill>
                  <a:schemeClr val="tx1">
                    <a:lumMod val="95000"/>
                    <a:lumOff val="5000"/>
                  </a:schemeClr>
                </a:solidFill>
              </a:rPr>
              <a:t>Flexible</a:t>
            </a:r>
            <a:endParaRPr>
              <a:solidFill>
                <a:schemeClr val="tx1">
                  <a:lumMod val="95000"/>
                  <a:lumOff val="5000"/>
                </a:schemeClr>
              </a:solidFill>
            </a:endParaRPr>
          </a:p>
        </p:txBody>
      </p:sp>
      <p:sp>
        <p:nvSpPr>
          <p:cNvPr id="182" name="文本框 8"/>
          <p:cNvSpPr txBox="1"/>
          <p:nvPr/>
        </p:nvSpPr>
        <p:spPr>
          <a:xfrm>
            <a:off x="706860" y="264693"/>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solidFill>
                  <a:schemeClr val="tx1">
                    <a:lumMod val="95000"/>
                    <a:lumOff val="5000"/>
                  </a:schemeClr>
                </a:solidFill>
              </a:rPr>
              <a:t>Tokio</a:t>
            </a:r>
            <a:endParaRPr>
              <a:solidFill>
                <a:schemeClr val="tx1">
                  <a:lumMod val="95000"/>
                  <a:lumOff val="5000"/>
                </a:schemeClr>
              </a:solidFill>
            </a:endParaRPr>
          </a:p>
        </p:txBody>
      </p:sp>
    </p:spTree>
    <p:extLst>
      <p:ext uri="{BB962C8B-B14F-4D97-AF65-F5344CB8AC3E}">
        <p14:creationId xmlns:p14="http://schemas.microsoft.com/office/powerpoint/2010/main" val="9167231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2"/>
          <p:cNvSpPr/>
          <p:nvPr/>
        </p:nvSpPr>
        <p:spPr>
          <a:xfrm>
            <a:off x="0" y="-1905"/>
            <a:ext cx="9144000" cy="5145405"/>
          </a:xfrm>
          <a:prstGeom prst="rect">
            <a:avLst/>
          </a:prstGeom>
          <a:solidFill>
            <a:srgbClr val="E96D2B"/>
          </a:solidFill>
          <a:ln w="12700">
            <a:miter lim="400000"/>
          </a:ln>
        </p:spPr>
        <p:txBody>
          <a:bodyPr lIns="0" tIns="0" rIns="0" bIns="0" anchor="ctr"/>
          <a:lstStyle/>
          <a:p>
            <a:pPr algn="ctr">
              <a:defRPr>
                <a:solidFill>
                  <a:srgbClr val="FFFFFF"/>
                </a:solidFill>
              </a:defRPr>
            </a:pPr>
            <a:endParaRPr/>
          </a:p>
        </p:txBody>
      </p:sp>
      <p:sp>
        <p:nvSpPr>
          <p:cNvPr id="101" name="文本框 21"/>
          <p:cNvSpPr txBox="1"/>
          <p:nvPr/>
        </p:nvSpPr>
        <p:spPr>
          <a:xfrm>
            <a:off x="762634" y="1507070"/>
            <a:ext cx="746760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FFFFFF"/>
                </a:solidFill>
                <a:latin typeface="Poppins"/>
                <a:ea typeface="Poppins"/>
                <a:cs typeface="Poppins"/>
                <a:sym typeface="Poppins"/>
              </a:defRPr>
            </a:lvl1pPr>
          </a:lstStyle>
          <a:p>
            <a:r>
              <a:rPr lang="en-US"/>
              <a:t>Core Queue-Based Modules in Tokio</a:t>
            </a:r>
            <a:endParaRPr/>
          </a:p>
        </p:txBody>
      </p:sp>
      <p:sp>
        <p:nvSpPr>
          <p:cNvPr id="102" name="文本框 9"/>
          <p:cNvSpPr txBox="1"/>
          <p:nvPr/>
        </p:nvSpPr>
        <p:spPr>
          <a:xfrm>
            <a:off x="817879" y="2542353"/>
            <a:ext cx="7769195" cy="7081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sz="1400"/>
              <a:t>Channel</a:t>
            </a:r>
          </a:p>
          <a:p>
            <a:pPr marL="171450" indent="-171450">
              <a:lnSpc>
                <a:spcPct val="150000"/>
              </a:lnSpc>
              <a:buFont typeface="Arial" panose="020B0604020202020204" pitchFamily="34" charset="0"/>
              <a:buChar char="•"/>
              <a:defRPr sz="1200">
                <a:solidFill>
                  <a:srgbClr val="FFFFFF"/>
                </a:solidFill>
                <a:latin typeface="Poppins"/>
                <a:ea typeface="Poppins"/>
                <a:cs typeface="Poppins"/>
                <a:sym typeface="Poppins"/>
              </a:defRPr>
            </a:pPr>
            <a:r>
              <a:rPr lang="en-US" sz="1400"/>
              <a:t>Scheduler</a:t>
            </a:r>
            <a:endParaRPr sz="1400"/>
          </a:p>
        </p:txBody>
      </p:sp>
      <p:sp>
        <p:nvSpPr>
          <p:cNvPr id="103" name="矩形 7"/>
          <p:cNvSpPr/>
          <p:nvPr/>
        </p:nvSpPr>
        <p:spPr>
          <a:xfrm>
            <a:off x="772189" y="991719"/>
            <a:ext cx="77546" cy="237351"/>
          </a:xfrm>
          <a:prstGeom prst="rect">
            <a:avLst/>
          </a:prstGeom>
          <a:solidFill>
            <a:srgbClr val="E96D2B"/>
          </a:solidFill>
          <a:ln w="12700">
            <a:miter lim="400000"/>
          </a:ln>
        </p:spPr>
        <p:txBody>
          <a:bodyPr lIns="0" tIns="0" rIns="0" bIns="0" anchor="ctr"/>
          <a:lstStyle/>
          <a:p>
            <a:pPr algn="ctr">
              <a:defRPr sz="1000">
                <a:ln w="9525" cap="flat">
                  <a:solidFill>
                    <a:srgbClr val="0D7260"/>
                  </a:solidFill>
                  <a:prstDash val="solid"/>
                  <a:round/>
                </a:ln>
                <a:noFill/>
              </a:defRPr>
            </a:pPr>
            <a:endParaRPr/>
          </a:p>
        </p:txBody>
      </p:sp>
      <p:sp>
        <p:nvSpPr>
          <p:cNvPr id="105" name="矩形 13"/>
          <p:cNvSpPr/>
          <p:nvPr/>
        </p:nvSpPr>
        <p:spPr>
          <a:xfrm>
            <a:off x="0" y="4201159"/>
            <a:ext cx="9144000" cy="953771"/>
          </a:xfrm>
          <a:prstGeom prst="rect">
            <a:avLst/>
          </a:prstGeom>
          <a:solidFill>
            <a:srgbClr val="F5C1E3"/>
          </a:solidFill>
          <a:ln w="12700">
            <a:miter lim="400000"/>
          </a:ln>
        </p:spPr>
        <p:txBody>
          <a:bodyPr lIns="0" tIns="0" rIns="0" bIns="0" anchor="ctr"/>
          <a:lstStyle/>
          <a:p>
            <a:pPr algn="ctr">
              <a:defRPr>
                <a:solidFill>
                  <a:srgbClr val="FFFFFF"/>
                </a:solidFill>
              </a:defRPr>
            </a:pPr>
            <a:endParaRPr/>
          </a:p>
        </p:txBody>
      </p:sp>
      <p:pic>
        <p:nvPicPr>
          <p:cNvPr id="106" name="图片 14" descr="图片 14"/>
          <p:cNvPicPr>
            <a:picLocks noChangeAspect="1"/>
          </p:cNvPicPr>
          <p:nvPr/>
        </p:nvPicPr>
        <p:blipFill>
          <a:blip r:embed="rId2"/>
          <a:stretch>
            <a:fillRect/>
          </a:stretch>
        </p:blipFill>
        <p:spPr>
          <a:xfrm>
            <a:off x="6167754" y="3174364"/>
            <a:ext cx="2465071" cy="1980566"/>
          </a:xfrm>
          <a:prstGeom prst="rect">
            <a:avLst/>
          </a:prstGeom>
          <a:ln w="12700">
            <a:miter lim="400000"/>
          </a:ln>
        </p:spPr>
      </p:pic>
    </p:spTree>
    <p:extLst>
      <p:ext uri="{BB962C8B-B14F-4D97-AF65-F5344CB8AC3E}">
        <p14:creationId xmlns:p14="http://schemas.microsoft.com/office/powerpoint/2010/main" val="41207822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6">
            <a:extLst>
              <a:ext uri="{FF2B5EF4-FFF2-40B4-BE49-F238E27FC236}">
                <a16:creationId xmlns:a16="http://schemas.microsoft.com/office/drawing/2014/main" id="{F1162C45-F62B-2279-299A-A4048F86A624}"/>
              </a:ext>
            </a:extLst>
          </p:cNvPr>
          <p:cNvSpPr txBox="1"/>
          <p:nvPr/>
        </p:nvSpPr>
        <p:spPr>
          <a:xfrm>
            <a:off x="4866407" y="1866186"/>
            <a:ext cx="3598740" cy="900246"/>
          </a:xfrm>
          <a:prstGeom prst="rect">
            <a:avLst/>
          </a:prstGeom>
          <a:noFill/>
        </p:spPr>
        <p:txBody>
          <a:bodyPr wrap="square" lIns="68580" tIns="34290" rIns="68580" bIns="34290" rtlCol="0" anchor="t">
            <a:spAutoFit/>
          </a:bodyPr>
          <a:lstStyle/>
          <a:p>
            <a:pPr marL="213995" indent="-213995">
              <a:buFont typeface="Arial" panose="020B0604020202020204" pitchFamily="34" charset="0"/>
              <a:buChar char="•"/>
            </a:pPr>
            <a:r>
              <a:rPr lang="en-US" sz="1050"/>
              <a:t>Tokio uses </a:t>
            </a:r>
            <a:r>
              <a:rPr lang="en-US" sz="1050" b="1"/>
              <a:t>Channel</a:t>
            </a:r>
            <a:r>
              <a:rPr lang="en-US" sz="1050"/>
              <a:t> for communication between threads </a:t>
            </a:r>
            <a:r>
              <a:rPr lang="en-US" sz="1200"/>
              <a:t>(incl. </a:t>
            </a:r>
            <a:r>
              <a:rPr lang="en-US" sz="1200" err="1"/>
              <a:t>pthread</a:t>
            </a:r>
            <a:r>
              <a:rPr lang="en-US" sz="1200"/>
              <a:t>, co-routines)</a:t>
            </a:r>
            <a:r>
              <a:rPr lang="en-US" sz="1050"/>
              <a:t>.</a:t>
            </a:r>
            <a:endParaRPr lang="en-US"/>
          </a:p>
          <a:p>
            <a:pPr marL="213995" indent="-213995">
              <a:buFont typeface="Arial" panose="020B0604020202020204" pitchFamily="34" charset="0"/>
              <a:buChar char="•"/>
            </a:pPr>
            <a:r>
              <a:rPr lang="en-US" sz="1050" b="1"/>
              <a:t>Channel</a:t>
            </a:r>
            <a:r>
              <a:rPr lang="en-US" sz="1050"/>
              <a:t> allows a unidirectional flow of information between two end-points: the </a:t>
            </a:r>
            <a:r>
              <a:rPr lang="en-US" sz="1050" b="1">
                <a:solidFill>
                  <a:srgbClr val="00B0F0"/>
                </a:solidFill>
              </a:rPr>
              <a:t>Sender</a:t>
            </a:r>
            <a:r>
              <a:rPr lang="en-US" sz="1050"/>
              <a:t> and the </a:t>
            </a:r>
            <a:r>
              <a:rPr lang="en-US" sz="1050" b="1">
                <a:solidFill>
                  <a:schemeClr val="accent6">
                    <a:lumMod val="75000"/>
                  </a:schemeClr>
                </a:solidFill>
              </a:rPr>
              <a:t>Receiver</a:t>
            </a:r>
            <a:r>
              <a:rPr lang="en-US" sz="1050"/>
              <a:t>. </a:t>
            </a:r>
          </a:p>
          <a:p>
            <a:pPr marL="213995" indent="-213995">
              <a:buFont typeface="Arial" panose="020B0604020202020204" pitchFamily="34" charset="0"/>
              <a:buChar char="•"/>
            </a:pPr>
            <a:r>
              <a:rPr lang="en-US" sz="1050"/>
              <a:t>Channel Type: </a:t>
            </a:r>
            <a:r>
              <a:rPr lang="en-US" altLang="zh-CN" sz="1050"/>
              <a:t>SPSC,</a:t>
            </a:r>
            <a:r>
              <a:rPr lang="zh-CN" altLang="en-US" sz="1050"/>
              <a:t> </a:t>
            </a:r>
            <a:r>
              <a:rPr lang="en-US" altLang="zh-CN" sz="1050"/>
              <a:t>SPMC, </a:t>
            </a:r>
            <a:r>
              <a:rPr lang="en-US" sz="1050"/>
              <a:t>MPMC, MPSC. </a:t>
            </a:r>
          </a:p>
        </p:txBody>
      </p:sp>
      <p:grpSp>
        <p:nvGrpSpPr>
          <p:cNvPr id="6" name="Group 40">
            <a:extLst>
              <a:ext uri="{FF2B5EF4-FFF2-40B4-BE49-F238E27FC236}">
                <a16:creationId xmlns:a16="http://schemas.microsoft.com/office/drawing/2014/main" id="{3C5CBD7D-EB06-4C7C-94FD-B6EA4BA2B46D}"/>
              </a:ext>
            </a:extLst>
          </p:cNvPr>
          <p:cNvGrpSpPr/>
          <p:nvPr/>
        </p:nvGrpSpPr>
        <p:grpSpPr>
          <a:xfrm>
            <a:off x="514652" y="1866186"/>
            <a:ext cx="4149108" cy="1000562"/>
            <a:chOff x="653752" y="1658670"/>
            <a:chExt cx="3950327" cy="767573"/>
          </a:xfrm>
        </p:grpSpPr>
        <p:sp>
          <p:nvSpPr>
            <p:cNvPr id="7" name="Rectangle 41">
              <a:extLst>
                <a:ext uri="{FF2B5EF4-FFF2-40B4-BE49-F238E27FC236}">
                  <a16:creationId xmlns:a16="http://schemas.microsoft.com/office/drawing/2014/main" id="{B6A99548-3684-D5A2-8F4C-E41E158FCC2D}"/>
                </a:ext>
              </a:extLst>
            </p:cNvPr>
            <p:cNvSpPr/>
            <p:nvPr/>
          </p:nvSpPr>
          <p:spPr>
            <a:xfrm>
              <a:off x="871304" y="1864551"/>
              <a:ext cx="836997"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8" name="Rectangle 42">
              <a:extLst>
                <a:ext uri="{FF2B5EF4-FFF2-40B4-BE49-F238E27FC236}">
                  <a16:creationId xmlns:a16="http://schemas.microsoft.com/office/drawing/2014/main" id="{B111DB34-6FD8-E962-1634-FFBF4A3EF861}"/>
                </a:ext>
              </a:extLst>
            </p:cNvPr>
            <p:cNvSpPr/>
            <p:nvPr/>
          </p:nvSpPr>
          <p:spPr>
            <a:xfrm>
              <a:off x="3724993" y="1860749"/>
              <a:ext cx="8790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a:t>
              </a:r>
            </a:p>
            <a:p>
              <a:pPr algn="ctr" defTabSz="619125" hangingPunct="0"/>
              <a:endParaRPr lang="en-US" sz="1050">
                <a:ea typeface="Helvetica Neue Medium"/>
                <a:cs typeface="Helvetica Neue Medium"/>
                <a:sym typeface="Helvetica Neue Medium"/>
              </a:endParaRPr>
            </a:p>
          </p:txBody>
        </p:sp>
        <p:sp>
          <p:nvSpPr>
            <p:cNvPr id="9" name="Rectangle 43">
              <a:extLst>
                <a:ext uri="{FF2B5EF4-FFF2-40B4-BE49-F238E27FC236}">
                  <a16:creationId xmlns:a16="http://schemas.microsoft.com/office/drawing/2014/main" id="{6BFC0635-CFC4-5FE2-A798-04F06C3865A4}"/>
                </a:ext>
              </a:extLst>
            </p:cNvPr>
            <p:cNvSpPr/>
            <p:nvPr/>
          </p:nvSpPr>
          <p:spPr>
            <a:xfrm>
              <a:off x="764916" y="1764812"/>
              <a:ext cx="858730"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10" name="Rectangle 44">
              <a:extLst>
                <a:ext uri="{FF2B5EF4-FFF2-40B4-BE49-F238E27FC236}">
                  <a16:creationId xmlns:a16="http://schemas.microsoft.com/office/drawing/2014/main" id="{A62864AC-1DC0-585D-624E-3A39B0D80B27}"/>
                </a:ext>
              </a:extLst>
            </p:cNvPr>
            <p:cNvSpPr/>
            <p:nvPr/>
          </p:nvSpPr>
          <p:spPr>
            <a:xfrm>
              <a:off x="653752" y="1665072"/>
              <a:ext cx="887833" cy="561692"/>
            </a:xfrm>
            <a:prstGeom prst="rect">
              <a:avLst/>
            </a:prstGeom>
            <a:solidFill>
              <a:schemeClr val="accent3">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Senders</a:t>
              </a:r>
            </a:p>
            <a:p>
              <a:pPr algn="ctr" defTabSz="619125" hangingPunct="0"/>
              <a:endParaRPr lang="en-US" sz="1050">
                <a:ea typeface="Helvetica Neue Medium"/>
                <a:cs typeface="Helvetica Neue Medium"/>
                <a:sym typeface="Helvetica Neue Medium"/>
              </a:endParaRPr>
            </a:p>
          </p:txBody>
        </p:sp>
        <p:sp>
          <p:nvSpPr>
            <p:cNvPr id="11" name="Rectangle 46">
              <a:extLst>
                <a:ext uri="{FF2B5EF4-FFF2-40B4-BE49-F238E27FC236}">
                  <a16:creationId xmlns:a16="http://schemas.microsoft.com/office/drawing/2014/main" id="{C877A63C-E4BD-83C1-254F-0DDF2D0E026D}"/>
                </a:ext>
              </a:extLst>
            </p:cNvPr>
            <p:cNvSpPr/>
            <p:nvPr/>
          </p:nvSpPr>
          <p:spPr>
            <a:xfrm>
              <a:off x="3647138" y="1756857"/>
              <a:ext cx="8790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a:t>
              </a:r>
            </a:p>
            <a:p>
              <a:pPr algn="ctr" defTabSz="619125" hangingPunct="0"/>
              <a:endParaRPr lang="en-US" sz="1050">
                <a:ea typeface="Helvetica Neue Medium"/>
                <a:cs typeface="Helvetica Neue Medium"/>
                <a:sym typeface="Helvetica Neue Medium"/>
              </a:endParaRPr>
            </a:p>
          </p:txBody>
        </p:sp>
        <p:sp>
          <p:nvSpPr>
            <p:cNvPr id="12" name="Rectangle 50">
              <a:extLst>
                <a:ext uri="{FF2B5EF4-FFF2-40B4-BE49-F238E27FC236}">
                  <a16:creationId xmlns:a16="http://schemas.microsoft.com/office/drawing/2014/main" id="{75D00E7A-9BFD-C276-8D70-C9FA96677D1E}"/>
                </a:ext>
              </a:extLst>
            </p:cNvPr>
            <p:cNvSpPr/>
            <p:nvPr/>
          </p:nvSpPr>
          <p:spPr>
            <a:xfrm>
              <a:off x="3568465" y="1665072"/>
              <a:ext cx="885686" cy="561692"/>
            </a:xfrm>
            <a:prstGeom prst="rect">
              <a:avLst/>
            </a:prstGeom>
            <a:solidFill>
              <a:schemeClr val="accent6">
                <a:lumMod val="20000"/>
                <a:lumOff val="8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endParaRPr lang="en-US" sz="1050">
                <a:ea typeface="Helvetica Neue Medium"/>
                <a:cs typeface="Helvetica Neue Medium"/>
                <a:sym typeface="Helvetica Neue Medium"/>
              </a:endParaRPr>
            </a:p>
            <a:p>
              <a:pPr algn="ctr" defTabSz="619125" hangingPunct="0"/>
              <a:r>
                <a:rPr lang="en-US" sz="1050">
                  <a:ea typeface="Helvetica Neue Medium"/>
                  <a:cs typeface="Helvetica Neue Medium"/>
                  <a:sym typeface="Helvetica Neue Medium"/>
                </a:rPr>
                <a:t>Receivers</a:t>
              </a:r>
            </a:p>
            <a:p>
              <a:pPr algn="ctr" defTabSz="619125" hangingPunct="0"/>
              <a:endParaRPr lang="en-US" sz="1050">
                <a:ea typeface="Helvetica Neue Medium"/>
                <a:cs typeface="Helvetica Neue Medium"/>
                <a:sym typeface="Helvetica Neue Medium"/>
              </a:endParaRPr>
            </a:p>
          </p:txBody>
        </p:sp>
        <p:grpSp>
          <p:nvGrpSpPr>
            <p:cNvPr id="14" name="Group 52">
              <a:extLst>
                <a:ext uri="{FF2B5EF4-FFF2-40B4-BE49-F238E27FC236}">
                  <a16:creationId xmlns:a16="http://schemas.microsoft.com/office/drawing/2014/main" id="{D074ABBC-1054-CD8B-5738-EC52C56DBB72}"/>
                </a:ext>
              </a:extLst>
            </p:cNvPr>
            <p:cNvGrpSpPr/>
            <p:nvPr/>
          </p:nvGrpSpPr>
          <p:grpSpPr>
            <a:xfrm>
              <a:off x="1781240" y="1658670"/>
              <a:ext cx="1676391" cy="737084"/>
              <a:chOff x="2374986" y="2211560"/>
              <a:chExt cx="2235189" cy="982778"/>
            </a:xfrm>
          </p:grpSpPr>
          <p:sp>
            <p:nvSpPr>
              <p:cNvPr id="28" name="Rectangle 66">
                <a:extLst>
                  <a:ext uri="{FF2B5EF4-FFF2-40B4-BE49-F238E27FC236}">
                    <a16:creationId xmlns:a16="http://schemas.microsoft.com/office/drawing/2014/main" id="{F095D139-CDCF-26F4-A5F1-0FFF6AC6BB13}"/>
                  </a:ext>
                </a:extLst>
              </p:cNvPr>
              <p:cNvSpPr/>
              <p:nvPr/>
            </p:nvSpPr>
            <p:spPr>
              <a:xfrm>
                <a:off x="2795709" y="2530935"/>
                <a:ext cx="1462235" cy="34402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67">
                <a:extLst>
                  <a:ext uri="{FF2B5EF4-FFF2-40B4-BE49-F238E27FC236}">
                    <a16:creationId xmlns:a16="http://schemas.microsoft.com/office/drawing/2014/main" id="{242AF92B-ED27-931E-4D2F-BD882099B849}"/>
                  </a:ext>
                </a:extLst>
              </p:cNvPr>
              <p:cNvSpPr/>
              <p:nvPr/>
            </p:nvSpPr>
            <p:spPr>
              <a:xfrm>
                <a:off x="4190794" y="2256330"/>
                <a:ext cx="67729" cy="89110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Arrow: Right 68">
                <a:extLst>
                  <a:ext uri="{FF2B5EF4-FFF2-40B4-BE49-F238E27FC236}">
                    <a16:creationId xmlns:a16="http://schemas.microsoft.com/office/drawing/2014/main" id="{D10DF4C2-DDC5-3290-FD03-B7B65DA7864E}"/>
                  </a:ext>
                </a:extLst>
              </p:cNvPr>
              <p:cNvSpPr/>
              <p:nvPr/>
            </p:nvSpPr>
            <p:spPr>
              <a:xfrm>
                <a:off x="4190794" y="2211561"/>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Arrow: Right 69">
                <a:extLst>
                  <a:ext uri="{FF2B5EF4-FFF2-40B4-BE49-F238E27FC236}">
                    <a16:creationId xmlns:a16="http://schemas.microsoft.com/office/drawing/2014/main" id="{561ABCDE-4229-094B-0DB8-5080596E93F3}"/>
                  </a:ext>
                </a:extLst>
              </p:cNvPr>
              <p:cNvSpPr/>
              <p:nvPr/>
            </p:nvSpPr>
            <p:spPr>
              <a:xfrm>
                <a:off x="4190792" y="2627009"/>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Arrow: Right 70">
                <a:extLst>
                  <a:ext uri="{FF2B5EF4-FFF2-40B4-BE49-F238E27FC236}">
                    <a16:creationId xmlns:a16="http://schemas.microsoft.com/office/drawing/2014/main" id="{1710F215-E649-7548-3BBE-48287A06D118}"/>
                  </a:ext>
                </a:extLst>
              </p:cNvPr>
              <p:cNvSpPr/>
              <p:nvPr/>
            </p:nvSpPr>
            <p:spPr>
              <a:xfrm>
                <a:off x="4190792" y="3014480"/>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ectangle 71">
                <a:extLst>
                  <a:ext uri="{FF2B5EF4-FFF2-40B4-BE49-F238E27FC236}">
                    <a16:creationId xmlns:a16="http://schemas.microsoft.com/office/drawing/2014/main" id="{3668CCDD-F022-1F03-44E5-227E9FB11E33}"/>
                  </a:ext>
                </a:extLst>
              </p:cNvPr>
              <p:cNvSpPr/>
              <p:nvPr/>
            </p:nvSpPr>
            <p:spPr>
              <a:xfrm>
                <a:off x="2794369" y="2256329"/>
                <a:ext cx="67729" cy="89110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Arrow: Right 72">
                <a:extLst>
                  <a:ext uri="{FF2B5EF4-FFF2-40B4-BE49-F238E27FC236}">
                    <a16:creationId xmlns:a16="http://schemas.microsoft.com/office/drawing/2014/main" id="{6A6AC8C0-BA4A-1322-A6B8-3608F702079A}"/>
                  </a:ext>
                </a:extLst>
              </p:cNvPr>
              <p:cNvSpPr/>
              <p:nvPr/>
            </p:nvSpPr>
            <p:spPr>
              <a:xfrm>
                <a:off x="2374988" y="2211560"/>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Arrow: Right 73">
                <a:extLst>
                  <a:ext uri="{FF2B5EF4-FFF2-40B4-BE49-F238E27FC236}">
                    <a16:creationId xmlns:a16="http://schemas.microsoft.com/office/drawing/2014/main" id="{55E8769C-B189-F55C-9660-1A3538E2B104}"/>
                  </a:ext>
                </a:extLst>
              </p:cNvPr>
              <p:cNvSpPr/>
              <p:nvPr/>
            </p:nvSpPr>
            <p:spPr>
              <a:xfrm>
                <a:off x="2374986" y="2627008"/>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Arrow: Right 74">
                <a:extLst>
                  <a:ext uri="{FF2B5EF4-FFF2-40B4-BE49-F238E27FC236}">
                    <a16:creationId xmlns:a16="http://schemas.microsoft.com/office/drawing/2014/main" id="{E7A92A37-BF87-C1C0-3DB7-F8A2DEC52C92}"/>
                  </a:ext>
                </a:extLst>
              </p:cNvPr>
              <p:cNvSpPr/>
              <p:nvPr/>
            </p:nvSpPr>
            <p:spPr>
              <a:xfrm>
                <a:off x="2374986" y="3014479"/>
                <a:ext cx="419381" cy="17985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ectangle 75">
                <a:extLst>
                  <a:ext uri="{FF2B5EF4-FFF2-40B4-BE49-F238E27FC236}">
                    <a16:creationId xmlns:a16="http://schemas.microsoft.com/office/drawing/2014/main" id="{3F64FA11-D947-8443-3DB6-AE43DA61C686}"/>
                  </a:ext>
                </a:extLst>
              </p:cNvPr>
              <p:cNvSpPr/>
              <p:nvPr/>
            </p:nvSpPr>
            <p:spPr>
              <a:xfrm>
                <a:off x="2934677" y="2594557"/>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ectangle 76">
                <a:extLst>
                  <a:ext uri="{FF2B5EF4-FFF2-40B4-BE49-F238E27FC236}">
                    <a16:creationId xmlns:a16="http://schemas.microsoft.com/office/drawing/2014/main" id="{C71E2795-3C73-DE43-B9BA-B8E7DA6453C7}"/>
                  </a:ext>
                </a:extLst>
              </p:cNvPr>
              <p:cNvSpPr/>
              <p:nvPr/>
            </p:nvSpPr>
            <p:spPr>
              <a:xfrm>
                <a:off x="3217507" y="259250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Rectangle 77">
                <a:extLst>
                  <a:ext uri="{FF2B5EF4-FFF2-40B4-BE49-F238E27FC236}">
                    <a16:creationId xmlns:a16="http://schemas.microsoft.com/office/drawing/2014/main" id="{210920B0-A572-0A10-FC5A-B940B6A4C2C4}"/>
                  </a:ext>
                </a:extLst>
              </p:cNvPr>
              <p:cNvSpPr/>
              <p:nvPr/>
            </p:nvSpPr>
            <p:spPr>
              <a:xfrm>
                <a:off x="3500337" y="259132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5" name="Group 53">
              <a:extLst>
                <a:ext uri="{FF2B5EF4-FFF2-40B4-BE49-F238E27FC236}">
                  <a16:creationId xmlns:a16="http://schemas.microsoft.com/office/drawing/2014/main" id="{E40D1844-B34B-5935-AF6C-C4031E0634DC}"/>
                </a:ext>
              </a:extLst>
            </p:cNvPr>
            <p:cNvGrpSpPr/>
            <p:nvPr/>
          </p:nvGrpSpPr>
          <p:grpSpPr>
            <a:xfrm>
              <a:off x="1780299" y="1658670"/>
              <a:ext cx="1676391" cy="737084"/>
              <a:chOff x="2374986" y="2211560"/>
              <a:chExt cx="2235189" cy="982778"/>
            </a:xfrm>
            <a:solidFill>
              <a:schemeClr val="accent1">
                <a:lumMod val="20000"/>
                <a:lumOff val="80000"/>
              </a:schemeClr>
            </a:solidFill>
          </p:grpSpPr>
          <p:sp>
            <p:nvSpPr>
              <p:cNvPr id="16" name="Rectangle 54">
                <a:extLst>
                  <a:ext uri="{FF2B5EF4-FFF2-40B4-BE49-F238E27FC236}">
                    <a16:creationId xmlns:a16="http://schemas.microsoft.com/office/drawing/2014/main" id="{D81497BE-8556-7494-72AB-C453DAE87C29}"/>
                  </a:ext>
                </a:extLst>
              </p:cNvPr>
              <p:cNvSpPr/>
              <p:nvPr/>
            </p:nvSpPr>
            <p:spPr>
              <a:xfrm>
                <a:off x="2795709" y="2530935"/>
                <a:ext cx="1462235" cy="344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55">
                <a:extLst>
                  <a:ext uri="{FF2B5EF4-FFF2-40B4-BE49-F238E27FC236}">
                    <a16:creationId xmlns:a16="http://schemas.microsoft.com/office/drawing/2014/main" id="{BAF166E7-A2BF-C6ED-4685-44442C99671A}"/>
                  </a:ext>
                </a:extLst>
              </p:cNvPr>
              <p:cNvSpPr/>
              <p:nvPr/>
            </p:nvSpPr>
            <p:spPr>
              <a:xfrm>
                <a:off x="4190794" y="2256330"/>
                <a:ext cx="67729" cy="8911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Right 56">
                <a:extLst>
                  <a:ext uri="{FF2B5EF4-FFF2-40B4-BE49-F238E27FC236}">
                    <a16:creationId xmlns:a16="http://schemas.microsoft.com/office/drawing/2014/main" id="{EC6557DC-512F-9877-BB2E-0DE7A1270000}"/>
                  </a:ext>
                </a:extLst>
              </p:cNvPr>
              <p:cNvSpPr/>
              <p:nvPr/>
            </p:nvSpPr>
            <p:spPr>
              <a:xfrm>
                <a:off x="4190794" y="2211561"/>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Arrow: Right 57">
                <a:extLst>
                  <a:ext uri="{FF2B5EF4-FFF2-40B4-BE49-F238E27FC236}">
                    <a16:creationId xmlns:a16="http://schemas.microsoft.com/office/drawing/2014/main" id="{8313B31A-0C95-59ED-F615-3D4C5B099B23}"/>
                  </a:ext>
                </a:extLst>
              </p:cNvPr>
              <p:cNvSpPr/>
              <p:nvPr/>
            </p:nvSpPr>
            <p:spPr>
              <a:xfrm>
                <a:off x="4190792" y="2627009"/>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Arrow: Right 58">
                <a:extLst>
                  <a:ext uri="{FF2B5EF4-FFF2-40B4-BE49-F238E27FC236}">
                    <a16:creationId xmlns:a16="http://schemas.microsoft.com/office/drawing/2014/main" id="{1DE329E1-C223-2BDF-704C-C3985DFDD0E8}"/>
                  </a:ext>
                </a:extLst>
              </p:cNvPr>
              <p:cNvSpPr/>
              <p:nvPr/>
            </p:nvSpPr>
            <p:spPr>
              <a:xfrm>
                <a:off x="4190792" y="3014480"/>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59">
                <a:extLst>
                  <a:ext uri="{FF2B5EF4-FFF2-40B4-BE49-F238E27FC236}">
                    <a16:creationId xmlns:a16="http://schemas.microsoft.com/office/drawing/2014/main" id="{11083293-80E8-DBE1-049D-8C946A8A4190}"/>
                  </a:ext>
                </a:extLst>
              </p:cNvPr>
              <p:cNvSpPr/>
              <p:nvPr/>
            </p:nvSpPr>
            <p:spPr>
              <a:xfrm>
                <a:off x="2794369" y="2256329"/>
                <a:ext cx="67729" cy="8911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Arrow: Right 60">
                <a:extLst>
                  <a:ext uri="{FF2B5EF4-FFF2-40B4-BE49-F238E27FC236}">
                    <a16:creationId xmlns:a16="http://schemas.microsoft.com/office/drawing/2014/main" id="{23297963-14D7-E2BF-59EF-593F267DA280}"/>
                  </a:ext>
                </a:extLst>
              </p:cNvPr>
              <p:cNvSpPr/>
              <p:nvPr/>
            </p:nvSpPr>
            <p:spPr>
              <a:xfrm>
                <a:off x="2374988" y="2211560"/>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Arrow: Right 61">
                <a:extLst>
                  <a:ext uri="{FF2B5EF4-FFF2-40B4-BE49-F238E27FC236}">
                    <a16:creationId xmlns:a16="http://schemas.microsoft.com/office/drawing/2014/main" id="{706A8EB1-D6D5-7C95-53CE-B9A2B308382C}"/>
                  </a:ext>
                </a:extLst>
              </p:cNvPr>
              <p:cNvSpPr/>
              <p:nvPr/>
            </p:nvSpPr>
            <p:spPr>
              <a:xfrm>
                <a:off x="2374986" y="2627008"/>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Arrow: Right 62">
                <a:extLst>
                  <a:ext uri="{FF2B5EF4-FFF2-40B4-BE49-F238E27FC236}">
                    <a16:creationId xmlns:a16="http://schemas.microsoft.com/office/drawing/2014/main" id="{094E383E-BBE0-493C-49A3-DBBFB0B86A2A}"/>
                  </a:ext>
                </a:extLst>
              </p:cNvPr>
              <p:cNvSpPr/>
              <p:nvPr/>
            </p:nvSpPr>
            <p:spPr>
              <a:xfrm>
                <a:off x="2374986" y="3014479"/>
                <a:ext cx="419381" cy="1798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63">
                <a:extLst>
                  <a:ext uri="{FF2B5EF4-FFF2-40B4-BE49-F238E27FC236}">
                    <a16:creationId xmlns:a16="http://schemas.microsoft.com/office/drawing/2014/main" id="{98BA6ADB-5884-98C6-7F47-50027FCD3A3D}"/>
                  </a:ext>
                </a:extLst>
              </p:cNvPr>
              <p:cNvSpPr/>
              <p:nvPr/>
            </p:nvSpPr>
            <p:spPr>
              <a:xfrm>
                <a:off x="2934677" y="2594557"/>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64">
                <a:extLst>
                  <a:ext uri="{FF2B5EF4-FFF2-40B4-BE49-F238E27FC236}">
                    <a16:creationId xmlns:a16="http://schemas.microsoft.com/office/drawing/2014/main" id="{56F07D6E-F3D1-2CB0-520E-5D8A7EF7923D}"/>
                  </a:ext>
                </a:extLst>
              </p:cNvPr>
              <p:cNvSpPr/>
              <p:nvPr/>
            </p:nvSpPr>
            <p:spPr>
              <a:xfrm>
                <a:off x="3217507" y="259250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65">
                <a:extLst>
                  <a:ext uri="{FF2B5EF4-FFF2-40B4-BE49-F238E27FC236}">
                    <a16:creationId xmlns:a16="http://schemas.microsoft.com/office/drawing/2014/main" id="{439423DB-0BE6-C84F-8024-5EADD8E07D23}"/>
                  </a:ext>
                </a:extLst>
              </p:cNvPr>
              <p:cNvSpPr/>
              <p:nvPr/>
            </p:nvSpPr>
            <p:spPr>
              <a:xfrm>
                <a:off x="3500337" y="2591321"/>
                <a:ext cx="218759" cy="218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40" name="TextBox 35">
            <a:extLst>
              <a:ext uri="{FF2B5EF4-FFF2-40B4-BE49-F238E27FC236}">
                <a16:creationId xmlns:a16="http://schemas.microsoft.com/office/drawing/2014/main" id="{2B1BEDA9-1780-F5E6-7A57-54EE8EF7D7CD}"/>
              </a:ext>
            </a:extLst>
          </p:cNvPr>
          <p:cNvSpPr txBox="1"/>
          <p:nvPr/>
        </p:nvSpPr>
        <p:spPr>
          <a:xfrm>
            <a:off x="1400509" y="3292416"/>
            <a:ext cx="6931796" cy="530915"/>
          </a:xfrm>
          <a:prstGeom prst="rect">
            <a:avLst/>
          </a:prstGeom>
          <a:noFill/>
        </p:spPr>
        <p:txBody>
          <a:bodyPr wrap="square" lIns="68580" tIns="34290" rIns="68580" bIns="34290" rtlCol="0" anchor="t">
            <a:spAutoFit/>
          </a:bodyPr>
          <a:lstStyle/>
          <a:p>
            <a:r>
              <a:rPr lang="en-US" sz="1400" b="1">
                <a:solidFill>
                  <a:srgbClr val="FF0000"/>
                </a:solidFill>
              </a:rPr>
              <a:t>Perf Gaps:  </a:t>
            </a:r>
            <a:r>
              <a:rPr lang="en-US" sz="1600">
                <a:solidFill>
                  <a:srgbClr val="FF0000"/>
                </a:solidFill>
              </a:rPr>
              <a:t> CAS(Compare And Swap) can't  perfectly scale with core count. </a:t>
            </a:r>
          </a:p>
          <a:p>
            <a:endParaRPr lang="en-US" sz="1400" b="1">
              <a:solidFill>
                <a:srgbClr val="FF0000"/>
              </a:solidFill>
            </a:endParaRPr>
          </a:p>
        </p:txBody>
      </p:sp>
      <p:sp>
        <p:nvSpPr>
          <p:cNvPr id="41" name="文本框 15">
            <a:extLst>
              <a:ext uri="{FF2B5EF4-FFF2-40B4-BE49-F238E27FC236}">
                <a16:creationId xmlns:a16="http://schemas.microsoft.com/office/drawing/2014/main" id="{4C07A510-665C-D402-D26C-80CF894FC1FB}"/>
              </a:ext>
            </a:extLst>
          </p:cNvPr>
          <p:cNvSpPr txBox="1"/>
          <p:nvPr/>
        </p:nvSpPr>
        <p:spPr>
          <a:xfrm>
            <a:off x="859260" y="417093"/>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ltLang="zh-CN">
                <a:solidFill>
                  <a:schemeClr val="bg2">
                    <a:lumMod val="50000"/>
                  </a:schemeClr>
                </a:solidFill>
              </a:rPr>
              <a:t>Tokio</a:t>
            </a:r>
            <a:r>
              <a:rPr lang="en-US">
                <a:solidFill>
                  <a:schemeClr val="bg2">
                    <a:lumMod val="50000"/>
                  </a:schemeClr>
                </a:solidFill>
              </a:rPr>
              <a:t> Channel</a:t>
            </a:r>
            <a:endParaRPr>
              <a:solidFill>
                <a:schemeClr val="bg2">
                  <a:lumMod val="50000"/>
                </a:schemeClr>
              </a:solidFill>
            </a:endParaRPr>
          </a:p>
        </p:txBody>
      </p:sp>
    </p:spTree>
    <p:extLst>
      <p:ext uri="{BB962C8B-B14F-4D97-AF65-F5344CB8AC3E}">
        <p14:creationId xmlns:p14="http://schemas.microsoft.com/office/powerpoint/2010/main" val="21937296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文本框 7"/>
          <p:cNvSpPr txBox="1"/>
          <p:nvPr/>
        </p:nvSpPr>
        <p:spPr>
          <a:xfrm>
            <a:off x="702482" y="1349988"/>
            <a:ext cx="3869517" cy="1277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100">
                <a:solidFill>
                  <a:srgbClr val="FFFFFF"/>
                </a:solidFill>
                <a:effectLst>
                  <a:outerShdw blurRad="38100" dist="19050" dir="2700000" rotWithShape="0">
                    <a:srgbClr val="000000">
                      <a:alpha val="40000"/>
                    </a:srgbClr>
                  </a:outerShdw>
                </a:effectLst>
                <a:latin typeface="Poppins"/>
                <a:ea typeface="Poppins"/>
                <a:cs typeface="Poppins"/>
                <a:sym typeface="Poppins"/>
              </a:defRPr>
            </a:lvl1pPr>
          </a:lstStyle>
          <a:p>
            <a:pPr marL="171450" indent="-171450">
              <a:buFont typeface="Arial" panose="020B0604020202020204" pitchFamily="34" charset="0"/>
              <a:buChar char="•"/>
            </a:pPr>
            <a:r>
              <a:rPr lang="en-US">
                <a:solidFill>
                  <a:schemeClr val="tx1"/>
                </a:solidFill>
              </a:rPr>
              <a:t>Each worker has own run queue </a:t>
            </a:r>
          </a:p>
          <a:p>
            <a:pPr marL="171450" indent="-171450">
              <a:buFont typeface="Arial" panose="020B0604020202020204" pitchFamily="34" charset="0"/>
              <a:buChar char="•"/>
            </a:pPr>
            <a:r>
              <a:rPr lang="en-US">
                <a:solidFill>
                  <a:schemeClr val="tx1"/>
                </a:solidFill>
              </a:rPr>
              <a:t>Steal when own run queue is empty</a:t>
            </a:r>
          </a:p>
          <a:p>
            <a:pPr marL="171450" indent="-171450">
              <a:buFont typeface="Arial" panose="020B0604020202020204" pitchFamily="34" charset="0"/>
              <a:buChar char="•"/>
            </a:pPr>
            <a:endParaRPr lang="en-US">
              <a:solidFill>
                <a:schemeClr val="tx1"/>
              </a:solidFill>
            </a:endParaRPr>
          </a:p>
          <a:p>
            <a:r>
              <a:rPr lang="en-US">
                <a:solidFill>
                  <a:schemeClr val="tx1"/>
                </a:solidFill>
              </a:rPr>
              <a:t>From the high level, it is a </a:t>
            </a:r>
            <a:r>
              <a:rPr lang="en-US">
                <a:solidFill>
                  <a:srgbClr val="FF0000"/>
                </a:solidFill>
              </a:rPr>
              <a:t>MPMC </a:t>
            </a:r>
            <a:r>
              <a:rPr lang="en-US">
                <a:solidFill>
                  <a:schemeClr val="tx1">
                    <a:lumMod val="95000"/>
                    <a:lumOff val="5000"/>
                  </a:schemeClr>
                </a:solidFill>
              </a:rPr>
              <a:t>queue</a:t>
            </a:r>
            <a:r>
              <a:rPr lang="en-US">
                <a:solidFill>
                  <a:schemeClr val="tx1"/>
                </a:solidFill>
              </a:rPr>
              <a:t>.</a:t>
            </a:r>
          </a:p>
          <a:p>
            <a:endParaRPr lang="en-US">
              <a:solidFill>
                <a:schemeClr val="tx1"/>
              </a:solidFill>
            </a:endParaRPr>
          </a:p>
          <a:p>
            <a:r>
              <a:rPr lang="en-US">
                <a:solidFill>
                  <a:schemeClr val="tx1"/>
                </a:solidFill>
              </a:rPr>
              <a:t>From the low level, it is a performant and balanced design with multiple </a:t>
            </a:r>
            <a:r>
              <a:rPr lang="en-US">
                <a:solidFill>
                  <a:srgbClr val="FF0000"/>
                </a:solidFill>
              </a:rPr>
              <a:t>SPSC</a:t>
            </a:r>
            <a:r>
              <a:rPr lang="en-US">
                <a:solidFill>
                  <a:schemeClr val="tx1"/>
                </a:solidFill>
              </a:rPr>
              <a:t> queues.</a:t>
            </a:r>
            <a:endParaRPr>
              <a:solidFill>
                <a:schemeClr val="tx1"/>
              </a:solidFill>
            </a:endParaRPr>
          </a:p>
        </p:txBody>
      </p:sp>
      <p:sp>
        <p:nvSpPr>
          <p:cNvPr id="189" name="文本框 9"/>
          <p:cNvSpPr txBox="1"/>
          <p:nvPr/>
        </p:nvSpPr>
        <p:spPr>
          <a:xfrm>
            <a:off x="702484" y="1049905"/>
            <a:ext cx="467434"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500" b="1">
                <a:solidFill>
                  <a:srgbClr val="FFFFFF"/>
                </a:solidFill>
                <a:latin typeface="Poppins"/>
                <a:ea typeface="Poppins"/>
                <a:cs typeface="Poppins"/>
                <a:sym typeface="Poppins"/>
              </a:defRPr>
            </a:pPr>
            <a:r>
              <a:rPr lang="en-US">
                <a:solidFill>
                  <a:schemeClr val="tx1"/>
                </a:solidFill>
              </a:rPr>
              <a:t>Key</a:t>
            </a:r>
            <a:endParaRPr>
              <a:solidFill>
                <a:schemeClr val="tx1"/>
              </a:solidFill>
            </a:endParaRPr>
          </a:p>
        </p:txBody>
      </p:sp>
      <p:pic>
        <p:nvPicPr>
          <p:cNvPr id="3" name="图片 2" descr="图示&#10;&#10;描述已自动生成">
            <a:extLst>
              <a:ext uri="{FF2B5EF4-FFF2-40B4-BE49-F238E27FC236}">
                <a16:creationId xmlns:a16="http://schemas.microsoft.com/office/drawing/2014/main" id="{1062AD06-E1EF-87BA-4CAB-B725DDF92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040" y="603011"/>
            <a:ext cx="3557065" cy="4291013"/>
          </a:xfrm>
          <a:prstGeom prst="rect">
            <a:avLst/>
          </a:prstGeom>
        </p:spPr>
      </p:pic>
      <p:sp>
        <p:nvSpPr>
          <p:cNvPr id="2" name="文本框 15">
            <a:extLst>
              <a:ext uri="{FF2B5EF4-FFF2-40B4-BE49-F238E27FC236}">
                <a16:creationId xmlns:a16="http://schemas.microsoft.com/office/drawing/2014/main" id="{937CFDE5-AF08-4301-AA25-E7959556CE0C}"/>
              </a:ext>
            </a:extLst>
          </p:cNvPr>
          <p:cNvSpPr txBox="1"/>
          <p:nvPr/>
        </p:nvSpPr>
        <p:spPr>
          <a:xfrm>
            <a:off x="859260" y="417093"/>
            <a:ext cx="4577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latin typeface="Poppins Medium"/>
                <a:ea typeface="Poppins Medium"/>
                <a:cs typeface="Poppins Medium"/>
                <a:sym typeface="Poppins Medium"/>
              </a:defRPr>
            </a:lvl1pPr>
          </a:lstStyle>
          <a:p>
            <a:r>
              <a:rPr lang="en-US" altLang="zh-CN">
                <a:solidFill>
                  <a:schemeClr val="bg2">
                    <a:lumMod val="50000"/>
                  </a:schemeClr>
                </a:solidFill>
              </a:rPr>
              <a:t>Tokio </a:t>
            </a:r>
            <a:r>
              <a:rPr lang="en-US">
                <a:solidFill>
                  <a:schemeClr val="bg2">
                    <a:lumMod val="50000"/>
                  </a:schemeClr>
                </a:solidFill>
              </a:rPr>
              <a:t>Scheduler</a:t>
            </a:r>
            <a:endParaRPr>
              <a:solidFill>
                <a:schemeClr val="bg2">
                  <a:lumMod val="50000"/>
                </a:schemeClr>
              </a:solidFill>
            </a:endParaRPr>
          </a:p>
        </p:txBody>
      </p:sp>
      <p:sp>
        <p:nvSpPr>
          <p:cNvPr id="5" name="文本框 4">
            <a:extLst>
              <a:ext uri="{FF2B5EF4-FFF2-40B4-BE49-F238E27FC236}">
                <a16:creationId xmlns:a16="http://schemas.microsoft.com/office/drawing/2014/main" id="{AB3857F8-98BE-8461-DFBE-BC36FE0FCC8E}"/>
              </a:ext>
            </a:extLst>
          </p:cNvPr>
          <p:cNvSpPr txBox="1"/>
          <p:nvPr/>
        </p:nvSpPr>
        <p:spPr>
          <a:xfrm>
            <a:off x="526719" y="3143145"/>
            <a:ext cx="49958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a:solidFill>
                  <a:srgbClr val="FF0000"/>
                </a:solidFill>
              </a:rPr>
              <a:t>Perf Gap: Synchronization is required for stealing</a:t>
            </a:r>
          </a:p>
        </p:txBody>
      </p:sp>
    </p:spTree>
    <p:extLst>
      <p:ext uri="{BB962C8B-B14F-4D97-AF65-F5344CB8AC3E}">
        <p14:creationId xmlns:p14="http://schemas.microsoft.com/office/powerpoint/2010/main" val="205318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文本框 8"/>
          <p:cNvSpPr txBox="1"/>
          <p:nvPr/>
        </p:nvSpPr>
        <p:spPr>
          <a:xfrm>
            <a:off x="706860" y="264693"/>
            <a:ext cx="551263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FFFFFF"/>
                </a:solidFill>
                <a:latin typeface="Poppins Medium"/>
                <a:ea typeface="Poppins Medium"/>
                <a:cs typeface="Poppins Medium"/>
                <a:sym typeface="Poppins Medium"/>
              </a:defRPr>
            </a:lvl1pPr>
          </a:lstStyle>
          <a:p>
            <a:r>
              <a:rPr lang="en-US" altLang="zh-CN">
                <a:solidFill>
                  <a:schemeClr val="bg2">
                    <a:lumMod val="50000"/>
                  </a:schemeClr>
                </a:solidFill>
              </a:rPr>
              <a:t>Software Queue Issues</a:t>
            </a:r>
            <a:endParaRPr>
              <a:solidFill>
                <a:schemeClr val="bg2">
                  <a:lumMod val="50000"/>
                </a:schemeClr>
              </a:solidFill>
            </a:endParaRPr>
          </a:p>
        </p:txBody>
      </p:sp>
      <p:grpSp>
        <p:nvGrpSpPr>
          <p:cNvPr id="147" name="Group 1">
            <a:extLst>
              <a:ext uri="{FF2B5EF4-FFF2-40B4-BE49-F238E27FC236}">
                <a16:creationId xmlns:a16="http://schemas.microsoft.com/office/drawing/2014/main" id="{24E23D26-7A03-2FF5-7239-EF2C6F9B8013}"/>
              </a:ext>
            </a:extLst>
          </p:cNvPr>
          <p:cNvGrpSpPr/>
          <p:nvPr/>
        </p:nvGrpSpPr>
        <p:grpSpPr>
          <a:xfrm>
            <a:off x="998679" y="879895"/>
            <a:ext cx="3863787" cy="3685865"/>
            <a:chOff x="842056" y="480482"/>
            <a:chExt cx="2897840" cy="2764399"/>
          </a:xfrm>
        </p:grpSpPr>
        <p:sp>
          <p:nvSpPr>
            <p:cNvPr id="148" name="Rectangle 4">
              <a:extLst>
                <a:ext uri="{FF2B5EF4-FFF2-40B4-BE49-F238E27FC236}">
                  <a16:creationId xmlns:a16="http://schemas.microsoft.com/office/drawing/2014/main" id="{BEC25BC7-9715-1E20-D596-8DA871DF9325}"/>
                </a:ext>
              </a:extLst>
            </p:cNvPr>
            <p:cNvSpPr/>
            <p:nvPr/>
          </p:nvSpPr>
          <p:spPr>
            <a:xfrm>
              <a:off x="842056" y="480482"/>
              <a:ext cx="824993" cy="3359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Producer</a:t>
              </a:r>
            </a:p>
          </p:txBody>
        </p:sp>
        <p:sp>
          <p:nvSpPr>
            <p:cNvPr id="149" name="Rectangle 5">
              <a:extLst>
                <a:ext uri="{FF2B5EF4-FFF2-40B4-BE49-F238E27FC236}">
                  <a16:creationId xmlns:a16="http://schemas.microsoft.com/office/drawing/2014/main" id="{0AD6F87B-34E3-1EDB-25FC-1F9FE7732D9F}"/>
                </a:ext>
              </a:extLst>
            </p:cNvPr>
            <p:cNvSpPr/>
            <p:nvPr/>
          </p:nvSpPr>
          <p:spPr>
            <a:xfrm>
              <a:off x="919273" y="999325"/>
              <a:ext cx="670560" cy="3149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Enqueue Software</a:t>
              </a:r>
            </a:p>
          </p:txBody>
        </p:sp>
        <p:sp>
          <p:nvSpPr>
            <p:cNvPr id="150" name="Rectangle 6">
              <a:extLst>
                <a:ext uri="{FF2B5EF4-FFF2-40B4-BE49-F238E27FC236}">
                  <a16:creationId xmlns:a16="http://schemas.microsoft.com/office/drawing/2014/main" id="{267D4A8A-C28A-6697-E4EA-095E08EA0B32}"/>
                </a:ext>
              </a:extLst>
            </p:cNvPr>
            <p:cNvSpPr/>
            <p:nvPr/>
          </p:nvSpPr>
          <p:spPr>
            <a:xfrm>
              <a:off x="965200" y="15189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1" name="Rectangle 7">
              <a:extLst>
                <a:ext uri="{FF2B5EF4-FFF2-40B4-BE49-F238E27FC236}">
                  <a16:creationId xmlns:a16="http://schemas.microsoft.com/office/drawing/2014/main" id="{EF4444D8-2E08-9880-4342-26C8B342B34A}"/>
                </a:ext>
              </a:extLst>
            </p:cNvPr>
            <p:cNvSpPr/>
            <p:nvPr/>
          </p:nvSpPr>
          <p:spPr>
            <a:xfrm>
              <a:off x="970280" y="2514600"/>
              <a:ext cx="670560" cy="314960"/>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Dequeue Software</a:t>
              </a:r>
            </a:p>
          </p:txBody>
        </p:sp>
        <p:cxnSp>
          <p:nvCxnSpPr>
            <p:cNvPr id="152" name="Straight Connector 12">
              <a:extLst>
                <a:ext uri="{FF2B5EF4-FFF2-40B4-BE49-F238E27FC236}">
                  <a16:creationId xmlns:a16="http://schemas.microsoft.com/office/drawing/2014/main" id="{B522F2AD-B873-CA07-ABD1-0FA5882A8700}"/>
                </a:ext>
              </a:extLst>
            </p:cNvPr>
            <p:cNvCxnSpPr/>
            <p:nvPr/>
          </p:nvCxnSpPr>
          <p:spPr>
            <a:xfrm>
              <a:off x="965200" y="16205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53" name="Straight Connector 18">
              <a:extLst>
                <a:ext uri="{FF2B5EF4-FFF2-40B4-BE49-F238E27FC236}">
                  <a16:creationId xmlns:a16="http://schemas.microsoft.com/office/drawing/2014/main" id="{C2DEAB92-EBD3-D98A-81E7-28B2765CA1A1}"/>
                </a:ext>
              </a:extLst>
            </p:cNvPr>
            <p:cNvCxnSpPr/>
            <p:nvPr/>
          </p:nvCxnSpPr>
          <p:spPr>
            <a:xfrm>
              <a:off x="965200" y="17170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54" name="Straight Connector 19">
              <a:extLst>
                <a:ext uri="{FF2B5EF4-FFF2-40B4-BE49-F238E27FC236}">
                  <a16:creationId xmlns:a16="http://schemas.microsoft.com/office/drawing/2014/main" id="{E5E1E2A1-2F0C-2E04-6FF4-5D1AD45E3CF3}"/>
                </a:ext>
              </a:extLst>
            </p:cNvPr>
            <p:cNvCxnSpPr/>
            <p:nvPr/>
          </p:nvCxnSpPr>
          <p:spPr>
            <a:xfrm>
              <a:off x="965200" y="20296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55" name="Rectangle 20">
              <a:extLst>
                <a:ext uri="{FF2B5EF4-FFF2-40B4-BE49-F238E27FC236}">
                  <a16:creationId xmlns:a16="http://schemas.microsoft.com/office/drawing/2014/main" id="{FC0DB3E7-BED9-2DF5-8E77-CD06009DE1DD}"/>
                </a:ext>
              </a:extLst>
            </p:cNvPr>
            <p:cNvSpPr/>
            <p:nvPr/>
          </p:nvSpPr>
          <p:spPr>
            <a:xfrm>
              <a:off x="1808480" y="15189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56" name="Straight Connector 21">
              <a:extLst>
                <a:ext uri="{FF2B5EF4-FFF2-40B4-BE49-F238E27FC236}">
                  <a16:creationId xmlns:a16="http://schemas.microsoft.com/office/drawing/2014/main" id="{BB746838-1D81-7B92-B3A0-574EF1E931CB}"/>
                </a:ext>
              </a:extLst>
            </p:cNvPr>
            <p:cNvCxnSpPr/>
            <p:nvPr/>
          </p:nvCxnSpPr>
          <p:spPr>
            <a:xfrm>
              <a:off x="1808480" y="16205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57" name="Straight Connector 22">
              <a:extLst>
                <a:ext uri="{FF2B5EF4-FFF2-40B4-BE49-F238E27FC236}">
                  <a16:creationId xmlns:a16="http://schemas.microsoft.com/office/drawing/2014/main" id="{62C5B076-30E0-CD28-C997-3D7B7B47EA97}"/>
                </a:ext>
              </a:extLst>
            </p:cNvPr>
            <p:cNvCxnSpPr/>
            <p:nvPr/>
          </p:nvCxnSpPr>
          <p:spPr>
            <a:xfrm>
              <a:off x="1808480" y="17170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58" name="Straight Connector 23">
              <a:extLst>
                <a:ext uri="{FF2B5EF4-FFF2-40B4-BE49-F238E27FC236}">
                  <a16:creationId xmlns:a16="http://schemas.microsoft.com/office/drawing/2014/main" id="{3A7E7640-D8B0-EFDA-B086-73D90B8EF84A}"/>
                </a:ext>
              </a:extLst>
            </p:cNvPr>
            <p:cNvCxnSpPr/>
            <p:nvPr/>
          </p:nvCxnSpPr>
          <p:spPr>
            <a:xfrm>
              <a:off x="1808480" y="20296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61" name="Rectangle 24">
              <a:extLst>
                <a:ext uri="{FF2B5EF4-FFF2-40B4-BE49-F238E27FC236}">
                  <a16:creationId xmlns:a16="http://schemas.microsoft.com/office/drawing/2014/main" id="{313AD704-7816-0B4D-91FD-B13FFE6B03CF}"/>
                </a:ext>
              </a:extLst>
            </p:cNvPr>
            <p:cNvSpPr/>
            <p:nvPr/>
          </p:nvSpPr>
          <p:spPr>
            <a:xfrm>
              <a:off x="2016760" y="15189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2" name="Straight Connector 25">
              <a:extLst>
                <a:ext uri="{FF2B5EF4-FFF2-40B4-BE49-F238E27FC236}">
                  <a16:creationId xmlns:a16="http://schemas.microsoft.com/office/drawing/2014/main" id="{E7AE92B8-01B0-C38B-C78E-846627D4E854}"/>
                </a:ext>
              </a:extLst>
            </p:cNvPr>
            <p:cNvCxnSpPr/>
            <p:nvPr/>
          </p:nvCxnSpPr>
          <p:spPr>
            <a:xfrm>
              <a:off x="2016760" y="16205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63" name="Straight Connector 26">
              <a:extLst>
                <a:ext uri="{FF2B5EF4-FFF2-40B4-BE49-F238E27FC236}">
                  <a16:creationId xmlns:a16="http://schemas.microsoft.com/office/drawing/2014/main" id="{319587E0-2300-7E85-7E4D-B4B6A109AE85}"/>
                </a:ext>
              </a:extLst>
            </p:cNvPr>
            <p:cNvCxnSpPr/>
            <p:nvPr/>
          </p:nvCxnSpPr>
          <p:spPr>
            <a:xfrm>
              <a:off x="2016760" y="17170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64" name="Straight Connector 27">
              <a:extLst>
                <a:ext uri="{FF2B5EF4-FFF2-40B4-BE49-F238E27FC236}">
                  <a16:creationId xmlns:a16="http://schemas.microsoft.com/office/drawing/2014/main" id="{AC7558DD-E866-B6FE-C095-7413A65869F3}"/>
                </a:ext>
              </a:extLst>
            </p:cNvPr>
            <p:cNvCxnSpPr/>
            <p:nvPr/>
          </p:nvCxnSpPr>
          <p:spPr>
            <a:xfrm>
              <a:off x="2016760" y="20296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65" name="Rectangle 28">
              <a:extLst>
                <a:ext uri="{FF2B5EF4-FFF2-40B4-BE49-F238E27FC236}">
                  <a16:creationId xmlns:a16="http://schemas.microsoft.com/office/drawing/2014/main" id="{5156C8A6-9F05-38C8-4C9F-122A9540F569}"/>
                </a:ext>
              </a:extLst>
            </p:cNvPr>
            <p:cNvSpPr/>
            <p:nvPr/>
          </p:nvSpPr>
          <p:spPr>
            <a:xfrm>
              <a:off x="2225040" y="1518919"/>
              <a:ext cx="172720" cy="582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6" name="Straight Connector 29">
              <a:extLst>
                <a:ext uri="{FF2B5EF4-FFF2-40B4-BE49-F238E27FC236}">
                  <a16:creationId xmlns:a16="http://schemas.microsoft.com/office/drawing/2014/main" id="{B936C3F1-4AE3-B297-94DB-A3F3ED74881F}"/>
                </a:ext>
              </a:extLst>
            </p:cNvPr>
            <p:cNvCxnSpPr/>
            <p:nvPr/>
          </p:nvCxnSpPr>
          <p:spPr>
            <a:xfrm>
              <a:off x="2225040" y="162052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67" name="Straight Connector 30">
              <a:extLst>
                <a:ext uri="{FF2B5EF4-FFF2-40B4-BE49-F238E27FC236}">
                  <a16:creationId xmlns:a16="http://schemas.microsoft.com/office/drawing/2014/main" id="{B485084B-B430-B690-CF80-C093BBDF3B1B}"/>
                </a:ext>
              </a:extLst>
            </p:cNvPr>
            <p:cNvCxnSpPr/>
            <p:nvPr/>
          </p:nvCxnSpPr>
          <p:spPr>
            <a:xfrm>
              <a:off x="2225040" y="1717040"/>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72" name="Straight Connector 31">
              <a:extLst>
                <a:ext uri="{FF2B5EF4-FFF2-40B4-BE49-F238E27FC236}">
                  <a16:creationId xmlns:a16="http://schemas.microsoft.com/office/drawing/2014/main" id="{B0136CB6-FAB0-F12E-4F78-F8CED4553475}"/>
                </a:ext>
              </a:extLst>
            </p:cNvPr>
            <p:cNvCxnSpPr/>
            <p:nvPr/>
          </p:nvCxnSpPr>
          <p:spPr>
            <a:xfrm>
              <a:off x="2225040" y="2029688"/>
              <a:ext cx="172720" cy="0"/>
            </a:xfrm>
            <a:prstGeom prst="line">
              <a:avLst/>
            </a:prstGeom>
            <a:ln w="9525" cap="rnd">
              <a:solidFill>
                <a:schemeClr val="tx1"/>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73" name="Straight Arrow Connector 2047">
              <a:extLst>
                <a:ext uri="{FF2B5EF4-FFF2-40B4-BE49-F238E27FC236}">
                  <a16:creationId xmlns:a16="http://schemas.microsoft.com/office/drawing/2014/main" id="{67C835AF-2648-EBEC-1BCC-A141AA67AF65}"/>
                </a:ext>
              </a:extLst>
            </p:cNvPr>
            <p:cNvCxnSpPr/>
            <p:nvPr/>
          </p:nvCxnSpPr>
          <p:spPr>
            <a:xfrm flipH="1">
              <a:off x="2561339" y="1717040"/>
              <a:ext cx="439927" cy="0"/>
            </a:xfrm>
            <a:prstGeom prst="straightConnector1">
              <a:avLst/>
            </a:prstGeom>
            <a:ln w="9525"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74" name="TextBox 2048">
              <a:extLst>
                <a:ext uri="{FF2B5EF4-FFF2-40B4-BE49-F238E27FC236}">
                  <a16:creationId xmlns:a16="http://schemas.microsoft.com/office/drawing/2014/main" id="{22F0D68D-EEE6-CA3A-7AE6-E5256F118ECD}"/>
                </a:ext>
              </a:extLst>
            </p:cNvPr>
            <p:cNvSpPr txBox="1"/>
            <p:nvPr/>
          </p:nvSpPr>
          <p:spPr>
            <a:xfrm>
              <a:off x="3001266" y="1561298"/>
              <a:ext cx="680720" cy="461521"/>
            </a:xfrm>
            <a:prstGeom prst="rect">
              <a:avLst/>
            </a:prstGeom>
            <a:noFill/>
          </p:spPr>
          <p:txBody>
            <a:bodyPr wrap="square" lIns="0" tIns="0" rIns="0" bIns="0" rtlCol="0" anchor="ctr">
              <a:spAutoFit/>
            </a:bodyPr>
            <a:lstStyle/>
            <a:p>
              <a:pPr eaLnBrk="1" hangingPunct="1"/>
              <a:r>
                <a:rPr lang="en-US" sz="1333">
                  <a:ea typeface="Geneva" charset="0"/>
                  <a:cs typeface="Geneva" charset="0"/>
                </a:rPr>
                <a:t>Head and Tail pointers</a:t>
              </a:r>
            </a:p>
          </p:txBody>
        </p:sp>
        <p:cxnSp>
          <p:nvCxnSpPr>
            <p:cNvPr id="175" name="Straight Arrow Connector 35">
              <a:extLst>
                <a:ext uri="{FF2B5EF4-FFF2-40B4-BE49-F238E27FC236}">
                  <a16:creationId xmlns:a16="http://schemas.microsoft.com/office/drawing/2014/main" id="{3391C5C9-DAE8-6B4D-AA12-1E9D70F10245}"/>
                </a:ext>
              </a:extLst>
            </p:cNvPr>
            <p:cNvCxnSpPr/>
            <p:nvPr/>
          </p:nvCxnSpPr>
          <p:spPr>
            <a:xfrm flipH="1">
              <a:off x="2552193" y="1869440"/>
              <a:ext cx="439927" cy="0"/>
            </a:xfrm>
            <a:prstGeom prst="straightConnector1">
              <a:avLst/>
            </a:prstGeom>
            <a:ln w="9525"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76" name="Rectangle 36">
              <a:extLst>
                <a:ext uri="{FF2B5EF4-FFF2-40B4-BE49-F238E27FC236}">
                  <a16:creationId xmlns:a16="http://schemas.microsoft.com/office/drawing/2014/main" id="{99B7E9A1-D015-2264-18B9-6F380363EB96}"/>
                </a:ext>
              </a:extLst>
            </p:cNvPr>
            <p:cNvSpPr/>
            <p:nvPr/>
          </p:nvSpPr>
          <p:spPr>
            <a:xfrm>
              <a:off x="1727200" y="2503167"/>
              <a:ext cx="670560" cy="314960"/>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Dequeue Software</a:t>
              </a:r>
            </a:p>
          </p:txBody>
        </p:sp>
        <p:sp>
          <p:nvSpPr>
            <p:cNvPr id="177" name="Rectangle 38">
              <a:extLst>
                <a:ext uri="{FF2B5EF4-FFF2-40B4-BE49-F238E27FC236}">
                  <a16:creationId xmlns:a16="http://schemas.microsoft.com/office/drawing/2014/main" id="{C1250CE5-0AD0-5CEB-762F-8CBD74A39B04}"/>
                </a:ext>
              </a:extLst>
            </p:cNvPr>
            <p:cNvSpPr/>
            <p:nvPr/>
          </p:nvSpPr>
          <p:spPr>
            <a:xfrm>
              <a:off x="2992120" y="2503167"/>
              <a:ext cx="670560" cy="314960"/>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Dequeue Software</a:t>
              </a:r>
            </a:p>
          </p:txBody>
        </p:sp>
        <p:sp>
          <p:nvSpPr>
            <p:cNvPr id="178" name="Rectangle 41">
              <a:extLst>
                <a:ext uri="{FF2B5EF4-FFF2-40B4-BE49-F238E27FC236}">
                  <a16:creationId xmlns:a16="http://schemas.microsoft.com/office/drawing/2014/main" id="{BA405269-E5F5-4C20-E79A-96CADA1A9446}"/>
                </a:ext>
              </a:extLst>
            </p:cNvPr>
            <p:cNvSpPr/>
            <p:nvPr/>
          </p:nvSpPr>
          <p:spPr>
            <a:xfrm>
              <a:off x="2558582" y="992135"/>
              <a:ext cx="670560" cy="3149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Enqueue Software</a:t>
              </a:r>
            </a:p>
          </p:txBody>
        </p:sp>
        <p:cxnSp>
          <p:nvCxnSpPr>
            <p:cNvPr id="180" name="Straight Connector 2052">
              <a:extLst>
                <a:ext uri="{FF2B5EF4-FFF2-40B4-BE49-F238E27FC236}">
                  <a16:creationId xmlns:a16="http://schemas.microsoft.com/office/drawing/2014/main" id="{C8A8CD77-793B-C00E-2A6E-3CC4EE77E1C3}"/>
                </a:ext>
              </a:extLst>
            </p:cNvPr>
            <p:cNvCxnSpPr/>
            <p:nvPr/>
          </p:nvCxnSpPr>
          <p:spPr>
            <a:xfrm>
              <a:off x="1727200" y="833120"/>
              <a:ext cx="67056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181" name="Straight Connector 45">
              <a:extLst>
                <a:ext uri="{FF2B5EF4-FFF2-40B4-BE49-F238E27FC236}">
                  <a16:creationId xmlns:a16="http://schemas.microsoft.com/office/drawing/2014/main" id="{D1040563-2A5C-5C73-7E19-9FA9273DF771}"/>
                </a:ext>
              </a:extLst>
            </p:cNvPr>
            <p:cNvCxnSpPr/>
            <p:nvPr/>
          </p:nvCxnSpPr>
          <p:spPr>
            <a:xfrm>
              <a:off x="2594356" y="3079439"/>
              <a:ext cx="25908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183" name="Straight Connector 47">
              <a:extLst>
                <a:ext uri="{FF2B5EF4-FFF2-40B4-BE49-F238E27FC236}">
                  <a16:creationId xmlns:a16="http://schemas.microsoft.com/office/drawing/2014/main" id="{BEF807AC-1601-6D0D-FFB0-5C5F53B7D97B}"/>
                </a:ext>
              </a:extLst>
            </p:cNvPr>
            <p:cNvCxnSpPr/>
            <p:nvPr/>
          </p:nvCxnSpPr>
          <p:spPr>
            <a:xfrm>
              <a:off x="1224280" y="1717040"/>
              <a:ext cx="502920" cy="0"/>
            </a:xfrm>
            <a:prstGeom prst="line">
              <a:avLst/>
            </a:prstGeom>
            <a:ln w="19050" cap="rnd">
              <a:solidFill>
                <a:schemeClr val="tx1"/>
              </a:solidFill>
              <a:prstDash val="sysDot"/>
              <a:headEnd w="lg" len="lg"/>
              <a:tailEnd w="lg" len="lg"/>
            </a:ln>
          </p:spPr>
          <p:style>
            <a:lnRef idx="1">
              <a:schemeClr val="accent1"/>
            </a:lnRef>
            <a:fillRef idx="0">
              <a:schemeClr val="accent1"/>
            </a:fillRef>
            <a:effectRef idx="0">
              <a:schemeClr val="accent1"/>
            </a:effectRef>
            <a:fontRef idx="minor">
              <a:schemeClr val="tx1"/>
            </a:fontRef>
          </p:style>
        </p:cxnSp>
        <p:cxnSp>
          <p:nvCxnSpPr>
            <p:cNvPr id="184" name="Straight Arrow Connector 2055">
              <a:extLst>
                <a:ext uri="{FF2B5EF4-FFF2-40B4-BE49-F238E27FC236}">
                  <a16:creationId xmlns:a16="http://schemas.microsoft.com/office/drawing/2014/main" id="{1279ED20-E550-C376-24C5-8212027B308B}"/>
                </a:ext>
              </a:extLst>
            </p:cNvPr>
            <p:cNvCxnSpPr>
              <a:stCxn id="149" idx="2"/>
            </p:cNvCxnSpPr>
            <p:nvPr/>
          </p:nvCxnSpPr>
          <p:spPr>
            <a:xfrm>
              <a:off x="1254553" y="1314286"/>
              <a:ext cx="462280" cy="273048"/>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2057">
              <a:extLst>
                <a:ext uri="{FF2B5EF4-FFF2-40B4-BE49-F238E27FC236}">
                  <a16:creationId xmlns:a16="http://schemas.microsoft.com/office/drawing/2014/main" id="{43939E76-7888-3EF5-C388-791CA2FEA82B}"/>
                </a:ext>
              </a:extLst>
            </p:cNvPr>
            <p:cNvCxnSpPr/>
            <p:nvPr/>
          </p:nvCxnSpPr>
          <p:spPr>
            <a:xfrm flipH="1">
              <a:off x="1285240" y="1194941"/>
              <a:ext cx="1266953" cy="297276"/>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55">
              <a:extLst>
                <a:ext uri="{FF2B5EF4-FFF2-40B4-BE49-F238E27FC236}">
                  <a16:creationId xmlns:a16="http://schemas.microsoft.com/office/drawing/2014/main" id="{9FF75F9C-3595-BC4D-C433-B314C675E416}"/>
                </a:ext>
              </a:extLst>
            </p:cNvPr>
            <p:cNvCxnSpPr>
              <a:stCxn id="193" idx="2"/>
              <a:endCxn id="178" idx="0"/>
            </p:cNvCxnSpPr>
            <p:nvPr/>
          </p:nvCxnSpPr>
          <p:spPr>
            <a:xfrm>
              <a:off x="2893747" y="818874"/>
              <a:ext cx="115" cy="17326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56">
              <a:extLst>
                <a:ext uri="{FF2B5EF4-FFF2-40B4-BE49-F238E27FC236}">
                  <a16:creationId xmlns:a16="http://schemas.microsoft.com/office/drawing/2014/main" id="{A19718F4-D1C3-9BBF-2CB1-680B70AD3B02}"/>
                </a:ext>
              </a:extLst>
            </p:cNvPr>
            <p:cNvCxnSpPr/>
            <p:nvPr/>
          </p:nvCxnSpPr>
          <p:spPr>
            <a:xfrm>
              <a:off x="3334513" y="2818127"/>
              <a:ext cx="0" cy="9779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57">
              <a:extLst>
                <a:ext uri="{FF2B5EF4-FFF2-40B4-BE49-F238E27FC236}">
                  <a16:creationId xmlns:a16="http://schemas.microsoft.com/office/drawing/2014/main" id="{2C84EA43-C937-0783-98CB-1359E003BCB6}"/>
                </a:ext>
              </a:extLst>
            </p:cNvPr>
            <p:cNvCxnSpPr/>
            <p:nvPr/>
          </p:nvCxnSpPr>
          <p:spPr>
            <a:xfrm>
              <a:off x="2094993" y="2834640"/>
              <a:ext cx="0" cy="9779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58">
              <a:extLst>
                <a:ext uri="{FF2B5EF4-FFF2-40B4-BE49-F238E27FC236}">
                  <a16:creationId xmlns:a16="http://schemas.microsoft.com/office/drawing/2014/main" id="{4FA56628-D3E8-09A1-4801-E440039320D0}"/>
                </a:ext>
              </a:extLst>
            </p:cNvPr>
            <p:cNvCxnSpPr/>
            <p:nvPr/>
          </p:nvCxnSpPr>
          <p:spPr>
            <a:xfrm>
              <a:off x="1305560" y="2834640"/>
              <a:ext cx="0" cy="9779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59">
              <a:extLst>
                <a:ext uri="{FF2B5EF4-FFF2-40B4-BE49-F238E27FC236}">
                  <a16:creationId xmlns:a16="http://schemas.microsoft.com/office/drawing/2014/main" id="{1DFFDF78-FAF3-81CD-25F5-1C7BC7237B3A}"/>
                </a:ext>
              </a:extLst>
            </p:cNvPr>
            <p:cNvCxnSpPr/>
            <p:nvPr/>
          </p:nvCxnSpPr>
          <p:spPr>
            <a:xfrm>
              <a:off x="2132076" y="2140617"/>
              <a:ext cx="931164" cy="33484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61">
              <a:extLst>
                <a:ext uri="{FF2B5EF4-FFF2-40B4-BE49-F238E27FC236}">
                  <a16:creationId xmlns:a16="http://schemas.microsoft.com/office/drawing/2014/main" id="{EEC52D52-AC8A-699B-274E-F5897E28E413}"/>
                </a:ext>
              </a:extLst>
            </p:cNvPr>
            <p:cNvCxnSpPr/>
            <p:nvPr/>
          </p:nvCxnSpPr>
          <p:spPr>
            <a:xfrm flipH="1">
              <a:off x="1486406" y="2135150"/>
              <a:ext cx="576074" cy="374370"/>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63">
              <a:extLst>
                <a:ext uri="{FF2B5EF4-FFF2-40B4-BE49-F238E27FC236}">
                  <a16:creationId xmlns:a16="http://schemas.microsoft.com/office/drawing/2014/main" id="{93579A8F-684D-786F-34ED-99EFCA19ECAD}"/>
                </a:ext>
              </a:extLst>
            </p:cNvPr>
            <p:cNvCxnSpPr/>
            <p:nvPr/>
          </p:nvCxnSpPr>
          <p:spPr>
            <a:xfrm>
              <a:off x="1131316" y="2151380"/>
              <a:ext cx="931164" cy="334841"/>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3" name="Rectangle 87">
              <a:extLst>
                <a:ext uri="{FF2B5EF4-FFF2-40B4-BE49-F238E27FC236}">
                  <a16:creationId xmlns:a16="http://schemas.microsoft.com/office/drawing/2014/main" id="{5C62EE43-E0B2-DD3E-17B0-81A49FF0941A}"/>
                </a:ext>
              </a:extLst>
            </p:cNvPr>
            <p:cNvSpPr/>
            <p:nvPr/>
          </p:nvSpPr>
          <p:spPr>
            <a:xfrm>
              <a:off x="2481250" y="482936"/>
              <a:ext cx="824993" cy="3359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Producer</a:t>
              </a:r>
            </a:p>
          </p:txBody>
        </p:sp>
        <p:sp>
          <p:nvSpPr>
            <p:cNvPr id="194" name="Rectangle 93">
              <a:extLst>
                <a:ext uri="{FF2B5EF4-FFF2-40B4-BE49-F238E27FC236}">
                  <a16:creationId xmlns:a16="http://schemas.microsoft.com/office/drawing/2014/main" id="{9329278B-7A49-A84D-4E02-2546065F4660}"/>
                </a:ext>
              </a:extLst>
            </p:cNvPr>
            <p:cNvSpPr/>
            <p:nvPr/>
          </p:nvSpPr>
          <p:spPr>
            <a:xfrm>
              <a:off x="843281" y="2908943"/>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sp>
          <p:nvSpPr>
            <p:cNvPr id="195" name="Rectangle 97">
              <a:extLst>
                <a:ext uri="{FF2B5EF4-FFF2-40B4-BE49-F238E27FC236}">
                  <a16:creationId xmlns:a16="http://schemas.microsoft.com/office/drawing/2014/main" id="{3B814ACC-C827-F29D-BA24-FA136AF555FA}"/>
                </a:ext>
              </a:extLst>
            </p:cNvPr>
            <p:cNvSpPr/>
            <p:nvPr/>
          </p:nvSpPr>
          <p:spPr>
            <a:xfrm>
              <a:off x="1769363" y="2908943"/>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sp>
          <p:nvSpPr>
            <p:cNvPr id="196" name="Rectangle 98">
              <a:extLst>
                <a:ext uri="{FF2B5EF4-FFF2-40B4-BE49-F238E27FC236}">
                  <a16:creationId xmlns:a16="http://schemas.microsoft.com/office/drawing/2014/main" id="{54CEB255-27B6-7015-C1FD-F116E26E991F}"/>
                </a:ext>
              </a:extLst>
            </p:cNvPr>
            <p:cNvSpPr/>
            <p:nvPr/>
          </p:nvSpPr>
          <p:spPr>
            <a:xfrm>
              <a:off x="2914903" y="2908943"/>
              <a:ext cx="824993" cy="335938"/>
            </a:xfrm>
            <a:prstGeom prst="rect">
              <a:avLst/>
            </a:prstGeom>
            <a:solidFill>
              <a:srgbClr val="337D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t>Consumer</a:t>
              </a:r>
            </a:p>
          </p:txBody>
        </p:sp>
        <p:cxnSp>
          <p:nvCxnSpPr>
            <p:cNvPr id="197" name="Straight Arrow Connector 102">
              <a:extLst>
                <a:ext uri="{FF2B5EF4-FFF2-40B4-BE49-F238E27FC236}">
                  <a16:creationId xmlns:a16="http://schemas.microsoft.com/office/drawing/2014/main" id="{25108A58-06C5-CADF-DAE2-AAF70D0E6D2B}"/>
                </a:ext>
              </a:extLst>
            </p:cNvPr>
            <p:cNvCxnSpPr>
              <a:stCxn id="148" idx="2"/>
              <a:endCxn id="149" idx="0"/>
            </p:cNvCxnSpPr>
            <p:nvPr/>
          </p:nvCxnSpPr>
          <p:spPr>
            <a:xfrm>
              <a:off x="1254553" y="816420"/>
              <a:ext cx="0" cy="182906"/>
            </a:xfrm>
            <a:prstGeom prst="straightConnector1">
              <a:avLst/>
            </a:prstGeom>
            <a:ln w="19050" cap="rnd">
              <a:solidFill>
                <a:schemeClr val="tx1">
                  <a:lumMod val="50000"/>
                  <a:lumOff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grpSp>
      <p:sp>
        <p:nvSpPr>
          <p:cNvPr id="236" name="TextBox 122">
            <a:extLst>
              <a:ext uri="{FF2B5EF4-FFF2-40B4-BE49-F238E27FC236}">
                <a16:creationId xmlns:a16="http://schemas.microsoft.com/office/drawing/2014/main" id="{8D626434-1594-D77C-DA83-0F2572706CF5}"/>
              </a:ext>
            </a:extLst>
          </p:cNvPr>
          <p:cNvSpPr txBox="1"/>
          <p:nvPr/>
        </p:nvSpPr>
        <p:spPr>
          <a:xfrm>
            <a:off x="5337254" y="1907504"/>
            <a:ext cx="3806746" cy="984885"/>
          </a:xfrm>
          <a:prstGeom prst="rect">
            <a:avLst/>
          </a:prstGeom>
          <a:noFill/>
        </p:spPr>
        <p:txBody>
          <a:bodyPr wrap="square" lIns="0" tIns="0" rIns="0" bIns="0" rtlCol="0" anchor="ctr">
            <a:spAutoFit/>
          </a:bodyPr>
          <a:lstStyle/>
          <a:p>
            <a:pPr marL="285750" indent="-285750" eaLnBrk="1" hangingPunct="1">
              <a:buFont typeface="Arial" panose="020B0604020202020204" pitchFamily="34" charset="0"/>
              <a:buChar char="•"/>
            </a:pPr>
            <a:endParaRPr lang="en-US" sz="1600">
              <a:ea typeface="Geneva" charset="0"/>
              <a:cs typeface="Geneva" charset="0"/>
            </a:endParaRPr>
          </a:p>
          <a:p>
            <a:pPr marL="285750" indent="-285750" eaLnBrk="1" hangingPunct="1">
              <a:buFont typeface="Arial" panose="020B0604020202020204" pitchFamily="34" charset="0"/>
              <a:buChar char="•"/>
            </a:pPr>
            <a:r>
              <a:rPr lang="en-US" sz="1600">
                <a:ea typeface="Geneva" charset="0"/>
                <a:cs typeface="Geneva" charset="0"/>
              </a:rPr>
              <a:t>Synchronization latency</a:t>
            </a:r>
          </a:p>
          <a:p>
            <a:pPr marL="285750" indent="-285750" eaLnBrk="1" hangingPunct="1">
              <a:buFont typeface="Arial" panose="020B0604020202020204" pitchFamily="34" charset="0"/>
              <a:buChar char="•"/>
            </a:pPr>
            <a:r>
              <a:rPr lang="en-US" sz="1600">
                <a:ea typeface="Geneva" charset="0"/>
                <a:cs typeface="Geneva" charset="0"/>
              </a:rPr>
              <a:t>Memory/Cache latency</a:t>
            </a:r>
          </a:p>
          <a:p>
            <a:pPr marL="285750" indent="-285750" eaLnBrk="1" hangingPunct="1">
              <a:buFont typeface="Arial" panose="020B0604020202020204" pitchFamily="34" charset="0"/>
              <a:buChar char="•"/>
            </a:pPr>
            <a:r>
              <a:rPr lang="en-US" altLang="zh-CN" sz="1600">
                <a:ea typeface="Geneva" charset="0"/>
                <a:cs typeface="Geneva" charset="0"/>
              </a:rPr>
              <a:t>CPU cycles latency</a:t>
            </a:r>
            <a:endParaRPr lang="en-US" sz="1600">
              <a:ea typeface="Geneva" charset="0"/>
              <a:cs typeface="Geneva" charset="0"/>
            </a:endParaRPr>
          </a:p>
        </p:txBody>
      </p:sp>
    </p:spTree>
    <p:extLst>
      <p:ext uri="{BB962C8B-B14F-4D97-AF65-F5344CB8AC3E}">
        <p14:creationId xmlns:p14="http://schemas.microsoft.com/office/powerpoint/2010/main" val="4176753948"/>
      </p:ext>
    </p:extLst>
  </p:cSld>
  <p:clrMapOvr>
    <a:masterClrMapping/>
  </p:clrMapOvr>
  <p:transition spd="med"/>
</p:sld>
</file>

<file path=ppt/theme/theme1.xml><?xml version="1.0" encoding="utf-8"?>
<a:theme xmlns:a="http://schemas.openxmlformats.org/drawingml/2006/main" name="Theme1">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2021">
      <a:majorFont>
        <a:latin typeface="IntelOne Display Light"/>
        <a:ea typeface="Helvetica Neue"/>
        <a:cs typeface="Helvetica Neue"/>
      </a:majorFont>
      <a:minorFont>
        <a:latin typeface="IntelOne Text Light"/>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extLst>
    <a:ext uri="{05A4C25C-085E-4340-85A3-A5531E510DB2}">
      <thm15:themeFamily xmlns:thm15="http://schemas.microsoft.com/office/thememl/2012/main" name="brand-ppt-template (1)" id="{D1FD4282-8E8D-7F42-BC8A-A99EC679DECD}" vid="{1CC8D8C3-0D29-4A4E-A4A8-B2C57FCDFB6E}"/>
    </a:ext>
  </a:extLst>
</a:theme>
</file>

<file path=ppt/theme/theme2.xml><?xml version="1.0" encoding="utf-8"?>
<a:theme xmlns:a="http://schemas.openxmlformats.org/drawingml/2006/main" name="Theme1">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2021">
      <a:majorFont>
        <a:latin typeface="IntelOne Display Light"/>
        <a:ea typeface="Helvetica Neue"/>
        <a:cs typeface="Helvetica Neue"/>
      </a:majorFont>
      <a:minorFont>
        <a:latin typeface="IntelOne Text Light"/>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extLst>
    <a:ext uri="{05A4C25C-085E-4340-85A3-A5531E510DB2}">
      <thm15:themeFamily xmlns:thm15="http://schemas.microsoft.com/office/thememl/2012/main" name="brand-ppt-template (1)" id="{D1FD4282-8E8D-7F42-BC8A-A99EC679DECD}" vid="{1CC8D8C3-0D29-4A4E-A4A8-B2C57FCDFB6E}"/>
    </a:ext>
  </a:ext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等线"/>
        <a:ea typeface="等线"/>
        <a:cs typeface="等线"/>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Theme1">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2021">
      <a:majorFont>
        <a:latin typeface="IntelOne Display Light"/>
        <a:ea typeface="Helvetica Neue"/>
        <a:cs typeface="Helvetica Neue"/>
      </a:majorFont>
      <a:minorFont>
        <a:latin typeface="IntelOne Text Light"/>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extLst>
    <a:ext uri="{05A4C25C-085E-4340-85A3-A5531E510DB2}">
      <thm15:themeFamily xmlns:thm15="http://schemas.microsoft.com/office/thememl/2012/main" name="brand-ppt-template (1)" id="{D1FD4282-8E8D-7F42-BC8A-A99EC679DECD}" vid="{1CC8D8C3-0D29-4A4E-A4A8-B2C57FCDFB6E}"/>
    </a:ext>
  </a:extLst>
</a:theme>
</file>

<file path=ppt/theme/theme5.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等线"/>
        <a:ea typeface="等线"/>
        <a:cs typeface="等线"/>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3</Notes>
  <HiddenSlides>0</HiddenSlide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Theme1</vt:lpstr>
      <vt:lpstr>Theme1</vt:lpstr>
      <vt:lpstr>Office Theme</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DLB-Assist Channel Intro</vt:lpstr>
      <vt:lpstr>DLB-Assist Channel Overview</vt:lpstr>
      <vt:lpstr>MPMC Test</vt:lpstr>
      <vt:lpstr>MPSC Test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revision>1</cp:revision>
  <dcterms:modified xsi:type="dcterms:W3CDTF">2023-06-16T06:14:20Z</dcterms:modified>
</cp:coreProperties>
</file>