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Poppins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5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4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35" Type="http://schemas.openxmlformats.org/officeDocument/2006/relationships/font" Target="fonts/PoppinsMedium-italic.fntdata"/><Relationship Id="rId12" Type="http://schemas.openxmlformats.org/officeDocument/2006/relationships/slide" Target="slides/slide6.xml"/><Relationship Id="rId34" Type="http://schemas.openxmlformats.org/officeDocument/2006/relationships/font" Target="fonts/PoppinsMedium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oppins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e88a9be25_2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4e88a9be25_2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e88a9be25_7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4e88a9be25_7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e88a9be25_7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e88a9be25_7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6d5f9c142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26d5f9c142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7047d6e01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27047d6e0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7047d6e01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27047d6e01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6d5f9c142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26d5f9c142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6d5f9c142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26d5f9c142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6d5f9c142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26d5f9c142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6d5f9c142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26d5f9c142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7047d6e01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27047d6e0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88a9be25_2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大家好，很高兴今天有机会站在这里和大家分享，我们团队在移动端的Rust实践。首先介绍一下我自己，我叫陈东，是Accountlabs CTO。 Accountlabs是一家专注解决Web3世界账户问题的公司。我们现在有两条产品线，一条是Keystone，Keystone是一个离网的设备，主要解决用户的私钥安全问题。另外一条是Unipass，主要解决的是方便的为普通用户提供一个Web3的账户的问题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今天和大家分享的主题就是我们团队如何利用Rust来改建和重塑我们在移动端开发的问题。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4e88a9be25_2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6d5f9c142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26d5f9c142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71290b43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271290b43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e88a9be25_7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4e88a9be25_7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88a9be25_7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4e88a9be25_7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e88a9be25_7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我就先总结一下介绍一下两种跨平台开发的特点。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4e88a9be25_7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88a9be25_7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Fast 适合创业公司快速的构建MVP去市场验证。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单一codebase，一套代码，通过构建工具去构建不同的app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第三方库的支持 RN好与Dart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4e88a9be25_7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e88a9be25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1.用同样一套UI去适应不同的平台是否OK？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2.跨平台开发到底想要去开发什么呢？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例如一个新闻App，提供了IOS和Android的客户端，如果我们抽象出最简单的业务逻辑，他应该是去服务端获取最新的新闻，经过处理，组成一个list，然后展示成为到首页中。这套业务逻辑我们要用swift写一遍，再用Java/Kotlin写一遍，的确是很低效的，有没有什么办法可以让我们只写一遍，但是可以在两个平台。甚至更多的平台上跑呢？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4.所以我们认为，对于这种重业务逻辑的应用，跨平台开发应该是垮的业务逻辑，至于UI可以遵循各个平台上的特点，最佳实践等等用原声语言来开发。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4e88a9be25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e88a9be25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C/C++/ Rust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4e88a9be25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e88a9be25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4e88a9be25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6d5f9c142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26d5f9c142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>
  <p:cSld name="内容与标题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2" type="pic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hyperlink" Target="https://github.com/KeystoneHQ/rust-crypto-core" TargetMode="External"/><Relationship Id="rId5" Type="http://schemas.openxmlformats.org/officeDocument/2006/relationships/hyperlink" Target="https://github.com/KeystoneHQ/rcc_androi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 3" id="94" name="Google Shape;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"/>
            <a:ext cx="9144000" cy="5142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5" id="95" name="Google Shape;9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75" y="66039"/>
            <a:ext cx="9144000" cy="50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3"/>
          <p:cNvSpPr txBox="1"/>
          <p:nvPr/>
        </p:nvSpPr>
        <p:spPr>
          <a:xfrm>
            <a:off x="292735" y="1328419"/>
            <a:ext cx="4520565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第三届中国Rust开发者大会</a:t>
            </a:r>
            <a:endParaRPr/>
          </a:p>
        </p:txBody>
      </p:sp>
      <p:pic>
        <p:nvPicPr>
          <p:cNvPr descr="图片 9" id="97" name="Google Shape;9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175" y="0"/>
            <a:ext cx="4400550" cy="13284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10" id="98" name="Google Shape;9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0655" y="4199254"/>
            <a:ext cx="3754121" cy="108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4572001" y="1"/>
            <a:ext cx="4572001" cy="51435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1261744" y="2813050"/>
            <a:ext cx="2254887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PhoTto / image / chart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4937572" y="1671503"/>
            <a:ext cx="418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oppins"/>
              <a:buNone/>
            </a:pP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Keystone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4937572" y="2571741"/>
            <a:ext cx="3646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None/>
            </a:pP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Keystone is aiming to </a:t>
            </a: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develop</a:t>
            </a: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 the most secure and </a:t>
            </a: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easyuse hardware wallet for the Web3 world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783060" y="369468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13" y="889625"/>
            <a:ext cx="33623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6615687" y="2782940"/>
            <a:ext cx="1347316" cy="2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Photo / image / chart</a:t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718673" y="231677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704742" y="1243827"/>
            <a:ext cx="329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采用Rust重构业务逻辑的背景和动机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718676" y="2248650"/>
            <a:ext cx="175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b="1" lang="en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718684" y="3722666"/>
            <a:ext cx="355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The same business logic will run on different platforms such as embedded devices, IOS, Android, etc. It is an inevitable choice for our business to choose a language that can support multiple platforms.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708713" y="3442425"/>
            <a:ext cx="152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b="1" lang="en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Share Logic</a:t>
            </a:r>
            <a:endParaRPr/>
          </a:p>
        </p:txBody>
      </p:sp>
      <p:sp>
        <p:nvSpPr>
          <p:cNvPr id="218" name="Google Shape;218;p33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718684" y="2503428"/>
            <a:ext cx="3557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Keystone App is a mobile application developed with React native. Due to some computationally intensive tasks, using Javascript is very poor. Therefore, we plan to use Rust to provide high performance 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221" name="Google Shape;221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625" y="1688075"/>
            <a:ext cx="3359751" cy="20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/>
          <p:nvPr/>
        </p:nvSpPr>
        <p:spPr>
          <a:xfrm>
            <a:off x="0" y="-1905"/>
            <a:ext cx="9144000" cy="51453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5391741" y="1321374"/>
            <a:ext cx="3437700" cy="31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2);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6615687" y="2782940"/>
            <a:ext cx="1347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Photo / image / chart</a:t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718673" y="231677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706842" y="1321377"/>
            <a:ext cx="3290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Rust FFI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Rust FFI (Foreign Function Interface) refers to the ability of Rust programming language to interface with code written in other languages, typically C or C++. FFI allows Rust to call functions and use data structures defined in other languages, and vice versa.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575" y="1016273"/>
            <a:ext cx="4689974" cy="346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>
            <a:off x="0" y="-1905"/>
            <a:ext cx="9144000" cy="51453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5391741" y="1321374"/>
            <a:ext cx="3437700" cy="31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6615687" y="2782940"/>
            <a:ext cx="1347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Photo / image / chart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718673" y="231677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706842" y="2892227"/>
            <a:ext cx="329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718673" y="1400750"/>
            <a:ext cx="39969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rPr b="1" lang="en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Rust FFI on Android</a:t>
            </a:r>
            <a:endParaRPr b="1" sz="2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-"/>
            </a:pPr>
            <a:r>
              <a:rPr lang="en" sz="1000">
                <a:solidFill>
                  <a:schemeClr val="lt1"/>
                </a:solidFill>
              </a:rPr>
              <a:t>NDK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The Android NDK is a toolset that lets you implement parts of</a:t>
            </a:r>
            <a:endParaRPr sz="1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your app in native code, using languages such as C and C++. For certain types of apps, this can help you reuse code libraries written in those languages.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-"/>
            </a:pPr>
            <a:r>
              <a:rPr lang="en" sz="1000">
                <a:solidFill>
                  <a:schemeClr val="lt1"/>
                </a:solidFill>
              </a:rPr>
              <a:t>JNI</a:t>
            </a:r>
            <a:endParaRPr sz="1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JNI is an interface that allows Java to interact with code written in another language. Motivation for JNI is code reusability and performance. WIth JNI, you can reuse existing/legacy code with Java (mostly C/C++).</a:t>
            </a:r>
            <a:endParaRPr sz="1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706859" y="262456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750" y="1206650"/>
            <a:ext cx="3437699" cy="18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750" y="3272171"/>
            <a:ext cx="3437700" cy="1364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/>
          <p:nvPr/>
        </p:nvSpPr>
        <p:spPr>
          <a:xfrm>
            <a:off x="0" y="-1905"/>
            <a:ext cx="9144000" cy="51453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6615687" y="2782940"/>
            <a:ext cx="1347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Photo / image / chart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718673" y="231677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706842" y="2892227"/>
            <a:ext cx="329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718673" y="1400750"/>
            <a:ext cx="39969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rPr b="1" lang="en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Rust FFI On IOS</a:t>
            </a:r>
            <a:endParaRPr b="1" sz="2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Rust targets for IOS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Build the static universal library for different target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Call the function on the swift code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706859" y="262456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550" y="591412"/>
            <a:ext cx="3594526" cy="39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/>
          <p:nvPr/>
        </p:nvSpPr>
        <p:spPr>
          <a:xfrm>
            <a:off x="0" y="-1905"/>
            <a:ext cx="9144000" cy="51453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6615687" y="2782940"/>
            <a:ext cx="1347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Photo / image / chart</a:t>
            </a:r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718673" y="231677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704742" y="1243827"/>
            <a:ext cx="329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Rust在Keystone业务上的实践</a:t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718674" y="2248650"/>
            <a:ext cx="302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b="1" lang="en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Rust Crypto Core</a:t>
            </a:r>
            <a:endParaRPr b="1" sz="1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708734" y="3643641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72" name="Google Shape;272;p37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  <p:sp>
        <p:nvSpPr>
          <p:cNvPr id="274" name="Google Shape;274;p37"/>
          <p:cNvSpPr txBox="1"/>
          <p:nvPr/>
        </p:nvSpPr>
        <p:spPr>
          <a:xfrm>
            <a:off x="718676" y="2893725"/>
            <a:ext cx="175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b="1" lang="en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RCC_android</a:t>
            </a:r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718676" y="3485975"/>
            <a:ext cx="175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b="1" lang="en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b="1" lang="en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CC</a:t>
            </a:r>
            <a:r>
              <a:rPr b="1" lang="en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_ios</a:t>
            </a:r>
            <a:endParaRPr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0349"/>
            <a:ext cx="4373473" cy="25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/>
        </p:nvSpPr>
        <p:spPr>
          <a:xfrm>
            <a:off x="718676" y="4078225"/>
            <a:ext cx="613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b="1" lang="en" sz="10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https://github.com/KeystoneHQ/rust-crypto-core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b="1" lang="en" sz="10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https://github.com/KeystoneHQ/rcc_android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https://github.com/aaronisme/rcc_ios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/>
          <p:nvPr/>
        </p:nvSpPr>
        <p:spPr>
          <a:xfrm>
            <a:off x="0" y="-1905"/>
            <a:ext cx="9144000" cy="51453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718673" y="231677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598767" y="1367977"/>
            <a:ext cx="3290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Rust Crypto Core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t/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Core business logic library， can be shared on different platform. 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Char char="-"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Signer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Char char="-"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cryptography support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Char char="-"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Blockchain Support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Char char="-"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Publish each module as independent package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912" y="398762"/>
            <a:ext cx="3240225" cy="43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>
            <a:off x="0" y="-1905"/>
            <a:ext cx="9144000" cy="51453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391741" y="1321374"/>
            <a:ext cx="3437700" cy="31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6615687" y="2782940"/>
            <a:ext cx="1347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Photo / image / chart</a:t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718673" y="231677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704742" y="1243827"/>
            <a:ext cx="32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RCC_Android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718676" y="2248650"/>
            <a:ext cx="17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704750" y="1992450"/>
            <a:ext cx="3437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RCC_Andorid is an rust library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to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binding Rust code into Android application.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 the crate rifgen, flapigen to generate the java interface for rust code.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 the whole rust code as an independent android library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450" y="955313"/>
            <a:ext cx="3634001" cy="38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/>
          <p:nvPr/>
        </p:nvSpPr>
        <p:spPr>
          <a:xfrm>
            <a:off x="0" y="-1905"/>
            <a:ext cx="9144000" cy="51453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704742" y="1243827"/>
            <a:ext cx="32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RCC_IOS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  <p:sp>
        <p:nvSpPr>
          <p:cNvPr id="310" name="Google Shape;310;p40"/>
          <p:cNvSpPr txBox="1"/>
          <p:nvPr/>
        </p:nvSpPr>
        <p:spPr>
          <a:xfrm>
            <a:off x="631250" y="1884350"/>
            <a:ext cx="561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RCC_IOS is an rust library which is to binding Rust code into IOS application.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the crate lipo to generate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staticlib for ios application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the cbindgen to generate the header file for this library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Introduce the library as linked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into the application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>
            <a:off x="0" y="-905"/>
            <a:ext cx="9144000" cy="51453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718673" y="231677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704742" y="1243827"/>
            <a:ext cx="32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Protocol Buffers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708713" y="3343550"/>
            <a:ext cx="152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319" name="Google Shape;319;p41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704748" y="1822351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1"/>
          <p:cNvSpPr txBox="1"/>
          <p:nvPr/>
        </p:nvSpPr>
        <p:spPr>
          <a:xfrm>
            <a:off x="598775" y="1822350"/>
            <a:ext cx="690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Directly expose the function to IOS/Android?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 to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 to define the return value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 to process the error? Panic? App Crash？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598775" y="3276863"/>
            <a:ext cx="401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Treat the rust module as an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service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&lt;&gt; Response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protobuf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 the data encoding/decoding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protocol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1926450" y="2929300"/>
            <a:ext cx="256200" cy="35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775" y="1660725"/>
            <a:ext cx="4179823" cy="226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762634" y="1507070"/>
            <a:ext cx="74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oppins"/>
              <a:buNone/>
            </a:pPr>
            <a:r>
              <a:rPr b="1" lang="en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利用Rust重塑移动应用开发</a:t>
            </a:r>
            <a:endParaRPr/>
          </a:p>
        </p:txBody>
      </p:sp>
      <p:sp>
        <p:nvSpPr>
          <p:cNvPr id="105" name="Google Shape;105;p24"/>
          <p:cNvSpPr txBox="1"/>
          <p:nvPr/>
        </p:nvSpPr>
        <p:spPr>
          <a:xfrm>
            <a:off x="817879" y="2542353"/>
            <a:ext cx="7769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陈东 Aaron Chen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CTO  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AccountLabs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772189" y="991719"/>
            <a:ext cx="77546" cy="237351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866879" y="926217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Rust China Conf 2023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4"/>
          <p:cNvSpPr/>
          <p:nvPr/>
        </p:nvSpPr>
        <p:spPr>
          <a:xfrm>
            <a:off x="0" y="4201159"/>
            <a:ext cx="9144000" cy="953771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图片 14" id="109" name="Google Shape;1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754" y="3174364"/>
            <a:ext cx="2465071" cy="19805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/>
          <p:nvPr/>
        </p:nvSpPr>
        <p:spPr>
          <a:xfrm>
            <a:off x="0" y="-1905"/>
            <a:ext cx="9144000" cy="51453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2"/>
          <p:cNvSpPr txBox="1"/>
          <p:nvPr/>
        </p:nvSpPr>
        <p:spPr>
          <a:xfrm>
            <a:off x="718673" y="231677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 txBox="1"/>
          <p:nvPr/>
        </p:nvSpPr>
        <p:spPr>
          <a:xfrm>
            <a:off x="704742" y="1243827"/>
            <a:ext cx="32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Tools</a:t>
            </a:r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718675" y="1705525"/>
            <a:ext cx="33621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lang="en" sz="2300">
                <a:solidFill>
                  <a:schemeClr val="lt1"/>
                </a:solidFill>
              </a:rPr>
              <a:t>cargo-dinghy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lang="en" sz="2300">
                <a:solidFill>
                  <a:schemeClr val="lt1"/>
                </a:solidFill>
              </a:rPr>
              <a:t>rust-android-gradle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lang="en" sz="2300">
                <a:solidFill>
                  <a:schemeClr val="lt1"/>
                </a:solidFill>
              </a:rPr>
              <a:t>cargo-lipo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lang="en" sz="2300">
                <a:solidFill>
                  <a:schemeClr val="lt1"/>
                </a:solidFill>
              </a:rPr>
              <a:t>android-logger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708734" y="3643641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335" name="Google Shape;335;p42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2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/>
          <p:nvPr/>
        </p:nvSpPr>
        <p:spPr>
          <a:xfrm>
            <a:off x="0" y="-1905"/>
            <a:ext cx="9144000" cy="51453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718673" y="2316776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343" name="Google Shape;343;p43"/>
          <p:cNvSpPr txBox="1"/>
          <p:nvPr/>
        </p:nvSpPr>
        <p:spPr>
          <a:xfrm>
            <a:off x="704742" y="1243827"/>
            <a:ext cx="32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/>
          </a:p>
        </p:txBody>
      </p:sp>
      <p:sp>
        <p:nvSpPr>
          <p:cNvPr id="344" name="Google Shape;344;p43"/>
          <p:cNvSpPr txBox="1"/>
          <p:nvPr/>
        </p:nvSpPr>
        <p:spPr>
          <a:xfrm>
            <a:off x="598777" y="2063850"/>
            <a:ext cx="73632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Rust's application on mobile platforms is increasingly gaining attention from developers. With its impressive performance, memory safety, and concurrency features, Rust has become an ideal choice for building high-performance mobile applications.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Cross-Platform Support: Rust's cross-platform capabilities allow developers to share code across different mobile platforms. Developers can easily port it to different platforms such as Android and iOS. This cross-platform support reduces development effort and improves code maintainability.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High Performance: Rust provides performance comparable to C and C++. This makes Rust a powerful tool for developing high-performance mobile applications.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708734" y="3643641"/>
            <a:ext cx="35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346" name="Google Shape;346;p43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 3" id="352" name="Google Shape;35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"/>
            <a:ext cx="9144000" cy="5142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5" id="353" name="Google Shape;35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75" y="0"/>
            <a:ext cx="9144000" cy="514286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/>
        </p:nvSpPr>
        <p:spPr>
          <a:xfrm>
            <a:off x="348615" y="370839"/>
            <a:ext cx="6710045" cy="115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762634" y="1507070"/>
            <a:ext cx="74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oppins"/>
              <a:buNone/>
            </a:pPr>
            <a:r>
              <a:rPr b="1" lang="en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2023 </a:t>
            </a:r>
            <a:r>
              <a:rPr b="1" i="0" lang="en" sz="2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移动应用开发</a:t>
            </a:r>
            <a:r>
              <a:rPr b="1" lang="en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有那些选择？</a:t>
            </a:r>
            <a:endParaRPr/>
          </a:p>
        </p:txBody>
      </p:sp>
      <p:sp>
        <p:nvSpPr>
          <p:cNvPr id="117" name="Google Shape;117;p25"/>
          <p:cNvSpPr txBox="1"/>
          <p:nvPr/>
        </p:nvSpPr>
        <p:spPr>
          <a:xfrm>
            <a:off x="817875" y="2757351"/>
            <a:ext cx="776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AutoNum type="arabicPeriod"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Native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AutoNum type="arabicPeriod"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Flutter 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AutoNum type="arabicPeriod"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React Native？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25"/>
          <p:cNvSpPr/>
          <p:nvPr/>
        </p:nvSpPr>
        <p:spPr>
          <a:xfrm>
            <a:off x="772189" y="991719"/>
            <a:ext cx="77546" cy="237351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866879" y="926217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Medium"/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0" y="4201159"/>
            <a:ext cx="9144000" cy="953771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图片 14" id="121" name="Google Shape;1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754" y="3174364"/>
            <a:ext cx="2465071" cy="198056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None/>
            </a:pPr>
            <a:r>
              <a:t/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0" y="2571750"/>
            <a:ext cx="9144001" cy="2571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None/>
            </a:pPr>
            <a:r>
              <a:t/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762389" y="3634609"/>
            <a:ext cx="35571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None/>
            </a:pP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React Native is an open-source JavaScript framework, designed for building apps on multiple platforms.</a:t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None/>
            </a:pPr>
            <a:r>
              <a:t/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Char char="-"/>
            </a:pP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Code reusability</a:t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Char char="-"/>
            </a:pP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Hot reload</a:t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Char char="-"/>
            </a:pP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Javascript </a:t>
            </a: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ecosystem</a:t>
            </a: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866470" y="3143711"/>
            <a:ext cx="35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9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/>
          <p:nvPr/>
        </p:nvSpPr>
        <p:spPr>
          <a:xfrm>
            <a:off x="5009670" y="2956935"/>
            <a:ext cx="544287" cy="544287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5135913" y="3143711"/>
            <a:ext cx="352153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900"/>
              <a:buFont typeface="Poppins"/>
              <a:buNone/>
            </a:pPr>
            <a:r>
              <a:rPr b="0" i="0" lang="en" sz="900" u="none" cap="none" strike="noStrike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icon</a:t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5026276" y="3634609"/>
            <a:ext cx="3557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None/>
            </a:pP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Flutter, is an open source framework by Google for building beautiful, natively compiled, multi-platform applications from a single codebase.</a:t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None/>
            </a:pPr>
            <a:r>
              <a:t/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Char char="-"/>
            </a:pP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Single codebase</a:t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Char char="-"/>
            </a:pP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Hot reload</a:t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Char char="-"/>
            </a:pP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Rendering </a:t>
            </a:r>
            <a:r>
              <a:rPr lang="en"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Engine</a:t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866879" y="926217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Medium"/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667375" y="1413439"/>
            <a:ext cx="55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跨平台开发的优势和局限性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75" y="2871250"/>
            <a:ext cx="715651" cy="71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175" y="2901450"/>
            <a:ext cx="715650" cy="7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-1"/>
            <a:ext cx="4535805" cy="5144137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4937572" y="2540758"/>
            <a:ext cx="373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937575" y="415625"/>
            <a:ext cx="4180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oppins"/>
              <a:buNone/>
            </a:pP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Pros</a:t>
            </a: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:</a:t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Fast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Single Codebase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Third-party support (Javascript better than Dart)</a:t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Medium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476294" y="1494532"/>
            <a:ext cx="339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</a:pPr>
            <a:r>
              <a:rPr b="1" lang="en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跨平台开发的优势和局限性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4937575" y="2571750"/>
            <a:ext cx="4180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oppins"/>
              <a:buNone/>
            </a:pP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Cons</a:t>
            </a: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:</a:t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Native feature </a:t>
            </a: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utilize</a:t>
            </a: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Existing</a:t>
            </a: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 Codebase</a:t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0" y="-1"/>
            <a:ext cx="4535700" cy="51441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4572000" y="0"/>
            <a:ext cx="4581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76294" y="1494532"/>
            <a:ext cx="3394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</a:pPr>
            <a:r>
              <a:rPr b="1" lang="en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跨平台开发到到底应该跨什么？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4937572" y="2540758"/>
            <a:ext cx="3730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5043622" y="1894257"/>
            <a:ext cx="4180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oppi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oppins"/>
              <a:buNone/>
            </a:pP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UI or Logic ?</a:t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Medium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/>
          <p:nvPr/>
        </p:nvSpPr>
        <p:spPr>
          <a:xfrm>
            <a:off x="0" y="-1"/>
            <a:ext cx="4535700" cy="51441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4572000" y="0"/>
            <a:ext cx="4581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476294" y="1494532"/>
            <a:ext cx="3394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Rust在移动端应用的价值 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4937572" y="2540758"/>
            <a:ext cx="373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100"/>
              <a:buFont typeface="Poppins"/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937572" y="1494532"/>
            <a:ext cx="4180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Rust is the only advanced choice for </a:t>
            </a: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cross</a:t>
            </a: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platform</a:t>
            </a: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 development.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Medium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0" y="-1"/>
            <a:ext cx="4535700" cy="51441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4572000" y="0"/>
            <a:ext cx="4581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521369" y="1955757"/>
            <a:ext cx="339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Rust</a:t>
            </a:r>
            <a:r>
              <a:rPr b="1" lang="en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的特点</a:t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4937572" y="2540758"/>
            <a:ext cx="3730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4875747" y="634007"/>
            <a:ext cx="41808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oppins"/>
              <a:buNone/>
            </a:pP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Why Rust?</a:t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Cross platform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Thread Safe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Memory  Safe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Love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oppins"/>
              <a:buNone/>
            </a:pPr>
            <a:r>
              <a:t/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Medium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/>
        </p:nvSpPr>
        <p:spPr>
          <a:xfrm>
            <a:off x="0" y="-1"/>
            <a:ext cx="4535700" cy="51441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4572000" y="0"/>
            <a:ext cx="4581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521369" y="1955757"/>
            <a:ext cx="3394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</a:pPr>
            <a:r>
              <a:rPr b="1" lang="en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Rust在移动应用开发中的应用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4937572" y="2540758"/>
            <a:ext cx="3730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4875747" y="634007"/>
            <a:ext cx="41808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oppins"/>
              <a:buNone/>
            </a:pP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Why Rust?</a:t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Cross platform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Memory Safe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rPr>
              <a:t>Love</a:t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717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oppins"/>
              <a:buNone/>
            </a:pPr>
            <a:r>
              <a:t/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706860" y="264693"/>
            <a:ext cx="4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Medium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利用Rust重塑移动应用开发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