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56" r:id="rId3"/>
    <p:sldId id="399" r:id="rId4"/>
    <p:sldId id="289" r:id="rId5"/>
    <p:sldId id="266" r:id="rId7"/>
    <p:sldId id="265" r:id="rId8"/>
    <p:sldId id="343" r:id="rId9"/>
    <p:sldId id="294" r:id="rId10"/>
    <p:sldId id="363" r:id="rId11"/>
    <p:sldId id="315" r:id="rId12"/>
    <p:sldId id="316" r:id="rId13"/>
    <p:sldId id="291" r:id="rId14"/>
    <p:sldId id="279" r:id="rId15"/>
    <p:sldId id="277" r:id="rId16"/>
    <p:sldId id="318" r:id="rId17"/>
    <p:sldId id="280" r:id="rId18"/>
    <p:sldId id="317" r:id="rId19"/>
    <p:sldId id="319" r:id="rId20"/>
    <p:sldId id="320" r:id="rId21"/>
    <p:sldId id="290" r:id="rId22"/>
    <p:sldId id="283" r:id="rId23"/>
    <p:sldId id="282" r:id="rId24"/>
    <p:sldId id="342" r:id="rId25"/>
    <p:sldId id="321" r:id="rId26"/>
    <p:sldId id="393" r:id="rId27"/>
    <p:sldId id="392" r:id="rId28"/>
    <p:sldId id="288" r:id="rId29"/>
    <p:sldId id="287" r:id="rId30"/>
    <p:sldId id="264" r:id="rId31"/>
    <p:sldId id="394" r:id="rId32"/>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Calibri" panose="020F0502020204030204"/>
        <a:ea typeface="Calibri" panose="020F0502020204030204"/>
        <a:cs typeface="Calibri" panose="020F0502020204030204"/>
        <a:sym typeface="Calibri" panose="020F0502020204030204"/>
      </a:defRPr>
    </a:lvl1pPr>
    <a:lvl2pPr marL="0" marR="0" indent="4572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Calibri" panose="020F0502020204030204"/>
        <a:ea typeface="Calibri" panose="020F0502020204030204"/>
        <a:cs typeface="Calibri" panose="020F0502020204030204"/>
        <a:sym typeface="Calibri" panose="020F0502020204030204"/>
      </a:defRPr>
    </a:lvl2pPr>
    <a:lvl3pPr marL="0" marR="0" indent="9144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Calibri" panose="020F0502020204030204"/>
        <a:ea typeface="Calibri" panose="020F0502020204030204"/>
        <a:cs typeface="Calibri" panose="020F0502020204030204"/>
        <a:sym typeface="Calibri" panose="020F0502020204030204"/>
      </a:defRPr>
    </a:lvl3pPr>
    <a:lvl4pPr marL="0" marR="0" indent="13716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Calibri" panose="020F0502020204030204"/>
        <a:ea typeface="Calibri" panose="020F0502020204030204"/>
        <a:cs typeface="Calibri" panose="020F0502020204030204"/>
        <a:sym typeface="Calibri" panose="020F0502020204030204"/>
      </a:defRPr>
    </a:lvl4pPr>
    <a:lvl5pPr marL="0" marR="0" indent="18288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Calibri" panose="020F0502020204030204"/>
        <a:ea typeface="Calibri" panose="020F0502020204030204"/>
        <a:cs typeface="Calibri" panose="020F0502020204030204"/>
        <a:sym typeface="Calibri" panose="020F0502020204030204"/>
      </a:defRPr>
    </a:lvl5pPr>
    <a:lvl6pPr marL="0" marR="0" indent="22860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Calibri" panose="020F0502020204030204"/>
        <a:ea typeface="Calibri" panose="020F0502020204030204"/>
        <a:cs typeface="Calibri" panose="020F0502020204030204"/>
        <a:sym typeface="Calibri" panose="020F0502020204030204"/>
      </a:defRPr>
    </a:lvl6pPr>
    <a:lvl7pPr marL="0" marR="0" indent="27432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Calibri" panose="020F0502020204030204"/>
        <a:ea typeface="Calibri" panose="020F0502020204030204"/>
        <a:cs typeface="Calibri" panose="020F0502020204030204"/>
        <a:sym typeface="Calibri" panose="020F0502020204030204"/>
      </a:defRPr>
    </a:lvl7pPr>
    <a:lvl8pPr marL="0" marR="0" indent="32004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Calibri" panose="020F0502020204030204"/>
        <a:ea typeface="Calibri" panose="020F0502020204030204"/>
        <a:cs typeface="Calibri" panose="020F0502020204030204"/>
        <a:sym typeface="Calibri" panose="020F0502020204030204"/>
      </a:defRPr>
    </a:lvl8pPr>
    <a:lvl9pPr marL="0" marR="0" indent="36576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Calibri" panose="020F0502020204030204"/>
        <a:ea typeface="Calibri" panose="020F0502020204030204"/>
        <a:cs typeface="Calibri" panose="020F0502020204030204"/>
        <a:sym typeface="Calibri" panose="020F050202020403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6D2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9"/>
    <p:restoredTop sz="94655"/>
  </p:normalViewPr>
  <p:slideViewPr>
    <p:cSldViewPr snapToGrid="0">
      <p:cViewPr varScale="1">
        <p:scale>
          <a:sx n="132" d="100"/>
          <a:sy n="132" d="100"/>
        </p:scale>
        <p:origin x="1040" y="1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5" Type="http://schemas.openxmlformats.org/officeDocument/2006/relationships/tableStyles" Target="tableStyles.xml"/><Relationship Id="rId34" Type="http://schemas.openxmlformats.org/officeDocument/2006/relationships/viewProps" Target="viewProps.xml"/><Relationship Id="rId33" Type="http://schemas.openxmlformats.org/officeDocument/2006/relationships/presProps" Target="presProps.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1" name="Shape 91"/>
          <p:cNvSpPr>
            <a:spLocks noGrp="1" noRot="1" noChangeAspect="1"/>
          </p:cNvSpPr>
          <p:nvPr>
            <p:ph type="sldImg"/>
          </p:nvPr>
        </p:nvSpPr>
        <p:spPr>
          <a:xfrm>
            <a:off x="1143000" y="685800"/>
            <a:ext cx="4572000" cy="3429000"/>
          </a:xfrm>
          <a:prstGeom prst="rect">
            <a:avLst/>
          </a:prstGeom>
        </p:spPr>
        <p:txBody>
          <a:bodyPr/>
          <a:lstStyle/>
          <a:p/>
        </p:txBody>
      </p:sp>
      <p:sp>
        <p:nvSpPr>
          <p:cNvPr id="92" name="Shape 92"/>
          <p:cNvSpPr>
            <a:spLocks noGrp="1"/>
          </p:cNvSpPr>
          <p:nvPr>
            <p:ph type="body" sz="quarter" idx="1"/>
          </p:nvPr>
        </p:nvSpPr>
        <p:spPr>
          <a:xfrm>
            <a:off x="914400" y="4343400"/>
            <a:ext cx="5029200" cy="4114800"/>
          </a:xfrm>
          <a:prstGeom prst="rect">
            <a:avLst/>
          </a:prstGeom>
        </p:spPr>
        <p:txBody>
          <a:bodyPr/>
          <a:lstStyle/>
          <a:p/>
        </p:txBody>
      </p:sp>
    </p:spTree>
  </p:cSld>
  <p:clrMap bg1="lt1" tx1="dk1" bg2="lt2" tx2="dk2" accent1="accent1" accent2="accent2" accent3="accent3" accent4="accent4" accent5="accent5" accent6="accent6" hlink="hlink" folHlink="folHlink"/>
  <p:notesStyle>
    <a:lvl1pPr defTabSz="685800" latinLnBrk="0">
      <a:defRPr sz="900">
        <a:latin typeface="+mn-lt"/>
        <a:ea typeface="+mn-ea"/>
        <a:cs typeface="+mn-cs"/>
        <a:sym typeface="等线" panose="02010600030101010101" charset="-122"/>
      </a:defRPr>
    </a:lvl1pPr>
    <a:lvl2pPr indent="228600" defTabSz="685800" latinLnBrk="0">
      <a:defRPr sz="900">
        <a:latin typeface="+mn-lt"/>
        <a:ea typeface="+mn-ea"/>
        <a:cs typeface="+mn-cs"/>
        <a:sym typeface="等线" panose="02010600030101010101" charset="-122"/>
      </a:defRPr>
    </a:lvl2pPr>
    <a:lvl3pPr indent="457200" defTabSz="685800" latinLnBrk="0">
      <a:defRPr sz="900">
        <a:latin typeface="+mn-lt"/>
        <a:ea typeface="+mn-ea"/>
        <a:cs typeface="+mn-cs"/>
        <a:sym typeface="等线" panose="02010600030101010101" charset="-122"/>
      </a:defRPr>
    </a:lvl3pPr>
    <a:lvl4pPr indent="685800" defTabSz="685800" latinLnBrk="0">
      <a:defRPr sz="900">
        <a:latin typeface="+mn-lt"/>
        <a:ea typeface="+mn-ea"/>
        <a:cs typeface="+mn-cs"/>
        <a:sym typeface="等线" panose="02010600030101010101" charset="-122"/>
      </a:defRPr>
    </a:lvl4pPr>
    <a:lvl5pPr indent="914400" defTabSz="685800" latinLnBrk="0">
      <a:defRPr sz="900">
        <a:latin typeface="+mn-lt"/>
        <a:ea typeface="+mn-ea"/>
        <a:cs typeface="+mn-cs"/>
        <a:sym typeface="等线" panose="02010600030101010101" charset="-122"/>
      </a:defRPr>
    </a:lvl5pPr>
    <a:lvl6pPr indent="1143000" defTabSz="685800" latinLnBrk="0">
      <a:defRPr sz="900">
        <a:latin typeface="+mn-lt"/>
        <a:ea typeface="+mn-ea"/>
        <a:cs typeface="+mn-cs"/>
        <a:sym typeface="等线" panose="02010600030101010101" charset="-122"/>
      </a:defRPr>
    </a:lvl6pPr>
    <a:lvl7pPr indent="1371600" defTabSz="685800" latinLnBrk="0">
      <a:defRPr sz="900">
        <a:latin typeface="+mn-lt"/>
        <a:ea typeface="+mn-ea"/>
        <a:cs typeface="+mn-cs"/>
        <a:sym typeface="等线" panose="02010600030101010101" charset="-122"/>
      </a:defRPr>
    </a:lvl7pPr>
    <a:lvl8pPr indent="1600200" defTabSz="685800" latinLnBrk="0">
      <a:defRPr sz="900">
        <a:latin typeface="+mn-lt"/>
        <a:ea typeface="+mn-ea"/>
        <a:cs typeface="+mn-cs"/>
        <a:sym typeface="等线" panose="02010600030101010101" charset="-122"/>
      </a:defRPr>
    </a:lvl8pPr>
    <a:lvl9pPr indent="1828800" defTabSz="685800" latinLnBrk="0">
      <a:defRPr sz="900">
        <a:latin typeface="+mn-lt"/>
        <a:ea typeface="+mn-ea"/>
        <a:cs typeface="+mn-cs"/>
        <a:sym typeface="等线" panose="02010600030101010101" charset="-122"/>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09F6724-9086-4140-A322-1BA02872C157}"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Text Placeholder 2"/>
          <p:cNvSpPr>
            <a:spLocks noGrp="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Text Placeholder 2"/>
          <p:cNvSpPr>
            <a:spLocks noGrp="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Text Placeholder 2"/>
          <p:cNvSpPr>
            <a:spLocks noGrp="1"/>
          </p:cNvSpPr>
          <p:nvPr>
            <p:ph type="body" idx="1"/>
          </p:nvPr>
        </p:nvSpPr>
        <p:spPr/>
        <p:txBody>
          <a:bodyPr/>
          <a:lstStyle/>
          <a:p>
            <a:r>
              <a:rPr lang="en-US">
                <a:sym typeface="+mn-ea"/>
              </a:rPr>
              <a:t>taosX </a:t>
            </a:r>
            <a:r>
              <a:rPr lang="zh-CN" altLang="en-US">
                <a:sym typeface="+mn-ea"/>
              </a:rPr>
              <a:t>在实现中将数据接入的数据源分为三类：第一类是</a:t>
            </a:r>
            <a:r>
              <a:rPr lang="en-US" altLang="zh-CN">
                <a:sym typeface="+mn-ea"/>
              </a:rPr>
              <a:t> TDengine </a:t>
            </a:r>
            <a:r>
              <a:rPr lang="zh-CN" altLang="en-US">
                <a:sym typeface="+mn-ea"/>
              </a:rPr>
              <a:t>自身的数据接入，第二类是离线数据文件的数据导入，第三类即第三方数据库或系统的数据存储或迁移。</a:t>
            </a:r>
            <a:endParaRPr lang="zh-CN" altLang="en-US">
              <a:sym typeface="+mn-ea"/>
            </a:endParaRPr>
          </a:p>
          <a:p>
            <a:endParaRPr lang="zh-CN" altLang="en-US">
              <a:sym typeface="+mn-ea"/>
            </a:endParaRPr>
          </a:p>
          <a:p>
            <a:r>
              <a:rPr lang="zh-CN" altLang="en-US">
                <a:sym typeface="+mn-ea"/>
              </a:rPr>
              <a:t>离线数据文件支持</a:t>
            </a:r>
            <a:r>
              <a:rPr lang="en-US" altLang="zh-CN">
                <a:sym typeface="+mn-ea"/>
              </a:rPr>
              <a:t> CSV </a:t>
            </a:r>
            <a:r>
              <a:rPr lang="zh-CN" altLang="en-US">
                <a:sym typeface="+mn-ea"/>
              </a:rPr>
              <a:t>和</a:t>
            </a:r>
            <a:r>
              <a:rPr lang="en-US" altLang="zh-CN">
                <a:sym typeface="+mn-ea"/>
              </a:rPr>
              <a:t> Parquet </a:t>
            </a:r>
            <a:r>
              <a:rPr lang="zh-CN" altLang="en-US">
                <a:sym typeface="+mn-ea"/>
              </a:rPr>
              <a:t>文件导入。</a:t>
            </a:r>
            <a:endParaRPr lang="zh-CN" altLang="en-US">
              <a:sym typeface="+mn-ea"/>
            </a:endParaRPr>
          </a:p>
          <a:p>
            <a:endParaRPr lang="zh-CN" altLang="en-US">
              <a:sym typeface="+mn-ea"/>
            </a:endParaRPr>
          </a:p>
          <a:p>
            <a:r>
              <a:rPr lang="zh-CN" altLang="en-US">
                <a:sym typeface="+mn-ea"/>
              </a:rPr>
              <a:t>第三方数据源是我们当前的工作重心，目前是以对接物联网以及传统行业数据采集系统和已有数据存储的迁移为主，包括</a:t>
            </a:r>
            <a:endParaRPr lang="en-US">
              <a:sym typeface="+mn-ea"/>
            </a:endParaRPr>
          </a:p>
          <a:p>
            <a:r>
              <a:rPr lang="en-US">
                <a:sym typeface="+mn-ea"/>
              </a:rPr>
              <a:t>PI System</a:t>
            </a:r>
            <a:r>
              <a:rPr lang="zh-CN" altLang="en-US">
                <a:sym typeface="+mn-ea"/>
              </a:rPr>
              <a:t>：传统行业中的一套数据采集和可视化系统</a:t>
            </a:r>
            <a:endParaRPr lang="en-US"/>
          </a:p>
          <a:p>
            <a:r>
              <a:rPr lang="en-US">
                <a:sym typeface="+mn-ea"/>
              </a:rPr>
              <a:t>OPC UA/DA</a:t>
            </a:r>
            <a:r>
              <a:rPr lang="en-US" altLang="zh-CN">
                <a:sym typeface="+mn-ea"/>
              </a:rPr>
              <a:t> </a:t>
            </a:r>
            <a:r>
              <a:rPr lang="zh-CN" altLang="en-US">
                <a:sym typeface="+mn-ea"/>
              </a:rPr>
              <a:t>协议的数据采集。</a:t>
            </a:r>
            <a:endParaRPr lang="en-US"/>
          </a:p>
          <a:p>
            <a:r>
              <a:rPr lang="en-US">
                <a:sym typeface="+mn-ea"/>
              </a:rPr>
              <a:t>MQTT: MQTT Broker </a:t>
            </a:r>
            <a:r>
              <a:rPr lang="zh-CN" altLang="en-US">
                <a:sym typeface="+mn-ea"/>
              </a:rPr>
              <a:t>的数据入库。</a:t>
            </a:r>
            <a:endParaRPr lang="en-US"/>
          </a:p>
          <a:p>
            <a:r>
              <a:rPr lang="en-US">
                <a:sym typeface="+mn-ea"/>
              </a:rPr>
              <a:t>InfluxDB</a:t>
            </a:r>
            <a:r>
              <a:rPr lang="zh-CN" altLang="en-US">
                <a:sym typeface="+mn-ea"/>
              </a:rPr>
              <a:t>：数据迁移。</a:t>
            </a:r>
            <a:endParaRPr lang="en-US"/>
          </a:p>
          <a:p>
            <a:r>
              <a:rPr lang="en-US">
                <a:sym typeface="+mn-ea"/>
              </a:rPr>
              <a:t>Kafka</a:t>
            </a:r>
            <a:r>
              <a:rPr lang="zh-CN" altLang="en-US">
                <a:sym typeface="+mn-ea"/>
              </a:rPr>
              <a:t>：支持部分</a:t>
            </a:r>
            <a:r>
              <a:rPr lang="en-US" altLang="zh-CN">
                <a:sym typeface="+mn-ea"/>
              </a:rPr>
              <a:t> Payload </a:t>
            </a:r>
            <a:r>
              <a:rPr lang="zh-CN" altLang="en-US">
                <a:sym typeface="+mn-ea"/>
              </a:rPr>
              <a:t>的解析入库。</a:t>
            </a:r>
            <a:endParaRPr lang="en-US"/>
          </a:p>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Text Placeholder 2"/>
          <p:cNvSpPr>
            <a:spLocks noGrp="1"/>
          </p:cNvSpPr>
          <p:nvPr>
            <p:ph type="body" idx="1"/>
          </p:nvPr>
        </p:nvSpPr>
        <p:spPr/>
        <p:txBody>
          <a:bodyPr/>
          <a:lstStyle/>
          <a:p>
            <a:r>
              <a:rPr lang="en-US"/>
              <a:t>taosX</a:t>
            </a:r>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Text Placeholder 2"/>
          <p:cNvSpPr>
            <a:spLocks noGrp="1"/>
          </p:cNvSpPr>
          <p:nvPr>
            <p:ph type="body" idx="1"/>
          </p:nvPr>
        </p:nvSpPr>
        <p:spPr/>
        <p:txBody>
          <a:bodyPr/>
          <a:lstStyle/>
          <a:p>
            <a:r>
              <a:rPr lang="zh-CN" altLang="en-US"/>
              <a:t>在流式处理下一个重要的模块是</a:t>
            </a:r>
            <a:r>
              <a:rPr lang="en-US" altLang="zh-CN"/>
              <a:t> Transformer</a:t>
            </a:r>
            <a:r>
              <a:rPr lang="zh-CN" altLang="en-US"/>
              <a:t>。</a:t>
            </a:r>
            <a:r>
              <a:rPr lang="en-US" altLang="zh-CN"/>
              <a:t>taosX </a:t>
            </a:r>
            <a:r>
              <a:rPr lang="zh-CN" altLang="en-US"/>
              <a:t>使用</a:t>
            </a:r>
            <a:r>
              <a:rPr lang="en-US" altLang="zh-CN"/>
              <a:t> Transformer </a:t>
            </a:r>
            <a:r>
              <a:rPr lang="zh-CN" altLang="en-US"/>
              <a:t>实现包括解析、修改、过滤等操作。</a:t>
            </a:r>
            <a:r>
              <a:rPr lang="en-US" altLang="zh-CN"/>
              <a:t>Transformer </a:t>
            </a:r>
            <a:r>
              <a:rPr lang="zh-CN" altLang="en-US"/>
              <a:t>的解析是通过</a:t>
            </a:r>
            <a:r>
              <a:rPr lang="en-US" altLang="zh-CN"/>
              <a:t> serde </a:t>
            </a:r>
            <a:r>
              <a:rPr lang="zh-CN" altLang="en-US"/>
              <a:t>反序列化机制完成的，其功能实现依赖于</a:t>
            </a:r>
            <a:r>
              <a:rPr lang="en-US" altLang="zh-CN"/>
              <a:t> Arrow Cast </a:t>
            </a:r>
            <a:r>
              <a:rPr lang="zh-CN" altLang="en-US"/>
              <a:t>和</a:t>
            </a:r>
            <a:r>
              <a:rPr lang="en-US" altLang="zh-CN"/>
              <a:t> Arith </a:t>
            </a:r>
            <a:r>
              <a:rPr lang="zh-CN" altLang="en-US"/>
              <a:t>模块，并增加了针对</a:t>
            </a:r>
            <a:r>
              <a:rPr lang="en-US" altLang="zh-CN"/>
              <a:t> TDengine </a:t>
            </a:r>
            <a:r>
              <a:rPr lang="zh-CN" altLang="en-US"/>
              <a:t>数据模型的处理，包括从数据流中自定义超级表模型，标签列的增加、删除，数据模型变换等操作。上面</a:t>
            </a:r>
            <a:r>
              <a:rPr lang="en-US" altLang="zh-CN"/>
              <a:t> Pivot </a:t>
            </a:r>
            <a:r>
              <a:rPr lang="zh-CN" altLang="en-US"/>
              <a:t>操作典型的处理是单列模型到关系模型的转换，在数据模型的处理中表示为长宽表变换。</a:t>
            </a:r>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Text Placeholder 2"/>
          <p:cNvSpPr>
            <a:spLocks noGrp="1"/>
          </p:cNvSpPr>
          <p:nvPr>
            <p:ph type="body" idx="1"/>
          </p:nvPr>
        </p:nvSpPr>
        <p:spPr/>
        <p:txBody>
          <a:bodyPr/>
          <a:lstStyle/>
          <a:p>
            <a:r>
              <a:rPr lang="en-US"/>
              <a:t>taosX </a:t>
            </a:r>
            <a:r>
              <a:rPr lang="zh-CN" altLang="en-US">
                <a:ea typeface="宋体" pitchFamily="2" charset="-122"/>
              </a:rPr>
              <a:t>使用流式数据处理方式配合</a:t>
            </a:r>
            <a:r>
              <a:rPr lang="en-US" altLang="zh-CN">
                <a:ea typeface="宋体" pitchFamily="2" charset="-122"/>
              </a:rPr>
              <a:t> Transformer </a:t>
            </a:r>
            <a:r>
              <a:rPr lang="zh-CN" altLang="en-US">
                <a:ea typeface="宋体" pitchFamily="2" charset="-122"/>
              </a:rPr>
              <a:t>，可以实现多地到数据中心的汇聚，在数据汇聚中自动添加标签列。</a:t>
            </a:r>
            <a:r>
              <a:rPr lang="en-US" altLang="zh-CN">
                <a:ea typeface="宋体" pitchFamily="2" charset="-122"/>
              </a:rPr>
              <a:t>taosX </a:t>
            </a:r>
            <a:r>
              <a:rPr lang="zh-CN" altLang="en-US">
                <a:ea typeface="宋体" pitchFamily="2" charset="-122"/>
              </a:rPr>
              <a:t>通过对</a:t>
            </a:r>
            <a:r>
              <a:rPr lang="en-US" altLang="zh-CN">
                <a:ea typeface="宋体" pitchFamily="2" charset="-122"/>
              </a:rPr>
              <a:t> Transformer </a:t>
            </a:r>
            <a:r>
              <a:rPr lang="zh-CN" altLang="en-US">
                <a:ea typeface="宋体" pitchFamily="2" charset="-122"/>
              </a:rPr>
              <a:t>的组合，可以实现更复杂的汇聚方案。</a:t>
            </a:r>
            <a:endParaRPr lang="zh-CN" altLang="en-US">
              <a:ea typeface="宋体" pitchFamily="2"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09F6724-9086-4140-A322-1BA02872C157}"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Text Placeholder 2"/>
          <p:cNvSpPr>
            <a:spLocks noGrp="1"/>
          </p:cNvSpPr>
          <p:nvPr>
            <p:ph type="body" idx="1"/>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Text Placeholder 2"/>
          <p:cNvSpPr>
            <a:spLocks noGrp="1"/>
          </p:cNvSpPr>
          <p:nvPr>
            <p:ph type="body" idx="1"/>
          </p:nvPr>
        </p:nvSpPr>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Text Placeholder 2"/>
          <p:cNvSpPr>
            <a:spLocks noGrp="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09F6724-9086-4140-A322-1BA02872C157}"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Text Placeholder 2"/>
          <p:cNvSpPr>
            <a:spLocks noGrp="1"/>
          </p:cNvSpPr>
          <p:nvPr>
            <p:ph type="body" idx="1"/>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Text Placeholder 2"/>
          <p:cNvSpPr>
            <a:spLocks noGrp="1"/>
          </p:cNvSpPr>
          <p:nvPr>
            <p:ph type="body" idx="1"/>
          </p:nvPr>
        </p:nvSpPr>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Text Placeholder 2"/>
          <p:cNvSpPr>
            <a:spLocks noGrp="1"/>
          </p:cNvSpPr>
          <p:nvPr>
            <p:ph type="body" idx="1"/>
          </p:nvPr>
        </p:nvSpPr>
        <p:spPr/>
        <p:txBody>
          <a:bodyPr/>
          <a:lstStyle/>
          <a:p>
            <a:r>
              <a:rPr lang="zh-CN" altLang="en-US"/>
              <a:t>这是一个使用</a:t>
            </a:r>
            <a:r>
              <a:rPr lang="en-US" altLang="zh-CN"/>
              <a:t> tokio::select! </a:t>
            </a:r>
            <a:r>
              <a:rPr lang="zh-CN" altLang="en-US"/>
              <a:t>宏情况下因为执行线程阻塞而</a:t>
            </a:r>
            <a:r>
              <a:rPr lang="en-US" altLang="zh-CN"/>
              <a:t> select </a:t>
            </a:r>
            <a:r>
              <a:rPr lang="zh-CN" altLang="en-US"/>
              <a:t>机制失效的一种情况。</a:t>
            </a:r>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Text Placeholder 2"/>
          <p:cNvSpPr>
            <a:spLocks noGrp="1"/>
          </p:cNvSpPr>
          <p:nvPr>
            <p:ph type="body" idx="1"/>
          </p:nvPr>
        </p:nvSpPr>
        <p:spPr/>
        <p:txBody>
          <a:bodyPr/>
          <a:lstStyle/>
          <a:p>
            <a:pPr lvl="1"/>
            <a:r>
              <a:rPr lang="en-US"/>
              <a:t>C FFI </a:t>
            </a:r>
            <a:r>
              <a:rPr lang="zh-CN" altLang="en-US">
                <a:ea typeface="宋体" pitchFamily="2" charset="-122"/>
              </a:rPr>
              <a:t>调用</a:t>
            </a:r>
            <a:r>
              <a:rPr lang="zh-CN" altLang="en-US">
                <a:ea typeface="宋体" pitchFamily="2" charset="-122"/>
                <a:sym typeface="+mn-ea"/>
              </a:rPr>
              <a:t>尽量在同一个</a:t>
            </a:r>
            <a:r>
              <a:rPr lang="en-US" altLang="zh-CN">
                <a:ea typeface="宋体" pitchFamily="2" charset="-122"/>
                <a:sym typeface="+mn-ea"/>
              </a:rPr>
              <a:t> Future </a:t>
            </a:r>
            <a:r>
              <a:rPr lang="zh-CN" altLang="en-US">
                <a:ea typeface="宋体" pitchFamily="2" charset="-122"/>
                <a:sym typeface="+mn-ea"/>
              </a:rPr>
              <a:t>内完成。超出一个</a:t>
            </a:r>
            <a:r>
              <a:rPr lang="en-US" altLang="zh-CN">
                <a:ea typeface="宋体" pitchFamily="2" charset="-122"/>
                <a:sym typeface="+mn-ea"/>
              </a:rPr>
              <a:t> Future </a:t>
            </a:r>
            <a:r>
              <a:rPr lang="zh-CN" altLang="en-US">
                <a:ea typeface="宋体" pitchFamily="2" charset="-122"/>
                <a:sym typeface="+mn-ea"/>
              </a:rPr>
              <a:t>的，建议使用</a:t>
            </a:r>
            <a:r>
              <a:rPr lang="en-US" altLang="zh-CN">
                <a:ea typeface="宋体" pitchFamily="2" charset="-122"/>
                <a:sym typeface="+mn-ea"/>
              </a:rPr>
              <a:t> Channel </a:t>
            </a:r>
            <a:r>
              <a:rPr lang="zh-CN" altLang="en-US">
                <a:ea typeface="宋体" pitchFamily="2" charset="-122"/>
                <a:sym typeface="+mn-ea"/>
              </a:rPr>
              <a:t>通信替代直接调用。</a:t>
            </a:r>
            <a:endParaRPr lang="zh-CN" altLang="en-US">
              <a:ea typeface="宋体" pitchFamily="2" charset="-122"/>
            </a:endParaRPr>
          </a:p>
          <a:p>
            <a:endParaRPr lang="zh-CN" altLang="en-US">
              <a:ea typeface="宋体" pitchFamily="2" charset="-122"/>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r>
              <a:rPr lang="zh-CN" altLang="en-US"/>
              <a:t>保持所有任务的无状态是优雅退出的捷径，但对于一个复杂系统，优雅退出是不可避免的关键问题。</a:t>
            </a:r>
            <a:r>
              <a:rPr lang="en-US" altLang="zh-CN"/>
              <a:t>Tokio </a:t>
            </a:r>
            <a:r>
              <a:rPr lang="zh-CN" altLang="en-US"/>
              <a:t>异步程序框架内，可以使用</a:t>
            </a:r>
            <a:r>
              <a:rPr lang="en-US" altLang="zh-CN"/>
              <a:t> JoinHanle </a:t>
            </a:r>
            <a:r>
              <a:rPr lang="zh-CN" altLang="en-US"/>
              <a:t>的</a:t>
            </a:r>
            <a:r>
              <a:rPr lang="en-US" altLang="zh-CN"/>
              <a:t> abort </a:t>
            </a:r>
            <a:r>
              <a:rPr lang="zh-CN" altLang="en-US"/>
              <a:t>方法停止一个任务。但</a:t>
            </a:r>
            <a:r>
              <a:rPr lang="en-US" altLang="zh-CN"/>
              <a:t> abort </a:t>
            </a:r>
            <a:r>
              <a:rPr lang="zh-CN" altLang="en-US"/>
              <a:t>的退出是不可预测的，异步程序中要保证优雅退出，需要考虑很多情况，除了上面提到的任务阻塞问题之外，还要处理类似于</a:t>
            </a:r>
            <a:r>
              <a:rPr lang="en-US" altLang="zh-CN"/>
              <a:t> Channel </a:t>
            </a:r>
            <a:r>
              <a:rPr lang="zh-CN" altLang="en-US"/>
              <a:t>、锁等异步通信，以及任务的按预期退出、故障等等。</a:t>
            </a:r>
            <a:endParaRPr lang="zh-CN" altLang="en-US"/>
          </a:p>
          <a:p>
            <a:endParaRPr lang="en-US" altLang="zh-CN"/>
          </a:p>
          <a:p>
            <a:r>
              <a:rPr lang="zh-CN" altLang="en-US"/>
              <a:t>这个列表仅列出我们在异步任务退出中所使用的工具和一些经验教训（期望是经验，通常是教训）。</a:t>
            </a:r>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09F6724-9086-4140-A322-1BA02872C157}"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AAB3FDC7-DF8C-AA49-B775-CBFD5AAC982D}" type="slidenum">
              <a:rPr kumimoji="1" lang="zh-CN" altLang="en-US" smtClean="0"/>
            </a:fld>
            <a:endParaRPr kumimoji="1"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AAB3FDC7-DF8C-AA49-B775-CBFD5AAC982D}" type="slidenum">
              <a:rPr kumimoji="1" lang="zh-CN" altLang="en-US" smtClean="0"/>
            </a:fld>
            <a:endParaRPr kumimoji="1"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Text Placeholder 2"/>
          <p:cNvSpPr>
            <a:spLocks noGrp="1"/>
          </p:cNvSpPr>
          <p:nvPr>
            <p:ph type="body" idx="1"/>
          </p:nvPr>
        </p:nvSpPr>
        <p:spPr/>
        <p:txBody>
          <a:bodyPr/>
          <a:lstStyle/>
          <a:p>
            <a:r>
              <a:rPr lang="zh-CN" altLang="en-US">
                <a:ea typeface="宋体" pitchFamily="2" charset="-122"/>
              </a:rPr>
              <a:t>以智能电表为例，假设每个智能电表采集电流、电压、相位三个量，有多个智能电表，每个电表有位置 Location 和分组 Group ID 的静态属性，其采集的数据类似左边的表格。每一条记录都有设备 ID、时间戳、采集的物理量（如上表中的 current、voltage 和 phase）以及每个设备相关的静态标签（location 和 groupid）。每个设备是受外界的触发，或按照设定的周期采集或者上报数据。对于每个电表设备，采集的数据点是时序的，是一个独立的数据流。</a:t>
            </a:r>
            <a:endParaRPr lang="zh-CN" altLang="en-US">
              <a:ea typeface="宋体" pitchFamily="2" charset="-122"/>
            </a:endParaRPr>
          </a:p>
          <a:p>
            <a:endParaRPr lang="zh-CN" altLang="en-US">
              <a:ea typeface="宋体" pitchFamily="2" charset="-122"/>
            </a:endParaRPr>
          </a:p>
          <a:p>
            <a:r>
              <a:rPr lang="zh-CN" altLang="en-US">
                <a:ea typeface="宋体" pitchFamily="2" charset="-122"/>
              </a:rPr>
              <a:t>超级表是指某一特定类型的数据采集点的集合。同一类型的数据采集点，其表的结构是完全一样的。在 TDengine 的设计里，表用来代表一个具体的数据采集点，超级表用来代表一组相同类型的数据采集点集合。</a:t>
            </a:r>
            <a:endParaRPr lang="zh-CN" altLang="en-US">
              <a:ea typeface="宋体" pitchFamily="2" charset="-122"/>
            </a:endParaRPr>
          </a:p>
          <a:p>
            <a:endParaRPr lang="zh-CN" altLang="en-US">
              <a:ea typeface="宋体" pitchFamily="2" charset="-122"/>
            </a:endParaRPr>
          </a:p>
          <a:p>
            <a:r>
              <a:rPr lang="zh-CN" altLang="en-US">
                <a:ea typeface="宋体" pitchFamily="2" charset="-122"/>
              </a:rPr>
              <a:t>超级表数据模型的好处：</a:t>
            </a:r>
            <a:endParaRPr lang="zh-CN" altLang="en-US">
              <a:ea typeface="宋体" pitchFamily="2" charset="-122"/>
            </a:endParaRPr>
          </a:p>
          <a:p>
            <a:endParaRPr lang="zh-CN" altLang="en-US">
              <a:ea typeface="宋体" pitchFamily="2" charset="-122"/>
            </a:endParaRPr>
          </a:p>
          <a:p>
            <a:r>
              <a:rPr lang="en-US" altLang="zh-CN">
                <a:ea typeface="宋体" pitchFamily="2" charset="-122"/>
              </a:rPr>
              <a:t>1. </a:t>
            </a:r>
            <a:r>
              <a:rPr lang="zh-CN" altLang="en-US">
                <a:ea typeface="宋体" pitchFamily="2" charset="-122"/>
              </a:rPr>
              <a:t>一个数据采集点一张表，写入基本无锁，单数据流写入速度快。</a:t>
            </a:r>
            <a:endParaRPr lang="zh-CN" altLang="en-US">
              <a:ea typeface="宋体" pitchFamily="2" charset="-122"/>
            </a:endParaRPr>
          </a:p>
          <a:p>
            <a:r>
              <a:rPr lang="en-US" altLang="zh-CN">
                <a:ea typeface="宋体" pitchFamily="2" charset="-122"/>
              </a:rPr>
              <a:t>2. </a:t>
            </a:r>
            <a:r>
              <a:rPr lang="zh-CN" altLang="en-US">
                <a:ea typeface="宋体" pitchFamily="2" charset="-122"/>
              </a:rPr>
              <a:t>单采集点数据一般是顺序的，连续存储性能好。</a:t>
            </a:r>
            <a:endParaRPr lang="zh-CN" altLang="en-US">
              <a:ea typeface="宋体" pitchFamily="2" charset="-122"/>
            </a:endParaRPr>
          </a:p>
          <a:p>
            <a:r>
              <a:rPr lang="en-US" altLang="zh-CN">
                <a:ea typeface="宋体" pitchFamily="2" charset="-122"/>
              </a:rPr>
              <a:t>3. </a:t>
            </a:r>
            <a:r>
              <a:rPr lang="zh-CN" altLang="en-US">
                <a:ea typeface="宋体" pitchFamily="2" charset="-122"/>
              </a:rPr>
              <a:t>同时连续存储带来的读性能大幅提高。</a:t>
            </a:r>
            <a:endParaRPr lang="zh-CN" altLang="en-US">
              <a:ea typeface="宋体" pitchFamily="2" charset="-122"/>
            </a:endParaRPr>
          </a:p>
          <a:p>
            <a:r>
              <a:rPr lang="en-US" altLang="zh-CN">
                <a:ea typeface="宋体" pitchFamily="2" charset="-122"/>
              </a:rPr>
              <a:t>4. </a:t>
            </a:r>
            <a:r>
              <a:rPr lang="zh-CN" altLang="en-US">
                <a:ea typeface="宋体" pitchFamily="2" charset="-122"/>
              </a:rPr>
              <a:t>单采集点数据变化是稳定的或者说缓慢的，数据列式存储压缩率高。</a:t>
            </a:r>
            <a:endParaRPr lang="zh-CN" altLang="en-US">
              <a:ea typeface="宋体"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Text Placeholder 2"/>
          <p:cNvSpPr>
            <a:spLocks noGrp="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09F6724-9086-4140-A322-1BA02872C157}"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Text Placeholder 2"/>
          <p:cNvSpPr>
            <a:spLocks noGrp="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11" name="标题文本"/>
          <p:cNvSpPr txBox="1">
            <a:spLocks noGrp="1"/>
          </p:cNvSpPr>
          <p:nvPr>
            <p:ph type="title" hasCustomPrompt="1"/>
          </p:nvPr>
        </p:nvSpPr>
        <p:spPr>
          <a:xfrm>
            <a:off x="1143000" y="841771"/>
            <a:ext cx="6858000" cy="1790701"/>
          </a:xfrm>
          <a:prstGeom prst="rect">
            <a:avLst/>
          </a:prstGeom>
        </p:spPr>
        <p:txBody>
          <a:bodyPr anchor="b"/>
          <a:lstStyle>
            <a:lvl1pPr algn="ctr">
              <a:defRPr sz="4500"/>
            </a:lvl1pPr>
          </a:lstStyle>
          <a:p>
            <a:r>
              <a:t>标题文本</a:t>
            </a:r>
          </a:p>
        </p:txBody>
      </p:sp>
      <p:sp>
        <p:nvSpPr>
          <p:cNvPr id="12" name="正文级别 1…"/>
          <p:cNvSpPr txBox="1">
            <a:spLocks noGrp="1"/>
          </p:cNvSpPr>
          <p:nvPr>
            <p:ph type="body" sz="quarter" idx="1" hasCustomPrompt="1"/>
          </p:nvPr>
        </p:nvSpPr>
        <p:spPr>
          <a:xfrm>
            <a:off x="1143000" y="2701527"/>
            <a:ext cx="6858000" cy="1241823"/>
          </a:xfrm>
          <a:prstGeom prst="rect">
            <a:avLst/>
          </a:prstGeom>
        </p:spPr>
        <p:txBody>
          <a:bodyPr/>
          <a:lstStyle>
            <a:lvl1pPr marL="0" indent="0" algn="ctr">
              <a:buSzTx/>
              <a:buFontTx/>
              <a:buNone/>
              <a:defRPr sz="1800"/>
            </a:lvl1pPr>
            <a:lvl2pPr marL="0" indent="342900" algn="ctr">
              <a:buSzTx/>
              <a:buFontTx/>
              <a:buNone/>
              <a:defRPr sz="1800"/>
            </a:lvl2pPr>
            <a:lvl3pPr marL="0" indent="685800" algn="ctr">
              <a:buSzTx/>
              <a:buFontTx/>
              <a:buNone/>
              <a:defRPr sz="1800"/>
            </a:lvl3pPr>
            <a:lvl4pPr marL="0" indent="1028700" algn="ctr">
              <a:buSzTx/>
              <a:buFontTx/>
              <a:buNone/>
              <a:defRPr sz="1800"/>
            </a:lvl4pPr>
            <a:lvl5pPr marL="0" indent="1371600" algn="ctr">
              <a:buSzTx/>
              <a:buFontTx/>
              <a:buNone/>
              <a:defRPr sz="1800"/>
            </a:lvl5pPr>
          </a:lstStyle>
          <a:p>
            <a:r>
              <a:t>正文级别 1</a:t>
            </a:r>
          </a:p>
          <a:p>
            <a:pPr lvl="1"/>
            <a:r>
              <a:t>正文级别 2</a:t>
            </a:r>
          </a:p>
          <a:p>
            <a:pPr lvl="2"/>
            <a:r>
              <a:t>正文级别 3</a:t>
            </a:r>
          </a:p>
          <a:p>
            <a:pPr lvl="3"/>
            <a:r>
              <a:t>正文级别 4</a:t>
            </a:r>
          </a:p>
          <a:p>
            <a:pPr lvl="4"/>
            <a:r>
              <a:t>正文级别 5</a:t>
            </a:r>
          </a:p>
        </p:txBody>
      </p:sp>
      <p:sp>
        <p:nvSpPr>
          <p:cNvPr id="13"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标题和内容">
    <p:spTree>
      <p:nvGrpSpPr>
        <p:cNvPr id="1" name=""/>
        <p:cNvGrpSpPr/>
        <p:nvPr/>
      </p:nvGrpSpPr>
      <p:grpSpPr>
        <a:xfrm>
          <a:off x="0" y="0"/>
          <a:ext cx="0" cy="0"/>
          <a:chOff x="0" y="0"/>
          <a:chExt cx="0" cy="0"/>
        </a:xfrm>
      </p:grpSpPr>
      <p:sp>
        <p:nvSpPr>
          <p:cNvPr id="20" name="标题文本"/>
          <p:cNvSpPr txBox="1">
            <a:spLocks noGrp="1"/>
          </p:cNvSpPr>
          <p:nvPr>
            <p:ph type="title" hasCustomPrompt="1"/>
          </p:nvPr>
        </p:nvSpPr>
        <p:spPr>
          <a:prstGeom prst="rect">
            <a:avLst/>
          </a:prstGeom>
        </p:spPr>
        <p:txBody>
          <a:bodyPr/>
          <a:lstStyle/>
          <a:p>
            <a:r>
              <a:t>标题文本</a:t>
            </a:r>
          </a:p>
        </p:txBody>
      </p:sp>
      <p:sp>
        <p:nvSpPr>
          <p:cNvPr id="21" name="正文级别 1…"/>
          <p:cNvSpPr txBox="1">
            <a:spLocks noGrp="1"/>
          </p:cNvSpPr>
          <p:nvPr>
            <p:ph type="body" idx="1" hasCustomPrompt="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22"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节标题">
    <p:spTree>
      <p:nvGrpSpPr>
        <p:cNvPr id="1" name=""/>
        <p:cNvGrpSpPr/>
        <p:nvPr/>
      </p:nvGrpSpPr>
      <p:grpSpPr>
        <a:xfrm>
          <a:off x="0" y="0"/>
          <a:ext cx="0" cy="0"/>
          <a:chOff x="0" y="0"/>
          <a:chExt cx="0" cy="0"/>
        </a:xfrm>
      </p:grpSpPr>
      <p:sp>
        <p:nvSpPr>
          <p:cNvPr id="29" name="标题文本"/>
          <p:cNvSpPr txBox="1">
            <a:spLocks noGrp="1"/>
          </p:cNvSpPr>
          <p:nvPr>
            <p:ph type="title" hasCustomPrompt="1"/>
          </p:nvPr>
        </p:nvSpPr>
        <p:spPr>
          <a:xfrm>
            <a:off x="623887" y="1282303"/>
            <a:ext cx="7886701" cy="2139554"/>
          </a:xfrm>
          <a:prstGeom prst="rect">
            <a:avLst/>
          </a:prstGeom>
        </p:spPr>
        <p:txBody>
          <a:bodyPr anchor="b"/>
          <a:lstStyle>
            <a:lvl1pPr>
              <a:defRPr sz="4500"/>
            </a:lvl1pPr>
          </a:lstStyle>
          <a:p>
            <a:r>
              <a:t>标题文本</a:t>
            </a:r>
          </a:p>
        </p:txBody>
      </p:sp>
      <p:sp>
        <p:nvSpPr>
          <p:cNvPr id="30" name="正文级别 1…"/>
          <p:cNvSpPr txBox="1">
            <a:spLocks noGrp="1"/>
          </p:cNvSpPr>
          <p:nvPr>
            <p:ph type="body" sz="quarter" idx="1" hasCustomPrompt="1"/>
          </p:nvPr>
        </p:nvSpPr>
        <p:spPr>
          <a:xfrm>
            <a:off x="623887" y="3442098"/>
            <a:ext cx="7886701" cy="1125141"/>
          </a:xfrm>
          <a:prstGeom prst="rect">
            <a:avLst/>
          </a:prstGeom>
        </p:spPr>
        <p:txBody>
          <a:bodyPr/>
          <a:lstStyle>
            <a:lvl1pPr marL="0" indent="0">
              <a:buSzTx/>
              <a:buFontTx/>
              <a:buNone/>
              <a:defRPr sz="1800">
                <a:solidFill>
                  <a:srgbClr val="888888"/>
                </a:solidFill>
              </a:defRPr>
            </a:lvl1pPr>
            <a:lvl2pPr marL="0" indent="342900">
              <a:buSzTx/>
              <a:buFontTx/>
              <a:buNone/>
              <a:defRPr sz="1800">
                <a:solidFill>
                  <a:srgbClr val="888888"/>
                </a:solidFill>
              </a:defRPr>
            </a:lvl2pPr>
            <a:lvl3pPr marL="0" indent="685800">
              <a:buSzTx/>
              <a:buFontTx/>
              <a:buNone/>
              <a:defRPr sz="1800">
                <a:solidFill>
                  <a:srgbClr val="888888"/>
                </a:solidFill>
              </a:defRPr>
            </a:lvl3pPr>
            <a:lvl4pPr marL="0" indent="1028700">
              <a:buSzTx/>
              <a:buFontTx/>
              <a:buNone/>
              <a:defRPr sz="1800">
                <a:solidFill>
                  <a:srgbClr val="888888"/>
                </a:solidFill>
              </a:defRPr>
            </a:lvl4pPr>
            <a:lvl5pPr marL="0" indent="1371600">
              <a:buSzTx/>
              <a:buFontTx/>
              <a:buNone/>
              <a:defRPr sz="1800">
                <a:solidFill>
                  <a:srgbClr val="888888"/>
                </a:solidFill>
              </a:defRPr>
            </a:lvl5pPr>
          </a:lstStyle>
          <a:p>
            <a:r>
              <a:t>正文级别 1</a:t>
            </a:r>
          </a:p>
          <a:p>
            <a:pPr lvl="1"/>
            <a:r>
              <a:t>正文级别 2</a:t>
            </a:r>
          </a:p>
          <a:p>
            <a:pPr lvl="2"/>
            <a:r>
              <a:t>正文级别 3</a:t>
            </a:r>
          </a:p>
          <a:p>
            <a:pPr lvl="3"/>
            <a:r>
              <a:t>正文级别 4</a:t>
            </a:r>
          </a:p>
          <a:p>
            <a:pPr lvl="4"/>
            <a:r>
              <a:t>正文级别 5</a:t>
            </a:r>
          </a:p>
        </p:txBody>
      </p:sp>
      <p:sp>
        <p:nvSpPr>
          <p:cNvPr id="31"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两栏内容">
    <p:spTree>
      <p:nvGrpSpPr>
        <p:cNvPr id="1" name=""/>
        <p:cNvGrpSpPr/>
        <p:nvPr/>
      </p:nvGrpSpPr>
      <p:grpSpPr>
        <a:xfrm>
          <a:off x="0" y="0"/>
          <a:ext cx="0" cy="0"/>
          <a:chOff x="0" y="0"/>
          <a:chExt cx="0" cy="0"/>
        </a:xfrm>
      </p:grpSpPr>
      <p:sp>
        <p:nvSpPr>
          <p:cNvPr id="38" name="标题文本"/>
          <p:cNvSpPr txBox="1">
            <a:spLocks noGrp="1"/>
          </p:cNvSpPr>
          <p:nvPr>
            <p:ph type="title" hasCustomPrompt="1"/>
          </p:nvPr>
        </p:nvSpPr>
        <p:spPr>
          <a:prstGeom prst="rect">
            <a:avLst/>
          </a:prstGeom>
        </p:spPr>
        <p:txBody>
          <a:bodyPr/>
          <a:lstStyle/>
          <a:p>
            <a:r>
              <a:t>标题文本</a:t>
            </a:r>
          </a:p>
        </p:txBody>
      </p:sp>
      <p:sp>
        <p:nvSpPr>
          <p:cNvPr id="39" name="正文级别 1…"/>
          <p:cNvSpPr txBox="1">
            <a:spLocks noGrp="1"/>
          </p:cNvSpPr>
          <p:nvPr>
            <p:ph type="body" sz="half" idx="1" hasCustomPrompt="1"/>
          </p:nvPr>
        </p:nvSpPr>
        <p:spPr>
          <a:xfrm>
            <a:off x="628650" y="1369219"/>
            <a:ext cx="3886200" cy="3263504"/>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40"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比较">
    <p:spTree>
      <p:nvGrpSpPr>
        <p:cNvPr id="1" name=""/>
        <p:cNvGrpSpPr/>
        <p:nvPr/>
      </p:nvGrpSpPr>
      <p:grpSpPr>
        <a:xfrm>
          <a:off x="0" y="0"/>
          <a:ext cx="0" cy="0"/>
          <a:chOff x="0" y="0"/>
          <a:chExt cx="0" cy="0"/>
        </a:xfrm>
      </p:grpSpPr>
      <p:sp>
        <p:nvSpPr>
          <p:cNvPr id="47" name="标题文本"/>
          <p:cNvSpPr txBox="1">
            <a:spLocks noGrp="1"/>
          </p:cNvSpPr>
          <p:nvPr>
            <p:ph type="title" hasCustomPrompt="1"/>
          </p:nvPr>
        </p:nvSpPr>
        <p:spPr>
          <a:xfrm>
            <a:off x="629841" y="273843"/>
            <a:ext cx="7886701" cy="994173"/>
          </a:xfrm>
          <a:prstGeom prst="rect">
            <a:avLst/>
          </a:prstGeom>
        </p:spPr>
        <p:txBody>
          <a:bodyPr/>
          <a:lstStyle/>
          <a:p>
            <a:r>
              <a:t>标题文本</a:t>
            </a:r>
          </a:p>
        </p:txBody>
      </p:sp>
      <p:sp>
        <p:nvSpPr>
          <p:cNvPr id="48" name="正文级别 1…"/>
          <p:cNvSpPr txBox="1">
            <a:spLocks noGrp="1"/>
          </p:cNvSpPr>
          <p:nvPr>
            <p:ph type="body" sz="quarter" idx="1" hasCustomPrompt="1"/>
          </p:nvPr>
        </p:nvSpPr>
        <p:spPr>
          <a:xfrm>
            <a:off x="629841" y="1260871"/>
            <a:ext cx="3868341" cy="617935"/>
          </a:xfrm>
          <a:prstGeom prst="rect">
            <a:avLst/>
          </a:prstGeom>
        </p:spPr>
        <p:txBody>
          <a:bodyPr anchor="b"/>
          <a:lstStyle>
            <a:lvl1pPr marL="0" indent="0">
              <a:buSzTx/>
              <a:buFontTx/>
              <a:buNone/>
              <a:defRPr sz="1800" b="1"/>
            </a:lvl1pPr>
            <a:lvl2pPr marL="0" indent="342900">
              <a:buSzTx/>
              <a:buFontTx/>
              <a:buNone/>
              <a:defRPr sz="1800" b="1"/>
            </a:lvl2pPr>
            <a:lvl3pPr marL="0" indent="685800">
              <a:buSzTx/>
              <a:buFontTx/>
              <a:buNone/>
              <a:defRPr sz="1800" b="1"/>
            </a:lvl3pPr>
            <a:lvl4pPr marL="0" indent="1028700">
              <a:buSzTx/>
              <a:buFontTx/>
              <a:buNone/>
              <a:defRPr sz="1800" b="1"/>
            </a:lvl4pPr>
            <a:lvl5pPr marL="0" indent="1371600">
              <a:buSzTx/>
              <a:buFontTx/>
              <a:buNone/>
              <a:defRPr sz="1800" b="1"/>
            </a:lvl5pPr>
          </a:lstStyle>
          <a:p>
            <a:r>
              <a:t>正文级别 1</a:t>
            </a:r>
          </a:p>
          <a:p>
            <a:pPr lvl="1"/>
            <a:r>
              <a:t>正文级别 2</a:t>
            </a:r>
          </a:p>
          <a:p>
            <a:pPr lvl="2"/>
            <a:r>
              <a:t>正文级别 3</a:t>
            </a:r>
          </a:p>
          <a:p>
            <a:pPr lvl="3"/>
            <a:r>
              <a:t>正文级别 4</a:t>
            </a:r>
          </a:p>
          <a:p>
            <a:pPr lvl="4"/>
            <a:r>
              <a:t>正文级别 5</a:t>
            </a:r>
          </a:p>
        </p:txBody>
      </p:sp>
      <p:sp>
        <p:nvSpPr>
          <p:cNvPr id="49" name="Text Placeholder 4"/>
          <p:cNvSpPr>
            <a:spLocks noGrp="1"/>
          </p:cNvSpPr>
          <p:nvPr>
            <p:ph type="body" sz="quarter" idx="21"/>
          </p:nvPr>
        </p:nvSpPr>
        <p:spPr>
          <a:xfrm>
            <a:off x="4629149" y="1260871"/>
            <a:ext cx="3887393" cy="617935"/>
          </a:xfrm>
          <a:prstGeom prst="rect">
            <a:avLst/>
          </a:prstGeom>
        </p:spPr>
        <p:txBody>
          <a:bodyPr anchor="b"/>
          <a:lstStyle/>
          <a:p>
            <a:pPr marL="0" indent="0">
              <a:buSzTx/>
              <a:buFontTx/>
              <a:buNone/>
              <a:defRPr sz="1800" b="1"/>
            </a:pPr>
          </a:p>
        </p:txBody>
      </p:sp>
      <p:sp>
        <p:nvSpPr>
          <p:cNvPr id="50"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仅标题">
    <p:spTree>
      <p:nvGrpSpPr>
        <p:cNvPr id="1" name=""/>
        <p:cNvGrpSpPr/>
        <p:nvPr/>
      </p:nvGrpSpPr>
      <p:grpSpPr>
        <a:xfrm>
          <a:off x="0" y="0"/>
          <a:ext cx="0" cy="0"/>
          <a:chOff x="0" y="0"/>
          <a:chExt cx="0" cy="0"/>
        </a:xfrm>
      </p:grpSpPr>
      <p:sp>
        <p:nvSpPr>
          <p:cNvPr id="57" name="标题文本"/>
          <p:cNvSpPr txBox="1">
            <a:spLocks noGrp="1"/>
          </p:cNvSpPr>
          <p:nvPr>
            <p:ph type="title" hasCustomPrompt="1"/>
          </p:nvPr>
        </p:nvSpPr>
        <p:spPr>
          <a:prstGeom prst="rect">
            <a:avLst/>
          </a:prstGeom>
        </p:spPr>
        <p:txBody>
          <a:bodyPr/>
          <a:lstStyle/>
          <a:p>
            <a:r>
              <a:t>标题文本</a:t>
            </a:r>
          </a:p>
        </p:txBody>
      </p:sp>
      <p:sp>
        <p:nvSpPr>
          <p:cNvPr id="58"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65"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内容与标题">
    <p:spTree>
      <p:nvGrpSpPr>
        <p:cNvPr id="1" name=""/>
        <p:cNvGrpSpPr/>
        <p:nvPr/>
      </p:nvGrpSpPr>
      <p:grpSpPr>
        <a:xfrm>
          <a:off x="0" y="0"/>
          <a:ext cx="0" cy="0"/>
          <a:chOff x="0" y="0"/>
          <a:chExt cx="0" cy="0"/>
        </a:xfrm>
      </p:grpSpPr>
      <p:sp>
        <p:nvSpPr>
          <p:cNvPr id="72" name="标题文本"/>
          <p:cNvSpPr txBox="1">
            <a:spLocks noGrp="1"/>
          </p:cNvSpPr>
          <p:nvPr>
            <p:ph type="title" hasCustomPrompt="1"/>
          </p:nvPr>
        </p:nvSpPr>
        <p:spPr>
          <a:xfrm>
            <a:off x="629841" y="342900"/>
            <a:ext cx="2949178" cy="1200150"/>
          </a:xfrm>
          <a:prstGeom prst="rect">
            <a:avLst/>
          </a:prstGeom>
        </p:spPr>
        <p:txBody>
          <a:bodyPr anchor="b"/>
          <a:lstStyle>
            <a:lvl1pPr>
              <a:defRPr sz="2400"/>
            </a:lvl1pPr>
          </a:lstStyle>
          <a:p>
            <a:r>
              <a:t>标题文本</a:t>
            </a:r>
          </a:p>
        </p:txBody>
      </p:sp>
      <p:sp>
        <p:nvSpPr>
          <p:cNvPr id="73" name="正文级别 1…"/>
          <p:cNvSpPr txBox="1">
            <a:spLocks noGrp="1"/>
          </p:cNvSpPr>
          <p:nvPr>
            <p:ph type="body" sz="half" idx="1" hasCustomPrompt="1"/>
          </p:nvPr>
        </p:nvSpPr>
        <p:spPr>
          <a:xfrm>
            <a:off x="3887391" y="740568"/>
            <a:ext cx="4629151" cy="3655221"/>
          </a:xfrm>
          <a:prstGeom prst="rect">
            <a:avLst/>
          </a:prstGeom>
        </p:spPr>
        <p:txBody>
          <a:bodyPr/>
          <a:lstStyle>
            <a:lvl1pPr>
              <a:defRPr sz="2400"/>
            </a:lvl1pPr>
            <a:lvl2pPr marL="539115" indent="-196215">
              <a:defRPr sz="2400"/>
            </a:lvl2pPr>
            <a:lvl3pPr marL="914400" indent="-228600">
              <a:defRPr sz="2400"/>
            </a:lvl3pPr>
            <a:lvl4pPr marL="1303020" indent="-274320">
              <a:defRPr sz="2400"/>
            </a:lvl4pPr>
            <a:lvl5pPr marL="1645920" indent="-274320">
              <a:defRPr sz="2400"/>
            </a:lvl5pPr>
          </a:lstStyle>
          <a:p>
            <a:r>
              <a:t>正文级别 1</a:t>
            </a:r>
          </a:p>
          <a:p>
            <a:pPr lvl="1"/>
            <a:r>
              <a:t>正文级别 2</a:t>
            </a:r>
          </a:p>
          <a:p>
            <a:pPr lvl="2"/>
            <a:r>
              <a:t>正文级别 3</a:t>
            </a:r>
          </a:p>
          <a:p>
            <a:pPr lvl="3"/>
            <a:r>
              <a:t>正文级别 4</a:t>
            </a:r>
          </a:p>
          <a:p>
            <a:pPr lvl="4"/>
            <a:r>
              <a:t>正文级别 5</a:t>
            </a:r>
          </a:p>
        </p:txBody>
      </p:sp>
      <p:sp>
        <p:nvSpPr>
          <p:cNvPr id="74" name="Text Placeholder 3"/>
          <p:cNvSpPr>
            <a:spLocks noGrp="1"/>
          </p:cNvSpPr>
          <p:nvPr>
            <p:ph type="body" sz="quarter" idx="21"/>
          </p:nvPr>
        </p:nvSpPr>
        <p:spPr>
          <a:xfrm>
            <a:off x="629840" y="1543049"/>
            <a:ext cx="2949180" cy="2858693"/>
          </a:xfrm>
          <a:prstGeom prst="rect">
            <a:avLst/>
          </a:prstGeom>
        </p:spPr>
        <p:txBody>
          <a:bodyPr/>
          <a:lstStyle/>
          <a:p>
            <a:pPr marL="0" indent="0">
              <a:buSzTx/>
              <a:buFontTx/>
              <a:buNone/>
              <a:defRPr sz="1200"/>
            </a:pPr>
          </a:p>
        </p:txBody>
      </p:sp>
      <p:sp>
        <p:nvSpPr>
          <p:cNvPr id="75"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图片与标题">
    <p:spTree>
      <p:nvGrpSpPr>
        <p:cNvPr id="1" name=""/>
        <p:cNvGrpSpPr/>
        <p:nvPr/>
      </p:nvGrpSpPr>
      <p:grpSpPr>
        <a:xfrm>
          <a:off x="0" y="0"/>
          <a:ext cx="0" cy="0"/>
          <a:chOff x="0" y="0"/>
          <a:chExt cx="0" cy="0"/>
        </a:xfrm>
      </p:grpSpPr>
      <p:sp>
        <p:nvSpPr>
          <p:cNvPr id="82" name="标题文本"/>
          <p:cNvSpPr txBox="1">
            <a:spLocks noGrp="1"/>
          </p:cNvSpPr>
          <p:nvPr>
            <p:ph type="title" hasCustomPrompt="1"/>
          </p:nvPr>
        </p:nvSpPr>
        <p:spPr>
          <a:xfrm>
            <a:off x="629841" y="342900"/>
            <a:ext cx="2949178" cy="1200150"/>
          </a:xfrm>
          <a:prstGeom prst="rect">
            <a:avLst/>
          </a:prstGeom>
        </p:spPr>
        <p:txBody>
          <a:bodyPr anchor="b"/>
          <a:lstStyle>
            <a:lvl1pPr>
              <a:defRPr sz="2400"/>
            </a:lvl1pPr>
          </a:lstStyle>
          <a:p>
            <a:r>
              <a:t>标题文本</a:t>
            </a:r>
          </a:p>
        </p:txBody>
      </p:sp>
      <p:sp>
        <p:nvSpPr>
          <p:cNvPr id="83" name="Picture Placeholder 2"/>
          <p:cNvSpPr>
            <a:spLocks noGrp="1"/>
          </p:cNvSpPr>
          <p:nvPr>
            <p:ph type="pic" sz="half" idx="21"/>
          </p:nvPr>
        </p:nvSpPr>
        <p:spPr>
          <a:xfrm>
            <a:off x="3887391" y="740568"/>
            <a:ext cx="4629151" cy="3655221"/>
          </a:xfrm>
          <a:prstGeom prst="rect">
            <a:avLst/>
          </a:prstGeom>
        </p:spPr>
        <p:txBody>
          <a:bodyPr lIns="91439" rIns="91439">
            <a:noAutofit/>
          </a:bodyPr>
          <a:lstStyle/>
          <a:p/>
        </p:txBody>
      </p:sp>
      <p:sp>
        <p:nvSpPr>
          <p:cNvPr id="84" name="正文级别 1…"/>
          <p:cNvSpPr txBox="1">
            <a:spLocks noGrp="1"/>
          </p:cNvSpPr>
          <p:nvPr>
            <p:ph type="body" sz="quarter" idx="1" hasCustomPrompt="1"/>
          </p:nvPr>
        </p:nvSpPr>
        <p:spPr>
          <a:xfrm>
            <a:off x="629841" y="1543050"/>
            <a:ext cx="2949178" cy="2858692"/>
          </a:xfrm>
          <a:prstGeom prst="rect">
            <a:avLst/>
          </a:prstGeom>
        </p:spPr>
        <p:txBody>
          <a:bodyPr/>
          <a:lstStyle>
            <a:lvl1pPr marL="0" indent="0">
              <a:buSzTx/>
              <a:buFontTx/>
              <a:buNone/>
              <a:defRPr sz="1200"/>
            </a:lvl1pPr>
            <a:lvl2pPr marL="0" indent="342900">
              <a:buSzTx/>
              <a:buFontTx/>
              <a:buNone/>
              <a:defRPr sz="1200"/>
            </a:lvl2pPr>
            <a:lvl3pPr marL="0" indent="685800">
              <a:buSzTx/>
              <a:buFontTx/>
              <a:buNone/>
              <a:defRPr sz="1200"/>
            </a:lvl3pPr>
            <a:lvl4pPr marL="0" indent="1028700">
              <a:buSzTx/>
              <a:buFontTx/>
              <a:buNone/>
              <a:defRPr sz="1200"/>
            </a:lvl4pPr>
            <a:lvl5pPr marL="0" indent="1371600">
              <a:buSzTx/>
              <a:buFontTx/>
              <a:buNone/>
              <a:defRPr sz="1200"/>
            </a:lvl5pPr>
          </a:lstStyle>
          <a:p>
            <a:r>
              <a:t>正文级别 1</a:t>
            </a:r>
          </a:p>
          <a:p>
            <a:pPr lvl="1"/>
            <a:r>
              <a:t>正文级别 2</a:t>
            </a:r>
          </a:p>
          <a:p>
            <a:pPr lvl="2"/>
            <a:r>
              <a:t>正文级别 3</a:t>
            </a:r>
          </a:p>
          <a:p>
            <a:pPr lvl="3"/>
            <a:r>
              <a:t>正文级别 4</a:t>
            </a:r>
          </a:p>
          <a:p>
            <a:pPr lvl="4"/>
            <a:r>
              <a:t>正文级别 5</a:t>
            </a:r>
          </a:p>
        </p:txBody>
      </p:sp>
      <p:sp>
        <p:nvSpPr>
          <p:cNvPr id="85"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0"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文本"/>
          <p:cNvSpPr txBox="1">
            <a:spLocks noGrp="1"/>
          </p:cNvSpPr>
          <p:nvPr>
            <p:ph type="title"/>
          </p:nvPr>
        </p:nvSpPr>
        <p:spPr>
          <a:xfrm>
            <a:off x="628650" y="273843"/>
            <a:ext cx="7886700" cy="994173"/>
          </a:xfrm>
          <a:prstGeom prst="rect">
            <a:avLst/>
          </a:prstGeom>
          <a:ln w="12700">
            <a:miter lim="400000"/>
          </a:ln>
        </p:spPr>
        <p:txBody>
          <a:bodyPr lIns="45719" rIns="45719" anchor="ctr">
            <a:normAutofit/>
          </a:bodyPr>
          <a:lstStyle/>
          <a:p>
            <a:r>
              <a:t>标题文本</a:t>
            </a:r>
          </a:p>
        </p:txBody>
      </p:sp>
      <p:sp>
        <p:nvSpPr>
          <p:cNvPr id="3" name="正文级别 1…"/>
          <p:cNvSpPr txBox="1">
            <a:spLocks noGrp="1"/>
          </p:cNvSpPr>
          <p:nvPr>
            <p:ph type="body" idx="1"/>
          </p:nvPr>
        </p:nvSpPr>
        <p:spPr>
          <a:xfrm>
            <a:off x="628650" y="1369219"/>
            <a:ext cx="7886700" cy="3263504"/>
          </a:xfrm>
          <a:prstGeom prst="rect">
            <a:avLst/>
          </a:prstGeom>
          <a:ln w="12700">
            <a:miter lim="400000"/>
          </a:ln>
        </p:spPr>
        <p:txBody>
          <a:bodyPr lIns="45719" rIns="45719">
            <a:normAutofit/>
          </a:bodyPr>
          <a:lstStyle/>
          <a:p>
            <a:r>
              <a:t>正文级别 1</a:t>
            </a:r>
          </a:p>
          <a:p>
            <a:pPr lvl="1"/>
            <a:r>
              <a:t>正文级别 2</a:t>
            </a:r>
          </a:p>
          <a:p>
            <a:pPr lvl="2"/>
            <a:r>
              <a:t>正文级别 3</a:t>
            </a:r>
          </a:p>
          <a:p>
            <a:pPr lvl="3"/>
            <a:r>
              <a:t>正文级别 4</a:t>
            </a:r>
          </a:p>
          <a:p>
            <a:pPr lvl="4"/>
            <a:r>
              <a:t>正文级别 5</a:t>
            </a:r>
          </a:p>
        </p:txBody>
      </p:sp>
      <p:sp>
        <p:nvSpPr>
          <p:cNvPr id="4" name="幻灯片编号"/>
          <p:cNvSpPr txBox="1">
            <a:spLocks noGrp="1"/>
          </p:cNvSpPr>
          <p:nvPr>
            <p:ph type="sldNum" sz="quarter" idx="2"/>
          </p:nvPr>
        </p:nvSpPr>
        <p:spPr>
          <a:xfrm>
            <a:off x="8295347" y="4801228"/>
            <a:ext cx="220003" cy="205914"/>
          </a:xfrm>
          <a:prstGeom prst="rect">
            <a:avLst/>
          </a:prstGeom>
          <a:ln w="12700">
            <a:miter lim="400000"/>
          </a:ln>
        </p:spPr>
        <p:txBody>
          <a:bodyPr wrap="none" lIns="45719" rIns="45719" anchor="ctr">
            <a:spAutoFit/>
          </a:bodyPr>
          <a:lstStyle>
            <a:lvl1pPr algn="r">
              <a:defRPr sz="900">
                <a:solidFill>
                  <a:srgbClr val="888888"/>
                </a:solidFill>
              </a:defRPr>
            </a:lvl1pPr>
          </a:lstStyle>
          <a:p>
            <a:fld id="{86CB4B4D-7CA3-9044-876B-883B54F8677D}"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spd="med"/>
  <p:txStyles>
    <p:titleStyle>
      <a:lvl1pPr marL="0" marR="0" indent="0" algn="l" defTabSz="685800" rtl="0" latinLnBrk="0">
        <a:lnSpc>
          <a:spcPct val="90000"/>
        </a:lnSpc>
        <a:spcBef>
          <a:spcPts val="0"/>
        </a:spcBef>
        <a:spcAft>
          <a:spcPts val="0"/>
        </a:spcAft>
        <a:buClrTx/>
        <a:buSzTx/>
        <a:buFontTx/>
        <a:buNone/>
        <a:defRPr sz="3300" b="0" i="0" u="none" strike="noStrike" cap="none" spc="0" baseline="0">
          <a:solidFill>
            <a:srgbClr val="000000"/>
          </a:solidFill>
          <a:uFillTx/>
          <a:latin typeface="Calibri Light" panose="020F0302020204030204"/>
          <a:ea typeface="Calibri Light" panose="020F0302020204030204"/>
          <a:cs typeface="Calibri Light" panose="020F0302020204030204"/>
          <a:sym typeface="Calibri Light" panose="020F0302020204030204"/>
        </a:defRPr>
      </a:lvl1pPr>
      <a:lvl2pPr marL="0" marR="0" indent="0" algn="l" defTabSz="685800" rtl="0" latinLnBrk="0">
        <a:lnSpc>
          <a:spcPct val="90000"/>
        </a:lnSpc>
        <a:spcBef>
          <a:spcPts val="0"/>
        </a:spcBef>
        <a:spcAft>
          <a:spcPts val="0"/>
        </a:spcAft>
        <a:buClrTx/>
        <a:buSzTx/>
        <a:buFontTx/>
        <a:buNone/>
        <a:defRPr sz="3300" b="0" i="0" u="none" strike="noStrike" cap="none" spc="0" baseline="0">
          <a:solidFill>
            <a:srgbClr val="000000"/>
          </a:solidFill>
          <a:uFillTx/>
          <a:latin typeface="Calibri Light" panose="020F0302020204030204"/>
          <a:ea typeface="Calibri Light" panose="020F0302020204030204"/>
          <a:cs typeface="Calibri Light" panose="020F0302020204030204"/>
          <a:sym typeface="Calibri Light" panose="020F0302020204030204"/>
        </a:defRPr>
      </a:lvl2pPr>
      <a:lvl3pPr marL="0" marR="0" indent="0" algn="l" defTabSz="685800" rtl="0" latinLnBrk="0">
        <a:lnSpc>
          <a:spcPct val="90000"/>
        </a:lnSpc>
        <a:spcBef>
          <a:spcPts val="0"/>
        </a:spcBef>
        <a:spcAft>
          <a:spcPts val="0"/>
        </a:spcAft>
        <a:buClrTx/>
        <a:buSzTx/>
        <a:buFontTx/>
        <a:buNone/>
        <a:defRPr sz="3300" b="0" i="0" u="none" strike="noStrike" cap="none" spc="0" baseline="0">
          <a:solidFill>
            <a:srgbClr val="000000"/>
          </a:solidFill>
          <a:uFillTx/>
          <a:latin typeface="Calibri Light" panose="020F0302020204030204"/>
          <a:ea typeface="Calibri Light" panose="020F0302020204030204"/>
          <a:cs typeface="Calibri Light" panose="020F0302020204030204"/>
          <a:sym typeface="Calibri Light" panose="020F0302020204030204"/>
        </a:defRPr>
      </a:lvl3pPr>
      <a:lvl4pPr marL="0" marR="0" indent="0" algn="l" defTabSz="685800" rtl="0" latinLnBrk="0">
        <a:lnSpc>
          <a:spcPct val="90000"/>
        </a:lnSpc>
        <a:spcBef>
          <a:spcPts val="0"/>
        </a:spcBef>
        <a:spcAft>
          <a:spcPts val="0"/>
        </a:spcAft>
        <a:buClrTx/>
        <a:buSzTx/>
        <a:buFontTx/>
        <a:buNone/>
        <a:defRPr sz="3300" b="0" i="0" u="none" strike="noStrike" cap="none" spc="0" baseline="0">
          <a:solidFill>
            <a:srgbClr val="000000"/>
          </a:solidFill>
          <a:uFillTx/>
          <a:latin typeface="Calibri Light" panose="020F0302020204030204"/>
          <a:ea typeface="Calibri Light" panose="020F0302020204030204"/>
          <a:cs typeface="Calibri Light" panose="020F0302020204030204"/>
          <a:sym typeface="Calibri Light" panose="020F0302020204030204"/>
        </a:defRPr>
      </a:lvl4pPr>
      <a:lvl5pPr marL="0" marR="0" indent="0" algn="l" defTabSz="685800" rtl="0" latinLnBrk="0">
        <a:lnSpc>
          <a:spcPct val="90000"/>
        </a:lnSpc>
        <a:spcBef>
          <a:spcPts val="0"/>
        </a:spcBef>
        <a:spcAft>
          <a:spcPts val="0"/>
        </a:spcAft>
        <a:buClrTx/>
        <a:buSzTx/>
        <a:buFontTx/>
        <a:buNone/>
        <a:defRPr sz="3300" b="0" i="0" u="none" strike="noStrike" cap="none" spc="0" baseline="0">
          <a:solidFill>
            <a:srgbClr val="000000"/>
          </a:solidFill>
          <a:uFillTx/>
          <a:latin typeface="Calibri Light" panose="020F0302020204030204"/>
          <a:ea typeface="Calibri Light" panose="020F0302020204030204"/>
          <a:cs typeface="Calibri Light" panose="020F0302020204030204"/>
          <a:sym typeface="Calibri Light" panose="020F0302020204030204"/>
        </a:defRPr>
      </a:lvl5pPr>
      <a:lvl6pPr marL="0" marR="0" indent="0" algn="l" defTabSz="685800" rtl="0" latinLnBrk="0">
        <a:lnSpc>
          <a:spcPct val="90000"/>
        </a:lnSpc>
        <a:spcBef>
          <a:spcPts val="0"/>
        </a:spcBef>
        <a:spcAft>
          <a:spcPts val="0"/>
        </a:spcAft>
        <a:buClrTx/>
        <a:buSzTx/>
        <a:buFontTx/>
        <a:buNone/>
        <a:defRPr sz="3300" b="0" i="0" u="none" strike="noStrike" cap="none" spc="0" baseline="0">
          <a:solidFill>
            <a:srgbClr val="000000"/>
          </a:solidFill>
          <a:uFillTx/>
          <a:latin typeface="Calibri Light" panose="020F0302020204030204"/>
          <a:ea typeface="Calibri Light" panose="020F0302020204030204"/>
          <a:cs typeface="Calibri Light" panose="020F0302020204030204"/>
          <a:sym typeface="Calibri Light" panose="020F0302020204030204"/>
        </a:defRPr>
      </a:lvl6pPr>
      <a:lvl7pPr marL="0" marR="0" indent="0" algn="l" defTabSz="685800" rtl="0" latinLnBrk="0">
        <a:lnSpc>
          <a:spcPct val="90000"/>
        </a:lnSpc>
        <a:spcBef>
          <a:spcPts val="0"/>
        </a:spcBef>
        <a:spcAft>
          <a:spcPts val="0"/>
        </a:spcAft>
        <a:buClrTx/>
        <a:buSzTx/>
        <a:buFontTx/>
        <a:buNone/>
        <a:defRPr sz="3300" b="0" i="0" u="none" strike="noStrike" cap="none" spc="0" baseline="0">
          <a:solidFill>
            <a:srgbClr val="000000"/>
          </a:solidFill>
          <a:uFillTx/>
          <a:latin typeface="Calibri Light" panose="020F0302020204030204"/>
          <a:ea typeface="Calibri Light" panose="020F0302020204030204"/>
          <a:cs typeface="Calibri Light" panose="020F0302020204030204"/>
          <a:sym typeface="Calibri Light" panose="020F0302020204030204"/>
        </a:defRPr>
      </a:lvl7pPr>
      <a:lvl8pPr marL="0" marR="0" indent="0" algn="l" defTabSz="685800" rtl="0" latinLnBrk="0">
        <a:lnSpc>
          <a:spcPct val="90000"/>
        </a:lnSpc>
        <a:spcBef>
          <a:spcPts val="0"/>
        </a:spcBef>
        <a:spcAft>
          <a:spcPts val="0"/>
        </a:spcAft>
        <a:buClrTx/>
        <a:buSzTx/>
        <a:buFontTx/>
        <a:buNone/>
        <a:defRPr sz="3300" b="0" i="0" u="none" strike="noStrike" cap="none" spc="0" baseline="0">
          <a:solidFill>
            <a:srgbClr val="000000"/>
          </a:solidFill>
          <a:uFillTx/>
          <a:latin typeface="Calibri Light" panose="020F0302020204030204"/>
          <a:ea typeface="Calibri Light" panose="020F0302020204030204"/>
          <a:cs typeface="Calibri Light" panose="020F0302020204030204"/>
          <a:sym typeface="Calibri Light" panose="020F0302020204030204"/>
        </a:defRPr>
      </a:lvl8pPr>
      <a:lvl9pPr marL="0" marR="0" indent="0" algn="l" defTabSz="685800" rtl="0" latinLnBrk="0">
        <a:lnSpc>
          <a:spcPct val="90000"/>
        </a:lnSpc>
        <a:spcBef>
          <a:spcPts val="0"/>
        </a:spcBef>
        <a:spcAft>
          <a:spcPts val="0"/>
        </a:spcAft>
        <a:buClrTx/>
        <a:buSzTx/>
        <a:buFontTx/>
        <a:buNone/>
        <a:defRPr sz="3300" b="0" i="0" u="none" strike="noStrike" cap="none" spc="0" baseline="0">
          <a:solidFill>
            <a:srgbClr val="000000"/>
          </a:solidFill>
          <a:uFillTx/>
          <a:latin typeface="Calibri Light" panose="020F0302020204030204"/>
          <a:ea typeface="Calibri Light" panose="020F0302020204030204"/>
          <a:cs typeface="Calibri Light" panose="020F0302020204030204"/>
          <a:sym typeface="Calibri Light" panose="020F0302020204030204"/>
        </a:defRPr>
      </a:lvl9pPr>
    </p:titleStyle>
    <p:bodyStyle>
      <a:lvl1pPr marL="171450" marR="0" indent="-171450" algn="l" defTabSz="685800" rtl="0" latinLnBrk="0">
        <a:lnSpc>
          <a:spcPct val="90000"/>
        </a:lnSpc>
        <a:spcBef>
          <a:spcPts val="700"/>
        </a:spcBef>
        <a:spcAft>
          <a:spcPts val="0"/>
        </a:spcAft>
        <a:buClrTx/>
        <a:buSzPct val="100000"/>
        <a:buFont typeface="Arial" panose="020B0604020202020204"/>
        <a:buChar char="•"/>
        <a:defRPr sz="2100" b="0" i="0" u="none" strike="noStrike" cap="none" spc="0" baseline="0">
          <a:solidFill>
            <a:srgbClr val="000000"/>
          </a:solidFill>
          <a:uFillTx/>
          <a:latin typeface="Calibri" panose="020F0502020204030204"/>
          <a:ea typeface="Calibri" panose="020F0502020204030204"/>
          <a:cs typeface="Calibri" panose="020F0502020204030204"/>
          <a:sym typeface="Calibri" panose="020F0502020204030204"/>
        </a:defRPr>
      </a:lvl1pPr>
      <a:lvl2pPr marL="542925" marR="0" indent="-200025" algn="l" defTabSz="685800" rtl="0" latinLnBrk="0">
        <a:lnSpc>
          <a:spcPct val="90000"/>
        </a:lnSpc>
        <a:spcBef>
          <a:spcPts val="700"/>
        </a:spcBef>
        <a:spcAft>
          <a:spcPts val="0"/>
        </a:spcAft>
        <a:buClrTx/>
        <a:buSzPct val="100000"/>
        <a:buFont typeface="Arial" panose="020B0604020202020204"/>
        <a:buChar char="•"/>
        <a:defRPr sz="2100" b="0" i="0" u="none" strike="noStrike" cap="none" spc="0" baseline="0">
          <a:solidFill>
            <a:srgbClr val="000000"/>
          </a:solidFill>
          <a:uFillTx/>
          <a:latin typeface="Calibri" panose="020F0502020204030204"/>
          <a:ea typeface="Calibri" panose="020F0502020204030204"/>
          <a:cs typeface="Calibri" panose="020F0502020204030204"/>
          <a:sym typeface="Calibri" panose="020F0502020204030204"/>
        </a:defRPr>
      </a:lvl2pPr>
      <a:lvl3pPr marL="925830" marR="0" indent="-240030" algn="l" defTabSz="685800" rtl="0" latinLnBrk="0">
        <a:lnSpc>
          <a:spcPct val="90000"/>
        </a:lnSpc>
        <a:spcBef>
          <a:spcPts val="700"/>
        </a:spcBef>
        <a:spcAft>
          <a:spcPts val="0"/>
        </a:spcAft>
        <a:buClrTx/>
        <a:buSzPct val="100000"/>
        <a:buFont typeface="Arial" panose="020B0604020202020204"/>
        <a:buChar char="•"/>
        <a:defRPr sz="2100" b="0" i="0" u="none" strike="noStrike" cap="none" spc="0" baseline="0">
          <a:solidFill>
            <a:srgbClr val="000000"/>
          </a:solidFill>
          <a:uFillTx/>
          <a:latin typeface="Calibri" panose="020F0502020204030204"/>
          <a:ea typeface="Calibri" panose="020F0502020204030204"/>
          <a:cs typeface="Calibri" panose="020F0502020204030204"/>
          <a:sym typeface="Calibri" panose="020F0502020204030204"/>
        </a:defRPr>
      </a:lvl3pPr>
      <a:lvl4pPr marL="1305560" marR="0" indent="-276860" algn="l" defTabSz="685800" rtl="0" latinLnBrk="0">
        <a:lnSpc>
          <a:spcPct val="90000"/>
        </a:lnSpc>
        <a:spcBef>
          <a:spcPts val="700"/>
        </a:spcBef>
        <a:spcAft>
          <a:spcPts val="0"/>
        </a:spcAft>
        <a:buClrTx/>
        <a:buSzPct val="100000"/>
        <a:buFont typeface="Arial" panose="020B0604020202020204"/>
        <a:buChar char="•"/>
        <a:defRPr sz="2100" b="0" i="0" u="none" strike="noStrike" cap="none" spc="0" baseline="0">
          <a:solidFill>
            <a:srgbClr val="000000"/>
          </a:solidFill>
          <a:uFillTx/>
          <a:latin typeface="Calibri" panose="020F0502020204030204"/>
          <a:ea typeface="Calibri" panose="020F0502020204030204"/>
          <a:cs typeface="Calibri" panose="020F0502020204030204"/>
          <a:sym typeface="Calibri" panose="020F0502020204030204"/>
        </a:defRPr>
      </a:lvl4pPr>
      <a:lvl5pPr marL="1648460" marR="0" indent="-276860" algn="l" defTabSz="685800" rtl="0" latinLnBrk="0">
        <a:lnSpc>
          <a:spcPct val="90000"/>
        </a:lnSpc>
        <a:spcBef>
          <a:spcPts val="700"/>
        </a:spcBef>
        <a:spcAft>
          <a:spcPts val="0"/>
        </a:spcAft>
        <a:buClrTx/>
        <a:buSzPct val="100000"/>
        <a:buFont typeface="Arial" panose="020B0604020202020204"/>
        <a:buChar char="•"/>
        <a:defRPr sz="2100" b="0" i="0" u="none" strike="noStrike" cap="none" spc="0" baseline="0">
          <a:solidFill>
            <a:srgbClr val="000000"/>
          </a:solidFill>
          <a:uFillTx/>
          <a:latin typeface="Calibri" panose="020F0502020204030204"/>
          <a:ea typeface="Calibri" panose="020F0502020204030204"/>
          <a:cs typeface="Calibri" panose="020F0502020204030204"/>
          <a:sym typeface="Calibri" panose="020F0502020204030204"/>
        </a:defRPr>
      </a:lvl5pPr>
      <a:lvl6pPr marL="1991360" marR="0" indent="-276860" algn="l" defTabSz="685800" rtl="0" latinLnBrk="0">
        <a:lnSpc>
          <a:spcPct val="90000"/>
        </a:lnSpc>
        <a:spcBef>
          <a:spcPts val="700"/>
        </a:spcBef>
        <a:spcAft>
          <a:spcPts val="0"/>
        </a:spcAft>
        <a:buClrTx/>
        <a:buSzPct val="100000"/>
        <a:buFont typeface="Arial" panose="020B0604020202020204"/>
        <a:buChar char="•"/>
        <a:defRPr sz="2100" b="0" i="0" u="none" strike="noStrike" cap="none" spc="0" baseline="0">
          <a:solidFill>
            <a:srgbClr val="000000"/>
          </a:solidFill>
          <a:uFillTx/>
          <a:latin typeface="Calibri" panose="020F0502020204030204"/>
          <a:ea typeface="Calibri" panose="020F0502020204030204"/>
          <a:cs typeface="Calibri" panose="020F0502020204030204"/>
          <a:sym typeface="Calibri" panose="020F0502020204030204"/>
        </a:defRPr>
      </a:lvl6pPr>
      <a:lvl7pPr marL="2334260" marR="0" indent="-276860" algn="l" defTabSz="685800" rtl="0" latinLnBrk="0">
        <a:lnSpc>
          <a:spcPct val="90000"/>
        </a:lnSpc>
        <a:spcBef>
          <a:spcPts val="700"/>
        </a:spcBef>
        <a:spcAft>
          <a:spcPts val="0"/>
        </a:spcAft>
        <a:buClrTx/>
        <a:buSzPct val="100000"/>
        <a:buFont typeface="Arial" panose="020B0604020202020204"/>
        <a:buChar char="•"/>
        <a:defRPr sz="2100" b="0" i="0" u="none" strike="noStrike" cap="none" spc="0" baseline="0">
          <a:solidFill>
            <a:srgbClr val="000000"/>
          </a:solidFill>
          <a:uFillTx/>
          <a:latin typeface="Calibri" panose="020F0502020204030204"/>
          <a:ea typeface="Calibri" panose="020F0502020204030204"/>
          <a:cs typeface="Calibri" panose="020F0502020204030204"/>
          <a:sym typeface="Calibri" panose="020F0502020204030204"/>
        </a:defRPr>
      </a:lvl7pPr>
      <a:lvl8pPr marL="2677160" marR="0" indent="-276860" algn="l" defTabSz="685800" rtl="0" latinLnBrk="0">
        <a:lnSpc>
          <a:spcPct val="90000"/>
        </a:lnSpc>
        <a:spcBef>
          <a:spcPts val="700"/>
        </a:spcBef>
        <a:spcAft>
          <a:spcPts val="0"/>
        </a:spcAft>
        <a:buClrTx/>
        <a:buSzPct val="100000"/>
        <a:buFont typeface="Arial" panose="020B0604020202020204"/>
        <a:buChar char="•"/>
        <a:defRPr sz="2100" b="0" i="0" u="none" strike="noStrike" cap="none" spc="0" baseline="0">
          <a:solidFill>
            <a:srgbClr val="000000"/>
          </a:solidFill>
          <a:uFillTx/>
          <a:latin typeface="Calibri" panose="020F0502020204030204"/>
          <a:ea typeface="Calibri" panose="020F0502020204030204"/>
          <a:cs typeface="Calibri" panose="020F0502020204030204"/>
          <a:sym typeface="Calibri" panose="020F0502020204030204"/>
        </a:defRPr>
      </a:lvl8pPr>
      <a:lvl9pPr marL="3020060" marR="0" indent="-276860" algn="l" defTabSz="685800" rtl="0" latinLnBrk="0">
        <a:lnSpc>
          <a:spcPct val="90000"/>
        </a:lnSpc>
        <a:spcBef>
          <a:spcPts val="700"/>
        </a:spcBef>
        <a:spcAft>
          <a:spcPts val="0"/>
        </a:spcAft>
        <a:buClrTx/>
        <a:buSzPct val="100000"/>
        <a:buFont typeface="Arial" panose="020B0604020202020204"/>
        <a:buChar char="•"/>
        <a:defRPr sz="2100" b="0" i="0" u="none" strike="noStrike" cap="none" spc="0" baseline="0">
          <a:solidFill>
            <a:srgbClr val="000000"/>
          </a:solidFill>
          <a:uFillTx/>
          <a:latin typeface="Calibri" panose="020F0502020204030204"/>
          <a:ea typeface="Calibri" panose="020F0502020204030204"/>
          <a:cs typeface="Calibri" panose="020F0502020204030204"/>
          <a:sym typeface="Calibri" panose="020F0502020204030204"/>
        </a:defRPr>
      </a:lvl9pPr>
    </p:bodyStyle>
    <p:otherStyle>
      <a:lvl1pPr marL="0" marR="0" indent="0" algn="r" defTabSz="457200" rtl="0" latinLnBrk="0">
        <a:lnSpc>
          <a:spcPct val="100000"/>
        </a:lnSpc>
        <a:spcBef>
          <a:spcPts val="0"/>
        </a:spcBef>
        <a:spcAft>
          <a:spcPts val="0"/>
        </a:spcAft>
        <a:buClrTx/>
        <a:buSzTx/>
        <a:buFontTx/>
        <a:buNone/>
        <a:defRPr sz="900" b="0" i="0" u="none" strike="noStrike" cap="none" spc="0" baseline="0">
          <a:solidFill>
            <a:schemeClr val="tx1"/>
          </a:solidFill>
          <a:uFillTx/>
          <a:latin typeface="+mn-lt"/>
          <a:ea typeface="+mn-ea"/>
          <a:cs typeface="+mn-cs"/>
          <a:sym typeface="Calibri" panose="020F0502020204030204"/>
        </a:defRPr>
      </a:lvl1pPr>
      <a:lvl2pPr marL="0" marR="0" indent="457200" algn="r" defTabSz="457200" rtl="0" latinLnBrk="0">
        <a:lnSpc>
          <a:spcPct val="100000"/>
        </a:lnSpc>
        <a:spcBef>
          <a:spcPts val="0"/>
        </a:spcBef>
        <a:spcAft>
          <a:spcPts val="0"/>
        </a:spcAft>
        <a:buClrTx/>
        <a:buSzTx/>
        <a:buFontTx/>
        <a:buNone/>
        <a:defRPr sz="900" b="0" i="0" u="none" strike="noStrike" cap="none" spc="0" baseline="0">
          <a:solidFill>
            <a:schemeClr val="tx1"/>
          </a:solidFill>
          <a:uFillTx/>
          <a:latin typeface="+mn-lt"/>
          <a:ea typeface="+mn-ea"/>
          <a:cs typeface="+mn-cs"/>
          <a:sym typeface="Calibri" panose="020F0502020204030204"/>
        </a:defRPr>
      </a:lvl2pPr>
      <a:lvl3pPr marL="0" marR="0" indent="914400" algn="r" defTabSz="457200" rtl="0" latinLnBrk="0">
        <a:lnSpc>
          <a:spcPct val="100000"/>
        </a:lnSpc>
        <a:spcBef>
          <a:spcPts val="0"/>
        </a:spcBef>
        <a:spcAft>
          <a:spcPts val="0"/>
        </a:spcAft>
        <a:buClrTx/>
        <a:buSzTx/>
        <a:buFontTx/>
        <a:buNone/>
        <a:defRPr sz="900" b="0" i="0" u="none" strike="noStrike" cap="none" spc="0" baseline="0">
          <a:solidFill>
            <a:schemeClr val="tx1"/>
          </a:solidFill>
          <a:uFillTx/>
          <a:latin typeface="+mn-lt"/>
          <a:ea typeface="+mn-ea"/>
          <a:cs typeface="+mn-cs"/>
          <a:sym typeface="Calibri" panose="020F0502020204030204"/>
        </a:defRPr>
      </a:lvl3pPr>
      <a:lvl4pPr marL="0" marR="0" indent="1371600" algn="r" defTabSz="457200" rtl="0" latinLnBrk="0">
        <a:lnSpc>
          <a:spcPct val="100000"/>
        </a:lnSpc>
        <a:spcBef>
          <a:spcPts val="0"/>
        </a:spcBef>
        <a:spcAft>
          <a:spcPts val="0"/>
        </a:spcAft>
        <a:buClrTx/>
        <a:buSzTx/>
        <a:buFontTx/>
        <a:buNone/>
        <a:defRPr sz="900" b="0" i="0" u="none" strike="noStrike" cap="none" spc="0" baseline="0">
          <a:solidFill>
            <a:schemeClr val="tx1"/>
          </a:solidFill>
          <a:uFillTx/>
          <a:latin typeface="+mn-lt"/>
          <a:ea typeface="+mn-ea"/>
          <a:cs typeface="+mn-cs"/>
          <a:sym typeface="Calibri" panose="020F0502020204030204"/>
        </a:defRPr>
      </a:lvl4pPr>
      <a:lvl5pPr marL="0" marR="0" indent="1828800" algn="r" defTabSz="457200" rtl="0" latinLnBrk="0">
        <a:lnSpc>
          <a:spcPct val="100000"/>
        </a:lnSpc>
        <a:spcBef>
          <a:spcPts val="0"/>
        </a:spcBef>
        <a:spcAft>
          <a:spcPts val="0"/>
        </a:spcAft>
        <a:buClrTx/>
        <a:buSzTx/>
        <a:buFontTx/>
        <a:buNone/>
        <a:defRPr sz="900" b="0" i="0" u="none" strike="noStrike" cap="none" spc="0" baseline="0">
          <a:solidFill>
            <a:schemeClr val="tx1"/>
          </a:solidFill>
          <a:uFillTx/>
          <a:latin typeface="+mn-lt"/>
          <a:ea typeface="+mn-ea"/>
          <a:cs typeface="+mn-cs"/>
          <a:sym typeface="Calibri" panose="020F0502020204030204"/>
        </a:defRPr>
      </a:lvl5pPr>
      <a:lvl6pPr marL="0" marR="0" indent="2286000" algn="r" defTabSz="457200" rtl="0" latinLnBrk="0">
        <a:lnSpc>
          <a:spcPct val="100000"/>
        </a:lnSpc>
        <a:spcBef>
          <a:spcPts val="0"/>
        </a:spcBef>
        <a:spcAft>
          <a:spcPts val="0"/>
        </a:spcAft>
        <a:buClrTx/>
        <a:buSzTx/>
        <a:buFontTx/>
        <a:buNone/>
        <a:defRPr sz="900" b="0" i="0" u="none" strike="noStrike" cap="none" spc="0" baseline="0">
          <a:solidFill>
            <a:schemeClr val="tx1"/>
          </a:solidFill>
          <a:uFillTx/>
          <a:latin typeface="+mn-lt"/>
          <a:ea typeface="+mn-ea"/>
          <a:cs typeface="+mn-cs"/>
          <a:sym typeface="Calibri" panose="020F0502020204030204"/>
        </a:defRPr>
      </a:lvl6pPr>
      <a:lvl7pPr marL="0" marR="0" indent="2743200" algn="r" defTabSz="457200" rtl="0" latinLnBrk="0">
        <a:lnSpc>
          <a:spcPct val="100000"/>
        </a:lnSpc>
        <a:spcBef>
          <a:spcPts val="0"/>
        </a:spcBef>
        <a:spcAft>
          <a:spcPts val="0"/>
        </a:spcAft>
        <a:buClrTx/>
        <a:buSzTx/>
        <a:buFontTx/>
        <a:buNone/>
        <a:defRPr sz="900" b="0" i="0" u="none" strike="noStrike" cap="none" spc="0" baseline="0">
          <a:solidFill>
            <a:schemeClr val="tx1"/>
          </a:solidFill>
          <a:uFillTx/>
          <a:latin typeface="+mn-lt"/>
          <a:ea typeface="+mn-ea"/>
          <a:cs typeface="+mn-cs"/>
          <a:sym typeface="Calibri" panose="020F0502020204030204"/>
        </a:defRPr>
      </a:lvl7pPr>
      <a:lvl8pPr marL="0" marR="0" indent="3200400" algn="r" defTabSz="457200" rtl="0" latinLnBrk="0">
        <a:lnSpc>
          <a:spcPct val="100000"/>
        </a:lnSpc>
        <a:spcBef>
          <a:spcPts val="0"/>
        </a:spcBef>
        <a:spcAft>
          <a:spcPts val="0"/>
        </a:spcAft>
        <a:buClrTx/>
        <a:buSzTx/>
        <a:buFontTx/>
        <a:buNone/>
        <a:defRPr sz="900" b="0" i="0" u="none" strike="noStrike" cap="none" spc="0" baseline="0">
          <a:solidFill>
            <a:schemeClr val="tx1"/>
          </a:solidFill>
          <a:uFillTx/>
          <a:latin typeface="+mn-lt"/>
          <a:ea typeface="+mn-ea"/>
          <a:cs typeface="+mn-cs"/>
          <a:sym typeface="Calibri" panose="020F0502020204030204"/>
        </a:defRPr>
      </a:lvl8pPr>
      <a:lvl9pPr marL="0" marR="0" indent="3657600" algn="r" defTabSz="457200" rtl="0" latinLnBrk="0">
        <a:lnSpc>
          <a:spcPct val="100000"/>
        </a:lnSpc>
        <a:spcBef>
          <a:spcPts val="0"/>
        </a:spcBef>
        <a:spcAft>
          <a:spcPts val="0"/>
        </a:spcAft>
        <a:buClrTx/>
        <a:buSzTx/>
        <a:buFontTx/>
        <a:buNone/>
        <a:defRPr sz="900" b="0" i="0" u="none" strike="noStrike" cap="none" spc="0" baseline="0">
          <a:solidFill>
            <a:schemeClr val="tx1"/>
          </a:solidFill>
          <a:uFillTx/>
          <a:latin typeface="+mn-lt"/>
          <a:ea typeface="+mn-ea"/>
          <a:cs typeface="+mn-cs"/>
          <a:sym typeface="Calibri" panose="020F0502020204030204"/>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9" Type="http://schemas.openxmlformats.org/officeDocument/2006/relationships/image" Target="../media/image19.png"/><Relationship Id="rId8" Type="http://schemas.openxmlformats.org/officeDocument/2006/relationships/image" Target="../media/image18.png"/><Relationship Id="rId7" Type="http://schemas.openxmlformats.org/officeDocument/2006/relationships/image" Target="../media/image17.png"/><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12.png"/><Relationship Id="rId12" Type="http://schemas.openxmlformats.org/officeDocument/2006/relationships/notesSlide" Target="../notesSlides/notesSlide12.xml"/><Relationship Id="rId11" Type="http://schemas.openxmlformats.org/officeDocument/2006/relationships/slideLayout" Target="../slideLayouts/slideLayout2.xml"/><Relationship Id="rId10" Type="http://schemas.openxmlformats.org/officeDocument/2006/relationships/image" Target="../media/image20.png"/><Relationship Id="rId1"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2.xml"/><Relationship Id="rId2" Type="http://schemas.openxmlformats.org/officeDocument/2006/relationships/image" Target="../media/image23.png"/><Relationship Id="rId1" Type="http://schemas.openxmlformats.org/officeDocument/2006/relationships/image" Target="../media/image22.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9" Type="http://schemas.openxmlformats.org/officeDocument/2006/relationships/hyperlink" Target="https://crates.io/crates/tonic" TargetMode="External"/><Relationship Id="rId8" Type="http://schemas.openxmlformats.org/officeDocument/2006/relationships/hyperlink" Target="https://crates.io/crates/arrow-flight" TargetMode="External"/><Relationship Id="rId7" Type="http://schemas.openxmlformats.org/officeDocument/2006/relationships/hyperlink" Target="https://crates.io/crates/sqlx" TargetMode="External"/><Relationship Id="rId6" Type="http://schemas.openxmlformats.org/officeDocument/2006/relationships/hyperlink" Target="https://crates.io/crates/metrics" TargetMode="External"/><Relationship Id="rId5" Type="http://schemas.openxmlformats.org/officeDocument/2006/relationships/hyperlink" Target="https://crates.io/crates/utoipa" TargetMode="External"/><Relationship Id="rId4" Type="http://schemas.openxmlformats.org/officeDocument/2006/relationships/hyperlink" Target="https://crates.io/crates/actix-web" TargetMode="External"/><Relationship Id="rId3" Type="http://schemas.openxmlformats.org/officeDocument/2006/relationships/hyperlink" Target="https://crates.io/crates/flume" TargetMode="External"/><Relationship Id="rId2" Type="http://schemas.openxmlformats.org/officeDocument/2006/relationships/hyperlink" Target="https://crates.io/crates/tokio-cron-scheduler" TargetMode="External"/><Relationship Id="rId17" Type="http://schemas.openxmlformats.org/officeDocument/2006/relationships/notesSlide" Target="../notesSlides/notesSlide18.xml"/><Relationship Id="rId16" Type="http://schemas.openxmlformats.org/officeDocument/2006/relationships/slideLayout" Target="../slideLayouts/slideLayout2.xml"/><Relationship Id="rId15" Type="http://schemas.openxmlformats.org/officeDocument/2006/relationships/hyperlink" Target="https://crates.io/crates/dashmap" TargetMode="External"/><Relationship Id="rId14" Type="http://schemas.openxmlformats.org/officeDocument/2006/relationships/hyperlink" Target="https://crates.io/crates/zstd" TargetMode="External"/><Relationship Id="rId13" Type="http://schemas.openxmlformats.org/officeDocument/2006/relationships/hyperlink" Target="https://crates.io/creates/csv-async" TargetMode="External"/><Relationship Id="rId12" Type="http://schemas.openxmlformats.org/officeDocument/2006/relationships/hyperlink" Target="https://crates.io/crates/parquet" TargetMode="External"/><Relationship Id="rId11" Type="http://schemas.openxmlformats.org/officeDocument/2006/relationships/hyperlink" Target="https://crates.io/crates/arrow" TargetMode="External"/><Relationship Id="rId10" Type="http://schemas.openxmlformats.org/officeDocument/2006/relationships/hyperlink" Target="https://crates.io/crates/jsonwebtoken" TargetMode="External"/><Relationship Id="rId1" Type="http://schemas.openxmlformats.org/officeDocument/2006/relationships/hyperlink" Target="https://crates.io/crates/tokio" TargetMode="External"/></Relationships>
</file>

<file path=ppt/slides/_rels/slide22.xml.rels><?xml version="1.0" encoding="UTF-8" standalone="yes"?>
<Relationships xmlns="http://schemas.openxmlformats.org/package/2006/relationships"><Relationship Id="rId5" Type="http://schemas.openxmlformats.org/officeDocument/2006/relationships/notesSlide" Target="../notesSlides/notesSlide19.xml"/><Relationship Id="rId4" Type="http://schemas.openxmlformats.org/officeDocument/2006/relationships/slideLayout" Target="../slideLayouts/slideLayout2.xml"/><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image" Target="../media/image24.png"/></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2.xml"/><Relationship Id="rId2" Type="http://schemas.openxmlformats.org/officeDocument/2006/relationships/image" Target="../media/image28.png"/><Relationship Id="rId1" Type="http://schemas.openxmlformats.org/officeDocument/2006/relationships/image" Target="../media/image27.png"/></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2.xml"/><Relationship Id="rId2" Type="http://schemas.openxmlformats.org/officeDocument/2006/relationships/image" Target="../media/image30.png"/><Relationship Id="rId1" Type="http://schemas.openxmlformats.org/officeDocument/2006/relationships/image" Target="../media/image29.png"/></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2.xml"/><Relationship Id="rId2" Type="http://schemas.openxmlformats.org/officeDocument/2006/relationships/image" Target="../media/image32.png"/><Relationship Id="rId1" Type="http://schemas.openxmlformats.org/officeDocument/2006/relationships/image" Target="../media/image31.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6" Type="http://schemas.openxmlformats.org/officeDocument/2006/relationships/notesSlide" Target="../notesSlides/notesSlide25.xml"/><Relationship Id="rId5" Type="http://schemas.openxmlformats.org/officeDocument/2006/relationships/slideLayout" Target="../slideLayouts/slideLayout1.xml"/><Relationship Id="rId4" Type="http://schemas.openxmlformats.org/officeDocument/2006/relationships/image" Target="../media/image34.png"/><Relationship Id="rId3" Type="http://schemas.openxmlformats.org/officeDocument/2006/relationships/image" Target="../media/image33.png"/><Relationship Id="rId2" Type="http://schemas.openxmlformats.org/officeDocument/2006/relationships/image" Target="../media/image2.png"/><Relationship Id="rId1" Type="http://schemas.openxmlformats.org/officeDocument/2006/relationships/image" Target="../media/image1.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1.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 name="图片 3" descr="图片 3"/>
          <p:cNvPicPr>
            <a:picLocks noChangeAspect="1"/>
          </p:cNvPicPr>
          <p:nvPr/>
        </p:nvPicPr>
        <p:blipFill>
          <a:blip r:embed="rId1"/>
          <a:stretch>
            <a:fillRect/>
          </a:stretch>
        </p:blipFill>
        <p:spPr>
          <a:xfrm>
            <a:off x="0" y="635"/>
            <a:ext cx="9144000" cy="5142866"/>
          </a:xfrm>
          <a:prstGeom prst="rect">
            <a:avLst/>
          </a:prstGeom>
          <a:ln w="12700">
            <a:miter lim="400000"/>
            <a:headEnd/>
            <a:tailEnd/>
          </a:ln>
        </p:spPr>
      </p:pic>
      <p:pic>
        <p:nvPicPr>
          <p:cNvPr id="95" name="图片 5" descr="图片 5"/>
          <p:cNvPicPr>
            <a:picLocks noChangeAspect="1"/>
          </p:cNvPicPr>
          <p:nvPr/>
        </p:nvPicPr>
        <p:blipFill>
          <a:blip r:embed="rId2"/>
          <a:stretch>
            <a:fillRect/>
          </a:stretch>
        </p:blipFill>
        <p:spPr>
          <a:xfrm>
            <a:off x="-3175" y="66039"/>
            <a:ext cx="9144000" cy="5077461"/>
          </a:xfrm>
          <a:prstGeom prst="rect">
            <a:avLst/>
          </a:prstGeom>
          <a:ln w="12700">
            <a:miter lim="400000"/>
            <a:headEnd/>
            <a:tailEnd/>
          </a:ln>
        </p:spPr>
      </p:pic>
      <p:sp>
        <p:nvSpPr>
          <p:cNvPr id="96" name="文本框 7"/>
          <p:cNvSpPr txBox="1"/>
          <p:nvPr/>
        </p:nvSpPr>
        <p:spPr>
          <a:xfrm>
            <a:off x="292735" y="1328419"/>
            <a:ext cx="4520565" cy="447041"/>
          </a:xfrm>
          <a:prstGeom prst="rect">
            <a:avLst/>
          </a:prstGeom>
          <a:ln w="12700">
            <a:miter lim="400000"/>
          </a:ln>
        </p:spPr>
        <p:txBody>
          <a:bodyPr lIns="45719" rIns="45719">
            <a:spAutoFit/>
          </a:bodyPr>
          <a:lstStyle>
            <a:lvl1pPr>
              <a:defRPr sz="2000" b="1">
                <a:latin typeface="Alibaba PuHuiTi 2.0 85 Bold"/>
                <a:ea typeface="Alibaba PuHuiTi 2.0 85 Bold"/>
                <a:cs typeface="Alibaba PuHuiTi 2.0 85 Bold"/>
                <a:sym typeface="Alibaba PuHuiTi 2.0 85 Bold"/>
              </a:defRPr>
            </a:lvl1pPr>
          </a:lstStyle>
          <a:p>
            <a:r>
              <a:t>第三届中国Rust开发者大会</a:t>
            </a:r>
          </a:p>
        </p:txBody>
      </p:sp>
      <p:pic>
        <p:nvPicPr>
          <p:cNvPr id="97" name="图片 9" descr="图片 9"/>
          <p:cNvPicPr>
            <a:picLocks noChangeAspect="1"/>
          </p:cNvPicPr>
          <p:nvPr/>
        </p:nvPicPr>
        <p:blipFill>
          <a:blip r:embed="rId3"/>
          <a:stretch>
            <a:fillRect/>
          </a:stretch>
        </p:blipFill>
        <p:spPr>
          <a:xfrm>
            <a:off x="-3175" y="0"/>
            <a:ext cx="4400550" cy="1328420"/>
          </a:xfrm>
          <a:prstGeom prst="rect">
            <a:avLst/>
          </a:prstGeom>
          <a:ln w="12700">
            <a:miter lim="400000"/>
            <a:headEnd/>
            <a:tailEnd/>
          </a:ln>
        </p:spPr>
      </p:pic>
      <p:pic>
        <p:nvPicPr>
          <p:cNvPr id="98" name="图片 10" descr="图片 10"/>
          <p:cNvPicPr>
            <a:picLocks noChangeAspect="1"/>
          </p:cNvPicPr>
          <p:nvPr/>
        </p:nvPicPr>
        <p:blipFill>
          <a:blip r:embed="rId4"/>
          <a:stretch>
            <a:fillRect/>
          </a:stretch>
        </p:blipFill>
        <p:spPr>
          <a:xfrm>
            <a:off x="-160655" y="4199254"/>
            <a:ext cx="3754121" cy="1087121"/>
          </a:xfrm>
          <a:prstGeom prst="rect">
            <a:avLst/>
          </a:prstGeom>
          <a:ln w="12700">
            <a:miter lim="400000"/>
            <a:headEnd/>
            <a:tailEnd/>
          </a:ln>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矩形 1"/>
          <p:cNvSpPr/>
          <p:nvPr/>
        </p:nvSpPr>
        <p:spPr>
          <a:xfrm>
            <a:off x="0" y="2499995"/>
            <a:ext cx="9142095" cy="2643505"/>
          </a:xfrm>
          <a:prstGeom prst="rect">
            <a:avLst/>
          </a:prstGeom>
          <a:solidFill>
            <a:srgbClr val="E96D2B"/>
          </a:solidFill>
          <a:ln w="12700">
            <a:miter lim="400000"/>
          </a:ln>
        </p:spPr>
        <p:txBody>
          <a:bodyPr lIns="0" tIns="0" rIns="0" bIns="0" anchor="ctr"/>
          <a:lstStyle/>
          <a:p>
            <a:pPr algn="ctr">
              <a:defRPr>
                <a:solidFill>
                  <a:srgbClr val="FFFFFF"/>
                </a:solidFill>
              </a:defRPr>
            </a:pPr>
          </a:p>
        </p:txBody>
      </p:sp>
      <p:sp>
        <p:nvSpPr>
          <p:cNvPr id="2" name="Title 1"/>
          <p:cNvSpPr>
            <a:spLocks noGrp="1"/>
          </p:cNvSpPr>
          <p:nvPr>
            <p:ph type="title"/>
          </p:nvPr>
        </p:nvSpPr>
        <p:spPr/>
        <p:txBody>
          <a:bodyPr/>
          <a:lstStyle/>
          <a:p>
            <a:r>
              <a:rPr lang="en-US"/>
              <a:t>TDengine - </a:t>
            </a:r>
            <a:r>
              <a:rPr lang="zh-CN" altLang="en-US">
                <a:ea typeface="宋体" pitchFamily="2" charset="-122"/>
              </a:rPr>
              <a:t>业务模式</a:t>
            </a:r>
            <a:endParaRPr lang="zh-CN" altLang="en-US">
              <a:ea typeface="宋体" pitchFamily="2" charset="-122"/>
            </a:endParaRPr>
          </a:p>
        </p:txBody>
      </p:sp>
      <p:grpSp>
        <p:nvGrpSpPr>
          <p:cNvPr id="5" name="组合 4"/>
          <p:cNvGrpSpPr/>
          <p:nvPr/>
        </p:nvGrpSpPr>
        <p:grpSpPr>
          <a:xfrm>
            <a:off x="1680717" y="1417557"/>
            <a:ext cx="5053964" cy="731520"/>
            <a:chOff x="154632" y="1876503"/>
            <a:chExt cx="6242340" cy="903528"/>
          </a:xfrm>
        </p:grpSpPr>
        <p:sp>
          <p:nvSpPr>
            <p:cNvPr id="10" name="椭圆 9"/>
            <p:cNvSpPr/>
            <p:nvPr/>
          </p:nvSpPr>
          <p:spPr>
            <a:xfrm>
              <a:off x="266788" y="1876503"/>
              <a:ext cx="903528" cy="903528"/>
            </a:xfrm>
            <a:prstGeom prst="ellipse">
              <a:avLst/>
            </a:prstGeom>
            <a:solidFill>
              <a:srgbClr val="FF6D3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b="1">
                <a:solidFill>
                  <a:schemeClr val="bg1"/>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11" name="椭圆 10"/>
            <p:cNvSpPr/>
            <p:nvPr/>
          </p:nvSpPr>
          <p:spPr>
            <a:xfrm>
              <a:off x="2811097" y="1876503"/>
              <a:ext cx="903528" cy="903528"/>
            </a:xfrm>
            <a:prstGeom prst="ellipse">
              <a:avLst/>
            </a:prstGeom>
            <a:solidFill>
              <a:srgbClr val="00CCCC"/>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18" name="椭圆 17"/>
            <p:cNvSpPr/>
            <p:nvPr/>
          </p:nvSpPr>
          <p:spPr>
            <a:xfrm>
              <a:off x="5355406" y="1876503"/>
              <a:ext cx="903528" cy="903528"/>
            </a:xfrm>
            <a:prstGeom prst="ellipse">
              <a:avLst/>
            </a:prstGeom>
            <a:solidFill>
              <a:srgbClr val="FFCC6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19" name="文本框 18"/>
            <p:cNvSpPr txBox="1"/>
            <p:nvPr/>
          </p:nvSpPr>
          <p:spPr>
            <a:xfrm>
              <a:off x="154632" y="2107596"/>
              <a:ext cx="1150586" cy="378823"/>
            </a:xfrm>
            <a:prstGeom prst="rect">
              <a:avLst/>
            </a:prstGeom>
            <a:noFill/>
          </p:spPr>
          <p:txBody>
            <a:bodyPr wrap="square" rtlCol="0">
              <a:spAutoFit/>
            </a:bodyPr>
            <a:lstStyle/>
            <a:p>
              <a:pPr algn="ctr"/>
              <a:r>
                <a:rPr lang="zh-CN" altLang="en-US" sz="1400" b="1" dirty="0">
                  <a:solidFill>
                    <a:schemeClr val="bg1"/>
                  </a:solidFill>
                  <a:latin typeface="inpin heiti" panose="00000500000000000000" pitchFamily="2" charset="-122"/>
                  <a:ea typeface="inpin heiti" panose="00000500000000000000" pitchFamily="2" charset="-122"/>
                  <a:sym typeface="inpin heiti" panose="00000500000000000000" pitchFamily="2" charset="-122"/>
                </a:rPr>
                <a:t>开源版</a:t>
              </a:r>
              <a:endParaRPr lang="zh-CN" altLang="en-US" sz="1400" b="1" dirty="0">
                <a:solidFill>
                  <a:schemeClr val="bg1"/>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6" name="文本框 18"/>
            <p:cNvSpPr txBox="1"/>
            <p:nvPr/>
          </p:nvSpPr>
          <p:spPr>
            <a:xfrm>
              <a:off x="2673058" y="2135831"/>
              <a:ext cx="1150586" cy="378823"/>
            </a:xfrm>
            <a:prstGeom prst="rect">
              <a:avLst/>
            </a:prstGeom>
            <a:noFill/>
          </p:spPr>
          <p:txBody>
            <a:bodyPr wrap="square" rtlCol="0">
              <a:spAutoFit/>
            </a:bodyPr>
            <a:lstStyle/>
            <a:p>
              <a:pPr algn="ctr"/>
              <a:r>
                <a:rPr lang="zh-CN" altLang="en-US" sz="1400" b="1" dirty="0">
                  <a:solidFill>
                    <a:schemeClr val="bg1"/>
                  </a:solidFill>
                  <a:latin typeface="inpin heiti" panose="00000500000000000000" pitchFamily="2" charset="-122"/>
                  <a:ea typeface="inpin heiti" panose="00000500000000000000" pitchFamily="2" charset="-122"/>
                  <a:sym typeface="inpin heiti" panose="00000500000000000000" pitchFamily="2" charset="-122"/>
                </a:rPr>
                <a:t>企业版</a:t>
              </a:r>
              <a:endParaRPr lang="zh-CN" altLang="en-US" sz="1400" b="1" dirty="0">
                <a:solidFill>
                  <a:schemeClr val="bg1"/>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7" name="文本框 18"/>
            <p:cNvSpPr txBox="1"/>
            <p:nvPr/>
          </p:nvSpPr>
          <p:spPr>
            <a:xfrm>
              <a:off x="5246386" y="2162498"/>
              <a:ext cx="1150586" cy="378823"/>
            </a:xfrm>
            <a:prstGeom prst="rect">
              <a:avLst/>
            </a:prstGeom>
            <a:noFill/>
          </p:spPr>
          <p:txBody>
            <a:bodyPr wrap="square" rtlCol="0">
              <a:spAutoFit/>
            </a:bodyPr>
            <a:lstStyle/>
            <a:p>
              <a:pPr algn="ctr"/>
              <a:r>
                <a:rPr lang="zh-CN" altLang="en-US" sz="1400" b="1" dirty="0">
                  <a:solidFill>
                    <a:schemeClr val="bg1"/>
                  </a:solidFill>
                  <a:latin typeface="inpin heiti" panose="00000500000000000000" pitchFamily="2" charset="-122"/>
                  <a:ea typeface="inpin heiti" panose="00000500000000000000" pitchFamily="2" charset="-122"/>
                  <a:sym typeface="inpin heiti" panose="00000500000000000000" pitchFamily="2" charset="-122"/>
                </a:rPr>
                <a:t>云服务版</a:t>
              </a:r>
              <a:endParaRPr lang="zh-CN" altLang="en-US" sz="1400" b="1" dirty="0">
                <a:solidFill>
                  <a:schemeClr val="bg1"/>
                </a:solidFill>
                <a:latin typeface="inpin heiti" panose="00000500000000000000" pitchFamily="2" charset="-122"/>
                <a:ea typeface="inpin heiti" panose="00000500000000000000" pitchFamily="2" charset="-122"/>
                <a:sym typeface="inpin heiti" panose="00000500000000000000" pitchFamily="2" charset="-122"/>
              </a:endParaRPr>
            </a:p>
          </p:txBody>
        </p:sp>
      </p:grpSp>
      <p:sp>
        <p:nvSpPr>
          <p:cNvPr id="24" name="TextBox 33"/>
          <p:cNvSpPr txBox="1"/>
          <p:nvPr/>
        </p:nvSpPr>
        <p:spPr>
          <a:xfrm>
            <a:off x="1317625" y="2609850"/>
            <a:ext cx="1619250" cy="220345"/>
          </a:xfrm>
          <a:prstGeom prst="rect">
            <a:avLst/>
          </a:prstGeom>
        </p:spPr>
        <p:txBody>
          <a:bodyPr vert="horz" wrap="none" lIns="144025" rIns="144025">
            <a:noAutofit/>
          </a:bodyPr>
          <a:lstStyle/>
          <a:p>
            <a:pPr algn="ctr"/>
            <a:r>
              <a:rPr lang="zh-CN" altLang="en-US" sz="1200" b="1" kern="900" dirty="0">
                <a:solidFill>
                  <a:schemeClr val="bg1"/>
                </a:solidFill>
                <a:latin typeface="inpin heiti" panose="00000500000000000000" pitchFamily="2" charset="-122"/>
                <a:ea typeface="inpin heiti" panose="00000500000000000000" pitchFamily="2" charset="-122"/>
                <a:sym typeface="inpin heiti" panose="00000500000000000000" pitchFamily="2" charset="-122"/>
              </a:rPr>
              <a:t>核心功能开源</a:t>
            </a:r>
            <a:endParaRPr lang="zh-CN" altLang="en-US" sz="1200" b="1" kern="900" dirty="0">
              <a:solidFill>
                <a:schemeClr val="bg1"/>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25" name="矩形 24"/>
          <p:cNvSpPr/>
          <p:nvPr/>
        </p:nvSpPr>
        <p:spPr>
          <a:xfrm>
            <a:off x="1197671" y="3203398"/>
            <a:ext cx="1859989" cy="1706880"/>
          </a:xfrm>
          <a:prstGeom prst="rect">
            <a:avLst/>
          </a:prstGeom>
        </p:spPr>
        <p:txBody>
          <a:bodyPr wrap="square">
            <a:spAutoFit/>
            <a:scene3d>
              <a:camera prst="orthographicFront"/>
              <a:lightRig rig="threePt" dir="t"/>
            </a:scene3d>
            <a:sp3d contourW="12700"/>
          </a:bodyPr>
          <a:lstStyle/>
          <a:p>
            <a:pPr marL="171450" indent="-171450">
              <a:lnSpc>
                <a:spcPct val="150000"/>
              </a:lnSpc>
              <a:buFont typeface="Arial" panose="020B0604020202020204" pitchFamily="34" charset="0"/>
              <a:buChar char="•"/>
            </a:pPr>
            <a:r>
              <a:rPr lang="en-US" altLang="zh-CN" sz="1000" dirty="0">
                <a:solidFill>
                  <a:schemeClr val="bg1"/>
                </a:solidFill>
                <a:latin typeface="inpin heiti" panose="00000500000000000000" pitchFamily="2" charset="-122"/>
                <a:ea typeface="inpin heiti" panose="00000500000000000000" pitchFamily="2" charset="-122"/>
                <a:sym typeface="inpin heiti" panose="00000500000000000000" pitchFamily="2" charset="-122"/>
              </a:rPr>
              <a:t>SQL </a:t>
            </a:r>
            <a:r>
              <a:rPr lang="zh-CN" altLang="en-US" sz="1000" dirty="0">
                <a:solidFill>
                  <a:schemeClr val="bg1"/>
                </a:solidFill>
                <a:latin typeface="inpin heiti" panose="00000500000000000000" pitchFamily="2" charset="-122"/>
                <a:ea typeface="inpin heiti" panose="00000500000000000000" pitchFamily="2" charset="-122"/>
                <a:sym typeface="inpin heiti" panose="00000500000000000000" pitchFamily="2" charset="-122"/>
              </a:rPr>
              <a:t>支持</a:t>
            </a:r>
            <a:endParaRPr lang="zh-CN" altLang="en-US" sz="1000" dirty="0">
              <a:solidFill>
                <a:schemeClr val="bg1"/>
              </a:solidFill>
              <a:latin typeface="inpin heiti" panose="00000500000000000000" pitchFamily="2" charset="-122"/>
              <a:ea typeface="inpin heiti" panose="00000500000000000000" pitchFamily="2" charset="-122"/>
              <a:sym typeface="inpin heiti" panose="00000500000000000000" pitchFamily="2" charset="-122"/>
            </a:endParaRPr>
          </a:p>
          <a:p>
            <a:pPr marL="171450" indent="-171450">
              <a:lnSpc>
                <a:spcPct val="150000"/>
              </a:lnSpc>
              <a:buFont typeface="Arial" panose="020B0604020202020204" pitchFamily="34" charset="0"/>
              <a:buChar char="•"/>
            </a:pPr>
            <a:r>
              <a:rPr lang="zh-CN" altLang="en-US" sz="1000" dirty="0">
                <a:solidFill>
                  <a:schemeClr val="bg1"/>
                </a:solidFill>
                <a:latin typeface="inpin heiti" panose="00000500000000000000" pitchFamily="2" charset="-122"/>
                <a:ea typeface="inpin heiti" panose="00000500000000000000" pitchFamily="2" charset="-122"/>
                <a:sym typeface="inpin heiti" panose="00000500000000000000" pitchFamily="2" charset="-122"/>
              </a:rPr>
              <a:t>无模式写入</a:t>
            </a:r>
            <a:endParaRPr lang="zh-CN" altLang="en-US" sz="1000" dirty="0">
              <a:solidFill>
                <a:schemeClr val="bg1"/>
              </a:solidFill>
              <a:latin typeface="inpin heiti" panose="00000500000000000000" pitchFamily="2" charset="-122"/>
              <a:ea typeface="inpin heiti" panose="00000500000000000000" pitchFamily="2" charset="-122"/>
              <a:sym typeface="inpin heiti" panose="00000500000000000000" pitchFamily="2" charset="-122"/>
            </a:endParaRPr>
          </a:p>
          <a:p>
            <a:pPr marL="171450" indent="-171450">
              <a:lnSpc>
                <a:spcPct val="150000"/>
              </a:lnSpc>
              <a:buFont typeface="Arial" panose="020B0604020202020204" pitchFamily="34" charset="0"/>
              <a:buChar char="•"/>
            </a:pPr>
            <a:r>
              <a:rPr lang="zh-CN" altLang="en-US" sz="1000" dirty="0">
                <a:solidFill>
                  <a:schemeClr val="bg1"/>
                </a:solidFill>
                <a:latin typeface="inpin heiti" panose="00000500000000000000" pitchFamily="2" charset="-122"/>
                <a:ea typeface="inpin heiti" panose="00000500000000000000" pitchFamily="2" charset="-122"/>
                <a:sym typeface="inpin heiti" panose="00000500000000000000" pitchFamily="2" charset="-122"/>
              </a:rPr>
              <a:t>缓存</a:t>
            </a:r>
            <a:endParaRPr lang="zh-CN" altLang="en-US" sz="1000" dirty="0">
              <a:solidFill>
                <a:schemeClr val="bg1"/>
              </a:solidFill>
              <a:latin typeface="inpin heiti" panose="00000500000000000000" pitchFamily="2" charset="-122"/>
              <a:ea typeface="inpin heiti" panose="00000500000000000000" pitchFamily="2" charset="-122"/>
              <a:sym typeface="inpin heiti" panose="00000500000000000000" pitchFamily="2" charset="-122"/>
            </a:endParaRPr>
          </a:p>
          <a:p>
            <a:pPr marL="171450" indent="-171450">
              <a:lnSpc>
                <a:spcPct val="150000"/>
              </a:lnSpc>
              <a:buFont typeface="Arial" panose="020B0604020202020204" pitchFamily="34" charset="0"/>
              <a:buChar char="•"/>
            </a:pPr>
            <a:r>
              <a:rPr lang="zh-CN" altLang="en-US" sz="1000" dirty="0">
                <a:solidFill>
                  <a:schemeClr val="bg1"/>
                </a:solidFill>
                <a:latin typeface="inpin heiti" panose="00000500000000000000" pitchFamily="2" charset="-122"/>
                <a:ea typeface="inpin heiti" panose="00000500000000000000" pitchFamily="2" charset="-122"/>
                <a:sym typeface="inpin heiti" panose="00000500000000000000" pitchFamily="2" charset="-122"/>
              </a:rPr>
              <a:t>流计算</a:t>
            </a:r>
            <a:endParaRPr lang="zh-CN" altLang="en-US" sz="1000" dirty="0">
              <a:solidFill>
                <a:schemeClr val="bg1"/>
              </a:solidFill>
              <a:latin typeface="inpin heiti" panose="00000500000000000000" pitchFamily="2" charset="-122"/>
              <a:ea typeface="inpin heiti" panose="00000500000000000000" pitchFamily="2" charset="-122"/>
              <a:sym typeface="inpin heiti" panose="00000500000000000000" pitchFamily="2" charset="-122"/>
            </a:endParaRPr>
          </a:p>
          <a:p>
            <a:pPr marL="171450" indent="-171450">
              <a:lnSpc>
                <a:spcPct val="150000"/>
              </a:lnSpc>
              <a:buFont typeface="Arial" panose="020B0604020202020204" pitchFamily="34" charset="0"/>
              <a:buChar char="•"/>
            </a:pPr>
            <a:r>
              <a:rPr lang="zh-CN" altLang="en-US" sz="1000" dirty="0">
                <a:solidFill>
                  <a:schemeClr val="bg1"/>
                </a:solidFill>
                <a:latin typeface="inpin heiti" panose="00000500000000000000" pitchFamily="2" charset="-122"/>
                <a:ea typeface="inpin heiti" panose="00000500000000000000" pitchFamily="2" charset="-122"/>
                <a:sym typeface="inpin heiti" panose="00000500000000000000" pitchFamily="2" charset="-122"/>
              </a:rPr>
              <a:t>数据订阅</a:t>
            </a:r>
            <a:endParaRPr lang="zh-CN" altLang="en-US" sz="1000" dirty="0">
              <a:solidFill>
                <a:schemeClr val="bg1"/>
              </a:solidFill>
              <a:latin typeface="inpin heiti" panose="00000500000000000000" pitchFamily="2" charset="-122"/>
              <a:ea typeface="inpin heiti" panose="00000500000000000000" pitchFamily="2" charset="-122"/>
              <a:sym typeface="inpin heiti" panose="00000500000000000000" pitchFamily="2" charset="-122"/>
            </a:endParaRPr>
          </a:p>
          <a:p>
            <a:pPr marL="171450" indent="-171450">
              <a:lnSpc>
                <a:spcPct val="150000"/>
              </a:lnSpc>
              <a:buFont typeface="Arial" panose="020B0604020202020204" pitchFamily="34" charset="0"/>
              <a:buChar char="•"/>
            </a:pPr>
            <a:r>
              <a:rPr lang="zh-CN" altLang="en-US" sz="1000" dirty="0">
                <a:solidFill>
                  <a:schemeClr val="bg1"/>
                </a:solidFill>
                <a:latin typeface="inpin heiti" panose="00000500000000000000" pitchFamily="2" charset="-122"/>
                <a:ea typeface="inpin heiti" panose="00000500000000000000" pitchFamily="2" charset="-122"/>
                <a:sym typeface="inpin heiti" panose="00000500000000000000" pitchFamily="2" charset="-122"/>
              </a:rPr>
              <a:t>集群、高可用</a:t>
            </a:r>
            <a:endParaRPr lang="zh-CN" altLang="en-US" sz="1000" dirty="0">
              <a:solidFill>
                <a:schemeClr val="bg1"/>
              </a:solidFill>
              <a:latin typeface="inpin heiti" panose="00000500000000000000" pitchFamily="2" charset="-122"/>
              <a:ea typeface="inpin heiti" panose="00000500000000000000" pitchFamily="2" charset="-122"/>
              <a:sym typeface="inpin heiti" panose="00000500000000000000" pitchFamily="2" charset="-122"/>
            </a:endParaRPr>
          </a:p>
          <a:p>
            <a:pPr marL="171450" indent="-171450">
              <a:lnSpc>
                <a:spcPct val="150000"/>
              </a:lnSpc>
              <a:buFont typeface="Arial" panose="020B0604020202020204" pitchFamily="34" charset="0"/>
              <a:buChar char="•"/>
            </a:pPr>
            <a:endParaRPr lang="zh-CN" altLang="en-US" sz="1000" dirty="0">
              <a:solidFill>
                <a:schemeClr val="bg1"/>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30" name="TextBox 33"/>
          <p:cNvSpPr txBox="1"/>
          <p:nvPr/>
        </p:nvSpPr>
        <p:spPr>
          <a:xfrm>
            <a:off x="3626132" y="2609850"/>
            <a:ext cx="1247084" cy="220139"/>
          </a:xfrm>
          <a:prstGeom prst="rect">
            <a:avLst/>
          </a:prstGeom>
        </p:spPr>
        <p:txBody>
          <a:bodyPr vert="horz" wrap="none" lIns="144025" rIns="144025">
            <a:noAutofit/>
          </a:bodyPr>
          <a:lstStyle/>
          <a:p>
            <a:pPr algn="ctr"/>
            <a:r>
              <a:rPr lang="zh-CN" altLang="en-US" sz="1200" b="1" kern="900" dirty="0">
                <a:solidFill>
                  <a:schemeClr val="bg1"/>
                </a:solidFill>
                <a:latin typeface="inpin heiti" panose="00000500000000000000" pitchFamily="2" charset="-122"/>
                <a:ea typeface="inpin heiti" panose="00000500000000000000" pitchFamily="2" charset="-122"/>
                <a:sym typeface="inpin heiti" panose="00000500000000000000" pitchFamily="2" charset="-122"/>
              </a:rPr>
              <a:t>高可靠、线性扩展</a:t>
            </a:r>
            <a:endParaRPr lang="zh-CN" altLang="en-US" sz="1200" b="1" kern="900" dirty="0">
              <a:solidFill>
                <a:schemeClr val="bg1"/>
              </a:solidFill>
              <a:latin typeface="inpin heiti" panose="00000500000000000000" pitchFamily="2" charset="-122"/>
              <a:ea typeface="inpin heiti" panose="00000500000000000000" pitchFamily="2" charset="-122"/>
              <a:sym typeface="inpin heiti" panose="00000500000000000000" pitchFamily="2" charset="-122"/>
            </a:endParaRPr>
          </a:p>
          <a:p>
            <a:pPr algn="ctr"/>
            <a:r>
              <a:rPr lang="en-US" altLang="zh-CN" sz="1200" b="1" kern="900" dirty="0">
                <a:solidFill>
                  <a:schemeClr val="bg1"/>
                </a:solidFill>
                <a:latin typeface="inpin heiti" panose="00000500000000000000" pitchFamily="2" charset="-122"/>
                <a:ea typeface="inpin heiti" panose="00000500000000000000" pitchFamily="2" charset="-122"/>
                <a:sym typeface="inpin heiti" panose="00000500000000000000" pitchFamily="2" charset="-122"/>
              </a:rPr>
              <a:t>+</a:t>
            </a:r>
            <a:r>
              <a:rPr lang="zh-CN" altLang="en-US" sz="1200" b="1" kern="900" dirty="0">
                <a:solidFill>
                  <a:schemeClr val="bg1"/>
                </a:solidFill>
                <a:latin typeface="inpin heiti" panose="00000500000000000000" pitchFamily="2" charset="-122"/>
                <a:ea typeface="inpin heiti" panose="00000500000000000000" pitchFamily="2" charset="-122"/>
                <a:sym typeface="inpin heiti" panose="00000500000000000000" pitchFamily="2" charset="-122"/>
              </a:rPr>
              <a:t> 专业技术服务</a:t>
            </a:r>
            <a:endParaRPr lang="zh-CN" altLang="en-US" sz="1200" b="1" kern="900" dirty="0">
              <a:solidFill>
                <a:schemeClr val="bg1"/>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31" name="矩形 30"/>
          <p:cNvSpPr/>
          <p:nvPr/>
        </p:nvSpPr>
        <p:spPr>
          <a:xfrm>
            <a:off x="3348255" y="3203398"/>
            <a:ext cx="1859989" cy="1245235"/>
          </a:xfrm>
          <a:prstGeom prst="rect">
            <a:avLst/>
          </a:prstGeom>
        </p:spPr>
        <p:txBody>
          <a:bodyPr wrap="square">
            <a:spAutoFit/>
            <a:scene3d>
              <a:camera prst="orthographicFront"/>
              <a:lightRig rig="threePt" dir="t"/>
            </a:scene3d>
            <a:sp3d contourW="12700"/>
          </a:bodyPr>
          <a:lstStyle/>
          <a:p>
            <a:pPr marL="171450" indent="-171450">
              <a:lnSpc>
                <a:spcPct val="150000"/>
              </a:lnSpc>
              <a:buFont typeface="Arial" panose="020B0604020202020204" pitchFamily="34" charset="0"/>
              <a:buChar char="•"/>
            </a:pPr>
            <a:r>
              <a:rPr lang="zh-CN" altLang="en-US" sz="1000" dirty="0">
                <a:solidFill>
                  <a:schemeClr val="bg1"/>
                </a:solidFill>
                <a:latin typeface="inpin heiti" panose="00000500000000000000" pitchFamily="2" charset="-122"/>
                <a:ea typeface="inpin heiti" panose="00000500000000000000" pitchFamily="2" charset="-122"/>
                <a:sym typeface="inpin heiti" panose="00000500000000000000" pitchFamily="2" charset="-122"/>
              </a:rPr>
              <a:t>边云数据复制</a:t>
            </a:r>
            <a:endParaRPr lang="zh-CN" altLang="en-US" sz="1000" dirty="0">
              <a:solidFill>
                <a:schemeClr val="bg1"/>
              </a:solidFill>
              <a:latin typeface="inpin heiti" panose="00000500000000000000" pitchFamily="2" charset="-122"/>
              <a:ea typeface="inpin heiti" panose="00000500000000000000" pitchFamily="2" charset="-122"/>
              <a:sym typeface="inpin heiti" panose="00000500000000000000" pitchFamily="2" charset="-122"/>
            </a:endParaRPr>
          </a:p>
          <a:p>
            <a:pPr marL="171450" indent="-171450">
              <a:lnSpc>
                <a:spcPct val="150000"/>
              </a:lnSpc>
              <a:buFont typeface="Arial" panose="020B0604020202020204" pitchFamily="34" charset="0"/>
              <a:buChar char="•"/>
            </a:pPr>
            <a:r>
              <a:rPr lang="zh-CN" altLang="en-US" sz="1000" dirty="0">
                <a:solidFill>
                  <a:schemeClr val="bg1"/>
                </a:solidFill>
                <a:latin typeface="inpin heiti" panose="00000500000000000000" pitchFamily="2" charset="-122"/>
                <a:ea typeface="inpin heiti" panose="00000500000000000000" pitchFamily="2" charset="-122"/>
                <a:sym typeface="inpin heiti" panose="00000500000000000000" pitchFamily="2" charset="-122"/>
              </a:rPr>
              <a:t>跨云</a:t>
            </a:r>
            <a:r>
              <a:rPr lang="en-US" altLang="zh-CN" sz="1000" dirty="0">
                <a:solidFill>
                  <a:schemeClr val="bg1"/>
                </a:solidFill>
                <a:latin typeface="inpin heiti" panose="00000500000000000000" pitchFamily="2" charset="-122"/>
                <a:ea typeface="inpin heiti" panose="00000500000000000000" pitchFamily="2" charset="-122"/>
                <a:sym typeface="inpin heiti" panose="00000500000000000000" pitchFamily="2" charset="-122"/>
              </a:rPr>
              <a:t>/</a:t>
            </a:r>
            <a:r>
              <a:rPr lang="zh-CN" altLang="en-US" sz="1000" dirty="0">
                <a:solidFill>
                  <a:schemeClr val="bg1"/>
                </a:solidFill>
                <a:latin typeface="inpin heiti" panose="00000500000000000000" pitchFamily="2" charset="-122"/>
                <a:ea typeface="inpin heiti" panose="00000500000000000000" pitchFamily="2" charset="-122"/>
                <a:sym typeface="inpin heiti" panose="00000500000000000000" pitchFamily="2" charset="-122"/>
              </a:rPr>
              <a:t>异地数据复制</a:t>
            </a:r>
            <a:endParaRPr lang="zh-CN" altLang="en-US" sz="1000" dirty="0">
              <a:solidFill>
                <a:schemeClr val="bg1"/>
              </a:solidFill>
              <a:latin typeface="inpin heiti" panose="00000500000000000000" pitchFamily="2" charset="-122"/>
              <a:ea typeface="inpin heiti" panose="00000500000000000000" pitchFamily="2" charset="-122"/>
              <a:sym typeface="inpin heiti" panose="00000500000000000000" pitchFamily="2" charset="-122"/>
            </a:endParaRPr>
          </a:p>
          <a:p>
            <a:pPr marL="171450" indent="-171450">
              <a:lnSpc>
                <a:spcPct val="150000"/>
              </a:lnSpc>
              <a:buFont typeface="Arial" panose="020B0604020202020204" pitchFamily="34" charset="0"/>
              <a:buChar char="•"/>
            </a:pPr>
            <a:r>
              <a:rPr lang="zh-CN" altLang="en-US" sz="1000" dirty="0">
                <a:solidFill>
                  <a:schemeClr val="bg1"/>
                </a:solidFill>
                <a:latin typeface="inpin heiti" panose="00000500000000000000" pitchFamily="2" charset="-122"/>
                <a:ea typeface="inpin heiti" panose="00000500000000000000" pitchFamily="2" charset="-122"/>
                <a:sym typeface="inpin heiti" panose="00000500000000000000" pitchFamily="2" charset="-122"/>
              </a:rPr>
              <a:t>增量备份</a:t>
            </a:r>
            <a:endParaRPr lang="zh-CN" altLang="en-US" sz="1000" dirty="0">
              <a:solidFill>
                <a:schemeClr val="bg1"/>
              </a:solidFill>
              <a:latin typeface="inpin heiti" panose="00000500000000000000" pitchFamily="2" charset="-122"/>
              <a:ea typeface="inpin heiti" panose="00000500000000000000" pitchFamily="2" charset="-122"/>
              <a:sym typeface="inpin heiti" panose="00000500000000000000" pitchFamily="2" charset="-122"/>
            </a:endParaRPr>
          </a:p>
          <a:p>
            <a:pPr marL="171450" indent="-171450">
              <a:lnSpc>
                <a:spcPct val="150000"/>
              </a:lnSpc>
              <a:buFont typeface="Arial" panose="020B0604020202020204" pitchFamily="34" charset="0"/>
              <a:buChar char="•"/>
            </a:pPr>
            <a:r>
              <a:rPr lang="zh-CN" altLang="en-US" sz="1000" dirty="0">
                <a:solidFill>
                  <a:schemeClr val="bg1"/>
                </a:solidFill>
                <a:latin typeface="inpin heiti" panose="00000500000000000000" pitchFamily="2" charset="-122"/>
                <a:ea typeface="inpin heiti" panose="00000500000000000000" pitchFamily="2" charset="-122"/>
                <a:sym typeface="inpin heiti" panose="00000500000000000000" pitchFamily="2" charset="-122"/>
              </a:rPr>
              <a:t>多级存储</a:t>
            </a:r>
            <a:endParaRPr lang="zh-CN" altLang="en-US" sz="1000" dirty="0">
              <a:solidFill>
                <a:schemeClr val="bg1"/>
              </a:solidFill>
              <a:latin typeface="inpin heiti" panose="00000500000000000000" pitchFamily="2" charset="-122"/>
              <a:ea typeface="inpin heiti" panose="00000500000000000000" pitchFamily="2" charset="-122"/>
              <a:sym typeface="inpin heiti" panose="00000500000000000000" pitchFamily="2" charset="-122"/>
            </a:endParaRPr>
          </a:p>
          <a:p>
            <a:pPr marL="171450" indent="-171450">
              <a:lnSpc>
                <a:spcPct val="150000"/>
              </a:lnSpc>
              <a:buFont typeface="Arial" panose="020B0604020202020204" pitchFamily="34" charset="0"/>
              <a:buChar char="•"/>
            </a:pPr>
            <a:r>
              <a:rPr lang="zh-CN" altLang="en-US" sz="1000" dirty="0">
                <a:solidFill>
                  <a:schemeClr val="bg1"/>
                </a:solidFill>
                <a:latin typeface="inpin heiti" panose="00000500000000000000" pitchFamily="2" charset="-122"/>
                <a:ea typeface="inpin heiti" panose="00000500000000000000" pitchFamily="2" charset="-122"/>
                <a:sym typeface="inpin heiti" panose="00000500000000000000" pitchFamily="2" charset="-122"/>
              </a:rPr>
              <a:t>工业数据接入</a:t>
            </a:r>
            <a:endParaRPr lang="zh-CN" altLang="en-US" sz="1000" dirty="0">
              <a:solidFill>
                <a:schemeClr val="bg1"/>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32" name="TextBox 33"/>
          <p:cNvSpPr txBox="1"/>
          <p:nvPr/>
        </p:nvSpPr>
        <p:spPr>
          <a:xfrm>
            <a:off x="5700307" y="2609850"/>
            <a:ext cx="1247084" cy="220139"/>
          </a:xfrm>
          <a:prstGeom prst="rect">
            <a:avLst/>
          </a:prstGeom>
        </p:spPr>
        <p:txBody>
          <a:bodyPr vert="horz" wrap="none" lIns="144025" rIns="144025">
            <a:noAutofit/>
          </a:bodyPr>
          <a:lstStyle/>
          <a:p>
            <a:pPr algn="l"/>
            <a:r>
              <a:rPr lang="zh-CN" altLang="en-US" sz="1200" b="1" kern="900" dirty="0">
                <a:solidFill>
                  <a:schemeClr val="bg1"/>
                </a:solidFill>
                <a:latin typeface="inpin heiti" panose="00000500000000000000" pitchFamily="2" charset="-122"/>
                <a:ea typeface="inpin heiti" panose="00000500000000000000" pitchFamily="2" charset="-122"/>
                <a:sym typeface="inpin heiti" panose="00000500000000000000" pitchFamily="2" charset="-122"/>
              </a:rPr>
              <a:t>全托管时序数据</a:t>
            </a:r>
            <a:endParaRPr lang="zh-CN" altLang="en-US" sz="1200" b="1" kern="900" dirty="0">
              <a:solidFill>
                <a:schemeClr val="bg1"/>
              </a:solidFill>
              <a:latin typeface="inpin heiti" panose="00000500000000000000" pitchFamily="2" charset="-122"/>
              <a:ea typeface="inpin heiti" panose="00000500000000000000" pitchFamily="2" charset="-122"/>
              <a:sym typeface="inpin heiti" panose="00000500000000000000" pitchFamily="2" charset="-122"/>
            </a:endParaRPr>
          </a:p>
          <a:p>
            <a:pPr algn="l"/>
            <a:r>
              <a:rPr lang="zh-CN" altLang="en-US" sz="1200" b="1" kern="900" dirty="0">
                <a:solidFill>
                  <a:schemeClr val="bg1"/>
                </a:solidFill>
                <a:latin typeface="inpin heiti" panose="00000500000000000000" pitchFamily="2" charset="-122"/>
                <a:ea typeface="inpin heiti" panose="00000500000000000000" pitchFamily="2" charset="-122"/>
                <a:sym typeface="inpin heiti" panose="00000500000000000000" pitchFamily="2" charset="-122"/>
              </a:rPr>
              <a:t>管理云服务平台</a:t>
            </a:r>
            <a:endParaRPr lang="zh-CN" altLang="en-US" sz="1200" b="1" kern="900" dirty="0">
              <a:solidFill>
                <a:schemeClr val="bg1"/>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33" name="矩形 32"/>
          <p:cNvSpPr/>
          <p:nvPr/>
        </p:nvSpPr>
        <p:spPr>
          <a:xfrm>
            <a:off x="5499265" y="3203398"/>
            <a:ext cx="1859989" cy="1014730"/>
          </a:xfrm>
          <a:prstGeom prst="rect">
            <a:avLst/>
          </a:prstGeom>
        </p:spPr>
        <p:txBody>
          <a:bodyPr wrap="square">
            <a:spAutoFit/>
            <a:scene3d>
              <a:camera prst="orthographicFront"/>
              <a:lightRig rig="threePt" dir="t"/>
            </a:scene3d>
            <a:sp3d contourW="12700"/>
          </a:bodyPr>
          <a:lstStyle/>
          <a:p>
            <a:pPr marL="171450" indent="-171450">
              <a:lnSpc>
                <a:spcPct val="150000"/>
              </a:lnSpc>
              <a:buFont typeface="Arial" panose="020B0604020202020204" pitchFamily="34" charset="0"/>
              <a:buChar char="•"/>
            </a:pPr>
            <a:r>
              <a:rPr lang="zh-CN" altLang="en-US" sz="1000" dirty="0">
                <a:solidFill>
                  <a:schemeClr val="bg1"/>
                </a:solidFill>
                <a:latin typeface="inpin heiti" panose="00000500000000000000" pitchFamily="2" charset="-122"/>
                <a:ea typeface="inpin heiti" panose="00000500000000000000" pitchFamily="2" charset="-122"/>
                <a:sym typeface="inpin heiti" panose="00000500000000000000" pitchFamily="2" charset="-122"/>
              </a:rPr>
              <a:t>全托管服务</a:t>
            </a:r>
            <a:endParaRPr lang="zh-CN" altLang="en-US" sz="1000" dirty="0">
              <a:solidFill>
                <a:schemeClr val="bg1"/>
              </a:solidFill>
              <a:latin typeface="inpin heiti" panose="00000500000000000000" pitchFamily="2" charset="-122"/>
              <a:ea typeface="inpin heiti" panose="00000500000000000000" pitchFamily="2" charset="-122"/>
              <a:sym typeface="inpin heiti" panose="00000500000000000000" pitchFamily="2" charset="-122"/>
            </a:endParaRPr>
          </a:p>
          <a:p>
            <a:pPr marL="171450" indent="-171450">
              <a:lnSpc>
                <a:spcPct val="150000"/>
              </a:lnSpc>
              <a:buFont typeface="Arial" panose="020B0604020202020204" pitchFamily="34" charset="0"/>
              <a:buChar char="•"/>
            </a:pPr>
            <a:r>
              <a:rPr lang="en-US" altLang="zh-CN" sz="1000" dirty="0">
                <a:solidFill>
                  <a:schemeClr val="bg1"/>
                </a:solidFill>
                <a:latin typeface="inpin heiti" panose="00000500000000000000" pitchFamily="2" charset="-122"/>
                <a:ea typeface="inpin heiti" panose="00000500000000000000" pitchFamily="2" charset="-122"/>
                <a:sym typeface="inpin heiti" panose="00000500000000000000" pitchFamily="2" charset="-122"/>
              </a:rPr>
              <a:t>VPC </a:t>
            </a:r>
            <a:r>
              <a:rPr lang="zh-CN" altLang="en-US" sz="1000" dirty="0">
                <a:solidFill>
                  <a:schemeClr val="bg1"/>
                </a:solidFill>
                <a:latin typeface="inpin heiti" panose="00000500000000000000" pitchFamily="2" charset="-122"/>
                <a:ea typeface="inpin heiti" panose="00000500000000000000" pitchFamily="2" charset="-122"/>
                <a:sym typeface="inpin heiti" panose="00000500000000000000" pitchFamily="2" charset="-122"/>
              </a:rPr>
              <a:t>对等连接</a:t>
            </a:r>
            <a:endParaRPr lang="zh-CN" altLang="en-US" sz="1000" dirty="0">
              <a:solidFill>
                <a:schemeClr val="bg1"/>
              </a:solidFill>
              <a:latin typeface="inpin heiti" panose="00000500000000000000" pitchFamily="2" charset="-122"/>
              <a:ea typeface="inpin heiti" panose="00000500000000000000" pitchFamily="2" charset="-122"/>
              <a:sym typeface="inpin heiti" panose="00000500000000000000" pitchFamily="2" charset="-122"/>
            </a:endParaRPr>
          </a:p>
          <a:p>
            <a:pPr marL="171450" indent="-171450">
              <a:lnSpc>
                <a:spcPct val="150000"/>
              </a:lnSpc>
              <a:buFont typeface="Arial" panose="020B0604020202020204" pitchFamily="34" charset="0"/>
              <a:buChar char="•"/>
            </a:pPr>
            <a:r>
              <a:rPr lang="zh-CN" altLang="en-US" sz="1000" dirty="0">
                <a:solidFill>
                  <a:schemeClr val="bg1"/>
                </a:solidFill>
                <a:latin typeface="inpin heiti" panose="00000500000000000000" pitchFamily="2" charset="-122"/>
                <a:ea typeface="inpin heiti" panose="00000500000000000000" pitchFamily="2" charset="-122"/>
                <a:sym typeface="inpin heiti" panose="00000500000000000000" pitchFamily="2" charset="-122"/>
              </a:rPr>
              <a:t>多云部署（</a:t>
            </a:r>
            <a:r>
              <a:rPr lang="en-US" altLang="zh-CN" sz="1000" dirty="0">
                <a:solidFill>
                  <a:schemeClr val="bg1"/>
                </a:solidFill>
                <a:latin typeface="inpin heiti" panose="00000500000000000000" pitchFamily="2" charset="-122"/>
                <a:ea typeface="inpin heiti" panose="00000500000000000000" pitchFamily="2" charset="-122"/>
                <a:sym typeface="inpin heiti" panose="00000500000000000000" pitchFamily="2" charset="-122"/>
              </a:rPr>
              <a:t>AWS/Azure/GCP)</a:t>
            </a:r>
            <a:endParaRPr lang="en-US" altLang="zh-CN" sz="1000" dirty="0">
              <a:solidFill>
                <a:schemeClr val="bg1"/>
              </a:solidFill>
              <a:latin typeface="inpin heiti" panose="00000500000000000000" pitchFamily="2" charset="-122"/>
              <a:ea typeface="inpin heiti" panose="00000500000000000000" pitchFamily="2" charset="-122"/>
              <a:sym typeface="inpin heiti" panose="00000500000000000000" pitchFamily="2"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0-#ppt_w/2"/>
                                          </p:val>
                                        </p:tav>
                                        <p:tav tm="100000">
                                          <p:val>
                                            <p:strVal val="#ppt_x"/>
                                          </p:val>
                                        </p:tav>
                                      </p:tavLst>
                                    </p:anim>
                                    <p:anim calcmode="lin" valueType="num">
                                      <p:cBhvr additive="base">
                                        <p:cTn id="8" dur="500" fill="hold"/>
                                        <p:tgtEl>
                                          <p:spTgt spid="2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fill="hold"/>
                                        <p:tgtEl>
                                          <p:spTgt spid="25"/>
                                        </p:tgtEl>
                                        <p:attrNameLst>
                                          <p:attrName>ppt_x</p:attrName>
                                        </p:attrNameLst>
                                      </p:cBhvr>
                                      <p:tavLst>
                                        <p:tav tm="0">
                                          <p:val>
                                            <p:strVal val="0-#ppt_w/2"/>
                                          </p:val>
                                        </p:tav>
                                        <p:tav tm="100000">
                                          <p:val>
                                            <p:strVal val="#ppt_x"/>
                                          </p:val>
                                        </p:tav>
                                      </p:tavLst>
                                    </p:anim>
                                    <p:anim calcmode="lin" valueType="num">
                                      <p:cBhvr additive="base">
                                        <p:cTn id="12" dur="500" fill="hold"/>
                                        <p:tgtEl>
                                          <p:spTgt spid="25"/>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30"/>
                                        </p:tgtEl>
                                        <p:attrNameLst>
                                          <p:attrName>style.visibility</p:attrName>
                                        </p:attrNameLst>
                                      </p:cBhvr>
                                      <p:to>
                                        <p:strVal val="visible"/>
                                      </p:to>
                                    </p:set>
                                    <p:anim calcmode="lin" valueType="num">
                                      <p:cBhvr additive="base">
                                        <p:cTn id="15" dur="500" fill="hold"/>
                                        <p:tgtEl>
                                          <p:spTgt spid="30"/>
                                        </p:tgtEl>
                                        <p:attrNameLst>
                                          <p:attrName>ppt_x</p:attrName>
                                        </p:attrNameLst>
                                      </p:cBhvr>
                                      <p:tavLst>
                                        <p:tav tm="0">
                                          <p:val>
                                            <p:strVal val="0-#ppt_w/2"/>
                                          </p:val>
                                        </p:tav>
                                        <p:tav tm="100000">
                                          <p:val>
                                            <p:strVal val="#ppt_x"/>
                                          </p:val>
                                        </p:tav>
                                      </p:tavLst>
                                    </p:anim>
                                    <p:anim calcmode="lin" valueType="num">
                                      <p:cBhvr additive="base">
                                        <p:cTn id="16" dur="500" fill="hold"/>
                                        <p:tgtEl>
                                          <p:spTgt spid="30"/>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31"/>
                                        </p:tgtEl>
                                        <p:attrNameLst>
                                          <p:attrName>style.visibility</p:attrName>
                                        </p:attrNameLst>
                                      </p:cBhvr>
                                      <p:to>
                                        <p:strVal val="visible"/>
                                      </p:to>
                                    </p:set>
                                    <p:anim calcmode="lin" valueType="num">
                                      <p:cBhvr additive="base">
                                        <p:cTn id="19" dur="500" fill="hold"/>
                                        <p:tgtEl>
                                          <p:spTgt spid="31"/>
                                        </p:tgtEl>
                                        <p:attrNameLst>
                                          <p:attrName>ppt_x</p:attrName>
                                        </p:attrNameLst>
                                      </p:cBhvr>
                                      <p:tavLst>
                                        <p:tav tm="0">
                                          <p:val>
                                            <p:strVal val="0-#ppt_w/2"/>
                                          </p:val>
                                        </p:tav>
                                        <p:tav tm="100000">
                                          <p:val>
                                            <p:strVal val="#ppt_x"/>
                                          </p:val>
                                        </p:tav>
                                      </p:tavLst>
                                    </p:anim>
                                    <p:anim calcmode="lin" valueType="num">
                                      <p:cBhvr additive="base">
                                        <p:cTn id="20" dur="500" fill="hold"/>
                                        <p:tgtEl>
                                          <p:spTgt spid="31"/>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32"/>
                                        </p:tgtEl>
                                        <p:attrNameLst>
                                          <p:attrName>style.visibility</p:attrName>
                                        </p:attrNameLst>
                                      </p:cBhvr>
                                      <p:to>
                                        <p:strVal val="visible"/>
                                      </p:to>
                                    </p:set>
                                    <p:anim calcmode="lin" valueType="num">
                                      <p:cBhvr additive="base">
                                        <p:cTn id="23" dur="500" fill="hold"/>
                                        <p:tgtEl>
                                          <p:spTgt spid="32"/>
                                        </p:tgtEl>
                                        <p:attrNameLst>
                                          <p:attrName>ppt_x</p:attrName>
                                        </p:attrNameLst>
                                      </p:cBhvr>
                                      <p:tavLst>
                                        <p:tav tm="0">
                                          <p:val>
                                            <p:strVal val="0-#ppt_w/2"/>
                                          </p:val>
                                        </p:tav>
                                        <p:tav tm="100000">
                                          <p:val>
                                            <p:strVal val="#ppt_x"/>
                                          </p:val>
                                        </p:tav>
                                      </p:tavLst>
                                    </p:anim>
                                    <p:anim calcmode="lin" valueType="num">
                                      <p:cBhvr additive="base">
                                        <p:cTn id="24" dur="500" fill="hold"/>
                                        <p:tgtEl>
                                          <p:spTgt spid="32"/>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33"/>
                                        </p:tgtEl>
                                        <p:attrNameLst>
                                          <p:attrName>style.visibility</p:attrName>
                                        </p:attrNameLst>
                                      </p:cBhvr>
                                      <p:to>
                                        <p:strVal val="visible"/>
                                      </p:to>
                                    </p:set>
                                    <p:anim calcmode="lin" valueType="num">
                                      <p:cBhvr additive="base">
                                        <p:cTn id="27" dur="500" fill="hold"/>
                                        <p:tgtEl>
                                          <p:spTgt spid="33"/>
                                        </p:tgtEl>
                                        <p:attrNameLst>
                                          <p:attrName>ppt_x</p:attrName>
                                        </p:attrNameLst>
                                      </p:cBhvr>
                                      <p:tavLst>
                                        <p:tav tm="0">
                                          <p:val>
                                            <p:strVal val="0-#ppt_w/2"/>
                                          </p:val>
                                        </p:tav>
                                        <p:tav tm="100000">
                                          <p:val>
                                            <p:strVal val="#ppt_x"/>
                                          </p:val>
                                        </p:tav>
                                      </p:tavLst>
                                    </p:anim>
                                    <p:anim calcmode="lin" valueType="num">
                                      <p:cBhvr additive="base">
                                        <p:cTn id="28" dur="500" fill="hold"/>
                                        <p:tgtEl>
                                          <p:spTgt spid="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P spid="30" grpId="0"/>
      <p:bldP spid="31" grpId="0"/>
      <p:bldP spid="32" grpId="0"/>
      <p:bldP spid="3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矩形 40"/>
          <p:cNvSpPr/>
          <p:nvPr/>
        </p:nvSpPr>
        <p:spPr>
          <a:xfrm>
            <a:off x="3010804" y="0"/>
            <a:ext cx="6066452" cy="5143500"/>
          </a:xfrm>
          <a:prstGeom prst="rect">
            <a:avLst/>
          </a:prstGeom>
          <a:solidFill>
            <a:srgbClr val="E96D2B"/>
          </a:solidFill>
          <a:ln>
            <a:solidFill>
              <a:schemeClr val="bg1">
                <a:lumMod val="85000"/>
              </a:schemeClr>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75">
              <a:latin typeface="inpin heiti" panose="00000500000000000000" pitchFamily="2" charset="-122"/>
              <a:ea typeface="inpin heiti" panose="00000500000000000000" pitchFamily="2" charset="-122"/>
              <a:sym typeface="inpin heiti" panose="00000500000000000000" pitchFamily="2" charset="-122"/>
            </a:endParaRPr>
          </a:p>
        </p:txBody>
      </p:sp>
      <p:sp>
        <p:nvSpPr>
          <p:cNvPr id="58" name="矩形: 圆角 57"/>
          <p:cNvSpPr/>
          <p:nvPr/>
        </p:nvSpPr>
        <p:spPr>
          <a:xfrm>
            <a:off x="3921875" y="1620703"/>
            <a:ext cx="4619312" cy="636836"/>
          </a:xfrm>
          <a:prstGeom prst="roundRect">
            <a:avLst/>
          </a:prstGeom>
          <a:solidFill>
            <a:schemeClr val="bg1"/>
          </a:solidFill>
          <a:ln>
            <a:solidFill>
              <a:srgbClr val="FF6D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75">
              <a:latin typeface="inpin heiti" panose="00000500000000000000" pitchFamily="2" charset="-122"/>
              <a:ea typeface="inpin heiti" panose="00000500000000000000" pitchFamily="2" charset="-122"/>
              <a:sym typeface="inpin heiti" panose="00000500000000000000" pitchFamily="2" charset="-122"/>
            </a:endParaRPr>
          </a:p>
        </p:txBody>
      </p:sp>
      <p:sp>
        <p:nvSpPr>
          <p:cNvPr id="59" name="矩形: 圆角 58"/>
          <p:cNvSpPr/>
          <p:nvPr/>
        </p:nvSpPr>
        <p:spPr>
          <a:xfrm>
            <a:off x="3921875" y="2434564"/>
            <a:ext cx="4619312" cy="636836"/>
          </a:xfrm>
          <a:prstGeom prst="roundRect">
            <a:avLst/>
          </a:prstGeom>
          <a:solidFill>
            <a:schemeClr val="bg1"/>
          </a:solidFill>
          <a:ln>
            <a:solidFill>
              <a:srgbClr val="FF6D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75">
              <a:latin typeface="inpin heiti" panose="00000500000000000000" pitchFamily="2" charset="-122"/>
              <a:ea typeface="inpin heiti" panose="00000500000000000000" pitchFamily="2" charset="-122"/>
              <a:sym typeface="inpin heiti" panose="00000500000000000000" pitchFamily="2" charset="-122"/>
            </a:endParaRPr>
          </a:p>
        </p:txBody>
      </p:sp>
      <p:sp>
        <p:nvSpPr>
          <p:cNvPr id="60" name="矩形: 圆角 59"/>
          <p:cNvSpPr/>
          <p:nvPr/>
        </p:nvSpPr>
        <p:spPr>
          <a:xfrm>
            <a:off x="3921875" y="3249711"/>
            <a:ext cx="4619312" cy="636836"/>
          </a:xfrm>
          <a:prstGeom prst="roundRect">
            <a:avLst/>
          </a:prstGeom>
          <a:solidFill>
            <a:schemeClr val="bg1"/>
          </a:solidFill>
          <a:ln>
            <a:solidFill>
              <a:srgbClr val="FF6D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75">
              <a:latin typeface="inpin heiti" panose="00000500000000000000" pitchFamily="2" charset="-122"/>
              <a:ea typeface="inpin heiti" panose="00000500000000000000" pitchFamily="2" charset="-122"/>
              <a:sym typeface="inpin heiti" panose="00000500000000000000" pitchFamily="2" charset="-122"/>
            </a:endParaRPr>
          </a:p>
        </p:txBody>
      </p:sp>
      <p:sp>
        <p:nvSpPr>
          <p:cNvPr id="57" name="矩形: 圆角 56"/>
          <p:cNvSpPr/>
          <p:nvPr/>
        </p:nvSpPr>
        <p:spPr>
          <a:xfrm>
            <a:off x="3921875" y="820476"/>
            <a:ext cx="4619312" cy="636836"/>
          </a:xfrm>
          <a:prstGeom prst="roundRect">
            <a:avLst/>
          </a:prstGeom>
          <a:solidFill>
            <a:schemeClr val="bg1"/>
          </a:solidFill>
          <a:ln>
            <a:solidFill>
              <a:srgbClr val="FF6D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75">
              <a:latin typeface="inpin heiti" panose="00000500000000000000" pitchFamily="2" charset="-122"/>
              <a:ea typeface="inpin heiti" panose="00000500000000000000" pitchFamily="2" charset="-122"/>
              <a:sym typeface="inpin heiti" panose="00000500000000000000" pitchFamily="2" charset="-122"/>
            </a:endParaRPr>
          </a:p>
        </p:txBody>
      </p:sp>
      <p:grpSp>
        <p:nvGrpSpPr>
          <p:cNvPr id="4" name="组合 3"/>
          <p:cNvGrpSpPr/>
          <p:nvPr/>
        </p:nvGrpSpPr>
        <p:grpSpPr>
          <a:xfrm flipH="1">
            <a:off x="72638" y="2395865"/>
            <a:ext cx="2527831" cy="2759701"/>
            <a:chOff x="8979743" y="2912873"/>
            <a:chExt cx="3237658" cy="3922826"/>
          </a:xfrm>
        </p:grpSpPr>
        <p:sp>
          <p:nvSpPr>
            <p:cNvPr id="5" name="Freeform 5"/>
            <p:cNvSpPr/>
            <p:nvPr/>
          </p:nvSpPr>
          <p:spPr bwMode="auto">
            <a:xfrm>
              <a:off x="8979743" y="4567155"/>
              <a:ext cx="445384" cy="394483"/>
            </a:xfrm>
            <a:custGeom>
              <a:avLst/>
              <a:gdLst>
                <a:gd name="T0" fmla="*/ 37 w 41"/>
                <a:gd name="T1" fmla="*/ 30 h 36"/>
                <a:gd name="T2" fmla="*/ 20 w 41"/>
                <a:gd name="T3" fmla="*/ 32 h 36"/>
                <a:gd name="T4" fmla="*/ 8 w 41"/>
                <a:gd name="T5" fmla="*/ 24 h 36"/>
                <a:gd name="T6" fmla="*/ 4 w 41"/>
                <a:gd name="T7" fmla="*/ 6 h 36"/>
                <a:gd name="T8" fmla="*/ 22 w 41"/>
                <a:gd name="T9" fmla="*/ 4 h 36"/>
                <a:gd name="T10" fmla="*/ 34 w 41"/>
                <a:gd name="T11" fmla="*/ 12 h 36"/>
                <a:gd name="T12" fmla="*/ 37 w 41"/>
                <a:gd name="T13" fmla="*/ 30 h 36"/>
              </a:gdLst>
              <a:ahLst/>
              <a:cxnLst>
                <a:cxn ang="0">
                  <a:pos x="T0" y="T1"/>
                </a:cxn>
                <a:cxn ang="0">
                  <a:pos x="T2" y="T3"/>
                </a:cxn>
                <a:cxn ang="0">
                  <a:pos x="T4" y="T5"/>
                </a:cxn>
                <a:cxn ang="0">
                  <a:pos x="T6" y="T7"/>
                </a:cxn>
                <a:cxn ang="0">
                  <a:pos x="T8" y="T9"/>
                </a:cxn>
                <a:cxn ang="0">
                  <a:pos x="T10" y="T11"/>
                </a:cxn>
                <a:cxn ang="0">
                  <a:pos x="T12" y="T13"/>
                </a:cxn>
              </a:cxnLst>
              <a:rect l="0" t="0" r="r" b="b"/>
              <a:pathLst>
                <a:path w="41" h="36">
                  <a:moveTo>
                    <a:pt x="37" y="30"/>
                  </a:moveTo>
                  <a:cubicBezTo>
                    <a:pt x="34" y="35"/>
                    <a:pt x="26" y="36"/>
                    <a:pt x="20" y="32"/>
                  </a:cubicBezTo>
                  <a:cubicBezTo>
                    <a:pt x="8" y="24"/>
                    <a:pt x="8" y="24"/>
                    <a:pt x="8" y="24"/>
                  </a:cubicBezTo>
                  <a:cubicBezTo>
                    <a:pt x="2" y="20"/>
                    <a:pt x="0" y="12"/>
                    <a:pt x="4" y="6"/>
                  </a:cubicBezTo>
                  <a:cubicBezTo>
                    <a:pt x="8" y="1"/>
                    <a:pt x="16" y="0"/>
                    <a:pt x="22" y="4"/>
                  </a:cubicBezTo>
                  <a:cubicBezTo>
                    <a:pt x="34" y="12"/>
                    <a:pt x="34" y="12"/>
                    <a:pt x="34" y="12"/>
                  </a:cubicBezTo>
                  <a:cubicBezTo>
                    <a:pt x="40" y="16"/>
                    <a:pt x="41" y="24"/>
                    <a:pt x="37" y="30"/>
                  </a:cubicBezTo>
                  <a:close/>
                </a:path>
              </a:pathLst>
            </a:custGeom>
            <a:solidFill>
              <a:srgbClr val="FFE5C2"/>
            </a:solidFill>
            <a:ln>
              <a:noFill/>
            </a:ln>
            <a:extLst>
              <a:ext uri="{91240B29-F687-4F45-9708-019B960494DF}">
                <a14:hiddenLine xmlns:a14="http://schemas.microsoft.com/office/drawing/2010/main" w="9525">
                  <a:solidFill>
                    <a:srgbClr val="000000"/>
                  </a:solidFill>
                  <a:round/>
                </a14:hiddenLine>
              </a:ext>
            </a:extLst>
          </p:spPr>
          <p:txBody>
            <a:bodyPr vert="horz" wrap="square" lIns="90105" tIns="45052" rIns="90105" bIns="45052" numCol="1" anchor="t" anchorCtr="0" compatLnSpc="1"/>
            <a:lstStyle/>
            <a:p>
              <a:endParaRPr lang="zh-CN" altLang="en-US" sz="1775">
                <a:latin typeface="inpin heiti" panose="00000500000000000000" pitchFamily="2" charset="-122"/>
                <a:ea typeface="inpin heiti" panose="00000500000000000000" pitchFamily="2" charset="-122"/>
                <a:sym typeface="inpin heiti" panose="00000500000000000000" pitchFamily="2" charset="-122"/>
              </a:endParaRPr>
            </a:p>
          </p:txBody>
        </p:sp>
        <p:sp>
          <p:nvSpPr>
            <p:cNvPr id="6" name="任意多边形 47"/>
            <p:cNvSpPr/>
            <p:nvPr/>
          </p:nvSpPr>
          <p:spPr bwMode="auto">
            <a:xfrm>
              <a:off x="10564038" y="4917099"/>
              <a:ext cx="1653363" cy="1918600"/>
            </a:xfrm>
            <a:custGeom>
              <a:avLst/>
              <a:gdLst>
                <a:gd name="connsiteX0" fmla="*/ 707914 w 1653363"/>
                <a:gd name="connsiteY0" fmla="*/ 0 h 1918600"/>
                <a:gd name="connsiteX1" fmla="*/ 1625056 w 1653363"/>
                <a:gd name="connsiteY1" fmla="*/ 671466 h 1918600"/>
                <a:gd name="connsiteX2" fmla="*/ 1653363 w 1653363"/>
                <a:gd name="connsiteY2" fmla="*/ 692191 h 1918600"/>
                <a:gd name="connsiteX3" fmla="*/ 1653363 w 1653363"/>
                <a:gd name="connsiteY3" fmla="*/ 1918600 h 1918600"/>
                <a:gd name="connsiteX4" fmla="*/ 1206607 w 1653363"/>
                <a:gd name="connsiteY4" fmla="*/ 1918600 h 1918600"/>
                <a:gd name="connsiteX5" fmla="*/ 0 w 1653363"/>
                <a:gd name="connsiteY5" fmla="*/ 1021250 h 1918600"/>
                <a:gd name="connsiteX6" fmla="*/ 707914 w 1653363"/>
                <a:gd name="connsiteY6" fmla="*/ 0 h 191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53363" h="1918600">
                  <a:moveTo>
                    <a:pt x="707914" y="0"/>
                  </a:moveTo>
                  <a:cubicBezTo>
                    <a:pt x="707914" y="0"/>
                    <a:pt x="707914" y="0"/>
                    <a:pt x="1625056" y="671466"/>
                  </a:cubicBezTo>
                  <a:lnTo>
                    <a:pt x="1653363" y="692191"/>
                  </a:lnTo>
                  <a:lnTo>
                    <a:pt x="1653363" y="1918600"/>
                  </a:lnTo>
                  <a:lnTo>
                    <a:pt x="1206607" y="1918600"/>
                  </a:lnTo>
                  <a:lnTo>
                    <a:pt x="0" y="1021250"/>
                  </a:lnTo>
                  <a:cubicBezTo>
                    <a:pt x="0" y="1021250"/>
                    <a:pt x="0" y="1021250"/>
                    <a:pt x="707914" y="0"/>
                  </a:cubicBezTo>
                  <a:close/>
                </a:path>
              </a:pathLst>
            </a:custGeom>
            <a:solidFill>
              <a:srgbClr val="FF6D3B"/>
            </a:solidFill>
            <a:ln>
              <a:noFill/>
            </a:ln>
            <a:extLst>
              <a:ext uri="{91240B29-F687-4F45-9708-019B960494DF}">
                <a14:hiddenLine xmlns:a14="http://schemas.microsoft.com/office/drawing/2010/main" w="9525">
                  <a:solidFill>
                    <a:srgbClr val="000000"/>
                  </a:solidFill>
                  <a:round/>
                </a14:hiddenLine>
              </a:ext>
            </a:extLst>
          </p:spPr>
          <p:txBody>
            <a:bodyPr vert="horz" wrap="square" lIns="90105" tIns="45052" rIns="90105" bIns="45052" numCol="1" anchor="t" anchorCtr="0" compatLnSpc="1">
              <a:noAutofit/>
            </a:bodyPr>
            <a:lstStyle/>
            <a:p>
              <a:endParaRPr lang="zh-CN" altLang="en-US" sz="1775">
                <a:latin typeface="inpin heiti" panose="00000500000000000000" pitchFamily="2" charset="-122"/>
                <a:ea typeface="inpin heiti" panose="00000500000000000000" pitchFamily="2" charset="-122"/>
                <a:sym typeface="inpin heiti" panose="00000500000000000000" pitchFamily="2" charset="-122"/>
              </a:endParaRPr>
            </a:p>
          </p:txBody>
        </p:sp>
        <p:sp>
          <p:nvSpPr>
            <p:cNvPr id="7" name="Freeform 7"/>
            <p:cNvSpPr/>
            <p:nvPr/>
          </p:nvSpPr>
          <p:spPr bwMode="auto">
            <a:xfrm>
              <a:off x="9221523" y="3988156"/>
              <a:ext cx="1756085" cy="1679733"/>
            </a:xfrm>
            <a:custGeom>
              <a:avLst/>
              <a:gdLst>
                <a:gd name="T0" fmla="*/ 5 w 161"/>
                <a:gd name="T1" fmla="*/ 78 h 153"/>
                <a:gd name="T2" fmla="*/ 53 w 161"/>
                <a:gd name="T3" fmla="*/ 8 h 153"/>
                <a:gd name="T4" fmla="*/ 73 w 161"/>
                <a:gd name="T5" fmla="*/ 5 h 153"/>
                <a:gd name="T6" fmla="*/ 144 w 161"/>
                <a:gd name="T7" fmla="*/ 54 h 153"/>
                <a:gd name="T8" fmla="*/ 147 w 161"/>
                <a:gd name="T9" fmla="*/ 74 h 153"/>
                <a:gd name="T10" fmla="*/ 161 w 161"/>
                <a:gd name="T11" fmla="*/ 84 h 153"/>
                <a:gd name="T12" fmla="*/ 112 w 161"/>
                <a:gd name="T13" fmla="*/ 153 h 153"/>
                <a:gd name="T14" fmla="*/ 99 w 161"/>
                <a:gd name="T15" fmla="*/ 143 h 153"/>
                <a:gd name="T16" fmla="*/ 79 w 161"/>
                <a:gd name="T17" fmla="*/ 147 h 153"/>
                <a:gd name="T18" fmla="*/ 8 w 161"/>
                <a:gd name="T19" fmla="*/ 98 h 153"/>
                <a:gd name="T20" fmla="*/ 5 w 161"/>
                <a:gd name="T21" fmla="*/ 78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1" h="153">
                  <a:moveTo>
                    <a:pt x="5" y="78"/>
                  </a:moveTo>
                  <a:cubicBezTo>
                    <a:pt x="53" y="8"/>
                    <a:pt x="53" y="8"/>
                    <a:pt x="53" y="8"/>
                  </a:cubicBezTo>
                  <a:cubicBezTo>
                    <a:pt x="58" y="2"/>
                    <a:pt x="67" y="0"/>
                    <a:pt x="73" y="5"/>
                  </a:cubicBezTo>
                  <a:cubicBezTo>
                    <a:pt x="144" y="54"/>
                    <a:pt x="144" y="54"/>
                    <a:pt x="144" y="54"/>
                  </a:cubicBezTo>
                  <a:cubicBezTo>
                    <a:pt x="150" y="58"/>
                    <a:pt x="152" y="67"/>
                    <a:pt x="147" y="74"/>
                  </a:cubicBezTo>
                  <a:cubicBezTo>
                    <a:pt x="161" y="84"/>
                    <a:pt x="161" y="84"/>
                    <a:pt x="161" y="84"/>
                  </a:cubicBezTo>
                  <a:cubicBezTo>
                    <a:pt x="112" y="153"/>
                    <a:pt x="112" y="153"/>
                    <a:pt x="112" y="153"/>
                  </a:cubicBezTo>
                  <a:cubicBezTo>
                    <a:pt x="99" y="143"/>
                    <a:pt x="99" y="143"/>
                    <a:pt x="99" y="143"/>
                  </a:cubicBezTo>
                  <a:cubicBezTo>
                    <a:pt x="94" y="150"/>
                    <a:pt x="85" y="152"/>
                    <a:pt x="79" y="147"/>
                  </a:cubicBezTo>
                  <a:cubicBezTo>
                    <a:pt x="8" y="98"/>
                    <a:pt x="8" y="98"/>
                    <a:pt x="8" y="98"/>
                  </a:cubicBezTo>
                  <a:cubicBezTo>
                    <a:pt x="2" y="93"/>
                    <a:pt x="0" y="84"/>
                    <a:pt x="5" y="78"/>
                  </a:cubicBezTo>
                  <a:close/>
                </a:path>
              </a:pathLst>
            </a:custGeom>
            <a:solidFill>
              <a:srgbClr val="FFE5C2"/>
            </a:solidFill>
            <a:ln>
              <a:noFill/>
            </a:ln>
            <a:extLst>
              <a:ext uri="{91240B29-F687-4F45-9708-019B960494DF}">
                <a14:hiddenLine xmlns:a14="http://schemas.microsoft.com/office/drawing/2010/main" w="9525">
                  <a:solidFill>
                    <a:srgbClr val="000000"/>
                  </a:solidFill>
                  <a:round/>
                </a14:hiddenLine>
              </a:ext>
            </a:extLst>
          </p:spPr>
          <p:txBody>
            <a:bodyPr vert="horz" wrap="square" lIns="90105" tIns="45052" rIns="90105" bIns="45052" numCol="1" anchor="t" anchorCtr="0" compatLnSpc="1"/>
            <a:lstStyle/>
            <a:p>
              <a:endParaRPr lang="zh-CN" altLang="en-US" sz="1775">
                <a:latin typeface="inpin heiti" panose="00000500000000000000" pitchFamily="2" charset="-122"/>
                <a:ea typeface="inpin heiti" panose="00000500000000000000" pitchFamily="2" charset="-122"/>
                <a:sym typeface="inpin heiti" panose="00000500000000000000" pitchFamily="2" charset="-122"/>
              </a:endParaRPr>
            </a:p>
          </p:txBody>
        </p:sp>
        <p:sp>
          <p:nvSpPr>
            <p:cNvPr id="8" name="Freeform 8"/>
            <p:cNvSpPr/>
            <p:nvPr/>
          </p:nvSpPr>
          <p:spPr bwMode="auto">
            <a:xfrm>
              <a:off x="8979743" y="3428245"/>
              <a:ext cx="381758" cy="337219"/>
            </a:xfrm>
            <a:custGeom>
              <a:avLst/>
              <a:gdLst>
                <a:gd name="T0" fmla="*/ 4 w 35"/>
                <a:gd name="T1" fmla="*/ 25 h 31"/>
                <a:gd name="T2" fmla="*/ 23 w 35"/>
                <a:gd name="T3" fmla="*/ 26 h 31"/>
                <a:gd name="T4" fmla="*/ 26 w 35"/>
                <a:gd name="T5" fmla="*/ 24 h 31"/>
                <a:gd name="T6" fmla="*/ 31 w 35"/>
                <a:gd name="T7" fmla="*/ 6 h 31"/>
                <a:gd name="T8" fmla="*/ 12 w 35"/>
                <a:gd name="T9" fmla="*/ 4 h 31"/>
                <a:gd name="T10" fmla="*/ 9 w 35"/>
                <a:gd name="T11" fmla="*/ 6 h 31"/>
                <a:gd name="T12" fmla="*/ 4 w 35"/>
                <a:gd name="T13" fmla="*/ 25 h 31"/>
              </a:gdLst>
              <a:ahLst/>
              <a:cxnLst>
                <a:cxn ang="0">
                  <a:pos x="T0" y="T1"/>
                </a:cxn>
                <a:cxn ang="0">
                  <a:pos x="T2" y="T3"/>
                </a:cxn>
                <a:cxn ang="0">
                  <a:pos x="T4" y="T5"/>
                </a:cxn>
                <a:cxn ang="0">
                  <a:pos x="T6" y="T7"/>
                </a:cxn>
                <a:cxn ang="0">
                  <a:pos x="T8" y="T9"/>
                </a:cxn>
                <a:cxn ang="0">
                  <a:pos x="T10" y="T11"/>
                </a:cxn>
                <a:cxn ang="0">
                  <a:pos x="T12" y="T13"/>
                </a:cxn>
              </a:cxnLst>
              <a:rect l="0" t="0" r="r" b="b"/>
              <a:pathLst>
                <a:path w="35" h="31">
                  <a:moveTo>
                    <a:pt x="4" y="25"/>
                  </a:moveTo>
                  <a:cubicBezTo>
                    <a:pt x="8" y="30"/>
                    <a:pt x="16" y="31"/>
                    <a:pt x="23" y="26"/>
                  </a:cubicBezTo>
                  <a:cubicBezTo>
                    <a:pt x="26" y="24"/>
                    <a:pt x="26" y="24"/>
                    <a:pt x="26" y="24"/>
                  </a:cubicBezTo>
                  <a:cubicBezTo>
                    <a:pt x="32" y="20"/>
                    <a:pt x="35" y="11"/>
                    <a:pt x="31" y="6"/>
                  </a:cubicBezTo>
                  <a:cubicBezTo>
                    <a:pt x="27" y="0"/>
                    <a:pt x="18" y="0"/>
                    <a:pt x="12" y="4"/>
                  </a:cubicBezTo>
                  <a:cubicBezTo>
                    <a:pt x="9" y="6"/>
                    <a:pt x="9" y="6"/>
                    <a:pt x="9" y="6"/>
                  </a:cubicBezTo>
                  <a:cubicBezTo>
                    <a:pt x="2" y="11"/>
                    <a:pt x="0" y="19"/>
                    <a:pt x="4" y="25"/>
                  </a:cubicBezTo>
                  <a:close/>
                </a:path>
              </a:pathLst>
            </a:custGeom>
            <a:solidFill>
              <a:srgbClr val="FFE5C2"/>
            </a:solidFill>
            <a:ln>
              <a:noFill/>
            </a:ln>
            <a:extLst>
              <a:ext uri="{91240B29-F687-4F45-9708-019B960494DF}">
                <a14:hiddenLine xmlns:a14="http://schemas.microsoft.com/office/drawing/2010/main" w="9525">
                  <a:solidFill>
                    <a:srgbClr val="000000"/>
                  </a:solidFill>
                  <a:round/>
                </a14:hiddenLine>
              </a:ext>
            </a:extLst>
          </p:spPr>
          <p:txBody>
            <a:bodyPr vert="horz" wrap="square" lIns="90105" tIns="45052" rIns="90105" bIns="45052" numCol="1" anchor="t" anchorCtr="0" compatLnSpc="1"/>
            <a:lstStyle/>
            <a:p>
              <a:endParaRPr lang="zh-CN" altLang="en-US" sz="1775">
                <a:latin typeface="inpin heiti" panose="00000500000000000000" pitchFamily="2" charset="-122"/>
                <a:ea typeface="inpin heiti" panose="00000500000000000000" pitchFamily="2" charset="-122"/>
                <a:sym typeface="inpin heiti" panose="00000500000000000000" pitchFamily="2" charset="-122"/>
              </a:endParaRPr>
            </a:p>
          </p:txBody>
        </p:sp>
        <p:sp>
          <p:nvSpPr>
            <p:cNvPr id="9" name="Freeform 9"/>
            <p:cNvSpPr/>
            <p:nvPr/>
          </p:nvSpPr>
          <p:spPr bwMode="auto">
            <a:xfrm>
              <a:off x="9266061" y="2957409"/>
              <a:ext cx="1088009" cy="2036040"/>
            </a:xfrm>
            <a:custGeom>
              <a:avLst/>
              <a:gdLst>
                <a:gd name="T0" fmla="*/ 92 w 100"/>
                <a:gd name="T1" fmla="*/ 0 h 186"/>
                <a:gd name="T2" fmla="*/ 8 w 100"/>
                <a:gd name="T3" fmla="*/ 0 h 186"/>
                <a:gd name="T4" fmla="*/ 0 w 100"/>
                <a:gd name="T5" fmla="*/ 8 h 186"/>
                <a:gd name="T6" fmla="*/ 0 w 100"/>
                <a:gd name="T7" fmla="*/ 178 h 186"/>
                <a:gd name="T8" fmla="*/ 8 w 100"/>
                <a:gd name="T9" fmla="*/ 186 h 186"/>
                <a:gd name="T10" fmla="*/ 92 w 100"/>
                <a:gd name="T11" fmla="*/ 186 h 186"/>
                <a:gd name="T12" fmla="*/ 100 w 100"/>
                <a:gd name="T13" fmla="*/ 178 h 186"/>
                <a:gd name="T14" fmla="*/ 100 w 100"/>
                <a:gd name="T15" fmla="*/ 8 h 186"/>
                <a:gd name="T16" fmla="*/ 92 w 100"/>
                <a:gd name="T17" fmla="*/ 0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0" h="186">
                  <a:moveTo>
                    <a:pt x="92" y="0"/>
                  </a:moveTo>
                  <a:cubicBezTo>
                    <a:pt x="8" y="0"/>
                    <a:pt x="8" y="0"/>
                    <a:pt x="8" y="0"/>
                  </a:cubicBezTo>
                  <a:cubicBezTo>
                    <a:pt x="4" y="0"/>
                    <a:pt x="0" y="3"/>
                    <a:pt x="0" y="8"/>
                  </a:cubicBezTo>
                  <a:cubicBezTo>
                    <a:pt x="0" y="178"/>
                    <a:pt x="0" y="178"/>
                    <a:pt x="0" y="178"/>
                  </a:cubicBezTo>
                  <a:cubicBezTo>
                    <a:pt x="0" y="182"/>
                    <a:pt x="4" y="186"/>
                    <a:pt x="8" y="186"/>
                  </a:cubicBezTo>
                  <a:cubicBezTo>
                    <a:pt x="92" y="186"/>
                    <a:pt x="92" y="186"/>
                    <a:pt x="92" y="186"/>
                  </a:cubicBezTo>
                  <a:cubicBezTo>
                    <a:pt x="97" y="186"/>
                    <a:pt x="100" y="182"/>
                    <a:pt x="100" y="178"/>
                  </a:cubicBezTo>
                  <a:cubicBezTo>
                    <a:pt x="100" y="8"/>
                    <a:pt x="100" y="8"/>
                    <a:pt x="100" y="8"/>
                  </a:cubicBezTo>
                  <a:cubicBezTo>
                    <a:pt x="100" y="3"/>
                    <a:pt x="97" y="0"/>
                    <a:pt x="92" y="0"/>
                  </a:cubicBezTo>
                  <a:close/>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vert="horz" wrap="square" lIns="90105" tIns="45052" rIns="90105" bIns="45052" numCol="1" anchor="t" anchorCtr="0" compatLnSpc="1"/>
            <a:lstStyle/>
            <a:p>
              <a:endParaRPr lang="zh-CN" altLang="en-US" sz="1775">
                <a:latin typeface="inpin heiti" panose="00000500000000000000" pitchFamily="2" charset="-122"/>
                <a:ea typeface="inpin heiti" panose="00000500000000000000" pitchFamily="2" charset="-122"/>
                <a:sym typeface="inpin heiti" panose="00000500000000000000" pitchFamily="2" charset="-122"/>
              </a:endParaRPr>
            </a:p>
          </p:txBody>
        </p:sp>
        <p:sp>
          <p:nvSpPr>
            <p:cNvPr id="10" name="Freeform 10"/>
            <p:cNvSpPr>
              <a:spLocks noEditPoints="1"/>
            </p:cNvSpPr>
            <p:nvPr/>
          </p:nvSpPr>
          <p:spPr bwMode="auto">
            <a:xfrm>
              <a:off x="9227885" y="2912873"/>
              <a:ext cx="1170723" cy="2118753"/>
            </a:xfrm>
            <a:custGeom>
              <a:avLst/>
              <a:gdLst>
                <a:gd name="T0" fmla="*/ 95 w 107"/>
                <a:gd name="T1" fmla="*/ 0 h 193"/>
                <a:gd name="T2" fmla="*/ 11 w 107"/>
                <a:gd name="T3" fmla="*/ 0 h 193"/>
                <a:gd name="T4" fmla="*/ 3 w 107"/>
                <a:gd name="T5" fmla="*/ 4 h 193"/>
                <a:gd name="T6" fmla="*/ 0 w 107"/>
                <a:gd name="T7" fmla="*/ 12 h 193"/>
                <a:gd name="T8" fmla="*/ 0 w 107"/>
                <a:gd name="T9" fmla="*/ 182 h 193"/>
                <a:gd name="T10" fmla="*/ 3 w 107"/>
                <a:gd name="T11" fmla="*/ 190 h 193"/>
                <a:gd name="T12" fmla="*/ 11 w 107"/>
                <a:gd name="T13" fmla="*/ 193 h 193"/>
                <a:gd name="T14" fmla="*/ 95 w 107"/>
                <a:gd name="T15" fmla="*/ 193 h 193"/>
                <a:gd name="T16" fmla="*/ 103 w 107"/>
                <a:gd name="T17" fmla="*/ 190 h 193"/>
                <a:gd name="T18" fmla="*/ 107 w 107"/>
                <a:gd name="T19" fmla="*/ 182 h 193"/>
                <a:gd name="T20" fmla="*/ 107 w 107"/>
                <a:gd name="T21" fmla="*/ 12 h 193"/>
                <a:gd name="T22" fmla="*/ 103 w 107"/>
                <a:gd name="T23" fmla="*/ 4 h 193"/>
                <a:gd name="T24" fmla="*/ 95 w 107"/>
                <a:gd name="T25" fmla="*/ 0 h 193"/>
                <a:gd name="T26" fmla="*/ 11 w 107"/>
                <a:gd name="T27" fmla="*/ 7 h 193"/>
                <a:gd name="T28" fmla="*/ 95 w 107"/>
                <a:gd name="T29" fmla="*/ 7 h 193"/>
                <a:gd name="T30" fmla="*/ 99 w 107"/>
                <a:gd name="T31" fmla="*/ 8 h 193"/>
                <a:gd name="T32" fmla="*/ 100 w 107"/>
                <a:gd name="T33" fmla="*/ 12 h 193"/>
                <a:gd name="T34" fmla="*/ 100 w 107"/>
                <a:gd name="T35" fmla="*/ 182 h 193"/>
                <a:gd name="T36" fmla="*/ 99 w 107"/>
                <a:gd name="T37" fmla="*/ 185 h 193"/>
                <a:gd name="T38" fmla="*/ 95 w 107"/>
                <a:gd name="T39" fmla="*/ 187 h 193"/>
                <a:gd name="T40" fmla="*/ 11 w 107"/>
                <a:gd name="T41" fmla="*/ 187 h 193"/>
                <a:gd name="T42" fmla="*/ 8 w 107"/>
                <a:gd name="T43" fmla="*/ 185 h 193"/>
                <a:gd name="T44" fmla="*/ 6 w 107"/>
                <a:gd name="T45" fmla="*/ 182 h 193"/>
                <a:gd name="T46" fmla="*/ 6 w 107"/>
                <a:gd name="T47" fmla="*/ 12 h 193"/>
                <a:gd name="T48" fmla="*/ 8 w 107"/>
                <a:gd name="T49" fmla="*/ 8 h 193"/>
                <a:gd name="T50" fmla="*/ 11 w 107"/>
                <a:gd name="T51" fmla="*/ 7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7" h="193">
                  <a:moveTo>
                    <a:pt x="95" y="0"/>
                  </a:moveTo>
                  <a:cubicBezTo>
                    <a:pt x="11" y="0"/>
                    <a:pt x="11" y="0"/>
                    <a:pt x="11" y="0"/>
                  </a:cubicBezTo>
                  <a:cubicBezTo>
                    <a:pt x="8" y="0"/>
                    <a:pt x="5" y="2"/>
                    <a:pt x="3" y="4"/>
                  </a:cubicBezTo>
                  <a:cubicBezTo>
                    <a:pt x="1" y="6"/>
                    <a:pt x="0" y="9"/>
                    <a:pt x="0" y="12"/>
                  </a:cubicBezTo>
                  <a:cubicBezTo>
                    <a:pt x="0" y="182"/>
                    <a:pt x="0" y="182"/>
                    <a:pt x="0" y="182"/>
                  </a:cubicBezTo>
                  <a:cubicBezTo>
                    <a:pt x="0" y="185"/>
                    <a:pt x="1" y="188"/>
                    <a:pt x="3" y="190"/>
                  </a:cubicBezTo>
                  <a:cubicBezTo>
                    <a:pt x="5" y="192"/>
                    <a:pt x="8" y="193"/>
                    <a:pt x="11" y="193"/>
                  </a:cubicBezTo>
                  <a:cubicBezTo>
                    <a:pt x="95" y="193"/>
                    <a:pt x="95" y="193"/>
                    <a:pt x="95" y="193"/>
                  </a:cubicBezTo>
                  <a:cubicBezTo>
                    <a:pt x="98" y="193"/>
                    <a:pt x="101" y="192"/>
                    <a:pt x="103" y="190"/>
                  </a:cubicBezTo>
                  <a:cubicBezTo>
                    <a:pt x="105" y="188"/>
                    <a:pt x="107" y="185"/>
                    <a:pt x="107" y="182"/>
                  </a:cubicBezTo>
                  <a:cubicBezTo>
                    <a:pt x="107" y="12"/>
                    <a:pt x="107" y="12"/>
                    <a:pt x="107" y="12"/>
                  </a:cubicBezTo>
                  <a:cubicBezTo>
                    <a:pt x="107" y="9"/>
                    <a:pt x="105" y="6"/>
                    <a:pt x="103" y="4"/>
                  </a:cubicBezTo>
                  <a:cubicBezTo>
                    <a:pt x="101" y="2"/>
                    <a:pt x="98" y="0"/>
                    <a:pt x="95" y="0"/>
                  </a:cubicBezTo>
                  <a:close/>
                  <a:moveTo>
                    <a:pt x="11" y="7"/>
                  </a:moveTo>
                  <a:cubicBezTo>
                    <a:pt x="95" y="7"/>
                    <a:pt x="95" y="7"/>
                    <a:pt x="95" y="7"/>
                  </a:cubicBezTo>
                  <a:cubicBezTo>
                    <a:pt x="96" y="7"/>
                    <a:pt x="98" y="7"/>
                    <a:pt x="99" y="8"/>
                  </a:cubicBezTo>
                  <a:cubicBezTo>
                    <a:pt x="100" y="9"/>
                    <a:pt x="100" y="11"/>
                    <a:pt x="100" y="12"/>
                  </a:cubicBezTo>
                  <a:cubicBezTo>
                    <a:pt x="100" y="182"/>
                    <a:pt x="100" y="182"/>
                    <a:pt x="100" y="182"/>
                  </a:cubicBezTo>
                  <a:cubicBezTo>
                    <a:pt x="100" y="183"/>
                    <a:pt x="100" y="184"/>
                    <a:pt x="99" y="185"/>
                  </a:cubicBezTo>
                  <a:cubicBezTo>
                    <a:pt x="98" y="186"/>
                    <a:pt x="96" y="187"/>
                    <a:pt x="95" y="187"/>
                  </a:cubicBezTo>
                  <a:cubicBezTo>
                    <a:pt x="11" y="187"/>
                    <a:pt x="11" y="187"/>
                    <a:pt x="11" y="187"/>
                  </a:cubicBezTo>
                  <a:cubicBezTo>
                    <a:pt x="10" y="187"/>
                    <a:pt x="9" y="186"/>
                    <a:pt x="8" y="185"/>
                  </a:cubicBezTo>
                  <a:cubicBezTo>
                    <a:pt x="7" y="184"/>
                    <a:pt x="6" y="183"/>
                    <a:pt x="6" y="182"/>
                  </a:cubicBezTo>
                  <a:cubicBezTo>
                    <a:pt x="6" y="12"/>
                    <a:pt x="6" y="12"/>
                    <a:pt x="6" y="12"/>
                  </a:cubicBezTo>
                  <a:cubicBezTo>
                    <a:pt x="6" y="11"/>
                    <a:pt x="7" y="9"/>
                    <a:pt x="8" y="8"/>
                  </a:cubicBezTo>
                  <a:cubicBezTo>
                    <a:pt x="9" y="7"/>
                    <a:pt x="10" y="7"/>
                    <a:pt x="11" y="7"/>
                  </a:cubicBezTo>
                  <a:close/>
                </a:path>
              </a:pathLst>
            </a:custGeom>
            <a:solidFill>
              <a:srgbClr val="333333"/>
            </a:solidFill>
            <a:ln>
              <a:noFill/>
            </a:ln>
            <a:extLst>
              <a:ext uri="{91240B29-F687-4F45-9708-019B960494DF}">
                <a14:hiddenLine xmlns:a14="http://schemas.microsoft.com/office/drawing/2010/main" w="9525">
                  <a:solidFill>
                    <a:srgbClr val="000000"/>
                  </a:solidFill>
                  <a:round/>
                </a14:hiddenLine>
              </a:ext>
            </a:extLst>
          </p:spPr>
          <p:txBody>
            <a:bodyPr vert="horz" wrap="square" lIns="90105" tIns="45052" rIns="90105" bIns="45052" numCol="1" anchor="t" anchorCtr="0" compatLnSpc="1"/>
            <a:lstStyle/>
            <a:p>
              <a:endParaRPr lang="zh-CN" altLang="en-US" sz="1775">
                <a:latin typeface="inpin heiti" panose="00000500000000000000" pitchFamily="2" charset="-122"/>
                <a:ea typeface="inpin heiti" panose="00000500000000000000" pitchFamily="2" charset="-122"/>
                <a:sym typeface="inpin heiti" panose="00000500000000000000" pitchFamily="2" charset="-122"/>
              </a:endParaRPr>
            </a:p>
          </p:txBody>
        </p:sp>
        <p:sp>
          <p:nvSpPr>
            <p:cNvPr id="11" name="Rectangle 11"/>
            <p:cNvSpPr>
              <a:spLocks noChangeArrowheads="1"/>
            </p:cNvSpPr>
            <p:nvPr/>
          </p:nvSpPr>
          <p:spPr bwMode="auto">
            <a:xfrm>
              <a:off x="9329687" y="3358256"/>
              <a:ext cx="967119" cy="1234349"/>
            </a:xfrm>
            <a:prstGeom prst="rect">
              <a:avLst/>
            </a:prstGeom>
            <a:solidFill>
              <a:srgbClr val="ECEF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0105" tIns="45052" rIns="90105" bIns="45052" numCol="1" anchor="t" anchorCtr="0" compatLnSpc="1"/>
            <a:lstStyle/>
            <a:p>
              <a:endParaRPr lang="zh-CN" altLang="en-US" sz="1775">
                <a:latin typeface="inpin heiti" panose="00000500000000000000" pitchFamily="2" charset="-122"/>
                <a:ea typeface="inpin heiti" panose="00000500000000000000" pitchFamily="2" charset="-122"/>
                <a:sym typeface="inpin heiti" panose="00000500000000000000" pitchFamily="2" charset="-122"/>
              </a:endParaRPr>
            </a:p>
          </p:txBody>
        </p:sp>
        <p:sp>
          <p:nvSpPr>
            <p:cNvPr id="12" name="Freeform 12"/>
            <p:cNvSpPr/>
            <p:nvPr/>
          </p:nvSpPr>
          <p:spPr bwMode="auto">
            <a:xfrm>
              <a:off x="9329687" y="3358256"/>
              <a:ext cx="967119" cy="1234349"/>
            </a:xfrm>
            <a:custGeom>
              <a:avLst/>
              <a:gdLst>
                <a:gd name="T0" fmla="*/ 0 w 152"/>
                <a:gd name="T1" fmla="*/ 0 h 194"/>
                <a:gd name="T2" fmla="*/ 152 w 152"/>
                <a:gd name="T3" fmla="*/ 0 h 194"/>
                <a:gd name="T4" fmla="*/ 0 w 152"/>
                <a:gd name="T5" fmla="*/ 194 h 194"/>
                <a:gd name="T6" fmla="*/ 0 w 152"/>
                <a:gd name="T7" fmla="*/ 0 h 194"/>
              </a:gdLst>
              <a:ahLst/>
              <a:cxnLst>
                <a:cxn ang="0">
                  <a:pos x="T0" y="T1"/>
                </a:cxn>
                <a:cxn ang="0">
                  <a:pos x="T2" y="T3"/>
                </a:cxn>
                <a:cxn ang="0">
                  <a:pos x="T4" y="T5"/>
                </a:cxn>
                <a:cxn ang="0">
                  <a:pos x="T6" y="T7"/>
                </a:cxn>
              </a:cxnLst>
              <a:rect l="0" t="0" r="r" b="b"/>
              <a:pathLst>
                <a:path w="152" h="194">
                  <a:moveTo>
                    <a:pt x="0" y="0"/>
                  </a:moveTo>
                  <a:lnTo>
                    <a:pt x="152" y="0"/>
                  </a:lnTo>
                  <a:lnTo>
                    <a:pt x="0" y="194"/>
                  </a:lnTo>
                  <a:lnTo>
                    <a:pt x="0" y="0"/>
                  </a:lnTo>
                  <a:close/>
                </a:path>
              </a:pathLst>
            </a:custGeom>
            <a:solidFill>
              <a:srgbClr val="CFD8DC"/>
            </a:solidFill>
            <a:ln>
              <a:noFill/>
            </a:ln>
            <a:extLst>
              <a:ext uri="{91240B29-F687-4F45-9708-019B960494DF}">
                <a14:hiddenLine xmlns:a14="http://schemas.microsoft.com/office/drawing/2010/main" w="9525">
                  <a:solidFill>
                    <a:srgbClr val="000000"/>
                  </a:solidFill>
                  <a:round/>
                </a14:hiddenLine>
              </a:ext>
            </a:extLst>
          </p:spPr>
          <p:txBody>
            <a:bodyPr vert="horz" wrap="square" lIns="90105" tIns="45052" rIns="90105" bIns="45052" numCol="1" anchor="t" anchorCtr="0" compatLnSpc="1"/>
            <a:lstStyle/>
            <a:p>
              <a:endParaRPr lang="zh-CN" altLang="en-US" sz="1775">
                <a:latin typeface="inpin heiti" panose="00000500000000000000" pitchFamily="2" charset="-122"/>
                <a:ea typeface="inpin heiti" panose="00000500000000000000" pitchFamily="2" charset="-122"/>
                <a:sym typeface="inpin heiti" panose="00000500000000000000" pitchFamily="2" charset="-122"/>
              </a:endParaRPr>
            </a:p>
          </p:txBody>
        </p:sp>
        <p:sp>
          <p:nvSpPr>
            <p:cNvPr id="13" name="Freeform 13"/>
            <p:cNvSpPr/>
            <p:nvPr/>
          </p:nvSpPr>
          <p:spPr bwMode="auto">
            <a:xfrm>
              <a:off x="9685995" y="3173740"/>
              <a:ext cx="241780" cy="31813"/>
            </a:xfrm>
            <a:custGeom>
              <a:avLst/>
              <a:gdLst>
                <a:gd name="T0" fmla="*/ 21 w 22"/>
                <a:gd name="T1" fmla="*/ 0 h 3"/>
                <a:gd name="T2" fmla="*/ 1 w 22"/>
                <a:gd name="T3" fmla="*/ 0 h 3"/>
                <a:gd name="T4" fmla="*/ 0 w 22"/>
                <a:gd name="T5" fmla="*/ 1 h 3"/>
                <a:gd name="T6" fmla="*/ 0 w 22"/>
                <a:gd name="T7" fmla="*/ 1 h 3"/>
                <a:gd name="T8" fmla="*/ 1 w 22"/>
                <a:gd name="T9" fmla="*/ 3 h 3"/>
                <a:gd name="T10" fmla="*/ 21 w 22"/>
                <a:gd name="T11" fmla="*/ 3 h 3"/>
                <a:gd name="T12" fmla="*/ 22 w 22"/>
                <a:gd name="T13" fmla="*/ 1 h 3"/>
                <a:gd name="T14" fmla="*/ 22 w 22"/>
                <a:gd name="T15" fmla="*/ 1 h 3"/>
                <a:gd name="T16" fmla="*/ 21 w 22"/>
                <a:gd name="T17"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3">
                  <a:moveTo>
                    <a:pt x="21" y="0"/>
                  </a:moveTo>
                  <a:cubicBezTo>
                    <a:pt x="1" y="0"/>
                    <a:pt x="1" y="0"/>
                    <a:pt x="1" y="0"/>
                  </a:cubicBezTo>
                  <a:cubicBezTo>
                    <a:pt x="1" y="0"/>
                    <a:pt x="0" y="0"/>
                    <a:pt x="0" y="1"/>
                  </a:cubicBezTo>
                  <a:cubicBezTo>
                    <a:pt x="0" y="1"/>
                    <a:pt x="0" y="1"/>
                    <a:pt x="0" y="1"/>
                  </a:cubicBezTo>
                  <a:cubicBezTo>
                    <a:pt x="0" y="2"/>
                    <a:pt x="1" y="3"/>
                    <a:pt x="1" y="3"/>
                  </a:cubicBezTo>
                  <a:cubicBezTo>
                    <a:pt x="21" y="3"/>
                    <a:pt x="21" y="3"/>
                    <a:pt x="21" y="3"/>
                  </a:cubicBezTo>
                  <a:cubicBezTo>
                    <a:pt x="22" y="3"/>
                    <a:pt x="22" y="2"/>
                    <a:pt x="22" y="1"/>
                  </a:cubicBezTo>
                  <a:cubicBezTo>
                    <a:pt x="22" y="1"/>
                    <a:pt x="22" y="1"/>
                    <a:pt x="22" y="1"/>
                  </a:cubicBezTo>
                  <a:cubicBezTo>
                    <a:pt x="22" y="0"/>
                    <a:pt x="22" y="0"/>
                    <a:pt x="21" y="0"/>
                  </a:cubicBez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vert="horz" wrap="square" lIns="90105" tIns="45052" rIns="90105" bIns="45052" numCol="1" anchor="t" anchorCtr="0" compatLnSpc="1"/>
            <a:lstStyle/>
            <a:p>
              <a:endParaRPr lang="zh-CN" altLang="en-US" sz="1775">
                <a:latin typeface="inpin heiti" panose="00000500000000000000" pitchFamily="2" charset="-122"/>
                <a:ea typeface="inpin heiti" panose="00000500000000000000" pitchFamily="2" charset="-122"/>
                <a:sym typeface="inpin heiti" panose="00000500000000000000" pitchFamily="2" charset="-122"/>
              </a:endParaRPr>
            </a:p>
          </p:txBody>
        </p:sp>
        <p:sp>
          <p:nvSpPr>
            <p:cNvPr id="14" name="Freeform 14"/>
            <p:cNvSpPr>
              <a:spLocks noEditPoints="1"/>
            </p:cNvSpPr>
            <p:nvPr/>
          </p:nvSpPr>
          <p:spPr bwMode="auto">
            <a:xfrm>
              <a:off x="9679633" y="3161014"/>
              <a:ext cx="260868" cy="44538"/>
            </a:xfrm>
            <a:custGeom>
              <a:avLst/>
              <a:gdLst>
                <a:gd name="T0" fmla="*/ 22 w 24"/>
                <a:gd name="T1" fmla="*/ 0 h 4"/>
                <a:gd name="T2" fmla="*/ 2 w 24"/>
                <a:gd name="T3" fmla="*/ 0 h 4"/>
                <a:gd name="T4" fmla="*/ 1 w 24"/>
                <a:gd name="T5" fmla="*/ 1 h 4"/>
                <a:gd name="T6" fmla="*/ 1 w 24"/>
                <a:gd name="T7" fmla="*/ 1 h 4"/>
                <a:gd name="T8" fmla="*/ 0 w 24"/>
                <a:gd name="T9" fmla="*/ 2 h 4"/>
                <a:gd name="T10" fmla="*/ 1 w 24"/>
                <a:gd name="T11" fmla="*/ 3 h 4"/>
                <a:gd name="T12" fmla="*/ 2 w 24"/>
                <a:gd name="T13" fmla="*/ 4 h 4"/>
                <a:gd name="T14" fmla="*/ 22 w 24"/>
                <a:gd name="T15" fmla="*/ 4 h 4"/>
                <a:gd name="T16" fmla="*/ 23 w 24"/>
                <a:gd name="T17" fmla="*/ 3 h 4"/>
                <a:gd name="T18" fmla="*/ 23 w 24"/>
                <a:gd name="T19" fmla="*/ 3 h 4"/>
                <a:gd name="T20" fmla="*/ 24 w 24"/>
                <a:gd name="T21" fmla="*/ 2 h 4"/>
                <a:gd name="T22" fmla="*/ 23 w 24"/>
                <a:gd name="T23" fmla="*/ 1 h 4"/>
                <a:gd name="T24" fmla="*/ 23 w 24"/>
                <a:gd name="T25" fmla="*/ 1 h 4"/>
                <a:gd name="T26" fmla="*/ 22 w 24"/>
                <a:gd name="T27" fmla="*/ 0 h 4"/>
                <a:gd name="T28" fmla="*/ 2 w 24"/>
                <a:gd name="T29" fmla="*/ 1 h 4"/>
                <a:gd name="T30" fmla="*/ 22 w 24"/>
                <a:gd name="T31" fmla="*/ 1 h 4"/>
                <a:gd name="T32" fmla="*/ 23 w 24"/>
                <a:gd name="T33" fmla="*/ 1 h 4"/>
                <a:gd name="T34" fmla="*/ 23 w 24"/>
                <a:gd name="T35" fmla="*/ 1 h 4"/>
                <a:gd name="T36" fmla="*/ 23 w 24"/>
                <a:gd name="T37" fmla="*/ 2 h 4"/>
                <a:gd name="T38" fmla="*/ 23 w 24"/>
                <a:gd name="T39" fmla="*/ 3 h 4"/>
                <a:gd name="T40" fmla="*/ 23 w 24"/>
                <a:gd name="T41" fmla="*/ 3 h 4"/>
                <a:gd name="T42" fmla="*/ 22 w 24"/>
                <a:gd name="T43" fmla="*/ 3 h 4"/>
                <a:gd name="T44" fmla="*/ 2 w 24"/>
                <a:gd name="T45" fmla="*/ 3 h 4"/>
                <a:gd name="T46" fmla="*/ 2 w 24"/>
                <a:gd name="T47" fmla="*/ 3 h 4"/>
                <a:gd name="T48" fmla="*/ 1 w 24"/>
                <a:gd name="T49" fmla="*/ 2 h 4"/>
                <a:gd name="T50" fmla="*/ 2 w 24"/>
                <a:gd name="T51" fmla="*/ 1 h 4"/>
                <a:gd name="T52" fmla="*/ 2 w 24"/>
                <a:gd name="T53" fmla="*/ 1 h 4"/>
                <a:gd name="T54" fmla="*/ 2 w 24"/>
                <a:gd name="T55"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 h="4">
                  <a:moveTo>
                    <a:pt x="22" y="0"/>
                  </a:moveTo>
                  <a:cubicBezTo>
                    <a:pt x="2" y="0"/>
                    <a:pt x="2" y="0"/>
                    <a:pt x="2" y="0"/>
                  </a:cubicBezTo>
                  <a:cubicBezTo>
                    <a:pt x="2" y="0"/>
                    <a:pt x="1" y="0"/>
                    <a:pt x="1" y="1"/>
                  </a:cubicBezTo>
                  <a:cubicBezTo>
                    <a:pt x="1" y="1"/>
                    <a:pt x="1" y="1"/>
                    <a:pt x="1" y="1"/>
                  </a:cubicBezTo>
                  <a:cubicBezTo>
                    <a:pt x="1" y="1"/>
                    <a:pt x="0" y="2"/>
                    <a:pt x="0" y="2"/>
                  </a:cubicBezTo>
                  <a:cubicBezTo>
                    <a:pt x="0" y="3"/>
                    <a:pt x="1" y="3"/>
                    <a:pt x="1" y="3"/>
                  </a:cubicBezTo>
                  <a:cubicBezTo>
                    <a:pt x="1" y="4"/>
                    <a:pt x="2" y="4"/>
                    <a:pt x="2" y="4"/>
                  </a:cubicBezTo>
                  <a:cubicBezTo>
                    <a:pt x="22" y="4"/>
                    <a:pt x="22" y="4"/>
                    <a:pt x="22" y="4"/>
                  </a:cubicBezTo>
                  <a:cubicBezTo>
                    <a:pt x="22" y="4"/>
                    <a:pt x="23" y="4"/>
                    <a:pt x="23" y="3"/>
                  </a:cubicBezTo>
                  <a:cubicBezTo>
                    <a:pt x="23" y="3"/>
                    <a:pt x="23" y="3"/>
                    <a:pt x="23" y="3"/>
                  </a:cubicBezTo>
                  <a:cubicBezTo>
                    <a:pt x="24" y="3"/>
                    <a:pt x="24" y="3"/>
                    <a:pt x="24" y="2"/>
                  </a:cubicBezTo>
                  <a:cubicBezTo>
                    <a:pt x="24" y="2"/>
                    <a:pt x="24" y="1"/>
                    <a:pt x="23" y="1"/>
                  </a:cubicBezTo>
                  <a:cubicBezTo>
                    <a:pt x="23" y="1"/>
                    <a:pt x="23" y="1"/>
                    <a:pt x="23" y="1"/>
                  </a:cubicBezTo>
                  <a:cubicBezTo>
                    <a:pt x="23" y="0"/>
                    <a:pt x="22" y="0"/>
                    <a:pt x="22" y="0"/>
                  </a:cubicBezTo>
                  <a:close/>
                  <a:moveTo>
                    <a:pt x="2" y="1"/>
                  </a:moveTo>
                  <a:cubicBezTo>
                    <a:pt x="22" y="1"/>
                    <a:pt x="22" y="1"/>
                    <a:pt x="22" y="1"/>
                  </a:cubicBezTo>
                  <a:cubicBezTo>
                    <a:pt x="22" y="1"/>
                    <a:pt x="22" y="1"/>
                    <a:pt x="23" y="1"/>
                  </a:cubicBezTo>
                  <a:cubicBezTo>
                    <a:pt x="23" y="1"/>
                    <a:pt x="23" y="1"/>
                    <a:pt x="23" y="1"/>
                  </a:cubicBezTo>
                  <a:cubicBezTo>
                    <a:pt x="23" y="2"/>
                    <a:pt x="23" y="2"/>
                    <a:pt x="23" y="2"/>
                  </a:cubicBezTo>
                  <a:cubicBezTo>
                    <a:pt x="23" y="2"/>
                    <a:pt x="23" y="3"/>
                    <a:pt x="23" y="3"/>
                  </a:cubicBezTo>
                  <a:cubicBezTo>
                    <a:pt x="23" y="3"/>
                    <a:pt x="23" y="3"/>
                    <a:pt x="23" y="3"/>
                  </a:cubicBezTo>
                  <a:cubicBezTo>
                    <a:pt x="22" y="3"/>
                    <a:pt x="22" y="3"/>
                    <a:pt x="22" y="3"/>
                  </a:cubicBezTo>
                  <a:cubicBezTo>
                    <a:pt x="2" y="3"/>
                    <a:pt x="2" y="3"/>
                    <a:pt x="2" y="3"/>
                  </a:cubicBezTo>
                  <a:cubicBezTo>
                    <a:pt x="2" y="3"/>
                    <a:pt x="2" y="3"/>
                    <a:pt x="2" y="3"/>
                  </a:cubicBezTo>
                  <a:cubicBezTo>
                    <a:pt x="1" y="3"/>
                    <a:pt x="1" y="2"/>
                    <a:pt x="1" y="2"/>
                  </a:cubicBezTo>
                  <a:cubicBezTo>
                    <a:pt x="1" y="2"/>
                    <a:pt x="1" y="2"/>
                    <a:pt x="2" y="1"/>
                  </a:cubicBezTo>
                  <a:cubicBezTo>
                    <a:pt x="2" y="1"/>
                    <a:pt x="2" y="1"/>
                    <a:pt x="2" y="1"/>
                  </a:cubicBezTo>
                  <a:cubicBezTo>
                    <a:pt x="2" y="1"/>
                    <a:pt x="2" y="1"/>
                    <a:pt x="2" y="1"/>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0105" tIns="45052" rIns="90105" bIns="45052" numCol="1" anchor="t" anchorCtr="0" compatLnSpc="1"/>
            <a:lstStyle/>
            <a:p>
              <a:endParaRPr lang="zh-CN" altLang="en-US" sz="1775">
                <a:latin typeface="inpin heiti" panose="00000500000000000000" pitchFamily="2" charset="-122"/>
                <a:ea typeface="inpin heiti" panose="00000500000000000000" pitchFamily="2" charset="-122"/>
                <a:sym typeface="inpin heiti" panose="00000500000000000000" pitchFamily="2" charset="-122"/>
              </a:endParaRPr>
            </a:p>
          </p:txBody>
        </p:sp>
        <p:sp>
          <p:nvSpPr>
            <p:cNvPr id="15" name="Oval 15"/>
            <p:cNvSpPr>
              <a:spLocks noChangeArrowheads="1"/>
            </p:cNvSpPr>
            <p:nvPr/>
          </p:nvSpPr>
          <p:spPr bwMode="auto">
            <a:xfrm>
              <a:off x="9711445" y="4656232"/>
              <a:ext cx="203604" cy="209967"/>
            </a:xfrm>
            <a:prstGeom prst="ellipse">
              <a:avLst/>
            </a:pr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0105" tIns="45052" rIns="90105" bIns="45052" numCol="1" anchor="t" anchorCtr="0" compatLnSpc="1"/>
            <a:lstStyle/>
            <a:p>
              <a:endParaRPr lang="zh-CN" altLang="en-US" sz="1775">
                <a:latin typeface="inpin heiti" panose="00000500000000000000" pitchFamily="2" charset="-122"/>
                <a:ea typeface="inpin heiti" panose="00000500000000000000" pitchFamily="2" charset="-122"/>
                <a:sym typeface="inpin heiti" panose="00000500000000000000" pitchFamily="2" charset="-122"/>
              </a:endParaRPr>
            </a:p>
          </p:txBody>
        </p:sp>
        <p:sp>
          <p:nvSpPr>
            <p:cNvPr id="16" name="Freeform 16"/>
            <p:cNvSpPr/>
            <p:nvPr/>
          </p:nvSpPr>
          <p:spPr bwMode="auto">
            <a:xfrm>
              <a:off x="9775071" y="4719858"/>
              <a:ext cx="63626" cy="76352"/>
            </a:xfrm>
            <a:custGeom>
              <a:avLst/>
              <a:gdLst>
                <a:gd name="T0" fmla="*/ 5 w 6"/>
                <a:gd name="T1" fmla="*/ 0 h 7"/>
                <a:gd name="T2" fmla="*/ 1 w 6"/>
                <a:gd name="T3" fmla="*/ 0 h 7"/>
                <a:gd name="T4" fmla="*/ 0 w 6"/>
                <a:gd name="T5" fmla="*/ 1 h 7"/>
                <a:gd name="T6" fmla="*/ 0 w 6"/>
                <a:gd name="T7" fmla="*/ 5 h 7"/>
                <a:gd name="T8" fmla="*/ 1 w 6"/>
                <a:gd name="T9" fmla="*/ 7 h 7"/>
                <a:gd name="T10" fmla="*/ 5 w 6"/>
                <a:gd name="T11" fmla="*/ 7 h 7"/>
                <a:gd name="T12" fmla="*/ 6 w 6"/>
                <a:gd name="T13" fmla="*/ 5 h 7"/>
                <a:gd name="T14" fmla="*/ 6 w 6"/>
                <a:gd name="T15" fmla="*/ 1 h 7"/>
                <a:gd name="T16" fmla="*/ 5 w 6"/>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7">
                  <a:moveTo>
                    <a:pt x="5" y="0"/>
                  </a:moveTo>
                  <a:cubicBezTo>
                    <a:pt x="1" y="0"/>
                    <a:pt x="1" y="0"/>
                    <a:pt x="1" y="0"/>
                  </a:cubicBezTo>
                  <a:cubicBezTo>
                    <a:pt x="0" y="0"/>
                    <a:pt x="0" y="1"/>
                    <a:pt x="0" y="1"/>
                  </a:cubicBezTo>
                  <a:cubicBezTo>
                    <a:pt x="0" y="5"/>
                    <a:pt x="0" y="5"/>
                    <a:pt x="0" y="5"/>
                  </a:cubicBezTo>
                  <a:cubicBezTo>
                    <a:pt x="0" y="6"/>
                    <a:pt x="0" y="7"/>
                    <a:pt x="1" y="7"/>
                  </a:cubicBezTo>
                  <a:cubicBezTo>
                    <a:pt x="5" y="7"/>
                    <a:pt x="5" y="7"/>
                    <a:pt x="5" y="7"/>
                  </a:cubicBezTo>
                  <a:cubicBezTo>
                    <a:pt x="6" y="7"/>
                    <a:pt x="6" y="6"/>
                    <a:pt x="6" y="5"/>
                  </a:cubicBezTo>
                  <a:cubicBezTo>
                    <a:pt x="6" y="1"/>
                    <a:pt x="6" y="1"/>
                    <a:pt x="6" y="1"/>
                  </a:cubicBezTo>
                  <a:cubicBezTo>
                    <a:pt x="6" y="1"/>
                    <a:pt x="6" y="0"/>
                    <a:pt x="5" y="0"/>
                  </a:cubicBezTo>
                  <a:close/>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0105" tIns="45052" rIns="90105" bIns="45052" numCol="1" anchor="t" anchorCtr="0" compatLnSpc="1"/>
            <a:lstStyle/>
            <a:p>
              <a:endParaRPr lang="zh-CN" altLang="en-US" sz="1775">
                <a:latin typeface="inpin heiti" panose="00000500000000000000" pitchFamily="2" charset="-122"/>
                <a:ea typeface="inpin heiti" panose="00000500000000000000" pitchFamily="2" charset="-122"/>
                <a:sym typeface="inpin heiti" panose="00000500000000000000" pitchFamily="2" charset="-122"/>
              </a:endParaRPr>
            </a:p>
          </p:txBody>
        </p:sp>
        <p:sp>
          <p:nvSpPr>
            <p:cNvPr id="22" name="Freeform 22"/>
            <p:cNvSpPr/>
            <p:nvPr/>
          </p:nvSpPr>
          <p:spPr bwMode="auto">
            <a:xfrm>
              <a:off x="10048664" y="3339168"/>
              <a:ext cx="820779" cy="1845162"/>
            </a:xfrm>
            <a:custGeom>
              <a:avLst/>
              <a:gdLst>
                <a:gd name="T0" fmla="*/ 37 w 75"/>
                <a:gd name="T1" fmla="*/ 74 h 168"/>
                <a:gd name="T2" fmla="*/ 15 w 75"/>
                <a:gd name="T3" fmla="*/ 149 h 168"/>
                <a:gd name="T4" fmla="*/ 71 w 75"/>
                <a:gd name="T5" fmla="*/ 133 h 168"/>
                <a:gd name="T6" fmla="*/ 74 w 75"/>
                <a:gd name="T7" fmla="*/ 123 h 168"/>
                <a:gd name="T8" fmla="*/ 48 w 75"/>
                <a:gd name="T9" fmla="*/ 11 h 168"/>
                <a:gd name="T10" fmla="*/ 33 w 75"/>
                <a:gd name="T11" fmla="*/ 1 h 168"/>
                <a:gd name="T12" fmla="*/ 24 w 75"/>
                <a:gd name="T13" fmla="*/ 16 h 168"/>
                <a:gd name="T14" fmla="*/ 37 w 75"/>
                <a:gd name="T15" fmla="*/ 74 h 1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5" h="168">
                  <a:moveTo>
                    <a:pt x="37" y="74"/>
                  </a:moveTo>
                  <a:cubicBezTo>
                    <a:pt x="14" y="94"/>
                    <a:pt x="0" y="131"/>
                    <a:pt x="15" y="149"/>
                  </a:cubicBezTo>
                  <a:cubicBezTo>
                    <a:pt x="31" y="168"/>
                    <a:pt x="62" y="144"/>
                    <a:pt x="71" y="133"/>
                  </a:cubicBezTo>
                  <a:cubicBezTo>
                    <a:pt x="73" y="131"/>
                    <a:pt x="75" y="127"/>
                    <a:pt x="74" y="123"/>
                  </a:cubicBezTo>
                  <a:cubicBezTo>
                    <a:pt x="66" y="85"/>
                    <a:pt x="57" y="48"/>
                    <a:pt x="48" y="11"/>
                  </a:cubicBezTo>
                  <a:cubicBezTo>
                    <a:pt x="46" y="4"/>
                    <a:pt x="40" y="0"/>
                    <a:pt x="33" y="1"/>
                  </a:cubicBezTo>
                  <a:cubicBezTo>
                    <a:pt x="27" y="3"/>
                    <a:pt x="23" y="10"/>
                    <a:pt x="24" y="16"/>
                  </a:cubicBezTo>
                  <a:lnTo>
                    <a:pt x="37" y="74"/>
                  </a:lnTo>
                  <a:close/>
                </a:path>
              </a:pathLst>
            </a:custGeom>
            <a:solidFill>
              <a:srgbClr val="FFE5C2"/>
            </a:solidFill>
            <a:ln>
              <a:noFill/>
            </a:ln>
            <a:extLst>
              <a:ext uri="{91240B29-F687-4F45-9708-019B960494DF}">
                <a14:hiddenLine xmlns:a14="http://schemas.microsoft.com/office/drawing/2010/main" w="9525">
                  <a:solidFill>
                    <a:srgbClr val="000000"/>
                  </a:solidFill>
                  <a:round/>
                </a14:hiddenLine>
              </a:ext>
            </a:extLst>
          </p:spPr>
          <p:txBody>
            <a:bodyPr vert="horz" wrap="square" lIns="90105" tIns="45052" rIns="90105" bIns="45052" numCol="1" anchor="t" anchorCtr="0" compatLnSpc="1"/>
            <a:lstStyle/>
            <a:p>
              <a:endParaRPr lang="zh-CN" altLang="en-US" sz="1775">
                <a:latin typeface="inpin heiti" panose="00000500000000000000" pitchFamily="2" charset="-122"/>
                <a:ea typeface="inpin heiti" panose="00000500000000000000" pitchFamily="2" charset="-122"/>
                <a:sym typeface="inpin heiti" panose="00000500000000000000" pitchFamily="2" charset="-122"/>
              </a:endParaRPr>
            </a:p>
          </p:txBody>
        </p:sp>
        <p:sp>
          <p:nvSpPr>
            <p:cNvPr id="23" name="Freeform 23"/>
            <p:cNvSpPr/>
            <p:nvPr/>
          </p:nvSpPr>
          <p:spPr bwMode="auto">
            <a:xfrm>
              <a:off x="8979743" y="3790914"/>
              <a:ext cx="445384" cy="394483"/>
            </a:xfrm>
            <a:custGeom>
              <a:avLst/>
              <a:gdLst>
                <a:gd name="T0" fmla="*/ 37 w 41"/>
                <a:gd name="T1" fmla="*/ 30 h 36"/>
                <a:gd name="T2" fmla="*/ 20 w 41"/>
                <a:gd name="T3" fmla="*/ 32 h 36"/>
                <a:gd name="T4" fmla="*/ 8 w 41"/>
                <a:gd name="T5" fmla="*/ 24 h 36"/>
                <a:gd name="T6" fmla="*/ 4 w 41"/>
                <a:gd name="T7" fmla="*/ 6 h 36"/>
                <a:gd name="T8" fmla="*/ 22 w 41"/>
                <a:gd name="T9" fmla="*/ 4 h 36"/>
                <a:gd name="T10" fmla="*/ 34 w 41"/>
                <a:gd name="T11" fmla="*/ 12 h 36"/>
                <a:gd name="T12" fmla="*/ 37 w 41"/>
                <a:gd name="T13" fmla="*/ 30 h 36"/>
              </a:gdLst>
              <a:ahLst/>
              <a:cxnLst>
                <a:cxn ang="0">
                  <a:pos x="T0" y="T1"/>
                </a:cxn>
                <a:cxn ang="0">
                  <a:pos x="T2" y="T3"/>
                </a:cxn>
                <a:cxn ang="0">
                  <a:pos x="T4" y="T5"/>
                </a:cxn>
                <a:cxn ang="0">
                  <a:pos x="T6" y="T7"/>
                </a:cxn>
                <a:cxn ang="0">
                  <a:pos x="T8" y="T9"/>
                </a:cxn>
                <a:cxn ang="0">
                  <a:pos x="T10" y="T11"/>
                </a:cxn>
                <a:cxn ang="0">
                  <a:pos x="T12" y="T13"/>
                </a:cxn>
              </a:cxnLst>
              <a:rect l="0" t="0" r="r" b="b"/>
              <a:pathLst>
                <a:path w="41" h="36">
                  <a:moveTo>
                    <a:pt x="37" y="30"/>
                  </a:moveTo>
                  <a:cubicBezTo>
                    <a:pt x="34" y="35"/>
                    <a:pt x="26" y="36"/>
                    <a:pt x="20" y="32"/>
                  </a:cubicBezTo>
                  <a:cubicBezTo>
                    <a:pt x="8" y="24"/>
                    <a:pt x="8" y="24"/>
                    <a:pt x="8" y="24"/>
                  </a:cubicBezTo>
                  <a:cubicBezTo>
                    <a:pt x="2" y="20"/>
                    <a:pt x="0" y="12"/>
                    <a:pt x="4" y="6"/>
                  </a:cubicBezTo>
                  <a:cubicBezTo>
                    <a:pt x="8" y="1"/>
                    <a:pt x="16" y="0"/>
                    <a:pt x="22" y="4"/>
                  </a:cubicBezTo>
                  <a:cubicBezTo>
                    <a:pt x="34" y="12"/>
                    <a:pt x="34" y="12"/>
                    <a:pt x="34" y="12"/>
                  </a:cubicBezTo>
                  <a:cubicBezTo>
                    <a:pt x="40" y="16"/>
                    <a:pt x="41" y="24"/>
                    <a:pt x="37" y="30"/>
                  </a:cubicBezTo>
                  <a:close/>
                </a:path>
              </a:pathLst>
            </a:custGeom>
            <a:solidFill>
              <a:srgbClr val="FFE5C2"/>
            </a:solidFill>
            <a:ln>
              <a:noFill/>
            </a:ln>
            <a:extLst>
              <a:ext uri="{91240B29-F687-4F45-9708-019B960494DF}">
                <a14:hiddenLine xmlns:a14="http://schemas.microsoft.com/office/drawing/2010/main" w="9525">
                  <a:solidFill>
                    <a:srgbClr val="000000"/>
                  </a:solidFill>
                  <a:round/>
                </a14:hiddenLine>
              </a:ext>
            </a:extLst>
          </p:spPr>
          <p:txBody>
            <a:bodyPr vert="horz" wrap="square" lIns="90105" tIns="45052" rIns="90105" bIns="45052" numCol="1" anchor="t" anchorCtr="0" compatLnSpc="1"/>
            <a:lstStyle/>
            <a:p>
              <a:endParaRPr lang="zh-CN" altLang="en-US" sz="1775">
                <a:latin typeface="inpin heiti" panose="00000500000000000000" pitchFamily="2" charset="-122"/>
                <a:ea typeface="inpin heiti" panose="00000500000000000000" pitchFamily="2" charset="-122"/>
                <a:sym typeface="inpin heiti" panose="00000500000000000000" pitchFamily="2" charset="-122"/>
              </a:endParaRPr>
            </a:p>
          </p:txBody>
        </p:sp>
        <p:sp>
          <p:nvSpPr>
            <p:cNvPr id="24" name="Freeform 24"/>
            <p:cNvSpPr/>
            <p:nvPr/>
          </p:nvSpPr>
          <p:spPr bwMode="auto">
            <a:xfrm>
              <a:off x="8979743" y="4153584"/>
              <a:ext cx="515373" cy="445384"/>
            </a:xfrm>
            <a:custGeom>
              <a:avLst/>
              <a:gdLst>
                <a:gd name="T0" fmla="*/ 43 w 47"/>
                <a:gd name="T1" fmla="*/ 34 h 41"/>
                <a:gd name="T2" fmla="*/ 25 w 47"/>
                <a:gd name="T3" fmla="*/ 37 h 41"/>
                <a:gd name="T4" fmla="*/ 8 w 47"/>
                <a:gd name="T5" fmla="*/ 24 h 41"/>
                <a:gd name="T6" fmla="*/ 4 w 47"/>
                <a:gd name="T7" fmla="*/ 7 h 41"/>
                <a:gd name="T8" fmla="*/ 22 w 47"/>
                <a:gd name="T9" fmla="*/ 4 h 41"/>
                <a:gd name="T10" fmla="*/ 39 w 47"/>
                <a:gd name="T11" fmla="*/ 17 h 41"/>
                <a:gd name="T12" fmla="*/ 43 w 47"/>
                <a:gd name="T13" fmla="*/ 34 h 41"/>
              </a:gdLst>
              <a:ahLst/>
              <a:cxnLst>
                <a:cxn ang="0">
                  <a:pos x="T0" y="T1"/>
                </a:cxn>
                <a:cxn ang="0">
                  <a:pos x="T2" y="T3"/>
                </a:cxn>
                <a:cxn ang="0">
                  <a:pos x="T4" y="T5"/>
                </a:cxn>
                <a:cxn ang="0">
                  <a:pos x="T6" y="T7"/>
                </a:cxn>
                <a:cxn ang="0">
                  <a:pos x="T8" y="T9"/>
                </a:cxn>
                <a:cxn ang="0">
                  <a:pos x="T10" y="T11"/>
                </a:cxn>
                <a:cxn ang="0">
                  <a:pos x="T12" y="T13"/>
                </a:cxn>
              </a:cxnLst>
              <a:rect l="0" t="0" r="r" b="b"/>
              <a:pathLst>
                <a:path w="47" h="41">
                  <a:moveTo>
                    <a:pt x="43" y="34"/>
                  </a:moveTo>
                  <a:cubicBezTo>
                    <a:pt x="39" y="40"/>
                    <a:pt x="31" y="41"/>
                    <a:pt x="25" y="37"/>
                  </a:cubicBezTo>
                  <a:cubicBezTo>
                    <a:pt x="8" y="24"/>
                    <a:pt x="8" y="24"/>
                    <a:pt x="8" y="24"/>
                  </a:cubicBezTo>
                  <a:cubicBezTo>
                    <a:pt x="2" y="20"/>
                    <a:pt x="0" y="12"/>
                    <a:pt x="4" y="7"/>
                  </a:cubicBezTo>
                  <a:cubicBezTo>
                    <a:pt x="8" y="1"/>
                    <a:pt x="16" y="0"/>
                    <a:pt x="22" y="4"/>
                  </a:cubicBezTo>
                  <a:cubicBezTo>
                    <a:pt x="39" y="17"/>
                    <a:pt x="39" y="17"/>
                    <a:pt x="39" y="17"/>
                  </a:cubicBezTo>
                  <a:cubicBezTo>
                    <a:pt x="45" y="21"/>
                    <a:pt x="47" y="29"/>
                    <a:pt x="43" y="34"/>
                  </a:cubicBezTo>
                  <a:close/>
                </a:path>
              </a:pathLst>
            </a:custGeom>
            <a:solidFill>
              <a:srgbClr val="FFE5C2"/>
            </a:solidFill>
            <a:ln>
              <a:noFill/>
            </a:ln>
            <a:extLst>
              <a:ext uri="{91240B29-F687-4F45-9708-019B960494DF}">
                <a14:hiddenLine xmlns:a14="http://schemas.microsoft.com/office/drawing/2010/main" w="9525">
                  <a:solidFill>
                    <a:srgbClr val="000000"/>
                  </a:solidFill>
                  <a:round/>
                </a14:hiddenLine>
              </a:ext>
            </a:extLst>
          </p:spPr>
          <p:txBody>
            <a:bodyPr vert="horz" wrap="square" lIns="90105" tIns="45052" rIns="90105" bIns="45052" numCol="1" anchor="t" anchorCtr="0" compatLnSpc="1"/>
            <a:lstStyle/>
            <a:p>
              <a:endParaRPr lang="zh-CN" altLang="en-US" sz="1775">
                <a:latin typeface="inpin heiti" panose="00000500000000000000" pitchFamily="2" charset="-122"/>
                <a:ea typeface="inpin heiti" panose="00000500000000000000" pitchFamily="2" charset="-122"/>
                <a:sym typeface="inpin heiti" panose="00000500000000000000" pitchFamily="2" charset="-122"/>
              </a:endParaRPr>
            </a:p>
          </p:txBody>
        </p:sp>
        <p:sp>
          <p:nvSpPr>
            <p:cNvPr id="25" name="Freeform 25"/>
            <p:cNvSpPr/>
            <p:nvPr/>
          </p:nvSpPr>
          <p:spPr bwMode="auto">
            <a:xfrm>
              <a:off x="10443147" y="4910737"/>
              <a:ext cx="738065" cy="897130"/>
            </a:xfrm>
            <a:custGeom>
              <a:avLst/>
              <a:gdLst>
                <a:gd name="T0" fmla="*/ 32 w 116"/>
                <a:gd name="T1" fmla="*/ 141 h 141"/>
                <a:gd name="T2" fmla="*/ 0 w 116"/>
                <a:gd name="T3" fmla="*/ 119 h 141"/>
                <a:gd name="T4" fmla="*/ 84 w 116"/>
                <a:gd name="T5" fmla="*/ 0 h 141"/>
                <a:gd name="T6" fmla="*/ 116 w 116"/>
                <a:gd name="T7" fmla="*/ 22 h 141"/>
                <a:gd name="T8" fmla="*/ 32 w 116"/>
                <a:gd name="T9" fmla="*/ 141 h 141"/>
              </a:gdLst>
              <a:ahLst/>
              <a:cxnLst>
                <a:cxn ang="0">
                  <a:pos x="T0" y="T1"/>
                </a:cxn>
                <a:cxn ang="0">
                  <a:pos x="T2" y="T3"/>
                </a:cxn>
                <a:cxn ang="0">
                  <a:pos x="T4" y="T5"/>
                </a:cxn>
                <a:cxn ang="0">
                  <a:pos x="T6" y="T7"/>
                </a:cxn>
                <a:cxn ang="0">
                  <a:pos x="T8" y="T9"/>
                </a:cxn>
              </a:cxnLst>
              <a:rect l="0" t="0" r="r" b="b"/>
              <a:pathLst>
                <a:path w="116" h="141">
                  <a:moveTo>
                    <a:pt x="32" y="141"/>
                  </a:moveTo>
                  <a:lnTo>
                    <a:pt x="0" y="119"/>
                  </a:lnTo>
                  <a:lnTo>
                    <a:pt x="84" y="0"/>
                  </a:lnTo>
                  <a:lnTo>
                    <a:pt x="116" y="22"/>
                  </a:lnTo>
                  <a:lnTo>
                    <a:pt x="32" y="141"/>
                  </a:lnTo>
                  <a:close/>
                </a:path>
              </a:pathLst>
            </a:custGeom>
            <a:solidFill>
              <a:srgbClr val="FF6D3B"/>
            </a:solidFill>
            <a:ln>
              <a:noFill/>
            </a:ln>
            <a:extLst>
              <a:ext uri="{91240B29-F687-4F45-9708-019B960494DF}">
                <a14:hiddenLine xmlns:a14="http://schemas.microsoft.com/office/drawing/2010/main" w="9525">
                  <a:solidFill>
                    <a:srgbClr val="000000"/>
                  </a:solidFill>
                  <a:round/>
                </a14:hiddenLine>
              </a:ext>
            </a:extLst>
          </p:spPr>
          <p:txBody>
            <a:bodyPr vert="horz" wrap="square" lIns="90105" tIns="45052" rIns="90105" bIns="45052" numCol="1" anchor="t" anchorCtr="0" compatLnSpc="1"/>
            <a:lstStyle/>
            <a:p>
              <a:endParaRPr lang="zh-CN" altLang="en-US" sz="1775">
                <a:latin typeface="inpin heiti" panose="00000500000000000000" pitchFamily="2" charset="-122"/>
                <a:ea typeface="inpin heiti" panose="00000500000000000000" pitchFamily="2" charset="-122"/>
                <a:sym typeface="inpin heiti" panose="00000500000000000000" pitchFamily="2" charset="-122"/>
              </a:endParaRPr>
            </a:p>
          </p:txBody>
        </p:sp>
      </p:grpSp>
      <p:sp>
        <p:nvSpPr>
          <p:cNvPr id="34" name="文本框 33"/>
          <p:cNvSpPr txBox="1"/>
          <p:nvPr/>
        </p:nvSpPr>
        <p:spPr>
          <a:xfrm>
            <a:off x="187301" y="1374578"/>
            <a:ext cx="4005519" cy="637540"/>
          </a:xfrm>
          <a:prstGeom prst="rect">
            <a:avLst/>
          </a:prstGeom>
          <a:noFill/>
        </p:spPr>
        <p:txBody>
          <a:bodyPr wrap="square" rtlCol="0">
            <a:spAutoFit/>
          </a:bodyPr>
          <a:lstStyle/>
          <a:p>
            <a:r>
              <a:rPr kumimoji="1" lang="en-US" altLang="zh-CN" sz="3545" b="1" dirty="0">
                <a:solidFill>
                  <a:srgbClr val="213546"/>
                </a:solidFill>
                <a:latin typeface="inpin heiti" panose="00000500000000000000" pitchFamily="2" charset="-122"/>
                <a:ea typeface="inpin heiti" panose="00000500000000000000" pitchFamily="2" charset="-122"/>
                <a:cs typeface="+mn-ea"/>
                <a:sym typeface="inpin heiti" panose="00000500000000000000" pitchFamily="2" charset="-122"/>
              </a:rPr>
              <a:t>CONTENTS</a:t>
            </a:r>
            <a:endParaRPr kumimoji="1" lang="zh-CN" altLang="en-US" sz="3545" b="1" dirty="0">
              <a:solidFill>
                <a:srgbClr val="213546"/>
              </a:solidFill>
              <a:latin typeface="inpin heiti" panose="00000500000000000000" pitchFamily="2" charset="-122"/>
              <a:ea typeface="inpin heiti" panose="00000500000000000000" pitchFamily="2" charset="-122"/>
              <a:cs typeface="+mn-ea"/>
              <a:sym typeface="inpin heiti" panose="00000500000000000000" pitchFamily="2" charset="-122"/>
            </a:endParaRPr>
          </a:p>
        </p:txBody>
      </p:sp>
      <p:cxnSp>
        <p:nvCxnSpPr>
          <p:cNvPr id="39" name="直接连接符 38"/>
          <p:cNvCxnSpPr/>
          <p:nvPr/>
        </p:nvCxnSpPr>
        <p:spPr>
          <a:xfrm>
            <a:off x="66745" y="2003379"/>
            <a:ext cx="2944059" cy="0"/>
          </a:xfrm>
          <a:prstGeom prst="line">
            <a:avLst/>
          </a:prstGeom>
          <a:ln>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66745" y="1317655"/>
            <a:ext cx="2944059" cy="0"/>
          </a:xfrm>
          <a:prstGeom prst="line">
            <a:avLst/>
          </a:prstGeom>
          <a:ln>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grpSp>
        <p:nvGrpSpPr>
          <p:cNvPr id="54" name="组合 53"/>
          <p:cNvGrpSpPr/>
          <p:nvPr/>
        </p:nvGrpSpPr>
        <p:grpSpPr>
          <a:xfrm>
            <a:off x="4092960" y="949766"/>
            <a:ext cx="390620" cy="2832423"/>
            <a:chOff x="3993092" y="963837"/>
            <a:chExt cx="447894" cy="3247724"/>
          </a:xfrm>
        </p:grpSpPr>
        <p:grpSp>
          <p:nvGrpSpPr>
            <p:cNvPr id="42" name="组合 41"/>
            <p:cNvGrpSpPr/>
            <p:nvPr/>
          </p:nvGrpSpPr>
          <p:grpSpPr>
            <a:xfrm>
              <a:off x="3993092" y="963837"/>
              <a:ext cx="447894" cy="447894"/>
              <a:chOff x="789984" y="220469"/>
              <a:chExt cx="550863" cy="550863"/>
            </a:xfrm>
            <a:solidFill>
              <a:schemeClr val="bg1"/>
            </a:solidFill>
          </p:grpSpPr>
          <p:sp>
            <p:nvSpPr>
              <p:cNvPr id="43" name="Oval 173"/>
              <p:cNvSpPr>
                <a:spLocks noChangeArrowheads="1"/>
              </p:cNvSpPr>
              <p:nvPr/>
            </p:nvSpPr>
            <p:spPr bwMode="auto">
              <a:xfrm>
                <a:off x="789984" y="220469"/>
                <a:ext cx="550863" cy="55086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7578" tIns="33789" rIns="67578" bIns="33789" numCol="1" anchor="t" anchorCtr="0" compatLnSpc="1"/>
              <a:lstStyle/>
              <a:p>
                <a:endParaRPr lang="zh-CN" altLang="en-US" sz="1330" dirty="0">
                  <a:latin typeface="inpin heiti" panose="00000500000000000000" pitchFamily="2" charset="-122"/>
                  <a:ea typeface="inpin heiti" panose="00000500000000000000" pitchFamily="2" charset="-122"/>
                  <a:cs typeface="+mn-ea"/>
                  <a:sym typeface="inpin heiti" panose="00000500000000000000" pitchFamily="2" charset="-122"/>
                </a:endParaRPr>
              </a:p>
            </p:txBody>
          </p:sp>
          <p:sp>
            <p:nvSpPr>
              <p:cNvPr id="44" name="Freeform 191"/>
              <p:cNvSpPr/>
              <p:nvPr/>
            </p:nvSpPr>
            <p:spPr bwMode="auto">
              <a:xfrm>
                <a:off x="970959" y="307782"/>
                <a:ext cx="241300" cy="376238"/>
              </a:xfrm>
              <a:custGeom>
                <a:avLst/>
                <a:gdLst>
                  <a:gd name="T0" fmla="*/ 29 w 80"/>
                  <a:gd name="T1" fmla="*/ 6 h 125"/>
                  <a:gd name="T2" fmla="*/ 6 w 80"/>
                  <a:gd name="T3" fmla="*/ 6 h 125"/>
                  <a:gd name="T4" fmla="*/ 6 w 80"/>
                  <a:gd name="T5" fmla="*/ 29 h 125"/>
                  <a:gd name="T6" fmla="*/ 40 w 80"/>
                  <a:gd name="T7" fmla="*/ 63 h 125"/>
                  <a:gd name="T8" fmla="*/ 6 w 80"/>
                  <a:gd name="T9" fmla="*/ 98 h 125"/>
                  <a:gd name="T10" fmla="*/ 6 w 80"/>
                  <a:gd name="T11" fmla="*/ 121 h 125"/>
                  <a:gd name="T12" fmla="*/ 18 w 80"/>
                  <a:gd name="T13" fmla="*/ 125 h 125"/>
                  <a:gd name="T14" fmla="*/ 29 w 80"/>
                  <a:gd name="T15" fmla="*/ 121 h 125"/>
                  <a:gd name="T16" fmla="*/ 75 w 80"/>
                  <a:gd name="T17" fmla="*/ 75 h 125"/>
                  <a:gd name="T18" fmla="*/ 80 w 80"/>
                  <a:gd name="T19" fmla="*/ 63 h 125"/>
                  <a:gd name="T20" fmla="*/ 75 w 80"/>
                  <a:gd name="T21" fmla="*/ 52 h 125"/>
                  <a:gd name="T22" fmla="*/ 29 w 80"/>
                  <a:gd name="T23" fmla="*/ 6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0" h="125">
                    <a:moveTo>
                      <a:pt x="29" y="6"/>
                    </a:moveTo>
                    <a:cubicBezTo>
                      <a:pt x="23" y="0"/>
                      <a:pt x="13" y="0"/>
                      <a:pt x="6" y="6"/>
                    </a:cubicBezTo>
                    <a:cubicBezTo>
                      <a:pt x="0" y="13"/>
                      <a:pt x="0" y="23"/>
                      <a:pt x="6" y="29"/>
                    </a:cubicBezTo>
                    <a:cubicBezTo>
                      <a:pt x="40" y="63"/>
                      <a:pt x="40" y="63"/>
                      <a:pt x="40" y="63"/>
                    </a:cubicBezTo>
                    <a:cubicBezTo>
                      <a:pt x="6" y="98"/>
                      <a:pt x="6" y="98"/>
                      <a:pt x="6" y="98"/>
                    </a:cubicBezTo>
                    <a:cubicBezTo>
                      <a:pt x="0" y="104"/>
                      <a:pt x="0" y="114"/>
                      <a:pt x="6" y="121"/>
                    </a:cubicBezTo>
                    <a:cubicBezTo>
                      <a:pt x="9" y="124"/>
                      <a:pt x="14" y="125"/>
                      <a:pt x="18" y="125"/>
                    </a:cubicBezTo>
                    <a:cubicBezTo>
                      <a:pt x="22" y="125"/>
                      <a:pt x="26" y="124"/>
                      <a:pt x="29" y="121"/>
                    </a:cubicBezTo>
                    <a:cubicBezTo>
                      <a:pt x="75" y="75"/>
                      <a:pt x="75" y="75"/>
                      <a:pt x="75" y="75"/>
                    </a:cubicBezTo>
                    <a:cubicBezTo>
                      <a:pt x="78" y="72"/>
                      <a:pt x="80" y="68"/>
                      <a:pt x="80" y="63"/>
                    </a:cubicBezTo>
                    <a:cubicBezTo>
                      <a:pt x="80" y="59"/>
                      <a:pt x="78" y="55"/>
                      <a:pt x="75" y="52"/>
                    </a:cubicBezTo>
                    <a:lnTo>
                      <a:pt x="29" y="6"/>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67578" tIns="33789" rIns="67578" bIns="33789" numCol="1" anchor="t" anchorCtr="0" compatLnSpc="1"/>
              <a:lstStyle/>
              <a:p>
                <a:endParaRPr lang="zh-CN" altLang="en-US" sz="1330">
                  <a:latin typeface="inpin heiti" panose="00000500000000000000" pitchFamily="2" charset="-122"/>
                  <a:ea typeface="inpin heiti" panose="00000500000000000000" pitchFamily="2" charset="-122"/>
                  <a:cs typeface="+mn-ea"/>
                  <a:sym typeface="inpin heiti" panose="00000500000000000000" pitchFamily="2" charset="-122"/>
                </a:endParaRPr>
              </a:p>
            </p:txBody>
          </p:sp>
        </p:grpSp>
        <p:grpSp>
          <p:nvGrpSpPr>
            <p:cNvPr id="45" name="组合 44"/>
            <p:cNvGrpSpPr/>
            <p:nvPr/>
          </p:nvGrpSpPr>
          <p:grpSpPr>
            <a:xfrm>
              <a:off x="3993092" y="1875091"/>
              <a:ext cx="447894" cy="447894"/>
              <a:chOff x="789984" y="220469"/>
              <a:chExt cx="550863" cy="550863"/>
            </a:xfrm>
            <a:solidFill>
              <a:schemeClr val="bg1"/>
            </a:solidFill>
          </p:grpSpPr>
          <p:sp>
            <p:nvSpPr>
              <p:cNvPr id="46" name="Oval 173"/>
              <p:cNvSpPr>
                <a:spLocks noChangeArrowheads="1"/>
              </p:cNvSpPr>
              <p:nvPr/>
            </p:nvSpPr>
            <p:spPr bwMode="auto">
              <a:xfrm>
                <a:off x="789984" y="220469"/>
                <a:ext cx="550863" cy="55086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7578" tIns="33789" rIns="67578" bIns="33789" numCol="1" anchor="t" anchorCtr="0" compatLnSpc="1"/>
              <a:lstStyle/>
              <a:p>
                <a:endParaRPr lang="zh-CN" altLang="en-US" sz="1330" dirty="0">
                  <a:latin typeface="inpin heiti" panose="00000500000000000000" pitchFamily="2" charset="-122"/>
                  <a:ea typeface="inpin heiti" panose="00000500000000000000" pitchFamily="2" charset="-122"/>
                  <a:cs typeface="+mn-ea"/>
                  <a:sym typeface="inpin heiti" panose="00000500000000000000" pitchFamily="2" charset="-122"/>
                </a:endParaRPr>
              </a:p>
            </p:txBody>
          </p:sp>
          <p:sp>
            <p:nvSpPr>
              <p:cNvPr id="47" name="Freeform 191"/>
              <p:cNvSpPr/>
              <p:nvPr/>
            </p:nvSpPr>
            <p:spPr bwMode="auto">
              <a:xfrm>
                <a:off x="970959" y="307782"/>
                <a:ext cx="241300" cy="376238"/>
              </a:xfrm>
              <a:custGeom>
                <a:avLst/>
                <a:gdLst>
                  <a:gd name="T0" fmla="*/ 29 w 80"/>
                  <a:gd name="T1" fmla="*/ 6 h 125"/>
                  <a:gd name="T2" fmla="*/ 6 w 80"/>
                  <a:gd name="T3" fmla="*/ 6 h 125"/>
                  <a:gd name="T4" fmla="*/ 6 w 80"/>
                  <a:gd name="T5" fmla="*/ 29 h 125"/>
                  <a:gd name="T6" fmla="*/ 40 w 80"/>
                  <a:gd name="T7" fmla="*/ 63 h 125"/>
                  <a:gd name="T8" fmla="*/ 6 w 80"/>
                  <a:gd name="T9" fmla="*/ 98 h 125"/>
                  <a:gd name="T10" fmla="*/ 6 w 80"/>
                  <a:gd name="T11" fmla="*/ 121 h 125"/>
                  <a:gd name="T12" fmla="*/ 18 w 80"/>
                  <a:gd name="T13" fmla="*/ 125 h 125"/>
                  <a:gd name="T14" fmla="*/ 29 w 80"/>
                  <a:gd name="T15" fmla="*/ 121 h 125"/>
                  <a:gd name="T16" fmla="*/ 75 w 80"/>
                  <a:gd name="T17" fmla="*/ 75 h 125"/>
                  <a:gd name="T18" fmla="*/ 80 w 80"/>
                  <a:gd name="T19" fmla="*/ 63 h 125"/>
                  <a:gd name="T20" fmla="*/ 75 w 80"/>
                  <a:gd name="T21" fmla="*/ 52 h 125"/>
                  <a:gd name="T22" fmla="*/ 29 w 80"/>
                  <a:gd name="T23" fmla="*/ 6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0" h="125">
                    <a:moveTo>
                      <a:pt x="29" y="6"/>
                    </a:moveTo>
                    <a:cubicBezTo>
                      <a:pt x="23" y="0"/>
                      <a:pt x="13" y="0"/>
                      <a:pt x="6" y="6"/>
                    </a:cubicBezTo>
                    <a:cubicBezTo>
                      <a:pt x="0" y="13"/>
                      <a:pt x="0" y="23"/>
                      <a:pt x="6" y="29"/>
                    </a:cubicBezTo>
                    <a:cubicBezTo>
                      <a:pt x="40" y="63"/>
                      <a:pt x="40" y="63"/>
                      <a:pt x="40" y="63"/>
                    </a:cubicBezTo>
                    <a:cubicBezTo>
                      <a:pt x="6" y="98"/>
                      <a:pt x="6" y="98"/>
                      <a:pt x="6" y="98"/>
                    </a:cubicBezTo>
                    <a:cubicBezTo>
                      <a:pt x="0" y="104"/>
                      <a:pt x="0" y="114"/>
                      <a:pt x="6" y="121"/>
                    </a:cubicBezTo>
                    <a:cubicBezTo>
                      <a:pt x="9" y="124"/>
                      <a:pt x="14" y="125"/>
                      <a:pt x="18" y="125"/>
                    </a:cubicBezTo>
                    <a:cubicBezTo>
                      <a:pt x="22" y="125"/>
                      <a:pt x="26" y="124"/>
                      <a:pt x="29" y="121"/>
                    </a:cubicBezTo>
                    <a:cubicBezTo>
                      <a:pt x="75" y="75"/>
                      <a:pt x="75" y="75"/>
                      <a:pt x="75" y="75"/>
                    </a:cubicBezTo>
                    <a:cubicBezTo>
                      <a:pt x="78" y="72"/>
                      <a:pt x="80" y="68"/>
                      <a:pt x="80" y="63"/>
                    </a:cubicBezTo>
                    <a:cubicBezTo>
                      <a:pt x="80" y="59"/>
                      <a:pt x="78" y="55"/>
                      <a:pt x="75" y="52"/>
                    </a:cubicBezTo>
                    <a:lnTo>
                      <a:pt x="29" y="6"/>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67578" tIns="33789" rIns="67578" bIns="33789" numCol="1" anchor="t" anchorCtr="0" compatLnSpc="1"/>
              <a:lstStyle/>
              <a:p>
                <a:endParaRPr lang="zh-CN" altLang="en-US" sz="1330">
                  <a:latin typeface="inpin heiti" panose="00000500000000000000" pitchFamily="2" charset="-122"/>
                  <a:ea typeface="inpin heiti" panose="00000500000000000000" pitchFamily="2" charset="-122"/>
                  <a:cs typeface="+mn-ea"/>
                  <a:sym typeface="inpin heiti" panose="00000500000000000000" pitchFamily="2" charset="-122"/>
                </a:endParaRPr>
              </a:p>
            </p:txBody>
          </p:sp>
        </p:grpSp>
        <p:grpSp>
          <p:nvGrpSpPr>
            <p:cNvPr id="48" name="组合 47"/>
            <p:cNvGrpSpPr/>
            <p:nvPr/>
          </p:nvGrpSpPr>
          <p:grpSpPr>
            <a:xfrm>
              <a:off x="3993092" y="2795376"/>
              <a:ext cx="447894" cy="447894"/>
              <a:chOff x="789984" y="220469"/>
              <a:chExt cx="550863" cy="550863"/>
            </a:xfrm>
            <a:solidFill>
              <a:schemeClr val="bg1"/>
            </a:solidFill>
          </p:grpSpPr>
          <p:sp>
            <p:nvSpPr>
              <p:cNvPr id="49" name="Oval 173"/>
              <p:cNvSpPr>
                <a:spLocks noChangeArrowheads="1"/>
              </p:cNvSpPr>
              <p:nvPr/>
            </p:nvSpPr>
            <p:spPr bwMode="auto">
              <a:xfrm>
                <a:off x="789984" y="220469"/>
                <a:ext cx="550863" cy="55086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7578" tIns="33789" rIns="67578" bIns="33789" numCol="1" anchor="t" anchorCtr="0" compatLnSpc="1"/>
              <a:lstStyle/>
              <a:p>
                <a:endParaRPr lang="zh-CN" altLang="en-US" sz="1330" dirty="0">
                  <a:latin typeface="inpin heiti" panose="00000500000000000000" pitchFamily="2" charset="-122"/>
                  <a:ea typeface="inpin heiti" panose="00000500000000000000" pitchFamily="2" charset="-122"/>
                  <a:cs typeface="+mn-ea"/>
                  <a:sym typeface="inpin heiti" panose="00000500000000000000" pitchFamily="2" charset="-122"/>
                </a:endParaRPr>
              </a:p>
            </p:txBody>
          </p:sp>
          <p:sp>
            <p:nvSpPr>
              <p:cNvPr id="50" name="Freeform 191"/>
              <p:cNvSpPr/>
              <p:nvPr/>
            </p:nvSpPr>
            <p:spPr bwMode="auto">
              <a:xfrm>
                <a:off x="970959" y="307782"/>
                <a:ext cx="241300" cy="376238"/>
              </a:xfrm>
              <a:custGeom>
                <a:avLst/>
                <a:gdLst>
                  <a:gd name="T0" fmla="*/ 29 w 80"/>
                  <a:gd name="T1" fmla="*/ 6 h 125"/>
                  <a:gd name="T2" fmla="*/ 6 w 80"/>
                  <a:gd name="T3" fmla="*/ 6 h 125"/>
                  <a:gd name="T4" fmla="*/ 6 w 80"/>
                  <a:gd name="T5" fmla="*/ 29 h 125"/>
                  <a:gd name="T6" fmla="*/ 40 w 80"/>
                  <a:gd name="T7" fmla="*/ 63 h 125"/>
                  <a:gd name="T8" fmla="*/ 6 w 80"/>
                  <a:gd name="T9" fmla="*/ 98 h 125"/>
                  <a:gd name="T10" fmla="*/ 6 w 80"/>
                  <a:gd name="T11" fmla="*/ 121 h 125"/>
                  <a:gd name="T12" fmla="*/ 18 w 80"/>
                  <a:gd name="T13" fmla="*/ 125 h 125"/>
                  <a:gd name="T14" fmla="*/ 29 w 80"/>
                  <a:gd name="T15" fmla="*/ 121 h 125"/>
                  <a:gd name="T16" fmla="*/ 75 w 80"/>
                  <a:gd name="T17" fmla="*/ 75 h 125"/>
                  <a:gd name="T18" fmla="*/ 80 w 80"/>
                  <a:gd name="T19" fmla="*/ 63 h 125"/>
                  <a:gd name="T20" fmla="*/ 75 w 80"/>
                  <a:gd name="T21" fmla="*/ 52 h 125"/>
                  <a:gd name="T22" fmla="*/ 29 w 80"/>
                  <a:gd name="T23" fmla="*/ 6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0" h="125">
                    <a:moveTo>
                      <a:pt x="29" y="6"/>
                    </a:moveTo>
                    <a:cubicBezTo>
                      <a:pt x="23" y="0"/>
                      <a:pt x="13" y="0"/>
                      <a:pt x="6" y="6"/>
                    </a:cubicBezTo>
                    <a:cubicBezTo>
                      <a:pt x="0" y="13"/>
                      <a:pt x="0" y="23"/>
                      <a:pt x="6" y="29"/>
                    </a:cubicBezTo>
                    <a:cubicBezTo>
                      <a:pt x="40" y="63"/>
                      <a:pt x="40" y="63"/>
                      <a:pt x="40" y="63"/>
                    </a:cubicBezTo>
                    <a:cubicBezTo>
                      <a:pt x="6" y="98"/>
                      <a:pt x="6" y="98"/>
                      <a:pt x="6" y="98"/>
                    </a:cubicBezTo>
                    <a:cubicBezTo>
                      <a:pt x="0" y="104"/>
                      <a:pt x="0" y="114"/>
                      <a:pt x="6" y="121"/>
                    </a:cubicBezTo>
                    <a:cubicBezTo>
                      <a:pt x="9" y="124"/>
                      <a:pt x="14" y="125"/>
                      <a:pt x="18" y="125"/>
                    </a:cubicBezTo>
                    <a:cubicBezTo>
                      <a:pt x="22" y="125"/>
                      <a:pt x="26" y="124"/>
                      <a:pt x="29" y="121"/>
                    </a:cubicBezTo>
                    <a:cubicBezTo>
                      <a:pt x="75" y="75"/>
                      <a:pt x="75" y="75"/>
                      <a:pt x="75" y="75"/>
                    </a:cubicBezTo>
                    <a:cubicBezTo>
                      <a:pt x="78" y="72"/>
                      <a:pt x="80" y="68"/>
                      <a:pt x="80" y="63"/>
                    </a:cubicBezTo>
                    <a:cubicBezTo>
                      <a:pt x="80" y="59"/>
                      <a:pt x="78" y="55"/>
                      <a:pt x="75" y="52"/>
                    </a:cubicBezTo>
                    <a:lnTo>
                      <a:pt x="29" y="6"/>
                    </a:lnTo>
                    <a:close/>
                  </a:path>
                </a:pathLst>
              </a:custGeom>
              <a:solidFill>
                <a:srgbClr val="E96D2B"/>
              </a:solidFill>
              <a:ln>
                <a:noFill/>
              </a:ln>
              <a:extLst>
                <a:ext uri="{91240B29-F687-4F45-9708-019B960494DF}">
                  <a14:hiddenLine xmlns:a14="http://schemas.microsoft.com/office/drawing/2010/main" w="9525">
                    <a:solidFill>
                      <a:srgbClr val="000000"/>
                    </a:solidFill>
                    <a:round/>
                  </a14:hiddenLine>
                </a:ext>
              </a:extLst>
            </p:spPr>
            <p:txBody>
              <a:bodyPr vert="horz" wrap="square" lIns="67578" tIns="33789" rIns="67578" bIns="33789" numCol="1" anchor="t" anchorCtr="0" compatLnSpc="1"/>
              <a:lstStyle/>
              <a:p>
                <a:endParaRPr lang="zh-CN" altLang="en-US" sz="1330" dirty="0">
                  <a:latin typeface="inpin heiti" panose="00000500000000000000" pitchFamily="2" charset="-122"/>
                  <a:ea typeface="inpin heiti" panose="00000500000000000000" pitchFamily="2" charset="-122"/>
                  <a:cs typeface="+mn-ea"/>
                  <a:sym typeface="inpin heiti" panose="00000500000000000000" pitchFamily="2" charset="-122"/>
                </a:endParaRPr>
              </a:p>
            </p:txBody>
          </p:sp>
        </p:grpSp>
        <p:grpSp>
          <p:nvGrpSpPr>
            <p:cNvPr id="51" name="组合 50"/>
            <p:cNvGrpSpPr/>
            <p:nvPr/>
          </p:nvGrpSpPr>
          <p:grpSpPr>
            <a:xfrm>
              <a:off x="3993092" y="3763667"/>
              <a:ext cx="447894" cy="447894"/>
              <a:chOff x="789984" y="220469"/>
              <a:chExt cx="550863" cy="550863"/>
            </a:xfrm>
            <a:solidFill>
              <a:schemeClr val="bg1"/>
            </a:solidFill>
          </p:grpSpPr>
          <p:sp>
            <p:nvSpPr>
              <p:cNvPr id="52" name="Oval 173"/>
              <p:cNvSpPr>
                <a:spLocks noChangeArrowheads="1"/>
              </p:cNvSpPr>
              <p:nvPr/>
            </p:nvSpPr>
            <p:spPr bwMode="auto">
              <a:xfrm>
                <a:off x="789984" y="220469"/>
                <a:ext cx="550863" cy="55086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7578" tIns="33789" rIns="67578" bIns="33789" numCol="1" anchor="t" anchorCtr="0" compatLnSpc="1"/>
              <a:lstStyle/>
              <a:p>
                <a:endParaRPr lang="zh-CN" altLang="en-US" sz="1330" dirty="0">
                  <a:latin typeface="inpin heiti" panose="00000500000000000000" pitchFamily="2" charset="-122"/>
                  <a:ea typeface="inpin heiti" panose="00000500000000000000" pitchFamily="2" charset="-122"/>
                  <a:cs typeface="+mn-ea"/>
                  <a:sym typeface="inpin heiti" panose="00000500000000000000" pitchFamily="2" charset="-122"/>
                </a:endParaRPr>
              </a:p>
            </p:txBody>
          </p:sp>
          <p:sp>
            <p:nvSpPr>
              <p:cNvPr id="53" name="Freeform 191"/>
              <p:cNvSpPr/>
              <p:nvPr/>
            </p:nvSpPr>
            <p:spPr bwMode="auto">
              <a:xfrm>
                <a:off x="970959" y="307782"/>
                <a:ext cx="241300" cy="376238"/>
              </a:xfrm>
              <a:custGeom>
                <a:avLst/>
                <a:gdLst>
                  <a:gd name="T0" fmla="*/ 29 w 80"/>
                  <a:gd name="T1" fmla="*/ 6 h 125"/>
                  <a:gd name="T2" fmla="*/ 6 w 80"/>
                  <a:gd name="T3" fmla="*/ 6 h 125"/>
                  <a:gd name="T4" fmla="*/ 6 w 80"/>
                  <a:gd name="T5" fmla="*/ 29 h 125"/>
                  <a:gd name="T6" fmla="*/ 40 w 80"/>
                  <a:gd name="T7" fmla="*/ 63 h 125"/>
                  <a:gd name="T8" fmla="*/ 6 w 80"/>
                  <a:gd name="T9" fmla="*/ 98 h 125"/>
                  <a:gd name="T10" fmla="*/ 6 w 80"/>
                  <a:gd name="T11" fmla="*/ 121 h 125"/>
                  <a:gd name="T12" fmla="*/ 18 w 80"/>
                  <a:gd name="T13" fmla="*/ 125 h 125"/>
                  <a:gd name="T14" fmla="*/ 29 w 80"/>
                  <a:gd name="T15" fmla="*/ 121 h 125"/>
                  <a:gd name="T16" fmla="*/ 75 w 80"/>
                  <a:gd name="T17" fmla="*/ 75 h 125"/>
                  <a:gd name="T18" fmla="*/ 80 w 80"/>
                  <a:gd name="T19" fmla="*/ 63 h 125"/>
                  <a:gd name="T20" fmla="*/ 75 w 80"/>
                  <a:gd name="T21" fmla="*/ 52 h 125"/>
                  <a:gd name="T22" fmla="*/ 29 w 80"/>
                  <a:gd name="T23" fmla="*/ 6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0" h="125">
                    <a:moveTo>
                      <a:pt x="29" y="6"/>
                    </a:moveTo>
                    <a:cubicBezTo>
                      <a:pt x="23" y="0"/>
                      <a:pt x="13" y="0"/>
                      <a:pt x="6" y="6"/>
                    </a:cubicBezTo>
                    <a:cubicBezTo>
                      <a:pt x="0" y="13"/>
                      <a:pt x="0" y="23"/>
                      <a:pt x="6" y="29"/>
                    </a:cubicBezTo>
                    <a:cubicBezTo>
                      <a:pt x="40" y="63"/>
                      <a:pt x="40" y="63"/>
                      <a:pt x="40" y="63"/>
                    </a:cubicBezTo>
                    <a:cubicBezTo>
                      <a:pt x="6" y="98"/>
                      <a:pt x="6" y="98"/>
                      <a:pt x="6" y="98"/>
                    </a:cubicBezTo>
                    <a:cubicBezTo>
                      <a:pt x="0" y="104"/>
                      <a:pt x="0" y="114"/>
                      <a:pt x="6" y="121"/>
                    </a:cubicBezTo>
                    <a:cubicBezTo>
                      <a:pt x="9" y="124"/>
                      <a:pt x="14" y="125"/>
                      <a:pt x="18" y="125"/>
                    </a:cubicBezTo>
                    <a:cubicBezTo>
                      <a:pt x="22" y="125"/>
                      <a:pt x="26" y="124"/>
                      <a:pt x="29" y="121"/>
                    </a:cubicBezTo>
                    <a:cubicBezTo>
                      <a:pt x="75" y="75"/>
                      <a:pt x="75" y="75"/>
                      <a:pt x="75" y="75"/>
                    </a:cubicBezTo>
                    <a:cubicBezTo>
                      <a:pt x="78" y="72"/>
                      <a:pt x="80" y="68"/>
                      <a:pt x="80" y="63"/>
                    </a:cubicBezTo>
                    <a:cubicBezTo>
                      <a:pt x="80" y="59"/>
                      <a:pt x="78" y="55"/>
                      <a:pt x="75" y="52"/>
                    </a:cubicBezTo>
                    <a:lnTo>
                      <a:pt x="29" y="6"/>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67578" tIns="33789" rIns="67578" bIns="33789" numCol="1" anchor="t" anchorCtr="0" compatLnSpc="1"/>
              <a:lstStyle/>
              <a:p>
                <a:endParaRPr lang="zh-CN" altLang="en-US" sz="1330">
                  <a:latin typeface="inpin heiti" panose="00000500000000000000" pitchFamily="2" charset="-122"/>
                  <a:ea typeface="inpin heiti" panose="00000500000000000000" pitchFamily="2" charset="-122"/>
                  <a:cs typeface="+mn-ea"/>
                  <a:sym typeface="inpin heiti" panose="00000500000000000000" pitchFamily="2" charset="-122"/>
                </a:endParaRPr>
              </a:p>
            </p:txBody>
          </p:sp>
        </p:grpSp>
      </p:grpSp>
      <p:sp>
        <p:nvSpPr>
          <p:cNvPr id="55" name="文本框 54"/>
          <p:cNvSpPr txBox="1"/>
          <p:nvPr/>
        </p:nvSpPr>
        <p:spPr>
          <a:xfrm>
            <a:off x="4645586" y="1009790"/>
            <a:ext cx="1203960" cy="284480"/>
          </a:xfrm>
          <a:prstGeom prst="rect">
            <a:avLst/>
          </a:prstGeom>
          <a:noFill/>
        </p:spPr>
        <p:txBody>
          <a:bodyPr wrap="none" rtlCol="0">
            <a:spAutoFit/>
          </a:bodyPr>
          <a:lstStyle/>
          <a:p>
            <a:pPr>
              <a:lnSpc>
                <a:spcPct val="90000"/>
              </a:lnSpc>
            </a:pPr>
            <a:r>
              <a:rPr lang="zh-CN" altLang="en-US" sz="1400" b="1" spc="600" dirty="0">
                <a:solidFill>
                  <a:schemeClr val="tx1">
                    <a:lumMod val="95000"/>
                    <a:lumOff val="5000"/>
                  </a:schemeClr>
                </a:solidFill>
                <a:latin typeface="inpin heiti" panose="00000500000000000000" pitchFamily="2" charset="-122"/>
                <a:ea typeface="inpin heiti" panose="00000500000000000000" pitchFamily="2" charset="-122"/>
                <a:sym typeface="inpin heiti" panose="00000500000000000000" pitchFamily="2" charset="-122"/>
              </a:rPr>
              <a:t>自我介绍</a:t>
            </a:r>
            <a:endParaRPr lang="zh-CN" altLang="en-US" sz="1400" b="1" spc="600" dirty="0">
              <a:solidFill>
                <a:schemeClr val="tx1">
                  <a:lumMod val="95000"/>
                  <a:lumOff val="5000"/>
                </a:schemeClr>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61" name="文本框 60"/>
          <p:cNvSpPr txBox="1"/>
          <p:nvPr/>
        </p:nvSpPr>
        <p:spPr>
          <a:xfrm>
            <a:off x="4645570" y="1784135"/>
            <a:ext cx="1591310" cy="303530"/>
          </a:xfrm>
          <a:prstGeom prst="rect">
            <a:avLst/>
          </a:prstGeom>
          <a:noFill/>
        </p:spPr>
        <p:txBody>
          <a:bodyPr wrap="none" rtlCol="0">
            <a:spAutoFit/>
          </a:bodyPr>
          <a:lstStyle/>
          <a:p>
            <a:r>
              <a:rPr lang="en-US" altLang="zh-CN" sz="1380" b="1" spc="600" dirty="0">
                <a:solidFill>
                  <a:schemeClr val="tx1">
                    <a:lumMod val="95000"/>
                    <a:lumOff val="5000"/>
                  </a:schemeClr>
                </a:solidFill>
                <a:latin typeface="inpin heiti" panose="00000500000000000000" pitchFamily="2" charset="-122"/>
                <a:ea typeface="inpin heiti" panose="00000500000000000000" pitchFamily="2" charset="-122"/>
                <a:sym typeface="inpin heiti" panose="00000500000000000000" pitchFamily="2" charset="-122"/>
              </a:rPr>
              <a:t>TDengine</a:t>
            </a:r>
            <a:endParaRPr lang="en-US" altLang="zh-CN" sz="1380" b="1" spc="600" dirty="0">
              <a:solidFill>
                <a:schemeClr val="tx1">
                  <a:lumMod val="95000"/>
                  <a:lumOff val="5000"/>
                </a:schemeClr>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63" name="文本框 62"/>
          <p:cNvSpPr txBox="1"/>
          <p:nvPr/>
        </p:nvSpPr>
        <p:spPr>
          <a:xfrm>
            <a:off x="4663985" y="2596150"/>
            <a:ext cx="850265" cy="303530"/>
          </a:xfrm>
          <a:prstGeom prst="rect">
            <a:avLst/>
          </a:prstGeom>
          <a:noFill/>
        </p:spPr>
        <p:txBody>
          <a:bodyPr wrap="none" rtlCol="0">
            <a:spAutoFit/>
          </a:bodyPr>
          <a:lstStyle/>
          <a:p>
            <a:r>
              <a:rPr lang="en-US" altLang="zh-CN" sz="1380" b="1" spc="300" dirty="0">
                <a:solidFill>
                  <a:srgbClr val="E96D2B"/>
                </a:solidFill>
                <a:latin typeface="inpin heiti" panose="00000500000000000000" pitchFamily="2" charset="-122"/>
                <a:ea typeface="inpin heiti" panose="00000500000000000000" pitchFamily="2" charset="-122"/>
                <a:sym typeface="inpin heiti" panose="00000500000000000000" pitchFamily="2" charset="-122"/>
              </a:rPr>
              <a:t>taosX</a:t>
            </a:r>
            <a:endParaRPr lang="en-US" altLang="zh-CN" sz="1380" b="1" spc="300" dirty="0">
              <a:solidFill>
                <a:srgbClr val="E96D2B"/>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65" name="文本框 64"/>
          <p:cNvSpPr txBox="1"/>
          <p:nvPr/>
        </p:nvSpPr>
        <p:spPr>
          <a:xfrm>
            <a:off x="4704080" y="3432810"/>
            <a:ext cx="2453005" cy="303530"/>
          </a:xfrm>
          <a:prstGeom prst="rect">
            <a:avLst/>
          </a:prstGeom>
          <a:noFill/>
        </p:spPr>
        <p:txBody>
          <a:bodyPr wrap="square" rtlCol="0">
            <a:spAutoFit/>
          </a:bodyPr>
          <a:lstStyle/>
          <a:p>
            <a:r>
              <a:rPr lang="en-US" altLang="zh-CN" sz="1380" b="1" spc="600" dirty="0">
                <a:solidFill>
                  <a:schemeClr val="tx1"/>
                </a:solidFill>
                <a:latin typeface="inpin heiti" panose="00000500000000000000" pitchFamily="2" charset="-122"/>
                <a:ea typeface="inpin heiti" panose="00000500000000000000" pitchFamily="2" charset="-122"/>
                <a:sym typeface="inpin heiti" panose="00000500000000000000" pitchFamily="2" charset="-122"/>
              </a:rPr>
              <a:t>Rust </a:t>
            </a:r>
            <a:r>
              <a:rPr lang="zh-CN" altLang="en-US" sz="1380" b="1" spc="600" dirty="0">
                <a:solidFill>
                  <a:schemeClr val="tx1"/>
                </a:solidFill>
                <a:latin typeface="inpin heiti" panose="00000500000000000000" pitchFamily="2" charset="-122"/>
                <a:ea typeface="inpin heiti" panose="00000500000000000000" pitchFamily="2" charset="-122"/>
                <a:sym typeface="inpin heiti" panose="00000500000000000000" pitchFamily="2" charset="-122"/>
              </a:rPr>
              <a:t>使用</a:t>
            </a:r>
            <a:endParaRPr lang="zh-CN" altLang="en-US" sz="1380" b="1" spc="600" dirty="0">
              <a:solidFill>
                <a:schemeClr val="tx1"/>
              </a:solidFill>
              <a:latin typeface="inpin heiti" panose="00000500000000000000" pitchFamily="2" charset="-122"/>
              <a:ea typeface="inpin heiti" panose="00000500000000000000" pitchFamily="2" charset="-122"/>
              <a:sym typeface="inpin heiti" panose="00000500000000000000"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600" advClick="0" advTm="2000">
        <p14:gallery dir="l"/>
      </p:transition>
    </mc:Choice>
    <mc:Fallback>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wipe(down)">
                                      <p:cBhvr>
                                        <p:cTn id="7" dur="500"/>
                                        <p:tgtEl>
                                          <p:spTgt spid="5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1"/>
                                        </p:tgtEl>
                                        <p:attrNameLst>
                                          <p:attrName>style.visibility</p:attrName>
                                        </p:attrNameLst>
                                      </p:cBhvr>
                                      <p:to>
                                        <p:strVal val="visible"/>
                                      </p:to>
                                    </p:set>
                                    <p:animEffect transition="in" filter="wipe(down)">
                                      <p:cBhvr>
                                        <p:cTn id="12" dur="500"/>
                                        <p:tgtEl>
                                          <p:spTgt spid="6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63"/>
                                        </p:tgtEl>
                                        <p:attrNameLst>
                                          <p:attrName>style.visibility</p:attrName>
                                        </p:attrNameLst>
                                      </p:cBhvr>
                                      <p:to>
                                        <p:strVal val="visible"/>
                                      </p:to>
                                    </p:set>
                                    <p:animEffect transition="in" filter="wipe(down)">
                                      <p:cBhvr>
                                        <p:cTn id="17" dur="500"/>
                                        <p:tgtEl>
                                          <p:spTgt spid="6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65"/>
                                        </p:tgtEl>
                                        <p:attrNameLst>
                                          <p:attrName>style.visibility</p:attrName>
                                        </p:attrNameLst>
                                      </p:cBhvr>
                                      <p:to>
                                        <p:strVal val="visible"/>
                                      </p:to>
                                    </p:set>
                                    <p:animEffect transition="in" filter="wipe(down)">
                                      <p:cBhvr>
                                        <p:cTn id="22"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61" grpId="0"/>
      <p:bldP spid="63" grpId="0"/>
      <p:bldP spid="6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taosX - </a:t>
            </a:r>
            <a:r>
              <a:rPr lang="zh-CN" altLang="en-US">
                <a:ea typeface="宋体" pitchFamily="2" charset="-122"/>
              </a:rPr>
              <a:t>物联网数据接入问题</a:t>
            </a:r>
            <a:endParaRPr lang="zh-CN" altLang="en-US">
              <a:ea typeface="宋体" pitchFamily="2" charset="-122"/>
            </a:endParaRPr>
          </a:p>
        </p:txBody>
      </p:sp>
      <p:sp>
        <p:nvSpPr>
          <p:cNvPr id="3" name="Text Placeholder 2"/>
          <p:cNvSpPr>
            <a:spLocks noGrp="1"/>
          </p:cNvSpPr>
          <p:nvPr>
            <p:ph type="body" idx="1"/>
          </p:nvPr>
        </p:nvSpPr>
        <p:spPr/>
        <p:txBody>
          <a:bodyPr>
            <a:normAutofit/>
          </a:bodyPr>
          <a:lstStyle/>
          <a:p>
            <a:pPr>
              <a:lnSpc>
                <a:spcPct val="200000"/>
              </a:lnSpc>
            </a:pPr>
            <a:r>
              <a:rPr lang="zh-CN" altLang="en-US" sz="1400">
                <a:ea typeface="宋体" pitchFamily="2" charset="-122"/>
              </a:rPr>
              <a:t>多种不同协议数据对接，开发复杂度高</a:t>
            </a:r>
            <a:endParaRPr lang="zh-CN" altLang="en-US" sz="1400">
              <a:ea typeface="宋体" pitchFamily="2" charset="-122"/>
            </a:endParaRPr>
          </a:p>
          <a:p>
            <a:pPr>
              <a:lnSpc>
                <a:spcPct val="200000"/>
              </a:lnSpc>
            </a:pPr>
            <a:r>
              <a:rPr lang="zh-CN" altLang="en-US" sz="1400">
                <a:ea typeface="宋体" pitchFamily="2" charset="-122"/>
              </a:rPr>
              <a:t>模块之间关联性不高但模块组成复杂，可维护性差</a:t>
            </a:r>
            <a:endParaRPr lang="zh-CN" altLang="en-US" sz="1400">
              <a:ea typeface="宋体" pitchFamily="2" charset="-122"/>
            </a:endParaRPr>
          </a:p>
          <a:p>
            <a:pPr>
              <a:lnSpc>
                <a:spcPct val="200000"/>
              </a:lnSpc>
            </a:pPr>
            <a:r>
              <a:rPr lang="zh-CN" altLang="en-US" sz="1400">
                <a:ea typeface="宋体" pitchFamily="2" charset="-122"/>
              </a:rPr>
              <a:t>大量设备大量数据归集存储，存储压力大</a:t>
            </a:r>
            <a:endParaRPr lang="zh-CN" altLang="en-US" sz="1400">
              <a:ea typeface="宋体" pitchFamily="2" charset="-122"/>
            </a:endParaRPr>
          </a:p>
          <a:p>
            <a:pPr>
              <a:lnSpc>
                <a:spcPct val="200000"/>
              </a:lnSpc>
            </a:pPr>
            <a:r>
              <a:rPr lang="zh-CN" altLang="en-US" sz="1400">
                <a:ea typeface="宋体" pitchFamily="2" charset="-122"/>
              </a:rPr>
              <a:t>数据总线</a:t>
            </a:r>
            <a:r>
              <a:rPr lang="en-US" altLang="zh-CN" sz="1400">
                <a:ea typeface="宋体" pitchFamily="2" charset="-122"/>
              </a:rPr>
              <a:t>/</a:t>
            </a:r>
            <a:r>
              <a:rPr lang="zh-CN" altLang="en-US" sz="1400">
                <a:ea typeface="宋体" pitchFamily="2" charset="-122"/>
              </a:rPr>
              <a:t>消息队列消息接入，定制化程度要求高</a:t>
            </a:r>
            <a:endParaRPr lang="zh-CN" altLang="en-US" sz="1400">
              <a:ea typeface="宋体" pitchFamily="2" charset="-122"/>
            </a:endParaRPr>
          </a:p>
          <a:p>
            <a:pPr>
              <a:lnSpc>
                <a:spcPct val="200000"/>
              </a:lnSpc>
            </a:pPr>
            <a:r>
              <a:rPr lang="zh-CN" altLang="en-US" sz="1400">
                <a:ea typeface="宋体" pitchFamily="2" charset="-122"/>
              </a:rPr>
              <a:t>数据业务逻辑自定义需求强</a:t>
            </a:r>
            <a:endParaRPr lang="zh-CN" altLang="en-US" sz="1400">
              <a:ea typeface="宋体" pitchFamily="2" charset="-122"/>
            </a:endParaRPr>
          </a:p>
          <a:p>
            <a:pPr>
              <a:lnSpc>
                <a:spcPct val="200000"/>
              </a:lnSpc>
            </a:pPr>
            <a:r>
              <a:rPr lang="zh-CN" altLang="en-US" sz="1400">
                <a:ea typeface="宋体" pitchFamily="2" charset="-122"/>
              </a:rPr>
              <a:t>一定的实时数据分析能力</a:t>
            </a:r>
            <a:endParaRPr lang="zh-CN" altLang="en-US" sz="1400">
              <a:ea typeface="宋体" pitchFamily="2" charset="-122"/>
            </a:endParaRP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taosX - </a:t>
            </a:r>
            <a:r>
              <a:rPr lang="zh-CN" altLang="en-US">
                <a:ea typeface="宋体" pitchFamily="2" charset="-122"/>
              </a:rPr>
              <a:t>功能路线图</a:t>
            </a:r>
            <a:endParaRPr lang="zh-CN" altLang="en-US">
              <a:ea typeface="宋体" pitchFamily="2" charset="-122"/>
            </a:endParaRPr>
          </a:p>
        </p:txBody>
      </p:sp>
      <p:sp>
        <p:nvSpPr>
          <p:cNvPr id="4" name="Google Shape;57;p15"/>
          <p:cNvSpPr/>
          <p:nvPr/>
        </p:nvSpPr>
        <p:spPr>
          <a:xfrm>
            <a:off x="1029335" y="3679190"/>
            <a:ext cx="1371600" cy="578485"/>
          </a:xfrm>
          <a:prstGeom prst="rect">
            <a:avLst/>
          </a:prstGeom>
          <a:solidFill>
            <a:schemeClr val="accent3"/>
          </a:solidFill>
          <a:ln>
            <a:noFill/>
          </a:ln>
        </p:spPr>
        <p:txBody>
          <a:bodyPr spcFirstLastPara="1" wrap="square" lIns="121900" tIns="121900" rIns="121900" bIns="121900" anchor="ctr" anchorCtr="0">
            <a:noAutofit/>
          </a:bodyPr>
          <a:lstStyle/>
          <a:p>
            <a:pPr algn="ctr" defTabSz="1219200">
              <a:buClr>
                <a:srgbClr val="000000"/>
              </a:buClr>
            </a:pPr>
            <a:r>
              <a:rPr lang="zh-CN" altLang="en-US" sz="1865" kern="0">
                <a:solidFill>
                  <a:srgbClr val="000000"/>
                </a:solidFill>
                <a:latin typeface="Arial" panose="020B0604020202020204"/>
                <a:ea typeface="宋体" pitchFamily="2" charset="-122"/>
                <a:cs typeface="Arial" panose="020B0604020202020204"/>
                <a:sym typeface="Arial" panose="020B0604020202020204"/>
              </a:rPr>
              <a:t>集群运维</a:t>
            </a:r>
            <a:endParaRPr lang="zh-CN" altLang="en-US" sz="1865" kern="0">
              <a:solidFill>
                <a:srgbClr val="000000"/>
              </a:solidFill>
              <a:latin typeface="Arial" panose="020B0604020202020204"/>
              <a:ea typeface="宋体" pitchFamily="2" charset="-122"/>
              <a:cs typeface="Arial" panose="020B0604020202020204"/>
              <a:sym typeface="Arial" panose="020B0604020202020204"/>
            </a:endParaRPr>
          </a:p>
        </p:txBody>
      </p:sp>
      <p:sp>
        <p:nvSpPr>
          <p:cNvPr id="5" name="Google Shape;58;p15"/>
          <p:cNvSpPr/>
          <p:nvPr/>
        </p:nvSpPr>
        <p:spPr>
          <a:xfrm>
            <a:off x="2437130" y="3233420"/>
            <a:ext cx="1371600" cy="1024255"/>
          </a:xfrm>
          <a:prstGeom prst="rect">
            <a:avLst/>
          </a:prstGeom>
          <a:solidFill>
            <a:schemeClr val="accent2"/>
          </a:solidFill>
          <a:ln>
            <a:noFill/>
          </a:ln>
        </p:spPr>
        <p:txBody>
          <a:bodyPr spcFirstLastPara="1" wrap="square" lIns="121900" tIns="121900" rIns="121900" bIns="121900" anchor="ctr" anchorCtr="0">
            <a:noAutofit/>
          </a:bodyPr>
          <a:lstStyle/>
          <a:p>
            <a:pPr algn="ctr" defTabSz="1219200">
              <a:buClr>
                <a:srgbClr val="000000"/>
              </a:buClr>
            </a:pPr>
            <a:r>
              <a:rPr lang="zh-CN" altLang="en-US" sz="1865" kern="0">
                <a:solidFill>
                  <a:srgbClr val="000000"/>
                </a:solidFill>
                <a:latin typeface="Arial" panose="020B0604020202020204"/>
                <a:ea typeface="宋体" pitchFamily="2" charset="-122"/>
                <a:cs typeface="Arial" panose="020B0604020202020204"/>
                <a:sym typeface="Arial" panose="020B0604020202020204"/>
              </a:rPr>
              <a:t>数据接入</a:t>
            </a:r>
            <a:endParaRPr lang="zh-CN" altLang="en-US" sz="1865" kern="0">
              <a:solidFill>
                <a:srgbClr val="000000"/>
              </a:solidFill>
              <a:latin typeface="Arial" panose="020B0604020202020204"/>
              <a:ea typeface="宋体" pitchFamily="2" charset="-122"/>
              <a:cs typeface="Arial" panose="020B0604020202020204"/>
              <a:sym typeface="Arial" panose="020B0604020202020204"/>
            </a:endParaRPr>
          </a:p>
        </p:txBody>
      </p:sp>
      <p:sp>
        <p:nvSpPr>
          <p:cNvPr id="6" name="Google Shape;59;p15"/>
          <p:cNvSpPr/>
          <p:nvPr/>
        </p:nvSpPr>
        <p:spPr>
          <a:xfrm>
            <a:off x="3844925" y="2783840"/>
            <a:ext cx="1371600" cy="1474470"/>
          </a:xfrm>
          <a:prstGeom prst="rect">
            <a:avLst/>
          </a:prstGeom>
          <a:solidFill>
            <a:schemeClr val="accent4"/>
          </a:solidFill>
          <a:ln>
            <a:noFill/>
          </a:ln>
          <a:effectLst>
            <a:outerShdw blurRad="50800" dist="38100" dir="5400000" algn="t" rotWithShape="0">
              <a:prstClr val="black">
                <a:alpha val="40000"/>
              </a:prstClr>
            </a:outerShdw>
          </a:effectLst>
        </p:spPr>
        <p:txBody>
          <a:bodyPr spcFirstLastPara="1" wrap="square" lIns="121900" tIns="121900" rIns="121900" bIns="121900" anchor="ctr" anchorCtr="0">
            <a:noAutofit/>
          </a:bodyPr>
          <a:lstStyle/>
          <a:p>
            <a:pPr algn="ctr" defTabSz="1219200">
              <a:buClr>
                <a:srgbClr val="000000"/>
              </a:buClr>
            </a:pPr>
            <a:r>
              <a:rPr lang="zh-CN" sz="1865" kern="0">
                <a:solidFill>
                  <a:srgbClr val="000000"/>
                </a:solidFill>
                <a:latin typeface="Arial" panose="020B0604020202020204"/>
                <a:ea typeface="宋体" pitchFamily="2" charset="-122"/>
                <a:cs typeface="Arial" panose="020B0604020202020204"/>
                <a:sym typeface="Arial" panose="020B0604020202020204"/>
              </a:rPr>
              <a:t>流式处理</a:t>
            </a:r>
            <a:endParaRPr lang="zh-CN" sz="1865" kern="0">
              <a:solidFill>
                <a:srgbClr val="000000"/>
              </a:solidFill>
              <a:latin typeface="Arial" panose="020B0604020202020204"/>
              <a:ea typeface="宋体" pitchFamily="2" charset="-122"/>
              <a:cs typeface="Arial" panose="020B0604020202020204"/>
              <a:sym typeface="Arial" panose="020B0604020202020204"/>
            </a:endParaRPr>
          </a:p>
        </p:txBody>
      </p:sp>
      <p:sp>
        <p:nvSpPr>
          <p:cNvPr id="7" name="Google Shape;60;p15"/>
          <p:cNvSpPr/>
          <p:nvPr/>
        </p:nvSpPr>
        <p:spPr>
          <a:xfrm>
            <a:off x="5255895" y="2332990"/>
            <a:ext cx="1371600" cy="1924050"/>
          </a:xfrm>
          <a:prstGeom prst="rect">
            <a:avLst/>
          </a:prstGeom>
          <a:solidFill>
            <a:schemeClr val="accent5"/>
          </a:solidFill>
          <a:ln>
            <a:noFill/>
          </a:ln>
        </p:spPr>
        <p:txBody>
          <a:bodyPr spcFirstLastPara="1" wrap="square" lIns="121900" tIns="121900" rIns="121900" bIns="121900" anchor="ctr" anchorCtr="0">
            <a:noAutofit/>
          </a:bodyPr>
          <a:lstStyle/>
          <a:p>
            <a:pPr algn="ctr" defTabSz="1219200">
              <a:buClr>
                <a:srgbClr val="000000"/>
              </a:buClr>
            </a:pPr>
            <a:r>
              <a:rPr lang="zh-CN" sz="1865" kern="0">
                <a:solidFill>
                  <a:srgbClr val="000000"/>
                </a:solidFill>
                <a:latin typeface="Arial" panose="020B0604020202020204"/>
                <a:ea typeface="宋体" pitchFamily="2" charset="-122"/>
                <a:cs typeface="Arial" panose="020B0604020202020204"/>
                <a:sym typeface="Arial" panose="020B0604020202020204"/>
              </a:rPr>
              <a:t>数据分享</a:t>
            </a:r>
            <a:endParaRPr lang="zh-CN" sz="1865" kern="0">
              <a:solidFill>
                <a:srgbClr val="000000"/>
              </a:solidFill>
              <a:latin typeface="Arial" panose="020B0604020202020204"/>
              <a:ea typeface="宋体" pitchFamily="2" charset="-122"/>
              <a:cs typeface="Arial" panose="020B0604020202020204"/>
              <a:sym typeface="Arial" panose="020B0604020202020204"/>
            </a:endParaRPr>
          </a:p>
        </p:txBody>
      </p:sp>
      <p:sp>
        <p:nvSpPr>
          <p:cNvPr id="8" name="Google Shape;61;p15"/>
          <p:cNvSpPr/>
          <p:nvPr/>
        </p:nvSpPr>
        <p:spPr>
          <a:xfrm>
            <a:off x="6660515" y="1884680"/>
            <a:ext cx="1371600" cy="2373630"/>
          </a:xfrm>
          <a:prstGeom prst="rect">
            <a:avLst/>
          </a:prstGeom>
          <a:solidFill>
            <a:schemeClr val="accent6"/>
          </a:solidFill>
          <a:ln>
            <a:noFill/>
          </a:ln>
        </p:spPr>
        <p:txBody>
          <a:bodyPr spcFirstLastPara="1" wrap="square" lIns="121900" tIns="121900" rIns="121900" bIns="121900" anchor="ctr" anchorCtr="0">
            <a:noAutofit/>
          </a:bodyPr>
          <a:lstStyle/>
          <a:p>
            <a:pPr algn="ctr" defTabSz="1219200">
              <a:buClr>
                <a:srgbClr val="000000"/>
              </a:buClr>
            </a:pPr>
            <a:r>
              <a:rPr lang="zh-CN" sz="1865" kern="0">
                <a:solidFill>
                  <a:srgbClr val="000000"/>
                </a:solidFill>
                <a:latin typeface="Arial" panose="020B0604020202020204"/>
                <a:ea typeface="宋体" pitchFamily="2" charset="-122"/>
                <a:cs typeface="Arial" panose="020B0604020202020204"/>
                <a:sym typeface="Arial" panose="020B0604020202020204"/>
              </a:rPr>
              <a:t>开放平台</a:t>
            </a:r>
            <a:endParaRPr lang="zh-CN" sz="1865" kern="0">
              <a:solidFill>
                <a:srgbClr val="000000"/>
              </a:solidFill>
              <a:latin typeface="Arial" panose="020B0604020202020204"/>
              <a:ea typeface="宋体" pitchFamily="2" charset="-122"/>
              <a:cs typeface="Arial" panose="020B0604020202020204"/>
              <a:sym typeface="Arial" panose="020B0604020202020204"/>
            </a:endParaRPr>
          </a:p>
        </p:txBody>
      </p:sp>
      <p:sp>
        <p:nvSpPr>
          <p:cNvPr id="112" name="文本框 15"/>
          <p:cNvSpPr txBox="1"/>
          <p:nvPr/>
        </p:nvSpPr>
        <p:spPr>
          <a:xfrm>
            <a:off x="1030605" y="2894331"/>
            <a:ext cx="1371600" cy="783590"/>
          </a:xfrm>
          <a:prstGeom prst="rect">
            <a:avLst/>
          </a:prstGeom>
          <a:ln w="12700">
            <a:miter lim="400000"/>
          </a:ln>
        </p:spPr>
        <p:txBody>
          <a:bodyPr wrap="square" lIns="45719" rIns="45719" anchor="ctr" anchorCtr="0">
            <a:spAutoFit/>
          </a:bodyPr>
          <a:lstStyle>
            <a:lvl1pPr>
              <a:defRPr sz="1100">
                <a:solidFill>
                  <a:srgbClr val="767171"/>
                </a:solidFill>
                <a:latin typeface="Poppins"/>
                <a:ea typeface="Poppins"/>
                <a:cs typeface="Poppins"/>
                <a:sym typeface="Poppins"/>
              </a:defRPr>
            </a:lvl1pPr>
          </a:lstStyle>
          <a:p>
            <a:pPr marL="171450" indent="-171450">
              <a:lnSpc>
                <a:spcPct val="150000"/>
              </a:lnSpc>
              <a:buFont typeface="Arial" panose="020B0604020202020204" pitchFamily="34" charset="0"/>
              <a:buChar char="•"/>
            </a:pPr>
            <a:r>
              <a:rPr lang="en-US" sz="1000"/>
              <a:t>Backup/Restore</a:t>
            </a:r>
            <a:endParaRPr lang="en-US" sz="1000"/>
          </a:p>
          <a:p>
            <a:pPr marL="171450" indent="-171450" algn="l">
              <a:lnSpc>
                <a:spcPct val="150000"/>
              </a:lnSpc>
              <a:buFont typeface="Arial" panose="020B0604020202020204" pitchFamily="34" charset="0"/>
              <a:buChar char="•"/>
            </a:pPr>
            <a:r>
              <a:rPr lang="en-US" sz="1000"/>
              <a:t>Replication</a:t>
            </a:r>
            <a:endParaRPr lang="en-US" sz="1000"/>
          </a:p>
          <a:p>
            <a:pPr marL="171450" indent="-171450" algn="l">
              <a:lnSpc>
                <a:spcPct val="150000"/>
              </a:lnSpc>
              <a:buFont typeface="Arial" panose="020B0604020202020204" pitchFamily="34" charset="0"/>
              <a:buChar char="•"/>
            </a:pPr>
            <a:r>
              <a:rPr lang="en-US" sz="1000">
                <a:sym typeface="+mn-ea"/>
              </a:rPr>
              <a:t>Migration</a:t>
            </a:r>
            <a:endParaRPr lang="en-US" sz="1000">
              <a:sym typeface="+mn-ea"/>
            </a:endParaRPr>
          </a:p>
        </p:txBody>
      </p:sp>
      <p:sp>
        <p:nvSpPr>
          <p:cNvPr id="9" name="文本框 15"/>
          <p:cNvSpPr txBox="1"/>
          <p:nvPr/>
        </p:nvSpPr>
        <p:spPr>
          <a:xfrm>
            <a:off x="2437765" y="2594293"/>
            <a:ext cx="1371600" cy="553085"/>
          </a:xfrm>
          <a:prstGeom prst="rect">
            <a:avLst/>
          </a:prstGeom>
          <a:ln w="12700">
            <a:miter lim="400000"/>
          </a:ln>
        </p:spPr>
        <p:txBody>
          <a:bodyPr wrap="square" lIns="45719" rIns="45719" anchor="ctr" anchorCtr="0">
            <a:spAutoFit/>
          </a:bodyPr>
          <a:lstStyle>
            <a:lvl1pPr>
              <a:defRPr sz="1100">
                <a:solidFill>
                  <a:srgbClr val="767171"/>
                </a:solidFill>
                <a:latin typeface="Poppins"/>
                <a:ea typeface="Poppins"/>
                <a:cs typeface="Poppins"/>
                <a:sym typeface="Poppins"/>
              </a:defRPr>
            </a:lvl1pPr>
          </a:lstStyle>
          <a:p>
            <a:pPr marL="171450" indent="-171450">
              <a:lnSpc>
                <a:spcPct val="150000"/>
              </a:lnSpc>
              <a:buFont typeface="Arial" panose="020B0604020202020204" pitchFamily="34" charset="0"/>
              <a:buChar char="•"/>
            </a:pPr>
            <a:r>
              <a:rPr lang="en-US" sz="1000"/>
              <a:t>Data Sources</a:t>
            </a:r>
            <a:endParaRPr lang="en-US" sz="1000"/>
          </a:p>
          <a:p>
            <a:pPr marL="171450" indent="-171450">
              <a:lnSpc>
                <a:spcPct val="150000"/>
              </a:lnSpc>
              <a:buFont typeface="Arial" panose="020B0604020202020204" pitchFamily="34" charset="0"/>
              <a:buChar char="•"/>
            </a:pPr>
            <a:r>
              <a:rPr lang="en-US" sz="1000"/>
              <a:t>IoT Protocols</a:t>
            </a:r>
            <a:endParaRPr lang="en-US" sz="1000"/>
          </a:p>
        </p:txBody>
      </p:sp>
      <p:sp>
        <p:nvSpPr>
          <p:cNvPr id="10" name="文本框 15"/>
          <p:cNvSpPr txBox="1"/>
          <p:nvPr/>
        </p:nvSpPr>
        <p:spPr>
          <a:xfrm>
            <a:off x="3851275" y="1790065"/>
            <a:ext cx="1371600" cy="783590"/>
          </a:xfrm>
          <a:prstGeom prst="rect">
            <a:avLst/>
          </a:prstGeom>
          <a:ln w="12700">
            <a:miter lim="400000"/>
          </a:ln>
        </p:spPr>
        <p:txBody>
          <a:bodyPr wrap="square" lIns="45719" rIns="45719" anchor="ctr" anchorCtr="0">
            <a:spAutoFit/>
          </a:bodyPr>
          <a:lstStyle>
            <a:lvl1pPr>
              <a:defRPr sz="1100">
                <a:solidFill>
                  <a:srgbClr val="767171"/>
                </a:solidFill>
                <a:latin typeface="Poppins"/>
                <a:ea typeface="Poppins"/>
                <a:cs typeface="Poppins"/>
                <a:sym typeface="Poppins"/>
              </a:defRPr>
            </a:lvl1pPr>
          </a:lstStyle>
          <a:p>
            <a:pPr marL="171450" indent="-171450">
              <a:lnSpc>
                <a:spcPct val="150000"/>
              </a:lnSpc>
              <a:buFont typeface="Arial" panose="020B0604020202020204" pitchFamily="34" charset="0"/>
              <a:buChar char="•"/>
            </a:pPr>
            <a:r>
              <a:rPr lang="en-US" sz="1000"/>
              <a:t>Streaming Pipeline</a:t>
            </a:r>
            <a:endParaRPr lang="en-US" sz="1000"/>
          </a:p>
          <a:p>
            <a:pPr marL="171450" indent="-171450">
              <a:lnSpc>
                <a:spcPct val="150000"/>
              </a:lnSpc>
              <a:buFont typeface="Arial" panose="020B0604020202020204" pitchFamily="34" charset="0"/>
              <a:buChar char="•"/>
            </a:pPr>
            <a:r>
              <a:rPr lang="en-US" sz="1000"/>
              <a:t>Transformer</a:t>
            </a:r>
            <a:endParaRPr lang="en-US" sz="1000"/>
          </a:p>
        </p:txBody>
      </p:sp>
      <p:sp>
        <p:nvSpPr>
          <p:cNvPr id="11" name="文本框 15"/>
          <p:cNvSpPr txBox="1"/>
          <p:nvPr/>
        </p:nvSpPr>
        <p:spPr>
          <a:xfrm>
            <a:off x="5276850" y="1515745"/>
            <a:ext cx="1371600" cy="553085"/>
          </a:xfrm>
          <a:prstGeom prst="rect">
            <a:avLst/>
          </a:prstGeom>
          <a:ln w="12700">
            <a:miter lim="400000"/>
          </a:ln>
        </p:spPr>
        <p:txBody>
          <a:bodyPr wrap="square" lIns="45719" rIns="45719" anchor="ctr" anchorCtr="0">
            <a:spAutoFit/>
          </a:bodyPr>
          <a:lstStyle>
            <a:lvl1pPr>
              <a:defRPr sz="1100">
                <a:solidFill>
                  <a:srgbClr val="767171"/>
                </a:solidFill>
                <a:latin typeface="Poppins"/>
                <a:ea typeface="Poppins"/>
                <a:cs typeface="Poppins"/>
                <a:sym typeface="Poppins"/>
              </a:defRPr>
            </a:lvl1pPr>
          </a:lstStyle>
          <a:p>
            <a:pPr marL="171450" indent="-171450">
              <a:lnSpc>
                <a:spcPct val="150000"/>
              </a:lnSpc>
              <a:buFont typeface="Arial" panose="020B0604020202020204" pitchFamily="34" charset="0"/>
              <a:buChar char="•"/>
            </a:pPr>
            <a:r>
              <a:rPr lang="en-US" sz="1000"/>
              <a:t>Data Share</a:t>
            </a:r>
            <a:endParaRPr lang="en-US" sz="1000"/>
          </a:p>
          <a:p>
            <a:pPr marL="171450" indent="-171450">
              <a:lnSpc>
                <a:spcPct val="150000"/>
              </a:lnSpc>
              <a:buFont typeface="Arial" panose="020B0604020202020204" pitchFamily="34" charset="0"/>
              <a:buChar char="•"/>
            </a:pPr>
            <a:r>
              <a:rPr lang="en-US" sz="1000"/>
              <a:t>Visualization</a:t>
            </a:r>
            <a:endParaRPr lang="en-US" sz="1000"/>
          </a:p>
        </p:txBody>
      </p:sp>
      <p:sp>
        <p:nvSpPr>
          <p:cNvPr id="13" name="文本框 15"/>
          <p:cNvSpPr txBox="1"/>
          <p:nvPr/>
        </p:nvSpPr>
        <p:spPr>
          <a:xfrm>
            <a:off x="6660515" y="1064578"/>
            <a:ext cx="1371600" cy="783590"/>
          </a:xfrm>
          <a:prstGeom prst="rect">
            <a:avLst/>
          </a:prstGeom>
          <a:ln w="12700">
            <a:miter lim="400000"/>
          </a:ln>
        </p:spPr>
        <p:txBody>
          <a:bodyPr wrap="square" lIns="45719" rIns="45719" anchor="ctr" anchorCtr="0">
            <a:spAutoFit/>
          </a:bodyPr>
          <a:lstStyle>
            <a:lvl1pPr>
              <a:defRPr sz="1100">
                <a:solidFill>
                  <a:srgbClr val="767171"/>
                </a:solidFill>
                <a:latin typeface="Poppins"/>
                <a:ea typeface="Poppins"/>
                <a:cs typeface="Poppins"/>
                <a:sym typeface="Poppins"/>
              </a:defRPr>
            </a:lvl1pPr>
          </a:lstStyle>
          <a:p>
            <a:pPr marL="171450" indent="-171450">
              <a:lnSpc>
                <a:spcPct val="150000"/>
              </a:lnSpc>
              <a:buFont typeface="Arial" panose="020B0604020202020204" pitchFamily="34" charset="0"/>
              <a:buChar char="•"/>
            </a:pPr>
            <a:r>
              <a:rPr lang="en-US" sz="1000"/>
              <a:t>Analysis Platform</a:t>
            </a:r>
            <a:endParaRPr lang="en-US" sz="1000"/>
          </a:p>
          <a:p>
            <a:pPr marL="171450" indent="-171450">
              <a:lnSpc>
                <a:spcPct val="150000"/>
              </a:lnSpc>
              <a:buFont typeface="Arial" panose="020B0604020202020204" pitchFamily="34" charset="0"/>
              <a:buChar char="•"/>
            </a:pPr>
            <a:r>
              <a:rPr lang="en-US" sz="1000"/>
              <a:t>High Avalibility</a:t>
            </a:r>
            <a:endParaRPr lang="en-US" sz="1000"/>
          </a:p>
        </p:txBody>
      </p:sp>
      <p:sp>
        <p:nvSpPr>
          <p:cNvPr id="15" name="Rectangles 14"/>
          <p:cNvSpPr/>
          <p:nvPr/>
        </p:nvSpPr>
        <p:spPr>
          <a:xfrm>
            <a:off x="3845560" y="1635760"/>
            <a:ext cx="1371600" cy="2743200"/>
          </a:xfrm>
          <a:prstGeom prst="rect">
            <a:avLst/>
          </a:prstGeom>
          <a:noFill/>
          <a:ln w="12700" cap="flat">
            <a:solidFill>
              <a:schemeClr val="accent4">
                <a:lumMod val="60000"/>
                <a:lumOff val="40000"/>
              </a:schemeClr>
            </a:solidFill>
            <a:prstDash val="solid"/>
            <a:miter lim="800000"/>
          </a:ln>
          <a:extLst>
            <a:ext uri="{909E8E84-426E-40DD-AFC4-6F175D3DCCD1}">
              <a14:hiddenFill xmlns:a14="http://schemas.microsoft.com/office/drawing/2010/main">
                <a:solidFill>
                  <a:srgbClr val="FFFFFF"/>
                </a:solidFill>
              </a14:hiddenFill>
            </a:ext>
          </a:extLst>
        </p:spPr>
        <p:style>
          <a:lnRef idx="0">
            <a:srgbClr val="FFFFFF"/>
          </a:lnRef>
          <a:fillRef idx="0">
            <a:srgbClr val="FFFFFF"/>
          </a:fillRef>
          <a:effectRef idx="0">
            <a:srgbClr val="FFFFFF"/>
          </a:effectRef>
          <a:fontRef idx="none"/>
        </p:style>
        <p:txBody>
          <a:bodyPr rot="0" vertOverflow="overflow" horzOverflow="overflow" vert="horz" wrap="square" lIns="0" tIns="0" rIns="0" bIns="0" numCol="1" spcCol="38100" rtlCol="0" anchor="t" forceAA="0">
            <a:spAutoFit/>
          </a:bodyPr>
          <a:lstStyle/>
          <a:p>
            <a:pPr marL="0" marR="0" indent="0" algn="l" defTabSz="457200" rtl="0" fontAlgn="auto" latinLnBrk="0" hangingPunct="0">
              <a:lnSpc>
                <a:spcPct val="100000"/>
              </a:lnSpc>
              <a:spcBef>
                <a:spcPts val="0"/>
              </a:spcBef>
              <a:spcAft>
                <a:spcPts val="0"/>
              </a:spcAft>
              <a:buClrTx/>
              <a:buSzTx/>
              <a:buFontTx/>
              <a:buNone/>
            </a:pPr>
            <a:endParaRPr kumimoji="0" lang="en-US" sz="1800" b="0" i="0" u="none" strike="noStrike" cap="none" spc="0" normalizeH="0" baseline="0">
              <a:ln>
                <a:noFill/>
              </a:ln>
              <a:solidFill>
                <a:srgbClr val="000000"/>
              </a:solidFill>
              <a:effectLst/>
              <a:uFillTx/>
              <a:latin typeface="Calibri" panose="020F0502020204030204"/>
              <a:ea typeface="Calibri" panose="020F0502020204030204"/>
              <a:cs typeface="Calibri" panose="020F0502020204030204"/>
              <a:sym typeface="Calibri" panose="020F0502020204030204"/>
            </a:endParaRPr>
          </a:p>
        </p:txBody>
      </p:sp>
      <p:cxnSp>
        <p:nvCxnSpPr>
          <p:cNvPr id="19" name="Straight Connector 18"/>
          <p:cNvCxnSpPr/>
          <p:nvPr/>
        </p:nvCxnSpPr>
        <p:spPr>
          <a:xfrm flipH="1">
            <a:off x="2411730" y="4335780"/>
            <a:ext cx="0" cy="182880"/>
          </a:xfrm>
          <a:prstGeom prst="line">
            <a:avLst/>
          </a:prstGeom>
          <a:noFill/>
          <a:ln w="12700" cap="flat">
            <a:solidFill>
              <a:schemeClr val="accent1"/>
            </a:solidFill>
            <a:prstDash val="solid"/>
            <a:miter lim="800000"/>
          </a:ln>
        </p:spPr>
        <p:style>
          <a:lnRef idx="0">
            <a:srgbClr val="FFFFFF"/>
          </a:lnRef>
          <a:fillRef idx="0">
            <a:srgbClr val="FFFFFF"/>
          </a:fillRef>
          <a:effectRef idx="0">
            <a:srgbClr val="FFFFFF"/>
          </a:effectRef>
          <a:fontRef idx="none"/>
        </p:style>
      </p:cxnSp>
      <p:sp>
        <p:nvSpPr>
          <p:cNvPr id="20" name="Text Box 19"/>
          <p:cNvSpPr txBox="1"/>
          <p:nvPr/>
        </p:nvSpPr>
        <p:spPr>
          <a:xfrm>
            <a:off x="2152650" y="4625975"/>
            <a:ext cx="446405" cy="15367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none" lIns="0" tIns="0" rIns="0" bIns="0" numCol="1" spcCol="38100" rtlCol="0" anchor="t" forceAA="0">
            <a:spAutoFit/>
          </a:bodyPr>
          <a:lstStyle/>
          <a:p>
            <a:pPr marL="0" marR="0" indent="0" algn="l" defTabSz="457200" rtl="0" fontAlgn="auto" latinLnBrk="0" hangingPunct="0">
              <a:lnSpc>
                <a:spcPct val="100000"/>
              </a:lnSpc>
              <a:spcBef>
                <a:spcPts val="0"/>
              </a:spcBef>
              <a:spcAft>
                <a:spcPts val="0"/>
              </a:spcAft>
              <a:buClrTx/>
              <a:buSzTx/>
              <a:buFontTx/>
              <a:buNone/>
            </a:pPr>
            <a:r>
              <a:rPr kumimoji="0" lang="en-US" sz="1000" b="0" i="0" u="none" strike="noStrike" cap="none" spc="0" normalizeH="0" baseline="0">
                <a:ln>
                  <a:noFill/>
                </a:ln>
                <a:solidFill>
                  <a:srgbClr val="000000"/>
                </a:solidFill>
                <a:effectLst/>
                <a:uFillTx/>
                <a:latin typeface="Calibri" panose="020F0502020204030204"/>
                <a:ea typeface="Calibri" panose="020F0502020204030204"/>
                <a:cs typeface="Calibri" panose="020F0502020204030204"/>
                <a:sym typeface="Calibri" panose="020F0502020204030204"/>
              </a:rPr>
              <a:t>2022.12</a:t>
            </a:r>
            <a:endParaRPr kumimoji="0" lang="en-US" sz="1000" b="0" i="0" u="none" strike="noStrike" cap="none" spc="0" normalizeH="0" baseline="0">
              <a:ln>
                <a:noFill/>
              </a:ln>
              <a:solidFill>
                <a:srgbClr val="000000"/>
              </a:solidFill>
              <a:effectLst/>
              <a:uFillTx/>
              <a:latin typeface="Calibri" panose="020F0502020204030204"/>
              <a:ea typeface="Calibri" panose="020F0502020204030204"/>
              <a:cs typeface="Calibri" panose="020F0502020204030204"/>
              <a:sym typeface="Calibri" panose="020F0502020204030204"/>
            </a:endParaRPr>
          </a:p>
        </p:txBody>
      </p:sp>
      <p:cxnSp>
        <p:nvCxnSpPr>
          <p:cNvPr id="21" name="Straight Connector 20"/>
          <p:cNvCxnSpPr/>
          <p:nvPr/>
        </p:nvCxnSpPr>
        <p:spPr>
          <a:xfrm flipH="1">
            <a:off x="3822700" y="4335780"/>
            <a:ext cx="0" cy="182880"/>
          </a:xfrm>
          <a:prstGeom prst="line">
            <a:avLst/>
          </a:prstGeom>
          <a:noFill/>
          <a:ln w="12700" cap="flat">
            <a:solidFill>
              <a:schemeClr val="accent1"/>
            </a:solidFill>
            <a:prstDash val="solid"/>
            <a:miter lim="800000"/>
          </a:ln>
        </p:spPr>
        <p:style>
          <a:lnRef idx="0">
            <a:srgbClr val="FFFFFF"/>
          </a:lnRef>
          <a:fillRef idx="0">
            <a:srgbClr val="FFFFFF"/>
          </a:fillRef>
          <a:effectRef idx="0">
            <a:srgbClr val="FFFFFF"/>
          </a:effectRef>
          <a:fontRef idx="none"/>
        </p:style>
      </p:cxnSp>
      <p:sp>
        <p:nvSpPr>
          <p:cNvPr id="22" name="Text Box 21"/>
          <p:cNvSpPr txBox="1"/>
          <p:nvPr/>
        </p:nvSpPr>
        <p:spPr>
          <a:xfrm>
            <a:off x="3563620" y="4625975"/>
            <a:ext cx="446405" cy="15367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none" lIns="0" tIns="0" rIns="0" bIns="0" numCol="1" spcCol="38100" rtlCol="0" anchor="t" forceAA="0">
            <a:spAutoFit/>
          </a:bodyPr>
          <a:lstStyle/>
          <a:p>
            <a:pPr marL="0" marR="0" indent="0" algn="l" defTabSz="457200" rtl="0" fontAlgn="auto" latinLnBrk="0" hangingPunct="0">
              <a:lnSpc>
                <a:spcPct val="100000"/>
              </a:lnSpc>
              <a:spcBef>
                <a:spcPts val="0"/>
              </a:spcBef>
              <a:spcAft>
                <a:spcPts val="0"/>
              </a:spcAft>
              <a:buClrTx/>
              <a:buSzTx/>
              <a:buFontTx/>
              <a:buNone/>
            </a:pPr>
            <a:r>
              <a:rPr kumimoji="0" lang="en-US" sz="1000" b="0" i="0" u="none" strike="noStrike" cap="none" spc="0" normalizeH="0" baseline="0">
                <a:ln>
                  <a:noFill/>
                </a:ln>
                <a:solidFill>
                  <a:srgbClr val="000000"/>
                </a:solidFill>
                <a:effectLst/>
                <a:uFillTx/>
                <a:latin typeface="Calibri" panose="020F0502020204030204"/>
                <a:ea typeface="Calibri" panose="020F0502020204030204"/>
                <a:cs typeface="Calibri" panose="020F0502020204030204"/>
                <a:sym typeface="Calibri" panose="020F0502020204030204"/>
              </a:rPr>
              <a:t>2023.05</a:t>
            </a:r>
            <a:endParaRPr kumimoji="0" lang="en-US" sz="1000" b="0" i="0" u="none" strike="noStrike" cap="none" spc="0" normalizeH="0" baseline="0">
              <a:ln>
                <a:noFill/>
              </a:ln>
              <a:solidFill>
                <a:srgbClr val="000000"/>
              </a:solidFill>
              <a:effectLst/>
              <a:uFillTx/>
              <a:latin typeface="Calibri" panose="020F0502020204030204"/>
              <a:ea typeface="Calibri" panose="020F0502020204030204"/>
              <a:cs typeface="Calibri" panose="020F0502020204030204"/>
              <a:sym typeface="Calibri" panose="020F0502020204030204"/>
            </a:endParaRPr>
          </a:p>
        </p:txBody>
      </p:sp>
      <p:cxnSp>
        <p:nvCxnSpPr>
          <p:cNvPr id="24" name="Straight Connector 23"/>
          <p:cNvCxnSpPr/>
          <p:nvPr/>
        </p:nvCxnSpPr>
        <p:spPr>
          <a:xfrm flipH="1">
            <a:off x="5262880" y="4335780"/>
            <a:ext cx="0" cy="182880"/>
          </a:xfrm>
          <a:prstGeom prst="line">
            <a:avLst/>
          </a:prstGeom>
          <a:noFill/>
          <a:ln w="12700" cap="flat">
            <a:solidFill>
              <a:schemeClr val="accent1"/>
            </a:solidFill>
            <a:prstDash val="solid"/>
            <a:miter lim="800000"/>
          </a:ln>
        </p:spPr>
        <p:style>
          <a:lnRef idx="0">
            <a:srgbClr val="FFFFFF"/>
          </a:lnRef>
          <a:fillRef idx="0">
            <a:srgbClr val="FFFFFF"/>
          </a:fillRef>
          <a:effectRef idx="0">
            <a:srgbClr val="FFFFFF"/>
          </a:effectRef>
          <a:fontRef idx="none"/>
        </p:style>
      </p:cxnSp>
      <p:sp>
        <p:nvSpPr>
          <p:cNvPr id="25" name="Text Box 24"/>
          <p:cNvSpPr txBox="1"/>
          <p:nvPr/>
        </p:nvSpPr>
        <p:spPr>
          <a:xfrm>
            <a:off x="5003800" y="4625975"/>
            <a:ext cx="446405" cy="15367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none" lIns="0" tIns="0" rIns="0" bIns="0" numCol="1" spcCol="38100" rtlCol="0" anchor="t" forceAA="0">
            <a:spAutoFit/>
          </a:bodyPr>
          <a:lstStyle/>
          <a:p>
            <a:pPr marL="0" marR="0" indent="0" algn="l" defTabSz="457200" rtl="0" fontAlgn="auto" latinLnBrk="0" hangingPunct="0">
              <a:lnSpc>
                <a:spcPct val="100000"/>
              </a:lnSpc>
              <a:spcBef>
                <a:spcPts val="0"/>
              </a:spcBef>
              <a:spcAft>
                <a:spcPts val="0"/>
              </a:spcAft>
              <a:buClrTx/>
              <a:buSzTx/>
              <a:buFontTx/>
              <a:buNone/>
            </a:pPr>
            <a:r>
              <a:rPr kumimoji="0" lang="en-US" sz="1000" b="0" i="0" u="none" strike="noStrike" cap="none" spc="0" normalizeH="0" baseline="0">
                <a:ln>
                  <a:noFill/>
                </a:ln>
                <a:solidFill>
                  <a:srgbClr val="000000"/>
                </a:solidFill>
                <a:effectLst/>
                <a:uFillTx/>
                <a:latin typeface="Calibri" panose="020F0502020204030204"/>
                <a:ea typeface="Calibri" panose="020F0502020204030204"/>
                <a:cs typeface="Calibri" panose="020F0502020204030204"/>
                <a:sym typeface="Calibri" panose="020F0502020204030204"/>
              </a:rPr>
              <a:t>2023.09</a:t>
            </a:r>
            <a:endParaRPr kumimoji="0" lang="en-US" sz="1000" b="0" i="0" u="none" strike="noStrike" cap="none" spc="0" normalizeH="0" baseline="0">
              <a:ln>
                <a:noFill/>
              </a:ln>
              <a:solidFill>
                <a:srgbClr val="000000"/>
              </a:solidFill>
              <a:effectLst/>
              <a:uFillTx/>
              <a:latin typeface="Calibri" panose="020F0502020204030204"/>
              <a:ea typeface="Calibri" panose="020F0502020204030204"/>
              <a:cs typeface="Calibri" panose="020F0502020204030204"/>
              <a:sym typeface="Calibri" panose="020F0502020204030204"/>
            </a:endParaRPr>
          </a:p>
        </p:txBody>
      </p:sp>
      <p:cxnSp>
        <p:nvCxnSpPr>
          <p:cNvPr id="26" name="Straight Arrow Connector 25"/>
          <p:cNvCxnSpPr/>
          <p:nvPr/>
        </p:nvCxnSpPr>
        <p:spPr>
          <a:xfrm>
            <a:off x="621030" y="4514215"/>
            <a:ext cx="7695565" cy="0"/>
          </a:xfrm>
          <a:prstGeom prst="straightConnector1">
            <a:avLst/>
          </a:prstGeom>
          <a:noFill/>
          <a:ln w="12700" cap="flat">
            <a:solidFill>
              <a:schemeClr val="accent1"/>
            </a:solidFill>
            <a:prstDash val="solid"/>
            <a:miter lim="800000"/>
            <a:tailEnd type="arrow"/>
          </a:ln>
        </p:spPr>
        <p:style>
          <a:lnRef idx="0">
            <a:srgbClr val="FFFFFF"/>
          </a:lnRef>
          <a:fillRef idx="0">
            <a:srgbClr val="FFFFFF"/>
          </a:fillRef>
          <a:effectRef idx="0">
            <a:srgbClr val="FFFFFF"/>
          </a:effectRef>
          <a:fontRef idx="none"/>
        </p:style>
      </p:cxnSp>
      <p:cxnSp>
        <p:nvCxnSpPr>
          <p:cNvPr id="27" name="Straight Arrow Connector 26"/>
          <p:cNvCxnSpPr/>
          <p:nvPr/>
        </p:nvCxnSpPr>
        <p:spPr>
          <a:xfrm flipH="1" flipV="1">
            <a:off x="619125" y="1283335"/>
            <a:ext cx="0" cy="3229610"/>
          </a:xfrm>
          <a:prstGeom prst="straightConnector1">
            <a:avLst/>
          </a:prstGeom>
          <a:noFill/>
          <a:ln w="12700" cap="flat">
            <a:solidFill>
              <a:schemeClr val="accent1"/>
            </a:solidFill>
            <a:prstDash val="solid"/>
            <a:miter lim="800000"/>
            <a:tailEnd type="arrow"/>
          </a:ln>
        </p:spPr>
        <p:style>
          <a:lnRef idx="0">
            <a:srgbClr val="FFFFFF"/>
          </a:lnRef>
          <a:fillRef idx="0">
            <a:srgbClr val="FFFFFF"/>
          </a:fillRef>
          <a:effectRef idx="0">
            <a:srgbClr val="FFFFFF"/>
          </a:effectRef>
          <a:fontRef idx="none"/>
        </p:style>
      </p:cxnSp>
      <p:sp>
        <p:nvSpPr>
          <p:cNvPr id="28" name="Text Box 27"/>
          <p:cNvSpPr txBox="1"/>
          <p:nvPr/>
        </p:nvSpPr>
        <p:spPr>
          <a:xfrm rot="16200000">
            <a:off x="448945" y="1749425"/>
            <a:ext cx="890270" cy="27686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none" lIns="0" tIns="0" rIns="0" bIns="0" numCol="1" spcCol="38100" rtlCol="0" anchor="t" forceAA="0">
            <a:spAutoFit/>
          </a:bodyPr>
          <a:lstStyle/>
          <a:p>
            <a:pPr marL="0" marR="0" indent="0" algn="l" defTabSz="457200" rtl="0" fontAlgn="auto" latinLnBrk="0" hangingPunct="0">
              <a:lnSpc>
                <a:spcPct val="100000"/>
              </a:lnSpc>
              <a:spcBef>
                <a:spcPts val="0"/>
              </a:spcBef>
              <a:spcAft>
                <a:spcPts val="0"/>
              </a:spcAft>
              <a:buClrTx/>
              <a:buSzTx/>
              <a:buFontTx/>
              <a:buNone/>
            </a:pPr>
            <a:r>
              <a:rPr kumimoji="0" lang="en-US" sz="1800" b="0" i="0" u="none" strike="noStrike" cap="none" spc="0" normalizeH="0" baseline="0">
                <a:ln>
                  <a:noFill/>
                </a:ln>
                <a:solidFill>
                  <a:srgbClr val="000000"/>
                </a:solidFill>
                <a:effectLst/>
                <a:uFillTx/>
                <a:latin typeface="Calibri" panose="020F0502020204030204"/>
                <a:ea typeface="Calibri" panose="020F0502020204030204"/>
                <a:cs typeface="Calibri" panose="020F0502020204030204"/>
                <a:sym typeface="Calibri" panose="020F0502020204030204"/>
              </a:rPr>
              <a:t>Usability</a:t>
            </a:r>
            <a:endParaRPr kumimoji="0" lang="en-US" sz="1800" b="0" i="0" u="none" strike="noStrike" cap="none" spc="0" normalizeH="0" baseline="0">
              <a:ln>
                <a:noFill/>
              </a:ln>
              <a:solidFill>
                <a:srgbClr val="000000"/>
              </a:solidFill>
              <a:effectLst/>
              <a:uFillTx/>
              <a:latin typeface="Calibri" panose="020F0502020204030204"/>
              <a:ea typeface="Calibri" panose="020F0502020204030204"/>
              <a:cs typeface="Calibri" panose="020F0502020204030204"/>
              <a:sym typeface="Calibri" panose="020F0502020204030204"/>
            </a:endParaRPr>
          </a:p>
        </p:txBody>
      </p:sp>
      <p:sp>
        <p:nvSpPr>
          <p:cNvPr id="29" name="Text Box 28"/>
          <p:cNvSpPr txBox="1"/>
          <p:nvPr/>
        </p:nvSpPr>
        <p:spPr>
          <a:xfrm>
            <a:off x="6778625" y="4610100"/>
            <a:ext cx="1343660" cy="27686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none" lIns="0" tIns="0" rIns="0" bIns="0" numCol="1" spcCol="38100" rtlCol="0" anchor="t" forceAA="0">
            <a:spAutoFit/>
          </a:bodyPr>
          <a:lstStyle/>
          <a:p>
            <a:pPr marL="0" marR="0" indent="0" algn="l" defTabSz="457200" rtl="0" fontAlgn="auto" latinLnBrk="0" hangingPunct="0">
              <a:lnSpc>
                <a:spcPct val="100000"/>
              </a:lnSpc>
              <a:spcBef>
                <a:spcPts val="0"/>
              </a:spcBef>
              <a:spcAft>
                <a:spcPts val="0"/>
              </a:spcAft>
              <a:buClrTx/>
              <a:buSzTx/>
              <a:buFontTx/>
              <a:buNone/>
            </a:pPr>
            <a:r>
              <a:rPr kumimoji="0" lang="en-US" sz="1800" b="0" i="0" u="none" strike="noStrike" cap="none" spc="0" normalizeH="0" baseline="0">
                <a:ln>
                  <a:noFill/>
                </a:ln>
                <a:solidFill>
                  <a:srgbClr val="000000"/>
                </a:solidFill>
                <a:effectLst/>
                <a:uFillTx/>
                <a:latin typeface="Calibri" panose="020F0502020204030204"/>
                <a:ea typeface="Calibri" panose="020F0502020204030204"/>
                <a:cs typeface="Calibri" panose="020F0502020204030204"/>
                <a:sym typeface="Calibri" panose="020F0502020204030204"/>
              </a:rPr>
              <a:t>Functionality</a:t>
            </a:r>
            <a:endParaRPr kumimoji="0" lang="en-US" sz="1800" b="0" i="0" u="none" strike="noStrike" cap="none" spc="0" normalizeH="0" baseline="0">
              <a:ln>
                <a:noFill/>
              </a:ln>
              <a:solidFill>
                <a:srgbClr val="000000"/>
              </a:solidFill>
              <a:effectLst/>
              <a:uFillTx/>
              <a:latin typeface="Calibri" panose="020F0502020204030204"/>
              <a:ea typeface="Calibri" panose="020F0502020204030204"/>
              <a:cs typeface="Calibri" panose="020F0502020204030204"/>
              <a:sym typeface="Calibri" panose="020F0502020204030204"/>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taosX - </a:t>
            </a:r>
            <a:r>
              <a:rPr lang="zh-CN" altLang="en-US">
                <a:ea typeface="宋体" pitchFamily="2" charset="-122"/>
              </a:rPr>
              <a:t>集群运维</a:t>
            </a:r>
            <a:endParaRPr lang="zh-CN" altLang="en-US">
              <a:ea typeface="宋体" pitchFamily="2" charset="-122"/>
            </a:endParaRPr>
          </a:p>
        </p:txBody>
      </p:sp>
      <p:sp>
        <p:nvSpPr>
          <p:cNvPr id="4" name="Text Placeholder 3"/>
          <p:cNvSpPr>
            <a:spLocks noGrp="1"/>
          </p:cNvSpPr>
          <p:nvPr>
            <p:ph type="body" idx="1"/>
          </p:nvPr>
        </p:nvSpPr>
        <p:spPr/>
        <p:txBody>
          <a:bodyPr>
            <a:normAutofit/>
          </a:bodyPr>
          <a:lstStyle/>
          <a:p>
            <a:pPr>
              <a:lnSpc>
                <a:spcPct val="200000"/>
              </a:lnSpc>
            </a:pPr>
            <a:r>
              <a:rPr lang="zh-CN" altLang="en-US" sz="1400">
                <a:ea typeface="宋体" pitchFamily="2" charset="-122"/>
              </a:rPr>
              <a:t>数据库复制</a:t>
            </a:r>
            <a:endParaRPr lang="zh-CN" altLang="en-US" sz="1400">
              <a:ea typeface="宋体" pitchFamily="2" charset="-122"/>
            </a:endParaRPr>
          </a:p>
          <a:p>
            <a:pPr>
              <a:lnSpc>
                <a:spcPct val="200000"/>
              </a:lnSpc>
            </a:pPr>
            <a:r>
              <a:rPr lang="zh-CN" altLang="en-US" sz="1400">
                <a:ea typeface="宋体" pitchFamily="2" charset="-122"/>
              </a:rPr>
              <a:t>全量</a:t>
            </a:r>
            <a:r>
              <a:rPr lang="en-US" altLang="zh-CN" sz="1400">
                <a:ea typeface="宋体" pitchFamily="2" charset="-122"/>
              </a:rPr>
              <a:t>/</a:t>
            </a:r>
            <a:r>
              <a:rPr lang="zh-CN" altLang="en-US" sz="1400">
                <a:ea typeface="宋体" pitchFamily="2" charset="-122"/>
              </a:rPr>
              <a:t>增量备份</a:t>
            </a:r>
            <a:endParaRPr lang="zh-CN" altLang="en-US" sz="1400">
              <a:ea typeface="宋体" pitchFamily="2" charset="-122"/>
            </a:endParaRPr>
          </a:p>
          <a:p>
            <a:pPr>
              <a:lnSpc>
                <a:spcPct val="200000"/>
              </a:lnSpc>
            </a:pPr>
            <a:r>
              <a:rPr lang="zh-CN" altLang="en-US" sz="1400">
                <a:ea typeface="宋体" pitchFamily="2" charset="-122"/>
              </a:rPr>
              <a:t>数据导入</a:t>
            </a:r>
            <a:r>
              <a:rPr lang="en-US" altLang="zh-CN" sz="1400">
                <a:ea typeface="宋体" pitchFamily="2" charset="-122"/>
              </a:rPr>
              <a:t>/</a:t>
            </a:r>
            <a:r>
              <a:rPr lang="zh-CN" altLang="en-US" sz="1400">
                <a:ea typeface="宋体" pitchFamily="2" charset="-122"/>
              </a:rPr>
              <a:t>导出</a:t>
            </a:r>
            <a:endParaRPr lang="zh-CN" altLang="en-US" sz="1400">
              <a:ea typeface="宋体" pitchFamily="2" charset="-122"/>
            </a:endParaRPr>
          </a:p>
          <a:p>
            <a:pPr>
              <a:lnSpc>
                <a:spcPct val="200000"/>
              </a:lnSpc>
            </a:pPr>
            <a:r>
              <a:rPr lang="zh-CN" altLang="en-US" sz="1400">
                <a:ea typeface="宋体" pitchFamily="2" charset="-122"/>
              </a:rPr>
              <a:t>数据库迁移</a:t>
            </a:r>
            <a:endParaRPr lang="zh-CN" altLang="en-US" sz="1400">
              <a:ea typeface="宋体" pitchFamily="2" charset="-122"/>
            </a:endParaRPr>
          </a:p>
          <a:p>
            <a:pPr>
              <a:lnSpc>
                <a:spcPct val="200000"/>
              </a:lnSpc>
            </a:pPr>
            <a:r>
              <a:rPr lang="zh-CN" altLang="en-US" sz="1400">
                <a:ea typeface="宋体" pitchFamily="2" charset="-122"/>
              </a:rPr>
              <a:t>异地容灾</a:t>
            </a:r>
            <a:endParaRPr lang="zh-CN" altLang="en-US" sz="1400">
              <a:ea typeface="宋体" pitchFamily="2" charset="-122"/>
            </a:endParaRP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taosX - </a:t>
            </a:r>
            <a:r>
              <a:rPr lang="zh-CN" altLang="en-US">
                <a:ea typeface="宋体" pitchFamily="2" charset="-122"/>
              </a:rPr>
              <a:t>数据接入</a:t>
            </a:r>
            <a:endParaRPr lang="zh-CN" altLang="en-US">
              <a:ea typeface="宋体" pitchFamily="2" charset="-122"/>
            </a:endParaRPr>
          </a:p>
        </p:txBody>
      </p:sp>
      <p:pic>
        <p:nvPicPr>
          <p:cNvPr id="8" name="Picture 7"/>
          <p:cNvPicPr>
            <a:picLocks noChangeAspect="1"/>
          </p:cNvPicPr>
          <p:nvPr/>
        </p:nvPicPr>
        <p:blipFill>
          <a:blip r:embed="rId1"/>
          <a:stretch>
            <a:fillRect/>
          </a:stretch>
        </p:blipFill>
        <p:spPr>
          <a:xfrm>
            <a:off x="4715510" y="1060450"/>
            <a:ext cx="2261235" cy="1266825"/>
          </a:xfrm>
          <a:prstGeom prst="rect">
            <a:avLst/>
          </a:prstGeom>
        </p:spPr>
      </p:pic>
      <p:pic>
        <p:nvPicPr>
          <p:cNvPr id="9" name="Picture 8"/>
          <p:cNvPicPr>
            <a:picLocks noChangeAspect="1"/>
          </p:cNvPicPr>
          <p:nvPr/>
        </p:nvPicPr>
        <p:blipFill>
          <a:blip r:embed="rId2"/>
          <a:stretch>
            <a:fillRect/>
          </a:stretch>
        </p:blipFill>
        <p:spPr>
          <a:xfrm>
            <a:off x="7188835" y="844550"/>
            <a:ext cx="1828165" cy="1828165"/>
          </a:xfrm>
          <a:prstGeom prst="rect">
            <a:avLst/>
          </a:prstGeom>
        </p:spPr>
      </p:pic>
      <p:pic>
        <p:nvPicPr>
          <p:cNvPr id="10" name="Picture 9"/>
          <p:cNvPicPr>
            <a:picLocks noChangeAspect="1"/>
          </p:cNvPicPr>
          <p:nvPr/>
        </p:nvPicPr>
        <p:blipFill>
          <a:blip r:embed="rId3"/>
          <a:stretch>
            <a:fillRect/>
          </a:stretch>
        </p:blipFill>
        <p:spPr>
          <a:xfrm>
            <a:off x="2146300" y="2933065"/>
            <a:ext cx="2477770" cy="629285"/>
          </a:xfrm>
          <a:prstGeom prst="rect">
            <a:avLst/>
          </a:prstGeom>
        </p:spPr>
      </p:pic>
      <p:pic>
        <p:nvPicPr>
          <p:cNvPr id="11" name="Picture 10"/>
          <p:cNvPicPr>
            <a:picLocks noChangeAspect="1"/>
          </p:cNvPicPr>
          <p:nvPr/>
        </p:nvPicPr>
        <p:blipFill>
          <a:blip r:embed="rId4"/>
          <a:stretch>
            <a:fillRect/>
          </a:stretch>
        </p:blipFill>
        <p:spPr>
          <a:xfrm>
            <a:off x="4715510" y="2672715"/>
            <a:ext cx="2412365" cy="895350"/>
          </a:xfrm>
          <a:prstGeom prst="rect">
            <a:avLst/>
          </a:prstGeom>
        </p:spPr>
      </p:pic>
      <p:pic>
        <p:nvPicPr>
          <p:cNvPr id="12" name="Picture 11"/>
          <p:cNvPicPr>
            <a:picLocks noChangeAspect="1"/>
          </p:cNvPicPr>
          <p:nvPr/>
        </p:nvPicPr>
        <p:blipFill>
          <a:blip r:embed="rId5"/>
          <a:stretch>
            <a:fillRect/>
          </a:stretch>
        </p:blipFill>
        <p:spPr>
          <a:xfrm>
            <a:off x="2035810" y="1348740"/>
            <a:ext cx="2679700" cy="982345"/>
          </a:xfrm>
          <a:prstGeom prst="rect">
            <a:avLst/>
          </a:prstGeom>
        </p:spPr>
      </p:pic>
      <p:pic>
        <p:nvPicPr>
          <p:cNvPr id="13" name="Picture 12"/>
          <p:cNvPicPr>
            <a:picLocks noChangeAspect="1"/>
          </p:cNvPicPr>
          <p:nvPr/>
        </p:nvPicPr>
        <p:blipFill>
          <a:blip r:embed="rId6"/>
          <a:stretch>
            <a:fillRect/>
          </a:stretch>
        </p:blipFill>
        <p:spPr>
          <a:xfrm>
            <a:off x="7127875" y="2499360"/>
            <a:ext cx="1941195" cy="1259840"/>
          </a:xfrm>
          <a:prstGeom prst="rect">
            <a:avLst/>
          </a:prstGeom>
        </p:spPr>
      </p:pic>
      <p:sp>
        <p:nvSpPr>
          <p:cNvPr id="14" name="Text Box 13"/>
          <p:cNvSpPr txBox="1"/>
          <p:nvPr/>
        </p:nvSpPr>
        <p:spPr>
          <a:xfrm>
            <a:off x="4067810" y="3939540"/>
            <a:ext cx="1492885" cy="27686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none" lIns="0" tIns="0" rIns="0" bIns="0" numCol="1" spcCol="38100" rtlCol="0" anchor="t" forceAA="0">
            <a:spAutoFit/>
          </a:bodyPr>
          <a:lstStyle/>
          <a:p>
            <a:pPr marL="0" marR="0" indent="0" algn="l" defTabSz="457200" rtl="0" fontAlgn="auto" latinLnBrk="0" hangingPunct="0">
              <a:lnSpc>
                <a:spcPct val="100000"/>
              </a:lnSpc>
              <a:spcBef>
                <a:spcPts val="0"/>
              </a:spcBef>
              <a:spcAft>
                <a:spcPts val="0"/>
              </a:spcAft>
              <a:buClrTx/>
              <a:buSzTx/>
              <a:buFontTx/>
              <a:buNone/>
            </a:pPr>
            <a:r>
              <a:rPr kumimoji="0" lang="en-US" sz="1800" b="0" i="0" u="none" strike="noStrike" cap="none" spc="0" normalizeH="0" baseline="0">
                <a:ln>
                  <a:noFill/>
                </a:ln>
                <a:solidFill>
                  <a:srgbClr val="000000"/>
                </a:solidFill>
                <a:effectLst/>
                <a:uFillTx/>
                <a:latin typeface="Calibri" panose="020F0502020204030204"/>
                <a:ea typeface="Calibri" panose="020F0502020204030204"/>
                <a:cs typeface="Calibri" panose="020F0502020204030204"/>
                <a:sym typeface="Calibri" panose="020F0502020204030204"/>
              </a:rPr>
              <a:t>Comming Soon</a:t>
            </a:r>
            <a:endParaRPr kumimoji="0" lang="en-US" sz="1800" b="0" i="0" u="none" strike="noStrike" cap="none" spc="0" normalizeH="0" baseline="0">
              <a:ln>
                <a:noFill/>
              </a:ln>
              <a:solidFill>
                <a:srgbClr val="000000"/>
              </a:solidFill>
              <a:effectLst/>
              <a:uFillTx/>
              <a:latin typeface="Calibri" panose="020F0502020204030204"/>
              <a:ea typeface="Calibri" panose="020F0502020204030204"/>
              <a:cs typeface="Calibri" panose="020F0502020204030204"/>
              <a:sym typeface="Calibri" panose="020F0502020204030204"/>
            </a:endParaRPr>
          </a:p>
        </p:txBody>
      </p:sp>
      <p:pic>
        <p:nvPicPr>
          <p:cNvPr id="15" name="Picture 14"/>
          <p:cNvPicPr>
            <a:picLocks noChangeAspect="1"/>
          </p:cNvPicPr>
          <p:nvPr/>
        </p:nvPicPr>
        <p:blipFill>
          <a:blip r:embed="rId7"/>
          <a:stretch>
            <a:fillRect/>
          </a:stretch>
        </p:blipFill>
        <p:spPr>
          <a:xfrm>
            <a:off x="3204210" y="4292600"/>
            <a:ext cx="1166495" cy="600075"/>
          </a:xfrm>
          <a:prstGeom prst="rect">
            <a:avLst/>
          </a:prstGeom>
        </p:spPr>
      </p:pic>
      <p:pic>
        <p:nvPicPr>
          <p:cNvPr id="16" name="Picture 15"/>
          <p:cNvPicPr>
            <a:picLocks noChangeAspect="1"/>
          </p:cNvPicPr>
          <p:nvPr/>
        </p:nvPicPr>
        <p:blipFill>
          <a:blip r:embed="rId8"/>
          <a:stretch>
            <a:fillRect/>
          </a:stretch>
        </p:blipFill>
        <p:spPr>
          <a:xfrm>
            <a:off x="4644390" y="4300220"/>
            <a:ext cx="2275840" cy="675640"/>
          </a:xfrm>
          <a:prstGeom prst="rect">
            <a:avLst/>
          </a:prstGeom>
        </p:spPr>
      </p:pic>
      <p:pic>
        <p:nvPicPr>
          <p:cNvPr id="17" name="Picture 16"/>
          <p:cNvPicPr>
            <a:picLocks noChangeAspect="1"/>
          </p:cNvPicPr>
          <p:nvPr/>
        </p:nvPicPr>
        <p:blipFill>
          <a:blip r:embed="rId9"/>
          <a:stretch>
            <a:fillRect/>
          </a:stretch>
        </p:blipFill>
        <p:spPr>
          <a:xfrm>
            <a:off x="539750" y="2933065"/>
            <a:ext cx="1028700" cy="684530"/>
          </a:xfrm>
          <a:prstGeom prst="rect">
            <a:avLst/>
          </a:prstGeom>
        </p:spPr>
      </p:pic>
      <p:pic>
        <p:nvPicPr>
          <p:cNvPr id="18" name="Picture 17"/>
          <p:cNvPicPr>
            <a:picLocks noChangeAspect="1"/>
          </p:cNvPicPr>
          <p:nvPr/>
        </p:nvPicPr>
        <p:blipFill>
          <a:blip r:embed="rId10"/>
          <a:stretch>
            <a:fillRect/>
          </a:stretch>
        </p:blipFill>
        <p:spPr>
          <a:xfrm>
            <a:off x="575945" y="1494155"/>
            <a:ext cx="838200" cy="838200"/>
          </a:xfrm>
          <a:prstGeom prst="rect">
            <a:avLst/>
          </a:prstGeom>
        </p:spPr>
      </p:pic>
      <p:pic>
        <p:nvPicPr>
          <p:cNvPr id="19" name="Picture 18"/>
          <p:cNvPicPr>
            <a:picLocks noChangeAspect="1"/>
          </p:cNvPicPr>
          <p:nvPr/>
        </p:nvPicPr>
        <p:blipFill>
          <a:blip r:embed="rId3"/>
          <a:stretch>
            <a:fillRect/>
          </a:stretch>
        </p:blipFill>
        <p:spPr>
          <a:xfrm>
            <a:off x="2146300" y="2933065"/>
            <a:ext cx="2477770" cy="629285"/>
          </a:xfrm>
          <a:prstGeom prst="rect">
            <a:avLst/>
          </a:prstGeom>
        </p:spPr>
      </p:pic>
      <p:pic>
        <p:nvPicPr>
          <p:cNvPr id="20" name="Picture 19"/>
          <p:cNvPicPr>
            <a:picLocks noChangeAspect="1"/>
          </p:cNvPicPr>
          <p:nvPr/>
        </p:nvPicPr>
        <p:blipFill>
          <a:blip r:embed="rId4"/>
          <a:stretch>
            <a:fillRect/>
          </a:stretch>
        </p:blipFill>
        <p:spPr>
          <a:xfrm>
            <a:off x="4715510" y="2672715"/>
            <a:ext cx="2412365" cy="895350"/>
          </a:xfrm>
          <a:prstGeom prst="rect">
            <a:avLst/>
          </a:prstGeom>
        </p:spPr>
      </p:pic>
      <p:pic>
        <p:nvPicPr>
          <p:cNvPr id="21" name="Picture 20"/>
          <p:cNvPicPr>
            <a:picLocks noChangeAspect="1"/>
          </p:cNvPicPr>
          <p:nvPr/>
        </p:nvPicPr>
        <p:blipFill>
          <a:blip r:embed="rId5"/>
          <a:stretch>
            <a:fillRect/>
          </a:stretch>
        </p:blipFill>
        <p:spPr>
          <a:xfrm>
            <a:off x="2035810" y="1348740"/>
            <a:ext cx="2679700" cy="982345"/>
          </a:xfrm>
          <a:prstGeom prst="rect">
            <a:avLst/>
          </a:prstGeom>
        </p:spPr>
      </p:pic>
      <p:pic>
        <p:nvPicPr>
          <p:cNvPr id="22" name="Picture 21"/>
          <p:cNvPicPr>
            <a:picLocks noChangeAspect="1"/>
          </p:cNvPicPr>
          <p:nvPr/>
        </p:nvPicPr>
        <p:blipFill>
          <a:blip r:embed="rId6"/>
          <a:stretch>
            <a:fillRect/>
          </a:stretch>
        </p:blipFill>
        <p:spPr>
          <a:xfrm>
            <a:off x="7127875" y="2499360"/>
            <a:ext cx="1941195" cy="1259840"/>
          </a:xfrm>
          <a:prstGeom prst="rect">
            <a:avLst/>
          </a:prstGeom>
        </p:spPr>
      </p:pic>
      <p:cxnSp>
        <p:nvCxnSpPr>
          <p:cNvPr id="25" name="Straight Connector 24"/>
          <p:cNvCxnSpPr/>
          <p:nvPr/>
        </p:nvCxnSpPr>
        <p:spPr>
          <a:xfrm>
            <a:off x="1779905" y="1275715"/>
            <a:ext cx="0" cy="2821305"/>
          </a:xfrm>
          <a:prstGeom prst="line">
            <a:avLst/>
          </a:prstGeom>
          <a:noFill/>
          <a:ln w="12700" cap="flat">
            <a:solidFill>
              <a:schemeClr val="accent1"/>
            </a:solidFill>
            <a:prstDash val="solid"/>
            <a:miter lim="800000"/>
          </a:ln>
        </p:spPr>
        <p:style>
          <a:lnRef idx="0">
            <a:srgbClr val="FFFFFF"/>
          </a:lnRef>
          <a:fillRef idx="0">
            <a:srgbClr val="FFFFFF"/>
          </a:fillRef>
          <a:effectRef idx="0">
            <a:srgbClr val="FFFFFF"/>
          </a:effectRef>
          <a:fontRef idx="none"/>
        </p:style>
      </p:cxn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taosX - </a:t>
            </a:r>
            <a:r>
              <a:rPr lang="zh-CN" altLang="en-US">
                <a:ea typeface="宋体" pitchFamily="2" charset="-122"/>
              </a:rPr>
              <a:t>流式处理</a:t>
            </a:r>
            <a:endParaRPr lang="zh-CN" altLang="en-US">
              <a:ea typeface="宋体" pitchFamily="2" charset="-122"/>
            </a:endParaRPr>
          </a:p>
        </p:txBody>
      </p:sp>
      <p:sp>
        <p:nvSpPr>
          <p:cNvPr id="3" name="Text Placeholder 2"/>
          <p:cNvSpPr>
            <a:spLocks noGrp="1"/>
          </p:cNvSpPr>
          <p:nvPr>
            <p:ph type="body" idx="1"/>
          </p:nvPr>
        </p:nvSpPr>
        <p:spPr/>
        <p:txBody>
          <a:bodyPr/>
          <a:lstStyle/>
          <a:p>
            <a:endParaRPr lang="en-US"/>
          </a:p>
        </p:txBody>
      </p:sp>
      <p:pic>
        <p:nvPicPr>
          <p:cNvPr id="5" name="Picture 4"/>
          <p:cNvPicPr>
            <a:picLocks noChangeAspect="1"/>
          </p:cNvPicPr>
          <p:nvPr/>
        </p:nvPicPr>
        <p:blipFill>
          <a:blip r:embed="rId1"/>
          <a:stretch>
            <a:fillRect/>
          </a:stretch>
        </p:blipFill>
        <p:spPr>
          <a:xfrm>
            <a:off x="683895" y="1028065"/>
            <a:ext cx="7560945" cy="3945890"/>
          </a:xfrm>
          <a:prstGeom prst="rect">
            <a:avLst/>
          </a:prstGeom>
        </p:spPr>
      </p:pic>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taosX - Transformer</a:t>
            </a:r>
            <a:endParaRPr lang="en-US"/>
          </a:p>
        </p:txBody>
      </p:sp>
      <p:sp>
        <p:nvSpPr>
          <p:cNvPr id="3" name="Text Placeholder 2"/>
          <p:cNvSpPr>
            <a:spLocks noGrp="1"/>
          </p:cNvSpPr>
          <p:nvPr>
            <p:ph type="body" idx="1"/>
          </p:nvPr>
        </p:nvSpPr>
        <p:spPr>
          <a:xfrm>
            <a:off x="628650" y="1369060"/>
            <a:ext cx="7886700" cy="347980"/>
          </a:xfrm>
        </p:spPr>
        <p:txBody>
          <a:bodyPr>
            <a:normAutofit fontScale="95000" lnSpcReduction="10000"/>
          </a:bodyPr>
          <a:lstStyle/>
          <a:p>
            <a:r>
              <a:rPr lang="x-none" altLang="en-US"/>
              <a:t>Parse</a:t>
            </a:r>
            <a:endParaRPr lang="x-none" altLang="en-US"/>
          </a:p>
        </p:txBody>
      </p:sp>
      <p:sp>
        <p:nvSpPr>
          <p:cNvPr id="4" name="Text Box 3"/>
          <p:cNvSpPr txBox="1"/>
          <p:nvPr/>
        </p:nvSpPr>
        <p:spPr>
          <a:xfrm>
            <a:off x="1043940" y="1779905"/>
            <a:ext cx="7419975" cy="15367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0" tIns="0" rIns="0" bIns="0" numCol="1" spcCol="38100" rtlCol="0" anchor="t" forceAA="0">
            <a:spAutoFit/>
          </a:bodyPr>
          <a:lstStyle/>
          <a:p>
            <a:pPr marL="0" marR="0" indent="0" algn="l" defTabSz="457200" rtl="0" fontAlgn="auto" latinLnBrk="0" hangingPunct="0">
              <a:lnSpc>
                <a:spcPct val="100000"/>
              </a:lnSpc>
              <a:spcBef>
                <a:spcPts val="0"/>
              </a:spcBef>
              <a:spcAft>
                <a:spcPts val="0"/>
              </a:spcAft>
              <a:buClrTx/>
              <a:buSzTx/>
              <a:buFontTx/>
              <a:buNone/>
            </a:pPr>
            <a:r>
              <a:rPr kumimoji="0" lang="en-US" sz="1000" b="0" i="0" u="none" strike="noStrike" cap="none" spc="0" normalizeH="0" baseline="0">
                <a:ln>
                  <a:noFill/>
                </a:ln>
                <a:solidFill>
                  <a:srgbClr val="000000"/>
                </a:solidFill>
                <a:effectLst/>
                <a:uFillTx/>
                <a:latin typeface="Calibri" panose="020F0502020204030204"/>
                <a:ea typeface="Calibri" panose="020F0502020204030204"/>
                <a:cs typeface="Calibri" panose="020F0502020204030204"/>
                <a:sym typeface="Calibri" panose="020F0502020204030204"/>
              </a:rPr>
              <a:t>{"parse": {"field1": { "cast": { "as": "timestamp", "with": "%e-%b-%Y %H:%M", "tz": "Asia/Shanghai"} } } }</a:t>
            </a:r>
            <a:endParaRPr kumimoji="0" lang="en-US" sz="1000" b="0" i="0" u="none" strike="noStrike" cap="none" spc="0" normalizeH="0" baseline="0">
              <a:ln>
                <a:noFill/>
              </a:ln>
              <a:solidFill>
                <a:srgbClr val="000000"/>
              </a:solidFill>
              <a:effectLst/>
              <a:uFillTx/>
              <a:latin typeface="Calibri" panose="020F0502020204030204"/>
              <a:ea typeface="Calibri" panose="020F0502020204030204"/>
              <a:cs typeface="Calibri" panose="020F0502020204030204"/>
              <a:sym typeface="Calibri" panose="020F0502020204030204"/>
            </a:endParaRPr>
          </a:p>
        </p:txBody>
      </p:sp>
      <p:sp>
        <p:nvSpPr>
          <p:cNvPr id="5" name="Text Box 4"/>
          <p:cNvSpPr txBox="1"/>
          <p:nvPr/>
        </p:nvSpPr>
        <p:spPr>
          <a:xfrm>
            <a:off x="1043940" y="2612390"/>
            <a:ext cx="2540000" cy="15367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0" tIns="0" rIns="0" bIns="0" numCol="1" spcCol="38100" rtlCol="0" anchor="t" forceAA="0">
            <a:spAutoFit/>
          </a:bodyPr>
          <a:lstStyle/>
          <a:p>
            <a:pPr marL="0" marR="0" indent="0" algn="l" defTabSz="457200" rtl="0" fontAlgn="auto" latinLnBrk="0" hangingPunct="0">
              <a:lnSpc>
                <a:spcPct val="100000"/>
              </a:lnSpc>
              <a:spcBef>
                <a:spcPts val="0"/>
              </a:spcBef>
              <a:spcAft>
                <a:spcPts val="0"/>
              </a:spcAft>
              <a:buClrTx/>
              <a:buSzTx/>
              <a:buFontTx/>
              <a:buNone/>
            </a:pPr>
            <a:r>
              <a:rPr kumimoji="0" lang="en-US" sz="1000" b="0" i="0" u="none" strike="noStrike" cap="none" spc="0" normalizeH="0" baseline="0">
                <a:ln>
                  <a:noFill/>
                </a:ln>
                <a:solidFill>
                  <a:srgbClr val="000000"/>
                </a:solidFill>
                <a:effectLst/>
                <a:uFillTx/>
                <a:latin typeface="Calibri" panose="020F0502020204030204"/>
                <a:ea typeface="Calibri" panose="020F0502020204030204"/>
                <a:cs typeface="Calibri" panose="020F0502020204030204"/>
                <a:sym typeface="Calibri" panose="020F0502020204030204"/>
              </a:rPr>
              <a:t>{"swap": ["a", "b"] }</a:t>
            </a:r>
            <a:endParaRPr kumimoji="0" lang="en-US" sz="1000" b="0" i="0" u="none" strike="noStrike" cap="none" spc="0" normalizeH="0" baseline="0">
              <a:ln>
                <a:noFill/>
              </a:ln>
              <a:solidFill>
                <a:srgbClr val="000000"/>
              </a:solidFill>
              <a:effectLst/>
              <a:uFillTx/>
              <a:latin typeface="Calibri" panose="020F0502020204030204"/>
              <a:ea typeface="Calibri" panose="020F0502020204030204"/>
              <a:cs typeface="Calibri" panose="020F0502020204030204"/>
              <a:sym typeface="Calibri" panose="020F0502020204030204"/>
            </a:endParaRPr>
          </a:p>
        </p:txBody>
      </p:sp>
      <p:sp>
        <p:nvSpPr>
          <p:cNvPr id="6" name="Text Box 5"/>
          <p:cNvSpPr txBox="1"/>
          <p:nvPr/>
        </p:nvSpPr>
        <p:spPr>
          <a:xfrm>
            <a:off x="1043940" y="3208020"/>
            <a:ext cx="2540000" cy="15367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0" tIns="0" rIns="0" bIns="0" numCol="1" spcCol="38100" rtlCol="0" anchor="t" forceAA="0">
            <a:spAutoFit/>
          </a:bodyPr>
          <a:lstStyle/>
          <a:p>
            <a:pPr marL="0" marR="0" indent="0" algn="l" defTabSz="457200" rtl="0" fontAlgn="auto" latinLnBrk="0" hangingPunct="0">
              <a:lnSpc>
                <a:spcPct val="100000"/>
              </a:lnSpc>
              <a:spcBef>
                <a:spcPts val="0"/>
              </a:spcBef>
              <a:spcAft>
                <a:spcPts val="0"/>
              </a:spcAft>
              <a:buClrTx/>
              <a:buSzTx/>
              <a:buFontTx/>
              <a:buNone/>
            </a:pPr>
            <a:r>
              <a:rPr kumimoji="0" lang="en-US" sz="1000" b="0" i="0" u="none" strike="noStrike" cap="none" spc="0" normalizeH="0" baseline="0">
                <a:ln>
                  <a:noFill/>
                </a:ln>
                <a:solidFill>
                  <a:srgbClr val="000000"/>
                </a:solidFill>
                <a:effectLst/>
                <a:uFillTx/>
                <a:latin typeface="Calibri" panose="020F0502020204030204"/>
                <a:ea typeface="Calibri" panose="020F0502020204030204"/>
                <a:cs typeface="Calibri" panose="020F0502020204030204"/>
                <a:sym typeface="Calibri" panose="020F0502020204030204"/>
              </a:rPr>
              <a:t>{"filter": {"val1": 0 }}</a:t>
            </a:r>
            <a:endParaRPr kumimoji="0" lang="en-US" sz="1000" b="0" i="0" u="none" strike="noStrike" cap="none" spc="0" normalizeH="0" baseline="0">
              <a:ln>
                <a:noFill/>
              </a:ln>
              <a:solidFill>
                <a:srgbClr val="000000"/>
              </a:solidFill>
              <a:effectLst/>
              <a:uFillTx/>
              <a:latin typeface="Calibri" panose="020F0502020204030204"/>
              <a:ea typeface="Calibri" panose="020F0502020204030204"/>
              <a:cs typeface="Calibri" panose="020F0502020204030204"/>
              <a:sym typeface="Calibri" panose="020F0502020204030204"/>
            </a:endParaRPr>
          </a:p>
        </p:txBody>
      </p:sp>
      <p:sp>
        <p:nvSpPr>
          <p:cNvPr id="7" name="Text Box 6"/>
          <p:cNvSpPr txBox="1"/>
          <p:nvPr/>
        </p:nvSpPr>
        <p:spPr>
          <a:xfrm>
            <a:off x="1043940" y="3793490"/>
            <a:ext cx="5044440" cy="15367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0" tIns="0" rIns="0" bIns="0" numCol="1" spcCol="38100" rtlCol="0" anchor="t" forceAA="0">
            <a:spAutoFit/>
          </a:bodyPr>
          <a:lstStyle/>
          <a:p>
            <a:pPr marL="0" marR="0" indent="0" algn="l" defTabSz="457200" rtl="0" fontAlgn="auto" latinLnBrk="0" hangingPunct="0">
              <a:lnSpc>
                <a:spcPct val="100000"/>
              </a:lnSpc>
              <a:spcBef>
                <a:spcPts val="0"/>
              </a:spcBef>
              <a:spcAft>
                <a:spcPts val="0"/>
              </a:spcAft>
              <a:buClrTx/>
              <a:buSzTx/>
              <a:buFontTx/>
              <a:buNone/>
            </a:pPr>
            <a:r>
              <a:rPr kumimoji="0" lang="en-US" sz="1000" b="0" i="0" u="none" strike="noStrike" cap="none" spc="0" normalizeH="0" baseline="0">
                <a:ln>
                  <a:noFill/>
                </a:ln>
                <a:solidFill>
                  <a:srgbClr val="000000"/>
                </a:solidFill>
                <a:effectLst/>
                <a:uFillTx/>
                <a:latin typeface="Calibri" panose="020F0502020204030204"/>
                <a:ea typeface="Calibri" panose="020F0502020204030204"/>
                <a:cs typeface="Calibri" panose="020F0502020204030204"/>
                <a:sym typeface="Calibri" panose="020F0502020204030204"/>
              </a:rPr>
              <a:t>{"pivot_wider": {"names_from": "field1", "values_from": "field2"}}</a:t>
            </a:r>
            <a:endParaRPr kumimoji="0" lang="en-US" sz="1000" b="0" i="0" u="none" strike="noStrike" cap="none" spc="0" normalizeH="0" baseline="0">
              <a:ln>
                <a:noFill/>
              </a:ln>
              <a:solidFill>
                <a:srgbClr val="000000"/>
              </a:solidFill>
              <a:effectLst/>
              <a:uFillTx/>
              <a:latin typeface="Calibri" panose="020F0502020204030204"/>
              <a:ea typeface="Calibri" panose="020F0502020204030204"/>
              <a:cs typeface="Calibri" panose="020F0502020204030204"/>
              <a:sym typeface="Calibri" panose="020F0502020204030204"/>
            </a:endParaRPr>
          </a:p>
        </p:txBody>
      </p:sp>
      <p:sp>
        <p:nvSpPr>
          <p:cNvPr id="8" name="Text Box 7"/>
          <p:cNvSpPr txBox="1"/>
          <p:nvPr/>
        </p:nvSpPr>
        <p:spPr>
          <a:xfrm>
            <a:off x="1043940" y="3947160"/>
            <a:ext cx="7233920" cy="15367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0" tIns="0" rIns="0" bIns="0" numCol="1" spcCol="38100" rtlCol="0" anchor="t" forceAA="0">
            <a:spAutoFit/>
          </a:bodyPr>
          <a:lstStyle/>
          <a:p>
            <a:pPr marL="0" marR="0" indent="0" algn="l" defTabSz="457200" rtl="0" fontAlgn="auto" latinLnBrk="0" hangingPunct="0">
              <a:lnSpc>
                <a:spcPct val="100000"/>
              </a:lnSpc>
              <a:spcBef>
                <a:spcPts val="0"/>
              </a:spcBef>
              <a:spcAft>
                <a:spcPts val="0"/>
              </a:spcAft>
              <a:buClrTx/>
              <a:buSzTx/>
              <a:buFontTx/>
              <a:buNone/>
            </a:pPr>
            <a:r>
              <a:rPr kumimoji="0" lang="en-US" sz="1000" b="0" i="0" u="none" strike="noStrike" cap="none" spc="0" normalizeH="0" baseline="0">
                <a:ln>
                  <a:noFill/>
                </a:ln>
                <a:solidFill>
                  <a:srgbClr val="000000"/>
                </a:solidFill>
                <a:effectLst/>
                <a:uFillTx/>
                <a:latin typeface="Calibri" panose="020F0502020204030204"/>
                <a:ea typeface="Calibri" panose="020F0502020204030204"/>
                <a:cs typeface="Calibri" panose="020F0502020204030204"/>
                <a:sym typeface="Calibri" panose="020F0502020204030204"/>
              </a:rPr>
              <a:t>{"pivot_longer": {"select": ["device1", "device2", "device3", "device4"], "names_to": "device", "values_to": "observation" }}</a:t>
            </a:r>
            <a:endParaRPr kumimoji="0" lang="en-US" sz="1000" b="0" i="0" u="none" strike="noStrike" cap="none" spc="0" normalizeH="0" baseline="0">
              <a:ln>
                <a:noFill/>
              </a:ln>
              <a:solidFill>
                <a:srgbClr val="000000"/>
              </a:solidFill>
              <a:effectLst/>
              <a:uFillTx/>
              <a:latin typeface="Calibri" panose="020F0502020204030204"/>
              <a:ea typeface="Calibri" panose="020F0502020204030204"/>
              <a:cs typeface="Calibri" panose="020F0502020204030204"/>
              <a:sym typeface="Calibri" panose="020F0502020204030204"/>
            </a:endParaRPr>
          </a:p>
        </p:txBody>
      </p:sp>
      <p:sp>
        <p:nvSpPr>
          <p:cNvPr id="9" name="Text Box 8"/>
          <p:cNvSpPr txBox="1"/>
          <p:nvPr/>
        </p:nvSpPr>
        <p:spPr>
          <a:xfrm>
            <a:off x="1043940" y="1924050"/>
            <a:ext cx="7419975" cy="15367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0" tIns="0" rIns="0" bIns="0" numCol="1" spcCol="38100" rtlCol="0" anchor="t" forceAA="0">
            <a:spAutoFit/>
          </a:bodyPr>
          <a:lstStyle/>
          <a:p>
            <a:pPr marL="0" marR="0" indent="0" algn="l" defTabSz="457200" rtl="0" fontAlgn="auto" latinLnBrk="0" hangingPunct="0">
              <a:lnSpc>
                <a:spcPct val="100000"/>
              </a:lnSpc>
              <a:spcBef>
                <a:spcPts val="0"/>
              </a:spcBef>
              <a:spcAft>
                <a:spcPts val="0"/>
              </a:spcAft>
              <a:buClrTx/>
              <a:buSzTx/>
              <a:buFontTx/>
              <a:buNone/>
            </a:pPr>
            <a:r>
              <a:rPr kumimoji="0" lang="en-US" sz="1000" b="0" i="0" u="none" strike="noStrike" cap="none" spc="0" normalizeH="0" baseline="0">
                <a:ln>
                  <a:noFill/>
                </a:ln>
                <a:solidFill>
                  <a:srgbClr val="000000"/>
                </a:solidFill>
                <a:effectLst/>
                <a:uFillTx/>
                <a:latin typeface="Calibri" panose="020F0502020204030204"/>
                <a:ea typeface="Calibri" panose="020F0502020204030204"/>
                <a:cs typeface="Calibri" panose="020F0502020204030204"/>
                <a:sym typeface="Calibri" panose="020F0502020204030204"/>
              </a:rPr>
              <a:t>{"parse": {"field2": { "regex": "(?P&lt;id:u32&gt;\d+)\s+(?P&lt;value:i64&gt;\d+)" }</a:t>
            </a:r>
            <a:endParaRPr kumimoji="0" lang="en-US" sz="1000" b="0" i="0" u="none" strike="noStrike" cap="none" spc="0" normalizeH="0" baseline="0">
              <a:ln>
                <a:noFill/>
              </a:ln>
              <a:solidFill>
                <a:srgbClr val="000000"/>
              </a:solidFill>
              <a:effectLst/>
              <a:uFillTx/>
              <a:latin typeface="Calibri" panose="020F0502020204030204"/>
              <a:ea typeface="Calibri" panose="020F0502020204030204"/>
              <a:cs typeface="Calibri" panose="020F0502020204030204"/>
              <a:sym typeface="Calibri" panose="020F0502020204030204"/>
            </a:endParaRPr>
          </a:p>
        </p:txBody>
      </p:sp>
      <p:sp>
        <p:nvSpPr>
          <p:cNvPr id="10" name="Text Box 9"/>
          <p:cNvSpPr txBox="1"/>
          <p:nvPr/>
        </p:nvSpPr>
        <p:spPr>
          <a:xfrm>
            <a:off x="1043940" y="2426970"/>
            <a:ext cx="4757420" cy="15367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0" tIns="0" rIns="0" bIns="0" numCol="1" spcCol="38100" rtlCol="0" anchor="t" forceAA="0">
            <a:spAutoFit/>
          </a:bodyPr>
          <a:lstStyle/>
          <a:p>
            <a:pPr marL="0" marR="0" indent="0" algn="l" defTabSz="457200" rtl="0" fontAlgn="auto" latinLnBrk="0" hangingPunct="0">
              <a:lnSpc>
                <a:spcPct val="100000"/>
              </a:lnSpc>
              <a:spcBef>
                <a:spcPts val="0"/>
              </a:spcBef>
              <a:spcAft>
                <a:spcPts val="0"/>
              </a:spcAft>
              <a:buClrTx/>
              <a:buSzTx/>
              <a:buFontTx/>
              <a:buNone/>
            </a:pPr>
            <a:r>
              <a:rPr kumimoji="0" lang="en-US" sz="1000" b="0" i="0" u="none" strike="noStrike" cap="none" spc="0" normalizeH="0" baseline="0">
                <a:ln>
                  <a:noFill/>
                </a:ln>
                <a:solidFill>
                  <a:srgbClr val="000000"/>
                </a:solidFill>
                <a:effectLst/>
                <a:uFillTx/>
                <a:latin typeface="Calibri" panose="020F0502020204030204"/>
                <a:ea typeface="Calibri" panose="020F0502020204030204"/>
                <a:cs typeface="Calibri" panose="020F0502020204030204"/>
                <a:sym typeface="Calibri" panose="020F0502020204030204"/>
              </a:rPr>
              <a:t>{"map": {"new1": { "expr": "field1.contains(\"abc\")", "as": "bool"}}}</a:t>
            </a:r>
            <a:endParaRPr kumimoji="0" lang="en-US" sz="1000" b="0" i="0" u="none" strike="noStrike" cap="none" spc="0" normalizeH="0" baseline="0">
              <a:ln>
                <a:noFill/>
              </a:ln>
              <a:solidFill>
                <a:srgbClr val="000000"/>
              </a:solidFill>
              <a:effectLst/>
              <a:uFillTx/>
              <a:latin typeface="Calibri" panose="020F0502020204030204"/>
              <a:ea typeface="Calibri" panose="020F0502020204030204"/>
              <a:cs typeface="Calibri" panose="020F0502020204030204"/>
              <a:sym typeface="Calibri" panose="020F0502020204030204"/>
            </a:endParaRPr>
          </a:p>
        </p:txBody>
      </p:sp>
      <p:sp>
        <p:nvSpPr>
          <p:cNvPr id="11" name="Text Placeholder 2"/>
          <p:cNvSpPr/>
          <p:nvPr/>
        </p:nvSpPr>
        <p:spPr>
          <a:xfrm>
            <a:off x="628650" y="2088515"/>
            <a:ext cx="7886700" cy="347980"/>
          </a:xfrm>
          <a:prstGeom prst="rect">
            <a:avLst/>
          </a:prstGeom>
          <a:ln w="12700">
            <a:miter lim="400000"/>
          </a:ln>
        </p:spPr>
        <p:txBody>
          <a:bodyPr lIns="45719" rIns="45719">
            <a:normAutofit fontScale="95000" lnSpcReduction="10000"/>
          </a:bodyPr>
          <a:lstStyle>
            <a:lvl1pPr marL="171450" marR="0" indent="-171450" algn="l" defTabSz="685800" rtl="0" latinLnBrk="0">
              <a:lnSpc>
                <a:spcPct val="90000"/>
              </a:lnSpc>
              <a:spcBef>
                <a:spcPts val="700"/>
              </a:spcBef>
              <a:spcAft>
                <a:spcPts val="0"/>
              </a:spcAft>
              <a:buClrTx/>
              <a:buSzPct val="100000"/>
              <a:buFont typeface="Arial" panose="020B0604020202020204"/>
              <a:buChar char="•"/>
              <a:defRPr sz="2100" b="0" i="0" u="none" strike="noStrike" cap="none" spc="0" baseline="0">
                <a:solidFill>
                  <a:srgbClr val="000000"/>
                </a:solidFill>
                <a:uFillTx/>
                <a:latin typeface="Calibri" panose="020F0502020204030204"/>
                <a:ea typeface="Calibri" panose="020F0502020204030204"/>
                <a:cs typeface="Calibri" panose="020F0502020204030204"/>
                <a:sym typeface="Calibri" panose="020F0502020204030204"/>
              </a:defRPr>
            </a:lvl1pPr>
            <a:lvl2pPr marL="542925" marR="0" indent="-200025" algn="l" defTabSz="685800" rtl="0" latinLnBrk="0">
              <a:lnSpc>
                <a:spcPct val="90000"/>
              </a:lnSpc>
              <a:spcBef>
                <a:spcPts val="700"/>
              </a:spcBef>
              <a:spcAft>
                <a:spcPts val="0"/>
              </a:spcAft>
              <a:buClrTx/>
              <a:buSzPct val="100000"/>
              <a:buFont typeface="Arial" panose="020B0604020202020204"/>
              <a:buChar char="•"/>
              <a:defRPr sz="2100" b="0" i="0" u="none" strike="noStrike" cap="none" spc="0" baseline="0">
                <a:solidFill>
                  <a:srgbClr val="000000"/>
                </a:solidFill>
                <a:uFillTx/>
                <a:latin typeface="Calibri" panose="020F0502020204030204"/>
                <a:ea typeface="Calibri" panose="020F0502020204030204"/>
                <a:cs typeface="Calibri" panose="020F0502020204030204"/>
                <a:sym typeface="Calibri" panose="020F0502020204030204"/>
              </a:defRPr>
            </a:lvl2pPr>
            <a:lvl3pPr marL="925830" marR="0" indent="-240030" algn="l" defTabSz="685800" rtl="0" latinLnBrk="0">
              <a:lnSpc>
                <a:spcPct val="90000"/>
              </a:lnSpc>
              <a:spcBef>
                <a:spcPts val="700"/>
              </a:spcBef>
              <a:spcAft>
                <a:spcPts val="0"/>
              </a:spcAft>
              <a:buClrTx/>
              <a:buSzPct val="100000"/>
              <a:buFont typeface="Arial" panose="020B0604020202020204"/>
              <a:buChar char="•"/>
              <a:defRPr sz="2100" b="0" i="0" u="none" strike="noStrike" cap="none" spc="0" baseline="0">
                <a:solidFill>
                  <a:srgbClr val="000000"/>
                </a:solidFill>
                <a:uFillTx/>
                <a:latin typeface="Calibri" panose="020F0502020204030204"/>
                <a:ea typeface="Calibri" panose="020F0502020204030204"/>
                <a:cs typeface="Calibri" panose="020F0502020204030204"/>
                <a:sym typeface="Calibri" panose="020F0502020204030204"/>
              </a:defRPr>
            </a:lvl3pPr>
            <a:lvl4pPr marL="1305560" marR="0" indent="-276860" algn="l" defTabSz="685800" rtl="0" latinLnBrk="0">
              <a:lnSpc>
                <a:spcPct val="90000"/>
              </a:lnSpc>
              <a:spcBef>
                <a:spcPts val="700"/>
              </a:spcBef>
              <a:spcAft>
                <a:spcPts val="0"/>
              </a:spcAft>
              <a:buClrTx/>
              <a:buSzPct val="100000"/>
              <a:buFont typeface="Arial" panose="020B0604020202020204"/>
              <a:buChar char="•"/>
              <a:defRPr sz="2100" b="0" i="0" u="none" strike="noStrike" cap="none" spc="0" baseline="0">
                <a:solidFill>
                  <a:srgbClr val="000000"/>
                </a:solidFill>
                <a:uFillTx/>
                <a:latin typeface="Calibri" panose="020F0502020204030204"/>
                <a:ea typeface="Calibri" panose="020F0502020204030204"/>
                <a:cs typeface="Calibri" panose="020F0502020204030204"/>
                <a:sym typeface="Calibri" panose="020F0502020204030204"/>
              </a:defRPr>
            </a:lvl4pPr>
            <a:lvl5pPr marL="1648460" marR="0" indent="-276860" algn="l" defTabSz="685800" rtl="0" latinLnBrk="0">
              <a:lnSpc>
                <a:spcPct val="90000"/>
              </a:lnSpc>
              <a:spcBef>
                <a:spcPts val="700"/>
              </a:spcBef>
              <a:spcAft>
                <a:spcPts val="0"/>
              </a:spcAft>
              <a:buClrTx/>
              <a:buSzPct val="100000"/>
              <a:buFont typeface="Arial" panose="020B0604020202020204"/>
              <a:buChar char="•"/>
              <a:defRPr sz="2100" b="0" i="0" u="none" strike="noStrike" cap="none" spc="0" baseline="0">
                <a:solidFill>
                  <a:srgbClr val="000000"/>
                </a:solidFill>
                <a:uFillTx/>
                <a:latin typeface="Calibri" panose="020F0502020204030204"/>
                <a:ea typeface="Calibri" panose="020F0502020204030204"/>
                <a:cs typeface="Calibri" panose="020F0502020204030204"/>
                <a:sym typeface="Calibri" panose="020F0502020204030204"/>
              </a:defRPr>
            </a:lvl5pPr>
            <a:lvl6pPr marL="1991360" marR="0" indent="-276860" algn="l" defTabSz="685800" rtl="0" latinLnBrk="0">
              <a:lnSpc>
                <a:spcPct val="90000"/>
              </a:lnSpc>
              <a:spcBef>
                <a:spcPts val="700"/>
              </a:spcBef>
              <a:spcAft>
                <a:spcPts val="0"/>
              </a:spcAft>
              <a:buClrTx/>
              <a:buSzPct val="100000"/>
              <a:buFont typeface="Arial" panose="020B0604020202020204"/>
              <a:buChar char="•"/>
              <a:defRPr sz="2100" b="0" i="0" u="none" strike="noStrike" cap="none" spc="0" baseline="0">
                <a:solidFill>
                  <a:srgbClr val="000000"/>
                </a:solidFill>
                <a:uFillTx/>
                <a:latin typeface="Calibri" panose="020F0502020204030204"/>
                <a:ea typeface="Calibri" panose="020F0502020204030204"/>
                <a:cs typeface="Calibri" panose="020F0502020204030204"/>
                <a:sym typeface="Calibri" panose="020F0502020204030204"/>
              </a:defRPr>
            </a:lvl6pPr>
            <a:lvl7pPr marL="2334260" marR="0" indent="-276860" algn="l" defTabSz="685800" rtl="0" latinLnBrk="0">
              <a:lnSpc>
                <a:spcPct val="90000"/>
              </a:lnSpc>
              <a:spcBef>
                <a:spcPts val="700"/>
              </a:spcBef>
              <a:spcAft>
                <a:spcPts val="0"/>
              </a:spcAft>
              <a:buClrTx/>
              <a:buSzPct val="100000"/>
              <a:buFont typeface="Arial" panose="020B0604020202020204"/>
              <a:buChar char="•"/>
              <a:defRPr sz="2100" b="0" i="0" u="none" strike="noStrike" cap="none" spc="0" baseline="0">
                <a:solidFill>
                  <a:srgbClr val="000000"/>
                </a:solidFill>
                <a:uFillTx/>
                <a:latin typeface="Calibri" panose="020F0502020204030204"/>
                <a:ea typeface="Calibri" panose="020F0502020204030204"/>
                <a:cs typeface="Calibri" panose="020F0502020204030204"/>
                <a:sym typeface="Calibri" panose="020F0502020204030204"/>
              </a:defRPr>
            </a:lvl7pPr>
            <a:lvl8pPr marL="2677160" marR="0" indent="-276860" algn="l" defTabSz="685800" rtl="0" latinLnBrk="0">
              <a:lnSpc>
                <a:spcPct val="90000"/>
              </a:lnSpc>
              <a:spcBef>
                <a:spcPts val="700"/>
              </a:spcBef>
              <a:spcAft>
                <a:spcPts val="0"/>
              </a:spcAft>
              <a:buClrTx/>
              <a:buSzPct val="100000"/>
              <a:buFont typeface="Arial" panose="020B0604020202020204"/>
              <a:buChar char="•"/>
              <a:defRPr sz="2100" b="0" i="0" u="none" strike="noStrike" cap="none" spc="0" baseline="0">
                <a:solidFill>
                  <a:srgbClr val="000000"/>
                </a:solidFill>
                <a:uFillTx/>
                <a:latin typeface="Calibri" panose="020F0502020204030204"/>
                <a:ea typeface="Calibri" panose="020F0502020204030204"/>
                <a:cs typeface="Calibri" panose="020F0502020204030204"/>
                <a:sym typeface="Calibri" panose="020F0502020204030204"/>
              </a:defRPr>
            </a:lvl8pPr>
            <a:lvl9pPr marL="3020060" marR="0" indent="-276860" algn="l" defTabSz="685800" rtl="0" latinLnBrk="0">
              <a:lnSpc>
                <a:spcPct val="90000"/>
              </a:lnSpc>
              <a:spcBef>
                <a:spcPts val="700"/>
              </a:spcBef>
              <a:spcAft>
                <a:spcPts val="0"/>
              </a:spcAft>
              <a:buClrTx/>
              <a:buSzPct val="100000"/>
              <a:buFont typeface="Arial" panose="020B0604020202020204"/>
              <a:buChar char="•"/>
              <a:defRPr sz="2100" b="0" i="0" u="none" strike="noStrike" cap="none" spc="0" baseline="0">
                <a:solidFill>
                  <a:srgbClr val="000000"/>
                </a:solidFill>
                <a:uFillTx/>
                <a:latin typeface="Calibri" panose="020F0502020204030204"/>
                <a:ea typeface="Calibri" panose="020F0502020204030204"/>
                <a:cs typeface="Calibri" panose="020F0502020204030204"/>
                <a:sym typeface="Calibri" panose="020F0502020204030204"/>
              </a:defRPr>
            </a:lvl9pPr>
          </a:lstStyle>
          <a:p>
            <a:r>
              <a:rPr lang="x-none" altLang="en-US"/>
              <a:t>Mutate</a:t>
            </a:r>
            <a:endParaRPr lang="x-none" altLang="en-US"/>
          </a:p>
        </p:txBody>
      </p:sp>
      <p:sp>
        <p:nvSpPr>
          <p:cNvPr id="12" name="Text Placeholder 2"/>
          <p:cNvSpPr/>
          <p:nvPr/>
        </p:nvSpPr>
        <p:spPr>
          <a:xfrm>
            <a:off x="628650" y="2838450"/>
            <a:ext cx="7886700" cy="347980"/>
          </a:xfrm>
          <a:prstGeom prst="rect">
            <a:avLst/>
          </a:prstGeom>
          <a:ln w="12700">
            <a:miter lim="400000"/>
          </a:ln>
        </p:spPr>
        <p:txBody>
          <a:bodyPr lIns="45719" rIns="45719">
            <a:normAutofit fontScale="95000" lnSpcReduction="10000"/>
          </a:bodyPr>
          <a:lstStyle>
            <a:lvl1pPr marL="171450" marR="0" indent="-171450" algn="l" defTabSz="685800" rtl="0" latinLnBrk="0">
              <a:lnSpc>
                <a:spcPct val="90000"/>
              </a:lnSpc>
              <a:spcBef>
                <a:spcPts val="700"/>
              </a:spcBef>
              <a:spcAft>
                <a:spcPts val="0"/>
              </a:spcAft>
              <a:buClrTx/>
              <a:buSzPct val="100000"/>
              <a:buFont typeface="Arial" panose="020B0604020202020204"/>
              <a:buChar char="•"/>
              <a:defRPr sz="2100" b="0" i="0" u="none" strike="noStrike" cap="none" spc="0" baseline="0">
                <a:solidFill>
                  <a:srgbClr val="000000"/>
                </a:solidFill>
                <a:uFillTx/>
                <a:latin typeface="Calibri" panose="020F0502020204030204"/>
                <a:ea typeface="Calibri" panose="020F0502020204030204"/>
                <a:cs typeface="Calibri" panose="020F0502020204030204"/>
                <a:sym typeface="Calibri" panose="020F0502020204030204"/>
              </a:defRPr>
            </a:lvl1pPr>
            <a:lvl2pPr marL="542925" marR="0" indent="-200025" algn="l" defTabSz="685800" rtl="0" latinLnBrk="0">
              <a:lnSpc>
                <a:spcPct val="90000"/>
              </a:lnSpc>
              <a:spcBef>
                <a:spcPts val="700"/>
              </a:spcBef>
              <a:spcAft>
                <a:spcPts val="0"/>
              </a:spcAft>
              <a:buClrTx/>
              <a:buSzPct val="100000"/>
              <a:buFont typeface="Arial" panose="020B0604020202020204"/>
              <a:buChar char="•"/>
              <a:defRPr sz="2100" b="0" i="0" u="none" strike="noStrike" cap="none" spc="0" baseline="0">
                <a:solidFill>
                  <a:srgbClr val="000000"/>
                </a:solidFill>
                <a:uFillTx/>
                <a:latin typeface="Calibri" panose="020F0502020204030204"/>
                <a:ea typeface="Calibri" panose="020F0502020204030204"/>
                <a:cs typeface="Calibri" panose="020F0502020204030204"/>
                <a:sym typeface="Calibri" panose="020F0502020204030204"/>
              </a:defRPr>
            </a:lvl2pPr>
            <a:lvl3pPr marL="925830" marR="0" indent="-240030" algn="l" defTabSz="685800" rtl="0" latinLnBrk="0">
              <a:lnSpc>
                <a:spcPct val="90000"/>
              </a:lnSpc>
              <a:spcBef>
                <a:spcPts val="700"/>
              </a:spcBef>
              <a:spcAft>
                <a:spcPts val="0"/>
              </a:spcAft>
              <a:buClrTx/>
              <a:buSzPct val="100000"/>
              <a:buFont typeface="Arial" panose="020B0604020202020204"/>
              <a:buChar char="•"/>
              <a:defRPr sz="2100" b="0" i="0" u="none" strike="noStrike" cap="none" spc="0" baseline="0">
                <a:solidFill>
                  <a:srgbClr val="000000"/>
                </a:solidFill>
                <a:uFillTx/>
                <a:latin typeface="Calibri" panose="020F0502020204030204"/>
                <a:ea typeface="Calibri" panose="020F0502020204030204"/>
                <a:cs typeface="Calibri" panose="020F0502020204030204"/>
                <a:sym typeface="Calibri" panose="020F0502020204030204"/>
              </a:defRPr>
            </a:lvl3pPr>
            <a:lvl4pPr marL="1305560" marR="0" indent="-276860" algn="l" defTabSz="685800" rtl="0" latinLnBrk="0">
              <a:lnSpc>
                <a:spcPct val="90000"/>
              </a:lnSpc>
              <a:spcBef>
                <a:spcPts val="700"/>
              </a:spcBef>
              <a:spcAft>
                <a:spcPts val="0"/>
              </a:spcAft>
              <a:buClrTx/>
              <a:buSzPct val="100000"/>
              <a:buFont typeface="Arial" panose="020B0604020202020204"/>
              <a:buChar char="•"/>
              <a:defRPr sz="2100" b="0" i="0" u="none" strike="noStrike" cap="none" spc="0" baseline="0">
                <a:solidFill>
                  <a:srgbClr val="000000"/>
                </a:solidFill>
                <a:uFillTx/>
                <a:latin typeface="Calibri" panose="020F0502020204030204"/>
                <a:ea typeface="Calibri" panose="020F0502020204030204"/>
                <a:cs typeface="Calibri" panose="020F0502020204030204"/>
                <a:sym typeface="Calibri" panose="020F0502020204030204"/>
              </a:defRPr>
            </a:lvl4pPr>
            <a:lvl5pPr marL="1648460" marR="0" indent="-276860" algn="l" defTabSz="685800" rtl="0" latinLnBrk="0">
              <a:lnSpc>
                <a:spcPct val="90000"/>
              </a:lnSpc>
              <a:spcBef>
                <a:spcPts val="700"/>
              </a:spcBef>
              <a:spcAft>
                <a:spcPts val="0"/>
              </a:spcAft>
              <a:buClrTx/>
              <a:buSzPct val="100000"/>
              <a:buFont typeface="Arial" panose="020B0604020202020204"/>
              <a:buChar char="•"/>
              <a:defRPr sz="2100" b="0" i="0" u="none" strike="noStrike" cap="none" spc="0" baseline="0">
                <a:solidFill>
                  <a:srgbClr val="000000"/>
                </a:solidFill>
                <a:uFillTx/>
                <a:latin typeface="Calibri" panose="020F0502020204030204"/>
                <a:ea typeface="Calibri" panose="020F0502020204030204"/>
                <a:cs typeface="Calibri" panose="020F0502020204030204"/>
                <a:sym typeface="Calibri" panose="020F0502020204030204"/>
              </a:defRPr>
            </a:lvl5pPr>
            <a:lvl6pPr marL="1991360" marR="0" indent="-276860" algn="l" defTabSz="685800" rtl="0" latinLnBrk="0">
              <a:lnSpc>
                <a:spcPct val="90000"/>
              </a:lnSpc>
              <a:spcBef>
                <a:spcPts val="700"/>
              </a:spcBef>
              <a:spcAft>
                <a:spcPts val="0"/>
              </a:spcAft>
              <a:buClrTx/>
              <a:buSzPct val="100000"/>
              <a:buFont typeface="Arial" panose="020B0604020202020204"/>
              <a:buChar char="•"/>
              <a:defRPr sz="2100" b="0" i="0" u="none" strike="noStrike" cap="none" spc="0" baseline="0">
                <a:solidFill>
                  <a:srgbClr val="000000"/>
                </a:solidFill>
                <a:uFillTx/>
                <a:latin typeface="Calibri" panose="020F0502020204030204"/>
                <a:ea typeface="Calibri" panose="020F0502020204030204"/>
                <a:cs typeface="Calibri" panose="020F0502020204030204"/>
                <a:sym typeface="Calibri" panose="020F0502020204030204"/>
              </a:defRPr>
            </a:lvl6pPr>
            <a:lvl7pPr marL="2334260" marR="0" indent="-276860" algn="l" defTabSz="685800" rtl="0" latinLnBrk="0">
              <a:lnSpc>
                <a:spcPct val="90000"/>
              </a:lnSpc>
              <a:spcBef>
                <a:spcPts val="700"/>
              </a:spcBef>
              <a:spcAft>
                <a:spcPts val="0"/>
              </a:spcAft>
              <a:buClrTx/>
              <a:buSzPct val="100000"/>
              <a:buFont typeface="Arial" panose="020B0604020202020204"/>
              <a:buChar char="•"/>
              <a:defRPr sz="2100" b="0" i="0" u="none" strike="noStrike" cap="none" spc="0" baseline="0">
                <a:solidFill>
                  <a:srgbClr val="000000"/>
                </a:solidFill>
                <a:uFillTx/>
                <a:latin typeface="Calibri" panose="020F0502020204030204"/>
                <a:ea typeface="Calibri" panose="020F0502020204030204"/>
                <a:cs typeface="Calibri" panose="020F0502020204030204"/>
                <a:sym typeface="Calibri" panose="020F0502020204030204"/>
              </a:defRPr>
            </a:lvl7pPr>
            <a:lvl8pPr marL="2677160" marR="0" indent="-276860" algn="l" defTabSz="685800" rtl="0" latinLnBrk="0">
              <a:lnSpc>
                <a:spcPct val="90000"/>
              </a:lnSpc>
              <a:spcBef>
                <a:spcPts val="700"/>
              </a:spcBef>
              <a:spcAft>
                <a:spcPts val="0"/>
              </a:spcAft>
              <a:buClrTx/>
              <a:buSzPct val="100000"/>
              <a:buFont typeface="Arial" panose="020B0604020202020204"/>
              <a:buChar char="•"/>
              <a:defRPr sz="2100" b="0" i="0" u="none" strike="noStrike" cap="none" spc="0" baseline="0">
                <a:solidFill>
                  <a:srgbClr val="000000"/>
                </a:solidFill>
                <a:uFillTx/>
                <a:latin typeface="Calibri" panose="020F0502020204030204"/>
                <a:ea typeface="Calibri" panose="020F0502020204030204"/>
                <a:cs typeface="Calibri" panose="020F0502020204030204"/>
                <a:sym typeface="Calibri" panose="020F0502020204030204"/>
              </a:defRPr>
            </a:lvl8pPr>
            <a:lvl9pPr marL="3020060" marR="0" indent="-276860" algn="l" defTabSz="685800" rtl="0" latinLnBrk="0">
              <a:lnSpc>
                <a:spcPct val="90000"/>
              </a:lnSpc>
              <a:spcBef>
                <a:spcPts val="700"/>
              </a:spcBef>
              <a:spcAft>
                <a:spcPts val="0"/>
              </a:spcAft>
              <a:buClrTx/>
              <a:buSzPct val="100000"/>
              <a:buFont typeface="Arial" panose="020B0604020202020204"/>
              <a:buChar char="•"/>
              <a:defRPr sz="2100" b="0" i="0" u="none" strike="noStrike" cap="none" spc="0" baseline="0">
                <a:solidFill>
                  <a:srgbClr val="000000"/>
                </a:solidFill>
                <a:uFillTx/>
                <a:latin typeface="Calibri" panose="020F0502020204030204"/>
                <a:ea typeface="Calibri" panose="020F0502020204030204"/>
                <a:cs typeface="Calibri" panose="020F0502020204030204"/>
                <a:sym typeface="Calibri" panose="020F0502020204030204"/>
              </a:defRPr>
            </a:lvl9pPr>
          </a:lstStyle>
          <a:p>
            <a:r>
              <a:rPr lang="x-none" altLang="en-US"/>
              <a:t>Filter</a:t>
            </a:r>
            <a:endParaRPr lang="x-none" altLang="en-US"/>
          </a:p>
        </p:txBody>
      </p:sp>
      <p:sp>
        <p:nvSpPr>
          <p:cNvPr id="13" name="Text Placeholder 2"/>
          <p:cNvSpPr/>
          <p:nvPr/>
        </p:nvSpPr>
        <p:spPr>
          <a:xfrm>
            <a:off x="628650" y="3444875"/>
            <a:ext cx="7886700" cy="347980"/>
          </a:xfrm>
          <a:prstGeom prst="rect">
            <a:avLst/>
          </a:prstGeom>
          <a:ln w="12700">
            <a:miter lim="400000"/>
          </a:ln>
        </p:spPr>
        <p:txBody>
          <a:bodyPr lIns="45719" rIns="45719">
            <a:normAutofit fontScale="95000" lnSpcReduction="10000"/>
          </a:bodyPr>
          <a:lstStyle>
            <a:lvl1pPr marL="171450" marR="0" indent="-171450" algn="l" defTabSz="685800" rtl="0" latinLnBrk="0">
              <a:lnSpc>
                <a:spcPct val="90000"/>
              </a:lnSpc>
              <a:spcBef>
                <a:spcPts val="700"/>
              </a:spcBef>
              <a:spcAft>
                <a:spcPts val="0"/>
              </a:spcAft>
              <a:buClrTx/>
              <a:buSzPct val="100000"/>
              <a:buFont typeface="Arial" panose="020B0604020202020204"/>
              <a:buChar char="•"/>
              <a:defRPr sz="2100" b="0" i="0" u="none" strike="noStrike" cap="none" spc="0" baseline="0">
                <a:solidFill>
                  <a:srgbClr val="000000"/>
                </a:solidFill>
                <a:uFillTx/>
                <a:latin typeface="Calibri" panose="020F0502020204030204"/>
                <a:ea typeface="Calibri" panose="020F0502020204030204"/>
                <a:cs typeface="Calibri" panose="020F0502020204030204"/>
                <a:sym typeface="Calibri" panose="020F0502020204030204"/>
              </a:defRPr>
            </a:lvl1pPr>
            <a:lvl2pPr marL="542925" marR="0" indent="-200025" algn="l" defTabSz="685800" rtl="0" latinLnBrk="0">
              <a:lnSpc>
                <a:spcPct val="90000"/>
              </a:lnSpc>
              <a:spcBef>
                <a:spcPts val="700"/>
              </a:spcBef>
              <a:spcAft>
                <a:spcPts val="0"/>
              </a:spcAft>
              <a:buClrTx/>
              <a:buSzPct val="100000"/>
              <a:buFont typeface="Arial" panose="020B0604020202020204"/>
              <a:buChar char="•"/>
              <a:defRPr sz="2100" b="0" i="0" u="none" strike="noStrike" cap="none" spc="0" baseline="0">
                <a:solidFill>
                  <a:srgbClr val="000000"/>
                </a:solidFill>
                <a:uFillTx/>
                <a:latin typeface="Calibri" panose="020F0502020204030204"/>
                <a:ea typeface="Calibri" panose="020F0502020204030204"/>
                <a:cs typeface="Calibri" panose="020F0502020204030204"/>
                <a:sym typeface="Calibri" panose="020F0502020204030204"/>
              </a:defRPr>
            </a:lvl2pPr>
            <a:lvl3pPr marL="925830" marR="0" indent="-240030" algn="l" defTabSz="685800" rtl="0" latinLnBrk="0">
              <a:lnSpc>
                <a:spcPct val="90000"/>
              </a:lnSpc>
              <a:spcBef>
                <a:spcPts val="700"/>
              </a:spcBef>
              <a:spcAft>
                <a:spcPts val="0"/>
              </a:spcAft>
              <a:buClrTx/>
              <a:buSzPct val="100000"/>
              <a:buFont typeface="Arial" panose="020B0604020202020204"/>
              <a:buChar char="•"/>
              <a:defRPr sz="2100" b="0" i="0" u="none" strike="noStrike" cap="none" spc="0" baseline="0">
                <a:solidFill>
                  <a:srgbClr val="000000"/>
                </a:solidFill>
                <a:uFillTx/>
                <a:latin typeface="Calibri" panose="020F0502020204030204"/>
                <a:ea typeface="Calibri" panose="020F0502020204030204"/>
                <a:cs typeface="Calibri" panose="020F0502020204030204"/>
                <a:sym typeface="Calibri" panose="020F0502020204030204"/>
              </a:defRPr>
            </a:lvl3pPr>
            <a:lvl4pPr marL="1305560" marR="0" indent="-276860" algn="l" defTabSz="685800" rtl="0" latinLnBrk="0">
              <a:lnSpc>
                <a:spcPct val="90000"/>
              </a:lnSpc>
              <a:spcBef>
                <a:spcPts val="700"/>
              </a:spcBef>
              <a:spcAft>
                <a:spcPts val="0"/>
              </a:spcAft>
              <a:buClrTx/>
              <a:buSzPct val="100000"/>
              <a:buFont typeface="Arial" panose="020B0604020202020204"/>
              <a:buChar char="•"/>
              <a:defRPr sz="2100" b="0" i="0" u="none" strike="noStrike" cap="none" spc="0" baseline="0">
                <a:solidFill>
                  <a:srgbClr val="000000"/>
                </a:solidFill>
                <a:uFillTx/>
                <a:latin typeface="Calibri" panose="020F0502020204030204"/>
                <a:ea typeface="Calibri" panose="020F0502020204030204"/>
                <a:cs typeface="Calibri" panose="020F0502020204030204"/>
                <a:sym typeface="Calibri" panose="020F0502020204030204"/>
              </a:defRPr>
            </a:lvl4pPr>
            <a:lvl5pPr marL="1648460" marR="0" indent="-276860" algn="l" defTabSz="685800" rtl="0" latinLnBrk="0">
              <a:lnSpc>
                <a:spcPct val="90000"/>
              </a:lnSpc>
              <a:spcBef>
                <a:spcPts val="700"/>
              </a:spcBef>
              <a:spcAft>
                <a:spcPts val="0"/>
              </a:spcAft>
              <a:buClrTx/>
              <a:buSzPct val="100000"/>
              <a:buFont typeface="Arial" panose="020B0604020202020204"/>
              <a:buChar char="•"/>
              <a:defRPr sz="2100" b="0" i="0" u="none" strike="noStrike" cap="none" spc="0" baseline="0">
                <a:solidFill>
                  <a:srgbClr val="000000"/>
                </a:solidFill>
                <a:uFillTx/>
                <a:latin typeface="Calibri" panose="020F0502020204030204"/>
                <a:ea typeface="Calibri" panose="020F0502020204030204"/>
                <a:cs typeface="Calibri" panose="020F0502020204030204"/>
                <a:sym typeface="Calibri" panose="020F0502020204030204"/>
              </a:defRPr>
            </a:lvl5pPr>
            <a:lvl6pPr marL="1991360" marR="0" indent="-276860" algn="l" defTabSz="685800" rtl="0" latinLnBrk="0">
              <a:lnSpc>
                <a:spcPct val="90000"/>
              </a:lnSpc>
              <a:spcBef>
                <a:spcPts val="700"/>
              </a:spcBef>
              <a:spcAft>
                <a:spcPts val="0"/>
              </a:spcAft>
              <a:buClrTx/>
              <a:buSzPct val="100000"/>
              <a:buFont typeface="Arial" panose="020B0604020202020204"/>
              <a:buChar char="•"/>
              <a:defRPr sz="2100" b="0" i="0" u="none" strike="noStrike" cap="none" spc="0" baseline="0">
                <a:solidFill>
                  <a:srgbClr val="000000"/>
                </a:solidFill>
                <a:uFillTx/>
                <a:latin typeface="Calibri" panose="020F0502020204030204"/>
                <a:ea typeface="Calibri" panose="020F0502020204030204"/>
                <a:cs typeface="Calibri" panose="020F0502020204030204"/>
                <a:sym typeface="Calibri" panose="020F0502020204030204"/>
              </a:defRPr>
            </a:lvl6pPr>
            <a:lvl7pPr marL="2334260" marR="0" indent="-276860" algn="l" defTabSz="685800" rtl="0" latinLnBrk="0">
              <a:lnSpc>
                <a:spcPct val="90000"/>
              </a:lnSpc>
              <a:spcBef>
                <a:spcPts val="700"/>
              </a:spcBef>
              <a:spcAft>
                <a:spcPts val="0"/>
              </a:spcAft>
              <a:buClrTx/>
              <a:buSzPct val="100000"/>
              <a:buFont typeface="Arial" panose="020B0604020202020204"/>
              <a:buChar char="•"/>
              <a:defRPr sz="2100" b="0" i="0" u="none" strike="noStrike" cap="none" spc="0" baseline="0">
                <a:solidFill>
                  <a:srgbClr val="000000"/>
                </a:solidFill>
                <a:uFillTx/>
                <a:latin typeface="Calibri" panose="020F0502020204030204"/>
                <a:ea typeface="Calibri" panose="020F0502020204030204"/>
                <a:cs typeface="Calibri" panose="020F0502020204030204"/>
                <a:sym typeface="Calibri" panose="020F0502020204030204"/>
              </a:defRPr>
            </a:lvl7pPr>
            <a:lvl8pPr marL="2677160" marR="0" indent="-276860" algn="l" defTabSz="685800" rtl="0" latinLnBrk="0">
              <a:lnSpc>
                <a:spcPct val="90000"/>
              </a:lnSpc>
              <a:spcBef>
                <a:spcPts val="700"/>
              </a:spcBef>
              <a:spcAft>
                <a:spcPts val="0"/>
              </a:spcAft>
              <a:buClrTx/>
              <a:buSzPct val="100000"/>
              <a:buFont typeface="Arial" panose="020B0604020202020204"/>
              <a:buChar char="•"/>
              <a:defRPr sz="2100" b="0" i="0" u="none" strike="noStrike" cap="none" spc="0" baseline="0">
                <a:solidFill>
                  <a:srgbClr val="000000"/>
                </a:solidFill>
                <a:uFillTx/>
                <a:latin typeface="Calibri" panose="020F0502020204030204"/>
                <a:ea typeface="Calibri" panose="020F0502020204030204"/>
                <a:cs typeface="Calibri" panose="020F0502020204030204"/>
                <a:sym typeface="Calibri" panose="020F0502020204030204"/>
              </a:defRPr>
            </a:lvl8pPr>
            <a:lvl9pPr marL="3020060" marR="0" indent="-276860" algn="l" defTabSz="685800" rtl="0" latinLnBrk="0">
              <a:lnSpc>
                <a:spcPct val="90000"/>
              </a:lnSpc>
              <a:spcBef>
                <a:spcPts val="700"/>
              </a:spcBef>
              <a:spcAft>
                <a:spcPts val="0"/>
              </a:spcAft>
              <a:buClrTx/>
              <a:buSzPct val="100000"/>
              <a:buFont typeface="Arial" panose="020B0604020202020204"/>
              <a:buChar char="•"/>
              <a:defRPr sz="2100" b="0" i="0" u="none" strike="noStrike" cap="none" spc="0" baseline="0">
                <a:solidFill>
                  <a:srgbClr val="000000"/>
                </a:solidFill>
                <a:uFillTx/>
                <a:latin typeface="Calibri" panose="020F0502020204030204"/>
                <a:ea typeface="Calibri" panose="020F0502020204030204"/>
                <a:cs typeface="Calibri" panose="020F0502020204030204"/>
                <a:sym typeface="Calibri" panose="020F0502020204030204"/>
              </a:defRPr>
            </a:lvl9pPr>
          </a:lstStyle>
          <a:p>
            <a:r>
              <a:rPr lang="x-none" altLang="en-US"/>
              <a:t>Pivot</a:t>
            </a:r>
            <a:endParaRPr lang="x-none" altLang="en-US"/>
          </a:p>
        </p:txBody>
      </p:sp>
      <p:sp>
        <p:nvSpPr>
          <p:cNvPr id="14" name="Text Box 13"/>
          <p:cNvSpPr txBox="1"/>
          <p:nvPr/>
        </p:nvSpPr>
        <p:spPr>
          <a:xfrm>
            <a:off x="7308850" y="4686300"/>
            <a:ext cx="1358265" cy="153670"/>
          </a:xfrm>
          <a:prstGeom prst="rect">
            <a:avLst/>
          </a:prstGeom>
          <a:noFill/>
          <a:ln>
            <a:noFill/>
          </a:ln>
          <a:extLst>
            <a:ext uri="{909E8E84-426E-40DD-AFC4-6F175D3DCCD1}">
              <a14:hiddenFill xmlns:a14="http://schemas.microsoft.com/office/drawing/2010/main">
                <a:solidFill>
                  <a:schemeClr val="lt1"/>
                </a:solidFill>
              </a14:hiddenFill>
            </a:ext>
          </a:extLst>
        </p:spPr>
        <p:style>
          <a:lnRef idx="2">
            <a:schemeClr val="dk1"/>
          </a:lnRef>
          <a:fillRef idx="1">
            <a:schemeClr val="lt1"/>
          </a:fillRef>
          <a:effectRef idx="0">
            <a:schemeClr val="dk1"/>
          </a:effectRef>
          <a:fontRef idx="minor">
            <a:schemeClr val="dk1"/>
          </a:fontRef>
        </p:style>
        <p:txBody>
          <a:bodyPr rot="0" vertOverflow="overflow" horzOverflow="overflow" vert="horz" wrap="none" lIns="0" tIns="0" rIns="0" bIns="0" numCol="1" spcCol="38100" rtlCol="0" anchor="t" forceAA="0">
            <a:spAutoFit/>
          </a:bodyPr>
          <a:lstStyle/>
          <a:p>
            <a:pPr marL="0" marR="0" indent="0" algn="l" defTabSz="457200" rtl="0" fontAlgn="auto" latinLnBrk="0" hangingPunct="0">
              <a:lnSpc>
                <a:spcPct val="100000"/>
              </a:lnSpc>
              <a:spcBef>
                <a:spcPts val="0"/>
              </a:spcBef>
              <a:spcAft>
                <a:spcPts val="0"/>
              </a:spcAft>
              <a:buClrTx/>
              <a:buSzTx/>
              <a:buFontTx/>
              <a:buNone/>
            </a:pPr>
            <a:r>
              <a:rPr kumimoji="0" lang="x-none" altLang="en-US" sz="1000" i="0" u="none" strike="noStrike" cap="none" normalizeH="0" baseline="0">
                <a:solidFill>
                  <a:srgbClr val="E96D2B"/>
                </a:solidFill>
                <a:uFillTx/>
                <a:latin typeface="Calibri" panose="020F0502020204030204"/>
                <a:ea typeface="Calibri" panose="020F0502020204030204"/>
                <a:cs typeface="Calibri" panose="020F0502020204030204"/>
                <a:sym typeface="Calibri" panose="020F0502020204030204"/>
              </a:rPr>
              <a:t>Powered by serde</a:t>
            </a:r>
            <a:r>
              <a:rPr kumimoji="0" lang="en-US" altLang="x-none" sz="1000" i="0" u="none" strike="noStrike" cap="none" normalizeH="0" baseline="0">
                <a:solidFill>
                  <a:srgbClr val="E96D2B"/>
                </a:solidFill>
                <a:uFillTx/>
                <a:latin typeface="Calibri" panose="020F0502020204030204"/>
                <a:ea typeface="Calibri" panose="020F0502020204030204"/>
                <a:cs typeface="Calibri" panose="020F0502020204030204"/>
                <a:sym typeface="Calibri" panose="020F0502020204030204"/>
              </a:rPr>
              <a:t> + arrow</a:t>
            </a:r>
            <a:endParaRPr kumimoji="0" lang="en-US" altLang="x-none" sz="1000" i="0" u="none" strike="noStrike" cap="none" normalizeH="0" baseline="0">
              <a:solidFill>
                <a:srgbClr val="E96D2B"/>
              </a:solidFill>
              <a:uFillTx/>
              <a:latin typeface="Calibri" panose="020F0502020204030204"/>
              <a:ea typeface="Calibri" panose="020F0502020204030204"/>
              <a:cs typeface="Calibri" panose="020F0502020204030204"/>
              <a:sym typeface="Calibri" panose="020F0502020204030204"/>
            </a:endParaRP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taosX - </a:t>
            </a:r>
            <a:r>
              <a:rPr lang="zh-CN" altLang="en-US">
                <a:ea typeface="宋体" pitchFamily="2" charset="-122"/>
              </a:rPr>
              <a:t>数据汇聚</a:t>
            </a:r>
            <a:endParaRPr lang="zh-CN" altLang="en-US">
              <a:ea typeface="宋体" pitchFamily="2" charset="-122"/>
            </a:endParaRPr>
          </a:p>
        </p:txBody>
      </p:sp>
      <p:pic>
        <p:nvPicPr>
          <p:cNvPr id="5" name="Picture 4"/>
          <p:cNvPicPr>
            <a:picLocks noChangeAspect="1"/>
          </p:cNvPicPr>
          <p:nvPr/>
        </p:nvPicPr>
        <p:blipFill>
          <a:blip r:embed="rId1"/>
          <a:stretch>
            <a:fillRect/>
          </a:stretch>
        </p:blipFill>
        <p:spPr>
          <a:xfrm>
            <a:off x="756285" y="1635760"/>
            <a:ext cx="3444665" cy="2352040"/>
          </a:xfrm>
          <a:prstGeom prst="rect">
            <a:avLst/>
          </a:prstGeom>
        </p:spPr>
      </p:pic>
      <p:pic>
        <p:nvPicPr>
          <p:cNvPr id="6" name="Picture 5"/>
          <p:cNvPicPr>
            <a:picLocks noChangeAspect="1"/>
          </p:cNvPicPr>
          <p:nvPr/>
        </p:nvPicPr>
        <p:blipFill>
          <a:blip r:embed="rId2"/>
          <a:stretch>
            <a:fillRect/>
          </a:stretch>
        </p:blipFill>
        <p:spPr>
          <a:xfrm>
            <a:off x="4284980" y="1635760"/>
            <a:ext cx="4514215" cy="2352040"/>
          </a:xfrm>
          <a:prstGeom prst="rect">
            <a:avLst/>
          </a:prstGeom>
        </p:spPr>
      </p:pic>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矩形 40"/>
          <p:cNvSpPr/>
          <p:nvPr/>
        </p:nvSpPr>
        <p:spPr>
          <a:xfrm>
            <a:off x="3010804" y="0"/>
            <a:ext cx="6066452" cy="5143500"/>
          </a:xfrm>
          <a:prstGeom prst="rect">
            <a:avLst/>
          </a:prstGeom>
          <a:solidFill>
            <a:srgbClr val="E96D2B"/>
          </a:solidFill>
          <a:ln>
            <a:solidFill>
              <a:schemeClr val="bg1">
                <a:lumMod val="85000"/>
              </a:schemeClr>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75">
              <a:latin typeface="inpin heiti" panose="00000500000000000000" pitchFamily="2" charset="-122"/>
              <a:ea typeface="inpin heiti" panose="00000500000000000000" pitchFamily="2" charset="-122"/>
              <a:sym typeface="inpin heiti" panose="00000500000000000000" pitchFamily="2" charset="-122"/>
            </a:endParaRPr>
          </a:p>
        </p:txBody>
      </p:sp>
      <p:sp>
        <p:nvSpPr>
          <p:cNvPr id="58" name="矩形: 圆角 57"/>
          <p:cNvSpPr/>
          <p:nvPr/>
        </p:nvSpPr>
        <p:spPr>
          <a:xfrm>
            <a:off x="3921875" y="1620703"/>
            <a:ext cx="4619312" cy="636836"/>
          </a:xfrm>
          <a:prstGeom prst="roundRect">
            <a:avLst/>
          </a:prstGeom>
          <a:solidFill>
            <a:schemeClr val="bg1"/>
          </a:solidFill>
          <a:ln>
            <a:solidFill>
              <a:srgbClr val="FF6D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75">
              <a:latin typeface="inpin heiti" panose="00000500000000000000" pitchFamily="2" charset="-122"/>
              <a:ea typeface="inpin heiti" panose="00000500000000000000" pitchFamily="2" charset="-122"/>
              <a:sym typeface="inpin heiti" panose="00000500000000000000" pitchFamily="2" charset="-122"/>
            </a:endParaRPr>
          </a:p>
        </p:txBody>
      </p:sp>
      <p:sp>
        <p:nvSpPr>
          <p:cNvPr id="59" name="矩形: 圆角 58"/>
          <p:cNvSpPr/>
          <p:nvPr/>
        </p:nvSpPr>
        <p:spPr>
          <a:xfrm>
            <a:off x="3921875" y="2434564"/>
            <a:ext cx="4619312" cy="636836"/>
          </a:xfrm>
          <a:prstGeom prst="roundRect">
            <a:avLst/>
          </a:prstGeom>
          <a:solidFill>
            <a:schemeClr val="bg1"/>
          </a:solidFill>
          <a:ln>
            <a:solidFill>
              <a:srgbClr val="FF6D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75">
              <a:latin typeface="inpin heiti" panose="00000500000000000000" pitchFamily="2" charset="-122"/>
              <a:ea typeface="inpin heiti" panose="00000500000000000000" pitchFamily="2" charset="-122"/>
              <a:sym typeface="inpin heiti" panose="00000500000000000000" pitchFamily="2" charset="-122"/>
            </a:endParaRPr>
          </a:p>
        </p:txBody>
      </p:sp>
      <p:sp>
        <p:nvSpPr>
          <p:cNvPr id="60" name="矩形: 圆角 59"/>
          <p:cNvSpPr/>
          <p:nvPr/>
        </p:nvSpPr>
        <p:spPr>
          <a:xfrm>
            <a:off x="3921875" y="3249711"/>
            <a:ext cx="4619312" cy="636836"/>
          </a:xfrm>
          <a:prstGeom prst="roundRect">
            <a:avLst/>
          </a:prstGeom>
          <a:solidFill>
            <a:schemeClr val="bg1"/>
          </a:solidFill>
          <a:ln>
            <a:solidFill>
              <a:srgbClr val="FF6D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75">
              <a:latin typeface="inpin heiti" panose="00000500000000000000" pitchFamily="2" charset="-122"/>
              <a:ea typeface="inpin heiti" panose="00000500000000000000" pitchFamily="2" charset="-122"/>
              <a:sym typeface="inpin heiti" panose="00000500000000000000" pitchFamily="2" charset="-122"/>
            </a:endParaRPr>
          </a:p>
        </p:txBody>
      </p:sp>
      <p:sp>
        <p:nvSpPr>
          <p:cNvPr id="57" name="矩形: 圆角 56"/>
          <p:cNvSpPr/>
          <p:nvPr/>
        </p:nvSpPr>
        <p:spPr>
          <a:xfrm>
            <a:off x="3921875" y="820476"/>
            <a:ext cx="4619312" cy="636836"/>
          </a:xfrm>
          <a:prstGeom prst="roundRect">
            <a:avLst/>
          </a:prstGeom>
          <a:solidFill>
            <a:schemeClr val="bg1"/>
          </a:solidFill>
          <a:ln>
            <a:solidFill>
              <a:srgbClr val="FF6D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75">
              <a:latin typeface="inpin heiti" panose="00000500000000000000" pitchFamily="2" charset="-122"/>
              <a:ea typeface="inpin heiti" panose="00000500000000000000" pitchFamily="2" charset="-122"/>
              <a:sym typeface="inpin heiti" panose="00000500000000000000" pitchFamily="2" charset="-122"/>
            </a:endParaRPr>
          </a:p>
        </p:txBody>
      </p:sp>
      <p:grpSp>
        <p:nvGrpSpPr>
          <p:cNvPr id="4" name="组合 3"/>
          <p:cNvGrpSpPr/>
          <p:nvPr/>
        </p:nvGrpSpPr>
        <p:grpSpPr>
          <a:xfrm flipH="1">
            <a:off x="72638" y="2395865"/>
            <a:ext cx="2527831" cy="2759701"/>
            <a:chOff x="8979743" y="2912873"/>
            <a:chExt cx="3237658" cy="3922826"/>
          </a:xfrm>
        </p:grpSpPr>
        <p:sp>
          <p:nvSpPr>
            <p:cNvPr id="5" name="Freeform 5"/>
            <p:cNvSpPr/>
            <p:nvPr/>
          </p:nvSpPr>
          <p:spPr bwMode="auto">
            <a:xfrm>
              <a:off x="8979743" y="4567155"/>
              <a:ext cx="445384" cy="394483"/>
            </a:xfrm>
            <a:custGeom>
              <a:avLst/>
              <a:gdLst>
                <a:gd name="T0" fmla="*/ 37 w 41"/>
                <a:gd name="T1" fmla="*/ 30 h 36"/>
                <a:gd name="T2" fmla="*/ 20 w 41"/>
                <a:gd name="T3" fmla="*/ 32 h 36"/>
                <a:gd name="T4" fmla="*/ 8 w 41"/>
                <a:gd name="T5" fmla="*/ 24 h 36"/>
                <a:gd name="T6" fmla="*/ 4 w 41"/>
                <a:gd name="T7" fmla="*/ 6 h 36"/>
                <a:gd name="T8" fmla="*/ 22 w 41"/>
                <a:gd name="T9" fmla="*/ 4 h 36"/>
                <a:gd name="T10" fmla="*/ 34 w 41"/>
                <a:gd name="T11" fmla="*/ 12 h 36"/>
                <a:gd name="T12" fmla="*/ 37 w 41"/>
                <a:gd name="T13" fmla="*/ 30 h 36"/>
              </a:gdLst>
              <a:ahLst/>
              <a:cxnLst>
                <a:cxn ang="0">
                  <a:pos x="T0" y="T1"/>
                </a:cxn>
                <a:cxn ang="0">
                  <a:pos x="T2" y="T3"/>
                </a:cxn>
                <a:cxn ang="0">
                  <a:pos x="T4" y="T5"/>
                </a:cxn>
                <a:cxn ang="0">
                  <a:pos x="T6" y="T7"/>
                </a:cxn>
                <a:cxn ang="0">
                  <a:pos x="T8" y="T9"/>
                </a:cxn>
                <a:cxn ang="0">
                  <a:pos x="T10" y="T11"/>
                </a:cxn>
                <a:cxn ang="0">
                  <a:pos x="T12" y="T13"/>
                </a:cxn>
              </a:cxnLst>
              <a:rect l="0" t="0" r="r" b="b"/>
              <a:pathLst>
                <a:path w="41" h="36">
                  <a:moveTo>
                    <a:pt x="37" y="30"/>
                  </a:moveTo>
                  <a:cubicBezTo>
                    <a:pt x="34" y="35"/>
                    <a:pt x="26" y="36"/>
                    <a:pt x="20" y="32"/>
                  </a:cubicBezTo>
                  <a:cubicBezTo>
                    <a:pt x="8" y="24"/>
                    <a:pt x="8" y="24"/>
                    <a:pt x="8" y="24"/>
                  </a:cubicBezTo>
                  <a:cubicBezTo>
                    <a:pt x="2" y="20"/>
                    <a:pt x="0" y="12"/>
                    <a:pt x="4" y="6"/>
                  </a:cubicBezTo>
                  <a:cubicBezTo>
                    <a:pt x="8" y="1"/>
                    <a:pt x="16" y="0"/>
                    <a:pt x="22" y="4"/>
                  </a:cubicBezTo>
                  <a:cubicBezTo>
                    <a:pt x="34" y="12"/>
                    <a:pt x="34" y="12"/>
                    <a:pt x="34" y="12"/>
                  </a:cubicBezTo>
                  <a:cubicBezTo>
                    <a:pt x="40" y="16"/>
                    <a:pt x="41" y="24"/>
                    <a:pt x="37" y="30"/>
                  </a:cubicBezTo>
                  <a:close/>
                </a:path>
              </a:pathLst>
            </a:custGeom>
            <a:solidFill>
              <a:srgbClr val="FFE5C2"/>
            </a:solidFill>
            <a:ln>
              <a:noFill/>
            </a:ln>
            <a:extLst>
              <a:ext uri="{91240B29-F687-4F45-9708-019B960494DF}">
                <a14:hiddenLine xmlns:a14="http://schemas.microsoft.com/office/drawing/2010/main" w="9525">
                  <a:solidFill>
                    <a:srgbClr val="000000"/>
                  </a:solidFill>
                  <a:round/>
                </a14:hiddenLine>
              </a:ext>
            </a:extLst>
          </p:spPr>
          <p:txBody>
            <a:bodyPr vert="horz" wrap="square" lIns="90105" tIns="45052" rIns="90105" bIns="45052" numCol="1" anchor="t" anchorCtr="0" compatLnSpc="1"/>
            <a:lstStyle/>
            <a:p>
              <a:endParaRPr lang="zh-CN" altLang="en-US" sz="1775">
                <a:latin typeface="inpin heiti" panose="00000500000000000000" pitchFamily="2" charset="-122"/>
                <a:ea typeface="inpin heiti" panose="00000500000000000000" pitchFamily="2" charset="-122"/>
                <a:sym typeface="inpin heiti" panose="00000500000000000000" pitchFamily="2" charset="-122"/>
              </a:endParaRPr>
            </a:p>
          </p:txBody>
        </p:sp>
        <p:sp>
          <p:nvSpPr>
            <p:cNvPr id="6" name="任意多边形 47"/>
            <p:cNvSpPr/>
            <p:nvPr/>
          </p:nvSpPr>
          <p:spPr bwMode="auto">
            <a:xfrm>
              <a:off x="10564038" y="4917099"/>
              <a:ext cx="1653363" cy="1918600"/>
            </a:xfrm>
            <a:custGeom>
              <a:avLst/>
              <a:gdLst>
                <a:gd name="connsiteX0" fmla="*/ 707914 w 1653363"/>
                <a:gd name="connsiteY0" fmla="*/ 0 h 1918600"/>
                <a:gd name="connsiteX1" fmla="*/ 1625056 w 1653363"/>
                <a:gd name="connsiteY1" fmla="*/ 671466 h 1918600"/>
                <a:gd name="connsiteX2" fmla="*/ 1653363 w 1653363"/>
                <a:gd name="connsiteY2" fmla="*/ 692191 h 1918600"/>
                <a:gd name="connsiteX3" fmla="*/ 1653363 w 1653363"/>
                <a:gd name="connsiteY3" fmla="*/ 1918600 h 1918600"/>
                <a:gd name="connsiteX4" fmla="*/ 1206607 w 1653363"/>
                <a:gd name="connsiteY4" fmla="*/ 1918600 h 1918600"/>
                <a:gd name="connsiteX5" fmla="*/ 0 w 1653363"/>
                <a:gd name="connsiteY5" fmla="*/ 1021250 h 1918600"/>
                <a:gd name="connsiteX6" fmla="*/ 707914 w 1653363"/>
                <a:gd name="connsiteY6" fmla="*/ 0 h 191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53363" h="1918600">
                  <a:moveTo>
                    <a:pt x="707914" y="0"/>
                  </a:moveTo>
                  <a:cubicBezTo>
                    <a:pt x="707914" y="0"/>
                    <a:pt x="707914" y="0"/>
                    <a:pt x="1625056" y="671466"/>
                  </a:cubicBezTo>
                  <a:lnTo>
                    <a:pt x="1653363" y="692191"/>
                  </a:lnTo>
                  <a:lnTo>
                    <a:pt x="1653363" y="1918600"/>
                  </a:lnTo>
                  <a:lnTo>
                    <a:pt x="1206607" y="1918600"/>
                  </a:lnTo>
                  <a:lnTo>
                    <a:pt x="0" y="1021250"/>
                  </a:lnTo>
                  <a:cubicBezTo>
                    <a:pt x="0" y="1021250"/>
                    <a:pt x="0" y="1021250"/>
                    <a:pt x="707914" y="0"/>
                  </a:cubicBezTo>
                  <a:close/>
                </a:path>
              </a:pathLst>
            </a:custGeom>
            <a:solidFill>
              <a:srgbClr val="FF6D3B"/>
            </a:solidFill>
            <a:ln>
              <a:noFill/>
            </a:ln>
            <a:extLst>
              <a:ext uri="{91240B29-F687-4F45-9708-019B960494DF}">
                <a14:hiddenLine xmlns:a14="http://schemas.microsoft.com/office/drawing/2010/main" w="9525">
                  <a:solidFill>
                    <a:srgbClr val="000000"/>
                  </a:solidFill>
                  <a:round/>
                </a14:hiddenLine>
              </a:ext>
            </a:extLst>
          </p:spPr>
          <p:txBody>
            <a:bodyPr vert="horz" wrap="square" lIns="90105" tIns="45052" rIns="90105" bIns="45052" numCol="1" anchor="t" anchorCtr="0" compatLnSpc="1">
              <a:noAutofit/>
            </a:bodyPr>
            <a:lstStyle/>
            <a:p>
              <a:endParaRPr lang="zh-CN" altLang="en-US" sz="1775">
                <a:latin typeface="inpin heiti" panose="00000500000000000000" pitchFamily="2" charset="-122"/>
                <a:ea typeface="inpin heiti" panose="00000500000000000000" pitchFamily="2" charset="-122"/>
                <a:sym typeface="inpin heiti" panose="00000500000000000000" pitchFamily="2" charset="-122"/>
              </a:endParaRPr>
            </a:p>
          </p:txBody>
        </p:sp>
        <p:sp>
          <p:nvSpPr>
            <p:cNvPr id="7" name="Freeform 7"/>
            <p:cNvSpPr/>
            <p:nvPr/>
          </p:nvSpPr>
          <p:spPr bwMode="auto">
            <a:xfrm>
              <a:off x="9221523" y="3988156"/>
              <a:ext cx="1756085" cy="1679733"/>
            </a:xfrm>
            <a:custGeom>
              <a:avLst/>
              <a:gdLst>
                <a:gd name="T0" fmla="*/ 5 w 161"/>
                <a:gd name="T1" fmla="*/ 78 h 153"/>
                <a:gd name="T2" fmla="*/ 53 w 161"/>
                <a:gd name="T3" fmla="*/ 8 h 153"/>
                <a:gd name="T4" fmla="*/ 73 w 161"/>
                <a:gd name="T5" fmla="*/ 5 h 153"/>
                <a:gd name="T6" fmla="*/ 144 w 161"/>
                <a:gd name="T7" fmla="*/ 54 h 153"/>
                <a:gd name="T8" fmla="*/ 147 w 161"/>
                <a:gd name="T9" fmla="*/ 74 h 153"/>
                <a:gd name="T10" fmla="*/ 161 w 161"/>
                <a:gd name="T11" fmla="*/ 84 h 153"/>
                <a:gd name="T12" fmla="*/ 112 w 161"/>
                <a:gd name="T13" fmla="*/ 153 h 153"/>
                <a:gd name="T14" fmla="*/ 99 w 161"/>
                <a:gd name="T15" fmla="*/ 143 h 153"/>
                <a:gd name="T16" fmla="*/ 79 w 161"/>
                <a:gd name="T17" fmla="*/ 147 h 153"/>
                <a:gd name="T18" fmla="*/ 8 w 161"/>
                <a:gd name="T19" fmla="*/ 98 h 153"/>
                <a:gd name="T20" fmla="*/ 5 w 161"/>
                <a:gd name="T21" fmla="*/ 78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1" h="153">
                  <a:moveTo>
                    <a:pt x="5" y="78"/>
                  </a:moveTo>
                  <a:cubicBezTo>
                    <a:pt x="53" y="8"/>
                    <a:pt x="53" y="8"/>
                    <a:pt x="53" y="8"/>
                  </a:cubicBezTo>
                  <a:cubicBezTo>
                    <a:pt x="58" y="2"/>
                    <a:pt x="67" y="0"/>
                    <a:pt x="73" y="5"/>
                  </a:cubicBezTo>
                  <a:cubicBezTo>
                    <a:pt x="144" y="54"/>
                    <a:pt x="144" y="54"/>
                    <a:pt x="144" y="54"/>
                  </a:cubicBezTo>
                  <a:cubicBezTo>
                    <a:pt x="150" y="58"/>
                    <a:pt x="152" y="67"/>
                    <a:pt x="147" y="74"/>
                  </a:cubicBezTo>
                  <a:cubicBezTo>
                    <a:pt x="161" y="84"/>
                    <a:pt x="161" y="84"/>
                    <a:pt x="161" y="84"/>
                  </a:cubicBezTo>
                  <a:cubicBezTo>
                    <a:pt x="112" y="153"/>
                    <a:pt x="112" y="153"/>
                    <a:pt x="112" y="153"/>
                  </a:cubicBezTo>
                  <a:cubicBezTo>
                    <a:pt x="99" y="143"/>
                    <a:pt x="99" y="143"/>
                    <a:pt x="99" y="143"/>
                  </a:cubicBezTo>
                  <a:cubicBezTo>
                    <a:pt x="94" y="150"/>
                    <a:pt x="85" y="152"/>
                    <a:pt x="79" y="147"/>
                  </a:cubicBezTo>
                  <a:cubicBezTo>
                    <a:pt x="8" y="98"/>
                    <a:pt x="8" y="98"/>
                    <a:pt x="8" y="98"/>
                  </a:cubicBezTo>
                  <a:cubicBezTo>
                    <a:pt x="2" y="93"/>
                    <a:pt x="0" y="84"/>
                    <a:pt x="5" y="78"/>
                  </a:cubicBezTo>
                  <a:close/>
                </a:path>
              </a:pathLst>
            </a:custGeom>
            <a:solidFill>
              <a:srgbClr val="FFE5C2"/>
            </a:solidFill>
            <a:ln>
              <a:noFill/>
            </a:ln>
            <a:extLst>
              <a:ext uri="{91240B29-F687-4F45-9708-019B960494DF}">
                <a14:hiddenLine xmlns:a14="http://schemas.microsoft.com/office/drawing/2010/main" w="9525">
                  <a:solidFill>
                    <a:srgbClr val="000000"/>
                  </a:solidFill>
                  <a:round/>
                </a14:hiddenLine>
              </a:ext>
            </a:extLst>
          </p:spPr>
          <p:txBody>
            <a:bodyPr vert="horz" wrap="square" lIns="90105" tIns="45052" rIns="90105" bIns="45052" numCol="1" anchor="t" anchorCtr="0" compatLnSpc="1"/>
            <a:lstStyle/>
            <a:p>
              <a:endParaRPr lang="zh-CN" altLang="en-US" sz="1775">
                <a:latin typeface="inpin heiti" panose="00000500000000000000" pitchFamily="2" charset="-122"/>
                <a:ea typeface="inpin heiti" panose="00000500000000000000" pitchFamily="2" charset="-122"/>
                <a:sym typeface="inpin heiti" panose="00000500000000000000" pitchFamily="2" charset="-122"/>
              </a:endParaRPr>
            </a:p>
          </p:txBody>
        </p:sp>
        <p:sp>
          <p:nvSpPr>
            <p:cNvPr id="8" name="Freeform 8"/>
            <p:cNvSpPr/>
            <p:nvPr/>
          </p:nvSpPr>
          <p:spPr bwMode="auto">
            <a:xfrm>
              <a:off x="8979743" y="3428245"/>
              <a:ext cx="381758" cy="337219"/>
            </a:xfrm>
            <a:custGeom>
              <a:avLst/>
              <a:gdLst>
                <a:gd name="T0" fmla="*/ 4 w 35"/>
                <a:gd name="T1" fmla="*/ 25 h 31"/>
                <a:gd name="T2" fmla="*/ 23 w 35"/>
                <a:gd name="T3" fmla="*/ 26 h 31"/>
                <a:gd name="T4" fmla="*/ 26 w 35"/>
                <a:gd name="T5" fmla="*/ 24 h 31"/>
                <a:gd name="T6" fmla="*/ 31 w 35"/>
                <a:gd name="T7" fmla="*/ 6 h 31"/>
                <a:gd name="T8" fmla="*/ 12 w 35"/>
                <a:gd name="T9" fmla="*/ 4 h 31"/>
                <a:gd name="T10" fmla="*/ 9 w 35"/>
                <a:gd name="T11" fmla="*/ 6 h 31"/>
                <a:gd name="T12" fmla="*/ 4 w 35"/>
                <a:gd name="T13" fmla="*/ 25 h 31"/>
              </a:gdLst>
              <a:ahLst/>
              <a:cxnLst>
                <a:cxn ang="0">
                  <a:pos x="T0" y="T1"/>
                </a:cxn>
                <a:cxn ang="0">
                  <a:pos x="T2" y="T3"/>
                </a:cxn>
                <a:cxn ang="0">
                  <a:pos x="T4" y="T5"/>
                </a:cxn>
                <a:cxn ang="0">
                  <a:pos x="T6" y="T7"/>
                </a:cxn>
                <a:cxn ang="0">
                  <a:pos x="T8" y="T9"/>
                </a:cxn>
                <a:cxn ang="0">
                  <a:pos x="T10" y="T11"/>
                </a:cxn>
                <a:cxn ang="0">
                  <a:pos x="T12" y="T13"/>
                </a:cxn>
              </a:cxnLst>
              <a:rect l="0" t="0" r="r" b="b"/>
              <a:pathLst>
                <a:path w="35" h="31">
                  <a:moveTo>
                    <a:pt x="4" y="25"/>
                  </a:moveTo>
                  <a:cubicBezTo>
                    <a:pt x="8" y="30"/>
                    <a:pt x="16" y="31"/>
                    <a:pt x="23" y="26"/>
                  </a:cubicBezTo>
                  <a:cubicBezTo>
                    <a:pt x="26" y="24"/>
                    <a:pt x="26" y="24"/>
                    <a:pt x="26" y="24"/>
                  </a:cubicBezTo>
                  <a:cubicBezTo>
                    <a:pt x="32" y="20"/>
                    <a:pt x="35" y="11"/>
                    <a:pt x="31" y="6"/>
                  </a:cubicBezTo>
                  <a:cubicBezTo>
                    <a:pt x="27" y="0"/>
                    <a:pt x="18" y="0"/>
                    <a:pt x="12" y="4"/>
                  </a:cubicBezTo>
                  <a:cubicBezTo>
                    <a:pt x="9" y="6"/>
                    <a:pt x="9" y="6"/>
                    <a:pt x="9" y="6"/>
                  </a:cubicBezTo>
                  <a:cubicBezTo>
                    <a:pt x="2" y="11"/>
                    <a:pt x="0" y="19"/>
                    <a:pt x="4" y="25"/>
                  </a:cubicBezTo>
                  <a:close/>
                </a:path>
              </a:pathLst>
            </a:custGeom>
            <a:solidFill>
              <a:srgbClr val="FFE5C2"/>
            </a:solidFill>
            <a:ln>
              <a:noFill/>
            </a:ln>
            <a:extLst>
              <a:ext uri="{91240B29-F687-4F45-9708-019B960494DF}">
                <a14:hiddenLine xmlns:a14="http://schemas.microsoft.com/office/drawing/2010/main" w="9525">
                  <a:solidFill>
                    <a:srgbClr val="000000"/>
                  </a:solidFill>
                  <a:round/>
                </a14:hiddenLine>
              </a:ext>
            </a:extLst>
          </p:spPr>
          <p:txBody>
            <a:bodyPr vert="horz" wrap="square" lIns="90105" tIns="45052" rIns="90105" bIns="45052" numCol="1" anchor="t" anchorCtr="0" compatLnSpc="1"/>
            <a:lstStyle/>
            <a:p>
              <a:endParaRPr lang="zh-CN" altLang="en-US" sz="1775">
                <a:latin typeface="inpin heiti" panose="00000500000000000000" pitchFamily="2" charset="-122"/>
                <a:ea typeface="inpin heiti" panose="00000500000000000000" pitchFamily="2" charset="-122"/>
                <a:sym typeface="inpin heiti" panose="00000500000000000000" pitchFamily="2" charset="-122"/>
              </a:endParaRPr>
            </a:p>
          </p:txBody>
        </p:sp>
        <p:sp>
          <p:nvSpPr>
            <p:cNvPr id="9" name="Freeform 9"/>
            <p:cNvSpPr/>
            <p:nvPr/>
          </p:nvSpPr>
          <p:spPr bwMode="auto">
            <a:xfrm>
              <a:off x="9266061" y="2957409"/>
              <a:ext cx="1088009" cy="2036040"/>
            </a:xfrm>
            <a:custGeom>
              <a:avLst/>
              <a:gdLst>
                <a:gd name="T0" fmla="*/ 92 w 100"/>
                <a:gd name="T1" fmla="*/ 0 h 186"/>
                <a:gd name="T2" fmla="*/ 8 w 100"/>
                <a:gd name="T3" fmla="*/ 0 h 186"/>
                <a:gd name="T4" fmla="*/ 0 w 100"/>
                <a:gd name="T5" fmla="*/ 8 h 186"/>
                <a:gd name="T6" fmla="*/ 0 w 100"/>
                <a:gd name="T7" fmla="*/ 178 h 186"/>
                <a:gd name="T8" fmla="*/ 8 w 100"/>
                <a:gd name="T9" fmla="*/ 186 h 186"/>
                <a:gd name="T10" fmla="*/ 92 w 100"/>
                <a:gd name="T11" fmla="*/ 186 h 186"/>
                <a:gd name="T12" fmla="*/ 100 w 100"/>
                <a:gd name="T13" fmla="*/ 178 h 186"/>
                <a:gd name="T14" fmla="*/ 100 w 100"/>
                <a:gd name="T15" fmla="*/ 8 h 186"/>
                <a:gd name="T16" fmla="*/ 92 w 100"/>
                <a:gd name="T17" fmla="*/ 0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0" h="186">
                  <a:moveTo>
                    <a:pt x="92" y="0"/>
                  </a:moveTo>
                  <a:cubicBezTo>
                    <a:pt x="8" y="0"/>
                    <a:pt x="8" y="0"/>
                    <a:pt x="8" y="0"/>
                  </a:cubicBezTo>
                  <a:cubicBezTo>
                    <a:pt x="4" y="0"/>
                    <a:pt x="0" y="3"/>
                    <a:pt x="0" y="8"/>
                  </a:cubicBezTo>
                  <a:cubicBezTo>
                    <a:pt x="0" y="178"/>
                    <a:pt x="0" y="178"/>
                    <a:pt x="0" y="178"/>
                  </a:cubicBezTo>
                  <a:cubicBezTo>
                    <a:pt x="0" y="182"/>
                    <a:pt x="4" y="186"/>
                    <a:pt x="8" y="186"/>
                  </a:cubicBezTo>
                  <a:cubicBezTo>
                    <a:pt x="92" y="186"/>
                    <a:pt x="92" y="186"/>
                    <a:pt x="92" y="186"/>
                  </a:cubicBezTo>
                  <a:cubicBezTo>
                    <a:pt x="97" y="186"/>
                    <a:pt x="100" y="182"/>
                    <a:pt x="100" y="178"/>
                  </a:cubicBezTo>
                  <a:cubicBezTo>
                    <a:pt x="100" y="8"/>
                    <a:pt x="100" y="8"/>
                    <a:pt x="100" y="8"/>
                  </a:cubicBezTo>
                  <a:cubicBezTo>
                    <a:pt x="100" y="3"/>
                    <a:pt x="97" y="0"/>
                    <a:pt x="92" y="0"/>
                  </a:cubicBezTo>
                  <a:close/>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vert="horz" wrap="square" lIns="90105" tIns="45052" rIns="90105" bIns="45052" numCol="1" anchor="t" anchorCtr="0" compatLnSpc="1"/>
            <a:lstStyle/>
            <a:p>
              <a:endParaRPr lang="zh-CN" altLang="en-US" sz="1775">
                <a:latin typeface="inpin heiti" panose="00000500000000000000" pitchFamily="2" charset="-122"/>
                <a:ea typeface="inpin heiti" panose="00000500000000000000" pitchFamily="2" charset="-122"/>
                <a:sym typeface="inpin heiti" panose="00000500000000000000" pitchFamily="2" charset="-122"/>
              </a:endParaRPr>
            </a:p>
          </p:txBody>
        </p:sp>
        <p:sp>
          <p:nvSpPr>
            <p:cNvPr id="10" name="Freeform 10"/>
            <p:cNvSpPr>
              <a:spLocks noEditPoints="1"/>
            </p:cNvSpPr>
            <p:nvPr/>
          </p:nvSpPr>
          <p:spPr bwMode="auto">
            <a:xfrm>
              <a:off x="9227885" y="2912873"/>
              <a:ext cx="1170723" cy="2118753"/>
            </a:xfrm>
            <a:custGeom>
              <a:avLst/>
              <a:gdLst>
                <a:gd name="T0" fmla="*/ 95 w 107"/>
                <a:gd name="T1" fmla="*/ 0 h 193"/>
                <a:gd name="T2" fmla="*/ 11 w 107"/>
                <a:gd name="T3" fmla="*/ 0 h 193"/>
                <a:gd name="T4" fmla="*/ 3 w 107"/>
                <a:gd name="T5" fmla="*/ 4 h 193"/>
                <a:gd name="T6" fmla="*/ 0 w 107"/>
                <a:gd name="T7" fmla="*/ 12 h 193"/>
                <a:gd name="T8" fmla="*/ 0 w 107"/>
                <a:gd name="T9" fmla="*/ 182 h 193"/>
                <a:gd name="T10" fmla="*/ 3 w 107"/>
                <a:gd name="T11" fmla="*/ 190 h 193"/>
                <a:gd name="T12" fmla="*/ 11 w 107"/>
                <a:gd name="T13" fmla="*/ 193 h 193"/>
                <a:gd name="T14" fmla="*/ 95 w 107"/>
                <a:gd name="T15" fmla="*/ 193 h 193"/>
                <a:gd name="T16" fmla="*/ 103 w 107"/>
                <a:gd name="T17" fmla="*/ 190 h 193"/>
                <a:gd name="T18" fmla="*/ 107 w 107"/>
                <a:gd name="T19" fmla="*/ 182 h 193"/>
                <a:gd name="T20" fmla="*/ 107 w 107"/>
                <a:gd name="T21" fmla="*/ 12 h 193"/>
                <a:gd name="T22" fmla="*/ 103 w 107"/>
                <a:gd name="T23" fmla="*/ 4 h 193"/>
                <a:gd name="T24" fmla="*/ 95 w 107"/>
                <a:gd name="T25" fmla="*/ 0 h 193"/>
                <a:gd name="T26" fmla="*/ 11 w 107"/>
                <a:gd name="T27" fmla="*/ 7 h 193"/>
                <a:gd name="T28" fmla="*/ 95 w 107"/>
                <a:gd name="T29" fmla="*/ 7 h 193"/>
                <a:gd name="T30" fmla="*/ 99 w 107"/>
                <a:gd name="T31" fmla="*/ 8 h 193"/>
                <a:gd name="T32" fmla="*/ 100 w 107"/>
                <a:gd name="T33" fmla="*/ 12 h 193"/>
                <a:gd name="T34" fmla="*/ 100 w 107"/>
                <a:gd name="T35" fmla="*/ 182 h 193"/>
                <a:gd name="T36" fmla="*/ 99 w 107"/>
                <a:gd name="T37" fmla="*/ 185 h 193"/>
                <a:gd name="T38" fmla="*/ 95 w 107"/>
                <a:gd name="T39" fmla="*/ 187 h 193"/>
                <a:gd name="T40" fmla="*/ 11 w 107"/>
                <a:gd name="T41" fmla="*/ 187 h 193"/>
                <a:gd name="T42" fmla="*/ 8 w 107"/>
                <a:gd name="T43" fmla="*/ 185 h 193"/>
                <a:gd name="T44" fmla="*/ 6 w 107"/>
                <a:gd name="T45" fmla="*/ 182 h 193"/>
                <a:gd name="T46" fmla="*/ 6 w 107"/>
                <a:gd name="T47" fmla="*/ 12 h 193"/>
                <a:gd name="T48" fmla="*/ 8 w 107"/>
                <a:gd name="T49" fmla="*/ 8 h 193"/>
                <a:gd name="T50" fmla="*/ 11 w 107"/>
                <a:gd name="T51" fmla="*/ 7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7" h="193">
                  <a:moveTo>
                    <a:pt x="95" y="0"/>
                  </a:moveTo>
                  <a:cubicBezTo>
                    <a:pt x="11" y="0"/>
                    <a:pt x="11" y="0"/>
                    <a:pt x="11" y="0"/>
                  </a:cubicBezTo>
                  <a:cubicBezTo>
                    <a:pt x="8" y="0"/>
                    <a:pt x="5" y="2"/>
                    <a:pt x="3" y="4"/>
                  </a:cubicBezTo>
                  <a:cubicBezTo>
                    <a:pt x="1" y="6"/>
                    <a:pt x="0" y="9"/>
                    <a:pt x="0" y="12"/>
                  </a:cubicBezTo>
                  <a:cubicBezTo>
                    <a:pt x="0" y="182"/>
                    <a:pt x="0" y="182"/>
                    <a:pt x="0" y="182"/>
                  </a:cubicBezTo>
                  <a:cubicBezTo>
                    <a:pt x="0" y="185"/>
                    <a:pt x="1" y="188"/>
                    <a:pt x="3" y="190"/>
                  </a:cubicBezTo>
                  <a:cubicBezTo>
                    <a:pt x="5" y="192"/>
                    <a:pt x="8" y="193"/>
                    <a:pt x="11" y="193"/>
                  </a:cubicBezTo>
                  <a:cubicBezTo>
                    <a:pt x="95" y="193"/>
                    <a:pt x="95" y="193"/>
                    <a:pt x="95" y="193"/>
                  </a:cubicBezTo>
                  <a:cubicBezTo>
                    <a:pt x="98" y="193"/>
                    <a:pt x="101" y="192"/>
                    <a:pt x="103" y="190"/>
                  </a:cubicBezTo>
                  <a:cubicBezTo>
                    <a:pt x="105" y="188"/>
                    <a:pt x="107" y="185"/>
                    <a:pt x="107" y="182"/>
                  </a:cubicBezTo>
                  <a:cubicBezTo>
                    <a:pt x="107" y="12"/>
                    <a:pt x="107" y="12"/>
                    <a:pt x="107" y="12"/>
                  </a:cubicBezTo>
                  <a:cubicBezTo>
                    <a:pt x="107" y="9"/>
                    <a:pt x="105" y="6"/>
                    <a:pt x="103" y="4"/>
                  </a:cubicBezTo>
                  <a:cubicBezTo>
                    <a:pt x="101" y="2"/>
                    <a:pt x="98" y="0"/>
                    <a:pt x="95" y="0"/>
                  </a:cubicBezTo>
                  <a:close/>
                  <a:moveTo>
                    <a:pt x="11" y="7"/>
                  </a:moveTo>
                  <a:cubicBezTo>
                    <a:pt x="95" y="7"/>
                    <a:pt x="95" y="7"/>
                    <a:pt x="95" y="7"/>
                  </a:cubicBezTo>
                  <a:cubicBezTo>
                    <a:pt x="96" y="7"/>
                    <a:pt x="98" y="7"/>
                    <a:pt x="99" y="8"/>
                  </a:cubicBezTo>
                  <a:cubicBezTo>
                    <a:pt x="100" y="9"/>
                    <a:pt x="100" y="11"/>
                    <a:pt x="100" y="12"/>
                  </a:cubicBezTo>
                  <a:cubicBezTo>
                    <a:pt x="100" y="182"/>
                    <a:pt x="100" y="182"/>
                    <a:pt x="100" y="182"/>
                  </a:cubicBezTo>
                  <a:cubicBezTo>
                    <a:pt x="100" y="183"/>
                    <a:pt x="100" y="184"/>
                    <a:pt x="99" y="185"/>
                  </a:cubicBezTo>
                  <a:cubicBezTo>
                    <a:pt x="98" y="186"/>
                    <a:pt x="96" y="187"/>
                    <a:pt x="95" y="187"/>
                  </a:cubicBezTo>
                  <a:cubicBezTo>
                    <a:pt x="11" y="187"/>
                    <a:pt x="11" y="187"/>
                    <a:pt x="11" y="187"/>
                  </a:cubicBezTo>
                  <a:cubicBezTo>
                    <a:pt x="10" y="187"/>
                    <a:pt x="9" y="186"/>
                    <a:pt x="8" y="185"/>
                  </a:cubicBezTo>
                  <a:cubicBezTo>
                    <a:pt x="7" y="184"/>
                    <a:pt x="6" y="183"/>
                    <a:pt x="6" y="182"/>
                  </a:cubicBezTo>
                  <a:cubicBezTo>
                    <a:pt x="6" y="12"/>
                    <a:pt x="6" y="12"/>
                    <a:pt x="6" y="12"/>
                  </a:cubicBezTo>
                  <a:cubicBezTo>
                    <a:pt x="6" y="11"/>
                    <a:pt x="7" y="9"/>
                    <a:pt x="8" y="8"/>
                  </a:cubicBezTo>
                  <a:cubicBezTo>
                    <a:pt x="9" y="7"/>
                    <a:pt x="10" y="7"/>
                    <a:pt x="11" y="7"/>
                  </a:cubicBezTo>
                  <a:close/>
                </a:path>
              </a:pathLst>
            </a:custGeom>
            <a:solidFill>
              <a:srgbClr val="333333"/>
            </a:solidFill>
            <a:ln>
              <a:noFill/>
            </a:ln>
            <a:extLst>
              <a:ext uri="{91240B29-F687-4F45-9708-019B960494DF}">
                <a14:hiddenLine xmlns:a14="http://schemas.microsoft.com/office/drawing/2010/main" w="9525">
                  <a:solidFill>
                    <a:srgbClr val="000000"/>
                  </a:solidFill>
                  <a:round/>
                </a14:hiddenLine>
              </a:ext>
            </a:extLst>
          </p:spPr>
          <p:txBody>
            <a:bodyPr vert="horz" wrap="square" lIns="90105" tIns="45052" rIns="90105" bIns="45052" numCol="1" anchor="t" anchorCtr="0" compatLnSpc="1"/>
            <a:lstStyle/>
            <a:p>
              <a:endParaRPr lang="zh-CN" altLang="en-US" sz="1775">
                <a:latin typeface="inpin heiti" panose="00000500000000000000" pitchFamily="2" charset="-122"/>
                <a:ea typeface="inpin heiti" panose="00000500000000000000" pitchFamily="2" charset="-122"/>
                <a:sym typeface="inpin heiti" panose="00000500000000000000" pitchFamily="2" charset="-122"/>
              </a:endParaRPr>
            </a:p>
          </p:txBody>
        </p:sp>
        <p:sp>
          <p:nvSpPr>
            <p:cNvPr id="11" name="Rectangle 11"/>
            <p:cNvSpPr>
              <a:spLocks noChangeArrowheads="1"/>
            </p:cNvSpPr>
            <p:nvPr/>
          </p:nvSpPr>
          <p:spPr bwMode="auto">
            <a:xfrm>
              <a:off x="9329687" y="3358256"/>
              <a:ext cx="967119" cy="1234349"/>
            </a:xfrm>
            <a:prstGeom prst="rect">
              <a:avLst/>
            </a:prstGeom>
            <a:solidFill>
              <a:srgbClr val="ECEF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0105" tIns="45052" rIns="90105" bIns="45052" numCol="1" anchor="t" anchorCtr="0" compatLnSpc="1"/>
            <a:lstStyle/>
            <a:p>
              <a:endParaRPr lang="zh-CN" altLang="en-US" sz="1775">
                <a:latin typeface="inpin heiti" panose="00000500000000000000" pitchFamily="2" charset="-122"/>
                <a:ea typeface="inpin heiti" panose="00000500000000000000" pitchFamily="2" charset="-122"/>
                <a:sym typeface="inpin heiti" panose="00000500000000000000" pitchFamily="2" charset="-122"/>
              </a:endParaRPr>
            </a:p>
          </p:txBody>
        </p:sp>
        <p:sp>
          <p:nvSpPr>
            <p:cNvPr id="12" name="Freeform 12"/>
            <p:cNvSpPr/>
            <p:nvPr/>
          </p:nvSpPr>
          <p:spPr bwMode="auto">
            <a:xfrm>
              <a:off x="9329687" y="3358256"/>
              <a:ext cx="967119" cy="1234349"/>
            </a:xfrm>
            <a:custGeom>
              <a:avLst/>
              <a:gdLst>
                <a:gd name="T0" fmla="*/ 0 w 152"/>
                <a:gd name="T1" fmla="*/ 0 h 194"/>
                <a:gd name="T2" fmla="*/ 152 w 152"/>
                <a:gd name="T3" fmla="*/ 0 h 194"/>
                <a:gd name="T4" fmla="*/ 0 w 152"/>
                <a:gd name="T5" fmla="*/ 194 h 194"/>
                <a:gd name="T6" fmla="*/ 0 w 152"/>
                <a:gd name="T7" fmla="*/ 0 h 194"/>
              </a:gdLst>
              <a:ahLst/>
              <a:cxnLst>
                <a:cxn ang="0">
                  <a:pos x="T0" y="T1"/>
                </a:cxn>
                <a:cxn ang="0">
                  <a:pos x="T2" y="T3"/>
                </a:cxn>
                <a:cxn ang="0">
                  <a:pos x="T4" y="T5"/>
                </a:cxn>
                <a:cxn ang="0">
                  <a:pos x="T6" y="T7"/>
                </a:cxn>
              </a:cxnLst>
              <a:rect l="0" t="0" r="r" b="b"/>
              <a:pathLst>
                <a:path w="152" h="194">
                  <a:moveTo>
                    <a:pt x="0" y="0"/>
                  </a:moveTo>
                  <a:lnTo>
                    <a:pt x="152" y="0"/>
                  </a:lnTo>
                  <a:lnTo>
                    <a:pt x="0" y="194"/>
                  </a:lnTo>
                  <a:lnTo>
                    <a:pt x="0" y="0"/>
                  </a:lnTo>
                  <a:close/>
                </a:path>
              </a:pathLst>
            </a:custGeom>
            <a:solidFill>
              <a:srgbClr val="CFD8DC"/>
            </a:solidFill>
            <a:ln>
              <a:noFill/>
            </a:ln>
            <a:extLst>
              <a:ext uri="{91240B29-F687-4F45-9708-019B960494DF}">
                <a14:hiddenLine xmlns:a14="http://schemas.microsoft.com/office/drawing/2010/main" w="9525">
                  <a:solidFill>
                    <a:srgbClr val="000000"/>
                  </a:solidFill>
                  <a:round/>
                </a14:hiddenLine>
              </a:ext>
            </a:extLst>
          </p:spPr>
          <p:txBody>
            <a:bodyPr vert="horz" wrap="square" lIns="90105" tIns="45052" rIns="90105" bIns="45052" numCol="1" anchor="t" anchorCtr="0" compatLnSpc="1"/>
            <a:lstStyle/>
            <a:p>
              <a:endParaRPr lang="zh-CN" altLang="en-US" sz="1775">
                <a:latin typeface="inpin heiti" panose="00000500000000000000" pitchFamily="2" charset="-122"/>
                <a:ea typeface="inpin heiti" panose="00000500000000000000" pitchFamily="2" charset="-122"/>
                <a:sym typeface="inpin heiti" panose="00000500000000000000" pitchFamily="2" charset="-122"/>
              </a:endParaRPr>
            </a:p>
          </p:txBody>
        </p:sp>
        <p:sp>
          <p:nvSpPr>
            <p:cNvPr id="13" name="Freeform 13"/>
            <p:cNvSpPr/>
            <p:nvPr/>
          </p:nvSpPr>
          <p:spPr bwMode="auto">
            <a:xfrm>
              <a:off x="9685995" y="3173740"/>
              <a:ext cx="241780" cy="31813"/>
            </a:xfrm>
            <a:custGeom>
              <a:avLst/>
              <a:gdLst>
                <a:gd name="T0" fmla="*/ 21 w 22"/>
                <a:gd name="T1" fmla="*/ 0 h 3"/>
                <a:gd name="T2" fmla="*/ 1 w 22"/>
                <a:gd name="T3" fmla="*/ 0 h 3"/>
                <a:gd name="T4" fmla="*/ 0 w 22"/>
                <a:gd name="T5" fmla="*/ 1 h 3"/>
                <a:gd name="T6" fmla="*/ 0 w 22"/>
                <a:gd name="T7" fmla="*/ 1 h 3"/>
                <a:gd name="T8" fmla="*/ 1 w 22"/>
                <a:gd name="T9" fmla="*/ 3 h 3"/>
                <a:gd name="T10" fmla="*/ 21 w 22"/>
                <a:gd name="T11" fmla="*/ 3 h 3"/>
                <a:gd name="T12" fmla="*/ 22 w 22"/>
                <a:gd name="T13" fmla="*/ 1 h 3"/>
                <a:gd name="T14" fmla="*/ 22 w 22"/>
                <a:gd name="T15" fmla="*/ 1 h 3"/>
                <a:gd name="T16" fmla="*/ 21 w 22"/>
                <a:gd name="T17"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3">
                  <a:moveTo>
                    <a:pt x="21" y="0"/>
                  </a:moveTo>
                  <a:cubicBezTo>
                    <a:pt x="1" y="0"/>
                    <a:pt x="1" y="0"/>
                    <a:pt x="1" y="0"/>
                  </a:cubicBezTo>
                  <a:cubicBezTo>
                    <a:pt x="1" y="0"/>
                    <a:pt x="0" y="0"/>
                    <a:pt x="0" y="1"/>
                  </a:cubicBezTo>
                  <a:cubicBezTo>
                    <a:pt x="0" y="1"/>
                    <a:pt x="0" y="1"/>
                    <a:pt x="0" y="1"/>
                  </a:cubicBezTo>
                  <a:cubicBezTo>
                    <a:pt x="0" y="2"/>
                    <a:pt x="1" y="3"/>
                    <a:pt x="1" y="3"/>
                  </a:cubicBezTo>
                  <a:cubicBezTo>
                    <a:pt x="21" y="3"/>
                    <a:pt x="21" y="3"/>
                    <a:pt x="21" y="3"/>
                  </a:cubicBezTo>
                  <a:cubicBezTo>
                    <a:pt x="22" y="3"/>
                    <a:pt x="22" y="2"/>
                    <a:pt x="22" y="1"/>
                  </a:cubicBezTo>
                  <a:cubicBezTo>
                    <a:pt x="22" y="1"/>
                    <a:pt x="22" y="1"/>
                    <a:pt x="22" y="1"/>
                  </a:cubicBezTo>
                  <a:cubicBezTo>
                    <a:pt x="22" y="0"/>
                    <a:pt x="22" y="0"/>
                    <a:pt x="21" y="0"/>
                  </a:cubicBez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vert="horz" wrap="square" lIns="90105" tIns="45052" rIns="90105" bIns="45052" numCol="1" anchor="t" anchorCtr="0" compatLnSpc="1"/>
            <a:lstStyle/>
            <a:p>
              <a:endParaRPr lang="zh-CN" altLang="en-US" sz="1775">
                <a:latin typeface="inpin heiti" panose="00000500000000000000" pitchFamily="2" charset="-122"/>
                <a:ea typeface="inpin heiti" panose="00000500000000000000" pitchFamily="2" charset="-122"/>
                <a:sym typeface="inpin heiti" panose="00000500000000000000" pitchFamily="2" charset="-122"/>
              </a:endParaRPr>
            </a:p>
          </p:txBody>
        </p:sp>
        <p:sp>
          <p:nvSpPr>
            <p:cNvPr id="14" name="Freeform 14"/>
            <p:cNvSpPr>
              <a:spLocks noEditPoints="1"/>
            </p:cNvSpPr>
            <p:nvPr/>
          </p:nvSpPr>
          <p:spPr bwMode="auto">
            <a:xfrm>
              <a:off x="9679633" y="3161014"/>
              <a:ext cx="260868" cy="44538"/>
            </a:xfrm>
            <a:custGeom>
              <a:avLst/>
              <a:gdLst>
                <a:gd name="T0" fmla="*/ 22 w 24"/>
                <a:gd name="T1" fmla="*/ 0 h 4"/>
                <a:gd name="T2" fmla="*/ 2 w 24"/>
                <a:gd name="T3" fmla="*/ 0 h 4"/>
                <a:gd name="T4" fmla="*/ 1 w 24"/>
                <a:gd name="T5" fmla="*/ 1 h 4"/>
                <a:gd name="T6" fmla="*/ 1 w 24"/>
                <a:gd name="T7" fmla="*/ 1 h 4"/>
                <a:gd name="T8" fmla="*/ 0 w 24"/>
                <a:gd name="T9" fmla="*/ 2 h 4"/>
                <a:gd name="T10" fmla="*/ 1 w 24"/>
                <a:gd name="T11" fmla="*/ 3 h 4"/>
                <a:gd name="T12" fmla="*/ 2 w 24"/>
                <a:gd name="T13" fmla="*/ 4 h 4"/>
                <a:gd name="T14" fmla="*/ 22 w 24"/>
                <a:gd name="T15" fmla="*/ 4 h 4"/>
                <a:gd name="T16" fmla="*/ 23 w 24"/>
                <a:gd name="T17" fmla="*/ 3 h 4"/>
                <a:gd name="T18" fmla="*/ 23 w 24"/>
                <a:gd name="T19" fmla="*/ 3 h 4"/>
                <a:gd name="T20" fmla="*/ 24 w 24"/>
                <a:gd name="T21" fmla="*/ 2 h 4"/>
                <a:gd name="T22" fmla="*/ 23 w 24"/>
                <a:gd name="T23" fmla="*/ 1 h 4"/>
                <a:gd name="T24" fmla="*/ 23 w 24"/>
                <a:gd name="T25" fmla="*/ 1 h 4"/>
                <a:gd name="T26" fmla="*/ 22 w 24"/>
                <a:gd name="T27" fmla="*/ 0 h 4"/>
                <a:gd name="T28" fmla="*/ 2 w 24"/>
                <a:gd name="T29" fmla="*/ 1 h 4"/>
                <a:gd name="T30" fmla="*/ 22 w 24"/>
                <a:gd name="T31" fmla="*/ 1 h 4"/>
                <a:gd name="T32" fmla="*/ 23 w 24"/>
                <a:gd name="T33" fmla="*/ 1 h 4"/>
                <a:gd name="T34" fmla="*/ 23 w 24"/>
                <a:gd name="T35" fmla="*/ 1 h 4"/>
                <a:gd name="T36" fmla="*/ 23 w 24"/>
                <a:gd name="T37" fmla="*/ 2 h 4"/>
                <a:gd name="T38" fmla="*/ 23 w 24"/>
                <a:gd name="T39" fmla="*/ 3 h 4"/>
                <a:gd name="T40" fmla="*/ 23 w 24"/>
                <a:gd name="T41" fmla="*/ 3 h 4"/>
                <a:gd name="T42" fmla="*/ 22 w 24"/>
                <a:gd name="T43" fmla="*/ 3 h 4"/>
                <a:gd name="T44" fmla="*/ 2 w 24"/>
                <a:gd name="T45" fmla="*/ 3 h 4"/>
                <a:gd name="T46" fmla="*/ 2 w 24"/>
                <a:gd name="T47" fmla="*/ 3 h 4"/>
                <a:gd name="T48" fmla="*/ 1 w 24"/>
                <a:gd name="T49" fmla="*/ 2 h 4"/>
                <a:gd name="T50" fmla="*/ 2 w 24"/>
                <a:gd name="T51" fmla="*/ 1 h 4"/>
                <a:gd name="T52" fmla="*/ 2 w 24"/>
                <a:gd name="T53" fmla="*/ 1 h 4"/>
                <a:gd name="T54" fmla="*/ 2 w 24"/>
                <a:gd name="T55"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 h="4">
                  <a:moveTo>
                    <a:pt x="22" y="0"/>
                  </a:moveTo>
                  <a:cubicBezTo>
                    <a:pt x="2" y="0"/>
                    <a:pt x="2" y="0"/>
                    <a:pt x="2" y="0"/>
                  </a:cubicBezTo>
                  <a:cubicBezTo>
                    <a:pt x="2" y="0"/>
                    <a:pt x="1" y="0"/>
                    <a:pt x="1" y="1"/>
                  </a:cubicBezTo>
                  <a:cubicBezTo>
                    <a:pt x="1" y="1"/>
                    <a:pt x="1" y="1"/>
                    <a:pt x="1" y="1"/>
                  </a:cubicBezTo>
                  <a:cubicBezTo>
                    <a:pt x="1" y="1"/>
                    <a:pt x="0" y="2"/>
                    <a:pt x="0" y="2"/>
                  </a:cubicBezTo>
                  <a:cubicBezTo>
                    <a:pt x="0" y="3"/>
                    <a:pt x="1" y="3"/>
                    <a:pt x="1" y="3"/>
                  </a:cubicBezTo>
                  <a:cubicBezTo>
                    <a:pt x="1" y="4"/>
                    <a:pt x="2" y="4"/>
                    <a:pt x="2" y="4"/>
                  </a:cubicBezTo>
                  <a:cubicBezTo>
                    <a:pt x="22" y="4"/>
                    <a:pt x="22" y="4"/>
                    <a:pt x="22" y="4"/>
                  </a:cubicBezTo>
                  <a:cubicBezTo>
                    <a:pt x="22" y="4"/>
                    <a:pt x="23" y="4"/>
                    <a:pt x="23" y="3"/>
                  </a:cubicBezTo>
                  <a:cubicBezTo>
                    <a:pt x="23" y="3"/>
                    <a:pt x="23" y="3"/>
                    <a:pt x="23" y="3"/>
                  </a:cubicBezTo>
                  <a:cubicBezTo>
                    <a:pt x="24" y="3"/>
                    <a:pt x="24" y="3"/>
                    <a:pt x="24" y="2"/>
                  </a:cubicBezTo>
                  <a:cubicBezTo>
                    <a:pt x="24" y="2"/>
                    <a:pt x="24" y="1"/>
                    <a:pt x="23" y="1"/>
                  </a:cubicBezTo>
                  <a:cubicBezTo>
                    <a:pt x="23" y="1"/>
                    <a:pt x="23" y="1"/>
                    <a:pt x="23" y="1"/>
                  </a:cubicBezTo>
                  <a:cubicBezTo>
                    <a:pt x="23" y="0"/>
                    <a:pt x="22" y="0"/>
                    <a:pt x="22" y="0"/>
                  </a:cubicBezTo>
                  <a:close/>
                  <a:moveTo>
                    <a:pt x="2" y="1"/>
                  </a:moveTo>
                  <a:cubicBezTo>
                    <a:pt x="22" y="1"/>
                    <a:pt x="22" y="1"/>
                    <a:pt x="22" y="1"/>
                  </a:cubicBezTo>
                  <a:cubicBezTo>
                    <a:pt x="22" y="1"/>
                    <a:pt x="22" y="1"/>
                    <a:pt x="23" y="1"/>
                  </a:cubicBezTo>
                  <a:cubicBezTo>
                    <a:pt x="23" y="1"/>
                    <a:pt x="23" y="1"/>
                    <a:pt x="23" y="1"/>
                  </a:cubicBezTo>
                  <a:cubicBezTo>
                    <a:pt x="23" y="2"/>
                    <a:pt x="23" y="2"/>
                    <a:pt x="23" y="2"/>
                  </a:cubicBezTo>
                  <a:cubicBezTo>
                    <a:pt x="23" y="2"/>
                    <a:pt x="23" y="3"/>
                    <a:pt x="23" y="3"/>
                  </a:cubicBezTo>
                  <a:cubicBezTo>
                    <a:pt x="23" y="3"/>
                    <a:pt x="23" y="3"/>
                    <a:pt x="23" y="3"/>
                  </a:cubicBezTo>
                  <a:cubicBezTo>
                    <a:pt x="22" y="3"/>
                    <a:pt x="22" y="3"/>
                    <a:pt x="22" y="3"/>
                  </a:cubicBezTo>
                  <a:cubicBezTo>
                    <a:pt x="2" y="3"/>
                    <a:pt x="2" y="3"/>
                    <a:pt x="2" y="3"/>
                  </a:cubicBezTo>
                  <a:cubicBezTo>
                    <a:pt x="2" y="3"/>
                    <a:pt x="2" y="3"/>
                    <a:pt x="2" y="3"/>
                  </a:cubicBezTo>
                  <a:cubicBezTo>
                    <a:pt x="1" y="3"/>
                    <a:pt x="1" y="2"/>
                    <a:pt x="1" y="2"/>
                  </a:cubicBezTo>
                  <a:cubicBezTo>
                    <a:pt x="1" y="2"/>
                    <a:pt x="1" y="2"/>
                    <a:pt x="2" y="1"/>
                  </a:cubicBezTo>
                  <a:cubicBezTo>
                    <a:pt x="2" y="1"/>
                    <a:pt x="2" y="1"/>
                    <a:pt x="2" y="1"/>
                  </a:cubicBezTo>
                  <a:cubicBezTo>
                    <a:pt x="2" y="1"/>
                    <a:pt x="2" y="1"/>
                    <a:pt x="2" y="1"/>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0105" tIns="45052" rIns="90105" bIns="45052" numCol="1" anchor="t" anchorCtr="0" compatLnSpc="1"/>
            <a:lstStyle/>
            <a:p>
              <a:endParaRPr lang="zh-CN" altLang="en-US" sz="1775">
                <a:latin typeface="inpin heiti" panose="00000500000000000000" pitchFamily="2" charset="-122"/>
                <a:ea typeface="inpin heiti" panose="00000500000000000000" pitchFamily="2" charset="-122"/>
                <a:sym typeface="inpin heiti" panose="00000500000000000000" pitchFamily="2" charset="-122"/>
              </a:endParaRPr>
            </a:p>
          </p:txBody>
        </p:sp>
        <p:sp>
          <p:nvSpPr>
            <p:cNvPr id="15" name="Oval 15"/>
            <p:cNvSpPr>
              <a:spLocks noChangeArrowheads="1"/>
            </p:cNvSpPr>
            <p:nvPr/>
          </p:nvSpPr>
          <p:spPr bwMode="auto">
            <a:xfrm>
              <a:off x="9711445" y="4656232"/>
              <a:ext cx="203604" cy="209967"/>
            </a:xfrm>
            <a:prstGeom prst="ellipse">
              <a:avLst/>
            </a:pr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0105" tIns="45052" rIns="90105" bIns="45052" numCol="1" anchor="t" anchorCtr="0" compatLnSpc="1"/>
            <a:lstStyle/>
            <a:p>
              <a:endParaRPr lang="zh-CN" altLang="en-US" sz="1775">
                <a:latin typeface="inpin heiti" panose="00000500000000000000" pitchFamily="2" charset="-122"/>
                <a:ea typeface="inpin heiti" panose="00000500000000000000" pitchFamily="2" charset="-122"/>
                <a:sym typeface="inpin heiti" panose="00000500000000000000" pitchFamily="2" charset="-122"/>
              </a:endParaRPr>
            </a:p>
          </p:txBody>
        </p:sp>
        <p:sp>
          <p:nvSpPr>
            <p:cNvPr id="16" name="Freeform 16"/>
            <p:cNvSpPr/>
            <p:nvPr/>
          </p:nvSpPr>
          <p:spPr bwMode="auto">
            <a:xfrm>
              <a:off x="9775071" y="4719858"/>
              <a:ext cx="63626" cy="76352"/>
            </a:xfrm>
            <a:custGeom>
              <a:avLst/>
              <a:gdLst>
                <a:gd name="T0" fmla="*/ 5 w 6"/>
                <a:gd name="T1" fmla="*/ 0 h 7"/>
                <a:gd name="T2" fmla="*/ 1 w 6"/>
                <a:gd name="T3" fmla="*/ 0 h 7"/>
                <a:gd name="T4" fmla="*/ 0 w 6"/>
                <a:gd name="T5" fmla="*/ 1 h 7"/>
                <a:gd name="T6" fmla="*/ 0 w 6"/>
                <a:gd name="T7" fmla="*/ 5 h 7"/>
                <a:gd name="T8" fmla="*/ 1 w 6"/>
                <a:gd name="T9" fmla="*/ 7 h 7"/>
                <a:gd name="T10" fmla="*/ 5 w 6"/>
                <a:gd name="T11" fmla="*/ 7 h 7"/>
                <a:gd name="T12" fmla="*/ 6 w 6"/>
                <a:gd name="T13" fmla="*/ 5 h 7"/>
                <a:gd name="T14" fmla="*/ 6 w 6"/>
                <a:gd name="T15" fmla="*/ 1 h 7"/>
                <a:gd name="T16" fmla="*/ 5 w 6"/>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7">
                  <a:moveTo>
                    <a:pt x="5" y="0"/>
                  </a:moveTo>
                  <a:cubicBezTo>
                    <a:pt x="1" y="0"/>
                    <a:pt x="1" y="0"/>
                    <a:pt x="1" y="0"/>
                  </a:cubicBezTo>
                  <a:cubicBezTo>
                    <a:pt x="0" y="0"/>
                    <a:pt x="0" y="1"/>
                    <a:pt x="0" y="1"/>
                  </a:cubicBezTo>
                  <a:cubicBezTo>
                    <a:pt x="0" y="5"/>
                    <a:pt x="0" y="5"/>
                    <a:pt x="0" y="5"/>
                  </a:cubicBezTo>
                  <a:cubicBezTo>
                    <a:pt x="0" y="6"/>
                    <a:pt x="0" y="7"/>
                    <a:pt x="1" y="7"/>
                  </a:cubicBezTo>
                  <a:cubicBezTo>
                    <a:pt x="5" y="7"/>
                    <a:pt x="5" y="7"/>
                    <a:pt x="5" y="7"/>
                  </a:cubicBezTo>
                  <a:cubicBezTo>
                    <a:pt x="6" y="7"/>
                    <a:pt x="6" y="6"/>
                    <a:pt x="6" y="5"/>
                  </a:cubicBezTo>
                  <a:cubicBezTo>
                    <a:pt x="6" y="1"/>
                    <a:pt x="6" y="1"/>
                    <a:pt x="6" y="1"/>
                  </a:cubicBezTo>
                  <a:cubicBezTo>
                    <a:pt x="6" y="1"/>
                    <a:pt x="6" y="0"/>
                    <a:pt x="5" y="0"/>
                  </a:cubicBezTo>
                  <a:close/>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0105" tIns="45052" rIns="90105" bIns="45052" numCol="1" anchor="t" anchorCtr="0" compatLnSpc="1"/>
            <a:lstStyle/>
            <a:p>
              <a:endParaRPr lang="zh-CN" altLang="en-US" sz="1775">
                <a:latin typeface="inpin heiti" panose="00000500000000000000" pitchFamily="2" charset="-122"/>
                <a:ea typeface="inpin heiti" panose="00000500000000000000" pitchFamily="2" charset="-122"/>
                <a:sym typeface="inpin heiti" panose="00000500000000000000" pitchFamily="2" charset="-122"/>
              </a:endParaRPr>
            </a:p>
          </p:txBody>
        </p:sp>
        <p:sp>
          <p:nvSpPr>
            <p:cNvPr id="22" name="Freeform 22"/>
            <p:cNvSpPr/>
            <p:nvPr/>
          </p:nvSpPr>
          <p:spPr bwMode="auto">
            <a:xfrm>
              <a:off x="10048664" y="3339168"/>
              <a:ext cx="820779" cy="1845162"/>
            </a:xfrm>
            <a:custGeom>
              <a:avLst/>
              <a:gdLst>
                <a:gd name="T0" fmla="*/ 37 w 75"/>
                <a:gd name="T1" fmla="*/ 74 h 168"/>
                <a:gd name="T2" fmla="*/ 15 w 75"/>
                <a:gd name="T3" fmla="*/ 149 h 168"/>
                <a:gd name="T4" fmla="*/ 71 w 75"/>
                <a:gd name="T5" fmla="*/ 133 h 168"/>
                <a:gd name="T6" fmla="*/ 74 w 75"/>
                <a:gd name="T7" fmla="*/ 123 h 168"/>
                <a:gd name="T8" fmla="*/ 48 w 75"/>
                <a:gd name="T9" fmla="*/ 11 h 168"/>
                <a:gd name="T10" fmla="*/ 33 w 75"/>
                <a:gd name="T11" fmla="*/ 1 h 168"/>
                <a:gd name="T12" fmla="*/ 24 w 75"/>
                <a:gd name="T13" fmla="*/ 16 h 168"/>
                <a:gd name="T14" fmla="*/ 37 w 75"/>
                <a:gd name="T15" fmla="*/ 74 h 1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5" h="168">
                  <a:moveTo>
                    <a:pt x="37" y="74"/>
                  </a:moveTo>
                  <a:cubicBezTo>
                    <a:pt x="14" y="94"/>
                    <a:pt x="0" y="131"/>
                    <a:pt x="15" y="149"/>
                  </a:cubicBezTo>
                  <a:cubicBezTo>
                    <a:pt x="31" y="168"/>
                    <a:pt x="62" y="144"/>
                    <a:pt x="71" y="133"/>
                  </a:cubicBezTo>
                  <a:cubicBezTo>
                    <a:pt x="73" y="131"/>
                    <a:pt x="75" y="127"/>
                    <a:pt x="74" y="123"/>
                  </a:cubicBezTo>
                  <a:cubicBezTo>
                    <a:pt x="66" y="85"/>
                    <a:pt x="57" y="48"/>
                    <a:pt x="48" y="11"/>
                  </a:cubicBezTo>
                  <a:cubicBezTo>
                    <a:pt x="46" y="4"/>
                    <a:pt x="40" y="0"/>
                    <a:pt x="33" y="1"/>
                  </a:cubicBezTo>
                  <a:cubicBezTo>
                    <a:pt x="27" y="3"/>
                    <a:pt x="23" y="10"/>
                    <a:pt x="24" y="16"/>
                  </a:cubicBezTo>
                  <a:lnTo>
                    <a:pt x="37" y="74"/>
                  </a:lnTo>
                  <a:close/>
                </a:path>
              </a:pathLst>
            </a:custGeom>
            <a:solidFill>
              <a:srgbClr val="FFE5C2"/>
            </a:solidFill>
            <a:ln>
              <a:noFill/>
            </a:ln>
            <a:extLst>
              <a:ext uri="{91240B29-F687-4F45-9708-019B960494DF}">
                <a14:hiddenLine xmlns:a14="http://schemas.microsoft.com/office/drawing/2010/main" w="9525">
                  <a:solidFill>
                    <a:srgbClr val="000000"/>
                  </a:solidFill>
                  <a:round/>
                </a14:hiddenLine>
              </a:ext>
            </a:extLst>
          </p:spPr>
          <p:txBody>
            <a:bodyPr vert="horz" wrap="square" lIns="90105" tIns="45052" rIns="90105" bIns="45052" numCol="1" anchor="t" anchorCtr="0" compatLnSpc="1"/>
            <a:lstStyle/>
            <a:p>
              <a:endParaRPr lang="zh-CN" altLang="en-US" sz="1775">
                <a:latin typeface="inpin heiti" panose="00000500000000000000" pitchFamily="2" charset="-122"/>
                <a:ea typeface="inpin heiti" panose="00000500000000000000" pitchFamily="2" charset="-122"/>
                <a:sym typeface="inpin heiti" panose="00000500000000000000" pitchFamily="2" charset="-122"/>
              </a:endParaRPr>
            </a:p>
          </p:txBody>
        </p:sp>
        <p:sp>
          <p:nvSpPr>
            <p:cNvPr id="23" name="Freeform 23"/>
            <p:cNvSpPr/>
            <p:nvPr/>
          </p:nvSpPr>
          <p:spPr bwMode="auto">
            <a:xfrm>
              <a:off x="8979743" y="3790914"/>
              <a:ext cx="445384" cy="394483"/>
            </a:xfrm>
            <a:custGeom>
              <a:avLst/>
              <a:gdLst>
                <a:gd name="T0" fmla="*/ 37 w 41"/>
                <a:gd name="T1" fmla="*/ 30 h 36"/>
                <a:gd name="T2" fmla="*/ 20 w 41"/>
                <a:gd name="T3" fmla="*/ 32 h 36"/>
                <a:gd name="T4" fmla="*/ 8 w 41"/>
                <a:gd name="T5" fmla="*/ 24 h 36"/>
                <a:gd name="T6" fmla="*/ 4 w 41"/>
                <a:gd name="T7" fmla="*/ 6 h 36"/>
                <a:gd name="T8" fmla="*/ 22 w 41"/>
                <a:gd name="T9" fmla="*/ 4 h 36"/>
                <a:gd name="T10" fmla="*/ 34 w 41"/>
                <a:gd name="T11" fmla="*/ 12 h 36"/>
                <a:gd name="T12" fmla="*/ 37 w 41"/>
                <a:gd name="T13" fmla="*/ 30 h 36"/>
              </a:gdLst>
              <a:ahLst/>
              <a:cxnLst>
                <a:cxn ang="0">
                  <a:pos x="T0" y="T1"/>
                </a:cxn>
                <a:cxn ang="0">
                  <a:pos x="T2" y="T3"/>
                </a:cxn>
                <a:cxn ang="0">
                  <a:pos x="T4" y="T5"/>
                </a:cxn>
                <a:cxn ang="0">
                  <a:pos x="T6" y="T7"/>
                </a:cxn>
                <a:cxn ang="0">
                  <a:pos x="T8" y="T9"/>
                </a:cxn>
                <a:cxn ang="0">
                  <a:pos x="T10" y="T11"/>
                </a:cxn>
                <a:cxn ang="0">
                  <a:pos x="T12" y="T13"/>
                </a:cxn>
              </a:cxnLst>
              <a:rect l="0" t="0" r="r" b="b"/>
              <a:pathLst>
                <a:path w="41" h="36">
                  <a:moveTo>
                    <a:pt x="37" y="30"/>
                  </a:moveTo>
                  <a:cubicBezTo>
                    <a:pt x="34" y="35"/>
                    <a:pt x="26" y="36"/>
                    <a:pt x="20" y="32"/>
                  </a:cubicBezTo>
                  <a:cubicBezTo>
                    <a:pt x="8" y="24"/>
                    <a:pt x="8" y="24"/>
                    <a:pt x="8" y="24"/>
                  </a:cubicBezTo>
                  <a:cubicBezTo>
                    <a:pt x="2" y="20"/>
                    <a:pt x="0" y="12"/>
                    <a:pt x="4" y="6"/>
                  </a:cubicBezTo>
                  <a:cubicBezTo>
                    <a:pt x="8" y="1"/>
                    <a:pt x="16" y="0"/>
                    <a:pt x="22" y="4"/>
                  </a:cubicBezTo>
                  <a:cubicBezTo>
                    <a:pt x="34" y="12"/>
                    <a:pt x="34" y="12"/>
                    <a:pt x="34" y="12"/>
                  </a:cubicBezTo>
                  <a:cubicBezTo>
                    <a:pt x="40" y="16"/>
                    <a:pt x="41" y="24"/>
                    <a:pt x="37" y="30"/>
                  </a:cubicBezTo>
                  <a:close/>
                </a:path>
              </a:pathLst>
            </a:custGeom>
            <a:solidFill>
              <a:srgbClr val="FFE5C2"/>
            </a:solidFill>
            <a:ln>
              <a:noFill/>
            </a:ln>
            <a:extLst>
              <a:ext uri="{91240B29-F687-4F45-9708-019B960494DF}">
                <a14:hiddenLine xmlns:a14="http://schemas.microsoft.com/office/drawing/2010/main" w="9525">
                  <a:solidFill>
                    <a:srgbClr val="000000"/>
                  </a:solidFill>
                  <a:round/>
                </a14:hiddenLine>
              </a:ext>
            </a:extLst>
          </p:spPr>
          <p:txBody>
            <a:bodyPr vert="horz" wrap="square" lIns="90105" tIns="45052" rIns="90105" bIns="45052" numCol="1" anchor="t" anchorCtr="0" compatLnSpc="1"/>
            <a:lstStyle/>
            <a:p>
              <a:endParaRPr lang="zh-CN" altLang="en-US" sz="1775">
                <a:latin typeface="inpin heiti" panose="00000500000000000000" pitchFamily="2" charset="-122"/>
                <a:ea typeface="inpin heiti" panose="00000500000000000000" pitchFamily="2" charset="-122"/>
                <a:sym typeface="inpin heiti" panose="00000500000000000000" pitchFamily="2" charset="-122"/>
              </a:endParaRPr>
            </a:p>
          </p:txBody>
        </p:sp>
        <p:sp>
          <p:nvSpPr>
            <p:cNvPr id="24" name="Freeform 24"/>
            <p:cNvSpPr/>
            <p:nvPr/>
          </p:nvSpPr>
          <p:spPr bwMode="auto">
            <a:xfrm>
              <a:off x="8979743" y="4153584"/>
              <a:ext cx="515373" cy="445384"/>
            </a:xfrm>
            <a:custGeom>
              <a:avLst/>
              <a:gdLst>
                <a:gd name="T0" fmla="*/ 43 w 47"/>
                <a:gd name="T1" fmla="*/ 34 h 41"/>
                <a:gd name="T2" fmla="*/ 25 w 47"/>
                <a:gd name="T3" fmla="*/ 37 h 41"/>
                <a:gd name="T4" fmla="*/ 8 w 47"/>
                <a:gd name="T5" fmla="*/ 24 h 41"/>
                <a:gd name="T6" fmla="*/ 4 w 47"/>
                <a:gd name="T7" fmla="*/ 7 h 41"/>
                <a:gd name="T8" fmla="*/ 22 w 47"/>
                <a:gd name="T9" fmla="*/ 4 h 41"/>
                <a:gd name="T10" fmla="*/ 39 w 47"/>
                <a:gd name="T11" fmla="*/ 17 h 41"/>
                <a:gd name="T12" fmla="*/ 43 w 47"/>
                <a:gd name="T13" fmla="*/ 34 h 41"/>
              </a:gdLst>
              <a:ahLst/>
              <a:cxnLst>
                <a:cxn ang="0">
                  <a:pos x="T0" y="T1"/>
                </a:cxn>
                <a:cxn ang="0">
                  <a:pos x="T2" y="T3"/>
                </a:cxn>
                <a:cxn ang="0">
                  <a:pos x="T4" y="T5"/>
                </a:cxn>
                <a:cxn ang="0">
                  <a:pos x="T6" y="T7"/>
                </a:cxn>
                <a:cxn ang="0">
                  <a:pos x="T8" y="T9"/>
                </a:cxn>
                <a:cxn ang="0">
                  <a:pos x="T10" y="T11"/>
                </a:cxn>
                <a:cxn ang="0">
                  <a:pos x="T12" y="T13"/>
                </a:cxn>
              </a:cxnLst>
              <a:rect l="0" t="0" r="r" b="b"/>
              <a:pathLst>
                <a:path w="47" h="41">
                  <a:moveTo>
                    <a:pt x="43" y="34"/>
                  </a:moveTo>
                  <a:cubicBezTo>
                    <a:pt x="39" y="40"/>
                    <a:pt x="31" y="41"/>
                    <a:pt x="25" y="37"/>
                  </a:cubicBezTo>
                  <a:cubicBezTo>
                    <a:pt x="8" y="24"/>
                    <a:pt x="8" y="24"/>
                    <a:pt x="8" y="24"/>
                  </a:cubicBezTo>
                  <a:cubicBezTo>
                    <a:pt x="2" y="20"/>
                    <a:pt x="0" y="12"/>
                    <a:pt x="4" y="7"/>
                  </a:cubicBezTo>
                  <a:cubicBezTo>
                    <a:pt x="8" y="1"/>
                    <a:pt x="16" y="0"/>
                    <a:pt x="22" y="4"/>
                  </a:cubicBezTo>
                  <a:cubicBezTo>
                    <a:pt x="39" y="17"/>
                    <a:pt x="39" y="17"/>
                    <a:pt x="39" y="17"/>
                  </a:cubicBezTo>
                  <a:cubicBezTo>
                    <a:pt x="45" y="21"/>
                    <a:pt x="47" y="29"/>
                    <a:pt x="43" y="34"/>
                  </a:cubicBezTo>
                  <a:close/>
                </a:path>
              </a:pathLst>
            </a:custGeom>
            <a:solidFill>
              <a:srgbClr val="FFE5C2"/>
            </a:solidFill>
            <a:ln>
              <a:noFill/>
            </a:ln>
            <a:extLst>
              <a:ext uri="{91240B29-F687-4F45-9708-019B960494DF}">
                <a14:hiddenLine xmlns:a14="http://schemas.microsoft.com/office/drawing/2010/main" w="9525">
                  <a:solidFill>
                    <a:srgbClr val="000000"/>
                  </a:solidFill>
                  <a:round/>
                </a14:hiddenLine>
              </a:ext>
            </a:extLst>
          </p:spPr>
          <p:txBody>
            <a:bodyPr vert="horz" wrap="square" lIns="90105" tIns="45052" rIns="90105" bIns="45052" numCol="1" anchor="t" anchorCtr="0" compatLnSpc="1"/>
            <a:lstStyle/>
            <a:p>
              <a:endParaRPr lang="zh-CN" altLang="en-US" sz="1775">
                <a:latin typeface="inpin heiti" panose="00000500000000000000" pitchFamily="2" charset="-122"/>
                <a:ea typeface="inpin heiti" panose="00000500000000000000" pitchFamily="2" charset="-122"/>
                <a:sym typeface="inpin heiti" panose="00000500000000000000" pitchFamily="2" charset="-122"/>
              </a:endParaRPr>
            </a:p>
          </p:txBody>
        </p:sp>
        <p:sp>
          <p:nvSpPr>
            <p:cNvPr id="25" name="Freeform 25"/>
            <p:cNvSpPr/>
            <p:nvPr/>
          </p:nvSpPr>
          <p:spPr bwMode="auto">
            <a:xfrm>
              <a:off x="10443147" y="4910737"/>
              <a:ext cx="738065" cy="897130"/>
            </a:xfrm>
            <a:custGeom>
              <a:avLst/>
              <a:gdLst>
                <a:gd name="T0" fmla="*/ 32 w 116"/>
                <a:gd name="T1" fmla="*/ 141 h 141"/>
                <a:gd name="T2" fmla="*/ 0 w 116"/>
                <a:gd name="T3" fmla="*/ 119 h 141"/>
                <a:gd name="T4" fmla="*/ 84 w 116"/>
                <a:gd name="T5" fmla="*/ 0 h 141"/>
                <a:gd name="T6" fmla="*/ 116 w 116"/>
                <a:gd name="T7" fmla="*/ 22 h 141"/>
                <a:gd name="T8" fmla="*/ 32 w 116"/>
                <a:gd name="T9" fmla="*/ 141 h 141"/>
              </a:gdLst>
              <a:ahLst/>
              <a:cxnLst>
                <a:cxn ang="0">
                  <a:pos x="T0" y="T1"/>
                </a:cxn>
                <a:cxn ang="0">
                  <a:pos x="T2" y="T3"/>
                </a:cxn>
                <a:cxn ang="0">
                  <a:pos x="T4" y="T5"/>
                </a:cxn>
                <a:cxn ang="0">
                  <a:pos x="T6" y="T7"/>
                </a:cxn>
                <a:cxn ang="0">
                  <a:pos x="T8" y="T9"/>
                </a:cxn>
              </a:cxnLst>
              <a:rect l="0" t="0" r="r" b="b"/>
              <a:pathLst>
                <a:path w="116" h="141">
                  <a:moveTo>
                    <a:pt x="32" y="141"/>
                  </a:moveTo>
                  <a:lnTo>
                    <a:pt x="0" y="119"/>
                  </a:lnTo>
                  <a:lnTo>
                    <a:pt x="84" y="0"/>
                  </a:lnTo>
                  <a:lnTo>
                    <a:pt x="116" y="22"/>
                  </a:lnTo>
                  <a:lnTo>
                    <a:pt x="32" y="141"/>
                  </a:lnTo>
                  <a:close/>
                </a:path>
              </a:pathLst>
            </a:custGeom>
            <a:solidFill>
              <a:srgbClr val="FF6D3B"/>
            </a:solidFill>
            <a:ln>
              <a:noFill/>
            </a:ln>
            <a:extLst>
              <a:ext uri="{91240B29-F687-4F45-9708-019B960494DF}">
                <a14:hiddenLine xmlns:a14="http://schemas.microsoft.com/office/drawing/2010/main" w="9525">
                  <a:solidFill>
                    <a:srgbClr val="000000"/>
                  </a:solidFill>
                  <a:round/>
                </a14:hiddenLine>
              </a:ext>
            </a:extLst>
          </p:spPr>
          <p:txBody>
            <a:bodyPr vert="horz" wrap="square" lIns="90105" tIns="45052" rIns="90105" bIns="45052" numCol="1" anchor="t" anchorCtr="0" compatLnSpc="1"/>
            <a:lstStyle/>
            <a:p>
              <a:endParaRPr lang="zh-CN" altLang="en-US" sz="1775">
                <a:latin typeface="inpin heiti" panose="00000500000000000000" pitchFamily="2" charset="-122"/>
                <a:ea typeface="inpin heiti" panose="00000500000000000000" pitchFamily="2" charset="-122"/>
                <a:sym typeface="inpin heiti" panose="00000500000000000000" pitchFamily="2" charset="-122"/>
              </a:endParaRPr>
            </a:p>
          </p:txBody>
        </p:sp>
      </p:grpSp>
      <p:sp>
        <p:nvSpPr>
          <p:cNvPr id="34" name="文本框 33"/>
          <p:cNvSpPr txBox="1"/>
          <p:nvPr/>
        </p:nvSpPr>
        <p:spPr>
          <a:xfrm>
            <a:off x="187301" y="1374578"/>
            <a:ext cx="4005519" cy="637540"/>
          </a:xfrm>
          <a:prstGeom prst="rect">
            <a:avLst/>
          </a:prstGeom>
          <a:noFill/>
        </p:spPr>
        <p:txBody>
          <a:bodyPr wrap="square" rtlCol="0">
            <a:spAutoFit/>
          </a:bodyPr>
          <a:lstStyle/>
          <a:p>
            <a:r>
              <a:rPr kumimoji="1" lang="en-US" altLang="zh-CN" sz="3545" b="1" dirty="0">
                <a:solidFill>
                  <a:srgbClr val="213546"/>
                </a:solidFill>
                <a:latin typeface="inpin heiti" panose="00000500000000000000" pitchFamily="2" charset="-122"/>
                <a:ea typeface="inpin heiti" panose="00000500000000000000" pitchFamily="2" charset="-122"/>
                <a:cs typeface="+mn-ea"/>
                <a:sym typeface="inpin heiti" panose="00000500000000000000" pitchFamily="2" charset="-122"/>
              </a:rPr>
              <a:t>CONTENTS</a:t>
            </a:r>
            <a:endParaRPr kumimoji="1" lang="zh-CN" altLang="en-US" sz="3545" b="1" dirty="0">
              <a:solidFill>
                <a:srgbClr val="213546"/>
              </a:solidFill>
              <a:latin typeface="inpin heiti" panose="00000500000000000000" pitchFamily="2" charset="-122"/>
              <a:ea typeface="inpin heiti" panose="00000500000000000000" pitchFamily="2" charset="-122"/>
              <a:cs typeface="+mn-ea"/>
              <a:sym typeface="inpin heiti" panose="00000500000000000000" pitchFamily="2" charset="-122"/>
            </a:endParaRPr>
          </a:p>
        </p:txBody>
      </p:sp>
      <p:cxnSp>
        <p:nvCxnSpPr>
          <p:cNvPr id="39" name="直接连接符 38"/>
          <p:cNvCxnSpPr/>
          <p:nvPr/>
        </p:nvCxnSpPr>
        <p:spPr>
          <a:xfrm>
            <a:off x="66745" y="2003379"/>
            <a:ext cx="2944059" cy="0"/>
          </a:xfrm>
          <a:prstGeom prst="line">
            <a:avLst/>
          </a:prstGeom>
          <a:ln>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66745" y="1317655"/>
            <a:ext cx="2944059" cy="0"/>
          </a:xfrm>
          <a:prstGeom prst="line">
            <a:avLst/>
          </a:prstGeom>
          <a:ln>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grpSp>
        <p:nvGrpSpPr>
          <p:cNvPr id="54" name="组合 53"/>
          <p:cNvGrpSpPr/>
          <p:nvPr/>
        </p:nvGrpSpPr>
        <p:grpSpPr>
          <a:xfrm>
            <a:off x="4092960" y="949766"/>
            <a:ext cx="390620" cy="2832423"/>
            <a:chOff x="3993092" y="963837"/>
            <a:chExt cx="447894" cy="3247724"/>
          </a:xfrm>
        </p:grpSpPr>
        <p:grpSp>
          <p:nvGrpSpPr>
            <p:cNvPr id="42" name="组合 41"/>
            <p:cNvGrpSpPr/>
            <p:nvPr/>
          </p:nvGrpSpPr>
          <p:grpSpPr>
            <a:xfrm>
              <a:off x="3993092" y="963837"/>
              <a:ext cx="447894" cy="447894"/>
              <a:chOff x="789984" y="220469"/>
              <a:chExt cx="550863" cy="550863"/>
            </a:xfrm>
            <a:solidFill>
              <a:schemeClr val="bg1"/>
            </a:solidFill>
          </p:grpSpPr>
          <p:sp>
            <p:nvSpPr>
              <p:cNvPr id="43" name="Oval 173"/>
              <p:cNvSpPr>
                <a:spLocks noChangeArrowheads="1"/>
              </p:cNvSpPr>
              <p:nvPr/>
            </p:nvSpPr>
            <p:spPr bwMode="auto">
              <a:xfrm>
                <a:off x="789984" y="220469"/>
                <a:ext cx="550863" cy="55086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7578" tIns="33789" rIns="67578" bIns="33789" numCol="1" anchor="t" anchorCtr="0" compatLnSpc="1"/>
              <a:lstStyle/>
              <a:p>
                <a:endParaRPr lang="zh-CN" altLang="en-US" sz="1330" dirty="0">
                  <a:latin typeface="inpin heiti" panose="00000500000000000000" pitchFamily="2" charset="-122"/>
                  <a:ea typeface="inpin heiti" panose="00000500000000000000" pitchFamily="2" charset="-122"/>
                  <a:cs typeface="+mn-ea"/>
                  <a:sym typeface="inpin heiti" panose="00000500000000000000" pitchFamily="2" charset="-122"/>
                </a:endParaRPr>
              </a:p>
            </p:txBody>
          </p:sp>
          <p:sp>
            <p:nvSpPr>
              <p:cNvPr id="44" name="Freeform 191"/>
              <p:cNvSpPr/>
              <p:nvPr/>
            </p:nvSpPr>
            <p:spPr bwMode="auto">
              <a:xfrm>
                <a:off x="970959" y="307782"/>
                <a:ext cx="241300" cy="376238"/>
              </a:xfrm>
              <a:custGeom>
                <a:avLst/>
                <a:gdLst>
                  <a:gd name="T0" fmla="*/ 29 w 80"/>
                  <a:gd name="T1" fmla="*/ 6 h 125"/>
                  <a:gd name="T2" fmla="*/ 6 w 80"/>
                  <a:gd name="T3" fmla="*/ 6 h 125"/>
                  <a:gd name="T4" fmla="*/ 6 w 80"/>
                  <a:gd name="T5" fmla="*/ 29 h 125"/>
                  <a:gd name="T6" fmla="*/ 40 w 80"/>
                  <a:gd name="T7" fmla="*/ 63 h 125"/>
                  <a:gd name="T8" fmla="*/ 6 w 80"/>
                  <a:gd name="T9" fmla="*/ 98 h 125"/>
                  <a:gd name="T10" fmla="*/ 6 w 80"/>
                  <a:gd name="T11" fmla="*/ 121 h 125"/>
                  <a:gd name="T12" fmla="*/ 18 w 80"/>
                  <a:gd name="T13" fmla="*/ 125 h 125"/>
                  <a:gd name="T14" fmla="*/ 29 w 80"/>
                  <a:gd name="T15" fmla="*/ 121 h 125"/>
                  <a:gd name="T16" fmla="*/ 75 w 80"/>
                  <a:gd name="T17" fmla="*/ 75 h 125"/>
                  <a:gd name="T18" fmla="*/ 80 w 80"/>
                  <a:gd name="T19" fmla="*/ 63 h 125"/>
                  <a:gd name="T20" fmla="*/ 75 w 80"/>
                  <a:gd name="T21" fmla="*/ 52 h 125"/>
                  <a:gd name="T22" fmla="*/ 29 w 80"/>
                  <a:gd name="T23" fmla="*/ 6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0" h="125">
                    <a:moveTo>
                      <a:pt x="29" y="6"/>
                    </a:moveTo>
                    <a:cubicBezTo>
                      <a:pt x="23" y="0"/>
                      <a:pt x="13" y="0"/>
                      <a:pt x="6" y="6"/>
                    </a:cubicBezTo>
                    <a:cubicBezTo>
                      <a:pt x="0" y="13"/>
                      <a:pt x="0" y="23"/>
                      <a:pt x="6" y="29"/>
                    </a:cubicBezTo>
                    <a:cubicBezTo>
                      <a:pt x="40" y="63"/>
                      <a:pt x="40" y="63"/>
                      <a:pt x="40" y="63"/>
                    </a:cubicBezTo>
                    <a:cubicBezTo>
                      <a:pt x="6" y="98"/>
                      <a:pt x="6" y="98"/>
                      <a:pt x="6" y="98"/>
                    </a:cubicBezTo>
                    <a:cubicBezTo>
                      <a:pt x="0" y="104"/>
                      <a:pt x="0" y="114"/>
                      <a:pt x="6" y="121"/>
                    </a:cubicBezTo>
                    <a:cubicBezTo>
                      <a:pt x="9" y="124"/>
                      <a:pt x="14" y="125"/>
                      <a:pt x="18" y="125"/>
                    </a:cubicBezTo>
                    <a:cubicBezTo>
                      <a:pt x="22" y="125"/>
                      <a:pt x="26" y="124"/>
                      <a:pt x="29" y="121"/>
                    </a:cubicBezTo>
                    <a:cubicBezTo>
                      <a:pt x="75" y="75"/>
                      <a:pt x="75" y="75"/>
                      <a:pt x="75" y="75"/>
                    </a:cubicBezTo>
                    <a:cubicBezTo>
                      <a:pt x="78" y="72"/>
                      <a:pt x="80" y="68"/>
                      <a:pt x="80" y="63"/>
                    </a:cubicBezTo>
                    <a:cubicBezTo>
                      <a:pt x="80" y="59"/>
                      <a:pt x="78" y="55"/>
                      <a:pt x="75" y="52"/>
                    </a:cubicBezTo>
                    <a:lnTo>
                      <a:pt x="29" y="6"/>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67578" tIns="33789" rIns="67578" bIns="33789" numCol="1" anchor="t" anchorCtr="0" compatLnSpc="1"/>
              <a:lstStyle/>
              <a:p>
                <a:endParaRPr lang="zh-CN" altLang="en-US" sz="1330">
                  <a:latin typeface="inpin heiti" panose="00000500000000000000" pitchFamily="2" charset="-122"/>
                  <a:ea typeface="inpin heiti" panose="00000500000000000000" pitchFamily="2" charset="-122"/>
                  <a:cs typeface="+mn-ea"/>
                  <a:sym typeface="inpin heiti" panose="00000500000000000000" pitchFamily="2" charset="-122"/>
                </a:endParaRPr>
              </a:p>
            </p:txBody>
          </p:sp>
        </p:grpSp>
        <p:grpSp>
          <p:nvGrpSpPr>
            <p:cNvPr id="45" name="组合 44"/>
            <p:cNvGrpSpPr/>
            <p:nvPr/>
          </p:nvGrpSpPr>
          <p:grpSpPr>
            <a:xfrm>
              <a:off x="3993092" y="1875091"/>
              <a:ext cx="447894" cy="447894"/>
              <a:chOff x="789984" y="220469"/>
              <a:chExt cx="550863" cy="550863"/>
            </a:xfrm>
            <a:solidFill>
              <a:schemeClr val="bg1"/>
            </a:solidFill>
          </p:grpSpPr>
          <p:sp>
            <p:nvSpPr>
              <p:cNvPr id="46" name="Oval 173"/>
              <p:cNvSpPr>
                <a:spLocks noChangeArrowheads="1"/>
              </p:cNvSpPr>
              <p:nvPr/>
            </p:nvSpPr>
            <p:spPr bwMode="auto">
              <a:xfrm>
                <a:off x="789984" y="220469"/>
                <a:ext cx="550863" cy="55086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7578" tIns="33789" rIns="67578" bIns="33789" numCol="1" anchor="t" anchorCtr="0" compatLnSpc="1"/>
              <a:lstStyle/>
              <a:p>
                <a:endParaRPr lang="zh-CN" altLang="en-US" sz="1330" dirty="0">
                  <a:latin typeface="inpin heiti" panose="00000500000000000000" pitchFamily="2" charset="-122"/>
                  <a:ea typeface="inpin heiti" panose="00000500000000000000" pitchFamily="2" charset="-122"/>
                  <a:cs typeface="+mn-ea"/>
                  <a:sym typeface="inpin heiti" panose="00000500000000000000" pitchFamily="2" charset="-122"/>
                </a:endParaRPr>
              </a:p>
            </p:txBody>
          </p:sp>
          <p:sp>
            <p:nvSpPr>
              <p:cNvPr id="47" name="Freeform 191"/>
              <p:cNvSpPr/>
              <p:nvPr/>
            </p:nvSpPr>
            <p:spPr bwMode="auto">
              <a:xfrm>
                <a:off x="970959" y="307782"/>
                <a:ext cx="241300" cy="376238"/>
              </a:xfrm>
              <a:custGeom>
                <a:avLst/>
                <a:gdLst>
                  <a:gd name="T0" fmla="*/ 29 w 80"/>
                  <a:gd name="T1" fmla="*/ 6 h 125"/>
                  <a:gd name="T2" fmla="*/ 6 w 80"/>
                  <a:gd name="T3" fmla="*/ 6 h 125"/>
                  <a:gd name="T4" fmla="*/ 6 w 80"/>
                  <a:gd name="T5" fmla="*/ 29 h 125"/>
                  <a:gd name="T6" fmla="*/ 40 w 80"/>
                  <a:gd name="T7" fmla="*/ 63 h 125"/>
                  <a:gd name="T8" fmla="*/ 6 w 80"/>
                  <a:gd name="T9" fmla="*/ 98 h 125"/>
                  <a:gd name="T10" fmla="*/ 6 w 80"/>
                  <a:gd name="T11" fmla="*/ 121 h 125"/>
                  <a:gd name="T12" fmla="*/ 18 w 80"/>
                  <a:gd name="T13" fmla="*/ 125 h 125"/>
                  <a:gd name="T14" fmla="*/ 29 w 80"/>
                  <a:gd name="T15" fmla="*/ 121 h 125"/>
                  <a:gd name="T16" fmla="*/ 75 w 80"/>
                  <a:gd name="T17" fmla="*/ 75 h 125"/>
                  <a:gd name="T18" fmla="*/ 80 w 80"/>
                  <a:gd name="T19" fmla="*/ 63 h 125"/>
                  <a:gd name="T20" fmla="*/ 75 w 80"/>
                  <a:gd name="T21" fmla="*/ 52 h 125"/>
                  <a:gd name="T22" fmla="*/ 29 w 80"/>
                  <a:gd name="T23" fmla="*/ 6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0" h="125">
                    <a:moveTo>
                      <a:pt x="29" y="6"/>
                    </a:moveTo>
                    <a:cubicBezTo>
                      <a:pt x="23" y="0"/>
                      <a:pt x="13" y="0"/>
                      <a:pt x="6" y="6"/>
                    </a:cubicBezTo>
                    <a:cubicBezTo>
                      <a:pt x="0" y="13"/>
                      <a:pt x="0" y="23"/>
                      <a:pt x="6" y="29"/>
                    </a:cubicBezTo>
                    <a:cubicBezTo>
                      <a:pt x="40" y="63"/>
                      <a:pt x="40" y="63"/>
                      <a:pt x="40" y="63"/>
                    </a:cubicBezTo>
                    <a:cubicBezTo>
                      <a:pt x="6" y="98"/>
                      <a:pt x="6" y="98"/>
                      <a:pt x="6" y="98"/>
                    </a:cubicBezTo>
                    <a:cubicBezTo>
                      <a:pt x="0" y="104"/>
                      <a:pt x="0" y="114"/>
                      <a:pt x="6" y="121"/>
                    </a:cubicBezTo>
                    <a:cubicBezTo>
                      <a:pt x="9" y="124"/>
                      <a:pt x="14" y="125"/>
                      <a:pt x="18" y="125"/>
                    </a:cubicBezTo>
                    <a:cubicBezTo>
                      <a:pt x="22" y="125"/>
                      <a:pt x="26" y="124"/>
                      <a:pt x="29" y="121"/>
                    </a:cubicBezTo>
                    <a:cubicBezTo>
                      <a:pt x="75" y="75"/>
                      <a:pt x="75" y="75"/>
                      <a:pt x="75" y="75"/>
                    </a:cubicBezTo>
                    <a:cubicBezTo>
                      <a:pt x="78" y="72"/>
                      <a:pt x="80" y="68"/>
                      <a:pt x="80" y="63"/>
                    </a:cubicBezTo>
                    <a:cubicBezTo>
                      <a:pt x="80" y="59"/>
                      <a:pt x="78" y="55"/>
                      <a:pt x="75" y="52"/>
                    </a:cubicBezTo>
                    <a:lnTo>
                      <a:pt x="29" y="6"/>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67578" tIns="33789" rIns="67578" bIns="33789" numCol="1" anchor="t" anchorCtr="0" compatLnSpc="1"/>
              <a:lstStyle/>
              <a:p>
                <a:endParaRPr lang="zh-CN" altLang="en-US" sz="1330">
                  <a:latin typeface="inpin heiti" panose="00000500000000000000" pitchFamily="2" charset="-122"/>
                  <a:ea typeface="inpin heiti" panose="00000500000000000000" pitchFamily="2" charset="-122"/>
                  <a:cs typeface="+mn-ea"/>
                  <a:sym typeface="inpin heiti" panose="00000500000000000000" pitchFamily="2" charset="-122"/>
                </a:endParaRPr>
              </a:p>
            </p:txBody>
          </p:sp>
        </p:grpSp>
        <p:grpSp>
          <p:nvGrpSpPr>
            <p:cNvPr id="48" name="组合 47"/>
            <p:cNvGrpSpPr/>
            <p:nvPr/>
          </p:nvGrpSpPr>
          <p:grpSpPr>
            <a:xfrm>
              <a:off x="3993092" y="2795376"/>
              <a:ext cx="447894" cy="447894"/>
              <a:chOff x="789984" y="220469"/>
              <a:chExt cx="550863" cy="550863"/>
            </a:xfrm>
            <a:solidFill>
              <a:schemeClr val="bg1"/>
            </a:solidFill>
          </p:grpSpPr>
          <p:sp>
            <p:nvSpPr>
              <p:cNvPr id="49" name="Oval 173"/>
              <p:cNvSpPr>
                <a:spLocks noChangeArrowheads="1"/>
              </p:cNvSpPr>
              <p:nvPr/>
            </p:nvSpPr>
            <p:spPr bwMode="auto">
              <a:xfrm>
                <a:off x="789984" y="220469"/>
                <a:ext cx="550863" cy="55086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7578" tIns="33789" rIns="67578" bIns="33789" numCol="1" anchor="t" anchorCtr="0" compatLnSpc="1"/>
              <a:lstStyle/>
              <a:p>
                <a:endParaRPr lang="zh-CN" altLang="en-US" sz="1330" dirty="0">
                  <a:latin typeface="inpin heiti" panose="00000500000000000000" pitchFamily="2" charset="-122"/>
                  <a:ea typeface="inpin heiti" panose="00000500000000000000" pitchFamily="2" charset="-122"/>
                  <a:cs typeface="+mn-ea"/>
                  <a:sym typeface="inpin heiti" panose="00000500000000000000" pitchFamily="2" charset="-122"/>
                </a:endParaRPr>
              </a:p>
            </p:txBody>
          </p:sp>
          <p:sp>
            <p:nvSpPr>
              <p:cNvPr id="50" name="Freeform 191"/>
              <p:cNvSpPr/>
              <p:nvPr/>
            </p:nvSpPr>
            <p:spPr bwMode="auto">
              <a:xfrm>
                <a:off x="970959" y="307782"/>
                <a:ext cx="241300" cy="376238"/>
              </a:xfrm>
              <a:custGeom>
                <a:avLst/>
                <a:gdLst>
                  <a:gd name="T0" fmla="*/ 29 w 80"/>
                  <a:gd name="T1" fmla="*/ 6 h 125"/>
                  <a:gd name="T2" fmla="*/ 6 w 80"/>
                  <a:gd name="T3" fmla="*/ 6 h 125"/>
                  <a:gd name="T4" fmla="*/ 6 w 80"/>
                  <a:gd name="T5" fmla="*/ 29 h 125"/>
                  <a:gd name="T6" fmla="*/ 40 w 80"/>
                  <a:gd name="T7" fmla="*/ 63 h 125"/>
                  <a:gd name="T8" fmla="*/ 6 w 80"/>
                  <a:gd name="T9" fmla="*/ 98 h 125"/>
                  <a:gd name="T10" fmla="*/ 6 w 80"/>
                  <a:gd name="T11" fmla="*/ 121 h 125"/>
                  <a:gd name="T12" fmla="*/ 18 w 80"/>
                  <a:gd name="T13" fmla="*/ 125 h 125"/>
                  <a:gd name="T14" fmla="*/ 29 w 80"/>
                  <a:gd name="T15" fmla="*/ 121 h 125"/>
                  <a:gd name="T16" fmla="*/ 75 w 80"/>
                  <a:gd name="T17" fmla="*/ 75 h 125"/>
                  <a:gd name="T18" fmla="*/ 80 w 80"/>
                  <a:gd name="T19" fmla="*/ 63 h 125"/>
                  <a:gd name="T20" fmla="*/ 75 w 80"/>
                  <a:gd name="T21" fmla="*/ 52 h 125"/>
                  <a:gd name="T22" fmla="*/ 29 w 80"/>
                  <a:gd name="T23" fmla="*/ 6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0" h="125">
                    <a:moveTo>
                      <a:pt x="29" y="6"/>
                    </a:moveTo>
                    <a:cubicBezTo>
                      <a:pt x="23" y="0"/>
                      <a:pt x="13" y="0"/>
                      <a:pt x="6" y="6"/>
                    </a:cubicBezTo>
                    <a:cubicBezTo>
                      <a:pt x="0" y="13"/>
                      <a:pt x="0" y="23"/>
                      <a:pt x="6" y="29"/>
                    </a:cubicBezTo>
                    <a:cubicBezTo>
                      <a:pt x="40" y="63"/>
                      <a:pt x="40" y="63"/>
                      <a:pt x="40" y="63"/>
                    </a:cubicBezTo>
                    <a:cubicBezTo>
                      <a:pt x="6" y="98"/>
                      <a:pt x="6" y="98"/>
                      <a:pt x="6" y="98"/>
                    </a:cubicBezTo>
                    <a:cubicBezTo>
                      <a:pt x="0" y="104"/>
                      <a:pt x="0" y="114"/>
                      <a:pt x="6" y="121"/>
                    </a:cubicBezTo>
                    <a:cubicBezTo>
                      <a:pt x="9" y="124"/>
                      <a:pt x="14" y="125"/>
                      <a:pt x="18" y="125"/>
                    </a:cubicBezTo>
                    <a:cubicBezTo>
                      <a:pt x="22" y="125"/>
                      <a:pt x="26" y="124"/>
                      <a:pt x="29" y="121"/>
                    </a:cubicBezTo>
                    <a:cubicBezTo>
                      <a:pt x="75" y="75"/>
                      <a:pt x="75" y="75"/>
                      <a:pt x="75" y="75"/>
                    </a:cubicBezTo>
                    <a:cubicBezTo>
                      <a:pt x="78" y="72"/>
                      <a:pt x="80" y="68"/>
                      <a:pt x="80" y="63"/>
                    </a:cubicBezTo>
                    <a:cubicBezTo>
                      <a:pt x="80" y="59"/>
                      <a:pt x="78" y="55"/>
                      <a:pt x="75" y="52"/>
                    </a:cubicBezTo>
                    <a:lnTo>
                      <a:pt x="29" y="6"/>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67578" tIns="33789" rIns="67578" bIns="33789" numCol="1" anchor="t" anchorCtr="0" compatLnSpc="1"/>
              <a:lstStyle/>
              <a:p>
                <a:endParaRPr lang="zh-CN" altLang="en-US" sz="1330" dirty="0">
                  <a:latin typeface="inpin heiti" panose="00000500000000000000" pitchFamily="2" charset="-122"/>
                  <a:ea typeface="inpin heiti" panose="00000500000000000000" pitchFamily="2" charset="-122"/>
                  <a:cs typeface="+mn-ea"/>
                  <a:sym typeface="inpin heiti" panose="00000500000000000000" pitchFamily="2" charset="-122"/>
                </a:endParaRPr>
              </a:p>
            </p:txBody>
          </p:sp>
        </p:grpSp>
        <p:grpSp>
          <p:nvGrpSpPr>
            <p:cNvPr id="51" name="组合 50"/>
            <p:cNvGrpSpPr/>
            <p:nvPr/>
          </p:nvGrpSpPr>
          <p:grpSpPr>
            <a:xfrm>
              <a:off x="3993092" y="3763667"/>
              <a:ext cx="447894" cy="447894"/>
              <a:chOff x="789984" y="220469"/>
              <a:chExt cx="550863" cy="550863"/>
            </a:xfrm>
            <a:solidFill>
              <a:schemeClr val="bg1"/>
            </a:solidFill>
          </p:grpSpPr>
          <p:sp>
            <p:nvSpPr>
              <p:cNvPr id="52" name="Oval 173"/>
              <p:cNvSpPr>
                <a:spLocks noChangeArrowheads="1"/>
              </p:cNvSpPr>
              <p:nvPr/>
            </p:nvSpPr>
            <p:spPr bwMode="auto">
              <a:xfrm>
                <a:off x="789984" y="220469"/>
                <a:ext cx="550863" cy="55086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7578" tIns="33789" rIns="67578" bIns="33789" numCol="1" anchor="t" anchorCtr="0" compatLnSpc="1"/>
              <a:lstStyle/>
              <a:p>
                <a:endParaRPr lang="zh-CN" altLang="en-US" sz="1330" dirty="0">
                  <a:latin typeface="inpin heiti" panose="00000500000000000000" pitchFamily="2" charset="-122"/>
                  <a:ea typeface="inpin heiti" panose="00000500000000000000" pitchFamily="2" charset="-122"/>
                  <a:cs typeface="+mn-ea"/>
                  <a:sym typeface="inpin heiti" panose="00000500000000000000" pitchFamily="2" charset="-122"/>
                </a:endParaRPr>
              </a:p>
            </p:txBody>
          </p:sp>
          <p:sp>
            <p:nvSpPr>
              <p:cNvPr id="53" name="Freeform 191"/>
              <p:cNvSpPr/>
              <p:nvPr/>
            </p:nvSpPr>
            <p:spPr bwMode="auto">
              <a:xfrm>
                <a:off x="970959" y="307782"/>
                <a:ext cx="241300" cy="376238"/>
              </a:xfrm>
              <a:custGeom>
                <a:avLst/>
                <a:gdLst>
                  <a:gd name="T0" fmla="*/ 29 w 80"/>
                  <a:gd name="T1" fmla="*/ 6 h 125"/>
                  <a:gd name="T2" fmla="*/ 6 w 80"/>
                  <a:gd name="T3" fmla="*/ 6 h 125"/>
                  <a:gd name="T4" fmla="*/ 6 w 80"/>
                  <a:gd name="T5" fmla="*/ 29 h 125"/>
                  <a:gd name="T6" fmla="*/ 40 w 80"/>
                  <a:gd name="T7" fmla="*/ 63 h 125"/>
                  <a:gd name="T8" fmla="*/ 6 w 80"/>
                  <a:gd name="T9" fmla="*/ 98 h 125"/>
                  <a:gd name="T10" fmla="*/ 6 w 80"/>
                  <a:gd name="T11" fmla="*/ 121 h 125"/>
                  <a:gd name="T12" fmla="*/ 18 w 80"/>
                  <a:gd name="T13" fmla="*/ 125 h 125"/>
                  <a:gd name="T14" fmla="*/ 29 w 80"/>
                  <a:gd name="T15" fmla="*/ 121 h 125"/>
                  <a:gd name="T16" fmla="*/ 75 w 80"/>
                  <a:gd name="T17" fmla="*/ 75 h 125"/>
                  <a:gd name="T18" fmla="*/ 80 w 80"/>
                  <a:gd name="T19" fmla="*/ 63 h 125"/>
                  <a:gd name="T20" fmla="*/ 75 w 80"/>
                  <a:gd name="T21" fmla="*/ 52 h 125"/>
                  <a:gd name="T22" fmla="*/ 29 w 80"/>
                  <a:gd name="T23" fmla="*/ 6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0" h="125">
                    <a:moveTo>
                      <a:pt x="29" y="6"/>
                    </a:moveTo>
                    <a:cubicBezTo>
                      <a:pt x="23" y="0"/>
                      <a:pt x="13" y="0"/>
                      <a:pt x="6" y="6"/>
                    </a:cubicBezTo>
                    <a:cubicBezTo>
                      <a:pt x="0" y="13"/>
                      <a:pt x="0" y="23"/>
                      <a:pt x="6" y="29"/>
                    </a:cubicBezTo>
                    <a:cubicBezTo>
                      <a:pt x="40" y="63"/>
                      <a:pt x="40" y="63"/>
                      <a:pt x="40" y="63"/>
                    </a:cubicBezTo>
                    <a:cubicBezTo>
                      <a:pt x="6" y="98"/>
                      <a:pt x="6" y="98"/>
                      <a:pt x="6" y="98"/>
                    </a:cubicBezTo>
                    <a:cubicBezTo>
                      <a:pt x="0" y="104"/>
                      <a:pt x="0" y="114"/>
                      <a:pt x="6" y="121"/>
                    </a:cubicBezTo>
                    <a:cubicBezTo>
                      <a:pt x="9" y="124"/>
                      <a:pt x="14" y="125"/>
                      <a:pt x="18" y="125"/>
                    </a:cubicBezTo>
                    <a:cubicBezTo>
                      <a:pt x="22" y="125"/>
                      <a:pt x="26" y="124"/>
                      <a:pt x="29" y="121"/>
                    </a:cubicBezTo>
                    <a:cubicBezTo>
                      <a:pt x="75" y="75"/>
                      <a:pt x="75" y="75"/>
                      <a:pt x="75" y="75"/>
                    </a:cubicBezTo>
                    <a:cubicBezTo>
                      <a:pt x="78" y="72"/>
                      <a:pt x="80" y="68"/>
                      <a:pt x="80" y="63"/>
                    </a:cubicBezTo>
                    <a:cubicBezTo>
                      <a:pt x="80" y="59"/>
                      <a:pt x="78" y="55"/>
                      <a:pt x="75" y="52"/>
                    </a:cubicBezTo>
                    <a:lnTo>
                      <a:pt x="29" y="6"/>
                    </a:lnTo>
                    <a:close/>
                  </a:path>
                </a:pathLst>
              </a:custGeom>
              <a:solidFill>
                <a:srgbClr val="E96D2B"/>
              </a:solidFill>
              <a:ln>
                <a:noFill/>
              </a:ln>
              <a:extLst>
                <a:ext uri="{91240B29-F687-4F45-9708-019B960494DF}">
                  <a14:hiddenLine xmlns:a14="http://schemas.microsoft.com/office/drawing/2010/main" w="9525">
                    <a:solidFill>
                      <a:srgbClr val="000000"/>
                    </a:solidFill>
                    <a:round/>
                  </a14:hiddenLine>
                </a:ext>
              </a:extLst>
            </p:spPr>
            <p:txBody>
              <a:bodyPr vert="horz" wrap="square" lIns="67578" tIns="33789" rIns="67578" bIns="33789" numCol="1" anchor="t" anchorCtr="0" compatLnSpc="1"/>
              <a:lstStyle/>
              <a:p>
                <a:endParaRPr lang="zh-CN" altLang="en-US" sz="1330">
                  <a:latin typeface="inpin heiti" panose="00000500000000000000" pitchFamily="2" charset="-122"/>
                  <a:ea typeface="inpin heiti" panose="00000500000000000000" pitchFamily="2" charset="-122"/>
                  <a:cs typeface="+mn-ea"/>
                  <a:sym typeface="inpin heiti" panose="00000500000000000000" pitchFamily="2" charset="-122"/>
                </a:endParaRPr>
              </a:p>
            </p:txBody>
          </p:sp>
        </p:grpSp>
      </p:grpSp>
      <p:sp>
        <p:nvSpPr>
          <p:cNvPr id="55" name="文本框 54"/>
          <p:cNvSpPr txBox="1"/>
          <p:nvPr/>
        </p:nvSpPr>
        <p:spPr>
          <a:xfrm>
            <a:off x="4645586" y="1009790"/>
            <a:ext cx="1203960" cy="284480"/>
          </a:xfrm>
          <a:prstGeom prst="rect">
            <a:avLst/>
          </a:prstGeom>
          <a:noFill/>
        </p:spPr>
        <p:txBody>
          <a:bodyPr wrap="none" rtlCol="0">
            <a:spAutoFit/>
          </a:bodyPr>
          <a:lstStyle/>
          <a:p>
            <a:pPr>
              <a:lnSpc>
                <a:spcPct val="90000"/>
              </a:lnSpc>
            </a:pPr>
            <a:r>
              <a:rPr lang="zh-CN" altLang="en-US" sz="1400" b="1" spc="600" dirty="0">
                <a:solidFill>
                  <a:schemeClr val="tx1">
                    <a:lumMod val="95000"/>
                    <a:lumOff val="5000"/>
                  </a:schemeClr>
                </a:solidFill>
                <a:latin typeface="inpin heiti" panose="00000500000000000000" pitchFamily="2" charset="-122"/>
                <a:ea typeface="inpin heiti" panose="00000500000000000000" pitchFamily="2" charset="-122"/>
                <a:sym typeface="inpin heiti" panose="00000500000000000000" pitchFamily="2" charset="-122"/>
              </a:rPr>
              <a:t>自我介绍</a:t>
            </a:r>
            <a:endParaRPr lang="zh-CN" altLang="en-US" sz="1400" b="1" spc="600" dirty="0">
              <a:solidFill>
                <a:schemeClr val="tx1">
                  <a:lumMod val="95000"/>
                  <a:lumOff val="5000"/>
                </a:schemeClr>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61" name="文本框 60"/>
          <p:cNvSpPr txBox="1"/>
          <p:nvPr/>
        </p:nvSpPr>
        <p:spPr>
          <a:xfrm>
            <a:off x="4645570" y="1784135"/>
            <a:ext cx="1591310" cy="303530"/>
          </a:xfrm>
          <a:prstGeom prst="rect">
            <a:avLst/>
          </a:prstGeom>
          <a:noFill/>
        </p:spPr>
        <p:txBody>
          <a:bodyPr wrap="none" rtlCol="0">
            <a:spAutoFit/>
          </a:bodyPr>
          <a:lstStyle/>
          <a:p>
            <a:r>
              <a:rPr lang="en-US" altLang="zh-CN" sz="1380" b="1" spc="600" dirty="0">
                <a:solidFill>
                  <a:schemeClr val="tx1">
                    <a:lumMod val="95000"/>
                    <a:lumOff val="5000"/>
                  </a:schemeClr>
                </a:solidFill>
                <a:latin typeface="inpin heiti" panose="00000500000000000000" pitchFamily="2" charset="-122"/>
                <a:ea typeface="inpin heiti" panose="00000500000000000000" pitchFamily="2" charset="-122"/>
                <a:sym typeface="inpin heiti" panose="00000500000000000000" pitchFamily="2" charset="-122"/>
              </a:rPr>
              <a:t>TDengine</a:t>
            </a:r>
            <a:endParaRPr lang="en-US" altLang="zh-CN" sz="1380" b="1" spc="600" dirty="0">
              <a:solidFill>
                <a:schemeClr val="tx1">
                  <a:lumMod val="95000"/>
                  <a:lumOff val="5000"/>
                </a:schemeClr>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63" name="文本框 62"/>
          <p:cNvSpPr txBox="1"/>
          <p:nvPr/>
        </p:nvSpPr>
        <p:spPr>
          <a:xfrm>
            <a:off x="4663985" y="2596150"/>
            <a:ext cx="850265" cy="303530"/>
          </a:xfrm>
          <a:prstGeom prst="rect">
            <a:avLst/>
          </a:prstGeom>
          <a:noFill/>
        </p:spPr>
        <p:txBody>
          <a:bodyPr wrap="none" rtlCol="0">
            <a:spAutoFit/>
          </a:bodyPr>
          <a:lstStyle/>
          <a:p>
            <a:r>
              <a:rPr lang="en-US" altLang="zh-CN" sz="1380" b="1" spc="300" dirty="0">
                <a:solidFill>
                  <a:schemeClr val="tx1">
                    <a:lumMod val="95000"/>
                    <a:lumOff val="5000"/>
                  </a:schemeClr>
                </a:solidFill>
                <a:latin typeface="inpin heiti" panose="00000500000000000000" pitchFamily="2" charset="-122"/>
                <a:ea typeface="inpin heiti" panose="00000500000000000000" pitchFamily="2" charset="-122"/>
                <a:sym typeface="inpin heiti" panose="00000500000000000000" pitchFamily="2" charset="-122"/>
              </a:rPr>
              <a:t>taosX</a:t>
            </a:r>
            <a:endParaRPr lang="en-US" altLang="zh-CN" sz="1380" b="1" spc="300" dirty="0">
              <a:solidFill>
                <a:schemeClr val="tx1">
                  <a:lumMod val="95000"/>
                  <a:lumOff val="5000"/>
                </a:schemeClr>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65" name="文本框 64"/>
          <p:cNvSpPr txBox="1"/>
          <p:nvPr/>
        </p:nvSpPr>
        <p:spPr>
          <a:xfrm>
            <a:off x="4704080" y="3432810"/>
            <a:ext cx="2453005" cy="303530"/>
          </a:xfrm>
          <a:prstGeom prst="rect">
            <a:avLst/>
          </a:prstGeom>
          <a:noFill/>
        </p:spPr>
        <p:txBody>
          <a:bodyPr wrap="square" rtlCol="0">
            <a:spAutoFit/>
          </a:bodyPr>
          <a:lstStyle/>
          <a:p>
            <a:r>
              <a:rPr lang="en-US" altLang="zh-CN" sz="1380" b="1" spc="600" dirty="0">
                <a:solidFill>
                  <a:srgbClr val="E96D2B"/>
                </a:solidFill>
                <a:latin typeface="inpin heiti" panose="00000500000000000000" pitchFamily="2" charset="-122"/>
                <a:ea typeface="inpin heiti" panose="00000500000000000000" pitchFamily="2" charset="-122"/>
                <a:sym typeface="inpin heiti" panose="00000500000000000000" pitchFamily="2" charset="-122"/>
              </a:rPr>
              <a:t>Rust </a:t>
            </a:r>
            <a:r>
              <a:rPr lang="zh-CN" altLang="en-US" sz="1380" b="1" spc="600" dirty="0">
                <a:solidFill>
                  <a:srgbClr val="E96D2B"/>
                </a:solidFill>
                <a:latin typeface="inpin heiti" panose="00000500000000000000" pitchFamily="2" charset="-122"/>
                <a:ea typeface="inpin heiti" panose="00000500000000000000" pitchFamily="2" charset="-122"/>
                <a:sym typeface="inpin heiti" panose="00000500000000000000" pitchFamily="2" charset="-122"/>
              </a:rPr>
              <a:t>使用</a:t>
            </a:r>
            <a:endParaRPr lang="zh-CN" altLang="en-US" sz="1380" b="1" spc="600" dirty="0">
              <a:solidFill>
                <a:srgbClr val="E96D2B"/>
              </a:solidFill>
              <a:latin typeface="inpin heiti" panose="00000500000000000000" pitchFamily="2" charset="-122"/>
              <a:ea typeface="inpin heiti" panose="00000500000000000000" pitchFamily="2" charset="-122"/>
              <a:sym typeface="inpin heiti" panose="00000500000000000000"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600" advClick="0" advTm="2000">
        <p14:gallery dir="l"/>
      </p:transition>
    </mc:Choice>
    <mc:Fallback>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wipe(down)">
                                      <p:cBhvr>
                                        <p:cTn id="7" dur="500"/>
                                        <p:tgtEl>
                                          <p:spTgt spid="5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1"/>
                                        </p:tgtEl>
                                        <p:attrNameLst>
                                          <p:attrName>style.visibility</p:attrName>
                                        </p:attrNameLst>
                                      </p:cBhvr>
                                      <p:to>
                                        <p:strVal val="visible"/>
                                      </p:to>
                                    </p:set>
                                    <p:animEffect transition="in" filter="wipe(down)">
                                      <p:cBhvr>
                                        <p:cTn id="12" dur="500"/>
                                        <p:tgtEl>
                                          <p:spTgt spid="6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63"/>
                                        </p:tgtEl>
                                        <p:attrNameLst>
                                          <p:attrName>style.visibility</p:attrName>
                                        </p:attrNameLst>
                                      </p:cBhvr>
                                      <p:to>
                                        <p:strVal val="visible"/>
                                      </p:to>
                                    </p:set>
                                    <p:animEffect transition="in" filter="wipe(down)">
                                      <p:cBhvr>
                                        <p:cTn id="17" dur="500"/>
                                        <p:tgtEl>
                                          <p:spTgt spid="6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65"/>
                                        </p:tgtEl>
                                        <p:attrNameLst>
                                          <p:attrName>style.visibility</p:attrName>
                                        </p:attrNameLst>
                                      </p:cBhvr>
                                      <p:to>
                                        <p:strVal val="visible"/>
                                      </p:to>
                                    </p:set>
                                    <p:animEffect transition="in" filter="wipe(down)">
                                      <p:cBhvr>
                                        <p:cTn id="22"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61" grpId="0"/>
      <p:bldP spid="63" grpId="0"/>
      <p:bldP spid="6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矩形 2"/>
          <p:cNvSpPr/>
          <p:nvPr/>
        </p:nvSpPr>
        <p:spPr>
          <a:xfrm>
            <a:off x="0" y="-1905"/>
            <a:ext cx="9144000" cy="5145405"/>
          </a:xfrm>
          <a:prstGeom prst="rect">
            <a:avLst/>
          </a:prstGeom>
          <a:solidFill>
            <a:srgbClr val="E96D2B"/>
          </a:solidFill>
          <a:ln w="12700">
            <a:miter lim="400000"/>
          </a:ln>
        </p:spPr>
        <p:txBody>
          <a:bodyPr lIns="0" tIns="0" rIns="0" bIns="0" anchor="ctr"/>
          <a:lstStyle/>
          <a:p>
            <a:pPr algn="ctr">
              <a:defRPr>
                <a:solidFill>
                  <a:srgbClr val="FFFFFF"/>
                </a:solidFill>
              </a:defRPr>
            </a:pPr>
            <a:endParaRPr dirty="0"/>
          </a:p>
        </p:txBody>
      </p:sp>
      <p:sp>
        <p:nvSpPr>
          <p:cNvPr id="101" name="文本框 21"/>
          <p:cNvSpPr txBox="1"/>
          <p:nvPr/>
        </p:nvSpPr>
        <p:spPr>
          <a:xfrm>
            <a:off x="762634" y="1507070"/>
            <a:ext cx="7824440" cy="829945"/>
          </a:xfrm>
          <a:prstGeom prst="rect">
            <a:avLst/>
          </a:prstGeom>
          <a:ln w="12700">
            <a:miter lim="400000"/>
          </a:ln>
        </p:spPr>
        <p:txBody>
          <a:bodyPr wrap="square" lIns="45719" rIns="45719">
            <a:spAutoFit/>
          </a:bodyPr>
          <a:lstStyle>
            <a:lvl1pPr>
              <a:defRPr sz="2800" b="1">
                <a:solidFill>
                  <a:srgbClr val="FFFFFF"/>
                </a:solidFill>
                <a:latin typeface="Poppins"/>
                <a:ea typeface="Poppins"/>
                <a:cs typeface="Poppins"/>
                <a:sym typeface="Poppins"/>
              </a:defRPr>
            </a:lvl1pPr>
          </a:lstStyle>
          <a:p>
            <a:r>
              <a:rPr sz="2400" dirty="0"/>
              <a:t>基于 Rust Arrow Flight 的物联网和时序数据传输及转换工具</a:t>
            </a:r>
            <a:endParaRPr sz="2400" dirty="0"/>
          </a:p>
        </p:txBody>
      </p:sp>
      <p:sp>
        <p:nvSpPr>
          <p:cNvPr id="102" name="文本框 9"/>
          <p:cNvSpPr txBox="1"/>
          <p:nvPr/>
        </p:nvSpPr>
        <p:spPr>
          <a:xfrm>
            <a:off x="755717" y="3370332"/>
            <a:ext cx="7769195" cy="645160"/>
          </a:xfrm>
          <a:prstGeom prst="rect">
            <a:avLst/>
          </a:prstGeom>
          <a:ln w="12700">
            <a:miter lim="400000"/>
          </a:ln>
        </p:spPr>
        <p:txBody>
          <a:bodyPr lIns="45719" rIns="45719">
            <a:spAutoFit/>
          </a:bodyPr>
          <a:lstStyle/>
          <a:p>
            <a:pPr>
              <a:lnSpc>
                <a:spcPct val="150000"/>
              </a:lnSpc>
              <a:defRPr sz="1200">
                <a:solidFill>
                  <a:srgbClr val="FFFFFF"/>
                </a:solidFill>
                <a:latin typeface="Poppins"/>
                <a:ea typeface="Poppins"/>
                <a:cs typeface="Poppins"/>
                <a:sym typeface="Poppins"/>
              </a:defRPr>
            </a:pPr>
            <a:r>
              <a:rPr lang="zh-CN" altLang="en-US" dirty="0"/>
              <a:t>霍琳贺</a:t>
            </a:r>
            <a:endParaRPr lang="en-US" dirty="0"/>
          </a:p>
          <a:p>
            <a:pPr>
              <a:lnSpc>
                <a:spcPct val="150000"/>
              </a:lnSpc>
              <a:defRPr sz="1200">
                <a:solidFill>
                  <a:srgbClr val="FFFFFF"/>
                </a:solidFill>
                <a:latin typeface="Poppins"/>
                <a:ea typeface="Poppins"/>
                <a:cs typeface="Poppins"/>
                <a:sym typeface="Poppins"/>
              </a:defRPr>
            </a:pPr>
            <a:r>
              <a:rPr lang="zh-CN" dirty="0"/>
              <a:t>涛思</a:t>
            </a:r>
            <a:r>
              <a:rPr lang="zh-CN" dirty="0"/>
              <a:t>数据</a:t>
            </a:r>
            <a:endParaRPr lang="zh-CN" dirty="0"/>
          </a:p>
        </p:txBody>
      </p:sp>
      <p:sp>
        <p:nvSpPr>
          <p:cNvPr id="103" name="矩形 7"/>
          <p:cNvSpPr/>
          <p:nvPr/>
        </p:nvSpPr>
        <p:spPr>
          <a:xfrm>
            <a:off x="772189" y="991719"/>
            <a:ext cx="77546" cy="237351"/>
          </a:xfrm>
          <a:prstGeom prst="rect">
            <a:avLst/>
          </a:prstGeom>
          <a:solidFill>
            <a:srgbClr val="E96D2B"/>
          </a:solidFill>
          <a:ln w="12700">
            <a:miter lim="400000"/>
          </a:ln>
        </p:spPr>
        <p:txBody>
          <a:bodyPr lIns="0" tIns="0" rIns="0" bIns="0" anchor="ctr"/>
          <a:lstStyle/>
          <a:p>
            <a:pPr algn="ctr">
              <a:defRPr sz="1000">
                <a:ln w="9525" cap="flat">
                  <a:solidFill>
                    <a:srgbClr val="0D7260"/>
                  </a:solidFill>
                  <a:prstDash val="solid"/>
                  <a:round/>
                </a:ln>
                <a:noFill/>
              </a:defRPr>
            </a:pPr>
            <a:endParaRPr dirty="0"/>
          </a:p>
        </p:txBody>
      </p:sp>
      <p:sp>
        <p:nvSpPr>
          <p:cNvPr id="104" name="文本框 10"/>
          <p:cNvSpPr txBox="1"/>
          <p:nvPr/>
        </p:nvSpPr>
        <p:spPr>
          <a:xfrm>
            <a:off x="866878" y="926217"/>
            <a:ext cx="5300875" cy="369332"/>
          </a:xfrm>
          <a:prstGeom prst="rect">
            <a:avLst/>
          </a:prstGeom>
          <a:ln w="12700">
            <a:miter lim="400000"/>
          </a:ln>
        </p:spPr>
        <p:txBody>
          <a:bodyPr wrap="square" lIns="45719" rIns="45719">
            <a:spAutoFit/>
          </a:bodyPr>
          <a:lstStyle>
            <a:lvl1pPr>
              <a:defRPr>
                <a:solidFill>
                  <a:srgbClr val="FFFFFF"/>
                </a:solidFill>
                <a:latin typeface="Poppins Medium"/>
                <a:ea typeface="Poppins Medium"/>
                <a:cs typeface="Poppins Medium"/>
                <a:sym typeface="Poppins Medium"/>
              </a:defRPr>
            </a:lvl1pPr>
          </a:lstStyle>
          <a:p>
            <a:r>
              <a:rPr lang="en-US" dirty="0"/>
              <a:t>Rust China Conf 2023</a:t>
            </a:r>
            <a:endParaRPr lang="en-US" dirty="0"/>
          </a:p>
        </p:txBody>
      </p:sp>
      <p:sp>
        <p:nvSpPr>
          <p:cNvPr id="105" name="矩形 13"/>
          <p:cNvSpPr/>
          <p:nvPr/>
        </p:nvSpPr>
        <p:spPr>
          <a:xfrm>
            <a:off x="0" y="4201159"/>
            <a:ext cx="9144000" cy="953771"/>
          </a:xfrm>
          <a:prstGeom prst="rect">
            <a:avLst/>
          </a:prstGeom>
          <a:solidFill>
            <a:srgbClr val="F5C1E3"/>
          </a:solidFill>
          <a:ln w="12700">
            <a:miter lim="400000"/>
          </a:ln>
        </p:spPr>
        <p:txBody>
          <a:bodyPr lIns="0" tIns="0" rIns="0" bIns="0" anchor="ctr"/>
          <a:lstStyle/>
          <a:p>
            <a:pPr algn="ctr">
              <a:defRPr>
                <a:solidFill>
                  <a:srgbClr val="FFFFFF"/>
                </a:solidFill>
              </a:defRPr>
            </a:pPr>
          </a:p>
        </p:txBody>
      </p:sp>
      <p:pic>
        <p:nvPicPr>
          <p:cNvPr id="106" name="图片 14" descr="图片 14"/>
          <p:cNvPicPr>
            <a:picLocks noChangeAspect="1"/>
          </p:cNvPicPr>
          <p:nvPr/>
        </p:nvPicPr>
        <p:blipFill>
          <a:blip r:embed="rId1"/>
          <a:stretch>
            <a:fillRect/>
          </a:stretch>
        </p:blipFill>
        <p:spPr>
          <a:xfrm>
            <a:off x="6167754" y="3174364"/>
            <a:ext cx="2465071" cy="1980566"/>
          </a:xfrm>
          <a:prstGeom prst="rect">
            <a:avLst/>
          </a:prstGeom>
          <a:ln w="12700">
            <a:miter lim="400000"/>
            <a:headEnd/>
            <a:tailEnd/>
          </a:ln>
        </p:spPr>
      </p:pic>
      <p:sp>
        <p:nvSpPr>
          <p:cNvPr id="107" name="矩形 15"/>
          <p:cNvSpPr/>
          <p:nvPr/>
        </p:nvSpPr>
        <p:spPr>
          <a:xfrm>
            <a:off x="716944" y="991719"/>
            <a:ext cx="77546" cy="237351"/>
          </a:xfrm>
          <a:prstGeom prst="rect">
            <a:avLst/>
          </a:prstGeom>
          <a:solidFill>
            <a:srgbClr val="F5C1E3"/>
          </a:solidFill>
          <a:ln w="12700">
            <a:miter lim="400000"/>
          </a:ln>
        </p:spPr>
        <p:txBody>
          <a:bodyPr lIns="0" tIns="0" rIns="0" bIns="0" anchor="ctr"/>
          <a:lstStyle/>
          <a:p>
            <a:pPr algn="ctr">
              <a:defRPr sz="1000">
                <a:solidFill>
                  <a:srgbClr val="FFFFFF"/>
                </a:solidFill>
              </a:defRPr>
            </a:pP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Why Rust ?</a:t>
            </a:r>
            <a:endParaRPr lang="zh-CN" altLang="en-US">
              <a:ea typeface="宋体" pitchFamily="2" charset="-122"/>
            </a:endParaRPr>
          </a:p>
        </p:txBody>
      </p:sp>
      <p:sp>
        <p:nvSpPr>
          <p:cNvPr id="3" name="Text Placeholder 2"/>
          <p:cNvSpPr>
            <a:spLocks noGrp="1"/>
          </p:cNvSpPr>
          <p:nvPr>
            <p:ph type="body" idx="1"/>
          </p:nvPr>
        </p:nvSpPr>
        <p:spPr/>
        <p:txBody>
          <a:bodyPr/>
          <a:lstStyle/>
          <a:p>
            <a:r>
              <a:rPr lang="zh-CN" altLang="en-US">
                <a:ea typeface="宋体" pitchFamily="2" charset="-122"/>
              </a:rPr>
              <a:t>安全性</a:t>
            </a:r>
            <a:endParaRPr lang="zh-CN" altLang="en-US">
              <a:ea typeface="宋体" pitchFamily="2" charset="-122"/>
            </a:endParaRPr>
          </a:p>
          <a:p>
            <a:r>
              <a:rPr lang="zh-CN" altLang="en-US">
                <a:ea typeface="宋体" pitchFamily="2" charset="-122"/>
              </a:rPr>
              <a:t>高性能</a:t>
            </a:r>
            <a:endParaRPr lang="zh-CN" altLang="en-US">
              <a:ea typeface="宋体" pitchFamily="2" charset="-122"/>
            </a:endParaRPr>
          </a:p>
          <a:p>
            <a:r>
              <a:rPr lang="zh-CN" altLang="en-US">
                <a:solidFill>
                  <a:srgbClr val="E96D2B"/>
                </a:solidFill>
                <a:ea typeface="宋体" pitchFamily="2" charset="-122"/>
                <a:sym typeface="+mn-ea"/>
              </a:rPr>
              <a:t>跨平台兼容</a:t>
            </a:r>
            <a:endParaRPr lang="zh-CN" altLang="en-US">
              <a:solidFill>
                <a:srgbClr val="E96D2B"/>
              </a:solidFill>
              <a:ea typeface="宋体" pitchFamily="2" charset="-122"/>
              <a:sym typeface="+mn-ea"/>
            </a:endParaRPr>
          </a:p>
          <a:p>
            <a:r>
              <a:rPr lang="zh-CN" altLang="en-US">
                <a:solidFill>
                  <a:srgbClr val="E96D2B"/>
                </a:solidFill>
                <a:ea typeface="宋体" pitchFamily="2" charset="-122"/>
              </a:rPr>
              <a:t>强大的类型系统和抽象表达能力</a:t>
            </a:r>
            <a:endParaRPr lang="zh-CN" altLang="en-US">
              <a:solidFill>
                <a:srgbClr val="E96D2B"/>
              </a:solidFill>
              <a:ea typeface="宋体" pitchFamily="2" charset="-122"/>
            </a:endParaRPr>
          </a:p>
          <a:p>
            <a:r>
              <a:rPr lang="zh-CN" altLang="en-US">
                <a:ea typeface="宋体" pitchFamily="2" charset="-122"/>
              </a:rPr>
              <a:t>优秀的</a:t>
            </a:r>
            <a:r>
              <a:rPr lang="en-US" altLang="zh-CN">
                <a:ea typeface="宋体" pitchFamily="2" charset="-122"/>
              </a:rPr>
              <a:t> Rust </a:t>
            </a:r>
            <a:r>
              <a:rPr lang="zh-CN" altLang="en-US">
                <a:ea typeface="宋体" pitchFamily="2" charset="-122"/>
              </a:rPr>
              <a:t>生态和开发工具链</a:t>
            </a:r>
            <a:endParaRPr lang="zh-CN" altLang="en-US">
              <a:ea typeface="宋体" pitchFamily="2" charset="-122"/>
            </a:endParaRPr>
          </a:p>
          <a:p>
            <a:r>
              <a:rPr lang="en-US" altLang="zh-CN">
                <a:solidFill>
                  <a:srgbClr val="E96D2B"/>
                </a:solidFill>
                <a:ea typeface="宋体" pitchFamily="2" charset="-122"/>
              </a:rPr>
              <a:t>C FFI </a:t>
            </a:r>
            <a:r>
              <a:rPr lang="zh-CN" altLang="en-US">
                <a:solidFill>
                  <a:srgbClr val="E96D2B"/>
                </a:solidFill>
                <a:ea typeface="宋体" pitchFamily="2" charset="-122"/>
              </a:rPr>
              <a:t>互操作能力</a:t>
            </a:r>
            <a:endParaRPr lang="zh-CN" altLang="en-US">
              <a:solidFill>
                <a:srgbClr val="E96D2B"/>
              </a:solidFill>
              <a:ea typeface="宋体" pitchFamily="2" charset="-122"/>
            </a:endParaRPr>
          </a:p>
          <a:p>
            <a:r>
              <a:rPr lang="x-none" altLang="zh-CN">
                <a:ea typeface="宋体" pitchFamily="2" charset="-122"/>
                <a:sym typeface="+mn-ea"/>
              </a:rPr>
              <a:t>async/await </a:t>
            </a:r>
            <a:r>
              <a:rPr lang="zh-CN" altLang="x-none">
                <a:ea typeface="宋体" pitchFamily="2" charset="-122"/>
                <a:sym typeface="+mn-ea"/>
              </a:rPr>
              <a:t>异步编程</a:t>
            </a:r>
            <a:endParaRPr lang="zh-CN" altLang="x-none">
              <a:solidFill>
                <a:srgbClr val="E96D2B"/>
              </a:solidFill>
              <a:ea typeface="宋体" pitchFamily="2" charset="-122"/>
              <a:sym typeface="+mn-ea"/>
            </a:endParaRP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Rust - Crates Used in taosX</a:t>
            </a:r>
            <a:endParaRPr lang="en-US"/>
          </a:p>
        </p:txBody>
      </p:sp>
      <p:sp>
        <p:nvSpPr>
          <p:cNvPr id="3" name="Text Placeholder 2"/>
          <p:cNvSpPr>
            <a:spLocks noGrp="1"/>
          </p:cNvSpPr>
          <p:nvPr>
            <p:ph type="body" idx="1"/>
          </p:nvPr>
        </p:nvSpPr>
        <p:spPr/>
        <p:txBody>
          <a:bodyPr>
            <a:normAutofit fontScale="47500" lnSpcReduction="10000"/>
          </a:bodyPr>
          <a:lstStyle/>
          <a:p>
            <a:r>
              <a:rPr lang="en-US"/>
              <a:t>Async runtime: </a:t>
            </a:r>
            <a:r>
              <a:rPr lang="en-US">
                <a:sym typeface="+mn-ea"/>
                <a:hlinkClick r:id="rId1" action="ppaction://hlinkfile"/>
              </a:rPr>
              <a:t>https://crates.io/crates/</a:t>
            </a:r>
            <a:r>
              <a:rPr lang="en-US">
                <a:hlinkClick r:id="rId1" action="ppaction://hlinkfile"/>
              </a:rPr>
              <a:t>tokio</a:t>
            </a:r>
            <a:endParaRPr lang="en-US"/>
          </a:p>
          <a:p>
            <a:pPr lvl="1"/>
            <a:r>
              <a:rPr lang="en-US"/>
              <a:t>Job Scheduler: </a:t>
            </a:r>
            <a:r>
              <a:rPr lang="en-US">
                <a:sym typeface="+mn-ea"/>
                <a:hlinkClick r:id="rId2" action="ppaction://hlinkfile"/>
              </a:rPr>
              <a:t>https://crates.io/crates/</a:t>
            </a:r>
            <a:r>
              <a:rPr lang="en-US">
                <a:hlinkClick r:id="rId2" action="ppaction://hlinkfile"/>
              </a:rPr>
              <a:t>tokio-cron-scheduler</a:t>
            </a:r>
            <a:endParaRPr lang="en-US"/>
          </a:p>
          <a:p>
            <a:pPr lvl="1"/>
            <a:r>
              <a:rPr lang="en-US"/>
              <a:t>MPMC Channel: </a:t>
            </a:r>
            <a:r>
              <a:rPr lang="en-US">
                <a:hlinkClick r:id="rId3" action="ppaction://hlinkfile"/>
              </a:rPr>
              <a:t>https://crates.io/crates/flume</a:t>
            </a:r>
            <a:endParaRPr lang="en-US"/>
          </a:p>
          <a:p>
            <a:r>
              <a:rPr lang="en-US"/>
              <a:t>Web Service:</a:t>
            </a:r>
            <a:endParaRPr lang="en-US"/>
          </a:p>
          <a:p>
            <a:pPr lvl="1"/>
            <a:r>
              <a:rPr lang="en-US"/>
              <a:t>Framework: </a:t>
            </a:r>
            <a:r>
              <a:rPr lang="en-US">
                <a:sym typeface="+mn-ea"/>
                <a:hlinkClick r:id="rId4" action="ppaction://hlinkfile"/>
              </a:rPr>
              <a:t>https://crates.io/crates/</a:t>
            </a:r>
            <a:r>
              <a:rPr lang="en-US">
                <a:hlinkClick r:id="rId4" action="ppaction://hlinkfile"/>
              </a:rPr>
              <a:t>actix-web</a:t>
            </a:r>
            <a:endParaRPr lang="en-US"/>
          </a:p>
          <a:p>
            <a:pPr lvl="1"/>
            <a:r>
              <a:rPr lang="en-US"/>
              <a:t>OpenAPI</a:t>
            </a:r>
            <a:r>
              <a:rPr lang="zh-CN" altLang="en-US">
                <a:ea typeface="宋体" pitchFamily="2" charset="-122"/>
              </a:rPr>
              <a:t>：</a:t>
            </a:r>
            <a:r>
              <a:rPr lang="en-US">
                <a:sym typeface="+mn-ea"/>
                <a:hlinkClick r:id="rId5" action="ppaction://hlinkfile"/>
              </a:rPr>
              <a:t>https://crates.io/crates/</a:t>
            </a:r>
            <a:r>
              <a:rPr lang="en-US" altLang="zh-CN">
                <a:ea typeface="宋体" pitchFamily="2" charset="-122"/>
                <a:hlinkClick r:id="rId5" action="ppaction://hlinkfile"/>
              </a:rPr>
              <a:t>utoipa</a:t>
            </a:r>
            <a:endParaRPr lang="en-US" altLang="zh-CN">
              <a:ea typeface="宋体" pitchFamily="2" charset="-122"/>
            </a:endParaRPr>
          </a:p>
          <a:p>
            <a:pPr lvl="1"/>
            <a:r>
              <a:rPr lang="en-US" altLang="zh-CN">
                <a:ea typeface="宋体" pitchFamily="2" charset="-122"/>
              </a:rPr>
              <a:t>Metrics: </a:t>
            </a:r>
            <a:r>
              <a:rPr lang="en-US">
                <a:sym typeface="+mn-ea"/>
                <a:hlinkClick r:id="rId6" action="ppaction://hlinkfile"/>
              </a:rPr>
              <a:t>https://crates.io/crates/</a:t>
            </a:r>
            <a:r>
              <a:rPr lang="en-US" altLang="zh-CN">
                <a:ea typeface="宋体" pitchFamily="2" charset="-122"/>
                <a:hlinkClick r:id="rId6" action="ppaction://hlinkfile"/>
              </a:rPr>
              <a:t>metrics</a:t>
            </a:r>
            <a:endParaRPr lang="en-US" altLang="zh-CN">
              <a:ea typeface="宋体" pitchFamily="2" charset="-122"/>
            </a:endParaRPr>
          </a:p>
          <a:p>
            <a:pPr lvl="1"/>
            <a:r>
              <a:rPr lang="en-US" altLang="zh-CN">
                <a:ea typeface="宋体" pitchFamily="2" charset="-122"/>
              </a:rPr>
              <a:t>Database: </a:t>
            </a:r>
            <a:r>
              <a:rPr lang="en-US">
                <a:sym typeface="+mn-ea"/>
                <a:hlinkClick r:id="rId7" action="ppaction://hlinkfile"/>
              </a:rPr>
              <a:t>https://crates.io/crates/</a:t>
            </a:r>
            <a:r>
              <a:rPr lang="en-US" altLang="zh-CN">
                <a:ea typeface="宋体" pitchFamily="2" charset="-122"/>
                <a:hlinkClick r:id="rId7" action="ppaction://hlinkfile"/>
              </a:rPr>
              <a:t>sqlx</a:t>
            </a:r>
            <a:endParaRPr lang="en-US" altLang="zh-CN">
              <a:ea typeface="宋体" pitchFamily="2" charset="-122"/>
            </a:endParaRPr>
          </a:p>
          <a:p>
            <a:pPr lvl="1"/>
            <a:r>
              <a:rPr lang="en-US">
                <a:sym typeface="+mn-ea"/>
              </a:rPr>
              <a:t>RPC: </a:t>
            </a:r>
            <a:r>
              <a:rPr lang="en-US">
                <a:sym typeface="+mn-ea"/>
                <a:hlinkClick r:id="rId8" action="ppaction://hlinkfile"/>
              </a:rPr>
              <a:t>https://crates.io/crates/arrow-flight</a:t>
            </a:r>
            <a:r>
              <a:rPr lang="en-US">
                <a:sym typeface="+mn-ea"/>
              </a:rPr>
              <a:t> </a:t>
            </a:r>
            <a:r>
              <a:rPr lang="en-US">
                <a:sym typeface="+mn-ea"/>
                <a:hlinkClick r:id="rId9" action="ppaction://hlinkfile"/>
              </a:rPr>
              <a:t>https://crates.io/crates/tonic</a:t>
            </a:r>
            <a:endParaRPr lang="en-US">
              <a:sym typeface="+mn-ea"/>
            </a:endParaRPr>
          </a:p>
          <a:p>
            <a:pPr lvl="1"/>
            <a:r>
              <a:rPr lang="en-US">
                <a:sym typeface="+mn-ea"/>
              </a:rPr>
              <a:t>Authentication: </a:t>
            </a:r>
            <a:r>
              <a:rPr lang="en-US">
                <a:sym typeface="+mn-ea"/>
                <a:hlinkClick r:id="rId10" action="ppaction://hlinkfile"/>
              </a:rPr>
              <a:t>https://crates.io/crates/jsonwebtoken</a:t>
            </a:r>
            <a:endParaRPr lang="en-US">
              <a:sym typeface="+mn-ea"/>
            </a:endParaRPr>
          </a:p>
          <a:p>
            <a:pPr lvl="0"/>
            <a:r>
              <a:rPr lang="en-US"/>
              <a:t>Data structure:</a:t>
            </a:r>
            <a:endParaRPr lang="en-US"/>
          </a:p>
          <a:p>
            <a:pPr lvl="1"/>
            <a:r>
              <a:rPr lang="en-US"/>
              <a:t>Arrow: </a:t>
            </a:r>
            <a:r>
              <a:rPr lang="en-US">
                <a:hlinkClick r:id="rId11" action="ppaction://hlinkfile"/>
              </a:rPr>
              <a:t>https://crates.io/crates/arrow</a:t>
            </a:r>
            <a:endParaRPr lang="en-US"/>
          </a:p>
          <a:p>
            <a:pPr lvl="1"/>
            <a:r>
              <a:rPr lang="en-US">
                <a:sym typeface="+mn-ea"/>
              </a:rPr>
              <a:t>Parquet: </a:t>
            </a:r>
            <a:r>
              <a:rPr lang="en-US">
                <a:sym typeface="+mn-ea"/>
                <a:hlinkClick r:id="rId12" action="ppaction://hlinkfile"/>
              </a:rPr>
              <a:t>https://crates.io/crates/parquet</a:t>
            </a:r>
            <a:endParaRPr lang="en-US"/>
          </a:p>
          <a:p>
            <a:pPr lvl="1"/>
            <a:r>
              <a:rPr lang="en-US"/>
              <a:t>CSV: </a:t>
            </a:r>
            <a:r>
              <a:rPr lang="en-US">
                <a:hlinkClick r:id="rId13" action="ppaction://hlinkfile"/>
              </a:rPr>
              <a:t>https://crates.io/creates/csv-async</a:t>
            </a:r>
            <a:endParaRPr lang="en-US"/>
          </a:p>
          <a:p>
            <a:pPr lvl="1"/>
            <a:r>
              <a:rPr lang="en-US"/>
              <a:t>Compression: </a:t>
            </a:r>
            <a:r>
              <a:rPr lang="en-US">
                <a:sym typeface="+mn-ea"/>
                <a:hlinkClick r:id="rId14" action="ppaction://hlinkfile"/>
              </a:rPr>
              <a:t>https://crates.io/crates/zstd</a:t>
            </a:r>
            <a:endParaRPr lang="en-US">
              <a:sym typeface="+mn-ea"/>
            </a:endParaRPr>
          </a:p>
          <a:p>
            <a:pPr lvl="1"/>
            <a:r>
              <a:rPr lang="en-US">
                <a:sym typeface="+mn-ea"/>
              </a:rPr>
              <a:t>Async Hashmap</a:t>
            </a:r>
            <a:r>
              <a:rPr lang="zh-CN" altLang="en-US">
                <a:ea typeface="宋体" pitchFamily="2" charset="-122"/>
                <a:sym typeface="+mn-ea"/>
              </a:rPr>
              <a:t>：</a:t>
            </a:r>
            <a:r>
              <a:rPr lang="en-US" altLang="zh-CN">
                <a:ea typeface="宋体" pitchFamily="2" charset="-122"/>
                <a:sym typeface="+mn-ea"/>
                <a:hlinkClick r:id="rId15" action="ppaction://hlinkfile"/>
              </a:rPr>
              <a:t>https://crates.io/crates/dashmap</a:t>
            </a:r>
            <a:endParaRPr lang="en-US">
              <a:sym typeface="+mn-ea"/>
            </a:endParaRPr>
          </a:p>
          <a:p>
            <a:pPr lvl="1"/>
            <a:endParaRPr lang="en-US"/>
          </a:p>
          <a:p>
            <a:pPr lvl="0"/>
            <a:endParaRPr lang="en-US" altLang="zh-CN">
              <a:ea typeface="宋体" pitchFamily="2" charset="-122"/>
            </a:endParaRP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Arrow</a:t>
            </a:r>
            <a:endParaRPr lang="en-US"/>
          </a:p>
        </p:txBody>
      </p:sp>
      <p:sp>
        <p:nvSpPr>
          <p:cNvPr id="3" name="Text Placeholder 2"/>
          <p:cNvSpPr>
            <a:spLocks noGrp="1"/>
          </p:cNvSpPr>
          <p:nvPr>
            <p:ph type="body" idx="1"/>
          </p:nvPr>
        </p:nvSpPr>
        <p:spPr>
          <a:xfrm>
            <a:off x="333375" y="1403985"/>
            <a:ext cx="2793365" cy="303530"/>
          </a:xfrm>
        </p:spPr>
        <p:txBody>
          <a:bodyPr>
            <a:normAutofit fontScale="97500" lnSpcReduction="10000"/>
          </a:bodyPr>
          <a:lstStyle/>
          <a:p>
            <a:pPr algn="ctr"/>
            <a:r>
              <a:rPr lang="en-US" altLang="zh-CN" sz="1600">
                <a:ea typeface="宋体" pitchFamily="2" charset="-122"/>
              </a:rPr>
              <a:t>Schema with metadata</a:t>
            </a:r>
            <a:endParaRPr lang="en-US" altLang="zh-CN" sz="1600">
              <a:ea typeface="宋体" pitchFamily="2" charset="-122"/>
            </a:endParaRPr>
          </a:p>
        </p:txBody>
      </p:sp>
      <p:pic>
        <p:nvPicPr>
          <p:cNvPr id="4" name="Picture 3"/>
          <p:cNvPicPr>
            <a:picLocks noChangeAspect="1"/>
          </p:cNvPicPr>
          <p:nvPr/>
        </p:nvPicPr>
        <p:blipFill>
          <a:blip r:embed="rId1"/>
          <a:stretch>
            <a:fillRect/>
          </a:stretch>
        </p:blipFill>
        <p:spPr>
          <a:xfrm>
            <a:off x="683895" y="1923415"/>
            <a:ext cx="2283460" cy="2588260"/>
          </a:xfrm>
          <a:prstGeom prst="rect">
            <a:avLst/>
          </a:prstGeom>
        </p:spPr>
      </p:pic>
      <p:sp>
        <p:nvSpPr>
          <p:cNvPr id="7" name="Text Placeholder 2"/>
          <p:cNvSpPr/>
          <p:nvPr/>
        </p:nvSpPr>
        <p:spPr>
          <a:xfrm>
            <a:off x="2949575" y="1419225"/>
            <a:ext cx="2793365" cy="303530"/>
          </a:xfrm>
          <a:prstGeom prst="rect">
            <a:avLst/>
          </a:prstGeom>
          <a:ln w="12700">
            <a:miter lim="400000"/>
          </a:ln>
        </p:spPr>
        <p:txBody>
          <a:bodyPr lIns="45719" rIns="45719">
            <a:normAutofit fontScale="97500" lnSpcReduction="10000"/>
          </a:bodyPr>
          <a:lstStyle>
            <a:lvl1pPr marL="171450" marR="0" indent="-171450" algn="l" defTabSz="685800" rtl="0" latinLnBrk="0">
              <a:lnSpc>
                <a:spcPct val="90000"/>
              </a:lnSpc>
              <a:spcBef>
                <a:spcPts val="700"/>
              </a:spcBef>
              <a:spcAft>
                <a:spcPts val="0"/>
              </a:spcAft>
              <a:buClrTx/>
              <a:buSzPct val="100000"/>
              <a:buFont typeface="Arial" panose="020B0604020202020204"/>
              <a:buChar char="•"/>
              <a:defRPr sz="2100" b="0" i="0" u="none" strike="noStrike" cap="none" spc="0" baseline="0">
                <a:solidFill>
                  <a:srgbClr val="000000"/>
                </a:solidFill>
                <a:uFillTx/>
                <a:latin typeface="Calibri" panose="020F0502020204030204"/>
                <a:ea typeface="Calibri" panose="020F0502020204030204"/>
                <a:cs typeface="Calibri" panose="020F0502020204030204"/>
                <a:sym typeface="Calibri" panose="020F0502020204030204"/>
              </a:defRPr>
            </a:lvl1pPr>
            <a:lvl2pPr marL="542925" marR="0" indent="-200025" algn="l" defTabSz="685800" rtl="0" latinLnBrk="0">
              <a:lnSpc>
                <a:spcPct val="90000"/>
              </a:lnSpc>
              <a:spcBef>
                <a:spcPts val="700"/>
              </a:spcBef>
              <a:spcAft>
                <a:spcPts val="0"/>
              </a:spcAft>
              <a:buClrTx/>
              <a:buSzPct val="100000"/>
              <a:buFont typeface="Arial" panose="020B0604020202020204"/>
              <a:buChar char="•"/>
              <a:defRPr sz="2100" b="0" i="0" u="none" strike="noStrike" cap="none" spc="0" baseline="0">
                <a:solidFill>
                  <a:srgbClr val="000000"/>
                </a:solidFill>
                <a:uFillTx/>
                <a:latin typeface="Calibri" panose="020F0502020204030204"/>
                <a:ea typeface="Calibri" panose="020F0502020204030204"/>
                <a:cs typeface="Calibri" panose="020F0502020204030204"/>
                <a:sym typeface="Calibri" panose="020F0502020204030204"/>
              </a:defRPr>
            </a:lvl2pPr>
            <a:lvl3pPr marL="925830" marR="0" indent="-240030" algn="l" defTabSz="685800" rtl="0" latinLnBrk="0">
              <a:lnSpc>
                <a:spcPct val="90000"/>
              </a:lnSpc>
              <a:spcBef>
                <a:spcPts val="700"/>
              </a:spcBef>
              <a:spcAft>
                <a:spcPts val="0"/>
              </a:spcAft>
              <a:buClrTx/>
              <a:buSzPct val="100000"/>
              <a:buFont typeface="Arial" panose="020B0604020202020204"/>
              <a:buChar char="•"/>
              <a:defRPr sz="2100" b="0" i="0" u="none" strike="noStrike" cap="none" spc="0" baseline="0">
                <a:solidFill>
                  <a:srgbClr val="000000"/>
                </a:solidFill>
                <a:uFillTx/>
                <a:latin typeface="Calibri" panose="020F0502020204030204"/>
                <a:ea typeface="Calibri" panose="020F0502020204030204"/>
                <a:cs typeface="Calibri" panose="020F0502020204030204"/>
                <a:sym typeface="Calibri" panose="020F0502020204030204"/>
              </a:defRPr>
            </a:lvl3pPr>
            <a:lvl4pPr marL="1305560" marR="0" indent="-276860" algn="l" defTabSz="685800" rtl="0" latinLnBrk="0">
              <a:lnSpc>
                <a:spcPct val="90000"/>
              </a:lnSpc>
              <a:spcBef>
                <a:spcPts val="700"/>
              </a:spcBef>
              <a:spcAft>
                <a:spcPts val="0"/>
              </a:spcAft>
              <a:buClrTx/>
              <a:buSzPct val="100000"/>
              <a:buFont typeface="Arial" panose="020B0604020202020204"/>
              <a:buChar char="•"/>
              <a:defRPr sz="2100" b="0" i="0" u="none" strike="noStrike" cap="none" spc="0" baseline="0">
                <a:solidFill>
                  <a:srgbClr val="000000"/>
                </a:solidFill>
                <a:uFillTx/>
                <a:latin typeface="Calibri" panose="020F0502020204030204"/>
                <a:ea typeface="Calibri" panose="020F0502020204030204"/>
                <a:cs typeface="Calibri" panose="020F0502020204030204"/>
                <a:sym typeface="Calibri" panose="020F0502020204030204"/>
              </a:defRPr>
            </a:lvl4pPr>
            <a:lvl5pPr marL="1648460" marR="0" indent="-276860" algn="l" defTabSz="685800" rtl="0" latinLnBrk="0">
              <a:lnSpc>
                <a:spcPct val="90000"/>
              </a:lnSpc>
              <a:spcBef>
                <a:spcPts val="700"/>
              </a:spcBef>
              <a:spcAft>
                <a:spcPts val="0"/>
              </a:spcAft>
              <a:buClrTx/>
              <a:buSzPct val="100000"/>
              <a:buFont typeface="Arial" panose="020B0604020202020204"/>
              <a:buChar char="•"/>
              <a:defRPr sz="2100" b="0" i="0" u="none" strike="noStrike" cap="none" spc="0" baseline="0">
                <a:solidFill>
                  <a:srgbClr val="000000"/>
                </a:solidFill>
                <a:uFillTx/>
                <a:latin typeface="Calibri" panose="020F0502020204030204"/>
                <a:ea typeface="Calibri" panose="020F0502020204030204"/>
                <a:cs typeface="Calibri" panose="020F0502020204030204"/>
                <a:sym typeface="Calibri" panose="020F0502020204030204"/>
              </a:defRPr>
            </a:lvl5pPr>
            <a:lvl6pPr marL="1991360" marR="0" indent="-276860" algn="l" defTabSz="685800" rtl="0" latinLnBrk="0">
              <a:lnSpc>
                <a:spcPct val="90000"/>
              </a:lnSpc>
              <a:spcBef>
                <a:spcPts val="700"/>
              </a:spcBef>
              <a:spcAft>
                <a:spcPts val="0"/>
              </a:spcAft>
              <a:buClrTx/>
              <a:buSzPct val="100000"/>
              <a:buFont typeface="Arial" panose="020B0604020202020204"/>
              <a:buChar char="•"/>
              <a:defRPr sz="2100" b="0" i="0" u="none" strike="noStrike" cap="none" spc="0" baseline="0">
                <a:solidFill>
                  <a:srgbClr val="000000"/>
                </a:solidFill>
                <a:uFillTx/>
                <a:latin typeface="Calibri" panose="020F0502020204030204"/>
                <a:ea typeface="Calibri" panose="020F0502020204030204"/>
                <a:cs typeface="Calibri" panose="020F0502020204030204"/>
                <a:sym typeface="Calibri" panose="020F0502020204030204"/>
              </a:defRPr>
            </a:lvl6pPr>
            <a:lvl7pPr marL="2334260" marR="0" indent="-276860" algn="l" defTabSz="685800" rtl="0" latinLnBrk="0">
              <a:lnSpc>
                <a:spcPct val="90000"/>
              </a:lnSpc>
              <a:spcBef>
                <a:spcPts val="700"/>
              </a:spcBef>
              <a:spcAft>
                <a:spcPts val="0"/>
              </a:spcAft>
              <a:buClrTx/>
              <a:buSzPct val="100000"/>
              <a:buFont typeface="Arial" panose="020B0604020202020204"/>
              <a:buChar char="•"/>
              <a:defRPr sz="2100" b="0" i="0" u="none" strike="noStrike" cap="none" spc="0" baseline="0">
                <a:solidFill>
                  <a:srgbClr val="000000"/>
                </a:solidFill>
                <a:uFillTx/>
                <a:latin typeface="Calibri" panose="020F0502020204030204"/>
                <a:ea typeface="Calibri" panose="020F0502020204030204"/>
                <a:cs typeface="Calibri" panose="020F0502020204030204"/>
                <a:sym typeface="Calibri" panose="020F0502020204030204"/>
              </a:defRPr>
            </a:lvl7pPr>
            <a:lvl8pPr marL="2677160" marR="0" indent="-276860" algn="l" defTabSz="685800" rtl="0" latinLnBrk="0">
              <a:lnSpc>
                <a:spcPct val="90000"/>
              </a:lnSpc>
              <a:spcBef>
                <a:spcPts val="700"/>
              </a:spcBef>
              <a:spcAft>
                <a:spcPts val="0"/>
              </a:spcAft>
              <a:buClrTx/>
              <a:buSzPct val="100000"/>
              <a:buFont typeface="Arial" panose="020B0604020202020204"/>
              <a:buChar char="•"/>
              <a:defRPr sz="2100" b="0" i="0" u="none" strike="noStrike" cap="none" spc="0" baseline="0">
                <a:solidFill>
                  <a:srgbClr val="000000"/>
                </a:solidFill>
                <a:uFillTx/>
                <a:latin typeface="Calibri" panose="020F0502020204030204"/>
                <a:ea typeface="Calibri" panose="020F0502020204030204"/>
                <a:cs typeface="Calibri" panose="020F0502020204030204"/>
                <a:sym typeface="Calibri" panose="020F0502020204030204"/>
              </a:defRPr>
            </a:lvl8pPr>
            <a:lvl9pPr marL="3020060" marR="0" indent="-276860" algn="l" defTabSz="685800" rtl="0" latinLnBrk="0">
              <a:lnSpc>
                <a:spcPct val="90000"/>
              </a:lnSpc>
              <a:spcBef>
                <a:spcPts val="700"/>
              </a:spcBef>
              <a:spcAft>
                <a:spcPts val="0"/>
              </a:spcAft>
              <a:buClrTx/>
              <a:buSzPct val="100000"/>
              <a:buFont typeface="Arial" panose="020B0604020202020204"/>
              <a:buChar char="•"/>
              <a:defRPr sz="2100" b="0" i="0" u="none" strike="noStrike" cap="none" spc="0" baseline="0">
                <a:solidFill>
                  <a:srgbClr val="000000"/>
                </a:solidFill>
                <a:uFillTx/>
                <a:latin typeface="Calibri" panose="020F0502020204030204"/>
                <a:ea typeface="Calibri" panose="020F0502020204030204"/>
                <a:cs typeface="Calibri" panose="020F0502020204030204"/>
                <a:sym typeface="Calibri" panose="020F0502020204030204"/>
              </a:defRPr>
            </a:lvl9pPr>
          </a:lstStyle>
          <a:p>
            <a:pPr algn="ctr"/>
            <a:r>
              <a:rPr lang="en-US" altLang="zh-CN" sz="1600">
                <a:ea typeface="宋体" pitchFamily="2" charset="-122"/>
              </a:rPr>
              <a:t>RecordBatch</a:t>
            </a:r>
            <a:endParaRPr lang="en-US" altLang="zh-CN" sz="1600">
              <a:ea typeface="宋体" pitchFamily="2" charset="-122"/>
            </a:endParaRPr>
          </a:p>
        </p:txBody>
      </p:sp>
      <p:sp>
        <p:nvSpPr>
          <p:cNvPr id="8" name="Text Placeholder 2"/>
          <p:cNvSpPr/>
          <p:nvPr/>
        </p:nvSpPr>
        <p:spPr>
          <a:xfrm>
            <a:off x="6031865" y="1443990"/>
            <a:ext cx="2793365" cy="303530"/>
          </a:xfrm>
          <a:prstGeom prst="rect">
            <a:avLst/>
          </a:prstGeom>
          <a:ln w="12700">
            <a:miter lim="400000"/>
          </a:ln>
        </p:spPr>
        <p:txBody>
          <a:bodyPr lIns="45719" rIns="45719">
            <a:normAutofit fontScale="97500" lnSpcReduction="10000"/>
          </a:bodyPr>
          <a:lstStyle>
            <a:lvl1pPr marL="171450" marR="0" indent="-171450" algn="l" defTabSz="685800" rtl="0" latinLnBrk="0">
              <a:lnSpc>
                <a:spcPct val="90000"/>
              </a:lnSpc>
              <a:spcBef>
                <a:spcPts val="700"/>
              </a:spcBef>
              <a:spcAft>
                <a:spcPts val="0"/>
              </a:spcAft>
              <a:buClrTx/>
              <a:buSzPct val="100000"/>
              <a:buFont typeface="Arial" panose="020B0604020202020204"/>
              <a:buChar char="•"/>
              <a:defRPr sz="2100" b="0" i="0" u="none" strike="noStrike" cap="none" spc="0" baseline="0">
                <a:solidFill>
                  <a:srgbClr val="000000"/>
                </a:solidFill>
                <a:uFillTx/>
                <a:latin typeface="Calibri" panose="020F0502020204030204"/>
                <a:ea typeface="Calibri" panose="020F0502020204030204"/>
                <a:cs typeface="Calibri" panose="020F0502020204030204"/>
                <a:sym typeface="Calibri" panose="020F0502020204030204"/>
              </a:defRPr>
            </a:lvl1pPr>
            <a:lvl2pPr marL="542925" marR="0" indent="-200025" algn="l" defTabSz="685800" rtl="0" latinLnBrk="0">
              <a:lnSpc>
                <a:spcPct val="90000"/>
              </a:lnSpc>
              <a:spcBef>
                <a:spcPts val="700"/>
              </a:spcBef>
              <a:spcAft>
                <a:spcPts val="0"/>
              </a:spcAft>
              <a:buClrTx/>
              <a:buSzPct val="100000"/>
              <a:buFont typeface="Arial" panose="020B0604020202020204"/>
              <a:buChar char="•"/>
              <a:defRPr sz="2100" b="0" i="0" u="none" strike="noStrike" cap="none" spc="0" baseline="0">
                <a:solidFill>
                  <a:srgbClr val="000000"/>
                </a:solidFill>
                <a:uFillTx/>
                <a:latin typeface="Calibri" panose="020F0502020204030204"/>
                <a:ea typeface="Calibri" panose="020F0502020204030204"/>
                <a:cs typeface="Calibri" panose="020F0502020204030204"/>
                <a:sym typeface="Calibri" panose="020F0502020204030204"/>
              </a:defRPr>
            </a:lvl2pPr>
            <a:lvl3pPr marL="925830" marR="0" indent="-240030" algn="l" defTabSz="685800" rtl="0" latinLnBrk="0">
              <a:lnSpc>
                <a:spcPct val="90000"/>
              </a:lnSpc>
              <a:spcBef>
                <a:spcPts val="700"/>
              </a:spcBef>
              <a:spcAft>
                <a:spcPts val="0"/>
              </a:spcAft>
              <a:buClrTx/>
              <a:buSzPct val="100000"/>
              <a:buFont typeface="Arial" panose="020B0604020202020204"/>
              <a:buChar char="•"/>
              <a:defRPr sz="2100" b="0" i="0" u="none" strike="noStrike" cap="none" spc="0" baseline="0">
                <a:solidFill>
                  <a:srgbClr val="000000"/>
                </a:solidFill>
                <a:uFillTx/>
                <a:latin typeface="Calibri" panose="020F0502020204030204"/>
                <a:ea typeface="Calibri" panose="020F0502020204030204"/>
                <a:cs typeface="Calibri" panose="020F0502020204030204"/>
                <a:sym typeface="Calibri" panose="020F0502020204030204"/>
              </a:defRPr>
            </a:lvl3pPr>
            <a:lvl4pPr marL="1305560" marR="0" indent="-276860" algn="l" defTabSz="685800" rtl="0" latinLnBrk="0">
              <a:lnSpc>
                <a:spcPct val="90000"/>
              </a:lnSpc>
              <a:spcBef>
                <a:spcPts val="700"/>
              </a:spcBef>
              <a:spcAft>
                <a:spcPts val="0"/>
              </a:spcAft>
              <a:buClrTx/>
              <a:buSzPct val="100000"/>
              <a:buFont typeface="Arial" panose="020B0604020202020204"/>
              <a:buChar char="•"/>
              <a:defRPr sz="2100" b="0" i="0" u="none" strike="noStrike" cap="none" spc="0" baseline="0">
                <a:solidFill>
                  <a:srgbClr val="000000"/>
                </a:solidFill>
                <a:uFillTx/>
                <a:latin typeface="Calibri" panose="020F0502020204030204"/>
                <a:ea typeface="Calibri" panose="020F0502020204030204"/>
                <a:cs typeface="Calibri" panose="020F0502020204030204"/>
                <a:sym typeface="Calibri" panose="020F0502020204030204"/>
              </a:defRPr>
            </a:lvl4pPr>
            <a:lvl5pPr marL="1648460" marR="0" indent="-276860" algn="l" defTabSz="685800" rtl="0" latinLnBrk="0">
              <a:lnSpc>
                <a:spcPct val="90000"/>
              </a:lnSpc>
              <a:spcBef>
                <a:spcPts val="700"/>
              </a:spcBef>
              <a:spcAft>
                <a:spcPts val="0"/>
              </a:spcAft>
              <a:buClrTx/>
              <a:buSzPct val="100000"/>
              <a:buFont typeface="Arial" panose="020B0604020202020204"/>
              <a:buChar char="•"/>
              <a:defRPr sz="2100" b="0" i="0" u="none" strike="noStrike" cap="none" spc="0" baseline="0">
                <a:solidFill>
                  <a:srgbClr val="000000"/>
                </a:solidFill>
                <a:uFillTx/>
                <a:latin typeface="Calibri" panose="020F0502020204030204"/>
                <a:ea typeface="Calibri" panose="020F0502020204030204"/>
                <a:cs typeface="Calibri" panose="020F0502020204030204"/>
                <a:sym typeface="Calibri" panose="020F0502020204030204"/>
              </a:defRPr>
            </a:lvl5pPr>
            <a:lvl6pPr marL="1991360" marR="0" indent="-276860" algn="l" defTabSz="685800" rtl="0" latinLnBrk="0">
              <a:lnSpc>
                <a:spcPct val="90000"/>
              </a:lnSpc>
              <a:spcBef>
                <a:spcPts val="700"/>
              </a:spcBef>
              <a:spcAft>
                <a:spcPts val="0"/>
              </a:spcAft>
              <a:buClrTx/>
              <a:buSzPct val="100000"/>
              <a:buFont typeface="Arial" panose="020B0604020202020204"/>
              <a:buChar char="•"/>
              <a:defRPr sz="2100" b="0" i="0" u="none" strike="noStrike" cap="none" spc="0" baseline="0">
                <a:solidFill>
                  <a:srgbClr val="000000"/>
                </a:solidFill>
                <a:uFillTx/>
                <a:latin typeface="Calibri" panose="020F0502020204030204"/>
                <a:ea typeface="Calibri" panose="020F0502020204030204"/>
                <a:cs typeface="Calibri" panose="020F0502020204030204"/>
                <a:sym typeface="Calibri" panose="020F0502020204030204"/>
              </a:defRPr>
            </a:lvl6pPr>
            <a:lvl7pPr marL="2334260" marR="0" indent="-276860" algn="l" defTabSz="685800" rtl="0" latinLnBrk="0">
              <a:lnSpc>
                <a:spcPct val="90000"/>
              </a:lnSpc>
              <a:spcBef>
                <a:spcPts val="700"/>
              </a:spcBef>
              <a:spcAft>
                <a:spcPts val="0"/>
              </a:spcAft>
              <a:buClrTx/>
              <a:buSzPct val="100000"/>
              <a:buFont typeface="Arial" panose="020B0604020202020204"/>
              <a:buChar char="•"/>
              <a:defRPr sz="2100" b="0" i="0" u="none" strike="noStrike" cap="none" spc="0" baseline="0">
                <a:solidFill>
                  <a:srgbClr val="000000"/>
                </a:solidFill>
                <a:uFillTx/>
                <a:latin typeface="Calibri" panose="020F0502020204030204"/>
                <a:ea typeface="Calibri" panose="020F0502020204030204"/>
                <a:cs typeface="Calibri" panose="020F0502020204030204"/>
                <a:sym typeface="Calibri" panose="020F0502020204030204"/>
              </a:defRPr>
            </a:lvl7pPr>
            <a:lvl8pPr marL="2677160" marR="0" indent="-276860" algn="l" defTabSz="685800" rtl="0" latinLnBrk="0">
              <a:lnSpc>
                <a:spcPct val="90000"/>
              </a:lnSpc>
              <a:spcBef>
                <a:spcPts val="700"/>
              </a:spcBef>
              <a:spcAft>
                <a:spcPts val="0"/>
              </a:spcAft>
              <a:buClrTx/>
              <a:buSzPct val="100000"/>
              <a:buFont typeface="Arial" panose="020B0604020202020204"/>
              <a:buChar char="•"/>
              <a:defRPr sz="2100" b="0" i="0" u="none" strike="noStrike" cap="none" spc="0" baseline="0">
                <a:solidFill>
                  <a:srgbClr val="000000"/>
                </a:solidFill>
                <a:uFillTx/>
                <a:latin typeface="Calibri" panose="020F0502020204030204"/>
                <a:ea typeface="Calibri" panose="020F0502020204030204"/>
                <a:cs typeface="Calibri" panose="020F0502020204030204"/>
                <a:sym typeface="Calibri" panose="020F0502020204030204"/>
              </a:defRPr>
            </a:lvl8pPr>
            <a:lvl9pPr marL="3020060" marR="0" indent="-276860" algn="l" defTabSz="685800" rtl="0" latinLnBrk="0">
              <a:lnSpc>
                <a:spcPct val="90000"/>
              </a:lnSpc>
              <a:spcBef>
                <a:spcPts val="700"/>
              </a:spcBef>
              <a:spcAft>
                <a:spcPts val="0"/>
              </a:spcAft>
              <a:buClrTx/>
              <a:buSzPct val="100000"/>
              <a:buFont typeface="Arial" panose="020B0604020202020204"/>
              <a:buChar char="•"/>
              <a:defRPr sz="2100" b="0" i="0" u="none" strike="noStrike" cap="none" spc="0" baseline="0">
                <a:solidFill>
                  <a:srgbClr val="000000"/>
                </a:solidFill>
                <a:uFillTx/>
                <a:latin typeface="Calibri" panose="020F0502020204030204"/>
                <a:ea typeface="Calibri" panose="020F0502020204030204"/>
                <a:cs typeface="Calibri" panose="020F0502020204030204"/>
                <a:sym typeface="Calibri" panose="020F0502020204030204"/>
              </a:defRPr>
            </a:lvl9pPr>
          </a:lstStyle>
          <a:p>
            <a:pPr algn="ctr"/>
            <a:r>
              <a:rPr lang="en-US" altLang="zh-CN" sz="1600">
                <a:ea typeface="宋体" pitchFamily="2" charset="-122"/>
              </a:rPr>
              <a:t>IPC Stream</a:t>
            </a:r>
            <a:endParaRPr lang="en-US" altLang="zh-CN" sz="1600">
              <a:ea typeface="宋体" pitchFamily="2" charset="-122"/>
            </a:endParaRPr>
          </a:p>
        </p:txBody>
      </p:sp>
      <p:pic>
        <p:nvPicPr>
          <p:cNvPr id="9" name="Picture 8"/>
          <p:cNvPicPr>
            <a:picLocks noChangeAspect="1"/>
          </p:cNvPicPr>
          <p:nvPr/>
        </p:nvPicPr>
        <p:blipFill>
          <a:blip r:embed="rId2"/>
          <a:stretch>
            <a:fillRect/>
          </a:stretch>
        </p:blipFill>
        <p:spPr>
          <a:xfrm>
            <a:off x="3154680" y="1923415"/>
            <a:ext cx="2382520" cy="2959735"/>
          </a:xfrm>
          <a:prstGeom prst="rect">
            <a:avLst/>
          </a:prstGeom>
        </p:spPr>
      </p:pic>
      <p:pic>
        <p:nvPicPr>
          <p:cNvPr id="10" name="Picture 9"/>
          <p:cNvPicPr>
            <a:picLocks noChangeAspect="1"/>
          </p:cNvPicPr>
          <p:nvPr/>
        </p:nvPicPr>
        <p:blipFill>
          <a:blip r:embed="rId3"/>
          <a:stretch>
            <a:fillRect/>
          </a:stretch>
        </p:blipFill>
        <p:spPr>
          <a:xfrm>
            <a:off x="5796280" y="1923415"/>
            <a:ext cx="3265170" cy="1520190"/>
          </a:xfrm>
          <a:prstGeom prst="rect">
            <a:avLst/>
          </a:prstGeom>
        </p:spPr>
      </p:pic>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1"/>
          <a:stretch>
            <a:fillRect/>
          </a:stretch>
        </p:blipFill>
        <p:spPr>
          <a:xfrm>
            <a:off x="3491865" y="915670"/>
            <a:ext cx="5457190" cy="4236720"/>
          </a:xfrm>
          <a:prstGeom prst="rect">
            <a:avLst/>
          </a:prstGeom>
        </p:spPr>
      </p:pic>
      <p:sp>
        <p:nvSpPr>
          <p:cNvPr id="2" name="Title 1"/>
          <p:cNvSpPr>
            <a:spLocks noGrp="1"/>
          </p:cNvSpPr>
          <p:nvPr>
            <p:ph type="title"/>
          </p:nvPr>
        </p:nvSpPr>
        <p:spPr/>
        <p:txBody>
          <a:bodyPr/>
          <a:lstStyle/>
          <a:p>
            <a:r>
              <a:rPr lang="en-US"/>
              <a:t>Tonic + Arrow Flight</a:t>
            </a:r>
            <a:endParaRPr lang="en-US"/>
          </a:p>
        </p:txBody>
      </p:sp>
      <p:sp>
        <p:nvSpPr>
          <p:cNvPr id="3" name="Text Placeholder 2"/>
          <p:cNvSpPr>
            <a:spLocks noGrp="1"/>
          </p:cNvSpPr>
          <p:nvPr>
            <p:ph type="body" idx="1"/>
          </p:nvPr>
        </p:nvSpPr>
        <p:spPr>
          <a:xfrm>
            <a:off x="628650" y="1369060"/>
            <a:ext cx="2418715" cy="3263265"/>
          </a:xfrm>
        </p:spPr>
        <p:txBody>
          <a:bodyPr/>
          <a:lstStyle/>
          <a:p>
            <a:r>
              <a:rPr lang="zh-CN" altLang="en-US" sz="1600">
                <a:ea typeface="宋体" pitchFamily="2" charset="-122"/>
              </a:rPr>
              <a:t>以流为中心的</a:t>
            </a:r>
            <a:r>
              <a:rPr lang="en-US" altLang="zh-CN" sz="1600">
                <a:ea typeface="宋体" pitchFamily="2" charset="-122"/>
              </a:rPr>
              <a:t> RPC </a:t>
            </a:r>
            <a:r>
              <a:rPr lang="zh-CN" altLang="en-US" sz="1600">
                <a:ea typeface="宋体" pitchFamily="2" charset="-122"/>
              </a:rPr>
              <a:t>框架</a:t>
            </a:r>
            <a:endParaRPr lang="zh-CN" altLang="en-US" sz="1600">
              <a:ea typeface="宋体" pitchFamily="2" charset="-122"/>
            </a:endParaRPr>
          </a:p>
        </p:txBody>
      </p:sp>
      <p:pic>
        <p:nvPicPr>
          <p:cNvPr id="6" name="Picture 5"/>
          <p:cNvPicPr>
            <a:picLocks noChangeAspect="1"/>
          </p:cNvPicPr>
          <p:nvPr/>
        </p:nvPicPr>
        <p:blipFill>
          <a:blip r:embed="rId2"/>
          <a:stretch>
            <a:fillRect/>
          </a:stretch>
        </p:blipFill>
        <p:spPr>
          <a:xfrm>
            <a:off x="899795" y="1851660"/>
            <a:ext cx="2567305" cy="2711450"/>
          </a:xfrm>
          <a:prstGeom prst="rect">
            <a:avLst/>
          </a:prstGeom>
        </p:spPr>
      </p:pic>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ltLang="en-US"/>
              <a:t>Tokio </a:t>
            </a:r>
            <a:r>
              <a:rPr lang="en-US" altLang="zh-CN">
                <a:ea typeface="宋体" pitchFamily="2" charset="-122"/>
              </a:rPr>
              <a:t>- Future and .abort()</a:t>
            </a:r>
            <a:endParaRPr lang="en-US" altLang="zh-CN">
              <a:ea typeface="宋体" pitchFamily="2" charset="-122"/>
            </a:endParaRPr>
          </a:p>
        </p:txBody>
      </p:sp>
      <p:sp>
        <p:nvSpPr>
          <p:cNvPr id="3" name="Text Placeholder 2"/>
          <p:cNvSpPr>
            <a:spLocks noGrp="1"/>
          </p:cNvSpPr>
          <p:nvPr>
            <p:ph type="body" idx="1"/>
          </p:nvPr>
        </p:nvSpPr>
        <p:spPr/>
        <p:txBody>
          <a:bodyPr/>
          <a:lstStyle/>
          <a:p>
            <a:r>
              <a:rPr lang="en-US"/>
              <a:t>Future</a:t>
            </a:r>
            <a:endParaRPr lang="en-US"/>
          </a:p>
          <a:p>
            <a:endParaRPr lang="en-US" altLang="zh-CN">
              <a:ea typeface="宋体" pitchFamily="2" charset="-122"/>
            </a:endParaRPr>
          </a:p>
          <a:p>
            <a:endParaRPr lang="en-US" altLang="zh-CN">
              <a:ea typeface="宋体" pitchFamily="2" charset="-122"/>
            </a:endParaRPr>
          </a:p>
          <a:p>
            <a:r>
              <a:rPr lang="x-none" altLang="en-US">
                <a:ea typeface="宋体" pitchFamily="2" charset="-122"/>
              </a:rPr>
              <a:t>JoinHandle::abort()</a:t>
            </a:r>
            <a:endParaRPr lang="x-none" altLang="en-US">
              <a:ea typeface="宋体" pitchFamily="2" charset="-122"/>
            </a:endParaRPr>
          </a:p>
        </p:txBody>
      </p:sp>
      <p:pic>
        <p:nvPicPr>
          <p:cNvPr id="4" name="Picture 3"/>
          <p:cNvPicPr>
            <a:picLocks noChangeAspect="1"/>
          </p:cNvPicPr>
          <p:nvPr/>
        </p:nvPicPr>
        <p:blipFill>
          <a:blip r:embed="rId1"/>
          <a:stretch>
            <a:fillRect/>
          </a:stretch>
        </p:blipFill>
        <p:spPr>
          <a:xfrm>
            <a:off x="3846195" y="1303020"/>
            <a:ext cx="4487545" cy="843280"/>
          </a:xfrm>
          <a:prstGeom prst="rect">
            <a:avLst/>
          </a:prstGeom>
        </p:spPr>
      </p:pic>
      <p:pic>
        <p:nvPicPr>
          <p:cNvPr id="7" name="Picture 6"/>
          <p:cNvPicPr>
            <a:picLocks noChangeAspect="1"/>
          </p:cNvPicPr>
          <p:nvPr/>
        </p:nvPicPr>
        <p:blipFill>
          <a:blip r:embed="rId2"/>
          <a:stretch>
            <a:fillRect/>
          </a:stretch>
        </p:blipFill>
        <p:spPr>
          <a:xfrm>
            <a:off x="4147185" y="2408555"/>
            <a:ext cx="3885565" cy="2459990"/>
          </a:xfrm>
          <a:prstGeom prst="rect">
            <a:avLst/>
          </a:prstGeom>
        </p:spPr>
      </p:pic>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ltLang="en-US"/>
              <a:t>Tokio </a:t>
            </a:r>
            <a:r>
              <a:rPr lang="en-US" altLang="zh-CN">
                <a:ea typeface="宋体" pitchFamily="2" charset="-122"/>
              </a:rPr>
              <a:t>- </a:t>
            </a:r>
            <a:r>
              <a:rPr lang="x-none" altLang="en-US">
                <a:ea typeface="宋体" pitchFamily="2" charset="-122"/>
              </a:rPr>
              <a:t>Cancel</a:t>
            </a:r>
            <a:endParaRPr lang="x-none" altLang="en-US">
              <a:ea typeface="宋体" pitchFamily="2" charset="-122"/>
            </a:endParaRPr>
          </a:p>
        </p:txBody>
      </p:sp>
      <p:sp>
        <p:nvSpPr>
          <p:cNvPr id="3" name="Text Placeholder 2"/>
          <p:cNvSpPr>
            <a:spLocks noGrp="1"/>
          </p:cNvSpPr>
          <p:nvPr>
            <p:ph type="body" idx="1"/>
          </p:nvPr>
        </p:nvSpPr>
        <p:spPr>
          <a:xfrm>
            <a:off x="4775200" y="1160145"/>
            <a:ext cx="5250180" cy="733425"/>
          </a:xfrm>
        </p:spPr>
        <p:txBody>
          <a:bodyPr/>
          <a:lstStyle/>
          <a:p>
            <a:r>
              <a:rPr lang="x-none" altLang="en-US" sz="1600">
                <a:ea typeface="宋体" pitchFamily="2" charset="-122"/>
              </a:rPr>
              <a:t>Case 2: </a:t>
            </a:r>
            <a:r>
              <a:rPr lang="en-US" altLang="zh-CN" sz="1600">
                <a:ea typeface="宋体" pitchFamily="2" charset="-122"/>
              </a:rPr>
              <a:t>tokio::select</a:t>
            </a:r>
            <a:r>
              <a:rPr lang="x-none" altLang="en-US" sz="1600">
                <a:ea typeface="宋体" pitchFamily="2" charset="-122"/>
              </a:rPr>
              <a:t> with stream::iter</a:t>
            </a:r>
            <a:endParaRPr lang="x-none" altLang="en-US" sz="1600">
              <a:ea typeface="宋体" pitchFamily="2" charset="-122"/>
            </a:endParaRPr>
          </a:p>
        </p:txBody>
      </p:sp>
      <p:pic>
        <p:nvPicPr>
          <p:cNvPr id="4" name="Picture 3"/>
          <p:cNvPicPr>
            <a:picLocks noChangeAspect="1"/>
          </p:cNvPicPr>
          <p:nvPr/>
        </p:nvPicPr>
        <p:blipFill>
          <a:blip r:embed="rId1"/>
          <a:stretch>
            <a:fillRect/>
          </a:stretch>
        </p:blipFill>
        <p:spPr>
          <a:xfrm>
            <a:off x="4941570" y="2849880"/>
            <a:ext cx="3707130" cy="2120900"/>
          </a:xfrm>
          <a:prstGeom prst="rect">
            <a:avLst/>
          </a:prstGeom>
        </p:spPr>
      </p:pic>
      <p:pic>
        <p:nvPicPr>
          <p:cNvPr id="5" name="Picture 4"/>
          <p:cNvPicPr>
            <a:picLocks noChangeAspect="1"/>
          </p:cNvPicPr>
          <p:nvPr/>
        </p:nvPicPr>
        <p:blipFill>
          <a:blip r:embed="rId2"/>
          <a:stretch>
            <a:fillRect/>
          </a:stretch>
        </p:blipFill>
        <p:spPr>
          <a:xfrm>
            <a:off x="856615" y="2759710"/>
            <a:ext cx="2987675" cy="1183005"/>
          </a:xfrm>
          <a:prstGeom prst="rect">
            <a:avLst/>
          </a:prstGeom>
        </p:spPr>
      </p:pic>
      <p:sp>
        <p:nvSpPr>
          <p:cNvPr id="6" name="Text Box 5"/>
          <p:cNvSpPr txBox="1"/>
          <p:nvPr/>
        </p:nvSpPr>
        <p:spPr>
          <a:xfrm>
            <a:off x="542290" y="1160145"/>
            <a:ext cx="3373120" cy="24574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none" lIns="0" tIns="0" rIns="0" bIns="0" numCol="1" spcCol="38100" rtlCol="0" anchor="t" forceAA="0">
            <a:spAutoFit/>
          </a:bodyPr>
          <a:p>
            <a:pPr marL="285750" marR="0" indent="-285750" algn="l" defTabSz="457200" rtl="0" fontAlgn="auto" latinLnBrk="0" hangingPunct="0">
              <a:lnSpc>
                <a:spcPct val="100000"/>
              </a:lnSpc>
              <a:spcBef>
                <a:spcPts val="0"/>
              </a:spcBef>
              <a:spcAft>
                <a:spcPts val="0"/>
              </a:spcAft>
              <a:buClrTx/>
              <a:buSzTx/>
              <a:buFont typeface="Arial" panose="020B0604020202020204" pitchFamily="34" charset="0"/>
              <a:buChar char="•"/>
            </a:pPr>
            <a:r>
              <a:rPr kumimoji="0" lang="x-none" altLang="en-US" sz="1600" b="0" i="0" u="none" strike="noStrike" cap="none" spc="0" normalizeH="0" baseline="0">
                <a:ln>
                  <a:noFill/>
                </a:ln>
                <a:solidFill>
                  <a:srgbClr val="000000"/>
                </a:solidFill>
                <a:effectLst/>
                <a:uFillTx/>
                <a:latin typeface="Calibri" panose="020F0502020204030204"/>
                <a:ea typeface="Calibri" panose="020F0502020204030204"/>
                <a:cs typeface="Calibri" panose="020F0502020204030204"/>
                <a:sym typeface="Calibri" panose="020F0502020204030204"/>
              </a:rPr>
              <a:t>Case 1: cancel with blocking code</a:t>
            </a:r>
            <a:endParaRPr kumimoji="0" lang="x-none" altLang="en-US" sz="1600" b="0" i="0" u="none" strike="noStrike" cap="none" spc="0" normalizeH="0" baseline="0">
              <a:ln>
                <a:noFill/>
              </a:ln>
              <a:solidFill>
                <a:srgbClr val="000000"/>
              </a:solidFill>
              <a:effectLst/>
              <a:uFillTx/>
              <a:latin typeface="Calibri" panose="020F0502020204030204"/>
              <a:ea typeface="Calibri" panose="020F0502020204030204"/>
              <a:cs typeface="Calibri" panose="020F0502020204030204"/>
              <a:sym typeface="Calibri" panose="020F0502020204030204"/>
            </a:endParaRPr>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x-none" altLang="en-US"/>
              <a:t>Tokio </a:t>
            </a:r>
            <a:r>
              <a:rPr lang="en-US" altLang="zh-CN">
                <a:ea typeface="宋体" pitchFamily="2" charset="-122"/>
              </a:rPr>
              <a:t>- Notes</a:t>
            </a:r>
            <a:endParaRPr lang="en-US" altLang="zh-CN">
              <a:ea typeface="宋体" pitchFamily="2" charset="-122"/>
            </a:endParaRPr>
          </a:p>
        </p:txBody>
      </p:sp>
      <p:sp>
        <p:nvSpPr>
          <p:cNvPr id="3" name="Text Placeholder 2"/>
          <p:cNvSpPr>
            <a:spLocks noGrp="1"/>
          </p:cNvSpPr>
          <p:nvPr>
            <p:ph type="body" idx="1"/>
          </p:nvPr>
        </p:nvSpPr>
        <p:spPr/>
        <p:txBody>
          <a:bodyPr/>
          <a:lstStyle/>
          <a:p>
            <a:endParaRPr lang="en-US" altLang="zh-CN">
              <a:ea typeface="宋体" pitchFamily="2" charset="-122"/>
            </a:endParaRPr>
          </a:p>
          <a:p>
            <a:r>
              <a:rPr lang="zh-CN" altLang="en-US">
                <a:ea typeface="宋体" pitchFamily="2" charset="-122"/>
              </a:rPr>
              <a:t>使用非阻塞或并发</a:t>
            </a:r>
            <a:r>
              <a:rPr lang="en-US" altLang="zh-CN">
                <a:ea typeface="宋体" pitchFamily="2" charset="-122"/>
              </a:rPr>
              <a:t>/</a:t>
            </a:r>
            <a:r>
              <a:rPr lang="zh-CN" altLang="en-US">
                <a:ea typeface="宋体" pitchFamily="2" charset="-122"/>
              </a:rPr>
              <a:t>异步数据结构</a:t>
            </a:r>
            <a:endParaRPr lang="zh-CN" altLang="en-US">
              <a:ea typeface="宋体" pitchFamily="2" charset="-122"/>
            </a:endParaRPr>
          </a:p>
          <a:p>
            <a:r>
              <a:rPr lang="zh-CN" altLang="en-US">
                <a:ea typeface="宋体" pitchFamily="2" charset="-122"/>
              </a:rPr>
              <a:t>使用异步锁和异步</a:t>
            </a:r>
            <a:r>
              <a:rPr lang="en-US" altLang="zh-CN">
                <a:ea typeface="宋体" pitchFamily="2" charset="-122"/>
              </a:rPr>
              <a:t> Channel</a:t>
            </a:r>
            <a:r>
              <a:rPr lang="zh-CN" altLang="en-US">
                <a:ea typeface="宋体" pitchFamily="2" charset="-122"/>
              </a:rPr>
              <a:t>。</a:t>
            </a:r>
            <a:endParaRPr lang="zh-CN" altLang="en-US">
              <a:ea typeface="宋体" pitchFamily="2" charset="-122"/>
            </a:endParaRPr>
          </a:p>
          <a:p>
            <a:r>
              <a:rPr lang="zh-CN" altLang="en-US">
                <a:ea typeface="宋体" pitchFamily="2" charset="-122"/>
              </a:rPr>
              <a:t>使用</a:t>
            </a:r>
            <a:r>
              <a:rPr lang="en-US" altLang="zh-CN">
                <a:ea typeface="宋体" pitchFamily="2" charset="-122"/>
              </a:rPr>
              <a:t> spawn_blocking </a:t>
            </a:r>
            <a:r>
              <a:rPr lang="zh-CN" altLang="en-US">
                <a:ea typeface="宋体" pitchFamily="2" charset="-122"/>
              </a:rPr>
              <a:t>提交耗时任务</a:t>
            </a:r>
            <a:endParaRPr lang="en-US" altLang="zh-CN">
              <a:ea typeface="宋体" pitchFamily="2" charset="-122"/>
            </a:endParaRPr>
          </a:p>
          <a:p>
            <a:r>
              <a:rPr lang="en-US" altLang="zh-CN">
                <a:solidFill>
                  <a:srgbClr val="E96D2B"/>
                </a:solidFill>
                <a:ea typeface="宋体" pitchFamily="2" charset="-122"/>
                <a:sym typeface="+mn-ea"/>
              </a:rPr>
              <a:t>C FFI </a:t>
            </a:r>
            <a:r>
              <a:rPr lang="zh-CN" altLang="en-US">
                <a:solidFill>
                  <a:srgbClr val="E96D2B"/>
                </a:solidFill>
                <a:ea typeface="宋体" pitchFamily="2" charset="-122"/>
                <a:sym typeface="+mn-ea"/>
              </a:rPr>
              <a:t>调用时，要关注上下文的线程安全性。</a:t>
            </a:r>
            <a:endParaRPr lang="zh-CN" altLang="en-US">
              <a:solidFill>
                <a:srgbClr val="E96D2B"/>
              </a:solidFill>
              <a:ea typeface="宋体" pitchFamily="2" charset="-122"/>
              <a:sym typeface="+mn-ea"/>
            </a:endParaRPr>
          </a:p>
          <a:p>
            <a:r>
              <a:rPr lang="zh-CN" altLang="en-US">
                <a:ea typeface="宋体" pitchFamily="2" charset="-122"/>
                <a:sym typeface="+mn-ea"/>
              </a:rPr>
              <a:t>多个运行时之间使用</a:t>
            </a:r>
            <a:r>
              <a:rPr lang="en-US" altLang="zh-CN">
                <a:ea typeface="宋体" pitchFamily="2" charset="-122"/>
                <a:sym typeface="+mn-ea"/>
              </a:rPr>
              <a:t> Channel </a:t>
            </a:r>
            <a:r>
              <a:rPr lang="zh-CN" altLang="en-US">
                <a:ea typeface="宋体" pitchFamily="2" charset="-122"/>
                <a:sym typeface="+mn-ea"/>
              </a:rPr>
              <a:t>通信，降低锁使用范围。</a:t>
            </a:r>
            <a:endParaRPr lang="zh-CN" altLang="en-US">
              <a:ea typeface="宋体" pitchFamily="2" charset="-122"/>
            </a:endParaRPr>
          </a:p>
          <a:p>
            <a:endParaRPr lang="zh-CN" altLang="en-US">
              <a:ea typeface="宋体" pitchFamily="2" charset="-122"/>
            </a:endParaRPr>
          </a:p>
          <a:p>
            <a:endParaRPr lang="zh-CN" altLang="en-US">
              <a:ea typeface="宋体" pitchFamily="2" charset="-122"/>
            </a:endParaRPr>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x-none" altLang="en-US"/>
              <a:t>Tokio </a:t>
            </a:r>
            <a:r>
              <a:rPr lang="en-US" altLang="zh-CN">
                <a:ea typeface="宋体" pitchFamily="2" charset="-122"/>
              </a:rPr>
              <a:t>- </a:t>
            </a:r>
            <a:r>
              <a:rPr lang="en-US" altLang="zh-CN">
                <a:ea typeface="宋体" pitchFamily="2" charset="-122"/>
                <a:sym typeface="+mn-ea"/>
              </a:rPr>
              <a:t>Graceful Stop</a:t>
            </a:r>
            <a:endParaRPr lang="en-US" altLang="zh-CN">
              <a:ea typeface="宋体" pitchFamily="2" charset="-122"/>
            </a:endParaRPr>
          </a:p>
        </p:txBody>
      </p:sp>
      <p:sp>
        <p:nvSpPr>
          <p:cNvPr id="3" name="Text Placeholder 2"/>
          <p:cNvSpPr>
            <a:spLocks noGrp="1"/>
          </p:cNvSpPr>
          <p:nvPr>
            <p:ph type="body" idx="1"/>
          </p:nvPr>
        </p:nvSpPr>
        <p:spPr/>
        <p:txBody>
          <a:bodyPr>
            <a:normAutofit lnSpcReduction="10000"/>
          </a:bodyPr>
          <a:lstStyle/>
          <a:p>
            <a:r>
              <a:rPr lang="en-US" altLang="zh-CN">
                <a:ea typeface="宋体" pitchFamily="2" charset="-122"/>
              </a:rPr>
              <a:t>futures::future::Abortable </a:t>
            </a:r>
            <a:r>
              <a:rPr lang="zh-CN" altLang="en-US">
                <a:ea typeface="宋体" pitchFamily="2" charset="-122"/>
              </a:rPr>
              <a:t>可用于短路一个</a:t>
            </a:r>
            <a:r>
              <a:rPr lang="en-US" altLang="zh-CN">
                <a:ea typeface="宋体" pitchFamily="2" charset="-122"/>
              </a:rPr>
              <a:t> stream</a:t>
            </a:r>
            <a:endParaRPr lang="en-US" altLang="zh-CN">
              <a:ea typeface="宋体" pitchFamily="2" charset="-122"/>
            </a:endParaRPr>
          </a:p>
          <a:p>
            <a:r>
              <a:rPr lang="en-US" altLang="zh-CN">
                <a:ea typeface="宋体" pitchFamily="2" charset="-122"/>
              </a:rPr>
              <a:t>tokio_util::sync::CancellationToken 可用于向一个或多个任务发出取消信号</a:t>
            </a:r>
            <a:r>
              <a:rPr lang="zh-CN" altLang="en-US">
                <a:ea typeface="宋体" pitchFamily="2" charset="-122"/>
              </a:rPr>
              <a:t>，</a:t>
            </a:r>
            <a:r>
              <a:rPr lang="en-US" altLang="zh-CN">
                <a:ea typeface="宋体" pitchFamily="2" charset="-122"/>
              </a:rPr>
              <a:t>Task </a:t>
            </a:r>
            <a:r>
              <a:rPr lang="zh-CN" altLang="en-US">
                <a:ea typeface="宋体" pitchFamily="2" charset="-122"/>
              </a:rPr>
              <a:t>内使用</a:t>
            </a:r>
            <a:r>
              <a:rPr lang="en-US" altLang="zh-CN">
                <a:ea typeface="宋体" pitchFamily="2" charset="-122"/>
              </a:rPr>
              <a:t> tokio::select! </a:t>
            </a:r>
            <a:r>
              <a:rPr lang="zh-CN" altLang="en-US">
                <a:ea typeface="宋体" pitchFamily="2" charset="-122"/>
              </a:rPr>
              <a:t>宏执行相关取消操作</a:t>
            </a:r>
            <a:r>
              <a:rPr lang="en-US" altLang="zh-CN">
                <a:ea typeface="宋体" pitchFamily="2" charset="-122"/>
              </a:rPr>
              <a:t>。</a:t>
            </a:r>
            <a:endParaRPr lang="en-US" altLang="zh-CN">
              <a:ea typeface="宋体" pitchFamily="2" charset="-122"/>
            </a:endParaRPr>
          </a:p>
          <a:p>
            <a:r>
              <a:rPr lang="en-US" altLang="zh-CN">
                <a:ea typeface="宋体" pitchFamily="2" charset="-122"/>
              </a:rPr>
              <a:t>tokio::signal::ctrl_c </a:t>
            </a:r>
            <a:r>
              <a:rPr lang="zh-CN" altLang="en-US">
                <a:ea typeface="宋体" pitchFamily="2" charset="-122"/>
              </a:rPr>
              <a:t>接收</a:t>
            </a:r>
            <a:r>
              <a:rPr lang="en-US" altLang="zh-CN">
                <a:ea typeface="宋体" pitchFamily="2" charset="-122"/>
              </a:rPr>
              <a:t> Ctrl-C </a:t>
            </a:r>
            <a:r>
              <a:rPr lang="zh-CN" altLang="en-US">
                <a:ea typeface="宋体" pitchFamily="2" charset="-122"/>
              </a:rPr>
              <a:t>信号，可用于最终程序退出时的取消操作。</a:t>
            </a:r>
            <a:endParaRPr lang="en-US" altLang="zh-CN">
              <a:ea typeface="宋体" pitchFamily="2" charset="-122"/>
            </a:endParaRPr>
          </a:p>
          <a:p>
            <a:r>
              <a:rPr lang="zh-CN" altLang="en-US">
                <a:ea typeface="宋体" pitchFamily="2" charset="-122"/>
              </a:rPr>
              <a:t>谨慎处理任务中</a:t>
            </a:r>
            <a:r>
              <a:rPr lang="en-US" altLang="zh-CN">
                <a:ea typeface="宋体" pitchFamily="2" charset="-122"/>
              </a:rPr>
              <a:t> channel </a:t>
            </a:r>
            <a:r>
              <a:rPr lang="zh-CN" altLang="en-US">
                <a:ea typeface="宋体" pitchFamily="2" charset="-122"/>
              </a:rPr>
              <a:t>的结束信号。</a:t>
            </a:r>
            <a:endParaRPr lang="zh-CN" altLang="en-US">
              <a:ea typeface="宋体" pitchFamily="2" charset="-122"/>
            </a:endParaRPr>
          </a:p>
          <a:p>
            <a:r>
              <a:rPr lang="en-US" altLang="zh-CN">
                <a:ea typeface="宋体" pitchFamily="2" charset="-122"/>
              </a:rPr>
              <a:t>cancel vs. abort</a:t>
            </a:r>
            <a:r>
              <a:rPr lang="zh-CN" altLang="en-US">
                <a:ea typeface="宋体" pitchFamily="2" charset="-122"/>
              </a:rPr>
              <a:t>：</a:t>
            </a:r>
            <a:r>
              <a:rPr lang="en-US" altLang="zh-CN">
                <a:ea typeface="宋体" pitchFamily="2" charset="-122"/>
              </a:rPr>
              <a:t>Cancel </a:t>
            </a:r>
            <a:r>
              <a:rPr lang="zh-CN" altLang="en-US">
                <a:ea typeface="宋体" pitchFamily="2" charset="-122"/>
              </a:rPr>
              <a:t>处理按预期退出，</a:t>
            </a:r>
            <a:r>
              <a:rPr lang="en-US" altLang="zh-CN">
                <a:ea typeface="宋体" pitchFamily="2" charset="-122"/>
              </a:rPr>
              <a:t>Abort </a:t>
            </a:r>
            <a:r>
              <a:rPr lang="zh-CN" altLang="en-US">
                <a:ea typeface="宋体" pitchFamily="2" charset="-122"/>
              </a:rPr>
              <a:t>要保证安全退出。</a:t>
            </a:r>
            <a:endParaRPr lang="zh-CN" altLang="en-US">
              <a:ea typeface="宋体" pitchFamily="2" charset="-122"/>
            </a:endParaRPr>
          </a:p>
          <a:p>
            <a:r>
              <a:rPr lang="zh-CN" altLang="en-US">
                <a:ea typeface="宋体" pitchFamily="2" charset="-122"/>
              </a:rPr>
              <a:t>处理非正常退出（断电、</a:t>
            </a:r>
            <a:r>
              <a:rPr lang="en-US" altLang="zh-CN">
                <a:ea typeface="宋体" pitchFamily="2" charset="-122"/>
              </a:rPr>
              <a:t>kill -9</a:t>
            </a:r>
            <a:r>
              <a:rPr lang="zh-CN" altLang="en-US">
                <a:ea typeface="宋体" pitchFamily="2" charset="-122"/>
              </a:rPr>
              <a:t>等），保证系统安全性。</a:t>
            </a:r>
            <a:r>
              <a:rPr lang="en-US" altLang="zh-CN">
                <a:ea typeface="宋体" pitchFamily="2" charset="-122"/>
                <a:sym typeface="+mn-ea"/>
              </a:rPr>
              <a:t> </a:t>
            </a:r>
            <a:endParaRPr lang="zh-CN" altLang="en-US">
              <a:ea typeface="宋体" pitchFamily="2" charset="-122"/>
            </a:endParaRPr>
          </a:p>
        </p:txBody>
      </p:sp>
      <p:sp>
        <p:nvSpPr>
          <p:cNvPr id="4" name="Text Placeholder 2"/>
          <p:cNvSpPr/>
          <p:nvPr/>
        </p:nvSpPr>
        <p:spPr>
          <a:xfrm>
            <a:off x="755650" y="1496219"/>
            <a:ext cx="7886700" cy="3263504"/>
          </a:xfrm>
          <a:prstGeom prst="rect">
            <a:avLst/>
          </a:prstGeom>
          <a:ln w="12700">
            <a:miter lim="400000"/>
          </a:ln>
        </p:spPr>
        <p:txBody>
          <a:bodyPr lIns="45719" rIns="45719">
            <a:normAutofit/>
          </a:bodyPr>
          <a:lstStyle>
            <a:lvl1pPr marL="171450" marR="0" indent="-171450" algn="l" defTabSz="685800" rtl="0" latinLnBrk="0">
              <a:lnSpc>
                <a:spcPct val="90000"/>
              </a:lnSpc>
              <a:spcBef>
                <a:spcPts val="700"/>
              </a:spcBef>
              <a:spcAft>
                <a:spcPts val="0"/>
              </a:spcAft>
              <a:buClrTx/>
              <a:buSzPct val="100000"/>
              <a:buFont typeface="Arial" panose="020B0604020202020204"/>
              <a:buChar char="•"/>
              <a:defRPr sz="2100" b="0" i="0" u="none" strike="noStrike" cap="none" spc="0" baseline="0">
                <a:solidFill>
                  <a:srgbClr val="000000"/>
                </a:solidFill>
                <a:uFillTx/>
                <a:latin typeface="Calibri" panose="020F0502020204030204"/>
                <a:ea typeface="Calibri" panose="020F0502020204030204"/>
                <a:cs typeface="Calibri" panose="020F0502020204030204"/>
                <a:sym typeface="Calibri" panose="020F0502020204030204"/>
              </a:defRPr>
            </a:lvl1pPr>
            <a:lvl2pPr marL="542925" marR="0" indent="-200025" algn="l" defTabSz="685800" rtl="0" latinLnBrk="0">
              <a:lnSpc>
                <a:spcPct val="90000"/>
              </a:lnSpc>
              <a:spcBef>
                <a:spcPts val="700"/>
              </a:spcBef>
              <a:spcAft>
                <a:spcPts val="0"/>
              </a:spcAft>
              <a:buClrTx/>
              <a:buSzPct val="100000"/>
              <a:buFont typeface="Arial" panose="020B0604020202020204"/>
              <a:buChar char="•"/>
              <a:defRPr sz="2100" b="0" i="0" u="none" strike="noStrike" cap="none" spc="0" baseline="0">
                <a:solidFill>
                  <a:srgbClr val="000000"/>
                </a:solidFill>
                <a:uFillTx/>
                <a:latin typeface="Calibri" panose="020F0502020204030204"/>
                <a:ea typeface="Calibri" panose="020F0502020204030204"/>
                <a:cs typeface="Calibri" panose="020F0502020204030204"/>
                <a:sym typeface="Calibri" panose="020F0502020204030204"/>
              </a:defRPr>
            </a:lvl2pPr>
            <a:lvl3pPr marL="925830" marR="0" indent="-240030" algn="l" defTabSz="685800" rtl="0" latinLnBrk="0">
              <a:lnSpc>
                <a:spcPct val="90000"/>
              </a:lnSpc>
              <a:spcBef>
                <a:spcPts val="700"/>
              </a:spcBef>
              <a:spcAft>
                <a:spcPts val="0"/>
              </a:spcAft>
              <a:buClrTx/>
              <a:buSzPct val="100000"/>
              <a:buFont typeface="Arial" panose="020B0604020202020204"/>
              <a:buChar char="•"/>
              <a:defRPr sz="2100" b="0" i="0" u="none" strike="noStrike" cap="none" spc="0" baseline="0">
                <a:solidFill>
                  <a:srgbClr val="000000"/>
                </a:solidFill>
                <a:uFillTx/>
                <a:latin typeface="Calibri" panose="020F0502020204030204"/>
                <a:ea typeface="Calibri" panose="020F0502020204030204"/>
                <a:cs typeface="Calibri" panose="020F0502020204030204"/>
                <a:sym typeface="Calibri" panose="020F0502020204030204"/>
              </a:defRPr>
            </a:lvl3pPr>
            <a:lvl4pPr marL="1305560" marR="0" indent="-276860" algn="l" defTabSz="685800" rtl="0" latinLnBrk="0">
              <a:lnSpc>
                <a:spcPct val="90000"/>
              </a:lnSpc>
              <a:spcBef>
                <a:spcPts val="700"/>
              </a:spcBef>
              <a:spcAft>
                <a:spcPts val="0"/>
              </a:spcAft>
              <a:buClrTx/>
              <a:buSzPct val="100000"/>
              <a:buFont typeface="Arial" panose="020B0604020202020204"/>
              <a:buChar char="•"/>
              <a:defRPr sz="2100" b="0" i="0" u="none" strike="noStrike" cap="none" spc="0" baseline="0">
                <a:solidFill>
                  <a:srgbClr val="000000"/>
                </a:solidFill>
                <a:uFillTx/>
                <a:latin typeface="Calibri" panose="020F0502020204030204"/>
                <a:ea typeface="Calibri" panose="020F0502020204030204"/>
                <a:cs typeface="Calibri" panose="020F0502020204030204"/>
                <a:sym typeface="Calibri" panose="020F0502020204030204"/>
              </a:defRPr>
            </a:lvl4pPr>
            <a:lvl5pPr marL="1648460" marR="0" indent="-276860" algn="l" defTabSz="685800" rtl="0" latinLnBrk="0">
              <a:lnSpc>
                <a:spcPct val="90000"/>
              </a:lnSpc>
              <a:spcBef>
                <a:spcPts val="700"/>
              </a:spcBef>
              <a:spcAft>
                <a:spcPts val="0"/>
              </a:spcAft>
              <a:buClrTx/>
              <a:buSzPct val="100000"/>
              <a:buFont typeface="Arial" panose="020B0604020202020204"/>
              <a:buChar char="•"/>
              <a:defRPr sz="2100" b="0" i="0" u="none" strike="noStrike" cap="none" spc="0" baseline="0">
                <a:solidFill>
                  <a:srgbClr val="000000"/>
                </a:solidFill>
                <a:uFillTx/>
                <a:latin typeface="Calibri" panose="020F0502020204030204"/>
                <a:ea typeface="Calibri" panose="020F0502020204030204"/>
                <a:cs typeface="Calibri" panose="020F0502020204030204"/>
                <a:sym typeface="Calibri" panose="020F0502020204030204"/>
              </a:defRPr>
            </a:lvl5pPr>
            <a:lvl6pPr marL="1991360" marR="0" indent="-276860" algn="l" defTabSz="685800" rtl="0" latinLnBrk="0">
              <a:lnSpc>
                <a:spcPct val="90000"/>
              </a:lnSpc>
              <a:spcBef>
                <a:spcPts val="700"/>
              </a:spcBef>
              <a:spcAft>
                <a:spcPts val="0"/>
              </a:spcAft>
              <a:buClrTx/>
              <a:buSzPct val="100000"/>
              <a:buFont typeface="Arial" panose="020B0604020202020204"/>
              <a:buChar char="•"/>
              <a:defRPr sz="2100" b="0" i="0" u="none" strike="noStrike" cap="none" spc="0" baseline="0">
                <a:solidFill>
                  <a:srgbClr val="000000"/>
                </a:solidFill>
                <a:uFillTx/>
                <a:latin typeface="Calibri" panose="020F0502020204030204"/>
                <a:ea typeface="Calibri" panose="020F0502020204030204"/>
                <a:cs typeface="Calibri" panose="020F0502020204030204"/>
                <a:sym typeface="Calibri" panose="020F0502020204030204"/>
              </a:defRPr>
            </a:lvl6pPr>
            <a:lvl7pPr marL="2334260" marR="0" indent="-276860" algn="l" defTabSz="685800" rtl="0" latinLnBrk="0">
              <a:lnSpc>
                <a:spcPct val="90000"/>
              </a:lnSpc>
              <a:spcBef>
                <a:spcPts val="700"/>
              </a:spcBef>
              <a:spcAft>
                <a:spcPts val="0"/>
              </a:spcAft>
              <a:buClrTx/>
              <a:buSzPct val="100000"/>
              <a:buFont typeface="Arial" panose="020B0604020202020204"/>
              <a:buChar char="•"/>
              <a:defRPr sz="2100" b="0" i="0" u="none" strike="noStrike" cap="none" spc="0" baseline="0">
                <a:solidFill>
                  <a:srgbClr val="000000"/>
                </a:solidFill>
                <a:uFillTx/>
                <a:latin typeface="Calibri" panose="020F0502020204030204"/>
                <a:ea typeface="Calibri" panose="020F0502020204030204"/>
                <a:cs typeface="Calibri" panose="020F0502020204030204"/>
                <a:sym typeface="Calibri" panose="020F0502020204030204"/>
              </a:defRPr>
            </a:lvl7pPr>
            <a:lvl8pPr marL="2677160" marR="0" indent="-276860" algn="l" defTabSz="685800" rtl="0" latinLnBrk="0">
              <a:lnSpc>
                <a:spcPct val="90000"/>
              </a:lnSpc>
              <a:spcBef>
                <a:spcPts val="700"/>
              </a:spcBef>
              <a:spcAft>
                <a:spcPts val="0"/>
              </a:spcAft>
              <a:buClrTx/>
              <a:buSzPct val="100000"/>
              <a:buFont typeface="Arial" panose="020B0604020202020204"/>
              <a:buChar char="•"/>
              <a:defRPr sz="2100" b="0" i="0" u="none" strike="noStrike" cap="none" spc="0" baseline="0">
                <a:solidFill>
                  <a:srgbClr val="000000"/>
                </a:solidFill>
                <a:uFillTx/>
                <a:latin typeface="Calibri" panose="020F0502020204030204"/>
                <a:ea typeface="Calibri" panose="020F0502020204030204"/>
                <a:cs typeface="Calibri" panose="020F0502020204030204"/>
                <a:sym typeface="Calibri" panose="020F0502020204030204"/>
              </a:defRPr>
            </a:lvl8pPr>
            <a:lvl9pPr marL="3020060" marR="0" indent="-276860" algn="l" defTabSz="685800" rtl="0" latinLnBrk="0">
              <a:lnSpc>
                <a:spcPct val="90000"/>
              </a:lnSpc>
              <a:spcBef>
                <a:spcPts val="700"/>
              </a:spcBef>
              <a:spcAft>
                <a:spcPts val="0"/>
              </a:spcAft>
              <a:buClrTx/>
              <a:buSzPct val="100000"/>
              <a:buFont typeface="Arial" panose="020B0604020202020204"/>
              <a:buChar char="•"/>
              <a:defRPr sz="2100" b="0" i="0" u="none" strike="noStrike" cap="none" spc="0" baseline="0">
                <a:solidFill>
                  <a:srgbClr val="000000"/>
                </a:solidFill>
                <a:uFillTx/>
                <a:latin typeface="Calibri" panose="020F0502020204030204"/>
                <a:ea typeface="Calibri" panose="020F0502020204030204"/>
                <a:cs typeface="Calibri" panose="020F0502020204030204"/>
                <a:sym typeface="Calibri" panose="020F0502020204030204"/>
              </a:defRPr>
            </a:lvl9pPr>
          </a:lstStyle>
          <a:p>
            <a:endParaRPr lang="zh-CN" altLang="x-none">
              <a:ea typeface="宋体" pitchFamily="2" charset="-122"/>
            </a:endParaRPr>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5" name="图片 3" descr="图片 3"/>
          <p:cNvPicPr>
            <a:picLocks noChangeAspect="1"/>
          </p:cNvPicPr>
          <p:nvPr/>
        </p:nvPicPr>
        <p:blipFill>
          <a:blip r:embed="rId1"/>
          <a:stretch>
            <a:fillRect/>
          </a:stretch>
        </p:blipFill>
        <p:spPr>
          <a:xfrm>
            <a:off x="0" y="635"/>
            <a:ext cx="9144000" cy="5142866"/>
          </a:xfrm>
          <a:prstGeom prst="rect">
            <a:avLst/>
          </a:prstGeom>
          <a:ln w="12700">
            <a:miter lim="400000"/>
            <a:headEnd/>
            <a:tailEnd/>
          </a:ln>
        </p:spPr>
      </p:pic>
      <p:pic>
        <p:nvPicPr>
          <p:cNvPr id="196" name="图片 5" descr="图片 5"/>
          <p:cNvPicPr>
            <a:picLocks noChangeAspect="1"/>
          </p:cNvPicPr>
          <p:nvPr/>
        </p:nvPicPr>
        <p:blipFill>
          <a:blip r:embed="rId2"/>
          <a:stretch>
            <a:fillRect/>
          </a:stretch>
        </p:blipFill>
        <p:spPr>
          <a:xfrm>
            <a:off x="-3175" y="0"/>
            <a:ext cx="9144000" cy="5142866"/>
          </a:xfrm>
          <a:prstGeom prst="rect">
            <a:avLst/>
          </a:prstGeom>
          <a:ln w="12700">
            <a:miter lim="400000"/>
            <a:headEnd/>
            <a:tailEnd/>
          </a:ln>
        </p:spPr>
      </p:pic>
      <p:sp>
        <p:nvSpPr>
          <p:cNvPr id="197" name="文本框 7"/>
          <p:cNvSpPr txBox="1"/>
          <p:nvPr/>
        </p:nvSpPr>
        <p:spPr>
          <a:xfrm>
            <a:off x="348615" y="370839"/>
            <a:ext cx="6710045" cy="1158241"/>
          </a:xfrm>
          <a:prstGeom prst="rect">
            <a:avLst/>
          </a:prstGeom>
          <a:ln w="12700">
            <a:miter lim="400000"/>
          </a:ln>
        </p:spPr>
        <p:txBody>
          <a:bodyPr lIns="45719" rIns="45719">
            <a:spAutoFit/>
          </a:bodyPr>
          <a:lstStyle/>
          <a:p>
            <a:pPr>
              <a:defRPr sz="6000" b="1">
                <a:latin typeface="Alibaba PuHuiTi 2.0 105 Heavy"/>
                <a:ea typeface="Alibaba PuHuiTi 2.0 105 Heavy"/>
                <a:cs typeface="Alibaba PuHuiTi 2.0 105 Heavy"/>
                <a:sym typeface="Alibaba PuHuiTi 2.0 105 Heavy"/>
              </a:defRPr>
            </a:pPr>
            <a:r>
              <a:t>Thank you！</a:t>
            </a:r>
          </a:p>
        </p:txBody>
      </p:sp>
      <p:pic>
        <p:nvPicPr>
          <p:cNvPr id="3" name="图片 2"/>
          <p:cNvPicPr>
            <a:picLocks noChangeAspect="1"/>
          </p:cNvPicPr>
          <p:nvPr/>
        </p:nvPicPr>
        <p:blipFill>
          <a:blip r:embed="rId3"/>
          <a:srcRect l="4060" r="3806"/>
          <a:stretch>
            <a:fillRect/>
          </a:stretch>
        </p:blipFill>
        <p:spPr>
          <a:xfrm>
            <a:off x="6917690" y="1270000"/>
            <a:ext cx="2114342" cy="3073400"/>
          </a:xfrm>
          <a:prstGeom prst="rect">
            <a:avLst/>
          </a:prstGeom>
        </p:spPr>
      </p:pic>
      <p:pic>
        <p:nvPicPr>
          <p:cNvPr id="4" name="图片 3"/>
          <p:cNvPicPr>
            <a:picLocks noChangeAspect="1"/>
          </p:cNvPicPr>
          <p:nvPr/>
        </p:nvPicPr>
        <p:blipFill>
          <a:blip r:embed="rId4"/>
          <a:stretch>
            <a:fillRect/>
          </a:stretch>
        </p:blipFill>
        <p:spPr>
          <a:xfrm>
            <a:off x="434340" y="1384935"/>
            <a:ext cx="2114342" cy="3073400"/>
          </a:xfrm>
          <a:prstGeom prst="rect">
            <a:avLst/>
          </a:prstGeom>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x-none" altLang="en-US"/>
              <a:t>Tokio </a:t>
            </a:r>
            <a:r>
              <a:rPr lang="en-US" altLang="zh-CN">
                <a:ea typeface="宋体" pitchFamily="2" charset="-122"/>
              </a:rPr>
              <a:t>- Graceful Stop</a:t>
            </a:r>
            <a:endParaRPr lang="zh-CN" altLang="en-US">
              <a:ea typeface="宋体" pitchFamily="2" charset="-122"/>
            </a:endParaRPr>
          </a:p>
        </p:txBody>
      </p:sp>
      <p:sp>
        <p:nvSpPr>
          <p:cNvPr id="3" name="Text Placeholder 2"/>
          <p:cNvSpPr>
            <a:spLocks noGrp="1"/>
          </p:cNvSpPr>
          <p:nvPr>
            <p:ph type="body" idx="1"/>
          </p:nvPr>
        </p:nvSpPr>
        <p:spPr/>
        <p:txBody>
          <a:bodyPr>
            <a:normAutofit lnSpcReduction="10000"/>
          </a:bodyPr>
          <a:lstStyle/>
          <a:p>
            <a:r>
              <a:rPr lang="zh-CN" altLang="en-US">
                <a:ea typeface="宋体" pitchFamily="2" charset="-122"/>
              </a:rPr>
              <a:t>将任务恢复作为优雅退出的目标之一。</a:t>
            </a:r>
            <a:endParaRPr lang="zh-CN" altLang="en-US">
              <a:ea typeface="宋体" pitchFamily="2" charset="-122"/>
            </a:endParaRPr>
          </a:p>
        </p:txBody>
      </p:sp>
      <p:sp>
        <p:nvSpPr>
          <p:cNvPr id="4" name="Text Placeholder 2"/>
          <p:cNvSpPr/>
          <p:nvPr/>
        </p:nvSpPr>
        <p:spPr>
          <a:xfrm>
            <a:off x="755650" y="1496219"/>
            <a:ext cx="7886700" cy="3263504"/>
          </a:xfrm>
          <a:prstGeom prst="rect">
            <a:avLst/>
          </a:prstGeom>
          <a:ln w="12700">
            <a:miter lim="400000"/>
          </a:ln>
        </p:spPr>
        <p:txBody>
          <a:bodyPr lIns="45719" rIns="45719">
            <a:normAutofit/>
          </a:bodyPr>
          <a:lstStyle>
            <a:lvl1pPr marL="171450" marR="0" indent="-171450" algn="l" defTabSz="685800" rtl="0" latinLnBrk="0">
              <a:lnSpc>
                <a:spcPct val="90000"/>
              </a:lnSpc>
              <a:spcBef>
                <a:spcPts val="700"/>
              </a:spcBef>
              <a:spcAft>
                <a:spcPts val="0"/>
              </a:spcAft>
              <a:buClrTx/>
              <a:buSzPct val="100000"/>
              <a:buFont typeface="Arial" panose="020B0604020202020204"/>
              <a:buChar char="•"/>
              <a:defRPr sz="2100" b="0" i="0" u="none" strike="noStrike" cap="none" spc="0" baseline="0">
                <a:solidFill>
                  <a:srgbClr val="000000"/>
                </a:solidFill>
                <a:uFillTx/>
                <a:latin typeface="Calibri" panose="020F0502020204030204"/>
                <a:ea typeface="Calibri" panose="020F0502020204030204"/>
                <a:cs typeface="Calibri" panose="020F0502020204030204"/>
                <a:sym typeface="Calibri" panose="020F0502020204030204"/>
              </a:defRPr>
            </a:lvl1pPr>
            <a:lvl2pPr marL="542925" marR="0" indent="-200025" algn="l" defTabSz="685800" rtl="0" latinLnBrk="0">
              <a:lnSpc>
                <a:spcPct val="90000"/>
              </a:lnSpc>
              <a:spcBef>
                <a:spcPts val="700"/>
              </a:spcBef>
              <a:spcAft>
                <a:spcPts val="0"/>
              </a:spcAft>
              <a:buClrTx/>
              <a:buSzPct val="100000"/>
              <a:buFont typeface="Arial" panose="020B0604020202020204"/>
              <a:buChar char="•"/>
              <a:defRPr sz="2100" b="0" i="0" u="none" strike="noStrike" cap="none" spc="0" baseline="0">
                <a:solidFill>
                  <a:srgbClr val="000000"/>
                </a:solidFill>
                <a:uFillTx/>
                <a:latin typeface="Calibri" panose="020F0502020204030204"/>
                <a:ea typeface="Calibri" panose="020F0502020204030204"/>
                <a:cs typeface="Calibri" panose="020F0502020204030204"/>
                <a:sym typeface="Calibri" panose="020F0502020204030204"/>
              </a:defRPr>
            </a:lvl2pPr>
            <a:lvl3pPr marL="925830" marR="0" indent="-240030" algn="l" defTabSz="685800" rtl="0" latinLnBrk="0">
              <a:lnSpc>
                <a:spcPct val="90000"/>
              </a:lnSpc>
              <a:spcBef>
                <a:spcPts val="700"/>
              </a:spcBef>
              <a:spcAft>
                <a:spcPts val="0"/>
              </a:spcAft>
              <a:buClrTx/>
              <a:buSzPct val="100000"/>
              <a:buFont typeface="Arial" panose="020B0604020202020204"/>
              <a:buChar char="•"/>
              <a:defRPr sz="2100" b="0" i="0" u="none" strike="noStrike" cap="none" spc="0" baseline="0">
                <a:solidFill>
                  <a:srgbClr val="000000"/>
                </a:solidFill>
                <a:uFillTx/>
                <a:latin typeface="Calibri" panose="020F0502020204030204"/>
                <a:ea typeface="Calibri" panose="020F0502020204030204"/>
                <a:cs typeface="Calibri" panose="020F0502020204030204"/>
                <a:sym typeface="Calibri" panose="020F0502020204030204"/>
              </a:defRPr>
            </a:lvl3pPr>
            <a:lvl4pPr marL="1305560" marR="0" indent="-276860" algn="l" defTabSz="685800" rtl="0" latinLnBrk="0">
              <a:lnSpc>
                <a:spcPct val="90000"/>
              </a:lnSpc>
              <a:spcBef>
                <a:spcPts val="700"/>
              </a:spcBef>
              <a:spcAft>
                <a:spcPts val="0"/>
              </a:spcAft>
              <a:buClrTx/>
              <a:buSzPct val="100000"/>
              <a:buFont typeface="Arial" panose="020B0604020202020204"/>
              <a:buChar char="•"/>
              <a:defRPr sz="2100" b="0" i="0" u="none" strike="noStrike" cap="none" spc="0" baseline="0">
                <a:solidFill>
                  <a:srgbClr val="000000"/>
                </a:solidFill>
                <a:uFillTx/>
                <a:latin typeface="Calibri" panose="020F0502020204030204"/>
                <a:ea typeface="Calibri" panose="020F0502020204030204"/>
                <a:cs typeface="Calibri" panose="020F0502020204030204"/>
                <a:sym typeface="Calibri" panose="020F0502020204030204"/>
              </a:defRPr>
            </a:lvl4pPr>
            <a:lvl5pPr marL="1648460" marR="0" indent="-276860" algn="l" defTabSz="685800" rtl="0" latinLnBrk="0">
              <a:lnSpc>
                <a:spcPct val="90000"/>
              </a:lnSpc>
              <a:spcBef>
                <a:spcPts val="700"/>
              </a:spcBef>
              <a:spcAft>
                <a:spcPts val="0"/>
              </a:spcAft>
              <a:buClrTx/>
              <a:buSzPct val="100000"/>
              <a:buFont typeface="Arial" panose="020B0604020202020204"/>
              <a:buChar char="•"/>
              <a:defRPr sz="2100" b="0" i="0" u="none" strike="noStrike" cap="none" spc="0" baseline="0">
                <a:solidFill>
                  <a:srgbClr val="000000"/>
                </a:solidFill>
                <a:uFillTx/>
                <a:latin typeface="Calibri" panose="020F0502020204030204"/>
                <a:ea typeface="Calibri" panose="020F0502020204030204"/>
                <a:cs typeface="Calibri" panose="020F0502020204030204"/>
                <a:sym typeface="Calibri" panose="020F0502020204030204"/>
              </a:defRPr>
            </a:lvl5pPr>
            <a:lvl6pPr marL="1991360" marR="0" indent="-276860" algn="l" defTabSz="685800" rtl="0" latinLnBrk="0">
              <a:lnSpc>
                <a:spcPct val="90000"/>
              </a:lnSpc>
              <a:spcBef>
                <a:spcPts val="700"/>
              </a:spcBef>
              <a:spcAft>
                <a:spcPts val="0"/>
              </a:spcAft>
              <a:buClrTx/>
              <a:buSzPct val="100000"/>
              <a:buFont typeface="Arial" panose="020B0604020202020204"/>
              <a:buChar char="•"/>
              <a:defRPr sz="2100" b="0" i="0" u="none" strike="noStrike" cap="none" spc="0" baseline="0">
                <a:solidFill>
                  <a:srgbClr val="000000"/>
                </a:solidFill>
                <a:uFillTx/>
                <a:latin typeface="Calibri" panose="020F0502020204030204"/>
                <a:ea typeface="Calibri" panose="020F0502020204030204"/>
                <a:cs typeface="Calibri" panose="020F0502020204030204"/>
                <a:sym typeface="Calibri" panose="020F0502020204030204"/>
              </a:defRPr>
            </a:lvl6pPr>
            <a:lvl7pPr marL="2334260" marR="0" indent="-276860" algn="l" defTabSz="685800" rtl="0" latinLnBrk="0">
              <a:lnSpc>
                <a:spcPct val="90000"/>
              </a:lnSpc>
              <a:spcBef>
                <a:spcPts val="700"/>
              </a:spcBef>
              <a:spcAft>
                <a:spcPts val="0"/>
              </a:spcAft>
              <a:buClrTx/>
              <a:buSzPct val="100000"/>
              <a:buFont typeface="Arial" panose="020B0604020202020204"/>
              <a:buChar char="•"/>
              <a:defRPr sz="2100" b="0" i="0" u="none" strike="noStrike" cap="none" spc="0" baseline="0">
                <a:solidFill>
                  <a:srgbClr val="000000"/>
                </a:solidFill>
                <a:uFillTx/>
                <a:latin typeface="Calibri" panose="020F0502020204030204"/>
                <a:ea typeface="Calibri" panose="020F0502020204030204"/>
                <a:cs typeface="Calibri" panose="020F0502020204030204"/>
                <a:sym typeface="Calibri" panose="020F0502020204030204"/>
              </a:defRPr>
            </a:lvl7pPr>
            <a:lvl8pPr marL="2677160" marR="0" indent="-276860" algn="l" defTabSz="685800" rtl="0" latinLnBrk="0">
              <a:lnSpc>
                <a:spcPct val="90000"/>
              </a:lnSpc>
              <a:spcBef>
                <a:spcPts val="700"/>
              </a:spcBef>
              <a:spcAft>
                <a:spcPts val="0"/>
              </a:spcAft>
              <a:buClrTx/>
              <a:buSzPct val="100000"/>
              <a:buFont typeface="Arial" panose="020B0604020202020204"/>
              <a:buChar char="•"/>
              <a:defRPr sz="2100" b="0" i="0" u="none" strike="noStrike" cap="none" spc="0" baseline="0">
                <a:solidFill>
                  <a:srgbClr val="000000"/>
                </a:solidFill>
                <a:uFillTx/>
                <a:latin typeface="Calibri" panose="020F0502020204030204"/>
                <a:ea typeface="Calibri" panose="020F0502020204030204"/>
                <a:cs typeface="Calibri" panose="020F0502020204030204"/>
                <a:sym typeface="Calibri" panose="020F0502020204030204"/>
              </a:defRPr>
            </a:lvl8pPr>
            <a:lvl9pPr marL="3020060" marR="0" indent="-276860" algn="l" defTabSz="685800" rtl="0" latinLnBrk="0">
              <a:lnSpc>
                <a:spcPct val="90000"/>
              </a:lnSpc>
              <a:spcBef>
                <a:spcPts val="700"/>
              </a:spcBef>
              <a:spcAft>
                <a:spcPts val="0"/>
              </a:spcAft>
              <a:buClrTx/>
              <a:buSzPct val="100000"/>
              <a:buFont typeface="Arial" panose="020B0604020202020204"/>
              <a:buChar char="•"/>
              <a:defRPr sz="2100" b="0" i="0" u="none" strike="noStrike" cap="none" spc="0" baseline="0">
                <a:solidFill>
                  <a:srgbClr val="000000"/>
                </a:solidFill>
                <a:uFillTx/>
                <a:latin typeface="Calibri" panose="020F0502020204030204"/>
                <a:ea typeface="Calibri" panose="020F0502020204030204"/>
                <a:cs typeface="Calibri" panose="020F0502020204030204"/>
                <a:sym typeface="Calibri" panose="020F0502020204030204"/>
              </a:defRPr>
            </a:lvl9pPr>
          </a:lstStyle>
          <a:p>
            <a:endParaRPr lang="zh-CN" altLang="x-none">
              <a:ea typeface="宋体" pitchFamily="2" charset="-122"/>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矩形 40"/>
          <p:cNvSpPr/>
          <p:nvPr/>
        </p:nvSpPr>
        <p:spPr>
          <a:xfrm>
            <a:off x="3010804" y="0"/>
            <a:ext cx="6066452" cy="5143500"/>
          </a:xfrm>
          <a:prstGeom prst="rect">
            <a:avLst/>
          </a:prstGeom>
          <a:solidFill>
            <a:srgbClr val="E96D2B"/>
          </a:solidFill>
          <a:ln>
            <a:solidFill>
              <a:schemeClr val="bg1">
                <a:lumMod val="85000"/>
              </a:schemeClr>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75">
              <a:latin typeface="inpin heiti" panose="00000500000000000000" pitchFamily="2" charset="-122"/>
              <a:ea typeface="inpin heiti" panose="00000500000000000000" pitchFamily="2" charset="-122"/>
              <a:sym typeface="inpin heiti" panose="00000500000000000000" pitchFamily="2" charset="-122"/>
            </a:endParaRPr>
          </a:p>
        </p:txBody>
      </p:sp>
      <p:sp>
        <p:nvSpPr>
          <p:cNvPr id="58" name="矩形: 圆角 57"/>
          <p:cNvSpPr/>
          <p:nvPr/>
        </p:nvSpPr>
        <p:spPr>
          <a:xfrm>
            <a:off x="3921875" y="1620703"/>
            <a:ext cx="4619312" cy="636836"/>
          </a:xfrm>
          <a:prstGeom prst="roundRect">
            <a:avLst/>
          </a:prstGeom>
          <a:solidFill>
            <a:schemeClr val="bg1"/>
          </a:solidFill>
          <a:ln>
            <a:solidFill>
              <a:srgbClr val="FF6D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75">
              <a:latin typeface="inpin heiti" panose="00000500000000000000" pitchFamily="2" charset="-122"/>
              <a:ea typeface="inpin heiti" panose="00000500000000000000" pitchFamily="2" charset="-122"/>
              <a:sym typeface="inpin heiti" panose="00000500000000000000" pitchFamily="2" charset="-122"/>
            </a:endParaRPr>
          </a:p>
        </p:txBody>
      </p:sp>
      <p:sp>
        <p:nvSpPr>
          <p:cNvPr id="59" name="矩形: 圆角 58"/>
          <p:cNvSpPr/>
          <p:nvPr/>
        </p:nvSpPr>
        <p:spPr>
          <a:xfrm>
            <a:off x="3921875" y="2434564"/>
            <a:ext cx="4619312" cy="636836"/>
          </a:xfrm>
          <a:prstGeom prst="roundRect">
            <a:avLst/>
          </a:prstGeom>
          <a:solidFill>
            <a:schemeClr val="bg1"/>
          </a:solidFill>
          <a:ln>
            <a:solidFill>
              <a:srgbClr val="FF6D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75">
              <a:latin typeface="inpin heiti" panose="00000500000000000000" pitchFamily="2" charset="-122"/>
              <a:ea typeface="inpin heiti" panose="00000500000000000000" pitchFamily="2" charset="-122"/>
              <a:sym typeface="inpin heiti" panose="00000500000000000000" pitchFamily="2" charset="-122"/>
            </a:endParaRPr>
          </a:p>
        </p:txBody>
      </p:sp>
      <p:sp>
        <p:nvSpPr>
          <p:cNvPr id="60" name="矩形: 圆角 59"/>
          <p:cNvSpPr/>
          <p:nvPr/>
        </p:nvSpPr>
        <p:spPr>
          <a:xfrm>
            <a:off x="3921875" y="3249711"/>
            <a:ext cx="4619312" cy="636836"/>
          </a:xfrm>
          <a:prstGeom prst="roundRect">
            <a:avLst/>
          </a:prstGeom>
          <a:solidFill>
            <a:schemeClr val="bg1"/>
          </a:solidFill>
          <a:ln>
            <a:solidFill>
              <a:srgbClr val="FF6D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75">
              <a:latin typeface="inpin heiti" panose="00000500000000000000" pitchFamily="2" charset="-122"/>
              <a:ea typeface="inpin heiti" panose="00000500000000000000" pitchFamily="2" charset="-122"/>
              <a:sym typeface="inpin heiti" panose="00000500000000000000" pitchFamily="2" charset="-122"/>
            </a:endParaRPr>
          </a:p>
        </p:txBody>
      </p:sp>
      <p:sp>
        <p:nvSpPr>
          <p:cNvPr id="57" name="矩形: 圆角 56"/>
          <p:cNvSpPr/>
          <p:nvPr/>
        </p:nvSpPr>
        <p:spPr>
          <a:xfrm>
            <a:off x="3921875" y="820476"/>
            <a:ext cx="4619312" cy="636836"/>
          </a:xfrm>
          <a:prstGeom prst="roundRect">
            <a:avLst/>
          </a:prstGeom>
          <a:solidFill>
            <a:schemeClr val="bg1"/>
          </a:solidFill>
          <a:ln>
            <a:solidFill>
              <a:srgbClr val="FF6D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75">
              <a:latin typeface="inpin heiti" panose="00000500000000000000" pitchFamily="2" charset="-122"/>
              <a:ea typeface="inpin heiti" panose="00000500000000000000" pitchFamily="2" charset="-122"/>
              <a:sym typeface="inpin heiti" panose="00000500000000000000" pitchFamily="2" charset="-122"/>
            </a:endParaRPr>
          </a:p>
        </p:txBody>
      </p:sp>
      <p:grpSp>
        <p:nvGrpSpPr>
          <p:cNvPr id="4" name="组合 3"/>
          <p:cNvGrpSpPr/>
          <p:nvPr/>
        </p:nvGrpSpPr>
        <p:grpSpPr>
          <a:xfrm flipH="1">
            <a:off x="72638" y="2395865"/>
            <a:ext cx="2527831" cy="2759701"/>
            <a:chOff x="8979743" y="2912873"/>
            <a:chExt cx="3237658" cy="3922826"/>
          </a:xfrm>
        </p:grpSpPr>
        <p:sp>
          <p:nvSpPr>
            <p:cNvPr id="5" name="Freeform 5"/>
            <p:cNvSpPr/>
            <p:nvPr/>
          </p:nvSpPr>
          <p:spPr bwMode="auto">
            <a:xfrm>
              <a:off x="8979743" y="4567155"/>
              <a:ext cx="445384" cy="394483"/>
            </a:xfrm>
            <a:custGeom>
              <a:avLst/>
              <a:gdLst>
                <a:gd name="T0" fmla="*/ 37 w 41"/>
                <a:gd name="T1" fmla="*/ 30 h 36"/>
                <a:gd name="T2" fmla="*/ 20 w 41"/>
                <a:gd name="T3" fmla="*/ 32 h 36"/>
                <a:gd name="T4" fmla="*/ 8 w 41"/>
                <a:gd name="T5" fmla="*/ 24 h 36"/>
                <a:gd name="T6" fmla="*/ 4 w 41"/>
                <a:gd name="T7" fmla="*/ 6 h 36"/>
                <a:gd name="T8" fmla="*/ 22 w 41"/>
                <a:gd name="T9" fmla="*/ 4 h 36"/>
                <a:gd name="T10" fmla="*/ 34 w 41"/>
                <a:gd name="T11" fmla="*/ 12 h 36"/>
                <a:gd name="T12" fmla="*/ 37 w 41"/>
                <a:gd name="T13" fmla="*/ 30 h 36"/>
              </a:gdLst>
              <a:ahLst/>
              <a:cxnLst>
                <a:cxn ang="0">
                  <a:pos x="T0" y="T1"/>
                </a:cxn>
                <a:cxn ang="0">
                  <a:pos x="T2" y="T3"/>
                </a:cxn>
                <a:cxn ang="0">
                  <a:pos x="T4" y="T5"/>
                </a:cxn>
                <a:cxn ang="0">
                  <a:pos x="T6" y="T7"/>
                </a:cxn>
                <a:cxn ang="0">
                  <a:pos x="T8" y="T9"/>
                </a:cxn>
                <a:cxn ang="0">
                  <a:pos x="T10" y="T11"/>
                </a:cxn>
                <a:cxn ang="0">
                  <a:pos x="T12" y="T13"/>
                </a:cxn>
              </a:cxnLst>
              <a:rect l="0" t="0" r="r" b="b"/>
              <a:pathLst>
                <a:path w="41" h="36">
                  <a:moveTo>
                    <a:pt x="37" y="30"/>
                  </a:moveTo>
                  <a:cubicBezTo>
                    <a:pt x="34" y="35"/>
                    <a:pt x="26" y="36"/>
                    <a:pt x="20" y="32"/>
                  </a:cubicBezTo>
                  <a:cubicBezTo>
                    <a:pt x="8" y="24"/>
                    <a:pt x="8" y="24"/>
                    <a:pt x="8" y="24"/>
                  </a:cubicBezTo>
                  <a:cubicBezTo>
                    <a:pt x="2" y="20"/>
                    <a:pt x="0" y="12"/>
                    <a:pt x="4" y="6"/>
                  </a:cubicBezTo>
                  <a:cubicBezTo>
                    <a:pt x="8" y="1"/>
                    <a:pt x="16" y="0"/>
                    <a:pt x="22" y="4"/>
                  </a:cubicBezTo>
                  <a:cubicBezTo>
                    <a:pt x="34" y="12"/>
                    <a:pt x="34" y="12"/>
                    <a:pt x="34" y="12"/>
                  </a:cubicBezTo>
                  <a:cubicBezTo>
                    <a:pt x="40" y="16"/>
                    <a:pt x="41" y="24"/>
                    <a:pt x="37" y="30"/>
                  </a:cubicBezTo>
                  <a:close/>
                </a:path>
              </a:pathLst>
            </a:custGeom>
            <a:solidFill>
              <a:srgbClr val="FFE5C2"/>
            </a:solidFill>
            <a:ln>
              <a:noFill/>
            </a:ln>
            <a:extLst>
              <a:ext uri="{91240B29-F687-4F45-9708-019B960494DF}">
                <a14:hiddenLine xmlns:a14="http://schemas.microsoft.com/office/drawing/2010/main" w="9525">
                  <a:solidFill>
                    <a:srgbClr val="000000"/>
                  </a:solidFill>
                  <a:round/>
                </a14:hiddenLine>
              </a:ext>
            </a:extLst>
          </p:spPr>
          <p:txBody>
            <a:bodyPr vert="horz" wrap="square" lIns="90105" tIns="45052" rIns="90105" bIns="45052" numCol="1" anchor="t" anchorCtr="0" compatLnSpc="1"/>
            <a:lstStyle/>
            <a:p>
              <a:endParaRPr lang="zh-CN" altLang="en-US" sz="1775">
                <a:latin typeface="inpin heiti" panose="00000500000000000000" pitchFamily="2" charset="-122"/>
                <a:ea typeface="inpin heiti" panose="00000500000000000000" pitchFamily="2" charset="-122"/>
                <a:sym typeface="inpin heiti" panose="00000500000000000000" pitchFamily="2" charset="-122"/>
              </a:endParaRPr>
            </a:p>
          </p:txBody>
        </p:sp>
        <p:sp>
          <p:nvSpPr>
            <p:cNvPr id="6" name="任意多边形 47"/>
            <p:cNvSpPr/>
            <p:nvPr/>
          </p:nvSpPr>
          <p:spPr bwMode="auto">
            <a:xfrm>
              <a:off x="10564038" y="4917099"/>
              <a:ext cx="1653363" cy="1918600"/>
            </a:xfrm>
            <a:custGeom>
              <a:avLst/>
              <a:gdLst>
                <a:gd name="connsiteX0" fmla="*/ 707914 w 1653363"/>
                <a:gd name="connsiteY0" fmla="*/ 0 h 1918600"/>
                <a:gd name="connsiteX1" fmla="*/ 1625056 w 1653363"/>
                <a:gd name="connsiteY1" fmla="*/ 671466 h 1918600"/>
                <a:gd name="connsiteX2" fmla="*/ 1653363 w 1653363"/>
                <a:gd name="connsiteY2" fmla="*/ 692191 h 1918600"/>
                <a:gd name="connsiteX3" fmla="*/ 1653363 w 1653363"/>
                <a:gd name="connsiteY3" fmla="*/ 1918600 h 1918600"/>
                <a:gd name="connsiteX4" fmla="*/ 1206607 w 1653363"/>
                <a:gd name="connsiteY4" fmla="*/ 1918600 h 1918600"/>
                <a:gd name="connsiteX5" fmla="*/ 0 w 1653363"/>
                <a:gd name="connsiteY5" fmla="*/ 1021250 h 1918600"/>
                <a:gd name="connsiteX6" fmla="*/ 707914 w 1653363"/>
                <a:gd name="connsiteY6" fmla="*/ 0 h 191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53363" h="1918600">
                  <a:moveTo>
                    <a:pt x="707914" y="0"/>
                  </a:moveTo>
                  <a:cubicBezTo>
                    <a:pt x="707914" y="0"/>
                    <a:pt x="707914" y="0"/>
                    <a:pt x="1625056" y="671466"/>
                  </a:cubicBezTo>
                  <a:lnTo>
                    <a:pt x="1653363" y="692191"/>
                  </a:lnTo>
                  <a:lnTo>
                    <a:pt x="1653363" y="1918600"/>
                  </a:lnTo>
                  <a:lnTo>
                    <a:pt x="1206607" y="1918600"/>
                  </a:lnTo>
                  <a:lnTo>
                    <a:pt x="0" y="1021250"/>
                  </a:lnTo>
                  <a:cubicBezTo>
                    <a:pt x="0" y="1021250"/>
                    <a:pt x="0" y="1021250"/>
                    <a:pt x="707914" y="0"/>
                  </a:cubicBezTo>
                  <a:close/>
                </a:path>
              </a:pathLst>
            </a:custGeom>
            <a:solidFill>
              <a:srgbClr val="FF6D3B"/>
            </a:solidFill>
            <a:ln>
              <a:noFill/>
            </a:ln>
            <a:extLst>
              <a:ext uri="{91240B29-F687-4F45-9708-019B960494DF}">
                <a14:hiddenLine xmlns:a14="http://schemas.microsoft.com/office/drawing/2010/main" w="9525">
                  <a:solidFill>
                    <a:srgbClr val="000000"/>
                  </a:solidFill>
                  <a:round/>
                </a14:hiddenLine>
              </a:ext>
            </a:extLst>
          </p:spPr>
          <p:txBody>
            <a:bodyPr vert="horz" wrap="square" lIns="90105" tIns="45052" rIns="90105" bIns="45052" numCol="1" anchor="t" anchorCtr="0" compatLnSpc="1">
              <a:noAutofit/>
            </a:bodyPr>
            <a:lstStyle/>
            <a:p>
              <a:endParaRPr lang="zh-CN" altLang="en-US" sz="1775">
                <a:latin typeface="inpin heiti" panose="00000500000000000000" pitchFamily="2" charset="-122"/>
                <a:ea typeface="inpin heiti" panose="00000500000000000000" pitchFamily="2" charset="-122"/>
                <a:sym typeface="inpin heiti" panose="00000500000000000000" pitchFamily="2" charset="-122"/>
              </a:endParaRPr>
            </a:p>
          </p:txBody>
        </p:sp>
        <p:sp>
          <p:nvSpPr>
            <p:cNvPr id="7" name="Freeform 7"/>
            <p:cNvSpPr/>
            <p:nvPr/>
          </p:nvSpPr>
          <p:spPr bwMode="auto">
            <a:xfrm>
              <a:off x="9221523" y="3988156"/>
              <a:ext cx="1756085" cy="1679733"/>
            </a:xfrm>
            <a:custGeom>
              <a:avLst/>
              <a:gdLst>
                <a:gd name="T0" fmla="*/ 5 w 161"/>
                <a:gd name="T1" fmla="*/ 78 h 153"/>
                <a:gd name="T2" fmla="*/ 53 w 161"/>
                <a:gd name="T3" fmla="*/ 8 h 153"/>
                <a:gd name="T4" fmla="*/ 73 w 161"/>
                <a:gd name="T5" fmla="*/ 5 h 153"/>
                <a:gd name="T6" fmla="*/ 144 w 161"/>
                <a:gd name="T7" fmla="*/ 54 h 153"/>
                <a:gd name="T8" fmla="*/ 147 w 161"/>
                <a:gd name="T9" fmla="*/ 74 h 153"/>
                <a:gd name="T10" fmla="*/ 161 w 161"/>
                <a:gd name="T11" fmla="*/ 84 h 153"/>
                <a:gd name="T12" fmla="*/ 112 w 161"/>
                <a:gd name="T13" fmla="*/ 153 h 153"/>
                <a:gd name="T14" fmla="*/ 99 w 161"/>
                <a:gd name="T15" fmla="*/ 143 h 153"/>
                <a:gd name="T16" fmla="*/ 79 w 161"/>
                <a:gd name="T17" fmla="*/ 147 h 153"/>
                <a:gd name="T18" fmla="*/ 8 w 161"/>
                <a:gd name="T19" fmla="*/ 98 h 153"/>
                <a:gd name="T20" fmla="*/ 5 w 161"/>
                <a:gd name="T21" fmla="*/ 78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1" h="153">
                  <a:moveTo>
                    <a:pt x="5" y="78"/>
                  </a:moveTo>
                  <a:cubicBezTo>
                    <a:pt x="53" y="8"/>
                    <a:pt x="53" y="8"/>
                    <a:pt x="53" y="8"/>
                  </a:cubicBezTo>
                  <a:cubicBezTo>
                    <a:pt x="58" y="2"/>
                    <a:pt x="67" y="0"/>
                    <a:pt x="73" y="5"/>
                  </a:cubicBezTo>
                  <a:cubicBezTo>
                    <a:pt x="144" y="54"/>
                    <a:pt x="144" y="54"/>
                    <a:pt x="144" y="54"/>
                  </a:cubicBezTo>
                  <a:cubicBezTo>
                    <a:pt x="150" y="58"/>
                    <a:pt x="152" y="67"/>
                    <a:pt x="147" y="74"/>
                  </a:cubicBezTo>
                  <a:cubicBezTo>
                    <a:pt x="161" y="84"/>
                    <a:pt x="161" y="84"/>
                    <a:pt x="161" y="84"/>
                  </a:cubicBezTo>
                  <a:cubicBezTo>
                    <a:pt x="112" y="153"/>
                    <a:pt x="112" y="153"/>
                    <a:pt x="112" y="153"/>
                  </a:cubicBezTo>
                  <a:cubicBezTo>
                    <a:pt x="99" y="143"/>
                    <a:pt x="99" y="143"/>
                    <a:pt x="99" y="143"/>
                  </a:cubicBezTo>
                  <a:cubicBezTo>
                    <a:pt x="94" y="150"/>
                    <a:pt x="85" y="152"/>
                    <a:pt x="79" y="147"/>
                  </a:cubicBezTo>
                  <a:cubicBezTo>
                    <a:pt x="8" y="98"/>
                    <a:pt x="8" y="98"/>
                    <a:pt x="8" y="98"/>
                  </a:cubicBezTo>
                  <a:cubicBezTo>
                    <a:pt x="2" y="93"/>
                    <a:pt x="0" y="84"/>
                    <a:pt x="5" y="78"/>
                  </a:cubicBezTo>
                  <a:close/>
                </a:path>
              </a:pathLst>
            </a:custGeom>
            <a:solidFill>
              <a:srgbClr val="FFE5C2"/>
            </a:solidFill>
            <a:ln>
              <a:noFill/>
            </a:ln>
            <a:extLst>
              <a:ext uri="{91240B29-F687-4F45-9708-019B960494DF}">
                <a14:hiddenLine xmlns:a14="http://schemas.microsoft.com/office/drawing/2010/main" w="9525">
                  <a:solidFill>
                    <a:srgbClr val="000000"/>
                  </a:solidFill>
                  <a:round/>
                </a14:hiddenLine>
              </a:ext>
            </a:extLst>
          </p:spPr>
          <p:txBody>
            <a:bodyPr vert="horz" wrap="square" lIns="90105" tIns="45052" rIns="90105" bIns="45052" numCol="1" anchor="t" anchorCtr="0" compatLnSpc="1"/>
            <a:lstStyle/>
            <a:p>
              <a:endParaRPr lang="zh-CN" altLang="en-US" sz="1775">
                <a:latin typeface="inpin heiti" panose="00000500000000000000" pitchFamily="2" charset="-122"/>
                <a:ea typeface="inpin heiti" panose="00000500000000000000" pitchFamily="2" charset="-122"/>
                <a:sym typeface="inpin heiti" panose="00000500000000000000" pitchFamily="2" charset="-122"/>
              </a:endParaRPr>
            </a:p>
          </p:txBody>
        </p:sp>
        <p:sp>
          <p:nvSpPr>
            <p:cNvPr id="8" name="Freeform 8"/>
            <p:cNvSpPr/>
            <p:nvPr/>
          </p:nvSpPr>
          <p:spPr bwMode="auto">
            <a:xfrm>
              <a:off x="8979743" y="3428245"/>
              <a:ext cx="381758" cy="337219"/>
            </a:xfrm>
            <a:custGeom>
              <a:avLst/>
              <a:gdLst>
                <a:gd name="T0" fmla="*/ 4 w 35"/>
                <a:gd name="T1" fmla="*/ 25 h 31"/>
                <a:gd name="T2" fmla="*/ 23 w 35"/>
                <a:gd name="T3" fmla="*/ 26 h 31"/>
                <a:gd name="T4" fmla="*/ 26 w 35"/>
                <a:gd name="T5" fmla="*/ 24 h 31"/>
                <a:gd name="T6" fmla="*/ 31 w 35"/>
                <a:gd name="T7" fmla="*/ 6 h 31"/>
                <a:gd name="T8" fmla="*/ 12 w 35"/>
                <a:gd name="T9" fmla="*/ 4 h 31"/>
                <a:gd name="T10" fmla="*/ 9 w 35"/>
                <a:gd name="T11" fmla="*/ 6 h 31"/>
                <a:gd name="T12" fmla="*/ 4 w 35"/>
                <a:gd name="T13" fmla="*/ 25 h 31"/>
              </a:gdLst>
              <a:ahLst/>
              <a:cxnLst>
                <a:cxn ang="0">
                  <a:pos x="T0" y="T1"/>
                </a:cxn>
                <a:cxn ang="0">
                  <a:pos x="T2" y="T3"/>
                </a:cxn>
                <a:cxn ang="0">
                  <a:pos x="T4" y="T5"/>
                </a:cxn>
                <a:cxn ang="0">
                  <a:pos x="T6" y="T7"/>
                </a:cxn>
                <a:cxn ang="0">
                  <a:pos x="T8" y="T9"/>
                </a:cxn>
                <a:cxn ang="0">
                  <a:pos x="T10" y="T11"/>
                </a:cxn>
                <a:cxn ang="0">
                  <a:pos x="T12" y="T13"/>
                </a:cxn>
              </a:cxnLst>
              <a:rect l="0" t="0" r="r" b="b"/>
              <a:pathLst>
                <a:path w="35" h="31">
                  <a:moveTo>
                    <a:pt x="4" y="25"/>
                  </a:moveTo>
                  <a:cubicBezTo>
                    <a:pt x="8" y="30"/>
                    <a:pt x="16" y="31"/>
                    <a:pt x="23" y="26"/>
                  </a:cubicBezTo>
                  <a:cubicBezTo>
                    <a:pt x="26" y="24"/>
                    <a:pt x="26" y="24"/>
                    <a:pt x="26" y="24"/>
                  </a:cubicBezTo>
                  <a:cubicBezTo>
                    <a:pt x="32" y="20"/>
                    <a:pt x="35" y="11"/>
                    <a:pt x="31" y="6"/>
                  </a:cubicBezTo>
                  <a:cubicBezTo>
                    <a:pt x="27" y="0"/>
                    <a:pt x="18" y="0"/>
                    <a:pt x="12" y="4"/>
                  </a:cubicBezTo>
                  <a:cubicBezTo>
                    <a:pt x="9" y="6"/>
                    <a:pt x="9" y="6"/>
                    <a:pt x="9" y="6"/>
                  </a:cubicBezTo>
                  <a:cubicBezTo>
                    <a:pt x="2" y="11"/>
                    <a:pt x="0" y="19"/>
                    <a:pt x="4" y="25"/>
                  </a:cubicBezTo>
                  <a:close/>
                </a:path>
              </a:pathLst>
            </a:custGeom>
            <a:solidFill>
              <a:srgbClr val="FFE5C2"/>
            </a:solidFill>
            <a:ln>
              <a:noFill/>
            </a:ln>
            <a:extLst>
              <a:ext uri="{91240B29-F687-4F45-9708-019B960494DF}">
                <a14:hiddenLine xmlns:a14="http://schemas.microsoft.com/office/drawing/2010/main" w="9525">
                  <a:solidFill>
                    <a:srgbClr val="000000"/>
                  </a:solidFill>
                  <a:round/>
                </a14:hiddenLine>
              </a:ext>
            </a:extLst>
          </p:spPr>
          <p:txBody>
            <a:bodyPr vert="horz" wrap="square" lIns="90105" tIns="45052" rIns="90105" bIns="45052" numCol="1" anchor="t" anchorCtr="0" compatLnSpc="1"/>
            <a:lstStyle/>
            <a:p>
              <a:endParaRPr lang="zh-CN" altLang="en-US" sz="1775">
                <a:latin typeface="inpin heiti" panose="00000500000000000000" pitchFamily="2" charset="-122"/>
                <a:ea typeface="inpin heiti" panose="00000500000000000000" pitchFamily="2" charset="-122"/>
                <a:sym typeface="inpin heiti" panose="00000500000000000000" pitchFamily="2" charset="-122"/>
              </a:endParaRPr>
            </a:p>
          </p:txBody>
        </p:sp>
        <p:sp>
          <p:nvSpPr>
            <p:cNvPr id="9" name="Freeform 9"/>
            <p:cNvSpPr/>
            <p:nvPr/>
          </p:nvSpPr>
          <p:spPr bwMode="auto">
            <a:xfrm>
              <a:off x="9266061" y="2957409"/>
              <a:ext cx="1088009" cy="2036040"/>
            </a:xfrm>
            <a:custGeom>
              <a:avLst/>
              <a:gdLst>
                <a:gd name="T0" fmla="*/ 92 w 100"/>
                <a:gd name="T1" fmla="*/ 0 h 186"/>
                <a:gd name="T2" fmla="*/ 8 w 100"/>
                <a:gd name="T3" fmla="*/ 0 h 186"/>
                <a:gd name="T4" fmla="*/ 0 w 100"/>
                <a:gd name="T5" fmla="*/ 8 h 186"/>
                <a:gd name="T6" fmla="*/ 0 w 100"/>
                <a:gd name="T7" fmla="*/ 178 h 186"/>
                <a:gd name="T8" fmla="*/ 8 w 100"/>
                <a:gd name="T9" fmla="*/ 186 h 186"/>
                <a:gd name="T10" fmla="*/ 92 w 100"/>
                <a:gd name="T11" fmla="*/ 186 h 186"/>
                <a:gd name="T12" fmla="*/ 100 w 100"/>
                <a:gd name="T13" fmla="*/ 178 h 186"/>
                <a:gd name="T14" fmla="*/ 100 w 100"/>
                <a:gd name="T15" fmla="*/ 8 h 186"/>
                <a:gd name="T16" fmla="*/ 92 w 100"/>
                <a:gd name="T17" fmla="*/ 0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0" h="186">
                  <a:moveTo>
                    <a:pt x="92" y="0"/>
                  </a:moveTo>
                  <a:cubicBezTo>
                    <a:pt x="8" y="0"/>
                    <a:pt x="8" y="0"/>
                    <a:pt x="8" y="0"/>
                  </a:cubicBezTo>
                  <a:cubicBezTo>
                    <a:pt x="4" y="0"/>
                    <a:pt x="0" y="3"/>
                    <a:pt x="0" y="8"/>
                  </a:cubicBezTo>
                  <a:cubicBezTo>
                    <a:pt x="0" y="178"/>
                    <a:pt x="0" y="178"/>
                    <a:pt x="0" y="178"/>
                  </a:cubicBezTo>
                  <a:cubicBezTo>
                    <a:pt x="0" y="182"/>
                    <a:pt x="4" y="186"/>
                    <a:pt x="8" y="186"/>
                  </a:cubicBezTo>
                  <a:cubicBezTo>
                    <a:pt x="92" y="186"/>
                    <a:pt x="92" y="186"/>
                    <a:pt x="92" y="186"/>
                  </a:cubicBezTo>
                  <a:cubicBezTo>
                    <a:pt x="97" y="186"/>
                    <a:pt x="100" y="182"/>
                    <a:pt x="100" y="178"/>
                  </a:cubicBezTo>
                  <a:cubicBezTo>
                    <a:pt x="100" y="8"/>
                    <a:pt x="100" y="8"/>
                    <a:pt x="100" y="8"/>
                  </a:cubicBezTo>
                  <a:cubicBezTo>
                    <a:pt x="100" y="3"/>
                    <a:pt x="97" y="0"/>
                    <a:pt x="92" y="0"/>
                  </a:cubicBezTo>
                  <a:close/>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vert="horz" wrap="square" lIns="90105" tIns="45052" rIns="90105" bIns="45052" numCol="1" anchor="t" anchorCtr="0" compatLnSpc="1"/>
            <a:lstStyle/>
            <a:p>
              <a:endParaRPr lang="zh-CN" altLang="en-US" sz="1775">
                <a:latin typeface="inpin heiti" panose="00000500000000000000" pitchFamily="2" charset="-122"/>
                <a:ea typeface="inpin heiti" panose="00000500000000000000" pitchFamily="2" charset="-122"/>
                <a:sym typeface="inpin heiti" panose="00000500000000000000" pitchFamily="2" charset="-122"/>
              </a:endParaRPr>
            </a:p>
          </p:txBody>
        </p:sp>
        <p:sp>
          <p:nvSpPr>
            <p:cNvPr id="10" name="Freeform 10"/>
            <p:cNvSpPr>
              <a:spLocks noEditPoints="1"/>
            </p:cNvSpPr>
            <p:nvPr/>
          </p:nvSpPr>
          <p:spPr bwMode="auto">
            <a:xfrm>
              <a:off x="9227885" y="2912873"/>
              <a:ext cx="1170723" cy="2118753"/>
            </a:xfrm>
            <a:custGeom>
              <a:avLst/>
              <a:gdLst>
                <a:gd name="T0" fmla="*/ 95 w 107"/>
                <a:gd name="T1" fmla="*/ 0 h 193"/>
                <a:gd name="T2" fmla="*/ 11 w 107"/>
                <a:gd name="T3" fmla="*/ 0 h 193"/>
                <a:gd name="T4" fmla="*/ 3 w 107"/>
                <a:gd name="T5" fmla="*/ 4 h 193"/>
                <a:gd name="T6" fmla="*/ 0 w 107"/>
                <a:gd name="T7" fmla="*/ 12 h 193"/>
                <a:gd name="T8" fmla="*/ 0 w 107"/>
                <a:gd name="T9" fmla="*/ 182 h 193"/>
                <a:gd name="T10" fmla="*/ 3 w 107"/>
                <a:gd name="T11" fmla="*/ 190 h 193"/>
                <a:gd name="T12" fmla="*/ 11 w 107"/>
                <a:gd name="T13" fmla="*/ 193 h 193"/>
                <a:gd name="T14" fmla="*/ 95 w 107"/>
                <a:gd name="T15" fmla="*/ 193 h 193"/>
                <a:gd name="T16" fmla="*/ 103 w 107"/>
                <a:gd name="T17" fmla="*/ 190 h 193"/>
                <a:gd name="T18" fmla="*/ 107 w 107"/>
                <a:gd name="T19" fmla="*/ 182 h 193"/>
                <a:gd name="T20" fmla="*/ 107 w 107"/>
                <a:gd name="T21" fmla="*/ 12 h 193"/>
                <a:gd name="T22" fmla="*/ 103 w 107"/>
                <a:gd name="T23" fmla="*/ 4 h 193"/>
                <a:gd name="T24" fmla="*/ 95 w 107"/>
                <a:gd name="T25" fmla="*/ 0 h 193"/>
                <a:gd name="T26" fmla="*/ 11 w 107"/>
                <a:gd name="T27" fmla="*/ 7 h 193"/>
                <a:gd name="T28" fmla="*/ 95 w 107"/>
                <a:gd name="T29" fmla="*/ 7 h 193"/>
                <a:gd name="T30" fmla="*/ 99 w 107"/>
                <a:gd name="T31" fmla="*/ 8 h 193"/>
                <a:gd name="T32" fmla="*/ 100 w 107"/>
                <a:gd name="T33" fmla="*/ 12 h 193"/>
                <a:gd name="T34" fmla="*/ 100 w 107"/>
                <a:gd name="T35" fmla="*/ 182 h 193"/>
                <a:gd name="T36" fmla="*/ 99 w 107"/>
                <a:gd name="T37" fmla="*/ 185 h 193"/>
                <a:gd name="T38" fmla="*/ 95 w 107"/>
                <a:gd name="T39" fmla="*/ 187 h 193"/>
                <a:gd name="T40" fmla="*/ 11 w 107"/>
                <a:gd name="T41" fmla="*/ 187 h 193"/>
                <a:gd name="T42" fmla="*/ 8 w 107"/>
                <a:gd name="T43" fmla="*/ 185 h 193"/>
                <a:gd name="T44" fmla="*/ 6 w 107"/>
                <a:gd name="T45" fmla="*/ 182 h 193"/>
                <a:gd name="T46" fmla="*/ 6 w 107"/>
                <a:gd name="T47" fmla="*/ 12 h 193"/>
                <a:gd name="T48" fmla="*/ 8 w 107"/>
                <a:gd name="T49" fmla="*/ 8 h 193"/>
                <a:gd name="T50" fmla="*/ 11 w 107"/>
                <a:gd name="T51" fmla="*/ 7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7" h="193">
                  <a:moveTo>
                    <a:pt x="95" y="0"/>
                  </a:moveTo>
                  <a:cubicBezTo>
                    <a:pt x="11" y="0"/>
                    <a:pt x="11" y="0"/>
                    <a:pt x="11" y="0"/>
                  </a:cubicBezTo>
                  <a:cubicBezTo>
                    <a:pt x="8" y="0"/>
                    <a:pt x="5" y="2"/>
                    <a:pt x="3" y="4"/>
                  </a:cubicBezTo>
                  <a:cubicBezTo>
                    <a:pt x="1" y="6"/>
                    <a:pt x="0" y="9"/>
                    <a:pt x="0" y="12"/>
                  </a:cubicBezTo>
                  <a:cubicBezTo>
                    <a:pt x="0" y="182"/>
                    <a:pt x="0" y="182"/>
                    <a:pt x="0" y="182"/>
                  </a:cubicBezTo>
                  <a:cubicBezTo>
                    <a:pt x="0" y="185"/>
                    <a:pt x="1" y="188"/>
                    <a:pt x="3" y="190"/>
                  </a:cubicBezTo>
                  <a:cubicBezTo>
                    <a:pt x="5" y="192"/>
                    <a:pt x="8" y="193"/>
                    <a:pt x="11" y="193"/>
                  </a:cubicBezTo>
                  <a:cubicBezTo>
                    <a:pt x="95" y="193"/>
                    <a:pt x="95" y="193"/>
                    <a:pt x="95" y="193"/>
                  </a:cubicBezTo>
                  <a:cubicBezTo>
                    <a:pt x="98" y="193"/>
                    <a:pt x="101" y="192"/>
                    <a:pt x="103" y="190"/>
                  </a:cubicBezTo>
                  <a:cubicBezTo>
                    <a:pt x="105" y="188"/>
                    <a:pt x="107" y="185"/>
                    <a:pt x="107" y="182"/>
                  </a:cubicBezTo>
                  <a:cubicBezTo>
                    <a:pt x="107" y="12"/>
                    <a:pt x="107" y="12"/>
                    <a:pt x="107" y="12"/>
                  </a:cubicBezTo>
                  <a:cubicBezTo>
                    <a:pt x="107" y="9"/>
                    <a:pt x="105" y="6"/>
                    <a:pt x="103" y="4"/>
                  </a:cubicBezTo>
                  <a:cubicBezTo>
                    <a:pt x="101" y="2"/>
                    <a:pt x="98" y="0"/>
                    <a:pt x="95" y="0"/>
                  </a:cubicBezTo>
                  <a:close/>
                  <a:moveTo>
                    <a:pt x="11" y="7"/>
                  </a:moveTo>
                  <a:cubicBezTo>
                    <a:pt x="95" y="7"/>
                    <a:pt x="95" y="7"/>
                    <a:pt x="95" y="7"/>
                  </a:cubicBezTo>
                  <a:cubicBezTo>
                    <a:pt x="96" y="7"/>
                    <a:pt x="98" y="7"/>
                    <a:pt x="99" y="8"/>
                  </a:cubicBezTo>
                  <a:cubicBezTo>
                    <a:pt x="100" y="9"/>
                    <a:pt x="100" y="11"/>
                    <a:pt x="100" y="12"/>
                  </a:cubicBezTo>
                  <a:cubicBezTo>
                    <a:pt x="100" y="182"/>
                    <a:pt x="100" y="182"/>
                    <a:pt x="100" y="182"/>
                  </a:cubicBezTo>
                  <a:cubicBezTo>
                    <a:pt x="100" y="183"/>
                    <a:pt x="100" y="184"/>
                    <a:pt x="99" y="185"/>
                  </a:cubicBezTo>
                  <a:cubicBezTo>
                    <a:pt x="98" y="186"/>
                    <a:pt x="96" y="187"/>
                    <a:pt x="95" y="187"/>
                  </a:cubicBezTo>
                  <a:cubicBezTo>
                    <a:pt x="11" y="187"/>
                    <a:pt x="11" y="187"/>
                    <a:pt x="11" y="187"/>
                  </a:cubicBezTo>
                  <a:cubicBezTo>
                    <a:pt x="10" y="187"/>
                    <a:pt x="9" y="186"/>
                    <a:pt x="8" y="185"/>
                  </a:cubicBezTo>
                  <a:cubicBezTo>
                    <a:pt x="7" y="184"/>
                    <a:pt x="6" y="183"/>
                    <a:pt x="6" y="182"/>
                  </a:cubicBezTo>
                  <a:cubicBezTo>
                    <a:pt x="6" y="12"/>
                    <a:pt x="6" y="12"/>
                    <a:pt x="6" y="12"/>
                  </a:cubicBezTo>
                  <a:cubicBezTo>
                    <a:pt x="6" y="11"/>
                    <a:pt x="7" y="9"/>
                    <a:pt x="8" y="8"/>
                  </a:cubicBezTo>
                  <a:cubicBezTo>
                    <a:pt x="9" y="7"/>
                    <a:pt x="10" y="7"/>
                    <a:pt x="11" y="7"/>
                  </a:cubicBezTo>
                  <a:close/>
                </a:path>
              </a:pathLst>
            </a:custGeom>
            <a:solidFill>
              <a:srgbClr val="333333"/>
            </a:solidFill>
            <a:ln>
              <a:noFill/>
            </a:ln>
            <a:extLst>
              <a:ext uri="{91240B29-F687-4F45-9708-019B960494DF}">
                <a14:hiddenLine xmlns:a14="http://schemas.microsoft.com/office/drawing/2010/main" w="9525">
                  <a:solidFill>
                    <a:srgbClr val="000000"/>
                  </a:solidFill>
                  <a:round/>
                </a14:hiddenLine>
              </a:ext>
            </a:extLst>
          </p:spPr>
          <p:txBody>
            <a:bodyPr vert="horz" wrap="square" lIns="90105" tIns="45052" rIns="90105" bIns="45052" numCol="1" anchor="t" anchorCtr="0" compatLnSpc="1"/>
            <a:lstStyle/>
            <a:p>
              <a:endParaRPr lang="zh-CN" altLang="en-US" sz="1775">
                <a:latin typeface="inpin heiti" panose="00000500000000000000" pitchFamily="2" charset="-122"/>
                <a:ea typeface="inpin heiti" panose="00000500000000000000" pitchFamily="2" charset="-122"/>
                <a:sym typeface="inpin heiti" panose="00000500000000000000" pitchFamily="2" charset="-122"/>
              </a:endParaRPr>
            </a:p>
          </p:txBody>
        </p:sp>
        <p:sp>
          <p:nvSpPr>
            <p:cNvPr id="11" name="Rectangle 11"/>
            <p:cNvSpPr>
              <a:spLocks noChangeArrowheads="1"/>
            </p:cNvSpPr>
            <p:nvPr/>
          </p:nvSpPr>
          <p:spPr bwMode="auto">
            <a:xfrm>
              <a:off x="9329687" y="3358256"/>
              <a:ext cx="967119" cy="1234349"/>
            </a:xfrm>
            <a:prstGeom prst="rect">
              <a:avLst/>
            </a:prstGeom>
            <a:solidFill>
              <a:srgbClr val="ECEF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0105" tIns="45052" rIns="90105" bIns="45052" numCol="1" anchor="t" anchorCtr="0" compatLnSpc="1"/>
            <a:lstStyle/>
            <a:p>
              <a:endParaRPr lang="zh-CN" altLang="en-US" sz="1775">
                <a:latin typeface="inpin heiti" panose="00000500000000000000" pitchFamily="2" charset="-122"/>
                <a:ea typeface="inpin heiti" panose="00000500000000000000" pitchFamily="2" charset="-122"/>
                <a:sym typeface="inpin heiti" panose="00000500000000000000" pitchFamily="2" charset="-122"/>
              </a:endParaRPr>
            </a:p>
          </p:txBody>
        </p:sp>
        <p:sp>
          <p:nvSpPr>
            <p:cNvPr id="12" name="Freeform 12"/>
            <p:cNvSpPr/>
            <p:nvPr/>
          </p:nvSpPr>
          <p:spPr bwMode="auto">
            <a:xfrm>
              <a:off x="9329687" y="3358256"/>
              <a:ext cx="967119" cy="1234349"/>
            </a:xfrm>
            <a:custGeom>
              <a:avLst/>
              <a:gdLst>
                <a:gd name="T0" fmla="*/ 0 w 152"/>
                <a:gd name="T1" fmla="*/ 0 h 194"/>
                <a:gd name="T2" fmla="*/ 152 w 152"/>
                <a:gd name="T3" fmla="*/ 0 h 194"/>
                <a:gd name="T4" fmla="*/ 0 w 152"/>
                <a:gd name="T5" fmla="*/ 194 h 194"/>
                <a:gd name="T6" fmla="*/ 0 w 152"/>
                <a:gd name="T7" fmla="*/ 0 h 194"/>
              </a:gdLst>
              <a:ahLst/>
              <a:cxnLst>
                <a:cxn ang="0">
                  <a:pos x="T0" y="T1"/>
                </a:cxn>
                <a:cxn ang="0">
                  <a:pos x="T2" y="T3"/>
                </a:cxn>
                <a:cxn ang="0">
                  <a:pos x="T4" y="T5"/>
                </a:cxn>
                <a:cxn ang="0">
                  <a:pos x="T6" y="T7"/>
                </a:cxn>
              </a:cxnLst>
              <a:rect l="0" t="0" r="r" b="b"/>
              <a:pathLst>
                <a:path w="152" h="194">
                  <a:moveTo>
                    <a:pt x="0" y="0"/>
                  </a:moveTo>
                  <a:lnTo>
                    <a:pt x="152" y="0"/>
                  </a:lnTo>
                  <a:lnTo>
                    <a:pt x="0" y="194"/>
                  </a:lnTo>
                  <a:lnTo>
                    <a:pt x="0" y="0"/>
                  </a:lnTo>
                  <a:close/>
                </a:path>
              </a:pathLst>
            </a:custGeom>
            <a:solidFill>
              <a:srgbClr val="CFD8DC"/>
            </a:solidFill>
            <a:ln>
              <a:noFill/>
            </a:ln>
            <a:extLst>
              <a:ext uri="{91240B29-F687-4F45-9708-019B960494DF}">
                <a14:hiddenLine xmlns:a14="http://schemas.microsoft.com/office/drawing/2010/main" w="9525">
                  <a:solidFill>
                    <a:srgbClr val="000000"/>
                  </a:solidFill>
                  <a:round/>
                </a14:hiddenLine>
              </a:ext>
            </a:extLst>
          </p:spPr>
          <p:txBody>
            <a:bodyPr vert="horz" wrap="square" lIns="90105" tIns="45052" rIns="90105" bIns="45052" numCol="1" anchor="t" anchorCtr="0" compatLnSpc="1"/>
            <a:lstStyle/>
            <a:p>
              <a:endParaRPr lang="zh-CN" altLang="en-US" sz="1775">
                <a:latin typeface="inpin heiti" panose="00000500000000000000" pitchFamily="2" charset="-122"/>
                <a:ea typeface="inpin heiti" panose="00000500000000000000" pitchFamily="2" charset="-122"/>
                <a:sym typeface="inpin heiti" panose="00000500000000000000" pitchFamily="2" charset="-122"/>
              </a:endParaRPr>
            </a:p>
          </p:txBody>
        </p:sp>
        <p:sp>
          <p:nvSpPr>
            <p:cNvPr id="13" name="Freeform 13"/>
            <p:cNvSpPr/>
            <p:nvPr/>
          </p:nvSpPr>
          <p:spPr bwMode="auto">
            <a:xfrm>
              <a:off x="9685995" y="3173740"/>
              <a:ext cx="241780" cy="31813"/>
            </a:xfrm>
            <a:custGeom>
              <a:avLst/>
              <a:gdLst>
                <a:gd name="T0" fmla="*/ 21 w 22"/>
                <a:gd name="T1" fmla="*/ 0 h 3"/>
                <a:gd name="T2" fmla="*/ 1 w 22"/>
                <a:gd name="T3" fmla="*/ 0 h 3"/>
                <a:gd name="T4" fmla="*/ 0 w 22"/>
                <a:gd name="T5" fmla="*/ 1 h 3"/>
                <a:gd name="T6" fmla="*/ 0 w 22"/>
                <a:gd name="T7" fmla="*/ 1 h 3"/>
                <a:gd name="T8" fmla="*/ 1 w 22"/>
                <a:gd name="T9" fmla="*/ 3 h 3"/>
                <a:gd name="T10" fmla="*/ 21 w 22"/>
                <a:gd name="T11" fmla="*/ 3 h 3"/>
                <a:gd name="T12" fmla="*/ 22 w 22"/>
                <a:gd name="T13" fmla="*/ 1 h 3"/>
                <a:gd name="T14" fmla="*/ 22 w 22"/>
                <a:gd name="T15" fmla="*/ 1 h 3"/>
                <a:gd name="T16" fmla="*/ 21 w 22"/>
                <a:gd name="T17"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3">
                  <a:moveTo>
                    <a:pt x="21" y="0"/>
                  </a:moveTo>
                  <a:cubicBezTo>
                    <a:pt x="1" y="0"/>
                    <a:pt x="1" y="0"/>
                    <a:pt x="1" y="0"/>
                  </a:cubicBezTo>
                  <a:cubicBezTo>
                    <a:pt x="1" y="0"/>
                    <a:pt x="0" y="0"/>
                    <a:pt x="0" y="1"/>
                  </a:cubicBezTo>
                  <a:cubicBezTo>
                    <a:pt x="0" y="1"/>
                    <a:pt x="0" y="1"/>
                    <a:pt x="0" y="1"/>
                  </a:cubicBezTo>
                  <a:cubicBezTo>
                    <a:pt x="0" y="2"/>
                    <a:pt x="1" y="3"/>
                    <a:pt x="1" y="3"/>
                  </a:cubicBezTo>
                  <a:cubicBezTo>
                    <a:pt x="21" y="3"/>
                    <a:pt x="21" y="3"/>
                    <a:pt x="21" y="3"/>
                  </a:cubicBezTo>
                  <a:cubicBezTo>
                    <a:pt x="22" y="3"/>
                    <a:pt x="22" y="2"/>
                    <a:pt x="22" y="1"/>
                  </a:cubicBezTo>
                  <a:cubicBezTo>
                    <a:pt x="22" y="1"/>
                    <a:pt x="22" y="1"/>
                    <a:pt x="22" y="1"/>
                  </a:cubicBezTo>
                  <a:cubicBezTo>
                    <a:pt x="22" y="0"/>
                    <a:pt x="22" y="0"/>
                    <a:pt x="21" y="0"/>
                  </a:cubicBez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vert="horz" wrap="square" lIns="90105" tIns="45052" rIns="90105" bIns="45052" numCol="1" anchor="t" anchorCtr="0" compatLnSpc="1"/>
            <a:lstStyle/>
            <a:p>
              <a:endParaRPr lang="zh-CN" altLang="en-US" sz="1775">
                <a:latin typeface="inpin heiti" panose="00000500000000000000" pitchFamily="2" charset="-122"/>
                <a:ea typeface="inpin heiti" panose="00000500000000000000" pitchFamily="2" charset="-122"/>
                <a:sym typeface="inpin heiti" panose="00000500000000000000" pitchFamily="2" charset="-122"/>
              </a:endParaRPr>
            </a:p>
          </p:txBody>
        </p:sp>
        <p:sp>
          <p:nvSpPr>
            <p:cNvPr id="14" name="Freeform 14"/>
            <p:cNvSpPr>
              <a:spLocks noEditPoints="1"/>
            </p:cNvSpPr>
            <p:nvPr/>
          </p:nvSpPr>
          <p:spPr bwMode="auto">
            <a:xfrm>
              <a:off x="9679633" y="3161014"/>
              <a:ext cx="260868" cy="44538"/>
            </a:xfrm>
            <a:custGeom>
              <a:avLst/>
              <a:gdLst>
                <a:gd name="T0" fmla="*/ 22 w 24"/>
                <a:gd name="T1" fmla="*/ 0 h 4"/>
                <a:gd name="T2" fmla="*/ 2 w 24"/>
                <a:gd name="T3" fmla="*/ 0 h 4"/>
                <a:gd name="T4" fmla="*/ 1 w 24"/>
                <a:gd name="T5" fmla="*/ 1 h 4"/>
                <a:gd name="T6" fmla="*/ 1 w 24"/>
                <a:gd name="T7" fmla="*/ 1 h 4"/>
                <a:gd name="T8" fmla="*/ 0 w 24"/>
                <a:gd name="T9" fmla="*/ 2 h 4"/>
                <a:gd name="T10" fmla="*/ 1 w 24"/>
                <a:gd name="T11" fmla="*/ 3 h 4"/>
                <a:gd name="T12" fmla="*/ 2 w 24"/>
                <a:gd name="T13" fmla="*/ 4 h 4"/>
                <a:gd name="T14" fmla="*/ 22 w 24"/>
                <a:gd name="T15" fmla="*/ 4 h 4"/>
                <a:gd name="T16" fmla="*/ 23 w 24"/>
                <a:gd name="T17" fmla="*/ 3 h 4"/>
                <a:gd name="T18" fmla="*/ 23 w 24"/>
                <a:gd name="T19" fmla="*/ 3 h 4"/>
                <a:gd name="T20" fmla="*/ 24 w 24"/>
                <a:gd name="T21" fmla="*/ 2 h 4"/>
                <a:gd name="T22" fmla="*/ 23 w 24"/>
                <a:gd name="T23" fmla="*/ 1 h 4"/>
                <a:gd name="T24" fmla="*/ 23 w 24"/>
                <a:gd name="T25" fmla="*/ 1 h 4"/>
                <a:gd name="T26" fmla="*/ 22 w 24"/>
                <a:gd name="T27" fmla="*/ 0 h 4"/>
                <a:gd name="T28" fmla="*/ 2 w 24"/>
                <a:gd name="T29" fmla="*/ 1 h 4"/>
                <a:gd name="T30" fmla="*/ 22 w 24"/>
                <a:gd name="T31" fmla="*/ 1 h 4"/>
                <a:gd name="T32" fmla="*/ 23 w 24"/>
                <a:gd name="T33" fmla="*/ 1 h 4"/>
                <a:gd name="T34" fmla="*/ 23 w 24"/>
                <a:gd name="T35" fmla="*/ 1 h 4"/>
                <a:gd name="T36" fmla="*/ 23 w 24"/>
                <a:gd name="T37" fmla="*/ 2 h 4"/>
                <a:gd name="T38" fmla="*/ 23 w 24"/>
                <a:gd name="T39" fmla="*/ 3 h 4"/>
                <a:gd name="T40" fmla="*/ 23 w 24"/>
                <a:gd name="T41" fmla="*/ 3 h 4"/>
                <a:gd name="T42" fmla="*/ 22 w 24"/>
                <a:gd name="T43" fmla="*/ 3 h 4"/>
                <a:gd name="T44" fmla="*/ 2 w 24"/>
                <a:gd name="T45" fmla="*/ 3 h 4"/>
                <a:gd name="T46" fmla="*/ 2 w 24"/>
                <a:gd name="T47" fmla="*/ 3 h 4"/>
                <a:gd name="T48" fmla="*/ 1 w 24"/>
                <a:gd name="T49" fmla="*/ 2 h 4"/>
                <a:gd name="T50" fmla="*/ 2 w 24"/>
                <a:gd name="T51" fmla="*/ 1 h 4"/>
                <a:gd name="T52" fmla="*/ 2 w 24"/>
                <a:gd name="T53" fmla="*/ 1 h 4"/>
                <a:gd name="T54" fmla="*/ 2 w 24"/>
                <a:gd name="T55"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 h="4">
                  <a:moveTo>
                    <a:pt x="22" y="0"/>
                  </a:moveTo>
                  <a:cubicBezTo>
                    <a:pt x="2" y="0"/>
                    <a:pt x="2" y="0"/>
                    <a:pt x="2" y="0"/>
                  </a:cubicBezTo>
                  <a:cubicBezTo>
                    <a:pt x="2" y="0"/>
                    <a:pt x="1" y="0"/>
                    <a:pt x="1" y="1"/>
                  </a:cubicBezTo>
                  <a:cubicBezTo>
                    <a:pt x="1" y="1"/>
                    <a:pt x="1" y="1"/>
                    <a:pt x="1" y="1"/>
                  </a:cubicBezTo>
                  <a:cubicBezTo>
                    <a:pt x="1" y="1"/>
                    <a:pt x="0" y="2"/>
                    <a:pt x="0" y="2"/>
                  </a:cubicBezTo>
                  <a:cubicBezTo>
                    <a:pt x="0" y="3"/>
                    <a:pt x="1" y="3"/>
                    <a:pt x="1" y="3"/>
                  </a:cubicBezTo>
                  <a:cubicBezTo>
                    <a:pt x="1" y="4"/>
                    <a:pt x="2" y="4"/>
                    <a:pt x="2" y="4"/>
                  </a:cubicBezTo>
                  <a:cubicBezTo>
                    <a:pt x="22" y="4"/>
                    <a:pt x="22" y="4"/>
                    <a:pt x="22" y="4"/>
                  </a:cubicBezTo>
                  <a:cubicBezTo>
                    <a:pt x="22" y="4"/>
                    <a:pt x="23" y="4"/>
                    <a:pt x="23" y="3"/>
                  </a:cubicBezTo>
                  <a:cubicBezTo>
                    <a:pt x="23" y="3"/>
                    <a:pt x="23" y="3"/>
                    <a:pt x="23" y="3"/>
                  </a:cubicBezTo>
                  <a:cubicBezTo>
                    <a:pt x="24" y="3"/>
                    <a:pt x="24" y="3"/>
                    <a:pt x="24" y="2"/>
                  </a:cubicBezTo>
                  <a:cubicBezTo>
                    <a:pt x="24" y="2"/>
                    <a:pt x="24" y="1"/>
                    <a:pt x="23" y="1"/>
                  </a:cubicBezTo>
                  <a:cubicBezTo>
                    <a:pt x="23" y="1"/>
                    <a:pt x="23" y="1"/>
                    <a:pt x="23" y="1"/>
                  </a:cubicBezTo>
                  <a:cubicBezTo>
                    <a:pt x="23" y="0"/>
                    <a:pt x="22" y="0"/>
                    <a:pt x="22" y="0"/>
                  </a:cubicBezTo>
                  <a:close/>
                  <a:moveTo>
                    <a:pt x="2" y="1"/>
                  </a:moveTo>
                  <a:cubicBezTo>
                    <a:pt x="22" y="1"/>
                    <a:pt x="22" y="1"/>
                    <a:pt x="22" y="1"/>
                  </a:cubicBezTo>
                  <a:cubicBezTo>
                    <a:pt x="22" y="1"/>
                    <a:pt x="22" y="1"/>
                    <a:pt x="23" y="1"/>
                  </a:cubicBezTo>
                  <a:cubicBezTo>
                    <a:pt x="23" y="1"/>
                    <a:pt x="23" y="1"/>
                    <a:pt x="23" y="1"/>
                  </a:cubicBezTo>
                  <a:cubicBezTo>
                    <a:pt x="23" y="2"/>
                    <a:pt x="23" y="2"/>
                    <a:pt x="23" y="2"/>
                  </a:cubicBezTo>
                  <a:cubicBezTo>
                    <a:pt x="23" y="2"/>
                    <a:pt x="23" y="3"/>
                    <a:pt x="23" y="3"/>
                  </a:cubicBezTo>
                  <a:cubicBezTo>
                    <a:pt x="23" y="3"/>
                    <a:pt x="23" y="3"/>
                    <a:pt x="23" y="3"/>
                  </a:cubicBezTo>
                  <a:cubicBezTo>
                    <a:pt x="22" y="3"/>
                    <a:pt x="22" y="3"/>
                    <a:pt x="22" y="3"/>
                  </a:cubicBezTo>
                  <a:cubicBezTo>
                    <a:pt x="2" y="3"/>
                    <a:pt x="2" y="3"/>
                    <a:pt x="2" y="3"/>
                  </a:cubicBezTo>
                  <a:cubicBezTo>
                    <a:pt x="2" y="3"/>
                    <a:pt x="2" y="3"/>
                    <a:pt x="2" y="3"/>
                  </a:cubicBezTo>
                  <a:cubicBezTo>
                    <a:pt x="1" y="3"/>
                    <a:pt x="1" y="2"/>
                    <a:pt x="1" y="2"/>
                  </a:cubicBezTo>
                  <a:cubicBezTo>
                    <a:pt x="1" y="2"/>
                    <a:pt x="1" y="2"/>
                    <a:pt x="2" y="1"/>
                  </a:cubicBezTo>
                  <a:cubicBezTo>
                    <a:pt x="2" y="1"/>
                    <a:pt x="2" y="1"/>
                    <a:pt x="2" y="1"/>
                  </a:cubicBezTo>
                  <a:cubicBezTo>
                    <a:pt x="2" y="1"/>
                    <a:pt x="2" y="1"/>
                    <a:pt x="2" y="1"/>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0105" tIns="45052" rIns="90105" bIns="45052" numCol="1" anchor="t" anchorCtr="0" compatLnSpc="1"/>
            <a:lstStyle/>
            <a:p>
              <a:endParaRPr lang="zh-CN" altLang="en-US" sz="1775">
                <a:latin typeface="inpin heiti" panose="00000500000000000000" pitchFamily="2" charset="-122"/>
                <a:ea typeface="inpin heiti" panose="00000500000000000000" pitchFamily="2" charset="-122"/>
                <a:sym typeface="inpin heiti" panose="00000500000000000000" pitchFamily="2" charset="-122"/>
              </a:endParaRPr>
            </a:p>
          </p:txBody>
        </p:sp>
        <p:sp>
          <p:nvSpPr>
            <p:cNvPr id="15" name="Oval 15"/>
            <p:cNvSpPr>
              <a:spLocks noChangeArrowheads="1"/>
            </p:cNvSpPr>
            <p:nvPr/>
          </p:nvSpPr>
          <p:spPr bwMode="auto">
            <a:xfrm>
              <a:off x="9711445" y="4656232"/>
              <a:ext cx="203604" cy="209967"/>
            </a:xfrm>
            <a:prstGeom prst="ellipse">
              <a:avLst/>
            </a:pr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0105" tIns="45052" rIns="90105" bIns="45052" numCol="1" anchor="t" anchorCtr="0" compatLnSpc="1"/>
            <a:lstStyle/>
            <a:p>
              <a:endParaRPr lang="zh-CN" altLang="en-US" sz="1775">
                <a:latin typeface="inpin heiti" panose="00000500000000000000" pitchFamily="2" charset="-122"/>
                <a:ea typeface="inpin heiti" panose="00000500000000000000" pitchFamily="2" charset="-122"/>
                <a:sym typeface="inpin heiti" panose="00000500000000000000" pitchFamily="2" charset="-122"/>
              </a:endParaRPr>
            </a:p>
          </p:txBody>
        </p:sp>
        <p:sp>
          <p:nvSpPr>
            <p:cNvPr id="16" name="Freeform 16"/>
            <p:cNvSpPr/>
            <p:nvPr/>
          </p:nvSpPr>
          <p:spPr bwMode="auto">
            <a:xfrm>
              <a:off x="9775071" y="4719858"/>
              <a:ext cx="63626" cy="76352"/>
            </a:xfrm>
            <a:custGeom>
              <a:avLst/>
              <a:gdLst>
                <a:gd name="T0" fmla="*/ 5 w 6"/>
                <a:gd name="T1" fmla="*/ 0 h 7"/>
                <a:gd name="T2" fmla="*/ 1 w 6"/>
                <a:gd name="T3" fmla="*/ 0 h 7"/>
                <a:gd name="T4" fmla="*/ 0 w 6"/>
                <a:gd name="T5" fmla="*/ 1 h 7"/>
                <a:gd name="T6" fmla="*/ 0 w 6"/>
                <a:gd name="T7" fmla="*/ 5 h 7"/>
                <a:gd name="T8" fmla="*/ 1 w 6"/>
                <a:gd name="T9" fmla="*/ 7 h 7"/>
                <a:gd name="T10" fmla="*/ 5 w 6"/>
                <a:gd name="T11" fmla="*/ 7 h 7"/>
                <a:gd name="T12" fmla="*/ 6 w 6"/>
                <a:gd name="T13" fmla="*/ 5 h 7"/>
                <a:gd name="T14" fmla="*/ 6 w 6"/>
                <a:gd name="T15" fmla="*/ 1 h 7"/>
                <a:gd name="T16" fmla="*/ 5 w 6"/>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7">
                  <a:moveTo>
                    <a:pt x="5" y="0"/>
                  </a:moveTo>
                  <a:cubicBezTo>
                    <a:pt x="1" y="0"/>
                    <a:pt x="1" y="0"/>
                    <a:pt x="1" y="0"/>
                  </a:cubicBezTo>
                  <a:cubicBezTo>
                    <a:pt x="0" y="0"/>
                    <a:pt x="0" y="1"/>
                    <a:pt x="0" y="1"/>
                  </a:cubicBezTo>
                  <a:cubicBezTo>
                    <a:pt x="0" y="5"/>
                    <a:pt x="0" y="5"/>
                    <a:pt x="0" y="5"/>
                  </a:cubicBezTo>
                  <a:cubicBezTo>
                    <a:pt x="0" y="6"/>
                    <a:pt x="0" y="7"/>
                    <a:pt x="1" y="7"/>
                  </a:cubicBezTo>
                  <a:cubicBezTo>
                    <a:pt x="5" y="7"/>
                    <a:pt x="5" y="7"/>
                    <a:pt x="5" y="7"/>
                  </a:cubicBezTo>
                  <a:cubicBezTo>
                    <a:pt x="6" y="7"/>
                    <a:pt x="6" y="6"/>
                    <a:pt x="6" y="5"/>
                  </a:cubicBezTo>
                  <a:cubicBezTo>
                    <a:pt x="6" y="1"/>
                    <a:pt x="6" y="1"/>
                    <a:pt x="6" y="1"/>
                  </a:cubicBezTo>
                  <a:cubicBezTo>
                    <a:pt x="6" y="1"/>
                    <a:pt x="6" y="0"/>
                    <a:pt x="5" y="0"/>
                  </a:cubicBezTo>
                  <a:close/>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0105" tIns="45052" rIns="90105" bIns="45052" numCol="1" anchor="t" anchorCtr="0" compatLnSpc="1"/>
            <a:lstStyle/>
            <a:p>
              <a:endParaRPr lang="zh-CN" altLang="en-US" sz="1775">
                <a:latin typeface="inpin heiti" panose="00000500000000000000" pitchFamily="2" charset="-122"/>
                <a:ea typeface="inpin heiti" panose="00000500000000000000" pitchFamily="2" charset="-122"/>
                <a:sym typeface="inpin heiti" panose="00000500000000000000" pitchFamily="2" charset="-122"/>
              </a:endParaRPr>
            </a:p>
          </p:txBody>
        </p:sp>
        <p:sp>
          <p:nvSpPr>
            <p:cNvPr id="22" name="Freeform 22"/>
            <p:cNvSpPr/>
            <p:nvPr/>
          </p:nvSpPr>
          <p:spPr bwMode="auto">
            <a:xfrm>
              <a:off x="10048664" y="3339168"/>
              <a:ext cx="820779" cy="1845162"/>
            </a:xfrm>
            <a:custGeom>
              <a:avLst/>
              <a:gdLst>
                <a:gd name="T0" fmla="*/ 37 w 75"/>
                <a:gd name="T1" fmla="*/ 74 h 168"/>
                <a:gd name="T2" fmla="*/ 15 w 75"/>
                <a:gd name="T3" fmla="*/ 149 h 168"/>
                <a:gd name="T4" fmla="*/ 71 w 75"/>
                <a:gd name="T5" fmla="*/ 133 h 168"/>
                <a:gd name="T6" fmla="*/ 74 w 75"/>
                <a:gd name="T7" fmla="*/ 123 h 168"/>
                <a:gd name="T8" fmla="*/ 48 w 75"/>
                <a:gd name="T9" fmla="*/ 11 h 168"/>
                <a:gd name="T10" fmla="*/ 33 w 75"/>
                <a:gd name="T11" fmla="*/ 1 h 168"/>
                <a:gd name="T12" fmla="*/ 24 w 75"/>
                <a:gd name="T13" fmla="*/ 16 h 168"/>
                <a:gd name="T14" fmla="*/ 37 w 75"/>
                <a:gd name="T15" fmla="*/ 74 h 1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5" h="168">
                  <a:moveTo>
                    <a:pt x="37" y="74"/>
                  </a:moveTo>
                  <a:cubicBezTo>
                    <a:pt x="14" y="94"/>
                    <a:pt x="0" y="131"/>
                    <a:pt x="15" y="149"/>
                  </a:cubicBezTo>
                  <a:cubicBezTo>
                    <a:pt x="31" y="168"/>
                    <a:pt x="62" y="144"/>
                    <a:pt x="71" y="133"/>
                  </a:cubicBezTo>
                  <a:cubicBezTo>
                    <a:pt x="73" y="131"/>
                    <a:pt x="75" y="127"/>
                    <a:pt x="74" y="123"/>
                  </a:cubicBezTo>
                  <a:cubicBezTo>
                    <a:pt x="66" y="85"/>
                    <a:pt x="57" y="48"/>
                    <a:pt x="48" y="11"/>
                  </a:cubicBezTo>
                  <a:cubicBezTo>
                    <a:pt x="46" y="4"/>
                    <a:pt x="40" y="0"/>
                    <a:pt x="33" y="1"/>
                  </a:cubicBezTo>
                  <a:cubicBezTo>
                    <a:pt x="27" y="3"/>
                    <a:pt x="23" y="10"/>
                    <a:pt x="24" y="16"/>
                  </a:cubicBezTo>
                  <a:lnTo>
                    <a:pt x="37" y="74"/>
                  </a:lnTo>
                  <a:close/>
                </a:path>
              </a:pathLst>
            </a:custGeom>
            <a:solidFill>
              <a:srgbClr val="FFE5C2"/>
            </a:solidFill>
            <a:ln>
              <a:noFill/>
            </a:ln>
            <a:extLst>
              <a:ext uri="{91240B29-F687-4F45-9708-019B960494DF}">
                <a14:hiddenLine xmlns:a14="http://schemas.microsoft.com/office/drawing/2010/main" w="9525">
                  <a:solidFill>
                    <a:srgbClr val="000000"/>
                  </a:solidFill>
                  <a:round/>
                </a14:hiddenLine>
              </a:ext>
            </a:extLst>
          </p:spPr>
          <p:txBody>
            <a:bodyPr vert="horz" wrap="square" lIns="90105" tIns="45052" rIns="90105" bIns="45052" numCol="1" anchor="t" anchorCtr="0" compatLnSpc="1"/>
            <a:lstStyle/>
            <a:p>
              <a:endParaRPr lang="zh-CN" altLang="en-US" sz="1775">
                <a:latin typeface="inpin heiti" panose="00000500000000000000" pitchFamily="2" charset="-122"/>
                <a:ea typeface="inpin heiti" panose="00000500000000000000" pitchFamily="2" charset="-122"/>
                <a:sym typeface="inpin heiti" panose="00000500000000000000" pitchFamily="2" charset="-122"/>
              </a:endParaRPr>
            </a:p>
          </p:txBody>
        </p:sp>
        <p:sp>
          <p:nvSpPr>
            <p:cNvPr id="23" name="Freeform 23"/>
            <p:cNvSpPr/>
            <p:nvPr/>
          </p:nvSpPr>
          <p:spPr bwMode="auto">
            <a:xfrm>
              <a:off x="8979743" y="3790914"/>
              <a:ext cx="445384" cy="394483"/>
            </a:xfrm>
            <a:custGeom>
              <a:avLst/>
              <a:gdLst>
                <a:gd name="T0" fmla="*/ 37 w 41"/>
                <a:gd name="T1" fmla="*/ 30 h 36"/>
                <a:gd name="T2" fmla="*/ 20 w 41"/>
                <a:gd name="T3" fmla="*/ 32 h 36"/>
                <a:gd name="T4" fmla="*/ 8 w 41"/>
                <a:gd name="T5" fmla="*/ 24 h 36"/>
                <a:gd name="T6" fmla="*/ 4 w 41"/>
                <a:gd name="T7" fmla="*/ 6 h 36"/>
                <a:gd name="T8" fmla="*/ 22 w 41"/>
                <a:gd name="T9" fmla="*/ 4 h 36"/>
                <a:gd name="T10" fmla="*/ 34 w 41"/>
                <a:gd name="T11" fmla="*/ 12 h 36"/>
                <a:gd name="T12" fmla="*/ 37 w 41"/>
                <a:gd name="T13" fmla="*/ 30 h 36"/>
              </a:gdLst>
              <a:ahLst/>
              <a:cxnLst>
                <a:cxn ang="0">
                  <a:pos x="T0" y="T1"/>
                </a:cxn>
                <a:cxn ang="0">
                  <a:pos x="T2" y="T3"/>
                </a:cxn>
                <a:cxn ang="0">
                  <a:pos x="T4" y="T5"/>
                </a:cxn>
                <a:cxn ang="0">
                  <a:pos x="T6" y="T7"/>
                </a:cxn>
                <a:cxn ang="0">
                  <a:pos x="T8" y="T9"/>
                </a:cxn>
                <a:cxn ang="0">
                  <a:pos x="T10" y="T11"/>
                </a:cxn>
                <a:cxn ang="0">
                  <a:pos x="T12" y="T13"/>
                </a:cxn>
              </a:cxnLst>
              <a:rect l="0" t="0" r="r" b="b"/>
              <a:pathLst>
                <a:path w="41" h="36">
                  <a:moveTo>
                    <a:pt x="37" y="30"/>
                  </a:moveTo>
                  <a:cubicBezTo>
                    <a:pt x="34" y="35"/>
                    <a:pt x="26" y="36"/>
                    <a:pt x="20" y="32"/>
                  </a:cubicBezTo>
                  <a:cubicBezTo>
                    <a:pt x="8" y="24"/>
                    <a:pt x="8" y="24"/>
                    <a:pt x="8" y="24"/>
                  </a:cubicBezTo>
                  <a:cubicBezTo>
                    <a:pt x="2" y="20"/>
                    <a:pt x="0" y="12"/>
                    <a:pt x="4" y="6"/>
                  </a:cubicBezTo>
                  <a:cubicBezTo>
                    <a:pt x="8" y="1"/>
                    <a:pt x="16" y="0"/>
                    <a:pt x="22" y="4"/>
                  </a:cubicBezTo>
                  <a:cubicBezTo>
                    <a:pt x="34" y="12"/>
                    <a:pt x="34" y="12"/>
                    <a:pt x="34" y="12"/>
                  </a:cubicBezTo>
                  <a:cubicBezTo>
                    <a:pt x="40" y="16"/>
                    <a:pt x="41" y="24"/>
                    <a:pt x="37" y="30"/>
                  </a:cubicBezTo>
                  <a:close/>
                </a:path>
              </a:pathLst>
            </a:custGeom>
            <a:solidFill>
              <a:srgbClr val="FFE5C2"/>
            </a:solidFill>
            <a:ln>
              <a:noFill/>
            </a:ln>
            <a:extLst>
              <a:ext uri="{91240B29-F687-4F45-9708-019B960494DF}">
                <a14:hiddenLine xmlns:a14="http://schemas.microsoft.com/office/drawing/2010/main" w="9525">
                  <a:solidFill>
                    <a:srgbClr val="000000"/>
                  </a:solidFill>
                  <a:round/>
                </a14:hiddenLine>
              </a:ext>
            </a:extLst>
          </p:spPr>
          <p:txBody>
            <a:bodyPr vert="horz" wrap="square" lIns="90105" tIns="45052" rIns="90105" bIns="45052" numCol="1" anchor="t" anchorCtr="0" compatLnSpc="1"/>
            <a:lstStyle/>
            <a:p>
              <a:endParaRPr lang="zh-CN" altLang="en-US" sz="1775">
                <a:latin typeface="inpin heiti" panose="00000500000000000000" pitchFamily="2" charset="-122"/>
                <a:ea typeface="inpin heiti" panose="00000500000000000000" pitchFamily="2" charset="-122"/>
                <a:sym typeface="inpin heiti" panose="00000500000000000000" pitchFamily="2" charset="-122"/>
              </a:endParaRPr>
            </a:p>
          </p:txBody>
        </p:sp>
        <p:sp>
          <p:nvSpPr>
            <p:cNvPr id="24" name="Freeform 24"/>
            <p:cNvSpPr/>
            <p:nvPr/>
          </p:nvSpPr>
          <p:spPr bwMode="auto">
            <a:xfrm>
              <a:off x="8979743" y="4153584"/>
              <a:ext cx="515373" cy="445384"/>
            </a:xfrm>
            <a:custGeom>
              <a:avLst/>
              <a:gdLst>
                <a:gd name="T0" fmla="*/ 43 w 47"/>
                <a:gd name="T1" fmla="*/ 34 h 41"/>
                <a:gd name="T2" fmla="*/ 25 w 47"/>
                <a:gd name="T3" fmla="*/ 37 h 41"/>
                <a:gd name="T4" fmla="*/ 8 w 47"/>
                <a:gd name="T5" fmla="*/ 24 h 41"/>
                <a:gd name="T6" fmla="*/ 4 w 47"/>
                <a:gd name="T7" fmla="*/ 7 h 41"/>
                <a:gd name="T8" fmla="*/ 22 w 47"/>
                <a:gd name="T9" fmla="*/ 4 h 41"/>
                <a:gd name="T10" fmla="*/ 39 w 47"/>
                <a:gd name="T11" fmla="*/ 17 h 41"/>
                <a:gd name="T12" fmla="*/ 43 w 47"/>
                <a:gd name="T13" fmla="*/ 34 h 41"/>
              </a:gdLst>
              <a:ahLst/>
              <a:cxnLst>
                <a:cxn ang="0">
                  <a:pos x="T0" y="T1"/>
                </a:cxn>
                <a:cxn ang="0">
                  <a:pos x="T2" y="T3"/>
                </a:cxn>
                <a:cxn ang="0">
                  <a:pos x="T4" y="T5"/>
                </a:cxn>
                <a:cxn ang="0">
                  <a:pos x="T6" y="T7"/>
                </a:cxn>
                <a:cxn ang="0">
                  <a:pos x="T8" y="T9"/>
                </a:cxn>
                <a:cxn ang="0">
                  <a:pos x="T10" y="T11"/>
                </a:cxn>
                <a:cxn ang="0">
                  <a:pos x="T12" y="T13"/>
                </a:cxn>
              </a:cxnLst>
              <a:rect l="0" t="0" r="r" b="b"/>
              <a:pathLst>
                <a:path w="47" h="41">
                  <a:moveTo>
                    <a:pt x="43" y="34"/>
                  </a:moveTo>
                  <a:cubicBezTo>
                    <a:pt x="39" y="40"/>
                    <a:pt x="31" y="41"/>
                    <a:pt x="25" y="37"/>
                  </a:cubicBezTo>
                  <a:cubicBezTo>
                    <a:pt x="8" y="24"/>
                    <a:pt x="8" y="24"/>
                    <a:pt x="8" y="24"/>
                  </a:cubicBezTo>
                  <a:cubicBezTo>
                    <a:pt x="2" y="20"/>
                    <a:pt x="0" y="12"/>
                    <a:pt x="4" y="7"/>
                  </a:cubicBezTo>
                  <a:cubicBezTo>
                    <a:pt x="8" y="1"/>
                    <a:pt x="16" y="0"/>
                    <a:pt x="22" y="4"/>
                  </a:cubicBezTo>
                  <a:cubicBezTo>
                    <a:pt x="39" y="17"/>
                    <a:pt x="39" y="17"/>
                    <a:pt x="39" y="17"/>
                  </a:cubicBezTo>
                  <a:cubicBezTo>
                    <a:pt x="45" y="21"/>
                    <a:pt x="47" y="29"/>
                    <a:pt x="43" y="34"/>
                  </a:cubicBezTo>
                  <a:close/>
                </a:path>
              </a:pathLst>
            </a:custGeom>
            <a:solidFill>
              <a:srgbClr val="FFE5C2"/>
            </a:solidFill>
            <a:ln>
              <a:noFill/>
            </a:ln>
            <a:extLst>
              <a:ext uri="{91240B29-F687-4F45-9708-019B960494DF}">
                <a14:hiddenLine xmlns:a14="http://schemas.microsoft.com/office/drawing/2010/main" w="9525">
                  <a:solidFill>
                    <a:srgbClr val="000000"/>
                  </a:solidFill>
                  <a:round/>
                </a14:hiddenLine>
              </a:ext>
            </a:extLst>
          </p:spPr>
          <p:txBody>
            <a:bodyPr vert="horz" wrap="square" lIns="90105" tIns="45052" rIns="90105" bIns="45052" numCol="1" anchor="t" anchorCtr="0" compatLnSpc="1"/>
            <a:lstStyle/>
            <a:p>
              <a:endParaRPr lang="zh-CN" altLang="en-US" sz="1775">
                <a:latin typeface="inpin heiti" panose="00000500000000000000" pitchFamily="2" charset="-122"/>
                <a:ea typeface="inpin heiti" panose="00000500000000000000" pitchFamily="2" charset="-122"/>
                <a:sym typeface="inpin heiti" panose="00000500000000000000" pitchFamily="2" charset="-122"/>
              </a:endParaRPr>
            </a:p>
          </p:txBody>
        </p:sp>
        <p:sp>
          <p:nvSpPr>
            <p:cNvPr id="25" name="Freeform 25"/>
            <p:cNvSpPr/>
            <p:nvPr/>
          </p:nvSpPr>
          <p:spPr bwMode="auto">
            <a:xfrm>
              <a:off x="10443147" y="4910737"/>
              <a:ext cx="738065" cy="897130"/>
            </a:xfrm>
            <a:custGeom>
              <a:avLst/>
              <a:gdLst>
                <a:gd name="T0" fmla="*/ 32 w 116"/>
                <a:gd name="T1" fmla="*/ 141 h 141"/>
                <a:gd name="T2" fmla="*/ 0 w 116"/>
                <a:gd name="T3" fmla="*/ 119 h 141"/>
                <a:gd name="T4" fmla="*/ 84 w 116"/>
                <a:gd name="T5" fmla="*/ 0 h 141"/>
                <a:gd name="T6" fmla="*/ 116 w 116"/>
                <a:gd name="T7" fmla="*/ 22 h 141"/>
                <a:gd name="T8" fmla="*/ 32 w 116"/>
                <a:gd name="T9" fmla="*/ 141 h 141"/>
              </a:gdLst>
              <a:ahLst/>
              <a:cxnLst>
                <a:cxn ang="0">
                  <a:pos x="T0" y="T1"/>
                </a:cxn>
                <a:cxn ang="0">
                  <a:pos x="T2" y="T3"/>
                </a:cxn>
                <a:cxn ang="0">
                  <a:pos x="T4" y="T5"/>
                </a:cxn>
                <a:cxn ang="0">
                  <a:pos x="T6" y="T7"/>
                </a:cxn>
                <a:cxn ang="0">
                  <a:pos x="T8" y="T9"/>
                </a:cxn>
              </a:cxnLst>
              <a:rect l="0" t="0" r="r" b="b"/>
              <a:pathLst>
                <a:path w="116" h="141">
                  <a:moveTo>
                    <a:pt x="32" y="141"/>
                  </a:moveTo>
                  <a:lnTo>
                    <a:pt x="0" y="119"/>
                  </a:lnTo>
                  <a:lnTo>
                    <a:pt x="84" y="0"/>
                  </a:lnTo>
                  <a:lnTo>
                    <a:pt x="116" y="22"/>
                  </a:lnTo>
                  <a:lnTo>
                    <a:pt x="32" y="141"/>
                  </a:lnTo>
                  <a:close/>
                </a:path>
              </a:pathLst>
            </a:custGeom>
            <a:solidFill>
              <a:srgbClr val="FF6D3B"/>
            </a:solidFill>
            <a:ln>
              <a:noFill/>
            </a:ln>
            <a:extLst>
              <a:ext uri="{91240B29-F687-4F45-9708-019B960494DF}">
                <a14:hiddenLine xmlns:a14="http://schemas.microsoft.com/office/drawing/2010/main" w="9525">
                  <a:solidFill>
                    <a:srgbClr val="000000"/>
                  </a:solidFill>
                  <a:round/>
                </a14:hiddenLine>
              </a:ext>
            </a:extLst>
          </p:spPr>
          <p:txBody>
            <a:bodyPr vert="horz" wrap="square" lIns="90105" tIns="45052" rIns="90105" bIns="45052" numCol="1" anchor="t" anchorCtr="0" compatLnSpc="1"/>
            <a:lstStyle/>
            <a:p>
              <a:endParaRPr lang="zh-CN" altLang="en-US" sz="1775">
                <a:latin typeface="inpin heiti" panose="00000500000000000000" pitchFamily="2" charset="-122"/>
                <a:ea typeface="inpin heiti" panose="00000500000000000000" pitchFamily="2" charset="-122"/>
                <a:sym typeface="inpin heiti" panose="00000500000000000000" pitchFamily="2" charset="-122"/>
              </a:endParaRPr>
            </a:p>
          </p:txBody>
        </p:sp>
      </p:grpSp>
      <p:sp>
        <p:nvSpPr>
          <p:cNvPr id="34" name="文本框 33"/>
          <p:cNvSpPr txBox="1"/>
          <p:nvPr/>
        </p:nvSpPr>
        <p:spPr>
          <a:xfrm>
            <a:off x="187301" y="1374578"/>
            <a:ext cx="4005519" cy="637540"/>
          </a:xfrm>
          <a:prstGeom prst="rect">
            <a:avLst/>
          </a:prstGeom>
          <a:noFill/>
        </p:spPr>
        <p:txBody>
          <a:bodyPr wrap="square" rtlCol="0">
            <a:spAutoFit/>
          </a:bodyPr>
          <a:lstStyle/>
          <a:p>
            <a:r>
              <a:rPr kumimoji="1" lang="en-US" altLang="zh-CN" sz="3545" b="1" dirty="0">
                <a:solidFill>
                  <a:srgbClr val="213546"/>
                </a:solidFill>
                <a:latin typeface="inpin heiti" panose="00000500000000000000" pitchFamily="2" charset="-122"/>
                <a:ea typeface="inpin heiti" panose="00000500000000000000" pitchFamily="2" charset="-122"/>
                <a:cs typeface="+mn-ea"/>
                <a:sym typeface="inpin heiti" panose="00000500000000000000" pitchFamily="2" charset="-122"/>
              </a:rPr>
              <a:t>CONTENTS</a:t>
            </a:r>
            <a:endParaRPr kumimoji="1" lang="zh-CN" altLang="en-US" sz="3545" b="1" dirty="0">
              <a:solidFill>
                <a:srgbClr val="213546"/>
              </a:solidFill>
              <a:latin typeface="inpin heiti" panose="00000500000000000000" pitchFamily="2" charset="-122"/>
              <a:ea typeface="inpin heiti" panose="00000500000000000000" pitchFamily="2" charset="-122"/>
              <a:cs typeface="+mn-ea"/>
              <a:sym typeface="inpin heiti" panose="00000500000000000000" pitchFamily="2" charset="-122"/>
            </a:endParaRPr>
          </a:p>
        </p:txBody>
      </p:sp>
      <p:cxnSp>
        <p:nvCxnSpPr>
          <p:cNvPr id="39" name="直接连接符 38"/>
          <p:cNvCxnSpPr/>
          <p:nvPr/>
        </p:nvCxnSpPr>
        <p:spPr>
          <a:xfrm>
            <a:off x="66745" y="2003379"/>
            <a:ext cx="2944059" cy="0"/>
          </a:xfrm>
          <a:prstGeom prst="line">
            <a:avLst/>
          </a:prstGeom>
          <a:ln>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66745" y="1317655"/>
            <a:ext cx="2944059" cy="0"/>
          </a:xfrm>
          <a:prstGeom prst="line">
            <a:avLst/>
          </a:prstGeom>
          <a:ln>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grpSp>
        <p:nvGrpSpPr>
          <p:cNvPr id="54" name="组合 53"/>
          <p:cNvGrpSpPr/>
          <p:nvPr/>
        </p:nvGrpSpPr>
        <p:grpSpPr>
          <a:xfrm>
            <a:off x="4092960" y="949766"/>
            <a:ext cx="390620" cy="2832423"/>
            <a:chOff x="3993092" y="963837"/>
            <a:chExt cx="447894" cy="3247724"/>
          </a:xfrm>
        </p:grpSpPr>
        <p:grpSp>
          <p:nvGrpSpPr>
            <p:cNvPr id="42" name="组合 41"/>
            <p:cNvGrpSpPr/>
            <p:nvPr/>
          </p:nvGrpSpPr>
          <p:grpSpPr>
            <a:xfrm>
              <a:off x="3993092" y="963837"/>
              <a:ext cx="447894" cy="447894"/>
              <a:chOff x="789984" y="220469"/>
              <a:chExt cx="550863" cy="550863"/>
            </a:xfrm>
            <a:solidFill>
              <a:schemeClr val="bg1"/>
            </a:solidFill>
          </p:grpSpPr>
          <p:sp>
            <p:nvSpPr>
              <p:cNvPr id="43" name="Oval 173"/>
              <p:cNvSpPr>
                <a:spLocks noChangeArrowheads="1"/>
              </p:cNvSpPr>
              <p:nvPr/>
            </p:nvSpPr>
            <p:spPr bwMode="auto">
              <a:xfrm>
                <a:off x="789984" y="220469"/>
                <a:ext cx="550863" cy="55086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7578" tIns="33789" rIns="67578" bIns="33789" numCol="1" anchor="t" anchorCtr="0" compatLnSpc="1"/>
              <a:lstStyle/>
              <a:p>
                <a:endParaRPr lang="zh-CN" altLang="en-US" sz="1330" dirty="0">
                  <a:latin typeface="inpin heiti" panose="00000500000000000000" pitchFamily="2" charset="-122"/>
                  <a:ea typeface="inpin heiti" panose="00000500000000000000" pitchFamily="2" charset="-122"/>
                  <a:cs typeface="+mn-ea"/>
                  <a:sym typeface="inpin heiti" panose="00000500000000000000" pitchFamily="2" charset="-122"/>
                </a:endParaRPr>
              </a:p>
            </p:txBody>
          </p:sp>
          <p:sp>
            <p:nvSpPr>
              <p:cNvPr id="44" name="Freeform 191"/>
              <p:cNvSpPr/>
              <p:nvPr/>
            </p:nvSpPr>
            <p:spPr bwMode="auto">
              <a:xfrm>
                <a:off x="970959" y="307782"/>
                <a:ext cx="241300" cy="376238"/>
              </a:xfrm>
              <a:custGeom>
                <a:avLst/>
                <a:gdLst>
                  <a:gd name="T0" fmla="*/ 29 w 80"/>
                  <a:gd name="T1" fmla="*/ 6 h 125"/>
                  <a:gd name="T2" fmla="*/ 6 w 80"/>
                  <a:gd name="T3" fmla="*/ 6 h 125"/>
                  <a:gd name="T4" fmla="*/ 6 w 80"/>
                  <a:gd name="T5" fmla="*/ 29 h 125"/>
                  <a:gd name="T6" fmla="*/ 40 w 80"/>
                  <a:gd name="T7" fmla="*/ 63 h 125"/>
                  <a:gd name="T8" fmla="*/ 6 w 80"/>
                  <a:gd name="T9" fmla="*/ 98 h 125"/>
                  <a:gd name="T10" fmla="*/ 6 w 80"/>
                  <a:gd name="T11" fmla="*/ 121 h 125"/>
                  <a:gd name="T12" fmla="*/ 18 w 80"/>
                  <a:gd name="T13" fmla="*/ 125 h 125"/>
                  <a:gd name="T14" fmla="*/ 29 w 80"/>
                  <a:gd name="T15" fmla="*/ 121 h 125"/>
                  <a:gd name="T16" fmla="*/ 75 w 80"/>
                  <a:gd name="T17" fmla="*/ 75 h 125"/>
                  <a:gd name="T18" fmla="*/ 80 w 80"/>
                  <a:gd name="T19" fmla="*/ 63 h 125"/>
                  <a:gd name="T20" fmla="*/ 75 w 80"/>
                  <a:gd name="T21" fmla="*/ 52 h 125"/>
                  <a:gd name="T22" fmla="*/ 29 w 80"/>
                  <a:gd name="T23" fmla="*/ 6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0" h="125">
                    <a:moveTo>
                      <a:pt x="29" y="6"/>
                    </a:moveTo>
                    <a:cubicBezTo>
                      <a:pt x="23" y="0"/>
                      <a:pt x="13" y="0"/>
                      <a:pt x="6" y="6"/>
                    </a:cubicBezTo>
                    <a:cubicBezTo>
                      <a:pt x="0" y="13"/>
                      <a:pt x="0" y="23"/>
                      <a:pt x="6" y="29"/>
                    </a:cubicBezTo>
                    <a:cubicBezTo>
                      <a:pt x="40" y="63"/>
                      <a:pt x="40" y="63"/>
                      <a:pt x="40" y="63"/>
                    </a:cubicBezTo>
                    <a:cubicBezTo>
                      <a:pt x="6" y="98"/>
                      <a:pt x="6" y="98"/>
                      <a:pt x="6" y="98"/>
                    </a:cubicBezTo>
                    <a:cubicBezTo>
                      <a:pt x="0" y="104"/>
                      <a:pt x="0" y="114"/>
                      <a:pt x="6" y="121"/>
                    </a:cubicBezTo>
                    <a:cubicBezTo>
                      <a:pt x="9" y="124"/>
                      <a:pt x="14" y="125"/>
                      <a:pt x="18" y="125"/>
                    </a:cubicBezTo>
                    <a:cubicBezTo>
                      <a:pt x="22" y="125"/>
                      <a:pt x="26" y="124"/>
                      <a:pt x="29" y="121"/>
                    </a:cubicBezTo>
                    <a:cubicBezTo>
                      <a:pt x="75" y="75"/>
                      <a:pt x="75" y="75"/>
                      <a:pt x="75" y="75"/>
                    </a:cubicBezTo>
                    <a:cubicBezTo>
                      <a:pt x="78" y="72"/>
                      <a:pt x="80" y="68"/>
                      <a:pt x="80" y="63"/>
                    </a:cubicBezTo>
                    <a:cubicBezTo>
                      <a:pt x="80" y="59"/>
                      <a:pt x="78" y="55"/>
                      <a:pt x="75" y="52"/>
                    </a:cubicBezTo>
                    <a:lnTo>
                      <a:pt x="29" y="6"/>
                    </a:lnTo>
                    <a:close/>
                  </a:path>
                </a:pathLst>
              </a:custGeom>
              <a:solidFill>
                <a:srgbClr val="FF6D3B"/>
              </a:solidFill>
              <a:ln>
                <a:noFill/>
              </a:ln>
              <a:extLst>
                <a:ext uri="{91240B29-F687-4F45-9708-019B960494DF}">
                  <a14:hiddenLine xmlns:a14="http://schemas.microsoft.com/office/drawing/2010/main" w="9525">
                    <a:solidFill>
                      <a:srgbClr val="000000"/>
                    </a:solidFill>
                    <a:round/>
                  </a14:hiddenLine>
                </a:ext>
              </a:extLst>
            </p:spPr>
            <p:txBody>
              <a:bodyPr vert="horz" wrap="square" lIns="67578" tIns="33789" rIns="67578" bIns="33789" numCol="1" anchor="t" anchorCtr="0" compatLnSpc="1"/>
              <a:lstStyle/>
              <a:p>
                <a:endParaRPr lang="zh-CN" altLang="en-US" sz="1330">
                  <a:latin typeface="inpin heiti" panose="00000500000000000000" pitchFamily="2" charset="-122"/>
                  <a:ea typeface="inpin heiti" panose="00000500000000000000" pitchFamily="2" charset="-122"/>
                  <a:cs typeface="+mn-ea"/>
                  <a:sym typeface="inpin heiti" panose="00000500000000000000" pitchFamily="2" charset="-122"/>
                </a:endParaRPr>
              </a:p>
            </p:txBody>
          </p:sp>
        </p:grpSp>
        <p:grpSp>
          <p:nvGrpSpPr>
            <p:cNvPr id="45" name="组合 44"/>
            <p:cNvGrpSpPr/>
            <p:nvPr/>
          </p:nvGrpSpPr>
          <p:grpSpPr>
            <a:xfrm>
              <a:off x="3993092" y="1875091"/>
              <a:ext cx="447894" cy="447894"/>
              <a:chOff x="789984" y="220469"/>
              <a:chExt cx="550863" cy="550863"/>
            </a:xfrm>
            <a:solidFill>
              <a:schemeClr val="bg1"/>
            </a:solidFill>
          </p:grpSpPr>
          <p:sp>
            <p:nvSpPr>
              <p:cNvPr id="46" name="Oval 173"/>
              <p:cNvSpPr>
                <a:spLocks noChangeArrowheads="1"/>
              </p:cNvSpPr>
              <p:nvPr/>
            </p:nvSpPr>
            <p:spPr bwMode="auto">
              <a:xfrm>
                <a:off x="789984" y="220469"/>
                <a:ext cx="550863" cy="55086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7578" tIns="33789" rIns="67578" bIns="33789" numCol="1" anchor="t" anchorCtr="0" compatLnSpc="1"/>
              <a:lstStyle/>
              <a:p>
                <a:endParaRPr lang="zh-CN" altLang="en-US" sz="1330" dirty="0">
                  <a:latin typeface="inpin heiti" panose="00000500000000000000" pitchFamily="2" charset="-122"/>
                  <a:ea typeface="inpin heiti" panose="00000500000000000000" pitchFamily="2" charset="-122"/>
                  <a:cs typeface="+mn-ea"/>
                  <a:sym typeface="inpin heiti" panose="00000500000000000000" pitchFamily="2" charset="-122"/>
                </a:endParaRPr>
              </a:p>
            </p:txBody>
          </p:sp>
          <p:sp>
            <p:nvSpPr>
              <p:cNvPr id="47" name="Freeform 191"/>
              <p:cNvSpPr/>
              <p:nvPr/>
            </p:nvSpPr>
            <p:spPr bwMode="auto">
              <a:xfrm>
                <a:off x="970959" y="307782"/>
                <a:ext cx="241300" cy="376238"/>
              </a:xfrm>
              <a:custGeom>
                <a:avLst/>
                <a:gdLst>
                  <a:gd name="T0" fmla="*/ 29 w 80"/>
                  <a:gd name="T1" fmla="*/ 6 h 125"/>
                  <a:gd name="T2" fmla="*/ 6 w 80"/>
                  <a:gd name="T3" fmla="*/ 6 h 125"/>
                  <a:gd name="T4" fmla="*/ 6 w 80"/>
                  <a:gd name="T5" fmla="*/ 29 h 125"/>
                  <a:gd name="T6" fmla="*/ 40 w 80"/>
                  <a:gd name="T7" fmla="*/ 63 h 125"/>
                  <a:gd name="T8" fmla="*/ 6 w 80"/>
                  <a:gd name="T9" fmla="*/ 98 h 125"/>
                  <a:gd name="T10" fmla="*/ 6 w 80"/>
                  <a:gd name="T11" fmla="*/ 121 h 125"/>
                  <a:gd name="T12" fmla="*/ 18 w 80"/>
                  <a:gd name="T13" fmla="*/ 125 h 125"/>
                  <a:gd name="T14" fmla="*/ 29 w 80"/>
                  <a:gd name="T15" fmla="*/ 121 h 125"/>
                  <a:gd name="T16" fmla="*/ 75 w 80"/>
                  <a:gd name="T17" fmla="*/ 75 h 125"/>
                  <a:gd name="T18" fmla="*/ 80 w 80"/>
                  <a:gd name="T19" fmla="*/ 63 h 125"/>
                  <a:gd name="T20" fmla="*/ 75 w 80"/>
                  <a:gd name="T21" fmla="*/ 52 h 125"/>
                  <a:gd name="T22" fmla="*/ 29 w 80"/>
                  <a:gd name="T23" fmla="*/ 6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0" h="125">
                    <a:moveTo>
                      <a:pt x="29" y="6"/>
                    </a:moveTo>
                    <a:cubicBezTo>
                      <a:pt x="23" y="0"/>
                      <a:pt x="13" y="0"/>
                      <a:pt x="6" y="6"/>
                    </a:cubicBezTo>
                    <a:cubicBezTo>
                      <a:pt x="0" y="13"/>
                      <a:pt x="0" y="23"/>
                      <a:pt x="6" y="29"/>
                    </a:cubicBezTo>
                    <a:cubicBezTo>
                      <a:pt x="40" y="63"/>
                      <a:pt x="40" y="63"/>
                      <a:pt x="40" y="63"/>
                    </a:cubicBezTo>
                    <a:cubicBezTo>
                      <a:pt x="6" y="98"/>
                      <a:pt x="6" y="98"/>
                      <a:pt x="6" y="98"/>
                    </a:cubicBezTo>
                    <a:cubicBezTo>
                      <a:pt x="0" y="104"/>
                      <a:pt x="0" y="114"/>
                      <a:pt x="6" y="121"/>
                    </a:cubicBezTo>
                    <a:cubicBezTo>
                      <a:pt x="9" y="124"/>
                      <a:pt x="14" y="125"/>
                      <a:pt x="18" y="125"/>
                    </a:cubicBezTo>
                    <a:cubicBezTo>
                      <a:pt x="22" y="125"/>
                      <a:pt x="26" y="124"/>
                      <a:pt x="29" y="121"/>
                    </a:cubicBezTo>
                    <a:cubicBezTo>
                      <a:pt x="75" y="75"/>
                      <a:pt x="75" y="75"/>
                      <a:pt x="75" y="75"/>
                    </a:cubicBezTo>
                    <a:cubicBezTo>
                      <a:pt x="78" y="72"/>
                      <a:pt x="80" y="68"/>
                      <a:pt x="80" y="63"/>
                    </a:cubicBezTo>
                    <a:cubicBezTo>
                      <a:pt x="80" y="59"/>
                      <a:pt x="78" y="55"/>
                      <a:pt x="75" y="52"/>
                    </a:cubicBezTo>
                    <a:lnTo>
                      <a:pt x="29" y="6"/>
                    </a:lnTo>
                    <a:close/>
                  </a:path>
                </a:pathLst>
              </a:custGeom>
              <a:solidFill>
                <a:srgbClr val="213546"/>
              </a:solidFill>
              <a:ln>
                <a:noFill/>
              </a:ln>
              <a:extLst>
                <a:ext uri="{91240B29-F687-4F45-9708-019B960494DF}">
                  <a14:hiddenLine xmlns:a14="http://schemas.microsoft.com/office/drawing/2010/main" w="9525">
                    <a:solidFill>
                      <a:srgbClr val="000000"/>
                    </a:solidFill>
                    <a:round/>
                  </a14:hiddenLine>
                </a:ext>
              </a:extLst>
            </p:spPr>
            <p:txBody>
              <a:bodyPr vert="horz" wrap="square" lIns="67578" tIns="33789" rIns="67578" bIns="33789" numCol="1" anchor="t" anchorCtr="0" compatLnSpc="1"/>
              <a:lstStyle/>
              <a:p>
                <a:endParaRPr lang="zh-CN" altLang="en-US" sz="1330">
                  <a:latin typeface="inpin heiti" panose="00000500000000000000" pitchFamily="2" charset="-122"/>
                  <a:ea typeface="inpin heiti" panose="00000500000000000000" pitchFamily="2" charset="-122"/>
                  <a:cs typeface="+mn-ea"/>
                  <a:sym typeface="inpin heiti" panose="00000500000000000000" pitchFamily="2" charset="-122"/>
                </a:endParaRPr>
              </a:p>
            </p:txBody>
          </p:sp>
        </p:grpSp>
        <p:grpSp>
          <p:nvGrpSpPr>
            <p:cNvPr id="48" name="组合 47"/>
            <p:cNvGrpSpPr/>
            <p:nvPr/>
          </p:nvGrpSpPr>
          <p:grpSpPr>
            <a:xfrm>
              <a:off x="3993092" y="2795376"/>
              <a:ext cx="447894" cy="447894"/>
              <a:chOff x="789984" y="220469"/>
              <a:chExt cx="550863" cy="550863"/>
            </a:xfrm>
            <a:solidFill>
              <a:schemeClr val="bg1"/>
            </a:solidFill>
          </p:grpSpPr>
          <p:sp>
            <p:nvSpPr>
              <p:cNvPr id="49" name="Oval 173"/>
              <p:cNvSpPr>
                <a:spLocks noChangeArrowheads="1"/>
              </p:cNvSpPr>
              <p:nvPr/>
            </p:nvSpPr>
            <p:spPr bwMode="auto">
              <a:xfrm>
                <a:off x="789984" y="220469"/>
                <a:ext cx="550863" cy="55086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7578" tIns="33789" rIns="67578" bIns="33789" numCol="1" anchor="t" anchorCtr="0" compatLnSpc="1"/>
              <a:lstStyle/>
              <a:p>
                <a:endParaRPr lang="zh-CN" altLang="en-US" sz="1330" dirty="0">
                  <a:latin typeface="inpin heiti" panose="00000500000000000000" pitchFamily="2" charset="-122"/>
                  <a:ea typeface="inpin heiti" panose="00000500000000000000" pitchFamily="2" charset="-122"/>
                  <a:cs typeface="+mn-ea"/>
                  <a:sym typeface="inpin heiti" panose="00000500000000000000" pitchFamily="2" charset="-122"/>
                </a:endParaRPr>
              </a:p>
            </p:txBody>
          </p:sp>
          <p:sp>
            <p:nvSpPr>
              <p:cNvPr id="50" name="Freeform 191"/>
              <p:cNvSpPr/>
              <p:nvPr/>
            </p:nvSpPr>
            <p:spPr bwMode="auto">
              <a:xfrm>
                <a:off x="970959" y="307782"/>
                <a:ext cx="241300" cy="376238"/>
              </a:xfrm>
              <a:custGeom>
                <a:avLst/>
                <a:gdLst>
                  <a:gd name="T0" fmla="*/ 29 w 80"/>
                  <a:gd name="T1" fmla="*/ 6 h 125"/>
                  <a:gd name="T2" fmla="*/ 6 w 80"/>
                  <a:gd name="T3" fmla="*/ 6 h 125"/>
                  <a:gd name="T4" fmla="*/ 6 w 80"/>
                  <a:gd name="T5" fmla="*/ 29 h 125"/>
                  <a:gd name="T6" fmla="*/ 40 w 80"/>
                  <a:gd name="T7" fmla="*/ 63 h 125"/>
                  <a:gd name="T8" fmla="*/ 6 w 80"/>
                  <a:gd name="T9" fmla="*/ 98 h 125"/>
                  <a:gd name="T10" fmla="*/ 6 w 80"/>
                  <a:gd name="T11" fmla="*/ 121 h 125"/>
                  <a:gd name="T12" fmla="*/ 18 w 80"/>
                  <a:gd name="T13" fmla="*/ 125 h 125"/>
                  <a:gd name="T14" fmla="*/ 29 w 80"/>
                  <a:gd name="T15" fmla="*/ 121 h 125"/>
                  <a:gd name="T16" fmla="*/ 75 w 80"/>
                  <a:gd name="T17" fmla="*/ 75 h 125"/>
                  <a:gd name="T18" fmla="*/ 80 w 80"/>
                  <a:gd name="T19" fmla="*/ 63 h 125"/>
                  <a:gd name="T20" fmla="*/ 75 w 80"/>
                  <a:gd name="T21" fmla="*/ 52 h 125"/>
                  <a:gd name="T22" fmla="*/ 29 w 80"/>
                  <a:gd name="T23" fmla="*/ 6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0" h="125">
                    <a:moveTo>
                      <a:pt x="29" y="6"/>
                    </a:moveTo>
                    <a:cubicBezTo>
                      <a:pt x="23" y="0"/>
                      <a:pt x="13" y="0"/>
                      <a:pt x="6" y="6"/>
                    </a:cubicBezTo>
                    <a:cubicBezTo>
                      <a:pt x="0" y="13"/>
                      <a:pt x="0" y="23"/>
                      <a:pt x="6" y="29"/>
                    </a:cubicBezTo>
                    <a:cubicBezTo>
                      <a:pt x="40" y="63"/>
                      <a:pt x="40" y="63"/>
                      <a:pt x="40" y="63"/>
                    </a:cubicBezTo>
                    <a:cubicBezTo>
                      <a:pt x="6" y="98"/>
                      <a:pt x="6" y="98"/>
                      <a:pt x="6" y="98"/>
                    </a:cubicBezTo>
                    <a:cubicBezTo>
                      <a:pt x="0" y="104"/>
                      <a:pt x="0" y="114"/>
                      <a:pt x="6" y="121"/>
                    </a:cubicBezTo>
                    <a:cubicBezTo>
                      <a:pt x="9" y="124"/>
                      <a:pt x="14" y="125"/>
                      <a:pt x="18" y="125"/>
                    </a:cubicBezTo>
                    <a:cubicBezTo>
                      <a:pt x="22" y="125"/>
                      <a:pt x="26" y="124"/>
                      <a:pt x="29" y="121"/>
                    </a:cubicBezTo>
                    <a:cubicBezTo>
                      <a:pt x="75" y="75"/>
                      <a:pt x="75" y="75"/>
                      <a:pt x="75" y="75"/>
                    </a:cubicBezTo>
                    <a:cubicBezTo>
                      <a:pt x="78" y="72"/>
                      <a:pt x="80" y="68"/>
                      <a:pt x="80" y="63"/>
                    </a:cubicBezTo>
                    <a:cubicBezTo>
                      <a:pt x="80" y="59"/>
                      <a:pt x="78" y="55"/>
                      <a:pt x="75" y="52"/>
                    </a:cubicBezTo>
                    <a:lnTo>
                      <a:pt x="29" y="6"/>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67578" tIns="33789" rIns="67578" bIns="33789" numCol="1" anchor="t" anchorCtr="0" compatLnSpc="1"/>
              <a:lstStyle/>
              <a:p>
                <a:endParaRPr lang="zh-CN" altLang="en-US" sz="1330" dirty="0">
                  <a:latin typeface="inpin heiti" panose="00000500000000000000" pitchFamily="2" charset="-122"/>
                  <a:ea typeface="inpin heiti" panose="00000500000000000000" pitchFamily="2" charset="-122"/>
                  <a:cs typeface="+mn-ea"/>
                  <a:sym typeface="inpin heiti" panose="00000500000000000000" pitchFamily="2" charset="-122"/>
                </a:endParaRPr>
              </a:p>
            </p:txBody>
          </p:sp>
        </p:grpSp>
        <p:grpSp>
          <p:nvGrpSpPr>
            <p:cNvPr id="51" name="组合 50"/>
            <p:cNvGrpSpPr/>
            <p:nvPr/>
          </p:nvGrpSpPr>
          <p:grpSpPr>
            <a:xfrm>
              <a:off x="3993092" y="3763667"/>
              <a:ext cx="447894" cy="447894"/>
              <a:chOff x="789984" y="220469"/>
              <a:chExt cx="550863" cy="550863"/>
            </a:xfrm>
            <a:solidFill>
              <a:schemeClr val="bg1"/>
            </a:solidFill>
          </p:grpSpPr>
          <p:sp>
            <p:nvSpPr>
              <p:cNvPr id="52" name="Oval 173"/>
              <p:cNvSpPr>
                <a:spLocks noChangeArrowheads="1"/>
              </p:cNvSpPr>
              <p:nvPr/>
            </p:nvSpPr>
            <p:spPr bwMode="auto">
              <a:xfrm>
                <a:off x="789984" y="220469"/>
                <a:ext cx="550863" cy="55086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7578" tIns="33789" rIns="67578" bIns="33789" numCol="1" anchor="t" anchorCtr="0" compatLnSpc="1"/>
              <a:lstStyle/>
              <a:p>
                <a:endParaRPr lang="zh-CN" altLang="en-US" sz="1330" dirty="0">
                  <a:latin typeface="inpin heiti" panose="00000500000000000000" pitchFamily="2" charset="-122"/>
                  <a:ea typeface="inpin heiti" panose="00000500000000000000" pitchFamily="2" charset="-122"/>
                  <a:cs typeface="+mn-ea"/>
                  <a:sym typeface="inpin heiti" panose="00000500000000000000" pitchFamily="2" charset="-122"/>
                </a:endParaRPr>
              </a:p>
            </p:txBody>
          </p:sp>
          <p:sp>
            <p:nvSpPr>
              <p:cNvPr id="53" name="Freeform 191"/>
              <p:cNvSpPr/>
              <p:nvPr/>
            </p:nvSpPr>
            <p:spPr bwMode="auto">
              <a:xfrm>
                <a:off x="970959" y="307782"/>
                <a:ext cx="241300" cy="376238"/>
              </a:xfrm>
              <a:custGeom>
                <a:avLst/>
                <a:gdLst>
                  <a:gd name="T0" fmla="*/ 29 w 80"/>
                  <a:gd name="T1" fmla="*/ 6 h 125"/>
                  <a:gd name="T2" fmla="*/ 6 w 80"/>
                  <a:gd name="T3" fmla="*/ 6 h 125"/>
                  <a:gd name="T4" fmla="*/ 6 w 80"/>
                  <a:gd name="T5" fmla="*/ 29 h 125"/>
                  <a:gd name="T6" fmla="*/ 40 w 80"/>
                  <a:gd name="T7" fmla="*/ 63 h 125"/>
                  <a:gd name="T8" fmla="*/ 6 w 80"/>
                  <a:gd name="T9" fmla="*/ 98 h 125"/>
                  <a:gd name="T10" fmla="*/ 6 w 80"/>
                  <a:gd name="T11" fmla="*/ 121 h 125"/>
                  <a:gd name="T12" fmla="*/ 18 w 80"/>
                  <a:gd name="T13" fmla="*/ 125 h 125"/>
                  <a:gd name="T14" fmla="*/ 29 w 80"/>
                  <a:gd name="T15" fmla="*/ 121 h 125"/>
                  <a:gd name="T16" fmla="*/ 75 w 80"/>
                  <a:gd name="T17" fmla="*/ 75 h 125"/>
                  <a:gd name="T18" fmla="*/ 80 w 80"/>
                  <a:gd name="T19" fmla="*/ 63 h 125"/>
                  <a:gd name="T20" fmla="*/ 75 w 80"/>
                  <a:gd name="T21" fmla="*/ 52 h 125"/>
                  <a:gd name="T22" fmla="*/ 29 w 80"/>
                  <a:gd name="T23" fmla="*/ 6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0" h="125">
                    <a:moveTo>
                      <a:pt x="29" y="6"/>
                    </a:moveTo>
                    <a:cubicBezTo>
                      <a:pt x="23" y="0"/>
                      <a:pt x="13" y="0"/>
                      <a:pt x="6" y="6"/>
                    </a:cubicBezTo>
                    <a:cubicBezTo>
                      <a:pt x="0" y="13"/>
                      <a:pt x="0" y="23"/>
                      <a:pt x="6" y="29"/>
                    </a:cubicBezTo>
                    <a:cubicBezTo>
                      <a:pt x="40" y="63"/>
                      <a:pt x="40" y="63"/>
                      <a:pt x="40" y="63"/>
                    </a:cubicBezTo>
                    <a:cubicBezTo>
                      <a:pt x="6" y="98"/>
                      <a:pt x="6" y="98"/>
                      <a:pt x="6" y="98"/>
                    </a:cubicBezTo>
                    <a:cubicBezTo>
                      <a:pt x="0" y="104"/>
                      <a:pt x="0" y="114"/>
                      <a:pt x="6" y="121"/>
                    </a:cubicBezTo>
                    <a:cubicBezTo>
                      <a:pt x="9" y="124"/>
                      <a:pt x="14" y="125"/>
                      <a:pt x="18" y="125"/>
                    </a:cubicBezTo>
                    <a:cubicBezTo>
                      <a:pt x="22" y="125"/>
                      <a:pt x="26" y="124"/>
                      <a:pt x="29" y="121"/>
                    </a:cubicBezTo>
                    <a:cubicBezTo>
                      <a:pt x="75" y="75"/>
                      <a:pt x="75" y="75"/>
                      <a:pt x="75" y="75"/>
                    </a:cubicBezTo>
                    <a:cubicBezTo>
                      <a:pt x="78" y="72"/>
                      <a:pt x="80" y="68"/>
                      <a:pt x="80" y="63"/>
                    </a:cubicBezTo>
                    <a:cubicBezTo>
                      <a:pt x="80" y="59"/>
                      <a:pt x="78" y="55"/>
                      <a:pt x="75" y="52"/>
                    </a:cubicBezTo>
                    <a:lnTo>
                      <a:pt x="29" y="6"/>
                    </a:lnTo>
                    <a:close/>
                  </a:path>
                </a:pathLst>
              </a:custGeom>
              <a:solidFill>
                <a:srgbClr val="213546"/>
              </a:solidFill>
              <a:ln>
                <a:noFill/>
              </a:ln>
              <a:extLst>
                <a:ext uri="{91240B29-F687-4F45-9708-019B960494DF}">
                  <a14:hiddenLine xmlns:a14="http://schemas.microsoft.com/office/drawing/2010/main" w="9525">
                    <a:solidFill>
                      <a:srgbClr val="000000"/>
                    </a:solidFill>
                    <a:round/>
                  </a14:hiddenLine>
                </a:ext>
              </a:extLst>
            </p:spPr>
            <p:txBody>
              <a:bodyPr vert="horz" wrap="square" lIns="67578" tIns="33789" rIns="67578" bIns="33789" numCol="1" anchor="t" anchorCtr="0" compatLnSpc="1"/>
              <a:lstStyle/>
              <a:p>
                <a:endParaRPr lang="zh-CN" altLang="en-US" sz="1330">
                  <a:latin typeface="inpin heiti" panose="00000500000000000000" pitchFamily="2" charset="-122"/>
                  <a:ea typeface="inpin heiti" panose="00000500000000000000" pitchFamily="2" charset="-122"/>
                  <a:cs typeface="+mn-ea"/>
                  <a:sym typeface="inpin heiti" panose="00000500000000000000" pitchFamily="2" charset="-122"/>
                </a:endParaRPr>
              </a:p>
            </p:txBody>
          </p:sp>
        </p:grpSp>
      </p:grpSp>
      <p:sp>
        <p:nvSpPr>
          <p:cNvPr id="55" name="文本框 54"/>
          <p:cNvSpPr txBox="1"/>
          <p:nvPr/>
        </p:nvSpPr>
        <p:spPr>
          <a:xfrm>
            <a:off x="4645586" y="1009790"/>
            <a:ext cx="1203960" cy="284480"/>
          </a:xfrm>
          <a:prstGeom prst="rect">
            <a:avLst/>
          </a:prstGeom>
          <a:noFill/>
        </p:spPr>
        <p:txBody>
          <a:bodyPr wrap="none" rtlCol="0">
            <a:spAutoFit/>
          </a:bodyPr>
          <a:lstStyle/>
          <a:p>
            <a:pPr>
              <a:lnSpc>
                <a:spcPct val="90000"/>
              </a:lnSpc>
            </a:pPr>
            <a:r>
              <a:rPr lang="zh-CN" altLang="en-US" sz="1400" b="1" spc="600" dirty="0">
                <a:solidFill>
                  <a:srgbClr val="E96D2B"/>
                </a:solidFill>
                <a:latin typeface="inpin heiti" panose="00000500000000000000" pitchFamily="2" charset="-122"/>
                <a:ea typeface="inpin heiti" panose="00000500000000000000" pitchFamily="2" charset="-122"/>
                <a:sym typeface="inpin heiti" panose="00000500000000000000" pitchFamily="2" charset="-122"/>
              </a:rPr>
              <a:t>自我介绍</a:t>
            </a:r>
            <a:endParaRPr lang="zh-CN" altLang="en-US" sz="1400" b="1" spc="600" dirty="0">
              <a:solidFill>
                <a:srgbClr val="E96D2B"/>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61" name="文本框 60"/>
          <p:cNvSpPr txBox="1"/>
          <p:nvPr/>
        </p:nvSpPr>
        <p:spPr>
          <a:xfrm>
            <a:off x="4645586" y="1784135"/>
            <a:ext cx="1503680" cy="303530"/>
          </a:xfrm>
          <a:prstGeom prst="rect">
            <a:avLst/>
          </a:prstGeom>
          <a:noFill/>
        </p:spPr>
        <p:txBody>
          <a:bodyPr wrap="none" rtlCol="0">
            <a:spAutoFit/>
          </a:bodyPr>
          <a:lstStyle/>
          <a:p>
            <a:r>
              <a:rPr lang="en-US" altLang="zh-CN" sz="1380" b="1" spc="600" dirty="0">
                <a:solidFill>
                  <a:schemeClr val="tx1">
                    <a:lumMod val="95000"/>
                    <a:lumOff val="5000"/>
                  </a:schemeClr>
                </a:solidFill>
                <a:latin typeface="inpin heiti" panose="00000500000000000000" pitchFamily="2" charset="-122"/>
                <a:ea typeface="inpin heiti" panose="00000500000000000000" pitchFamily="2" charset="-122"/>
                <a:sym typeface="inpin heiti" panose="00000500000000000000" pitchFamily="2" charset="-122"/>
              </a:rPr>
              <a:t>TDengine</a:t>
            </a:r>
            <a:endParaRPr lang="zh-CN" altLang="x-none" sz="1380" b="1" spc="600" dirty="0">
              <a:solidFill>
                <a:schemeClr val="tx1">
                  <a:lumMod val="95000"/>
                  <a:lumOff val="5000"/>
                </a:schemeClr>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63" name="文本框 62"/>
          <p:cNvSpPr txBox="1"/>
          <p:nvPr/>
        </p:nvSpPr>
        <p:spPr>
          <a:xfrm>
            <a:off x="4645586" y="2596150"/>
            <a:ext cx="850265" cy="284480"/>
          </a:xfrm>
          <a:prstGeom prst="rect">
            <a:avLst/>
          </a:prstGeom>
          <a:noFill/>
        </p:spPr>
        <p:txBody>
          <a:bodyPr wrap="none" rtlCol="0">
            <a:spAutoFit/>
          </a:bodyPr>
          <a:lstStyle/>
          <a:p>
            <a:r>
              <a:rPr lang="en-US" altLang="zh-CN" sz="1380" b="1" spc="300" dirty="0">
                <a:solidFill>
                  <a:schemeClr val="tx1">
                    <a:lumMod val="95000"/>
                    <a:lumOff val="5000"/>
                  </a:schemeClr>
                </a:solidFill>
                <a:latin typeface="inpin heiti" panose="00000500000000000000" pitchFamily="2" charset="-122"/>
                <a:ea typeface="inpin heiti" panose="00000500000000000000" pitchFamily="2" charset="-122"/>
                <a:sym typeface="inpin heiti" panose="00000500000000000000" pitchFamily="2" charset="-122"/>
              </a:rPr>
              <a:t>taosX</a:t>
            </a:r>
            <a:endParaRPr lang="zh-CN" altLang="en-US" sz="1380" b="1" spc="300" dirty="0">
              <a:solidFill>
                <a:schemeClr val="tx1">
                  <a:lumMod val="95000"/>
                  <a:lumOff val="5000"/>
                </a:schemeClr>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65" name="文本框 64"/>
          <p:cNvSpPr txBox="1"/>
          <p:nvPr/>
        </p:nvSpPr>
        <p:spPr>
          <a:xfrm>
            <a:off x="4645586" y="3432810"/>
            <a:ext cx="2453005" cy="284480"/>
          </a:xfrm>
          <a:prstGeom prst="rect">
            <a:avLst/>
          </a:prstGeom>
          <a:noFill/>
        </p:spPr>
        <p:txBody>
          <a:bodyPr wrap="square" rtlCol="0">
            <a:spAutoFit/>
          </a:bodyPr>
          <a:lstStyle/>
          <a:p>
            <a:r>
              <a:rPr lang="en-US" altLang="zh-CN" sz="1380" b="1" spc="600" dirty="0">
                <a:solidFill>
                  <a:schemeClr val="tx1">
                    <a:lumMod val="95000"/>
                    <a:lumOff val="5000"/>
                  </a:schemeClr>
                </a:solidFill>
                <a:latin typeface="inpin heiti" panose="00000500000000000000" pitchFamily="2" charset="-122"/>
                <a:ea typeface="inpin heiti" panose="00000500000000000000" pitchFamily="2" charset="-122"/>
                <a:sym typeface="inpin heiti" panose="00000500000000000000" pitchFamily="2" charset="-122"/>
              </a:rPr>
              <a:t>Rust </a:t>
            </a:r>
            <a:r>
              <a:rPr lang="zh-CN" altLang="en-US" sz="1380" b="1" spc="600" dirty="0">
                <a:solidFill>
                  <a:schemeClr val="tx1">
                    <a:lumMod val="95000"/>
                    <a:lumOff val="5000"/>
                  </a:schemeClr>
                </a:solidFill>
                <a:latin typeface="inpin heiti" panose="00000500000000000000" pitchFamily="2" charset="-122"/>
                <a:ea typeface="inpin heiti" panose="00000500000000000000" pitchFamily="2" charset="-122"/>
                <a:sym typeface="inpin heiti" panose="00000500000000000000" pitchFamily="2" charset="-122"/>
              </a:rPr>
              <a:t>使用</a:t>
            </a:r>
            <a:endParaRPr lang="zh-CN" altLang="en-US" sz="1380" b="1" spc="600" dirty="0">
              <a:solidFill>
                <a:schemeClr val="tx1">
                  <a:lumMod val="95000"/>
                  <a:lumOff val="5000"/>
                </a:schemeClr>
              </a:solidFill>
              <a:latin typeface="inpin heiti" panose="00000500000000000000" pitchFamily="2" charset="-122"/>
              <a:ea typeface="inpin heiti" panose="00000500000000000000" pitchFamily="2" charset="-122"/>
              <a:sym typeface="inpin heiti" panose="00000500000000000000"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矩形 40"/>
          <p:cNvSpPr/>
          <p:nvPr/>
        </p:nvSpPr>
        <p:spPr>
          <a:xfrm>
            <a:off x="66746" y="0"/>
            <a:ext cx="9010511" cy="5143500"/>
          </a:xfrm>
          <a:prstGeom prst="rect">
            <a:avLst/>
          </a:prstGeom>
          <a:solidFill>
            <a:srgbClr val="E96D2B"/>
          </a:solidFill>
          <a:ln>
            <a:solidFill>
              <a:schemeClr val="bg1">
                <a:lumMod val="85000"/>
              </a:schemeClr>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75">
              <a:latin typeface="inpin heiti" panose="00000500000000000000" pitchFamily="2" charset="-122"/>
              <a:ea typeface="inpin heiti" panose="00000500000000000000" pitchFamily="2" charset="-122"/>
              <a:sym typeface="inpin heiti" panose="00000500000000000000" pitchFamily="2" charset="-122"/>
            </a:endParaRPr>
          </a:p>
        </p:txBody>
      </p:sp>
      <p:sp>
        <p:nvSpPr>
          <p:cNvPr id="57" name="矩形: 圆角 56"/>
          <p:cNvSpPr/>
          <p:nvPr/>
        </p:nvSpPr>
        <p:spPr>
          <a:xfrm>
            <a:off x="1035685" y="1085215"/>
            <a:ext cx="6898640" cy="3643630"/>
          </a:xfrm>
          <a:prstGeom prst="roundRect">
            <a:avLst/>
          </a:prstGeom>
          <a:solidFill>
            <a:schemeClr val="bg1"/>
          </a:solidFill>
          <a:ln>
            <a:solidFill>
              <a:srgbClr val="FF6D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75">
              <a:latin typeface="inpin heiti" panose="00000500000000000000" pitchFamily="2" charset="-122"/>
              <a:ea typeface="inpin heiti" panose="00000500000000000000" pitchFamily="2" charset="-122"/>
              <a:sym typeface="inpin heiti" panose="00000500000000000000" pitchFamily="2" charset="-122"/>
            </a:endParaRPr>
          </a:p>
        </p:txBody>
      </p:sp>
      <p:grpSp>
        <p:nvGrpSpPr>
          <p:cNvPr id="71" name="Group 47"/>
          <p:cNvGrpSpPr>
            <a:grpSpLocks noChangeAspect="1"/>
          </p:cNvGrpSpPr>
          <p:nvPr/>
        </p:nvGrpSpPr>
        <p:grpSpPr bwMode="auto">
          <a:xfrm>
            <a:off x="2900680" y="-316865"/>
            <a:ext cx="3170555" cy="3241040"/>
            <a:chOff x="3630" y="1947"/>
            <a:chExt cx="420" cy="426"/>
          </a:xfrm>
        </p:grpSpPr>
        <p:sp>
          <p:nvSpPr>
            <p:cNvPr id="72" name="AutoShape 46"/>
            <p:cNvSpPr>
              <a:spLocks noChangeAspect="1" noChangeArrowheads="1" noTextEdit="1"/>
            </p:cNvSpPr>
            <p:nvPr/>
          </p:nvSpPr>
          <p:spPr bwMode="auto">
            <a:xfrm>
              <a:off x="3630" y="1947"/>
              <a:ext cx="420" cy="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105" tIns="45052" rIns="90105" bIns="45052" numCol="1" anchor="t" anchorCtr="0" compatLnSpc="1"/>
            <a:lstStyle/>
            <a:p>
              <a:endParaRPr lang="zh-CN" altLang="en-US" sz="1775">
                <a:latin typeface="inpin heiti" panose="00000500000000000000" pitchFamily="2" charset="-122"/>
                <a:ea typeface="inpin heiti" panose="00000500000000000000" pitchFamily="2" charset="-122"/>
                <a:sym typeface="inpin heiti" panose="00000500000000000000" pitchFamily="2" charset="-122"/>
              </a:endParaRPr>
            </a:p>
          </p:txBody>
        </p:sp>
        <p:sp>
          <p:nvSpPr>
            <p:cNvPr id="74" name="Freeform 49"/>
            <p:cNvSpPr/>
            <p:nvPr/>
          </p:nvSpPr>
          <p:spPr bwMode="auto">
            <a:xfrm>
              <a:off x="3836" y="2103"/>
              <a:ext cx="50" cy="135"/>
            </a:xfrm>
            <a:custGeom>
              <a:avLst/>
              <a:gdLst>
                <a:gd name="T0" fmla="*/ 50 w 50"/>
                <a:gd name="T1" fmla="*/ 111 h 135"/>
                <a:gd name="T2" fmla="*/ 43 w 50"/>
                <a:gd name="T3" fmla="*/ 135 h 135"/>
                <a:gd name="T4" fmla="*/ 22 w 50"/>
                <a:gd name="T5" fmla="*/ 119 h 135"/>
                <a:gd name="T6" fmla="*/ 0 w 50"/>
                <a:gd name="T7" fmla="*/ 3 h 135"/>
                <a:gd name="T8" fmla="*/ 8 w 50"/>
                <a:gd name="T9" fmla="*/ 0 h 135"/>
                <a:gd name="T10" fmla="*/ 50 w 50"/>
                <a:gd name="T11" fmla="*/ 111 h 135"/>
              </a:gdLst>
              <a:ahLst/>
              <a:cxnLst>
                <a:cxn ang="0">
                  <a:pos x="T0" y="T1"/>
                </a:cxn>
                <a:cxn ang="0">
                  <a:pos x="T2" y="T3"/>
                </a:cxn>
                <a:cxn ang="0">
                  <a:pos x="T4" y="T5"/>
                </a:cxn>
                <a:cxn ang="0">
                  <a:pos x="T6" y="T7"/>
                </a:cxn>
                <a:cxn ang="0">
                  <a:pos x="T8" y="T9"/>
                </a:cxn>
                <a:cxn ang="0">
                  <a:pos x="T10" y="T11"/>
                </a:cxn>
              </a:cxnLst>
              <a:rect l="0" t="0" r="r" b="b"/>
              <a:pathLst>
                <a:path w="50" h="135">
                  <a:moveTo>
                    <a:pt x="50" y="111"/>
                  </a:moveTo>
                  <a:lnTo>
                    <a:pt x="43" y="135"/>
                  </a:lnTo>
                  <a:lnTo>
                    <a:pt x="22" y="119"/>
                  </a:lnTo>
                  <a:lnTo>
                    <a:pt x="0" y="3"/>
                  </a:lnTo>
                  <a:lnTo>
                    <a:pt x="8" y="0"/>
                  </a:lnTo>
                  <a:lnTo>
                    <a:pt x="50" y="111"/>
                  </a:lnTo>
                  <a:close/>
                </a:path>
              </a:pathLst>
            </a:custGeom>
            <a:solidFill>
              <a:srgbClr val="213546"/>
            </a:solidFill>
            <a:ln>
              <a:noFill/>
            </a:ln>
            <a:extLst>
              <a:ext uri="{91240B29-F687-4F45-9708-019B960494DF}">
                <a14:hiddenLine xmlns:a14="http://schemas.microsoft.com/office/drawing/2010/main" w="9525">
                  <a:solidFill>
                    <a:srgbClr val="000000"/>
                  </a:solidFill>
                  <a:round/>
                </a14:hiddenLine>
              </a:ext>
            </a:extLst>
          </p:spPr>
          <p:txBody>
            <a:bodyPr vert="horz" wrap="square" lIns="90105" tIns="45052" rIns="90105" bIns="45052" numCol="1" anchor="t" anchorCtr="0" compatLnSpc="1"/>
            <a:lstStyle/>
            <a:p>
              <a:endParaRPr lang="zh-CN" altLang="en-US" sz="1775">
                <a:latin typeface="inpin heiti" panose="00000500000000000000" pitchFamily="2" charset="-122"/>
                <a:ea typeface="inpin heiti" panose="00000500000000000000" pitchFamily="2" charset="-122"/>
                <a:sym typeface="inpin heiti" panose="00000500000000000000" pitchFamily="2" charset="-122"/>
              </a:endParaRPr>
            </a:p>
          </p:txBody>
        </p:sp>
        <p:sp>
          <p:nvSpPr>
            <p:cNvPr id="75" name="Freeform 50"/>
            <p:cNvSpPr/>
            <p:nvPr/>
          </p:nvSpPr>
          <p:spPr bwMode="auto">
            <a:xfrm>
              <a:off x="3806" y="2105"/>
              <a:ext cx="66" cy="164"/>
            </a:xfrm>
            <a:custGeom>
              <a:avLst/>
              <a:gdLst>
                <a:gd name="T0" fmla="*/ 66 w 66"/>
                <a:gd name="T1" fmla="*/ 154 h 194"/>
                <a:gd name="T2" fmla="*/ 33 w 66"/>
                <a:gd name="T3" fmla="*/ 194 h 194"/>
                <a:gd name="T4" fmla="*/ 0 w 66"/>
                <a:gd name="T5" fmla="*/ 154 h 194"/>
                <a:gd name="T6" fmla="*/ 23 w 66"/>
                <a:gd name="T7" fmla="*/ 0 h 194"/>
                <a:gd name="T8" fmla="*/ 43 w 66"/>
                <a:gd name="T9" fmla="*/ 0 h 194"/>
                <a:gd name="T10" fmla="*/ 66 w 66"/>
                <a:gd name="T11" fmla="*/ 154 h 194"/>
              </a:gdLst>
              <a:ahLst/>
              <a:cxnLst>
                <a:cxn ang="0">
                  <a:pos x="T0" y="T1"/>
                </a:cxn>
                <a:cxn ang="0">
                  <a:pos x="T2" y="T3"/>
                </a:cxn>
                <a:cxn ang="0">
                  <a:pos x="T4" y="T5"/>
                </a:cxn>
                <a:cxn ang="0">
                  <a:pos x="T6" y="T7"/>
                </a:cxn>
                <a:cxn ang="0">
                  <a:pos x="T8" y="T9"/>
                </a:cxn>
                <a:cxn ang="0">
                  <a:pos x="T10" y="T11"/>
                </a:cxn>
              </a:cxnLst>
              <a:rect l="0" t="0" r="r" b="b"/>
              <a:pathLst>
                <a:path w="66" h="194">
                  <a:moveTo>
                    <a:pt x="66" y="154"/>
                  </a:moveTo>
                  <a:lnTo>
                    <a:pt x="33" y="194"/>
                  </a:lnTo>
                  <a:lnTo>
                    <a:pt x="0" y="154"/>
                  </a:lnTo>
                  <a:lnTo>
                    <a:pt x="23" y="0"/>
                  </a:lnTo>
                  <a:lnTo>
                    <a:pt x="43" y="0"/>
                  </a:lnTo>
                  <a:lnTo>
                    <a:pt x="66" y="154"/>
                  </a:lnTo>
                  <a:close/>
                </a:path>
              </a:pathLst>
            </a:custGeom>
            <a:solidFill>
              <a:srgbClr val="2B4457"/>
            </a:solidFill>
            <a:ln>
              <a:noFill/>
            </a:ln>
            <a:extLst>
              <a:ext uri="{91240B29-F687-4F45-9708-019B960494DF}">
                <a14:hiddenLine xmlns:a14="http://schemas.microsoft.com/office/drawing/2010/main" w="9525">
                  <a:solidFill>
                    <a:srgbClr val="000000"/>
                  </a:solidFill>
                  <a:round/>
                </a14:hiddenLine>
              </a:ext>
            </a:extLst>
          </p:spPr>
          <p:txBody>
            <a:bodyPr vert="horz" wrap="square" lIns="90105" tIns="45052" rIns="90105" bIns="45052" numCol="1" anchor="t" anchorCtr="0" compatLnSpc="1"/>
            <a:lstStyle/>
            <a:p>
              <a:endParaRPr lang="zh-CN" altLang="en-US" sz="1775">
                <a:latin typeface="inpin heiti" panose="00000500000000000000" pitchFamily="2" charset="-122"/>
                <a:ea typeface="inpin heiti" panose="00000500000000000000" pitchFamily="2" charset="-122"/>
                <a:sym typeface="inpin heiti" panose="00000500000000000000" pitchFamily="2" charset="-122"/>
              </a:endParaRPr>
            </a:p>
          </p:txBody>
        </p:sp>
        <p:sp>
          <p:nvSpPr>
            <p:cNvPr id="76" name="Freeform 51"/>
            <p:cNvSpPr/>
            <p:nvPr/>
          </p:nvSpPr>
          <p:spPr bwMode="auto">
            <a:xfrm>
              <a:off x="3820" y="2072"/>
              <a:ext cx="40" cy="33"/>
            </a:xfrm>
            <a:custGeom>
              <a:avLst/>
              <a:gdLst>
                <a:gd name="T0" fmla="*/ 29 w 40"/>
                <a:gd name="T1" fmla="*/ 33 h 33"/>
                <a:gd name="T2" fmla="*/ 9 w 40"/>
                <a:gd name="T3" fmla="*/ 33 h 33"/>
                <a:gd name="T4" fmla="*/ 0 w 40"/>
                <a:gd name="T5" fmla="*/ 12 h 33"/>
                <a:gd name="T6" fmla="*/ 4 w 40"/>
                <a:gd name="T7" fmla="*/ 0 h 33"/>
                <a:gd name="T8" fmla="*/ 35 w 40"/>
                <a:gd name="T9" fmla="*/ 0 h 33"/>
                <a:gd name="T10" fmla="*/ 40 w 40"/>
                <a:gd name="T11" fmla="*/ 12 h 33"/>
                <a:gd name="T12" fmla="*/ 29 w 40"/>
                <a:gd name="T13" fmla="*/ 33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29" y="33"/>
                  </a:moveTo>
                  <a:lnTo>
                    <a:pt x="9" y="33"/>
                  </a:lnTo>
                  <a:lnTo>
                    <a:pt x="0" y="12"/>
                  </a:lnTo>
                  <a:lnTo>
                    <a:pt x="4" y="0"/>
                  </a:lnTo>
                  <a:lnTo>
                    <a:pt x="35" y="0"/>
                  </a:lnTo>
                  <a:lnTo>
                    <a:pt x="40" y="12"/>
                  </a:lnTo>
                  <a:lnTo>
                    <a:pt x="29" y="33"/>
                  </a:lnTo>
                  <a:close/>
                </a:path>
              </a:pathLst>
            </a:custGeom>
            <a:solidFill>
              <a:srgbClr val="213546"/>
            </a:solidFill>
            <a:ln>
              <a:noFill/>
            </a:ln>
            <a:extLst>
              <a:ext uri="{91240B29-F687-4F45-9708-019B960494DF}">
                <a14:hiddenLine xmlns:a14="http://schemas.microsoft.com/office/drawing/2010/main" w="9525">
                  <a:solidFill>
                    <a:srgbClr val="000000"/>
                  </a:solidFill>
                  <a:round/>
                </a14:hiddenLine>
              </a:ext>
            </a:extLst>
          </p:spPr>
          <p:txBody>
            <a:bodyPr vert="horz" wrap="square" lIns="90105" tIns="45052" rIns="90105" bIns="45052" numCol="1" anchor="t" anchorCtr="0" compatLnSpc="1"/>
            <a:lstStyle/>
            <a:p>
              <a:endParaRPr lang="zh-CN" altLang="en-US" sz="1775">
                <a:latin typeface="inpin heiti" panose="00000500000000000000" pitchFamily="2" charset="-122"/>
                <a:ea typeface="inpin heiti" panose="00000500000000000000" pitchFamily="2" charset="-122"/>
                <a:sym typeface="inpin heiti" panose="00000500000000000000" pitchFamily="2" charset="-122"/>
              </a:endParaRPr>
            </a:p>
          </p:txBody>
        </p:sp>
        <p:sp>
          <p:nvSpPr>
            <p:cNvPr id="77" name="Freeform 52"/>
            <p:cNvSpPr/>
            <p:nvPr/>
          </p:nvSpPr>
          <p:spPr bwMode="auto">
            <a:xfrm>
              <a:off x="3756" y="2021"/>
              <a:ext cx="168" cy="23"/>
            </a:xfrm>
            <a:custGeom>
              <a:avLst/>
              <a:gdLst>
                <a:gd name="T0" fmla="*/ 9 w 168"/>
                <a:gd name="T1" fmla="*/ 0 h 23"/>
                <a:gd name="T2" fmla="*/ 157 w 168"/>
                <a:gd name="T3" fmla="*/ 0 h 23"/>
                <a:gd name="T4" fmla="*/ 168 w 168"/>
                <a:gd name="T5" fmla="*/ 23 h 23"/>
                <a:gd name="T6" fmla="*/ 0 w 168"/>
                <a:gd name="T7" fmla="*/ 23 h 23"/>
                <a:gd name="T8" fmla="*/ 9 w 168"/>
                <a:gd name="T9" fmla="*/ 0 h 23"/>
              </a:gdLst>
              <a:ahLst/>
              <a:cxnLst>
                <a:cxn ang="0">
                  <a:pos x="T0" y="T1"/>
                </a:cxn>
                <a:cxn ang="0">
                  <a:pos x="T2" y="T3"/>
                </a:cxn>
                <a:cxn ang="0">
                  <a:pos x="T4" y="T5"/>
                </a:cxn>
                <a:cxn ang="0">
                  <a:pos x="T6" y="T7"/>
                </a:cxn>
                <a:cxn ang="0">
                  <a:pos x="T8" y="T9"/>
                </a:cxn>
              </a:cxnLst>
              <a:rect l="0" t="0" r="r" b="b"/>
              <a:pathLst>
                <a:path w="168" h="23">
                  <a:moveTo>
                    <a:pt x="9" y="0"/>
                  </a:moveTo>
                  <a:lnTo>
                    <a:pt x="157" y="0"/>
                  </a:lnTo>
                  <a:lnTo>
                    <a:pt x="168" y="23"/>
                  </a:lnTo>
                  <a:lnTo>
                    <a:pt x="0" y="23"/>
                  </a:lnTo>
                  <a:lnTo>
                    <a:pt x="9" y="0"/>
                  </a:lnTo>
                  <a:close/>
                </a:path>
              </a:pathLst>
            </a:custGeom>
            <a:solidFill>
              <a:srgbClr val="E6E5E5"/>
            </a:solidFill>
            <a:ln>
              <a:noFill/>
            </a:ln>
            <a:extLst>
              <a:ext uri="{91240B29-F687-4F45-9708-019B960494DF}">
                <a14:hiddenLine xmlns:a14="http://schemas.microsoft.com/office/drawing/2010/main" w="9525">
                  <a:solidFill>
                    <a:srgbClr val="000000"/>
                  </a:solidFill>
                  <a:round/>
                </a14:hiddenLine>
              </a:ext>
            </a:extLst>
          </p:spPr>
          <p:txBody>
            <a:bodyPr vert="horz" wrap="square" lIns="90105" tIns="45052" rIns="90105" bIns="45052" numCol="1" anchor="t" anchorCtr="0" compatLnSpc="1"/>
            <a:lstStyle/>
            <a:p>
              <a:endParaRPr lang="zh-CN" altLang="en-US" sz="1775">
                <a:latin typeface="inpin heiti" panose="00000500000000000000" pitchFamily="2" charset="-122"/>
                <a:ea typeface="inpin heiti" panose="00000500000000000000" pitchFamily="2" charset="-122"/>
                <a:sym typeface="inpin heiti" panose="00000500000000000000" pitchFamily="2" charset="-122"/>
              </a:endParaRPr>
            </a:p>
          </p:txBody>
        </p:sp>
        <p:sp>
          <p:nvSpPr>
            <p:cNvPr id="78" name="Freeform 53"/>
            <p:cNvSpPr/>
            <p:nvPr/>
          </p:nvSpPr>
          <p:spPr bwMode="auto">
            <a:xfrm>
              <a:off x="3756" y="2021"/>
              <a:ext cx="83" cy="103"/>
            </a:xfrm>
            <a:custGeom>
              <a:avLst/>
              <a:gdLst>
                <a:gd name="T0" fmla="*/ 0 w 83"/>
                <a:gd name="T1" fmla="*/ 23 h 103"/>
                <a:gd name="T2" fmla="*/ 40 w 83"/>
                <a:gd name="T3" fmla="*/ 103 h 103"/>
                <a:gd name="T4" fmla="*/ 83 w 83"/>
                <a:gd name="T5" fmla="*/ 51 h 103"/>
                <a:gd name="T6" fmla="*/ 9 w 83"/>
                <a:gd name="T7" fmla="*/ 0 h 103"/>
                <a:gd name="T8" fmla="*/ 0 w 83"/>
                <a:gd name="T9" fmla="*/ 23 h 103"/>
              </a:gdLst>
              <a:ahLst/>
              <a:cxnLst>
                <a:cxn ang="0">
                  <a:pos x="T0" y="T1"/>
                </a:cxn>
                <a:cxn ang="0">
                  <a:pos x="T2" y="T3"/>
                </a:cxn>
                <a:cxn ang="0">
                  <a:pos x="T4" y="T5"/>
                </a:cxn>
                <a:cxn ang="0">
                  <a:pos x="T6" y="T7"/>
                </a:cxn>
                <a:cxn ang="0">
                  <a:pos x="T8" y="T9"/>
                </a:cxn>
              </a:cxnLst>
              <a:rect l="0" t="0" r="r" b="b"/>
              <a:pathLst>
                <a:path w="83" h="103">
                  <a:moveTo>
                    <a:pt x="0" y="23"/>
                  </a:moveTo>
                  <a:lnTo>
                    <a:pt x="40" y="103"/>
                  </a:lnTo>
                  <a:lnTo>
                    <a:pt x="83" y="51"/>
                  </a:lnTo>
                  <a:lnTo>
                    <a:pt x="9" y="0"/>
                  </a:lnTo>
                  <a:lnTo>
                    <a:pt x="0" y="23"/>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0105" tIns="45052" rIns="90105" bIns="45052" numCol="1" anchor="t" anchorCtr="0" compatLnSpc="1"/>
            <a:lstStyle/>
            <a:p>
              <a:endParaRPr lang="zh-CN" altLang="en-US" sz="1775">
                <a:latin typeface="inpin heiti" panose="00000500000000000000" pitchFamily="2" charset="-122"/>
                <a:ea typeface="inpin heiti" panose="00000500000000000000" pitchFamily="2" charset="-122"/>
                <a:sym typeface="inpin heiti" panose="00000500000000000000" pitchFamily="2" charset="-122"/>
              </a:endParaRPr>
            </a:p>
          </p:txBody>
        </p:sp>
        <p:sp>
          <p:nvSpPr>
            <p:cNvPr id="79" name="Freeform 54"/>
            <p:cNvSpPr/>
            <p:nvPr/>
          </p:nvSpPr>
          <p:spPr bwMode="auto">
            <a:xfrm>
              <a:off x="3839" y="2021"/>
              <a:ext cx="85" cy="103"/>
            </a:xfrm>
            <a:custGeom>
              <a:avLst/>
              <a:gdLst>
                <a:gd name="T0" fmla="*/ 74 w 85"/>
                <a:gd name="T1" fmla="*/ 0 h 103"/>
                <a:gd name="T2" fmla="*/ 0 w 85"/>
                <a:gd name="T3" fmla="*/ 51 h 103"/>
                <a:gd name="T4" fmla="*/ 45 w 85"/>
                <a:gd name="T5" fmla="*/ 103 h 103"/>
                <a:gd name="T6" fmla="*/ 85 w 85"/>
                <a:gd name="T7" fmla="*/ 23 h 103"/>
                <a:gd name="T8" fmla="*/ 74 w 85"/>
                <a:gd name="T9" fmla="*/ 0 h 103"/>
              </a:gdLst>
              <a:ahLst/>
              <a:cxnLst>
                <a:cxn ang="0">
                  <a:pos x="T0" y="T1"/>
                </a:cxn>
                <a:cxn ang="0">
                  <a:pos x="T2" y="T3"/>
                </a:cxn>
                <a:cxn ang="0">
                  <a:pos x="T4" y="T5"/>
                </a:cxn>
                <a:cxn ang="0">
                  <a:pos x="T6" y="T7"/>
                </a:cxn>
                <a:cxn ang="0">
                  <a:pos x="T8" y="T9"/>
                </a:cxn>
              </a:cxnLst>
              <a:rect l="0" t="0" r="r" b="b"/>
              <a:pathLst>
                <a:path w="85" h="103">
                  <a:moveTo>
                    <a:pt x="74" y="0"/>
                  </a:moveTo>
                  <a:lnTo>
                    <a:pt x="0" y="51"/>
                  </a:lnTo>
                  <a:lnTo>
                    <a:pt x="45" y="103"/>
                  </a:lnTo>
                  <a:lnTo>
                    <a:pt x="85" y="23"/>
                  </a:lnTo>
                  <a:lnTo>
                    <a:pt x="74"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0105" tIns="45052" rIns="90105" bIns="45052" numCol="1" anchor="t" anchorCtr="0" compatLnSpc="1"/>
            <a:lstStyle/>
            <a:p>
              <a:endParaRPr lang="zh-CN" altLang="en-US" sz="1775">
                <a:latin typeface="inpin heiti" panose="00000500000000000000" pitchFamily="2" charset="-122"/>
                <a:ea typeface="inpin heiti" panose="00000500000000000000" pitchFamily="2" charset="-122"/>
                <a:sym typeface="inpin heiti" panose="00000500000000000000" pitchFamily="2" charset="-122"/>
              </a:endParaRPr>
            </a:p>
          </p:txBody>
        </p:sp>
      </p:grpSp>
      <p:sp>
        <p:nvSpPr>
          <p:cNvPr id="68" name="文本框 67"/>
          <p:cNvSpPr txBox="1"/>
          <p:nvPr/>
        </p:nvSpPr>
        <p:spPr>
          <a:xfrm>
            <a:off x="1933364" y="1654793"/>
            <a:ext cx="1898277" cy="517065"/>
          </a:xfrm>
          <a:prstGeom prst="rect">
            <a:avLst/>
          </a:prstGeom>
          <a:noFill/>
        </p:spPr>
        <p:txBody>
          <a:bodyPr wrap="none" rtlCol="0">
            <a:spAutoFit/>
          </a:bodyPr>
          <a:lstStyle/>
          <a:p>
            <a:r>
              <a:rPr lang="en-US" altLang="zh-CN" sz="2760" b="1" dirty="0" err="1">
                <a:solidFill>
                  <a:schemeClr val="tx1">
                    <a:lumMod val="95000"/>
                    <a:lumOff val="5000"/>
                  </a:schemeClr>
                </a:solidFill>
                <a:latin typeface="inpin heiti" panose="00000500000000000000" pitchFamily="2" charset="-122"/>
                <a:ea typeface="inpin heiti" panose="00000500000000000000" pitchFamily="2" charset="-122"/>
                <a:sym typeface="inpin heiti" panose="00000500000000000000" pitchFamily="2" charset="-122"/>
              </a:rPr>
              <a:t>TDengine</a:t>
            </a:r>
            <a:endParaRPr lang="en-US" altLang="zh-CN" sz="2760" b="1" dirty="0">
              <a:solidFill>
                <a:schemeClr val="tx1">
                  <a:lumMod val="95000"/>
                  <a:lumOff val="5000"/>
                </a:schemeClr>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2" name="文本框 67"/>
          <p:cNvSpPr txBox="1"/>
          <p:nvPr/>
        </p:nvSpPr>
        <p:spPr>
          <a:xfrm>
            <a:off x="5580169" y="1654793"/>
            <a:ext cx="962025" cy="515620"/>
          </a:xfrm>
          <a:prstGeom prst="rect">
            <a:avLst/>
          </a:prstGeom>
          <a:noFill/>
        </p:spPr>
        <p:txBody>
          <a:bodyPr wrap="none" rtlCol="0">
            <a:spAutoFit/>
          </a:bodyPr>
          <a:lstStyle/>
          <a:p>
            <a:r>
              <a:rPr lang="en-US" altLang="zh-CN" sz="2760" b="1" dirty="0">
                <a:solidFill>
                  <a:schemeClr val="tx1">
                    <a:lumMod val="95000"/>
                    <a:lumOff val="5000"/>
                  </a:schemeClr>
                </a:solidFill>
                <a:latin typeface="inpin heiti" panose="00000500000000000000" pitchFamily="2" charset="-122"/>
                <a:ea typeface="inpin heiti" panose="00000500000000000000" pitchFamily="2" charset="-122"/>
                <a:sym typeface="inpin heiti" panose="00000500000000000000" pitchFamily="2" charset="-122"/>
              </a:rPr>
              <a:t>Rust</a:t>
            </a:r>
            <a:endParaRPr lang="en-US" altLang="zh-CN" sz="2760" b="1" dirty="0">
              <a:solidFill>
                <a:schemeClr val="tx1">
                  <a:lumMod val="95000"/>
                  <a:lumOff val="5000"/>
                </a:schemeClr>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3" name="TextBox 5"/>
          <p:cNvSpPr txBox="1"/>
          <p:nvPr/>
        </p:nvSpPr>
        <p:spPr>
          <a:xfrm>
            <a:off x="4794250" y="2475865"/>
            <a:ext cx="2668270" cy="1106805"/>
          </a:xfrm>
          <a:prstGeom prst="rect">
            <a:avLst/>
          </a:prstGeom>
          <a:ln w="12700">
            <a:miter lim="400000"/>
          </a:ln>
        </p:spPr>
        <p:txBody>
          <a:bodyPr wrap="square" lIns="45719" tIns="45720" rIns="45719" bIns="45720" rtlCol="0">
            <a:spAutoFit/>
          </a:bodyPr>
          <a:lstStyle>
            <a:lvl1pPr>
              <a:defRPr sz="1100">
                <a:solidFill>
                  <a:srgbClr val="767171"/>
                </a:solidFill>
                <a:latin typeface="Poppins"/>
                <a:ea typeface="Poppins"/>
                <a:cs typeface="Poppins"/>
                <a:sym typeface="Poppins"/>
              </a:defRPr>
            </a:lvl1pPr>
          </a:lstStyle>
          <a:p>
            <a:pPr marL="171450" lvl="0" indent="-171450" algn="l">
              <a:buFont typeface="Arial" panose="020B0604020202020204" pitchFamily="34" charset="0"/>
              <a:buChar char="•"/>
            </a:pPr>
            <a:r>
              <a:rPr lang="en-US" altLang="zh-CN">
                <a:ea typeface="宋体" pitchFamily="2" charset="-122"/>
                <a:sym typeface="inpin heiti" panose="00000500000000000000" pitchFamily="2" charset="-122"/>
              </a:rPr>
              <a:t>OOXML - Excel </a:t>
            </a:r>
            <a:r>
              <a:rPr lang="zh-CN" altLang="en-US">
                <a:ea typeface="宋体" pitchFamily="2" charset="-122"/>
                <a:sym typeface="inpin heiti" panose="00000500000000000000" pitchFamily="2" charset="-122"/>
              </a:rPr>
              <a:t>解析库</a:t>
            </a:r>
            <a:endParaRPr lang="en-US" altLang="zh-CN">
              <a:ea typeface="宋体" pitchFamily="2" charset="-122"/>
              <a:sym typeface="inpin heiti" panose="00000500000000000000" pitchFamily="2" charset="-122"/>
            </a:endParaRPr>
          </a:p>
          <a:p>
            <a:pPr marL="171450" lvl="0" indent="-171450" algn="l">
              <a:buFont typeface="Arial" panose="020B0604020202020204" pitchFamily="34" charset="0"/>
              <a:buChar char="•"/>
            </a:pPr>
            <a:r>
              <a:rPr lang="en-US" altLang="zh-CN">
                <a:ea typeface="宋体" pitchFamily="2" charset="-122"/>
                <a:sym typeface="inpin heiti" panose="00000500000000000000" pitchFamily="2" charset="-122"/>
              </a:rPr>
              <a:t>xlsx2csv - Excel </a:t>
            </a:r>
            <a:r>
              <a:rPr lang="zh-CN" altLang="en-US">
                <a:ea typeface="宋体" pitchFamily="2" charset="-122"/>
                <a:sym typeface="inpin heiti" panose="00000500000000000000" pitchFamily="2" charset="-122"/>
              </a:rPr>
              <a:t>转</a:t>
            </a:r>
            <a:r>
              <a:rPr lang="en-US" altLang="zh-CN">
                <a:ea typeface="宋体" pitchFamily="2" charset="-122"/>
                <a:sym typeface="inpin heiti" panose="00000500000000000000" pitchFamily="2" charset="-122"/>
              </a:rPr>
              <a:t> CSV </a:t>
            </a:r>
            <a:r>
              <a:rPr lang="zh-CN" altLang="en-US">
                <a:ea typeface="宋体" pitchFamily="2" charset="-122"/>
                <a:sym typeface="inpin heiti" panose="00000500000000000000" pitchFamily="2" charset="-122"/>
              </a:rPr>
              <a:t>工具</a:t>
            </a:r>
            <a:endParaRPr lang="zh-CN" altLang="en-US">
              <a:ea typeface="宋体" pitchFamily="2" charset="-122"/>
              <a:sym typeface="inpin heiti" panose="00000500000000000000" pitchFamily="2" charset="-122"/>
            </a:endParaRPr>
          </a:p>
          <a:p>
            <a:pPr marL="171450" lvl="0" indent="-171450" algn="l">
              <a:buFont typeface="Arial" panose="020B0604020202020204" pitchFamily="34" charset="0"/>
              <a:buChar char="•"/>
            </a:pPr>
            <a:r>
              <a:rPr lang="en-US" altLang="zh-CN">
                <a:ea typeface="宋体" pitchFamily="2" charset="-122"/>
                <a:sym typeface="inpin heiti" panose="00000500000000000000" pitchFamily="2" charset="-122"/>
              </a:rPr>
              <a:t>Unqlite - </a:t>
            </a:r>
            <a:r>
              <a:rPr lang="zh-CN" altLang="en-US">
                <a:ea typeface="宋体" pitchFamily="2" charset="-122"/>
                <a:sym typeface="inpin heiti" panose="00000500000000000000" pitchFamily="2" charset="-122"/>
              </a:rPr>
              <a:t>单文件非关系型数据库</a:t>
            </a:r>
            <a:endParaRPr lang="zh-CN" altLang="en-US">
              <a:ea typeface="宋体" pitchFamily="2" charset="-122"/>
              <a:sym typeface="inpin heiti" panose="00000500000000000000" pitchFamily="2" charset="-122"/>
            </a:endParaRPr>
          </a:p>
          <a:p>
            <a:pPr marL="171450" lvl="0" indent="-171450" algn="l">
              <a:buFont typeface="Arial" panose="020B0604020202020204" pitchFamily="34" charset="0"/>
              <a:buChar char="•"/>
            </a:pPr>
            <a:r>
              <a:rPr lang="en-US" altLang="zh-CN">
                <a:ea typeface="宋体" pitchFamily="2" charset="-122"/>
                <a:sym typeface="inpin heiti" panose="00000500000000000000" pitchFamily="2" charset="-122"/>
              </a:rPr>
              <a:t>Wisecondor - </a:t>
            </a:r>
            <a:r>
              <a:rPr lang="zh-CN" altLang="en-US">
                <a:ea typeface="宋体" pitchFamily="2" charset="-122"/>
                <a:sym typeface="inpin heiti" panose="00000500000000000000" pitchFamily="2" charset="-122"/>
              </a:rPr>
              <a:t>生物信息</a:t>
            </a:r>
            <a:r>
              <a:rPr lang="en-US" altLang="zh-CN">
                <a:ea typeface="宋体" pitchFamily="2" charset="-122"/>
                <a:sym typeface="inpin heiti" panose="00000500000000000000" pitchFamily="2" charset="-122"/>
              </a:rPr>
              <a:t> CNV </a:t>
            </a:r>
            <a:r>
              <a:rPr lang="zh-CN" altLang="en-US">
                <a:ea typeface="宋体" pitchFamily="2" charset="-122"/>
                <a:sym typeface="inpin heiti" panose="00000500000000000000" pitchFamily="2" charset="-122"/>
              </a:rPr>
              <a:t>分析</a:t>
            </a:r>
            <a:endParaRPr lang="zh-CN" altLang="en-US">
              <a:ea typeface="宋体" pitchFamily="2" charset="-122"/>
              <a:sym typeface="inpin heiti" panose="00000500000000000000" pitchFamily="2" charset="-122"/>
            </a:endParaRPr>
          </a:p>
          <a:p>
            <a:pPr marL="171450" lvl="0" indent="-171450" algn="l">
              <a:buFont typeface="Arial" panose="020B0604020202020204" pitchFamily="34" charset="0"/>
              <a:buChar char="•"/>
            </a:pPr>
            <a:r>
              <a:rPr lang="en-US" altLang="zh-CN">
                <a:ea typeface="宋体" pitchFamily="2" charset="-122"/>
                <a:sym typeface="inpin heiti" panose="00000500000000000000" pitchFamily="2" charset="-122"/>
              </a:rPr>
              <a:t>mdsn - A Multi-address DSN(Data Source Name) parser.</a:t>
            </a:r>
            <a:endParaRPr lang="en-US" altLang="zh-CN">
              <a:ea typeface="宋体" pitchFamily="2" charset="-122"/>
              <a:sym typeface="inpin heiti" panose="00000500000000000000" pitchFamily="2" charset="-122"/>
            </a:endParaRPr>
          </a:p>
        </p:txBody>
      </p:sp>
      <p:sp>
        <p:nvSpPr>
          <p:cNvPr id="126" name="文本框 12"/>
          <p:cNvSpPr txBox="1"/>
          <p:nvPr/>
        </p:nvSpPr>
        <p:spPr>
          <a:xfrm>
            <a:off x="2123440" y="2168525"/>
            <a:ext cx="1513840" cy="261610"/>
          </a:xfrm>
          <a:prstGeom prst="rect">
            <a:avLst/>
          </a:prstGeom>
          <a:ln w="12700">
            <a:miter lim="400000"/>
          </a:ln>
        </p:spPr>
        <p:txBody>
          <a:bodyPr wrap="square" lIns="45719" rIns="45719">
            <a:spAutoFit/>
          </a:bodyPr>
          <a:lstStyle>
            <a:lvl1pPr>
              <a:defRPr sz="1100">
                <a:solidFill>
                  <a:srgbClr val="767171"/>
                </a:solidFill>
                <a:latin typeface="Poppins"/>
                <a:ea typeface="Poppins"/>
                <a:cs typeface="Poppins"/>
                <a:sym typeface="Poppins"/>
              </a:defRPr>
            </a:lvl1pPr>
          </a:lstStyle>
          <a:p>
            <a:r>
              <a:rPr lang="en-US" altLang="zh-CN" dirty="0" err="1">
                <a:ea typeface="宋体" pitchFamily="2" charset="-122"/>
              </a:rPr>
              <a:t>TDengine</a:t>
            </a:r>
            <a:r>
              <a:rPr lang="zh-CN" altLang="en-US" dirty="0">
                <a:ea typeface="宋体" pitchFamily="2" charset="-122"/>
              </a:rPr>
              <a:t>应用开发组</a:t>
            </a:r>
            <a:endParaRPr lang="zh-CN" altLang="en-US" dirty="0">
              <a:ea typeface="宋体" pitchFamily="2" charset="-122"/>
            </a:endParaRPr>
          </a:p>
        </p:txBody>
      </p:sp>
      <p:sp>
        <p:nvSpPr>
          <p:cNvPr id="4" name="文本框 12"/>
          <p:cNvSpPr txBox="1"/>
          <p:nvPr/>
        </p:nvSpPr>
        <p:spPr>
          <a:xfrm>
            <a:off x="1979295" y="2560955"/>
            <a:ext cx="2193925" cy="937260"/>
          </a:xfrm>
          <a:prstGeom prst="rect">
            <a:avLst/>
          </a:prstGeom>
          <a:ln w="12700">
            <a:miter lim="400000"/>
          </a:ln>
        </p:spPr>
        <p:txBody>
          <a:bodyPr wrap="square" lIns="45719" rIns="45719">
            <a:spAutoFit/>
          </a:bodyPr>
          <a:lstStyle>
            <a:lvl1pPr>
              <a:defRPr sz="1100">
                <a:solidFill>
                  <a:srgbClr val="767171"/>
                </a:solidFill>
                <a:latin typeface="Poppins"/>
                <a:ea typeface="Poppins"/>
                <a:cs typeface="Poppins"/>
                <a:sym typeface="Poppins"/>
              </a:defRPr>
            </a:lvl1pPr>
          </a:lstStyle>
          <a:p>
            <a:pPr marL="171450" indent="-171450">
              <a:buFont typeface="Arial" panose="020B0604020202020204" pitchFamily="34" charset="0"/>
              <a:buChar char="•"/>
            </a:pPr>
            <a:r>
              <a:rPr lang="en-US" altLang="zh-CN" dirty="0">
                <a:ea typeface="宋体" pitchFamily="2" charset="-122"/>
              </a:rPr>
              <a:t>Python/Rust/Go </a:t>
            </a:r>
            <a:r>
              <a:rPr lang="zh-CN" altLang="en-US" dirty="0">
                <a:ea typeface="宋体" pitchFamily="2" charset="-122"/>
              </a:rPr>
              <a:t>连接器</a:t>
            </a:r>
            <a:endParaRPr lang="zh-CN" altLang="en-US" dirty="0">
              <a:ea typeface="宋体" pitchFamily="2" charset="-122"/>
            </a:endParaRPr>
          </a:p>
          <a:p>
            <a:pPr marL="171450" indent="-171450">
              <a:buFont typeface="Arial" panose="020B0604020202020204" pitchFamily="34" charset="0"/>
              <a:buChar char="•"/>
            </a:pPr>
            <a:r>
              <a:rPr lang="zh-CN" altLang="en-US" dirty="0">
                <a:ea typeface="宋体" pitchFamily="2" charset="-122"/>
              </a:rPr>
              <a:t>数据可视化</a:t>
            </a:r>
            <a:endParaRPr lang="zh-CN" altLang="en-US" dirty="0">
              <a:ea typeface="宋体" pitchFamily="2" charset="-122"/>
            </a:endParaRPr>
          </a:p>
          <a:p>
            <a:pPr marL="171450" indent="-171450">
              <a:buFont typeface="Arial" panose="020B0604020202020204" pitchFamily="34" charset="0"/>
              <a:buChar char="•"/>
            </a:pPr>
            <a:r>
              <a:rPr lang="zh-CN" altLang="en-US" dirty="0">
                <a:ea typeface="宋体" pitchFamily="2" charset="-122"/>
              </a:rPr>
              <a:t>数据库运维工具</a:t>
            </a:r>
            <a:endParaRPr lang="zh-CN" altLang="en-US" dirty="0">
              <a:ea typeface="宋体" pitchFamily="2" charset="-122"/>
            </a:endParaRPr>
          </a:p>
          <a:p>
            <a:pPr marL="171450" indent="-171450">
              <a:buFont typeface="Arial" panose="020B0604020202020204" pitchFamily="34" charset="0"/>
              <a:buChar char="•"/>
            </a:pPr>
            <a:r>
              <a:rPr lang="zh-CN" altLang="en-US" dirty="0">
                <a:ea typeface="宋体" pitchFamily="2" charset="-122"/>
              </a:rPr>
              <a:t>第三方数据源接入</a:t>
            </a:r>
            <a:endParaRPr lang="zh-CN" altLang="en-US" dirty="0">
              <a:ea typeface="宋体" pitchFamily="2" charset="-122"/>
            </a:endParaRPr>
          </a:p>
          <a:p>
            <a:pPr marL="171450" indent="-171450">
              <a:buFont typeface="Arial" panose="020B0604020202020204" pitchFamily="34" charset="0"/>
              <a:buChar char="•"/>
            </a:pPr>
            <a:r>
              <a:rPr lang="en-US" altLang="zh-CN" dirty="0">
                <a:ea typeface="宋体" pitchFamily="2" charset="-122"/>
                <a:sym typeface="+mn-ea"/>
              </a:rPr>
              <a:t>BI </a:t>
            </a:r>
            <a:r>
              <a:rPr lang="zh-CN" altLang="en-US" dirty="0">
                <a:ea typeface="宋体" pitchFamily="2" charset="-122"/>
                <a:sym typeface="+mn-ea"/>
              </a:rPr>
              <a:t>系统接入</a:t>
            </a:r>
            <a:endParaRPr lang="zh-CN" altLang="en-US" dirty="0">
              <a:ea typeface="宋体" pitchFamily="2" charset="-122"/>
            </a:endParaRPr>
          </a:p>
        </p:txBody>
      </p:sp>
      <p:sp>
        <p:nvSpPr>
          <p:cNvPr id="5" name="Text Box 4"/>
          <p:cNvSpPr txBox="1"/>
          <p:nvPr/>
        </p:nvSpPr>
        <p:spPr>
          <a:xfrm>
            <a:off x="1691640" y="3724275"/>
            <a:ext cx="2540000" cy="27686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0" tIns="0" rIns="0" bIns="0" numCol="1" spcCol="38100" rtlCol="0" anchor="t" forceAA="0">
            <a:spAutoFit/>
          </a:bodyPr>
          <a:lstStyle/>
          <a:p>
            <a:pPr marL="0" marR="0" indent="0" algn="l" defTabSz="457200" rtl="0" fontAlgn="auto" latinLnBrk="0" hangingPunct="0">
              <a:lnSpc>
                <a:spcPct val="100000"/>
              </a:lnSpc>
              <a:spcBef>
                <a:spcPts val="0"/>
              </a:spcBef>
              <a:spcAft>
                <a:spcPts val="0"/>
              </a:spcAft>
              <a:buClrTx/>
              <a:buSzTx/>
              <a:buFontTx/>
              <a:buNone/>
            </a:pPr>
            <a:r>
              <a:rPr kumimoji="0" lang="en-US" sz="18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rPr>
              <a:t>https://</a:t>
            </a:r>
            <a:r>
              <a:rPr kumimoji="0" lang="en-US" sz="1800" b="0" i="0" u="none" strike="noStrike" cap="none" spc="0" normalizeH="0" baseline="0" dirty="0" err="1">
                <a:ln>
                  <a:noFill/>
                </a:ln>
                <a:solidFill>
                  <a:srgbClr val="000000"/>
                </a:solidFill>
                <a:effectLst/>
                <a:uFillTx/>
                <a:latin typeface="Calibri" panose="020F0502020204030204"/>
                <a:ea typeface="Calibri" panose="020F0502020204030204"/>
                <a:cs typeface="Calibri" panose="020F0502020204030204"/>
                <a:sym typeface="Calibri" panose="020F0502020204030204"/>
              </a:rPr>
              <a:t>taosdata.com</a:t>
            </a:r>
            <a:r>
              <a:rPr kumimoji="0" lang="en-US" sz="18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rPr>
              <a:t>/</a:t>
            </a:r>
            <a:endParaRPr kumimoji="0" lang="en-US" sz="18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endParaRPr>
          </a:p>
        </p:txBody>
      </p:sp>
      <p:sp>
        <p:nvSpPr>
          <p:cNvPr id="6" name="Text Box 5"/>
          <p:cNvSpPr txBox="1"/>
          <p:nvPr/>
        </p:nvSpPr>
        <p:spPr>
          <a:xfrm>
            <a:off x="4919681" y="3789325"/>
            <a:ext cx="2889250" cy="27686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0" tIns="0" rIns="0" bIns="0" numCol="1" spcCol="38100" rtlCol="0" anchor="t" forceAA="0">
            <a:spAutoFit/>
          </a:bodyPr>
          <a:lstStyle/>
          <a:p>
            <a:pPr marL="0" marR="0" indent="0" algn="l" defTabSz="457200" rtl="0" fontAlgn="auto" latinLnBrk="0" hangingPunct="0">
              <a:lnSpc>
                <a:spcPct val="100000"/>
              </a:lnSpc>
              <a:spcBef>
                <a:spcPts val="0"/>
              </a:spcBef>
              <a:spcAft>
                <a:spcPts val="0"/>
              </a:spcAft>
              <a:buClrTx/>
              <a:buSzTx/>
              <a:buFontTx/>
              <a:buNone/>
            </a:pPr>
            <a:r>
              <a:rPr kumimoji="0" lang="en-US" sz="18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rPr>
              <a:t>https://</a:t>
            </a:r>
            <a:r>
              <a:rPr kumimoji="0" lang="en-US" sz="1800" b="0" i="0" u="none" strike="noStrike" cap="none" spc="0" normalizeH="0" baseline="0" dirty="0" err="1">
                <a:ln>
                  <a:noFill/>
                </a:ln>
                <a:solidFill>
                  <a:srgbClr val="000000"/>
                </a:solidFill>
                <a:effectLst/>
                <a:uFillTx/>
                <a:latin typeface="Calibri" panose="020F0502020204030204"/>
                <a:ea typeface="Calibri" panose="020F0502020204030204"/>
                <a:cs typeface="Calibri" panose="020F0502020204030204"/>
                <a:sym typeface="Calibri" panose="020F0502020204030204"/>
              </a:rPr>
              <a:t>github.com</a:t>
            </a:r>
            <a:r>
              <a:rPr kumimoji="0" lang="en-US" sz="18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rPr>
              <a:t>/</a:t>
            </a:r>
            <a:r>
              <a:rPr kumimoji="0" lang="en-US" sz="1800" b="0" i="0" u="none" strike="noStrike" cap="none" spc="0" normalizeH="0" baseline="0" dirty="0" err="1">
                <a:ln>
                  <a:noFill/>
                </a:ln>
                <a:solidFill>
                  <a:srgbClr val="000000"/>
                </a:solidFill>
                <a:effectLst/>
                <a:uFillTx/>
                <a:latin typeface="Calibri" panose="020F0502020204030204"/>
                <a:ea typeface="Calibri" panose="020F0502020204030204"/>
                <a:cs typeface="Calibri" panose="020F0502020204030204"/>
                <a:sym typeface="Calibri" panose="020F0502020204030204"/>
              </a:rPr>
              <a:t>zitsen</a:t>
            </a:r>
            <a:endParaRPr kumimoji="0" lang="en-US" sz="18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矩形 40"/>
          <p:cNvSpPr/>
          <p:nvPr/>
        </p:nvSpPr>
        <p:spPr>
          <a:xfrm>
            <a:off x="3010804" y="0"/>
            <a:ext cx="6066452" cy="5143500"/>
          </a:xfrm>
          <a:prstGeom prst="rect">
            <a:avLst/>
          </a:prstGeom>
          <a:solidFill>
            <a:srgbClr val="E96D2B"/>
          </a:solidFill>
          <a:ln>
            <a:solidFill>
              <a:schemeClr val="bg1">
                <a:lumMod val="85000"/>
              </a:schemeClr>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75">
              <a:latin typeface="inpin heiti" panose="00000500000000000000" pitchFamily="2" charset="-122"/>
              <a:ea typeface="inpin heiti" panose="00000500000000000000" pitchFamily="2" charset="-122"/>
              <a:sym typeface="inpin heiti" panose="00000500000000000000" pitchFamily="2" charset="-122"/>
            </a:endParaRPr>
          </a:p>
        </p:txBody>
      </p:sp>
      <p:sp>
        <p:nvSpPr>
          <p:cNvPr id="58" name="矩形: 圆角 57"/>
          <p:cNvSpPr/>
          <p:nvPr/>
        </p:nvSpPr>
        <p:spPr>
          <a:xfrm>
            <a:off x="3921875" y="1620703"/>
            <a:ext cx="4619312" cy="636836"/>
          </a:xfrm>
          <a:prstGeom prst="roundRect">
            <a:avLst/>
          </a:prstGeom>
          <a:solidFill>
            <a:schemeClr val="bg1"/>
          </a:solidFill>
          <a:ln>
            <a:solidFill>
              <a:srgbClr val="FF6D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75">
              <a:latin typeface="inpin heiti" panose="00000500000000000000" pitchFamily="2" charset="-122"/>
              <a:ea typeface="inpin heiti" panose="00000500000000000000" pitchFamily="2" charset="-122"/>
              <a:sym typeface="inpin heiti" panose="00000500000000000000" pitchFamily="2" charset="-122"/>
            </a:endParaRPr>
          </a:p>
        </p:txBody>
      </p:sp>
      <p:sp>
        <p:nvSpPr>
          <p:cNvPr id="59" name="矩形: 圆角 58"/>
          <p:cNvSpPr/>
          <p:nvPr/>
        </p:nvSpPr>
        <p:spPr>
          <a:xfrm>
            <a:off x="3921875" y="2434564"/>
            <a:ext cx="4619312" cy="636836"/>
          </a:xfrm>
          <a:prstGeom prst="roundRect">
            <a:avLst/>
          </a:prstGeom>
          <a:solidFill>
            <a:schemeClr val="bg1"/>
          </a:solidFill>
          <a:ln>
            <a:solidFill>
              <a:srgbClr val="FF6D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75">
              <a:latin typeface="inpin heiti" panose="00000500000000000000" pitchFamily="2" charset="-122"/>
              <a:ea typeface="inpin heiti" panose="00000500000000000000" pitchFamily="2" charset="-122"/>
              <a:sym typeface="inpin heiti" panose="00000500000000000000" pitchFamily="2" charset="-122"/>
            </a:endParaRPr>
          </a:p>
        </p:txBody>
      </p:sp>
      <p:sp>
        <p:nvSpPr>
          <p:cNvPr id="60" name="矩形: 圆角 59"/>
          <p:cNvSpPr/>
          <p:nvPr/>
        </p:nvSpPr>
        <p:spPr>
          <a:xfrm>
            <a:off x="3921875" y="3249711"/>
            <a:ext cx="4619312" cy="636836"/>
          </a:xfrm>
          <a:prstGeom prst="roundRect">
            <a:avLst/>
          </a:prstGeom>
          <a:solidFill>
            <a:schemeClr val="bg1"/>
          </a:solidFill>
          <a:ln>
            <a:solidFill>
              <a:srgbClr val="FF6D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75">
              <a:latin typeface="inpin heiti" panose="00000500000000000000" pitchFamily="2" charset="-122"/>
              <a:ea typeface="inpin heiti" panose="00000500000000000000" pitchFamily="2" charset="-122"/>
              <a:sym typeface="inpin heiti" panose="00000500000000000000" pitchFamily="2" charset="-122"/>
            </a:endParaRPr>
          </a:p>
        </p:txBody>
      </p:sp>
      <p:sp>
        <p:nvSpPr>
          <p:cNvPr id="57" name="矩形: 圆角 56"/>
          <p:cNvSpPr/>
          <p:nvPr/>
        </p:nvSpPr>
        <p:spPr>
          <a:xfrm>
            <a:off x="3921875" y="820476"/>
            <a:ext cx="4619312" cy="636836"/>
          </a:xfrm>
          <a:prstGeom prst="roundRect">
            <a:avLst/>
          </a:prstGeom>
          <a:solidFill>
            <a:schemeClr val="bg1"/>
          </a:solidFill>
          <a:ln>
            <a:solidFill>
              <a:srgbClr val="FF6D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75">
              <a:latin typeface="inpin heiti" panose="00000500000000000000" pitchFamily="2" charset="-122"/>
              <a:ea typeface="inpin heiti" panose="00000500000000000000" pitchFamily="2" charset="-122"/>
              <a:sym typeface="inpin heiti" panose="00000500000000000000" pitchFamily="2" charset="-122"/>
            </a:endParaRPr>
          </a:p>
        </p:txBody>
      </p:sp>
      <p:grpSp>
        <p:nvGrpSpPr>
          <p:cNvPr id="4" name="组合 3"/>
          <p:cNvGrpSpPr/>
          <p:nvPr/>
        </p:nvGrpSpPr>
        <p:grpSpPr>
          <a:xfrm flipH="1">
            <a:off x="72638" y="2395865"/>
            <a:ext cx="2527831" cy="2759701"/>
            <a:chOff x="8979743" y="2912873"/>
            <a:chExt cx="3237658" cy="3922826"/>
          </a:xfrm>
        </p:grpSpPr>
        <p:sp>
          <p:nvSpPr>
            <p:cNvPr id="5" name="Freeform 5"/>
            <p:cNvSpPr/>
            <p:nvPr/>
          </p:nvSpPr>
          <p:spPr bwMode="auto">
            <a:xfrm>
              <a:off x="8979743" y="4567155"/>
              <a:ext cx="445384" cy="394483"/>
            </a:xfrm>
            <a:custGeom>
              <a:avLst/>
              <a:gdLst>
                <a:gd name="T0" fmla="*/ 37 w 41"/>
                <a:gd name="T1" fmla="*/ 30 h 36"/>
                <a:gd name="T2" fmla="*/ 20 w 41"/>
                <a:gd name="T3" fmla="*/ 32 h 36"/>
                <a:gd name="T4" fmla="*/ 8 w 41"/>
                <a:gd name="T5" fmla="*/ 24 h 36"/>
                <a:gd name="T6" fmla="*/ 4 w 41"/>
                <a:gd name="T7" fmla="*/ 6 h 36"/>
                <a:gd name="T8" fmla="*/ 22 w 41"/>
                <a:gd name="T9" fmla="*/ 4 h 36"/>
                <a:gd name="T10" fmla="*/ 34 w 41"/>
                <a:gd name="T11" fmla="*/ 12 h 36"/>
                <a:gd name="T12" fmla="*/ 37 w 41"/>
                <a:gd name="T13" fmla="*/ 30 h 36"/>
              </a:gdLst>
              <a:ahLst/>
              <a:cxnLst>
                <a:cxn ang="0">
                  <a:pos x="T0" y="T1"/>
                </a:cxn>
                <a:cxn ang="0">
                  <a:pos x="T2" y="T3"/>
                </a:cxn>
                <a:cxn ang="0">
                  <a:pos x="T4" y="T5"/>
                </a:cxn>
                <a:cxn ang="0">
                  <a:pos x="T6" y="T7"/>
                </a:cxn>
                <a:cxn ang="0">
                  <a:pos x="T8" y="T9"/>
                </a:cxn>
                <a:cxn ang="0">
                  <a:pos x="T10" y="T11"/>
                </a:cxn>
                <a:cxn ang="0">
                  <a:pos x="T12" y="T13"/>
                </a:cxn>
              </a:cxnLst>
              <a:rect l="0" t="0" r="r" b="b"/>
              <a:pathLst>
                <a:path w="41" h="36">
                  <a:moveTo>
                    <a:pt x="37" y="30"/>
                  </a:moveTo>
                  <a:cubicBezTo>
                    <a:pt x="34" y="35"/>
                    <a:pt x="26" y="36"/>
                    <a:pt x="20" y="32"/>
                  </a:cubicBezTo>
                  <a:cubicBezTo>
                    <a:pt x="8" y="24"/>
                    <a:pt x="8" y="24"/>
                    <a:pt x="8" y="24"/>
                  </a:cubicBezTo>
                  <a:cubicBezTo>
                    <a:pt x="2" y="20"/>
                    <a:pt x="0" y="12"/>
                    <a:pt x="4" y="6"/>
                  </a:cubicBezTo>
                  <a:cubicBezTo>
                    <a:pt x="8" y="1"/>
                    <a:pt x="16" y="0"/>
                    <a:pt x="22" y="4"/>
                  </a:cubicBezTo>
                  <a:cubicBezTo>
                    <a:pt x="34" y="12"/>
                    <a:pt x="34" y="12"/>
                    <a:pt x="34" y="12"/>
                  </a:cubicBezTo>
                  <a:cubicBezTo>
                    <a:pt x="40" y="16"/>
                    <a:pt x="41" y="24"/>
                    <a:pt x="37" y="30"/>
                  </a:cubicBezTo>
                  <a:close/>
                </a:path>
              </a:pathLst>
            </a:custGeom>
            <a:solidFill>
              <a:srgbClr val="FFE5C2"/>
            </a:solidFill>
            <a:ln>
              <a:noFill/>
            </a:ln>
            <a:extLst>
              <a:ext uri="{91240B29-F687-4F45-9708-019B960494DF}">
                <a14:hiddenLine xmlns:a14="http://schemas.microsoft.com/office/drawing/2010/main" w="9525">
                  <a:solidFill>
                    <a:srgbClr val="000000"/>
                  </a:solidFill>
                  <a:round/>
                </a14:hiddenLine>
              </a:ext>
            </a:extLst>
          </p:spPr>
          <p:txBody>
            <a:bodyPr vert="horz" wrap="square" lIns="90105" tIns="45052" rIns="90105" bIns="45052" numCol="1" anchor="t" anchorCtr="0" compatLnSpc="1"/>
            <a:lstStyle/>
            <a:p>
              <a:endParaRPr lang="zh-CN" altLang="en-US" sz="1775">
                <a:latin typeface="inpin heiti" panose="00000500000000000000" pitchFamily="2" charset="-122"/>
                <a:ea typeface="inpin heiti" panose="00000500000000000000" pitchFamily="2" charset="-122"/>
                <a:sym typeface="inpin heiti" panose="00000500000000000000" pitchFamily="2" charset="-122"/>
              </a:endParaRPr>
            </a:p>
          </p:txBody>
        </p:sp>
        <p:sp>
          <p:nvSpPr>
            <p:cNvPr id="6" name="任意多边形 47"/>
            <p:cNvSpPr/>
            <p:nvPr/>
          </p:nvSpPr>
          <p:spPr bwMode="auto">
            <a:xfrm>
              <a:off x="10564038" y="4917099"/>
              <a:ext cx="1653363" cy="1918600"/>
            </a:xfrm>
            <a:custGeom>
              <a:avLst/>
              <a:gdLst>
                <a:gd name="connsiteX0" fmla="*/ 707914 w 1653363"/>
                <a:gd name="connsiteY0" fmla="*/ 0 h 1918600"/>
                <a:gd name="connsiteX1" fmla="*/ 1625056 w 1653363"/>
                <a:gd name="connsiteY1" fmla="*/ 671466 h 1918600"/>
                <a:gd name="connsiteX2" fmla="*/ 1653363 w 1653363"/>
                <a:gd name="connsiteY2" fmla="*/ 692191 h 1918600"/>
                <a:gd name="connsiteX3" fmla="*/ 1653363 w 1653363"/>
                <a:gd name="connsiteY3" fmla="*/ 1918600 h 1918600"/>
                <a:gd name="connsiteX4" fmla="*/ 1206607 w 1653363"/>
                <a:gd name="connsiteY4" fmla="*/ 1918600 h 1918600"/>
                <a:gd name="connsiteX5" fmla="*/ 0 w 1653363"/>
                <a:gd name="connsiteY5" fmla="*/ 1021250 h 1918600"/>
                <a:gd name="connsiteX6" fmla="*/ 707914 w 1653363"/>
                <a:gd name="connsiteY6" fmla="*/ 0 h 191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53363" h="1918600">
                  <a:moveTo>
                    <a:pt x="707914" y="0"/>
                  </a:moveTo>
                  <a:cubicBezTo>
                    <a:pt x="707914" y="0"/>
                    <a:pt x="707914" y="0"/>
                    <a:pt x="1625056" y="671466"/>
                  </a:cubicBezTo>
                  <a:lnTo>
                    <a:pt x="1653363" y="692191"/>
                  </a:lnTo>
                  <a:lnTo>
                    <a:pt x="1653363" y="1918600"/>
                  </a:lnTo>
                  <a:lnTo>
                    <a:pt x="1206607" y="1918600"/>
                  </a:lnTo>
                  <a:lnTo>
                    <a:pt x="0" y="1021250"/>
                  </a:lnTo>
                  <a:cubicBezTo>
                    <a:pt x="0" y="1021250"/>
                    <a:pt x="0" y="1021250"/>
                    <a:pt x="707914" y="0"/>
                  </a:cubicBezTo>
                  <a:close/>
                </a:path>
              </a:pathLst>
            </a:custGeom>
            <a:solidFill>
              <a:srgbClr val="FF6D3B"/>
            </a:solidFill>
            <a:ln>
              <a:noFill/>
            </a:ln>
            <a:extLst>
              <a:ext uri="{91240B29-F687-4F45-9708-019B960494DF}">
                <a14:hiddenLine xmlns:a14="http://schemas.microsoft.com/office/drawing/2010/main" w="9525">
                  <a:solidFill>
                    <a:srgbClr val="000000"/>
                  </a:solidFill>
                  <a:round/>
                </a14:hiddenLine>
              </a:ext>
            </a:extLst>
          </p:spPr>
          <p:txBody>
            <a:bodyPr vert="horz" wrap="square" lIns="90105" tIns="45052" rIns="90105" bIns="45052" numCol="1" anchor="t" anchorCtr="0" compatLnSpc="1">
              <a:noAutofit/>
            </a:bodyPr>
            <a:lstStyle/>
            <a:p>
              <a:endParaRPr lang="zh-CN" altLang="en-US" sz="1775">
                <a:latin typeface="inpin heiti" panose="00000500000000000000" pitchFamily="2" charset="-122"/>
                <a:ea typeface="inpin heiti" panose="00000500000000000000" pitchFamily="2" charset="-122"/>
                <a:sym typeface="inpin heiti" panose="00000500000000000000" pitchFamily="2" charset="-122"/>
              </a:endParaRPr>
            </a:p>
          </p:txBody>
        </p:sp>
        <p:sp>
          <p:nvSpPr>
            <p:cNvPr id="7" name="Freeform 7"/>
            <p:cNvSpPr/>
            <p:nvPr/>
          </p:nvSpPr>
          <p:spPr bwMode="auto">
            <a:xfrm>
              <a:off x="9221523" y="3988156"/>
              <a:ext cx="1756085" cy="1679733"/>
            </a:xfrm>
            <a:custGeom>
              <a:avLst/>
              <a:gdLst>
                <a:gd name="T0" fmla="*/ 5 w 161"/>
                <a:gd name="T1" fmla="*/ 78 h 153"/>
                <a:gd name="T2" fmla="*/ 53 w 161"/>
                <a:gd name="T3" fmla="*/ 8 h 153"/>
                <a:gd name="T4" fmla="*/ 73 w 161"/>
                <a:gd name="T5" fmla="*/ 5 h 153"/>
                <a:gd name="T6" fmla="*/ 144 w 161"/>
                <a:gd name="T7" fmla="*/ 54 h 153"/>
                <a:gd name="T8" fmla="*/ 147 w 161"/>
                <a:gd name="T9" fmla="*/ 74 h 153"/>
                <a:gd name="T10" fmla="*/ 161 w 161"/>
                <a:gd name="T11" fmla="*/ 84 h 153"/>
                <a:gd name="T12" fmla="*/ 112 w 161"/>
                <a:gd name="T13" fmla="*/ 153 h 153"/>
                <a:gd name="T14" fmla="*/ 99 w 161"/>
                <a:gd name="T15" fmla="*/ 143 h 153"/>
                <a:gd name="T16" fmla="*/ 79 w 161"/>
                <a:gd name="T17" fmla="*/ 147 h 153"/>
                <a:gd name="T18" fmla="*/ 8 w 161"/>
                <a:gd name="T19" fmla="*/ 98 h 153"/>
                <a:gd name="T20" fmla="*/ 5 w 161"/>
                <a:gd name="T21" fmla="*/ 78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1" h="153">
                  <a:moveTo>
                    <a:pt x="5" y="78"/>
                  </a:moveTo>
                  <a:cubicBezTo>
                    <a:pt x="53" y="8"/>
                    <a:pt x="53" y="8"/>
                    <a:pt x="53" y="8"/>
                  </a:cubicBezTo>
                  <a:cubicBezTo>
                    <a:pt x="58" y="2"/>
                    <a:pt x="67" y="0"/>
                    <a:pt x="73" y="5"/>
                  </a:cubicBezTo>
                  <a:cubicBezTo>
                    <a:pt x="144" y="54"/>
                    <a:pt x="144" y="54"/>
                    <a:pt x="144" y="54"/>
                  </a:cubicBezTo>
                  <a:cubicBezTo>
                    <a:pt x="150" y="58"/>
                    <a:pt x="152" y="67"/>
                    <a:pt x="147" y="74"/>
                  </a:cubicBezTo>
                  <a:cubicBezTo>
                    <a:pt x="161" y="84"/>
                    <a:pt x="161" y="84"/>
                    <a:pt x="161" y="84"/>
                  </a:cubicBezTo>
                  <a:cubicBezTo>
                    <a:pt x="112" y="153"/>
                    <a:pt x="112" y="153"/>
                    <a:pt x="112" y="153"/>
                  </a:cubicBezTo>
                  <a:cubicBezTo>
                    <a:pt x="99" y="143"/>
                    <a:pt x="99" y="143"/>
                    <a:pt x="99" y="143"/>
                  </a:cubicBezTo>
                  <a:cubicBezTo>
                    <a:pt x="94" y="150"/>
                    <a:pt x="85" y="152"/>
                    <a:pt x="79" y="147"/>
                  </a:cubicBezTo>
                  <a:cubicBezTo>
                    <a:pt x="8" y="98"/>
                    <a:pt x="8" y="98"/>
                    <a:pt x="8" y="98"/>
                  </a:cubicBezTo>
                  <a:cubicBezTo>
                    <a:pt x="2" y="93"/>
                    <a:pt x="0" y="84"/>
                    <a:pt x="5" y="78"/>
                  </a:cubicBezTo>
                  <a:close/>
                </a:path>
              </a:pathLst>
            </a:custGeom>
            <a:solidFill>
              <a:srgbClr val="FFE5C2"/>
            </a:solidFill>
            <a:ln>
              <a:noFill/>
            </a:ln>
            <a:extLst>
              <a:ext uri="{91240B29-F687-4F45-9708-019B960494DF}">
                <a14:hiddenLine xmlns:a14="http://schemas.microsoft.com/office/drawing/2010/main" w="9525">
                  <a:solidFill>
                    <a:srgbClr val="000000"/>
                  </a:solidFill>
                  <a:round/>
                </a14:hiddenLine>
              </a:ext>
            </a:extLst>
          </p:spPr>
          <p:txBody>
            <a:bodyPr vert="horz" wrap="square" lIns="90105" tIns="45052" rIns="90105" bIns="45052" numCol="1" anchor="t" anchorCtr="0" compatLnSpc="1"/>
            <a:lstStyle/>
            <a:p>
              <a:endParaRPr lang="zh-CN" altLang="en-US" sz="1775">
                <a:latin typeface="inpin heiti" panose="00000500000000000000" pitchFamily="2" charset="-122"/>
                <a:ea typeface="inpin heiti" panose="00000500000000000000" pitchFamily="2" charset="-122"/>
                <a:sym typeface="inpin heiti" panose="00000500000000000000" pitchFamily="2" charset="-122"/>
              </a:endParaRPr>
            </a:p>
          </p:txBody>
        </p:sp>
        <p:sp>
          <p:nvSpPr>
            <p:cNvPr id="8" name="Freeform 8"/>
            <p:cNvSpPr/>
            <p:nvPr/>
          </p:nvSpPr>
          <p:spPr bwMode="auto">
            <a:xfrm>
              <a:off x="8979743" y="3428245"/>
              <a:ext cx="381758" cy="337219"/>
            </a:xfrm>
            <a:custGeom>
              <a:avLst/>
              <a:gdLst>
                <a:gd name="T0" fmla="*/ 4 w 35"/>
                <a:gd name="T1" fmla="*/ 25 h 31"/>
                <a:gd name="T2" fmla="*/ 23 w 35"/>
                <a:gd name="T3" fmla="*/ 26 h 31"/>
                <a:gd name="T4" fmla="*/ 26 w 35"/>
                <a:gd name="T5" fmla="*/ 24 h 31"/>
                <a:gd name="T6" fmla="*/ 31 w 35"/>
                <a:gd name="T7" fmla="*/ 6 h 31"/>
                <a:gd name="T8" fmla="*/ 12 w 35"/>
                <a:gd name="T9" fmla="*/ 4 h 31"/>
                <a:gd name="T10" fmla="*/ 9 w 35"/>
                <a:gd name="T11" fmla="*/ 6 h 31"/>
                <a:gd name="T12" fmla="*/ 4 w 35"/>
                <a:gd name="T13" fmla="*/ 25 h 31"/>
              </a:gdLst>
              <a:ahLst/>
              <a:cxnLst>
                <a:cxn ang="0">
                  <a:pos x="T0" y="T1"/>
                </a:cxn>
                <a:cxn ang="0">
                  <a:pos x="T2" y="T3"/>
                </a:cxn>
                <a:cxn ang="0">
                  <a:pos x="T4" y="T5"/>
                </a:cxn>
                <a:cxn ang="0">
                  <a:pos x="T6" y="T7"/>
                </a:cxn>
                <a:cxn ang="0">
                  <a:pos x="T8" y="T9"/>
                </a:cxn>
                <a:cxn ang="0">
                  <a:pos x="T10" y="T11"/>
                </a:cxn>
                <a:cxn ang="0">
                  <a:pos x="T12" y="T13"/>
                </a:cxn>
              </a:cxnLst>
              <a:rect l="0" t="0" r="r" b="b"/>
              <a:pathLst>
                <a:path w="35" h="31">
                  <a:moveTo>
                    <a:pt x="4" y="25"/>
                  </a:moveTo>
                  <a:cubicBezTo>
                    <a:pt x="8" y="30"/>
                    <a:pt x="16" y="31"/>
                    <a:pt x="23" y="26"/>
                  </a:cubicBezTo>
                  <a:cubicBezTo>
                    <a:pt x="26" y="24"/>
                    <a:pt x="26" y="24"/>
                    <a:pt x="26" y="24"/>
                  </a:cubicBezTo>
                  <a:cubicBezTo>
                    <a:pt x="32" y="20"/>
                    <a:pt x="35" y="11"/>
                    <a:pt x="31" y="6"/>
                  </a:cubicBezTo>
                  <a:cubicBezTo>
                    <a:pt x="27" y="0"/>
                    <a:pt x="18" y="0"/>
                    <a:pt x="12" y="4"/>
                  </a:cubicBezTo>
                  <a:cubicBezTo>
                    <a:pt x="9" y="6"/>
                    <a:pt x="9" y="6"/>
                    <a:pt x="9" y="6"/>
                  </a:cubicBezTo>
                  <a:cubicBezTo>
                    <a:pt x="2" y="11"/>
                    <a:pt x="0" y="19"/>
                    <a:pt x="4" y="25"/>
                  </a:cubicBezTo>
                  <a:close/>
                </a:path>
              </a:pathLst>
            </a:custGeom>
            <a:solidFill>
              <a:srgbClr val="FFE5C2"/>
            </a:solidFill>
            <a:ln>
              <a:noFill/>
            </a:ln>
            <a:extLst>
              <a:ext uri="{91240B29-F687-4F45-9708-019B960494DF}">
                <a14:hiddenLine xmlns:a14="http://schemas.microsoft.com/office/drawing/2010/main" w="9525">
                  <a:solidFill>
                    <a:srgbClr val="000000"/>
                  </a:solidFill>
                  <a:round/>
                </a14:hiddenLine>
              </a:ext>
            </a:extLst>
          </p:spPr>
          <p:txBody>
            <a:bodyPr vert="horz" wrap="square" lIns="90105" tIns="45052" rIns="90105" bIns="45052" numCol="1" anchor="t" anchorCtr="0" compatLnSpc="1"/>
            <a:lstStyle/>
            <a:p>
              <a:endParaRPr lang="zh-CN" altLang="en-US" sz="1775">
                <a:latin typeface="inpin heiti" panose="00000500000000000000" pitchFamily="2" charset="-122"/>
                <a:ea typeface="inpin heiti" panose="00000500000000000000" pitchFamily="2" charset="-122"/>
                <a:sym typeface="inpin heiti" panose="00000500000000000000" pitchFamily="2" charset="-122"/>
              </a:endParaRPr>
            </a:p>
          </p:txBody>
        </p:sp>
        <p:sp>
          <p:nvSpPr>
            <p:cNvPr id="9" name="Freeform 9"/>
            <p:cNvSpPr/>
            <p:nvPr/>
          </p:nvSpPr>
          <p:spPr bwMode="auto">
            <a:xfrm>
              <a:off x="9266061" y="2957409"/>
              <a:ext cx="1088009" cy="2036040"/>
            </a:xfrm>
            <a:custGeom>
              <a:avLst/>
              <a:gdLst>
                <a:gd name="T0" fmla="*/ 92 w 100"/>
                <a:gd name="T1" fmla="*/ 0 h 186"/>
                <a:gd name="T2" fmla="*/ 8 w 100"/>
                <a:gd name="T3" fmla="*/ 0 h 186"/>
                <a:gd name="T4" fmla="*/ 0 w 100"/>
                <a:gd name="T5" fmla="*/ 8 h 186"/>
                <a:gd name="T6" fmla="*/ 0 w 100"/>
                <a:gd name="T7" fmla="*/ 178 h 186"/>
                <a:gd name="T8" fmla="*/ 8 w 100"/>
                <a:gd name="T9" fmla="*/ 186 h 186"/>
                <a:gd name="T10" fmla="*/ 92 w 100"/>
                <a:gd name="T11" fmla="*/ 186 h 186"/>
                <a:gd name="T12" fmla="*/ 100 w 100"/>
                <a:gd name="T13" fmla="*/ 178 h 186"/>
                <a:gd name="T14" fmla="*/ 100 w 100"/>
                <a:gd name="T15" fmla="*/ 8 h 186"/>
                <a:gd name="T16" fmla="*/ 92 w 100"/>
                <a:gd name="T17" fmla="*/ 0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0" h="186">
                  <a:moveTo>
                    <a:pt x="92" y="0"/>
                  </a:moveTo>
                  <a:cubicBezTo>
                    <a:pt x="8" y="0"/>
                    <a:pt x="8" y="0"/>
                    <a:pt x="8" y="0"/>
                  </a:cubicBezTo>
                  <a:cubicBezTo>
                    <a:pt x="4" y="0"/>
                    <a:pt x="0" y="3"/>
                    <a:pt x="0" y="8"/>
                  </a:cubicBezTo>
                  <a:cubicBezTo>
                    <a:pt x="0" y="178"/>
                    <a:pt x="0" y="178"/>
                    <a:pt x="0" y="178"/>
                  </a:cubicBezTo>
                  <a:cubicBezTo>
                    <a:pt x="0" y="182"/>
                    <a:pt x="4" y="186"/>
                    <a:pt x="8" y="186"/>
                  </a:cubicBezTo>
                  <a:cubicBezTo>
                    <a:pt x="92" y="186"/>
                    <a:pt x="92" y="186"/>
                    <a:pt x="92" y="186"/>
                  </a:cubicBezTo>
                  <a:cubicBezTo>
                    <a:pt x="97" y="186"/>
                    <a:pt x="100" y="182"/>
                    <a:pt x="100" y="178"/>
                  </a:cubicBezTo>
                  <a:cubicBezTo>
                    <a:pt x="100" y="8"/>
                    <a:pt x="100" y="8"/>
                    <a:pt x="100" y="8"/>
                  </a:cubicBezTo>
                  <a:cubicBezTo>
                    <a:pt x="100" y="3"/>
                    <a:pt x="97" y="0"/>
                    <a:pt x="92" y="0"/>
                  </a:cubicBezTo>
                  <a:close/>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vert="horz" wrap="square" lIns="90105" tIns="45052" rIns="90105" bIns="45052" numCol="1" anchor="t" anchorCtr="0" compatLnSpc="1"/>
            <a:lstStyle/>
            <a:p>
              <a:endParaRPr lang="zh-CN" altLang="en-US" sz="1775">
                <a:latin typeface="inpin heiti" panose="00000500000000000000" pitchFamily="2" charset="-122"/>
                <a:ea typeface="inpin heiti" panose="00000500000000000000" pitchFamily="2" charset="-122"/>
                <a:sym typeface="inpin heiti" panose="00000500000000000000" pitchFamily="2" charset="-122"/>
              </a:endParaRPr>
            </a:p>
          </p:txBody>
        </p:sp>
        <p:sp>
          <p:nvSpPr>
            <p:cNvPr id="10" name="Freeform 10"/>
            <p:cNvSpPr>
              <a:spLocks noEditPoints="1"/>
            </p:cNvSpPr>
            <p:nvPr/>
          </p:nvSpPr>
          <p:spPr bwMode="auto">
            <a:xfrm>
              <a:off x="9227885" y="2912873"/>
              <a:ext cx="1170723" cy="2118753"/>
            </a:xfrm>
            <a:custGeom>
              <a:avLst/>
              <a:gdLst>
                <a:gd name="T0" fmla="*/ 95 w 107"/>
                <a:gd name="T1" fmla="*/ 0 h 193"/>
                <a:gd name="T2" fmla="*/ 11 w 107"/>
                <a:gd name="T3" fmla="*/ 0 h 193"/>
                <a:gd name="T4" fmla="*/ 3 w 107"/>
                <a:gd name="T5" fmla="*/ 4 h 193"/>
                <a:gd name="T6" fmla="*/ 0 w 107"/>
                <a:gd name="T7" fmla="*/ 12 h 193"/>
                <a:gd name="T8" fmla="*/ 0 w 107"/>
                <a:gd name="T9" fmla="*/ 182 h 193"/>
                <a:gd name="T10" fmla="*/ 3 w 107"/>
                <a:gd name="T11" fmla="*/ 190 h 193"/>
                <a:gd name="T12" fmla="*/ 11 w 107"/>
                <a:gd name="T13" fmla="*/ 193 h 193"/>
                <a:gd name="T14" fmla="*/ 95 w 107"/>
                <a:gd name="T15" fmla="*/ 193 h 193"/>
                <a:gd name="T16" fmla="*/ 103 w 107"/>
                <a:gd name="T17" fmla="*/ 190 h 193"/>
                <a:gd name="T18" fmla="*/ 107 w 107"/>
                <a:gd name="T19" fmla="*/ 182 h 193"/>
                <a:gd name="T20" fmla="*/ 107 w 107"/>
                <a:gd name="T21" fmla="*/ 12 h 193"/>
                <a:gd name="T22" fmla="*/ 103 w 107"/>
                <a:gd name="T23" fmla="*/ 4 h 193"/>
                <a:gd name="T24" fmla="*/ 95 w 107"/>
                <a:gd name="T25" fmla="*/ 0 h 193"/>
                <a:gd name="T26" fmla="*/ 11 w 107"/>
                <a:gd name="T27" fmla="*/ 7 h 193"/>
                <a:gd name="T28" fmla="*/ 95 w 107"/>
                <a:gd name="T29" fmla="*/ 7 h 193"/>
                <a:gd name="T30" fmla="*/ 99 w 107"/>
                <a:gd name="T31" fmla="*/ 8 h 193"/>
                <a:gd name="T32" fmla="*/ 100 w 107"/>
                <a:gd name="T33" fmla="*/ 12 h 193"/>
                <a:gd name="T34" fmla="*/ 100 w 107"/>
                <a:gd name="T35" fmla="*/ 182 h 193"/>
                <a:gd name="T36" fmla="*/ 99 w 107"/>
                <a:gd name="T37" fmla="*/ 185 h 193"/>
                <a:gd name="T38" fmla="*/ 95 w 107"/>
                <a:gd name="T39" fmla="*/ 187 h 193"/>
                <a:gd name="T40" fmla="*/ 11 w 107"/>
                <a:gd name="T41" fmla="*/ 187 h 193"/>
                <a:gd name="T42" fmla="*/ 8 w 107"/>
                <a:gd name="T43" fmla="*/ 185 h 193"/>
                <a:gd name="T44" fmla="*/ 6 w 107"/>
                <a:gd name="T45" fmla="*/ 182 h 193"/>
                <a:gd name="T46" fmla="*/ 6 w 107"/>
                <a:gd name="T47" fmla="*/ 12 h 193"/>
                <a:gd name="T48" fmla="*/ 8 w 107"/>
                <a:gd name="T49" fmla="*/ 8 h 193"/>
                <a:gd name="T50" fmla="*/ 11 w 107"/>
                <a:gd name="T51" fmla="*/ 7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7" h="193">
                  <a:moveTo>
                    <a:pt x="95" y="0"/>
                  </a:moveTo>
                  <a:cubicBezTo>
                    <a:pt x="11" y="0"/>
                    <a:pt x="11" y="0"/>
                    <a:pt x="11" y="0"/>
                  </a:cubicBezTo>
                  <a:cubicBezTo>
                    <a:pt x="8" y="0"/>
                    <a:pt x="5" y="2"/>
                    <a:pt x="3" y="4"/>
                  </a:cubicBezTo>
                  <a:cubicBezTo>
                    <a:pt x="1" y="6"/>
                    <a:pt x="0" y="9"/>
                    <a:pt x="0" y="12"/>
                  </a:cubicBezTo>
                  <a:cubicBezTo>
                    <a:pt x="0" y="182"/>
                    <a:pt x="0" y="182"/>
                    <a:pt x="0" y="182"/>
                  </a:cubicBezTo>
                  <a:cubicBezTo>
                    <a:pt x="0" y="185"/>
                    <a:pt x="1" y="188"/>
                    <a:pt x="3" y="190"/>
                  </a:cubicBezTo>
                  <a:cubicBezTo>
                    <a:pt x="5" y="192"/>
                    <a:pt x="8" y="193"/>
                    <a:pt x="11" y="193"/>
                  </a:cubicBezTo>
                  <a:cubicBezTo>
                    <a:pt x="95" y="193"/>
                    <a:pt x="95" y="193"/>
                    <a:pt x="95" y="193"/>
                  </a:cubicBezTo>
                  <a:cubicBezTo>
                    <a:pt x="98" y="193"/>
                    <a:pt x="101" y="192"/>
                    <a:pt x="103" y="190"/>
                  </a:cubicBezTo>
                  <a:cubicBezTo>
                    <a:pt x="105" y="188"/>
                    <a:pt x="107" y="185"/>
                    <a:pt x="107" y="182"/>
                  </a:cubicBezTo>
                  <a:cubicBezTo>
                    <a:pt x="107" y="12"/>
                    <a:pt x="107" y="12"/>
                    <a:pt x="107" y="12"/>
                  </a:cubicBezTo>
                  <a:cubicBezTo>
                    <a:pt x="107" y="9"/>
                    <a:pt x="105" y="6"/>
                    <a:pt x="103" y="4"/>
                  </a:cubicBezTo>
                  <a:cubicBezTo>
                    <a:pt x="101" y="2"/>
                    <a:pt x="98" y="0"/>
                    <a:pt x="95" y="0"/>
                  </a:cubicBezTo>
                  <a:close/>
                  <a:moveTo>
                    <a:pt x="11" y="7"/>
                  </a:moveTo>
                  <a:cubicBezTo>
                    <a:pt x="95" y="7"/>
                    <a:pt x="95" y="7"/>
                    <a:pt x="95" y="7"/>
                  </a:cubicBezTo>
                  <a:cubicBezTo>
                    <a:pt x="96" y="7"/>
                    <a:pt x="98" y="7"/>
                    <a:pt x="99" y="8"/>
                  </a:cubicBezTo>
                  <a:cubicBezTo>
                    <a:pt x="100" y="9"/>
                    <a:pt x="100" y="11"/>
                    <a:pt x="100" y="12"/>
                  </a:cubicBezTo>
                  <a:cubicBezTo>
                    <a:pt x="100" y="182"/>
                    <a:pt x="100" y="182"/>
                    <a:pt x="100" y="182"/>
                  </a:cubicBezTo>
                  <a:cubicBezTo>
                    <a:pt x="100" y="183"/>
                    <a:pt x="100" y="184"/>
                    <a:pt x="99" y="185"/>
                  </a:cubicBezTo>
                  <a:cubicBezTo>
                    <a:pt x="98" y="186"/>
                    <a:pt x="96" y="187"/>
                    <a:pt x="95" y="187"/>
                  </a:cubicBezTo>
                  <a:cubicBezTo>
                    <a:pt x="11" y="187"/>
                    <a:pt x="11" y="187"/>
                    <a:pt x="11" y="187"/>
                  </a:cubicBezTo>
                  <a:cubicBezTo>
                    <a:pt x="10" y="187"/>
                    <a:pt x="9" y="186"/>
                    <a:pt x="8" y="185"/>
                  </a:cubicBezTo>
                  <a:cubicBezTo>
                    <a:pt x="7" y="184"/>
                    <a:pt x="6" y="183"/>
                    <a:pt x="6" y="182"/>
                  </a:cubicBezTo>
                  <a:cubicBezTo>
                    <a:pt x="6" y="12"/>
                    <a:pt x="6" y="12"/>
                    <a:pt x="6" y="12"/>
                  </a:cubicBezTo>
                  <a:cubicBezTo>
                    <a:pt x="6" y="11"/>
                    <a:pt x="7" y="9"/>
                    <a:pt x="8" y="8"/>
                  </a:cubicBezTo>
                  <a:cubicBezTo>
                    <a:pt x="9" y="7"/>
                    <a:pt x="10" y="7"/>
                    <a:pt x="11" y="7"/>
                  </a:cubicBezTo>
                  <a:close/>
                </a:path>
              </a:pathLst>
            </a:custGeom>
            <a:solidFill>
              <a:srgbClr val="333333"/>
            </a:solidFill>
            <a:ln>
              <a:noFill/>
            </a:ln>
            <a:extLst>
              <a:ext uri="{91240B29-F687-4F45-9708-019B960494DF}">
                <a14:hiddenLine xmlns:a14="http://schemas.microsoft.com/office/drawing/2010/main" w="9525">
                  <a:solidFill>
                    <a:srgbClr val="000000"/>
                  </a:solidFill>
                  <a:round/>
                </a14:hiddenLine>
              </a:ext>
            </a:extLst>
          </p:spPr>
          <p:txBody>
            <a:bodyPr vert="horz" wrap="square" lIns="90105" tIns="45052" rIns="90105" bIns="45052" numCol="1" anchor="t" anchorCtr="0" compatLnSpc="1"/>
            <a:lstStyle/>
            <a:p>
              <a:endParaRPr lang="zh-CN" altLang="en-US" sz="1775">
                <a:latin typeface="inpin heiti" panose="00000500000000000000" pitchFamily="2" charset="-122"/>
                <a:ea typeface="inpin heiti" panose="00000500000000000000" pitchFamily="2" charset="-122"/>
                <a:sym typeface="inpin heiti" panose="00000500000000000000" pitchFamily="2" charset="-122"/>
              </a:endParaRPr>
            </a:p>
          </p:txBody>
        </p:sp>
        <p:sp>
          <p:nvSpPr>
            <p:cNvPr id="11" name="Rectangle 11"/>
            <p:cNvSpPr>
              <a:spLocks noChangeArrowheads="1"/>
            </p:cNvSpPr>
            <p:nvPr/>
          </p:nvSpPr>
          <p:spPr bwMode="auto">
            <a:xfrm>
              <a:off x="9329687" y="3358256"/>
              <a:ext cx="967119" cy="1234349"/>
            </a:xfrm>
            <a:prstGeom prst="rect">
              <a:avLst/>
            </a:prstGeom>
            <a:solidFill>
              <a:srgbClr val="ECEF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0105" tIns="45052" rIns="90105" bIns="45052" numCol="1" anchor="t" anchorCtr="0" compatLnSpc="1"/>
            <a:lstStyle/>
            <a:p>
              <a:endParaRPr lang="zh-CN" altLang="en-US" sz="1775">
                <a:latin typeface="inpin heiti" panose="00000500000000000000" pitchFamily="2" charset="-122"/>
                <a:ea typeface="inpin heiti" panose="00000500000000000000" pitchFamily="2" charset="-122"/>
                <a:sym typeface="inpin heiti" panose="00000500000000000000" pitchFamily="2" charset="-122"/>
              </a:endParaRPr>
            </a:p>
          </p:txBody>
        </p:sp>
        <p:sp>
          <p:nvSpPr>
            <p:cNvPr id="12" name="Freeform 12"/>
            <p:cNvSpPr/>
            <p:nvPr/>
          </p:nvSpPr>
          <p:spPr bwMode="auto">
            <a:xfrm>
              <a:off x="9329687" y="3358256"/>
              <a:ext cx="967119" cy="1234349"/>
            </a:xfrm>
            <a:custGeom>
              <a:avLst/>
              <a:gdLst>
                <a:gd name="T0" fmla="*/ 0 w 152"/>
                <a:gd name="T1" fmla="*/ 0 h 194"/>
                <a:gd name="T2" fmla="*/ 152 w 152"/>
                <a:gd name="T3" fmla="*/ 0 h 194"/>
                <a:gd name="T4" fmla="*/ 0 w 152"/>
                <a:gd name="T5" fmla="*/ 194 h 194"/>
                <a:gd name="T6" fmla="*/ 0 w 152"/>
                <a:gd name="T7" fmla="*/ 0 h 194"/>
              </a:gdLst>
              <a:ahLst/>
              <a:cxnLst>
                <a:cxn ang="0">
                  <a:pos x="T0" y="T1"/>
                </a:cxn>
                <a:cxn ang="0">
                  <a:pos x="T2" y="T3"/>
                </a:cxn>
                <a:cxn ang="0">
                  <a:pos x="T4" y="T5"/>
                </a:cxn>
                <a:cxn ang="0">
                  <a:pos x="T6" y="T7"/>
                </a:cxn>
              </a:cxnLst>
              <a:rect l="0" t="0" r="r" b="b"/>
              <a:pathLst>
                <a:path w="152" h="194">
                  <a:moveTo>
                    <a:pt x="0" y="0"/>
                  </a:moveTo>
                  <a:lnTo>
                    <a:pt x="152" y="0"/>
                  </a:lnTo>
                  <a:lnTo>
                    <a:pt x="0" y="194"/>
                  </a:lnTo>
                  <a:lnTo>
                    <a:pt x="0" y="0"/>
                  </a:lnTo>
                  <a:close/>
                </a:path>
              </a:pathLst>
            </a:custGeom>
            <a:solidFill>
              <a:srgbClr val="CFD8DC"/>
            </a:solidFill>
            <a:ln>
              <a:noFill/>
            </a:ln>
            <a:extLst>
              <a:ext uri="{91240B29-F687-4F45-9708-019B960494DF}">
                <a14:hiddenLine xmlns:a14="http://schemas.microsoft.com/office/drawing/2010/main" w="9525">
                  <a:solidFill>
                    <a:srgbClr val="000000"/>
                  </a:solidFill>
                  <a:round/>
                </a14:hiddenLine>
              </a:ext>
            </a:extLst>
          </p:spPr>
          <p:txBody>
            <a:bodyPr vert="horz" wrap="square" lIns="90105" tIns="45052" rIns="90105" bIns="45052" numCol="1" anchor="t" anchorCtr="0" compatLnSpc="1"/>
            <a:lstStyle/>
            <a:p>
              <a:endParaRPr lang="zh-CN" altLang="en-US" sz="1775">
                <a:latin typeface="inpin heiti" panose="00000500000000000000" pitchFamily="2" charset="-122"/>
                <a:ea typeface="inpin heiti" panose="00000500000000000000" pitchFamily="2" charset="-122"/>
                <a:sym typeface="inpin heiti" panose="00000500000000000000" pitchFamily="2" charset="-122"/>
              </a:endParaRPr>
            </a:p>
          </p:txBody>
        </p:sp>
        <p:sp>
          <p:nvSpPr>
            <p:cNvPr id="13" name="Freeform 13"/>
            <p:cNvSpPr/>
            <p:nvPr/>
          </p:nvSpPr>
          <p:spPr bwMode="auto">
            <a:xfrm>
              <a:off x="9685995" y="3173740"/>
              <a:ext cx="241780" cy="31813"/>
            </a:xfrm>
            <a:custGeom>
              <a:avLst/>
              <a:gdLst>
                <a:gd name="T0" fmla="*/ 21 w 22"/>
                <a:gd name="T1" fmla="*/ 0 h 3"/>
                <a:gd name="T2" fmla="*/ 1 w 22"/>
                <a:gd name="T3" fmla="*/ 0 h 3"/>
                <a:gd name="T4" fmla="*/ 0 w 22"/>
                <a:gd name="T5" fmla="*/ 1 h 3"/>
                <a:gd name="T6" fmla="*/ 0 w 22"/>
                <a:gd name="T7" fmla="*/ 1 h 3"/>
                <a:gd name="T8" fmla="*/ 1 w 22"/>
                <a:gd name="T9" fmla="*/ 3 h 3"/>
                <a:gd name="T10" fmla="*/ 21 w 22"/>
                <a:gd name="T11" fmla="*/ 3 h 3"/>
                <a:gd name="T12" fmla="*/ 22 w 22"/>
                <a:gd name="T13" fmla="*/ 1 h 3"/>
                <a:gd name="T14" fmla="*/ 22 w 22"/>
                <a:gd name="T15" fmla="*/ 1 h 3"/>
                <a:gd name="T16" fmla="*/ 21 w 22"/>
                <a:gd name="T17"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3">
                  <a:moveTo>
                    <a:pt x="21" y="0"/>
                  </a:moveTo>
                  <a:cubicBezTo>
                    <a:pt x="1" y="0"/>
                    <a:pt x="1" y="0"/>
                    <a:pt x="1" y="0"/>
                  </a:cubicBezTo>
                  <a:cubicBezTo>
                    <a:pt x="1" y="0"/>
                    <a:pt x="0" y="0"/>
                    <a:pt x="0" y="1"/>
                  </a:cubicBezTo>
                  <a:cubicBezTo>
                    <a:pt x="0" y="1"/>
                    <a:pt x="0" y="1"/>
                    <a:pt x="0" y="1"/>
                  </a:cubicBezTo>
                  <a:cubicBezTo>
                    <a:pt x="0" y="2"/>
                    <a:pt x="1" y="3"/>
                    <a:pt x="1" y="3"/>
                  </a:cubicBezTo>
                  <a:cubicBezTo>
                    <a:pt x="21" y="3"/>
                    <a:pt x="21" y="3"/>
                    <a:pt x="21" y="3"/>
                  </a:cubicBezTo>
                  <a:cubicBezTo>
                    <a:pt x="22" y="3"/>
                    <a:pt x="22" y="2"/>
                    <a:pt x="22" y="1"/>
                  </a:cubicBezTo>
                  <a:cubicBezTo>
                    <a:pt x="22" y="1"/>
                    <a:pt x="22" y="1"/>
                    <a:pt x="22" y="1"/>
                  </a:cubicBezTo>
                  <a:cubicBezTo>
                    <a:pt x="22" y="0"/>
                    <a:pt x="22" y="0"/>
                    <a:pt x="21" y="0"/>
                  </a:cubicBez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vert="horz" wrap="square" lIns="90105" tIns="45052" rIns="90105" bIns="45052" numCol="1" anchor="t" anchorCtr="0" compatLnSpc="1"/>
            <a:lstStyle/>
            <a:p>
              <a:endParaRPr lang="zh-CN" altLang="en-US" sz="1775">
                <a:latin typeface="inpin heiti" panose="00000500000000000000" pitchFamily="2" charset="-122"/>
                <a:ea typeface="inpin heiti" panose="00000500000000000000" pitchFamily="2" charset="-122"/>
                <a:sym typeface="inpin heiti" panose="00000500000000000000" pitchFamily="2" charset="-122"/>
              </a:endParaRPr>
            </a:p>
          </p:txBody>
        </p:sp>
        <p:sp>
          <p:nvSpPr>
            <p:cNvPr id="14" name="Freeform 14"/>
            <p:cNvSpPr>
              <a:spLocks noEditPoints="1"/>
            </p:cNvSpPr>
            <p:nvPr/>
          </p:nvSpPr>
          <p:spPr bwMode="auto">
            <a:xfrm>
              <a:off x="9679633" y="3161014"/>
              <a:ext cx="260868" cy="44538"/>
            </a:xfrm>
            <a:custGeom>
              <a:avLst/>
              <a:gdLst>
                <a:gd name="T0" fmla="*/ 22 w 24"/>
                <a:gd name="T1" fmla="*/ 0 h 4"/>
                <a:gd name="T2" fmla="*/ 2 w 24"/>
                <a:gd name="T3" fmla="*/ 0 h 4"/>
                <a:gd name="T4" fmla="*/ 1 w 24"/>
                <a:gd name="T5" fmla="*/ 1 h 4"/>
                <a:gd name="T6" fmla="*/ 1 w 24"/>
                <a:gd name="T7" fmla="*/ 1 h 4"/>
                <a:gd name="T8" fmla="*/ 0 w 24"/>
                <a:gd name="T9" fmla="*/ 2 h 4"/>
                <a:gd name="T10" fmla="*/ 1 w 24"/>
                <a:gd name="T11" fmla="*/ 3 h 4"/>
                <a:gd name="T12" fmla="*/ 2 w 24"/>
                <a:gd name="T13" fmla="*/ 4 h 4"/>
                <a:gd name="T14" fmla="*/ 22 w 24"/>
                <a:gd name="T15" fmla="*/ 4 h 4"/>
                <a:gd name="T16" fmla="*/ 23 w 24"/>
                <a:gd name="T17" fmla="*/ 3 h 4"/>
                <a:gd name="T18" fmla="*/ 23 w 24"/>
                <a:gd name="T19" fmla="*/ 3 h 4"/>
                <a:gd name="T20" fmla="*/ 24 w 24"/>
                <a:gd name="T21" fmla="*/ 2 h 4"/>
                <a:gd name="T22" fmla="*/ 23 w 24"/>
                <a:gd name="T23" fmla="*/ 1 h 4"/>
                <a:gd name="T24" fmla="*/ 23 w 24"/>
                <a:gd name="T25" fmla="*/ 1 h 4"/>
                <a:gd name="T26" fmla="*/ 22 w 24"/>
                <a:gd name="T27" fmla="*/ 0 h 4"/>
                <a:gd name="T28" fmla="*/ 2 w 24"/>
                <a:gd name="T29" fmla="*/ 1 h 4"/>
                <a:gd name="T30" fmla="*/ 22 w 24"/>
                <a:gd name="T31" fmla="*/ 1 h 4"/>
                <a:gd name="T32" fmla="*/ 23 w 24"/>
                <a:gd name="T33" fmla="*/ 1 h 4"/>
                <a:gd name="T34" fmla="*/ 23 w 24"/>
                <a:gd name="T35" fmla="*/ 1 h 4"/>
                <a:gd name="T36" fmla="*/ 23 w 24"/>
                <a:gd name="T37" fmla="*/ 2 h 4"/>
                <a:gd name="T38" fmla="*/ 23 w 24"/>
                <a:gd name="T39" fmla="*/ 3 h 4"/>
                <a:gd name="T40" fmla="*/ 23 w 24"/>
                <a:gd name="T41" fmla="*/ 3 h 4"/>
                <a:gd name="T42" fmla="*/ 22 w 24"/>
                <a:gd name="T43" fmla="*/ 3 h 4"/>
                <a:gd name="T44" fmla="*/ 2 w 24"/>
                <a:gd name="T45" fmla="*/ 3 h 4"/>
                <a:gd name="T46" fmla="*/ 2 w 24"/>
                <a:gd name="T47" fmla="*/ 3 h 4"/>
                <a:gd name="T48" fmla="*/ 1 w 24"/>
                <a:gd name="T49" fmla="*/ 2 h 4"/>
                <a:gd name="T50" fmla="*/ 2 w 24"/>
                <a:gd name="T51" fmla="*/ 1 h 4"/>
                <a:gd name="T52" fmla="*/ 2 w 24"/>
                <a:gd name="T53" fmla="*/ 1 h 4"/>
                <a:gd name="T54" fmla="*/ 2 w 24"/>
                <a:gd name="T55"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 h="4">
                  <a:moveTo>
                    <a:pt x="22" y="0"/>
                  </a:moveTo>
                  <a:cubicBezTo>
                    <a:pt x="2" y="0"/>
                    <a:pt x="2" y="0"/>
                    <a:pt x="2" y="0"/>
                  </a:cubicBezTo>
                  <a:cubicBezTo>
                    <a:pt x="2" y="0"/>
                    <a:pt x="1" y="0"/>
                    <a:pt x="1" y="1"/>
                  </a:cubicBezTo>
                  <a:cubicBezTo>
                    <a:pt x="1" y="1"/>
                    <a:pt x="1" y="1"/>
                    <a:pt x="1" y="1"/>
                  </a:cubicBezTo>
                  <a:cubicBezTo>
                    <a:pt x="1" y="1"/>
                    <a:pt x="0" y="2"/>
                    <a:pt x="0" y="2"/>
                  </a:cubicBezTo>
                  <a:cubicBezTo>
                    <a:pt x="0" y="3"/>
                    <a:pt x="1" y="3"/>
                    <a:pt x="1" y="3"/>
                  </a:cubicBezTo>
                  <a:cubicBezTo>
                    <a:pt x="1" y="4"/>
                    <a:pt x="2" y="4"/>
                    <a:pt x="2" y="4"/>
                  </a:cubicBezTo>
                  <a:cubicBezTo>
                    <a:pt x="22" y="4"/>
                    <a:pt x="22" y="4"/>
                    <a:pt x="22" y="4"/>
                  </a:cubicBezTo>
                  <a:cubicBezTo>
                    <a:pt x="22" y="4"/>
                    <a:pt x="23" y="4"/>
                    <a:pt x="23" y="3"/>
                  </a:cubicBezTo>
                  <a:cubicBezTo>
                    <a:pt x="23" y="3"/>
                    <a:pt x="23" y="3"/>
                    <a:pt x="23" y="3"/>
                  </a:cubicBezTo>
                  <a:cubicBezTo>
                    <a:pt x="24" y="3"/>
                    <a:pt x="24" y="3"/>
                    <a:pt x="24" y="2"/>
                  </a:cubicBezTo>
                  <a:cubicBezTo>
                    <a:pt x="24" y="2"/>
                    <a:pt x="24" y="1"/>
                    <a:pt x="23" y="1"/>
                  </a:cubicBezTo>
                  <a:cubicBezTo>
                    <a:pt x="23" y="1"/>
                    <a:pt x="23" y="1"/>
                    <a:pt x="23" y="1"/>
                  </a:cubicBezTo>
                  <a:cubicBezTo>
                    <a:pt x="23" y="0"/>
                    <a:pt x="22" y="0"/>
                    <a:pt x="22" y="0"/>
                  </a:cubicBezTo>
                  <a:close/>
                  <a:moveTo>
                    <a:pt x="2" y="1"/>
                  </a:moveTo>
                  <a:cubicBezTo>
                    <a:pt x="22" y="1"/>
                    <a:pt x="22" y="1"/>
                    <a:pt x="22" y="1"/>
                  </a:cubicBezTo>
                  <a:cubicBezTo>
                    <a:pt x="22" y="1"/>
                    <a:pt x="22" y="1"/>
                    <a:pt x="23" y="1"/>
                  </a:cubicBezTo>
                  <a:cubicBezTo>
                    <a:pt x="23" y="1"/>
                    <a:pt x="23" y="1"/>
                    <a:pt x="23" y="1"/>
                  </a:cubicBezTo>
                  <a:cubicBezTo>
                    <a:pt x="23" y="2"/>
                    <a:pt x="23" y="2"/>
                    <a:pt x="23" y="2"/>
                  </a:cubicBezTo>
                  <a:cubicBezTo>
                    <a:pt x="23" y="2"/>
                    <a:pt x="23" y="3"/>
                    <a:pt x="23" y="3"/>
                  </a:cubicBezTo>
                  <a:cubicBezTo>
                    <a:pt x="23" y="3"/>
                    <a:pt x="23" y="3"/>
                    <a:pt x="23" y="3"/>
                  </a:cubicBezTo>
                  <a:cubicBezTo>
                    <a:pt x="22" y="3"/>
                    <a:pt x="22" y="3"/>
                    <a:pt x="22" y="3"/>
                  </a:cubicBezTo>
                  <a:cubicBezTo>
                    <a:pt x="2" y="3"/>
                    <a:pt x="2" y="3"/>
                    <a:pt x="2" y="3"/>
                  </a:cubicBezTo>
                  <a:cubicBezTo>
                    <a:pt x="2" y="3"/>
                    <a:pt x="2" y="3"/>
                    <a:pt x="2" y="3"/>
                  </a:cubicBezTo>
                  <a:cubicBezTo>
                    <a:pt x="1" y="3"/>
                    <a:pt x="1" y="2"/>
                    <a:pt x="1" y="2"/>
                  </a:cubicBezTo>
                  <a:cubicBezTo>
                    <a:pt x="1" y="2"/>
                    <a:pt x="1" y="2"/>
                    <a:pt x="2" y="1"/>
                  </a:cubicBezTo>
                  <a:cubicBezTo>
                    <a:pt x="2" y="1"/>
                    <a:pt x="2" y="1"/>
                    <a:pt x="2" y="1"/>
                  </a:cubicBezTo>
                  <a:cubicBezTo>
                    <a:pt x="2" y="1"/>
                    <a:pt x="2" y="1"/>
                    <a:pt x="2" y="1"/>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0105" tIns="45052" rIns="90105" bIns="45052" numCol="1" anchor="t" anchorCtr="0" compatLnSpc="1"/>
            <a:lstStyle/>
            <a:p>
              <a:endParaRPr lang="zh-CN" altLang="en-US" sz="1775">
                <a:latin typeface="inpin heiti" panose="00000500000000000000" pitchFamily="2" charset="-122"/>
                <a:ea typeface="inpin heiti" panose="00000500000000000000" pitchFamily="2" charset="-122"/>
                <a:sym typeface="inpin heiti" panose="00000500000000000000" pitchFamily="2" charset="-122"/>
              </a:endParaRPr>
            </a:p>
          </p:txBody>
        </p:sp>
        <p:sp>
          <p:nvSpPr>
            <p:cNvPr id="15" name="Oval 15"/>
            <p:cNvSpPr>
              <a:spLocks noChangeArrowheads="1"/>
            </p:cNvSpPr>
            <p:nvPr/>
          </p:nvSpPr>
          <p:spPr bwMode="auto">
            <a:xfrm>
              <a:off x="9711445" y="4656232"/>
              <a:ext cx="203604" cy="209967"/>
            </a:xfrm>
            <a:prstGeom prst="ellipse">
              <a:avLst/>
            </a:pr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0105" tIns="45052" rIns="90105" bIns="45052" numCol="1" anchor="t" anchorCtr="0" compatLnSpc="1"/>
            <a:lstStyle/>
            <a:p>
              <a:endParaRPr lang="zh-CN" altLang="en-US" sz="1775">
                <a:latin typeface="inpin heiti" panose="00000500000000000000" pitchFamily="2" charset="-122"/>
                <a:ea typeface="inpin heiti" panose="00000500000000000000" pitchFamily="2" charset="-122"/>
                <a:sym typeface="inpin heiti" panose="00000500000000000000" pitchFamily="2" charset="-122"/>
              </a:endParaRPr>
            </a:p>
          </p:txBody>
        </p:sp>
        <p:sp>
          <p:nvSpPr>
            <p:cNvPr id="16" name="Freeform 16"/>
            <p:cNvSpPr/>
            <p:nvPr/>
          </p:nvSpPr>
          <p:spPr bwMode="auto">
            <a:xfrm>
              <a:off x="9775071" y="4719858"/>
              <a:ext cx="63626" cy="76352"/>
            </a:xfrm>
            <a:custGeom>
              <a:avLst/>
              <a:gdLst>
                <a:gd name="T0" fmla="*/ 5 w 6"/>
                <a:gd name="T1" fmla="*/ 0 h 7"/>
                <a:gd name="T2" fmla="*/ 1 w 6"/>
                <a:gd name="T3" fmla="*/ 0 h 7"/>
                <a:gd name="T4" fmla="*/ 0 w 6"/>
                <a:gd name="T5" fmla="*/ 1 h 7"/>
                <a:gd name="T6" fmla="*/ 0 w 6"/>
                <a:gd name="T7" fmla="*/ 5 h 7"/>
                <a:gd name="T8" fmla="*/ 1 w 6"/>
                <a:gd name="T9" fmla="*/ 7 h 7"/>
                <a:gd name="T10" fmla="*/ 5 w 6"/>
                <a:gd name="T11" fmla="*/ 7 h 7"/>
                <a:gd name="T12" fmla="*/ 6 w 6"/>
                <a:gd name="T13" fmla="*/ 5 h 7"/>
                <a:gd name="T14" fmla="*/ 6 w 6"/>
                <a:gd name="T15" fmla="*/ 1 h 7"/>
                <a:gd name="T16" fmla="*/ 5 w 6"/>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7">
                  <a:moveTo>
                    <a:pt x="5" y="0"/>
                  </a:moveTo>
                  <a:cubicBezTo>
                    <a:pt x="1" y="0"/>
                    <a:pt x="1" y="0"/>
                    <a:pt x="1" y="0"/>
                  </a:cubicBezTo>
                  <a:cubicBezTo>
                    <a:pt x="0" y="0"/>
                    <a:pt x="0" y="1"/>
                    <a:pt x="0" y="1"/>
                  </a:cubicBezTo>
                  <a:cubicBezTo>
                    <a:pt x="0" y="5"/>
                    <a:pt x="0" y="5"/>
                    <a:pt x="0" y="5"/>
                  </a:cubicBezTo>
                  <a:cubicBezTo>
                    <a:pt x="0" y="6"/>
                    <a:pt x="0" y="7"/>
                    <a:pt x="1" y="7"/>
                  </a:cubicBezTo>
                  <a:cubicBezTo>
                    <a:pt x="5" y="7"/>
                    <a:pt x="5" y="7"/>
                    <a:pt x="5" y="7"/>
                  </a:cubicBezTo>
                  <a:cubicBezTo>
                    <a:pt x="6" y="7"/>
                    <a:pt x="6" y="6"/>
                    <a:pt x="6" y="5"/>
                  </a:cubicBezTo>
                  <a:cubicBezTo>
                    <a:pt x="6" y="1"/>
                    <a:pt x="6" y="1"/>
                    <a:pt x="6" y="1"/>
                  </a:cubicBezTo>
                  <a:cubicBezTo>
                    <a:pt x="6" y="1"/>
                    <a:pt x="6" y="0"/>
                    <a:pt x="5" y="0"/>
                  </a:cubicBezTo>
                  <a:close/>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0105" tIns="45052" rIns="90105" bIns="45052" numCol="1" anchor="t" anchorCtr="0" compatLnSpc="1"/>
            <a:lstStyle/>
            <a:p>
              <a:endParaRPr lang="zh-CN" altLang="en-US" sz="1775">
                <a:latin typeface="inpin heiti" panose="00000500000000000000" pitchFamily="2" charset="-122"/>
                <a:ea typeface="inpin heiti" panose="00000500000000000000" pitchFamily="2" charset="-122"/>
                <a:sym typeface="inpin heiti" panose="00000500000000000000" pitchFamily="2" charset="-122"/>
              </a:endParaRPr>
            </a:p>
          </p:txBody>
        </p:sp>
        <p:sp>
          <p:nvSpPr>
            <p:cNvPr id="22" name="Freeform 22"/>
            <p:cNvSpPr/>
            <p:nvPr/>
          </p:nvSpPr>
          <p:spPr bwMode="auto">
            <a:xfrm>
              <a:off x="10048664" y="3339168"/>
              <a:ext cx="820779" cy="1845162"/>
            </a:xfrm>
            <a:custGeom>
              <a:avLst/>
              <a:gdLst>
                <a:gd name="T0" fmla="*/ 37 w 75"/>
                <a:gd name="T1" fmla="*/ 74 h 168"/>
                <a:gd name="T2" fmla="*/ 15 w 75"/>
                <a:gd name="T3" fmla="*/ 149 h 168"/>
                <a:gd name="T4" fmla="*/ 71 w 75"/>
                <a:gd name="T5" fmla="*/ 133 h 168"/>
                <a:gd name="T6" fmla="*/ 74 w 75"/>
                <a:gd name="T7" fmla="*/ 123 h 168"/>
                <a:gd name="T8" fmla="*/ 48 w 75"/>
                <a:gd name="T9" fmla="*/ 11 h 168"/>
                <a:gd name="T10" fmla="*/ 33 w 75"/>
                <a:gd name="T11" fmla="*/ 1 h 168"/>
                <a:gd name="T12" fmla="*/ 24 w 75"/>
                <a:gd name="T13" fmla="*/ 16 h 168"/>
                <a:gd name="T14" fmla="*/ 37 w 75"/>
                <a:gd name="T15" fmla="*/ 74 h 1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5" h="168">
                  <a:moveTo>
                    <a:pt x="37" y="74"/>
                  </a:moveTo>
                  <a:cubicBezTo>
                    <a:pt x="14" y="94"/>
                    <a:pt x="0" y="131"/>
                    <a:pt x="15" y="149"/>
                  </a:cubicBezTo>
                  <a:cubicBezTo>
                    <a:pt x="31" y="168"/>
                    <a:pt x="62" y="144"/>
                    <a:pt x="71" y="133"/>
                  </a:cubicBezTo>
                  <a:cubicBezTo>
                    <a:pt x="73" y="131"/>
                    <a:pt x="75" y="127"/>
                    <a:pt x="74" y="123"/>
                  </a:cubicBezTo>
                  <a:cubicBezTo>
                    <a:pt x="66" y="85"/>
                    <a:pt x="57" y="48"/>
                    <a:pt x="48" y="11"/>
                  </a:cubicBezTo>
                  <a:cubicBezTo>
                    <a:pt x="46" y="4"/>
                    <a:pt x="40" y="0"/>
                    <a:pt x="33" y="1"/>
                  </a:cubicBezTo>
                  <a:cubicBezTo>
                    <a:pt x="27" y="3"/>
                    <a:pt x="23" y="10"/>
                    <a:pt x="24" y="16"/>
                  </a:cubicBezTo>
                  <a:lnTo>
                    <a:pt x="37" y="74"/>
                  </a:lnTo>
                  <a:close/>
                </a:path>
              </a:pathLst>
            </a:custGeom>
            <a:solidFill>
              <a:srgbClr val="FFE5C2"/>
            </a:solidFill>
            <a:ln>
              <a:noFill/>
            </a:ln>
            <a:extLst>
              <a:ext uri="{91240B29-F687-4F45-9708-019B960494DF}">
                <a14:hiddenLine xmlns:a14="http://schemas.microsoft.com/office/drawing/2010/main" w="9525">
                  <a:solidFill>
                    <a:srgbClr val="000000"/>
                  </a:solidFill>
                  <a:round/>
                </a14:hiddenLine>
              </a:ext>
            </a:extLst>
          </p:spPr>
          <p:txBody>
            <a:bodyPr vert="horz" wrap="square" lIns="90105" tIns="45052" rIns="90105" bIns="45052" numCol="1" anchor="t" anchorCtr="0" compatLnSpc="1"/>
            <a:lstStyle/>
            <a:p>
              <a:endParaRPr lang="zh-CN" altLang="en-US" sz="1775">
                <a:latin typeface="inpin heiti" panose="00000500000000000000" pitchFamily="2" charset="-122"/>
                <a:ea typeface="inpin heiti" panose="00000500000000000000" pitchFamily="2" charset="-122"/>
                <a:sym typeface="inpin heiti" panose="00000500000000000000" pitchFamily="2" charset="-122"/>
              </a:endParaRPr>
            </a:p>
          </p:txBody>
        </p:sp>
        <p:sp>
          <p:nvSpPr>
            <p:cNvPr id="23" name="Freeform 23"/>
            <p:cNvSpPr/>
            <p:nvPr/>
          </p:nvSpPr>
          <p:spPr bwMode="auto">
            <a:xfrm>
              <a:off x="8979743" y="3790914"/>
              <a:ext cx="445384" cy="394483"/>
            </a:xfrm>
            <a:custGeom>
              <a:avLst/>
              <a:gdLst>
                <a:gd name="T0" fmla="*/ 37 w 41"/>
                <a:gd name="T1" fmla="*/ 30 h 36"/>
                <a:gd name="T2" fmla="*/ 20 w 41"/>
                <a:gd name="T3" fmla="*/ 32 h 36"/>
                <a:gd name="T4" fmla="*/ 8 w 41"/>
                <a:gd name="T5" fmla="*/ 24 h 36"/>
                <a:gd name="T6" fmla="*/ 4 w 41"/>
                <a:gd name="T7" fmla="*/ 6 h 36"/>
                <a:gd name="T8" fmla="*/ 22 w 41"/>
                <a:gd name="T9" fmla="*/ 4 h 36"/>
                <a:gd name="T10" fmla="*/ 34 w 41"/>
                <a:gd name="T11" fmla="*/ 12 h 36"/>
                <a:gd name="T12" fmla="*/ 37 w 41"/>
                <a:gd name="T13" fmla="*/ 30 h 36"/>
              </a:gdLst>
              <a:ahLst/>
              <a:cxnLst>
                <a:cxn ang="0">
                  <a:pos x="T0" y="T1"/>
                </a:cxn>
                <a:cxn ang="0">
                  <a:pos x="T2" y="T3"/>
                </a:cxn>
                <a:cxn ang="0">
                  <a:pos x="T4" y="T5"/>
                </a:cxn>
                <a:cxn ang="0">
                  <a:pos x="T6" y="T7"/>
                </a:cxn>
                <a:cxn ang="0">
                  <a:pos x="T8" y="T9"/>
                </a:cxn>
                <a:cxn ang="0">
                  <a:pos x="T10" y="T11"/>
                </a:cxn>
                <a:cxn ang="0">
                  <a:pos x="T12" y="T13"/>
                </a:cxn>
              </a:cxnLst>
              <a:rect l="0" t="0" r="r" b="b"/>
              <a:pathLst>
                <a:path w="41" h="36">
                  <a:moveTo>
                    <a:pt x="37" y="30"/>
                  </a:moveTo>
                  <a:cubicBezTo>
                    <a:pt x="34" y="35"/>
                    <a:pt x="26" y="36"/>
                    <a:pt x="20" y="32"/>
                  </a:cubicBezTo>
                  <a:cubicBezTo>
                    <a:pt x="8" y="24"/>
                    <a:pt x="8" y="24"/>
                    <a:pt x="8" y="24"/>
                  </a:cubicBezTo>
                  <a:cubicBezTo>
                    <a:pt x="2" y="20"/>
                    <a:pt x="0" y="12"/>
                    <a:pt x="4" y="6"/>
                  </a:cubicBezTo>
                  <a:cubicBezTo>
                    <a:pt x="8" y="1"/>
                    <a:pt x="16" y="0"/>
                    <a:pt x="22" y="4"/>
                  </a:cubicBezTo>
                  <a:cubicBezTo>
                    <a:pt x="34" y="12"/>
                    <a:pt x="34" y="12"/>
                    <a:pt x="34" y="12"/>
                  </a:cubicBezTo>
                  <a:cubicBezTo>
                    <a:pt x="40" y="16"/>
                    <a:pt x="41" y="24"/>
                    <a:pt x="37" y="30"/>
                  </a:cubicBezTo>
                  <a:close/>
                </a:path>
              </a:pathLst>
            </a:custGeom>
            <a:solidFill>
              <a:srgbClr val="FFE5C2"/>
            </a:solidFill>
            <a:ln>
              <a:noFill/>
            </a:ln>
            <a:extLst>
              <a:ext uri="{91240B29-F687-4F45-9708-019B960494DF}">
                <a14:hiddenLine xmlns:a14="http://schemas.microsoft.com/office/drawing/2010/main" w="9525">
                  <a:solidFill>
                    <a:srgbClr val="000000"/>
                  </a:solidFill>
                  <a:round/>
                </a14:hiddenLine>
              </a:ext>
            </a:extLst>
          </p:spPr>
          <p:txBody>
            <a:bodyPr vert="horz" wrap="square" lIns="90105" tIns="45052" rIns="90105" bIns="45052" numCol="1" anchor="t" anchorCtr="0" compatLnSpc="1"/>
            <a:lstStyle/>
            <a:p>
              <a:endParaRPr lang="zh-CN" altLang="en-US" sz="1775">
                <a:latin typeface="inpin heiti" panose="00000500000000000000" pitchFamily="2" charset="-122"/>
                <a:ea typeface="inpin heiti" panose="00000500000000000000" pitchFamily="2" charset="-122"/>
                <a:sym typeface="inpin heiti" panose="00000500000000000000" pitchFamily="2" charset="-122"/>
              </a:endParaRPr>
            </a:p>
          </p:txBody>
        </p:sp>
        <p:sp>
          <p:nvSpPr>
            <p:cNvPr id="24" name="Freeform 24"/>
            <p:cNvSpPr/>
            <p:nvPr/>
          </p:nvSpPr>
          <p:spPr bwMode="auto">
            <a:xfrm>
              <a:off x="8979743" y="4153584"/>
              <a:ext cx="515373" cy="445384"/>
            </a:xfrm>
            <a:custGeom>
              <a:avLst/>
              <a:gdLst>
                <a:gd name="T0" fmla="*/ 43 w 47"/>
                <a:gd name="T1" fmla="*/ 34 h 41"/>
                <a:gd name="T2" fmla="*/ 25 w 47"/>
                <a:gd name="T3" fmla="*/ 37 h 41"/>
                <a:gd name="T4" fmla="*/ 8 w 47"/>
                <a:gd name="T5" fmla="*/ 24 h 41"/>
                <a:gd name="T6" fmla="*/ 4 w 47"/>
                <a:gd name="T7" fmla="*/ 7 h 41"/>
                <a:gd name="T8" fmla="*/ 22 w 47"/>
                <a:gd name="T9" fmla="*/ 4 h 41"/>
                <a:gd name="T10" fmla="*/ 39 w 47"/>
                <a:gd name="T11" fmla="*/ 17 h 41"/>
                <a:gd name="T12" fmla="*/ 43 w 47"/>
                <a:gd name="T13" fmla="*/ 34 h 41"/>
              </a:gdLst>
              <a:ahLst/>
              <a:cxnLst>
                <a:cxn ang="0">
                  <a:pos x="T0" y="T1"/>
                </a:cxn>
                <a:cxn ang="0">
                  <a:pos x="T2" y="T3"/>
                </a:cxn>
                <a:cxn ang="0">
                  <a:pos x="T4" y="T5"/>
                </a:cxn>
                <a:cxn ang="0">
                  <a:pos x="T6" y="T7"/>
                </a:cxn>
                <a:cxn ang="0">
                  <a:pos x="T8" y="T9"/>
                </a:cxn>
                <a:cxn ang="0">
                  <a:pos x="T10" y="T11"/>
                </a:cxn>
                <a:cxn ang="0">
                  <a:pos x="T12" y="T13"/>
                </a:cxn>
              </a:cxnLst>
              <a:rect l="0" t="0" r="r" b="b"/>
              <a:pathLst>
                <a:path w="47" h="41">
                  <a:moveTo>
                    <a:pt x="43" y="34"/>
                  </a:moveTo>
                  <a:cubicBezTo>
                    <a:pt x="39" y="40"/>
                    <a:pt x="31" y="41"/>
                    <a:pt x="25" y="37"/>
                  </a:cubicBezTo>
                  <a:cubicBezTo>
                    <a:pt x="8" y="24"/>
                    <a:pt x="8" y="24"/>
                    <a:pt x="8" y="24"/>
                  </a:cubicBezTo>
                  <a:cubicBezTo>
                    <a:pt x="2" y="20"/>
                    <a:pt x="0" y="12"/>
                    <a:pt x="4" y="7"/>
                  </a:cubicBezTo>
                  <a:cubicBezTo>
                    <a:pt x="8" y="1"/>
                    <a:pt x="16" y="0"/>
                    <a:pt x="22" y="4"/>
                  </a:cubicBezTo>
                  <a:cubicBezTo>
                    <a:pt x="39" y="17"/>
                    <a:pt x="39" y="17"/>
                    <a:pt x="39" y="17"/>
                  </a:cubicBezTo>
                  <a:cubicBezTo>
                    <a:pt x="45" y="21"/>
                    <a:pt x="47" y="29"/>
                    <a:pt x="43" y="34"/>
                  </a:cubicBezTo>
                  <a:close/>
                </a:path>
              </a:pathLst>
            </a:custGeom>
            <a:solidFill>
              <a:srgbClr val="FFE5C2"/>
            </a:solidFill>
            <a:ln>
              <a:noFill/>
            </a:ln>
            <a:extLst>
              <a:ext uri="{91240B29-F687-4F45-9708-019B960494DF}">
                <a14:hiddenLine xmlns:a14="http://schemas.microsoft.com/office/drawing/2010/main" w="9525">
                  <a:solidFill>
                    <a:srgbClr val="000000"/>
                  </a:solidFill>
                  <a:round/>
                </a14:hiddenLine>
              </a:ext>
            </a:extLst>
          </p:spPr>
          <p:txBody>
            <a:bodyPr vert="horz" wrap="square" lIns="90105" tIns="45052" rIns="90105" bIns="45052" numCol="1" anchor="t" anchorCtr="0" compatLnSpc="1"/>
            <a:lstStyle/>
            <a:p>
              <a:endParaRPr lang="zh-CN" altLang="en-US" sz="1775">
                <a:latin typeface="inpin heiti" panose="00000500000000000000" pitchFamily="2" charset="-122"/>
                <a:ea typeface="inpin heiti" panose="00000500000000000000" pitchFamily="2" charset="-122"/>
                <a:sym typeface="inpin heiti" panose="00000500000000000000" pitchFamily="2" charset="-122"/>
              </a:endParaRPr>
            </a:p>
          </p:txBody>
        </p:sp>
        <p:sp>
          <p:nvSpPr>
            <p:cNvPr id="25" name="Freeform 25"/>
            <p:cNvSpPr/>
            <p:nvPr/>
          </p:nvSpPr>
          <p:spPr bwMode="auto">
            <a:xfrm>
              <a:off x="10443147" y="4910737"/>
              <a:ext cx="738065" cy="897130"/>
            </a:xfrm>
            <a:custGeom>
              <a:avLst/>
              <a:gdLst>
                <a:gd name="T0" fmla="*/ 32 w 116"/>
                <a:gd name="T1" fmla="*/ 141 h 141"/>
                <a:gd name="T2" fmla="*/ 0 w 116"/>
                <a:gd name="T3" fmla="*/ 119 h 141"/>
                <a:gd name="T4" fmla="*/ 84 w 116"/>
                <a:gd name="T5" fmla="*/ 0 h 141"/>
                <a:gd name="T6" fmla="*/ 116 w 116"/>
                <a:gd name="T7" fmla="*/ 22 h 141"/>
                <a:gd name="T8" fmla="*/ 32 w 116"/>
                <a:gd name="T9" fmla="*/ 141 h 141"/>
              </a:gdLst>
              <a:ahLst/>
              <a:cxnLst>
                <a:cxn ang="0">
                  <a:pos x="T0" y="T1"/>
                </a:cxn>
                <a:cxn ang="0">
                  <a:pos x="T2" y="T3"/>
                </a:cxn>
                <a:cxn ang="0">
                  <a:pos x="T4" y="T5"/>
                </a:cxn>
                <a:cxn ang="0">
                  <a:pos x="T6" y="T7"/>
                </a:cxn>
                <a:cxn ang="0">
                  <a:pos x="T8" y="T9"/>
                </a:cxn>
              </a:cxnLst>
              <a:rect l="0" t="0" r="r" b="b"/>
              <a:pathLst>
                <a:path w="116" h="141">
                  <a:moveTo>
                    <a:pt x="32" y="141"/>
                  </a:moveTo>
                  <a:lnTo>
                    <a:pt x="0" y="119"/>
                  </a:lnTo>
                  <a:lnTo>
                    <a:pt x="84" y="0"/>
                  </a:lnTo>
                  <a:lnTo>
                    <a:pt x="116" y="22"/>
                  </a:lnTo>
                  <a:lnTo>
                    <a:pt x="32" y="141"/>
                  </a:lnTo>
                  <a:close/>
                </a:path>
              </a:pathLst>
            </a:custGeom>
            <a:solidFill>
              <a:srgbClr val="FF6D3B"/>
            </a:solidFill>
            <a:ln>
              <a:noFill/>
            </a:ln>
            <a:extLst>
              <a:ext uri="{91240B29-F687-4F45-9708-019B960494DF}">
                <a14:hiddenLine xmlns:a14="http://schemas.microsoft.com/office/drawing/2010/main" w="9525">
                  <a:solidFill>
                    <a:srgbClr val="000000"/>
                  </a:solidFill>
                  <a:round/>
                </a14:hiddenLine>
              </a:ext>
            </a:extLst>
          </p:spPr>
          <p:txBody>
            <a:bodyPr vert="horz" wrap="square" lIns="90105" tIns="45052" rIns="90105" bIns="45052" numCol="1" anchor="t" anchorCtr="0" compatLnSpc="1"/>
            <a:lstStyle/>
            <a:p>
              <a:endParaRPr lang="zh-CN" altLang="en-US" sz="1775">
                <a:latin typeface="inpin heiti" panose="00000500000000000000" pitchFamily="2" charset="-122"/>
                <a:ea typeface="inpin heiti" panose="00000500000000000000" pitchFamily="2" charset="-122"/>
                <a:sym typeface="inpin heiti" panose="00000500000000000000" pitchFamily="2" charset="-122"/>
              </a:endParaRPr>
            </a:p>
          </p:txBody>
        </p:sp>
      </p:grpSp>
      <p:sp>
        <p:nvSpPr>
          <p:cNvPr id="34" name="文本框 33"/>
          <p:cNvSpPr txBox="1"/>
          <p:nvPr/>
        </p:nvSpPr>
        <p:spPr>
          <a:xfrm>
            <a:off x="187301" y="1374578"/>
            <a:ext cx="4005519" cy="637540"/>
          </a:xfrm>
          <a:prstGeom prst="rect">
            <a:avLst/>
          </a:prstGeom>
          <a:noFill/>
        </p:spPr>
        <p:txBody>
          <a:bodyPr wrap="square" rtlCol="0">
            <a:spAutoFit/>
          </a:bodyPr>
          <a:lstStyle/>
          <a:p>
            <a:r>
              <a:rPr kumimoji="1" lang="en-US" altLang="zh-CN" sz="3545" b="1" dirty="0">
                <a:solidFill>
                  <a:srgbClr val="213546"/>
                </a:solidFill>
                <a:latin typeface="inpin heiti" panose="00000500000000000000" pitchFamily="2" charset="-122"/>
                <a:ea typeface="inpin heiti" panose="00000500000000000000" pitchFamily="2" charset="-122"/>
                <a:cs typeface="+mn-ea"/>
                <a:sym typeface="inpin heiti" panose="00000500000000000000" pitchFamily="2" charset="-122"/>
              </a:rPr>
              <a:t>CONTENTS</a:t>
            </a:r>
            <a:endParaRPr kumimoji="1" lang="zh-CN" altLang="en-US" sz="3545" b="1" dirty="0">
              <a:solidFill>
                <a:srgbClr val="213546"/>
              </a:solidFill>
              <a:latin typeface="inpin heiti" panose="00000500000000000000" pitchFamily="2" charset="-122"/>
              <a:ea typeface="inpin heiti" panose="00000500000000000000" pitchFamily="2" charset="-122"/>
              <a:cs typeface="+mn-ea"/>
              <a:sym typeface="inpin heiti" panose="00000500000000000000" pitchFamily="2" charset="-122"/>
            </a:endParaRPr>
          </a:p>
        </p:txBody>
      </p:sp>
      <p:cxnSp>
        <p:nvCxnSpPr>
          <p:cNvPr id="39" name="直接连接符 38"/>
          <p:cNvCxnSpPr/>
          <p:nvPr/>
        </p:nvCxnSpPr>
        <p:spPr>
          <a:xfrm>
            <a:off x="66745" y="2003379"/>
            <a:ext cx="2944059" cy="0"/>
          </a:xfrm>
          <a:prstGeom prst="line">
            <a:avLst/>
          </a:prstGeom>
          <a:ln>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66745" y="1317655"/>
            <a:ext cx="2944059" cy="0"/>
          </a:xfrm>
          <a:prstGeom prst="line">
            <a:avLst/>
          </a:prstGeom>
          <a:ln>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grpSp>
        <p:nvGrpSpPr>
          <p:cNvPr id="54" name="组合 53"/>
          <p:cNvGrpSpPr/>
          <p:nvPr/>
        </p:nvGrpSpPr>
        <p:grpSpPr>
          <a:xfrm>
            <a:off x="4092960" y="949766"/>
            <a:ext cx="390620" cy="2832423"/>
            <a:chOff x="3993092" y="963837"/>
            <a:chExt cx="447894" cy="3247724"/>
          </a:xfrm>
        </p:grpSpPr>
        <p:grpSp>
          <p:nvGrpSpPr>
            <p:cNvPr id="42" name="组合 41"/>
            <p:cNvGrpSpPr/>
            <p:nvPr/>
          </p:nvGrpSpPr>
          <p:grpSpPr>
            <a:xfrm>
              <a:off x="3993092" y="963837"/>
              <a:ext cx="447894" cy="447894"/>
              <a:chOff x="789984" y="220469"/>
              <a:chExt cx="550863" cy="550863"/>
            </a:xfrm>
            <a:solidFill>
              <a:schemeClr val="bg1"/>
            </a:solidFill>
          </p:grpSpPr>
          <p:sp>
            <p:nvSpPr>
              <p:cNvPr id="43" name="Oval 173"/>
              <p:cNvSpPr>
                <a:spLocks noChangeArrowheads="1"/>
              </p:cNvSpPr>
              <p:nvPr/>
            </p:nvSpPr>
            <p:spPr bwMode="auto">
              <a:xfrm>
                <a:off x="789984" y="220469"/>
                <a:ext cx="550863" cy="55086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7578" tIns="33789" rIns="67578" bIns="33789" numCol="1" anchor="t" anchorCtr="0" compatLnSpc="1"/>
              <a:lstStyle/>
              <a:p>
                <a:endParaRPr lang="zh-CN" altLang="en-US" sz="1330" dirty="0">
                  <a:latin typeface="inpin heiti" panose="00000500000000000000" pitchFamily="2" charset="-122"/>
                  <a:ea typeface="inpin heiti" panose="00000500000000000000" pitchFamily="2" charset="-122"/>
                  <a:cs typeface="+mn-ea"/>
                  <a:sym typeface="inpin heiti" panose="00000500000000000000" pitchFamily="2" charset="-122"/>
                </a:endParaRPr>
              </a:p>
            </p:txBody>
          </p:sp>
          <p:sp>
            <p:nvSpPr>
              <p:cNvPr id="44" name="Freeform 191"/>
              <p:cNvSpPr/>
              <p:nvPr/>
            </p:nvSpPr>
            <p:spPr bwMode="auto">
              <a:xfrm>
                <a:off x="970959" y="307782"/>
                <a:ext cx="241300" cy="376238"/>
              </a:xfrm>
              <a:custGeom>
                <a:avLst/>
                <a:gdLst>
                  <a:gd name="T0" fmla="*/ 29 w 80"/>
                  <a:gd name="T1" fmla="*/ 6 h 125"/>
                  <a:gd name="T2" fmla="*/ 6 w 80"/>
                  <a:gd name="T3" fmla="*/ 6 h 125"/>
                  <a:gd name="T4" fmla="*/ 6 w 80"/>
                  <a:gd name="T5" fmla="*/ 29 h 125"/>
                  <a:gd name="T6" fmla="*/ 40 w 80"/>
                  <a:gd name="T7" fmla="*/ 63 h 125"/>
                  <a:gd name="T8" fmla="*/ 6 w 80"/>
                  <a:gd name="T9" fmla="*/ 98 h 125"/>
                  <a:gd name="T10" fmla="*/ 6 w 80"/>
                  <a:gd name="T11" fmla="*/ 121 h 125"/>
                  <a:gd name="T12" fmla="*/ 18 w 80"/>
                  <a:gd name="T13" fmla="*/ 125 h 125"/>
                  <a:gd name="T14" fmla="*/ 29 w 80"/>
                  <a:gd name="T15" fmla="*/ 121 h 125"/>
                  <a:gd name="T16" fmla="*/ 75 w 80"/>
                  <a:gd name="T17" fmla="*/ 75 h 125"/>
                  <a:gd name="T18" fmla="*/ 80 w 80"/>
                  <a:gd name="T19" fmla="*/ 63 h 125"/>
                  <a:gd name="T20" fmla="*/ 75 w 80"/>
                  <a:gd name="T21" fmla="*/ 52 h 125"/>
                  <a:gd name="T22" fmla="*/ 29 w 80"/>
                  <a:gd name="T23" fmla="*/ 6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0" h="125">
                    <a:moveTo>
                      <a:pt x="29" y="6"/>
                    </a:moveTo>
                    <a:cubicBezTo>
                      <a:pt x="23" y="0"/>
                      <a:pt x="13" y="0"/>
                      <a:pt x="6" y="6"/>
                    </a:cubicBezTo>
                    <a:cubicBezTo>
                      <a:pt x="0" y="13"/>
                      <a:pt x="0" y="23"/>
                      <a:pt x="6" y="29"/>
                    </a:cubicBezTo>
                    <a:cubicBezTo>
                      <a:pt x="40" y="63"/>
                      <a:pt x="40" y="63"/>
                      <a:pt x="40" y="63"/>
                    </a:cubicBezTo>
                    <a:cubicBezTo>
                      <a:pt x="6" y="98"/>
                      <a:pt x="6" y="98"/>
                      <a:pt x="6" y="98"/>
                    </a:cubicBezTo>
                    <a:cubicBezTo>
                      <a:pt x="0" y="104"/>
                      <a:pt x="0" y="114"/>
                      <a:pt x="6" y="121"/>
                    </a:cubicBezTo>
                    <a:cubicBezTo>
                      <a:pt x="9" y="124"/>
                      <a:pt x="14" y="125"/>
                      <a:pt x="18" y="125"/>
                    </a:cubicBezTo>
                    <a:cubicBezTo>
                      <a:pt x="22" y="125"/>
                      <a:pt x="26" y="124"/>
                      <a:pt x="29" y="121"/>
                    </a:cubicBezTo>
                    <a:cubicBezTo>
                      <a:pt x="75" y="75"/>
                      <a:pt x="75" y="75"/>
                      <a:pt x="75" y="75"/>
                    </a:cubicBezTo>
                    <a:cubicBezTo>
                      <a:pt x="78" y="72"/>
                      <a:pt x="80" y="68"/>
                      <a:pt x="80" y="63"/>
                    </a:cubicBezTo>
                    <a:cubicBezTo>
                      <a:pt x="80" y="59"/>
                      <a:pt x="78" y="55"/>
                      <a:pt x="75" y="52"/>
                    </a:cubicBezTo>
                    <a:lnTo>
                      <a:pt x="29" y="6"/>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67578" tIns="33789" rIns="67578" bIns="33789" numCol="1" anchor="t" anchorCtr="0" compatLnSpc="1"/>
              <a:lstStyle/>
              <a:p>
                <a:endParaRPr lang="zh-CN" altLang="en-US" sz="1330">
                  <a:latin typeface="inpin heiti" panose="00000500000000000000" pitchFamily="2" charset="-122"/>
                  <a:ea typeface="inpin heiti" panose="00000500000000000000" pitchFamily="2" charset="-122"/>
                  <a:cs typeface="+mn-ea"/>
                  <a:sym typeface="inpin heiti" panose="00000500000000000000" pitchFamily="2" charset="-122"/>
                </a:endParaRPr>
              </a:p>
            </p:txBody>
          </p:sp>
        </p:grpSp>
        <p:grpSp>
          <p:nvGrpSpPr>
            <p:cNvPr id="45" name="组合 44"/>
            <p:cNvGrpSpPr/>
            <p:nvPr/>
          </p:nvGrpSpPr>
          <p:grpSpPr>
            <a:xfrm>
              <a:off x="3993092" y="1875091"/>
              <a:ext cx="447894" cy="447894"/>
              <a:chOff x="789984" y="220469"/>
              <a:chExt cx="550863" cy="550863"/>
            </a:xfrm>
            <a:solidFill>
              <a:schemeClr val="bg1"/>
            </a:solidFill>
          </p:grpSpPr>
          <p:sp>
            <p:nvSpPr>
              <p:cNvPr id="46" name="Oval 173"/>
              <p:cNvSpPr>
                <a:spLocks noChangeArrowheads="1"/>
              </p:cNvSpPr>
              <p:nvPr/>
            </p:nvSpPr>
            <p:spPr bwMode="auto">
              <a:xfrm>
                <a:off x="789984" y="220469"/>
                <a:ext cx="550863" cy="55086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7578" tIns="33789" rIns="67578" bIns="33789" numCol="1" anchor="t" anchorCtr="0" compatLnSpc="1"/>
              <a:lstStyle/>
              <a:p>
                <a:endParaRPr lang="zh-CN" altLang="en-US" sz="1330" dirty="0">
                  <a:latin typeface="inpin heiti" panose="00000500000000000000" pitchFamily="2" charset="-122"/>
                  <a:ea typeface="inpin heiti" panose="00000500000000000000" pitchFamily="2" charset="-122"/>
                  <a:cs typeface="+mn-ea"/>
                  <a:sym typeface="inpin heiti" panose="00000500000000000000" pitchFamily="2" charset="-122"/>
                </a:endParaRPr>
              </a:p>
            </p:txBody>
          </p:sp>
          <p:sp>
            <p:nvSpPr>
              <p:cNvPr id="47" name="Freeform 191"/>
              <p:cNvSpPr/>
              <p:nvPr/>
            </p:nvSpPr>
            <p:spPr bwMode="auto">
              <a:xfrm>
                <a:off x="970959" y="307782"/>
                <a:ext cx="241300" cy="376238"/>
              </a:xfrm>
              <a:custGeom>
                <a:avLst/>
                <a:gdLst>
                  <a:gd name="T0" fmla="*/ 29 w 80"/>
                  <a:gd name="T1" fmla="*/ 6 h 125"/>
                  <a:gd name="T2" fmla="*/ 6 w 80"/>
                  <a:gd name="T3" fmla="*/ 6 h 125"/>
                  <a:gd name="T4" fmla="*/ 6 w 80"/>
                  <a:gd name="T5" fmla="*/ 29 h 125"/>
                  <a:gd name="T6" fmla="*/ 40 w 80"/>
                  <a:gd name="T7" fmla="*/ 63 h 125"/>
                  <a:gd name="T8" fmla="*/ 6 w 80"/>
                  <a:gd name="T9" fmla="*/ 98 h 125"/>
                  <a:gd name="T10" fmla="*/ 6 w 80"/>
                  <a:gd name="T11" fmla="*/ 121 h 125"/>
                  <a:gd name="T12" fmla="*/ 18 w 80"/>
                  <a:gd name="T13" fmla="*/ 125 h 125"/>
                  <a:gd name="T14" fmla="*/ 29 w 80"/>
                  <a:gd name="T15" fmla="*/ 121 h 125"/>
                  <a:gd name="T16" fmla="*/ 75 w 80"/>
                  <a:gd name="T17" fmla="*/ 75 h 125"/>
                  <a:gd name="T18" fmla="*/ 80 w 80"/>
                  <a:gd name="T19" fmla="*/ 63 h 125"/>
                  <a:gd name="T20" fmla="*/ 75 w 80"/>
                  <a:gd name="T21" fmla="*/ 52 h 125"/>
                  <a:gd name="T22" fmla="*/ 29 w 80"/>
                  <a:gd name="T23" fmla="*/ 6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0" h="125">
                    <a:moveTo>
                      <a:pt x="29" y="6"/>
                    </a:moveTo>
                    <a:cubicBezTo>
                      <a:pt x="23" y="0"/>
                      <a:pt x="13" y="0"/>
                      <a:pt x="6" y="6"/>
                    </a:cubicBezTo>
                    <a:cubicBezTo>
                      <a:pt x="0" y="13"/>
                      <a:pt x="0" y="23"/>
                      <a:pt x="6" y="29"/>
                    </a:cubicBezTo>
                    <a:cubicBezTo>
                      <a:pt x="40" y="63"/>
                      <a:pt x="40" y="63"/>
                      <a:pt x="40" y="63"/>
                    </a:cubicBezTo>
                    <a:cubicBezTo>
                      <a:pt x="6" y="98"/>
                      <a:pt x="6" y="98"/>
                      <a:pt x="6" y="98"/>
                    </a:cubicBezTo>
                    <a:cubicBezTo>
                      <a:pt x="0" y="104"/>
                      <a:pt x="0" y="114"/>
                      <a:pt x="6" y="121"/>
                    </a:cubicBezTo>
                    <a:cubicBezTo>
                      <a:pt x="9" y="124"/>
                      <a:pt x="14" y="125"/>
                      <a:pt x="18" y="125"/>
                    </a:cubicBezTo>
                    <a:cubicBezTo>
                      <a:pt x="22" y="125"/>
                      <a:pt x="26" y="124"/>
                      <a:pt x="29" y="121"/>
                    </a:cubicBezTo>
                    <a:cubicBezTo>
                      <a:pt x="75" y="75"/>
                      <a:pt x="75" y="75"/>
                      <a:pt x="75" y="75"/>
                    </a:cubicBezTo>
                    <a:cubicBezTo>
                      <a:pt x="78" y="72"/>
                      <a:pt x="80" y="68"/>
                      <a:pt x="80" y="63"/>
                    </a:cubicBezTo>
                    <a:cubicBezTo>
                      <a:pt x="80" y="59"/>
                      <a:pt x="78" y="55"/>
                      <a:pt x="75" y="52"/>
                    </a:cubicBezTo>
                    <a:lnTo>
                      <a:pt x="29" y="6"/>
                    </a:lnTo>
                    <a:close/>
                  </a:path>
                </a:pathLst>
              </a:custGeom>
              <a:solidFill>
                <a:srgbClr val="E96D2B"/>
              </a:solidFill>
              <a:ln>
                <a:noFill/>
              </a:ln>
              <a:extLst>
                <a:ext uri="{91240B29-F687-4F45-9708-019B960494DF}">
                  <a14:hiddenLine xmlns:a14="http://schemas.microsoft.com/office/drawing/2010/main" w="9525">
                    <a:solidFill>
                      <a:srgbClr val="000000"/>
                    </a:solidFill>
                    <a:round/>
                  </a14:hiddenLine>
                </a:ext>
              </a:extLst>
            </p:spPr>
            <p:txBody>
              <a:bodyPr vert="horz" wrap="square" lIns="67578" tIns="33789" rIns="67578" bIns="33789" numCol="1" anchor="t" anchorCtr="0" compatLnSpc="1"/>
              <a:lstStyle/>
              <a:p>
                <a:endParaRPr lang="zh-CN" altLang="en-US" sz="1330">
                  <a:latin typeface="inpin heiti" panose="00000500000000000000" pitchFamily="2" charset="-122"/>
                  <a:ea typeface="inpin heiti" panose="00000500000000000000" pitchFamily="2" charset="-122"/>
                  <a:cs typeface="+mn-ea"/>
                  <a:sym typeface="inpin heiti" panose="00000500000000000000" pitchFamily="2" charset="-122"/>
                </a:endParaRPr>
              </a:p>
            </p:txBody>
          </p:sp>
        </p:grpSp>
        <p:grpSp>
          <p:nvGrpSpPr>
            <p:cNvPr id="48" name="组合 47"/>
            <p:cNvGrpSpPr/>
            <p:nvPr/>
          </p:nvGrpSpPr>
          <p:grpSpPr>
            <a:xfrm>
              <a:off x="3993092" y="2795376"/>
              <a:ext cx="447894" cy="447894"/>
              <a:chOff x="789984" y="220469"/>
              <a:chExt cx="550863" cy="550863"/>
            </a:xfrm>
            <a:solidFill>
              <a:schemeClr val="bg1"/>
            </a:solidFill>
          </p:grpSpPr>
          <p:sp>
            <p:nvSpPr>
              <p:cNvPr id="49" name="Oval 173"/>
              <p:cNvSpPr>
                <a:spLocks noChangeArrowheads="1"/>
              </p:cNvSpPr>
              <p:nvPr/>
            </p:nvSpPr>
            <p:spPr bwMode="auto">
              <a:xfrm>
                <a:off x="789984" y="220469"/>
                <a:ext cx="550863" cy="55086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7578" tIns="33789" rIns="67578" bIns="33789" numCol="1" anchor="t" anchorCtr="0" compatLnSpc="1"/>
              <a:lstStyle/>
              <a:p>
                <a:endParaRPr lang="zh-CN" altLang="en-US" sz="1330" dirty="0">
                  <a:latin typeface="inpin heiti" panose="00000500000000000000" pitchFamily="2" charset="-122"/>
                  <a:ea typeface="inpin heiti" panose="00000500000000000000" pitchFamily="2" charset="-122"/>
                  <a:cs typeface="+mn-ea"/>
                  <a:sym typeface="inpin heiti" panose="00000500000000000000" pitchFamily="2" charset="-122"/>
                </a:endParaRPr>
              </a:p>
            </p:txBody>
          </p:sp>
          <p:sp>
            <p:nvSpPr>
              <p:cNvPr id="50" name="Freeform 191"/>
              <p:cNvSpPr/>
              <p:nvPr/>
            </p:nvSpPr>
            <p:spPr bwMode="auto">
              <a:xfrm>
                <a:off x="970959" y="307782"/>
                <a:ext cx="241300" cy="376238"/>
              </a:xfrm>
              <a:custGeom>
                <a:avLst/>
                <a:gdLst>
                  <a:gd name="T0" fmla="*/ 29 w 80"/>
                  <a:gd name="T1" fmla="*/ 6 h 125"/>
                  <a:gd name="T2" fmla="*/ 6 w 80"/>
                  <a:gd name="T3" fmla="*/ 6 h 125"/>
                  <a:gd name="T4" fmla="*/ 6 w 80"/>
                  <a:gd name="T5" fmla="*/ 29 h 125"/>
                  <a:gd name="T6" fmla="*/ 40 w 80"/>
                  <a:gd name="T7" fmla="*/ 63 h 125"/>
                  <a:gd name="T8" fmla="*/ 6 w 80"/>
                  <a:gd name="T9" fmla="*/ 98 h 125"/>
                  <a:gd name="T10" fmla="*/ 6 w 80"/>
                  <a:gd name="T11" fmla="*/ 121 h 125"/>
                  <a:gd name="T12" fmla="*/ 18 w 80"/>
                  <a:gd name="T13" fmla="*/ 125 h 125"/>
                  <a:gd name="T14" fmla="*/ 29 w 80"/>
                  <a:gd name="T15" fmla="*/ 121 h 125"/>
                  <a:gd name="T16" fmla="*/ 75 w 80"/>
                  <a:gd name="T17" fmla="*/ 75 h 125"/>
                  <a:gd name="T18" fmla="*/ 80 w 80"/>
                  <a:gd name="T19" fmla="*/ 63 h 125"/>
                  <a:gd name="T20" fmla="*/ 75 w 80"/>
                  <a:gd name="T21" fmla="*/ 52 h 125"/>
                  <a:gd name="T22" fmla="*/ 29 w 80"/>
                  <a:gd name="T23" fmla="*/ 6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0" h="125">
                    <a:moveTo>
                      <a:pt x="29" y="6"/>
                    </a:moveTo>
                    <a:cubicBezTo>
                      <a:pt x="23" y="0"/>
                      <a:pt x="13" y="0"/>
                      <a:pt x="6" y="6"/>
                    </a:cubicBezTo>
                    <a:cubicBezTo>
                      <a:pt x="0" y="13"/>
                      <a:pt x="0" y="23"/>
                      <a:pt x="6" y="29"/>
                    </a:cubicBezTo>
                    <a:cubicBezTo>
                      <a:pt x="40" y="63"/>
                      <a:pt x="40" y="63"/>
                      <a:pt x="40" y="63"/>
                    </a:cubicBezTo>
                    <a:cubicBezTo>
                      <a:pt x="6" y="98"/>
                      <a:pt x="6" y="98"/>
                      <a:pt x="6" y="98"/>
                    </a:cubicBezTo>
                    <a:cubicBezTo>
                      <a:pt x="0" y="104"/>
                      <a:pt x="0" y="114"/>
                      <a:pt x="6" y="121"/>
                    </a:cubicBezTo>
                    <a:cubicBezTo>
                      <a:pt x="9" y="124"/>
                      <a:pt x="14" y="125"/>
                      <a:pt x="18" y="125"/>
                    </a:cubicBezTo>
                    <a:cubicBezTo>
                      <a:pt x="22" y="125"/>
                      <a:pt x="26" y="124"/>
                      <a:pt x="29" y="121"/>
                    </a:cubicBezTo>
                    <a:cubicBezTo>
                      <a:pt x="75" y="75"/>
                      <a:pt x="75" y="75"/>
                      <a:pt x="75" y="75"/>
                    </a:cubicBezTo>
                    <a:cubicBezTo>
                      <a:pt x="78" y="72"/>
                      <a:pt x="80" y="68"/>
                      <a:pt x="80" y="63"/>
                    </a:cubicBezTo>
                    <a:cubicBezTo>
                      <a:pt x="80" y="59"/>
                      <a:pt x="78" y="55"/>
                      <a:pt x="75" y="52"/>
                    </a:cubicBezTo>
                    <a:lnTo>
                      <a:pt x="29" y="6"/>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67578" tIns="33789" rIns="67578" bIns="33789" numCol="1" anchor="t" anchorCtr="0" compatLnSpc="1"/>
              <a:lstStyle/>
              <a:p>
                <a:endParaRPr lang="zh-CN" altLang="en-US" sz="1330" dirty="0">
                  <a:latin typeface="inpin heiti" panose="00000500000000000000" pitchFamily="2" charset="-122"/>
                  <a:ea typeface="inpin heiti" panose="00000500000000000000" pitchFamily="2" charset="-122"/>
                  <a:cs typeface="+mn-ea"/>
                  <a:sym typeface="inpin heiti" panose="00000500000000000000" pitchFamily="2" charset="-122"/>
                </a:endParaRPr>
              </a:p>
            </p:txBody>
          </p:sp>
        </p:grpSp>
        <p:grpSp>
          <p:nvGrpSpPr>
            <p:cNvPr id="51" name="组合 50"/>
            <p:cNvGrpSpPr/>
            <p:nvPr/>
          </p:nvGrpSpPr>
          <p:grpSpPr>
            <a:xfrm>
              <a:off x="3993092" y="3763667"/>
              <a:ext cx="447894" cy="447894"/>
              <a:chOff x="789984" y="220469"/>
              <a:chExt cx="550863" cy="550863"/>
            </a:xfrm>
            <a:solidFill>
              <a:schemeClr val="bg1"/>
            </a:solidFill>
          </p:grpSpPr>
          <p:sp>
            <p:nvSpPr>
              <p:cNvPr id="52" name="Oval 173"/>
              <p:cNvSpPr>
                <a:spLocks noChangeArrowheads="1"/>
              </p:cNvSpPr>
              <p:nvPr/>
            </p:nvSpPr>
            <p:spPr bwMode="auto">
              <a:xfrm>
                <a:off x="789984" y="220469"/>
                <a:ext cx="550863" cy="55086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7578" tIns="33789" rIns="67578" bIns="33789" numCol="1" anchor="t" anchorCtr="0" compatLnSpc="1"/>
              <a:lstStyle/>
              <a:p>
                <a:endParaRPr lang="zh-CN" altLang="en-US" sz="1330" dirty="0">
                  <a:latin typeface="inpin heiti" panose="00000500000000000000" pitchFamily="2" charset="-122"/>
                  <a:ea typeface="inpin heiti" panose="00000500000000000000" pitchFamily="2" charset="-122"/>
                  <a:cs typeface="+mn-ea"/>
                  <a:sym typeface="inpin heiti" panose="00000500000000000000" pitchFamily="2" charset="-122"/>
                </a:endParaRPr>
              </a:p>
            </p:txBody>
          </p:sp>
          <p:sp>
            <p:nvSpPr>
              <p:cNvPr id="53" name="Freeform 191"/>
              <p:cNvSpPr/>
              <p:nvPr/>
            </p:nvSpPr>
            <p:spPr bwMode="auto">
              <a:xfrm>
                <a:off x="970959" y="307782"/>
                <a:ext cx="241300" cy="376238"/>
              </a:xfrm>
              <a:custGeom>
                <a:avLst/>
                <a:gdLst>
                  <a:gd name="T0" fmla="*/ 29 w 80"/>
                  <a:gd name="T1" fmla="*/ 6 h 125"/>
                  <a:gd name="T2" fmla="*/ 6 w 80"/>
                  <a:gd name="T3" fmla="*/ 6 h 125"/>
                  <a:gd name="T4" fmla="*/ 6 w 80"/>
                  <a:gd name="T5" fmla="*/ 29 h 125"/>
                  <a:gd name="T6" fmla="*/ 40 w 80"/>
                  <a:gd name="T7" fmla="*/ 63 h 125"/>
                  <a:gd name="T8" fmla="*/ 6 w 80"/>
                  <a:gd name="T9" fmla="*/ 98 h 125"/>
                  <a:gd name="T10" fmla="*/ 6 w 80"/>
                  <a:gd name="T11" fmla="*/ 121 h 125"/>
                  <a:gd name="T12" fmla="*/ 18 w 80"/>
                  <a:gd name="T13" fmla="*/ 125 h 125"/>
                  <a:gd name="T14" fmla="*/ 29 w 80"/>
                  <a:gd name="T15" fmla="*/ 121 h 125"/>
                  <a:gd name="T16" fmla="*/ 75 w 80"/>
                  <a:gd name="T17" fmla="*/ 75 h 125"/>
                  <a:gd name="T18" fmla="*/ 80 w 80"/>
                  <a:gd name="T19" fmla="*/ 63 h 125"/>
                  <a:gd name="T20" fmla="*/ 75 w 80"/>
                  <a:gd name="T21" fmla="*/ 52 h 125"/>
                  <a:gd name="T22" fmla="*/ 29 w 80"/>
                  <a:gd name="T23" fmla="*/ 6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0" h="125">
                    <a:moveTo>
                      <a:pt x="29" y="6"/>
                    </a:moveTo>
                    <a:cubicBezTo>
                      <a:pt x="23" y="0"/>
                      <a:pt x="13" y="0"/>
                      <a:pt x="6" y="6"/>
                    </a:cubicBezTo>
                    <a:cubicBezTo>
                      <a:pt x="0" y="13"/>
                      <a:pt x="0" y="23"/>
                      <a:pt x="6" y="29"/>
                    </a:cubicBezTo>
                    <a:cubicBezTo>
                      <a:pt x="40" y="63"/>
                      <a:pt x="40" y="63"/>
                      <a:pt x="40" y="63"/>
                    </a:cubicBezTo>
                    <a:cubicBezTo>
                      <a:pt x="6" y="98"/>
                      <a:pt x="6" y="98"/>
                      <a:pt x="6" y="98"/>
                    </a:cubicBezTo>
                    <a:cubicBezTo>
                      <a:pt x="0" y="104"/>
                      <a:pt x="0" y="114"/>
                      <a:pt x="6" y="121"/>
                    </a:cubicBezTo>
                    <a:cubicBezTo>
                      <a:pt x="9" y="124"/>
                      <a:pt x="14" y="125"/>
                      <a:pt x="18" y="125"/>
                    </a:cubicBezTo>
                    <a:cubicBezTo>
                      <a:pt x="22" y="125"/>
                      <a:pt x="26" y="124"/>
                      <a:pt x="29" y="121"/>
                    </a:cubicBezTo>
                    <a:cubicBezTo>
                      <a:pt x="75" y="75"/>
                      <a:pt x="75" y="75"/>
                      <a:pt x="75" y="75"/>
                    </a:cubicBezTo>
                    <a:cubicBezTo>
                      <a:pt x="78" y="72"/>
                      <a:pt x="80" y="68"/>
                      <a:pt x="80" y="63"/>
                    </a:cubicBezTo>
                    <a:cubicBezTo>
                      <a:pt x="80" y="59"/>
                      <a:pt x="78" y="55"/>
                      <a:pt x="75" y="52"/>
                    </a:cubicBezTo>
                    <a:lnTo>
                      <a:pt x="29" y="6"/>
                    </a:lnTo>
                    <a:close/>
                  </a:path>
                </a:pathLst>
              </a:custGeom>
              <a:solidFill>
                <a:srgbClr val="213546"/>
              </a:solidFill>
              <a:ln>
                <a:noFill/>
              </a:ln>
              <a:extLst>
                <a:ext uri="{91240B29-F687-4F45-9708-019B960494DF}">
                  <a14:hiddenLine xmlns:a14="http://schemas.microsoft.com/office/drawing/2010/main" w="9525">
                    <a:solidFill>
                      <a:srgbClr val="000000"/>
                    </a:solidFill>
                    <a:round/>
                  </a14:hiddenLine>
                </a:ext>
              </a:extLst>
            </p:spPr>
            <p:txBody>
              <a:bodyPr vert="horz" wrap="square" lIns="67578" tIns="33789" rIns="67578" bIns="33789" numCol="1" anchor="t" anchorCtr="0" compatLnSpc="1"/>
              <a:lstStyle/>
              <a:p>
                <a:endParaRPr lang="zh-CN" altLang="en-US" sz="1330">
                  <a:latin typeface="inpin heiti" panose="00000500000000000000" pitchFamily="2" charset="-122"/>
                  <a:ea typeface="inpin heiti" panose="00000500000000000000" pitchFamily="2" charset="-122"/>
                  <a:cs typeface="+mn-ea"/>
                  <a:sym typeface="inpin heiti" panose="00000500000000000000" pitchFamily="2" charset="-122"/>
                </a:endParaRPr>
              </a:p>
            </p:txBody>
          </p:sp>
        </p:grpSp>
      </p:grpSp>
      <p:sp>
        <p:nvSpPr>
          <p:cNvPr id="55" name="文本框 54"/>
          <p:cNvSpPr txBox="1"/>
          <p:nvPr/>
        </p:nvSpPr>
        <p:spPr>
          <a:xfrm>
            <a:off x="4645586" y="1009790"/>
            <a:ext cx="1203960" cy="284480"/>
          </a:xfrm>
          <a:prstGeom prst="rect">
            <a:avLst/>
          </a:prstGeom>
          <a:noFill/>
        </p:spPr>
        <p:txBody>
          <a:bodyPr wrap="none" rtlCol="0">
            <a:spAutoFit/>
          </a:bodyPr>
          <a:lstStyle/>
          <a:p>
            <a:pPr>
              <a:lnSpc>
                <a:spcPct val="90000"/>
              </a:lnSpc>
            </a:pPr>
            <a:r>
              <a:rPr lang="zh-CN" altLang="en-US" sz="1400" b="1" spc="600" dirty="0">
                <a:solidFill>
                  <a:schemeClr val="tx1">
                    <a:lumMod val="95000"/>
                    <a:lumOff val="5000"/>
                  </a:schemeClr>
                </a:solidFill>
                <a:latin typeface="inpin heiti" panose="00000500000000000000" pitchFamily="2" charset="-122"/>
                <a:ea typeface="inpin heiti" panose="00000500000000000000" pitchFamily="2" charset="-122"/>
                <a:sym typeface="inpin heiti" panose="00000500000000000000" pitchFamily="2" charset="-122"/>
              </a:rPr>
              <a:t>自我介绍</a:t>
            </a:r>
            <a:endParaRPr lang="zh-CN" altLang="en-US" sz="1400" b="1" spc="600" dirty="0">
              <a:solidFill>
                <a:schemeClr val="tx1">
                  <a:lumMod val="95000"/>
                  <a:lumOff val="5000"/>
                </a:schemeClr>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61" name="文本框 60"/>
          <p:cNvSpPr txBox="1"/>
          <p:nvPr/>
        </p:nvSpPr>
        <p:spPr>
          <a:xfrm>
            <a:off x="4645570" y="1784135"/>
            <a:ext cx="1591310" cy="303530"/>
          </a:xfrm>
          <a:prstGeom prst="rect">
            <a:avLst/>
          </a:prstGeom>
          <a:noFill/>
        </p:spPr>
        <p:txBody>
          <a:bodyPr wrap="none" rtlCol="0">
            <a:spAutoFit/>
          </a:bodyPr>
          <a:lstStyle/>
          <a:p>
            <a:r>
              <a:rPr lang="en-US" altLang="zh-CN" sz="1380" b="1" spc="600" dirty="0">
                <a:solidFill>
                  <a:srgbClr val="E96D2B"/>
                </a:solidFill>
                <a:latin typeface="inpin heiti" panose="00000500000000000000" pitchFamily="2" charset="-122"/>
                <a:ea typeface="inpin heiti" panose="00000500000000000000" pitchFamily="2" charset="-122"/>
                <a:sym typeface="inpin heiti" panose="00000500000000000000" pitchFamily="2" charset="-122"/>
              </a:rPr>
              <a:t>TDengine</a:t>
            </a:r>
            <a:endParaRPr lang="en-US" altLang="zh-CN" sz="1380" b="1" spc="600" dirty="0">
              <a:solidFill>
                <a:srgbClr val="E96D2B"/>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63" name="文本框 62"/>
          <p:cNvSpPr txBox="1"/>
          <p:nvPr/>
        </p:nvSpPr>
        <p:spPr>
          <a:xfrm>
            <a:off x="4663985" y="2596150"/>
            <a:ext cx="850265" cy="303530"/>
          </a:xfrm>
          <a:prstGeom prst="rect">
            <a:avLst/>
          </a:prstGeom>
          <a:noFill/>
        </p:spPr>
        <p:txBody>
          <a:bodyPr wrap="none" rtlCol="0">
            <a:spAutoFit/>
          </a:bodyPr>
          <a:lstStyle/>
          <a:p>
            <a:r>
              <a:rPr lang="en-US" altLang="zh-CN" sz="1380" b="1" spc="300" dirty="0">
                <a:solidFill>
                  <a:schemeClr val="tx1">
                    <a:lumMod val="95000"/>
                    <a:lumOff val="5000"/>
                  </a:schemeClr>
                </a:solidFill>
                <a:latin typeface="inpin heiti" panose="00000500000000000000" pitchFamily="2" charset="-122"/>
                <a:ea typeface="inpin heiti" panose="00000500000000000000" pitchFamily="2" charset="-122"/>
                <a:sym typeface="inpin heiti" panose="00000500000000000000" pitchFamily="2" charset="-122"/>
              </a:rPr>
              <a:t>taosX</a:t>
            </a:r>
            <a:endParaRPr lang="en-US" altLang="zh-CN" sz="1380" b="1" spc="300" dirty="0">
              <a:solidFill>
                <a:schemeClr val="tx1">
                  <a:lumMod val="95000"/>
                  <a:lumOff val="5000"/>
                </a:schemeClr>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65" name="文本框 64"/>
          <p:cNvSpPr txBox="1"/>
          <p:nvPr/>
        </p:nvSpPr>
        <p:spPr>
          <a:xfrm>
            <a:off x="4704080" y="3432810"/>
            <a:ext cx="2453005" cy="303530"/>
          </a:xfrm>
          <a:prstGeom prst="rect">
            <a:avLst/>
          </a:prstGeom>
          <a:noFill/>
        </p:spPr>
        <p:txBody>
          <a:bodyPr wrap="square" rtlCol="0">
            <a:spAutoFit/>
          </a:bodyPr>
          <a:lstStyle/>
          <a:p>
            <a:r>
              <a:rPr lang="en-US" altLang="zh-CN" sz="1380" b="1" spc="600" dirty="0">
                <a:solidFill>
                  <a:schemeClr val="tx1">
                    <a:lumMod val="95000"/>
                    <a:lumOff val="5000"/>
                  </a:schemeClr>
                </a:solidFill>
                <a:latin typeface="inpin heiti" panose="00000500000000000000" pitchFamily="2" charset="-122"/>
                <a:ea typeface="inpin heiti" panose="00000500000000000000" pitchFamily="2" charset="-122"/>
                <a:sym typeface="inpin heiti" panose="00000500000000000000" pitchFamily="2" charset="-122"/>
              </a:rPr>
              <a:t>Rust </a:t>
            </a:r>
            <a:r>
              <a:rPr lang="zh-CN" altLang="en-US" sz="1380" b="1" spc="600" dirty="0">
                <a:solidFill>
                  <a:schemeClr val="tx1">
                    <a:lumMod val="95000"/>
                    <a:lumOff val="5000"/>
                  </a:schemeClr>
                </a:solidFill>
                <a:latin typeface="inpin heiti" panose="00000500000000000000" pitchFamily="2" charset="-122"/>
                <a:ea typeface="inpin heiti" panose="00000500000000000000" pitchFamily="2" charset="-122"/>
                <a:sym typeface="inpin heiti" panose="00000500000000000000" pitchFamily="2" charset="-122"/>
              </a:rPr>
              <a:t>使用</a:t>
            </a:r>
            <a:endParaRPr lang="zh-CN" altLang="en-US" sz="1380" b="1" spc="600" dirty="0">
              <a:solidFill>
                <a:schemeClr val="tx1">
                  <a:lumMod val="95000"/>
                  <a:lumOff val="5000"/>
                </a:schemeClr>
              </a:solidFill>
              <a:latin typeface="inpin heiti" panose="00000500000000000000" pitchFamily="2" charset="-122"/>
              <a:ea typeface="inpin heiti" panose="00000500000000000000" pitchFamily="2" charset="-122"/>
              <a:sym typeface="inpin heiti" panose="00000500000000000000"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273844"/>
            <a:ext cx="5887653" cy="544304"/>
          </a:xfrm>
        </p:spPr>
        <p:txBody>
          <a:bodyPr>
            <a:normAutofit/>
          </a:bodyPr>
          <a:lstStyle/>
          <a:p>
            <a:r>
              <a:rPr lang="en-US" altLang="zh-CN" sz="2200" dirty="0" err="1">
                <a:solidFill>
                  <a:srgbClr val="0040CE"/>
                </a:solidFill>
                <a:latin typeface="微软雅黑" panose="020B0503020204020204" pitchFamily="34" charset="-122"/>
                <a:ea typeface="微软雅黑" panose="020B0503020204020204" pitchFamily="34" charset="-122"/>
                <a:cs typeface="微软雅黑" panose="020B0503020204020204" pitchFamily="34" charset="-122"/>
              </a:rPr>
              <a:t>TDengine</a:t>
            </a:r>
            <a:r>
              <a:rPr lang="en-US" altLang="zh-CN" sz="2200" dirty="0">
                <a:solidFill>
                  <a:srgbClr val="0040CE"/>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200" dirty="0">
                <a:solidFill>
                  <a:srgbClr val="0040CE"/>
                </a:solidFill>
                <a:latin typeface="微软雅黑" panose="020B0503020204020204" pitchFamily="34" charset="-122"/>
                <a:ea typeface="微软雅黑" panose="020B0503020204020204" pitchFamily="34" charset="-122"/>
                <a:cs typeface="微软雅黑" panose="020B0503020204020204" pitchFamily="34" charset="-122"/>
              </a:rPr>
              <a:t> 时序数据库</a:t>
            </a:r>
            <a:endParaRPr kumimoji="1" lang="zh-CN" altLang="en-US" sz="2200" dirty="0"/>
          </a:p>
        </p:txBody>
      </p:sp>
      <p:sp>
        <p:nvSpPr>
          <p:cNvPr id="3" name="文本占位符 2"/>
          <p:cNvSpPr>
            <a:spLocks noGrp="1"/>
          </p:cNvSpPr>
          <p:nvPr>
            <p:ph type="body" idx="1"/>
          </p:nvPr>
        </p:nvSpPr>
        <p:spPr>
          <a:xfrm>
            <a:off x="628650" y="1133649"/>
            <a:ext cx="7886700" cy="1065973"/>
          </a:xfrm>
        </p:spPr>
        <p:txBody>
          <a:bodyPr>
            <a:normAutofit fontScale="85000" lnSpcReduction="10000"/>
          </a:bodyPr>
          <a:lstStyle/>
          <a:p>
            <a:pPr marL="0" indent="0">
              <a:lnSpc>
                <a:spcPct val="150000"/>
              </a:lnSpc>
              <a:buNone/>
            </a:pPr>
            <a:r>
              <a:rPr lang="en-US" altLang="zh-CN" sz="1500" dirty="0" err="1"/>
              <a:t>TDengine</a:t>
            </a:r>
            <a:r>
              <a:rPr lang="en-US" altLang="zh-CN" sz="1500" dirty="0"/>
              <a:t> </a:t>
            </a:r>
            <a:r>
              <a:rPr lang="zh-CN" altLang="en-US" sz="1500" dirty="0"/>
              <a:t>是一款开源、云原生的时序数据库（</a:t>
            </a:r>
            <a:r>
              <a:rPr lang="en-US" altLang="zh-CN" sz="1500" dirty="0"/>
              <a:t>Time Series Database</a:t>
            </a:r>
            <a:r>
              <a:rPr lang="zh-CN" altLang="en-US" sz="1500" dirty="0"/>
              <a:t>），专为物联网、工业互联网、金融、</a:t>
            </a:r>
            <a:r>
              <a:rPr lang="en-US" altLang="zh-CN" sz="1500" dirty="0"/>
              <a:t>IT </a:t>
            </a:r>
            <a:r>
              <a:rPr lang="zh-CN" altLang="en-US" sz="1500" dirty="0"/>
              <a:t>运维监控等场景设计并优化，具有极强的弹性伸缩能力。同时它还带有内建的缓存、流式计算、数据订阅等系统功能，能大幅减少系统设计的复杂度，降低研发和运营成本，是一个极简的时序数据处理平台。</a:t>
            </a:r>
            <a:endParaRPr lang="en-US" altLang="zh-CN" sz="1500" dirty="0"/>
          </a:p>
          <a:p>
            <a:pPr marL="0" indent="0">
              <a:lnSpc>
                <a:spcPct val="150000"/>
              </a:lnSpc>
              <a:buNone/>
            </a:pPr>
            <a:endParaRPr kumimoji="1" lang="zh-CN" altLang="en-US" sz="1500" dirty="0"/>
          </a:p>
        </p:txBody>
      </p:sp>
      <p:sp>
        <p:nvSpPr>
          <p:cNvPr id="4" name="TextBox 8"/>
          <p:cNvSpPr txBox="1"/>
          <p:nvPr/>
        </p:nvSpPr>
        <p:spPr>
          <a:xfrm>
            <a:off x="397643" y="2693462"/>
            <a:ext cx="3837472" cy="1904367"/>
          </a:xfrm>
          <a:prstGeom prst="rect">
            <a:avLst/>
          </a:prstGeom>
          <a:ln w="12700">
            <a:noFill/>
            <a:miter lim="400000"/>
          </a:ln>
        </p:spPr>
        <p:txBody>
          <a:bodyPr wrap="square" lIns="34289" rIns="34289" rtlCol="0">
            <a:spAutoFit/>
          </a:bodyPr>
          <a:lstStyle/>
          <a:p>
            <a:pPr algn="l">
              <a:lnSpc>
                <a:spcPct val="150000"/>
              </a:lnSpc>
            </a:pPr>
            <a:r>
              <a:rPr lang="zh-CN" altLang="en-US" sz="1200" dirty="0">
                <a:solidFill>
                  <a:srgbClr val="0040CE"/>
                </a:solidFill>
                <a:latin typeface="微软雅黑" panose="020B0503020204020204" pitchFamily="34" charset="-122"/>
                <a:ea typeface="微软雅黑" panose="020B0503020204020204" pitchFamily="34" charset="-122"/>
              </a:rPr>
              <a:t>       </a:t>
            </a:r>
            <a:r>
              <a:rPr lang="en-US" sz="1200" dirty="0" err="1">
                <a:solidFill>
                  <a:srgbClr val="0040CE"/>
                </a:solidFill>
                <a:latin typeface="微软雅黑" panose="020B0503020204020204" pitchFamily="34" charset="-122"/>
                <a:ea typeface="微软雅黑" panose="020B0503020204020204" pitchFamily="34" charset="-122"/>
              </a:rPr>
              <a:t>采用关系型数据库模型</a:t>
            </a:r>
            <a:endParaRPr lang="en-US" sz="1200" dirty="0">
              <a:solidFill>
                <a:srgbClr val="0040CE"/>
              </a:solidFill>
              <a:latin typeface="微软雅黑" panose="020B0503020204020204" pitchFamily="34" charset="-122"/>
              <a:ea typeface="微软雅黑" panose="020B0503020204020204" pitchFamily="34" charset="-122"/>
            </a:endParaRPr>
          </a:p>
          <a:p>
            <a:pPr marL="600075" lvl="1" indent="-257175">
              <a:lnSpc>
                <a:spcPct val="150000"/>
              </a:lnSpc>
              <a:buFont typeface="Wingdings" panose="05000000000000000000" pitchFamily="2" charset="2"/>
              <a:buChar char="Ø"/>
            </a:pPr>
            <a:r>
              <a:rPr lang="zh-CN" altLang="en-US" sz="1050" dirty="0">
                <a:solidFill>
                  <a:schemeClr val="bg2">
                    <a:lumMod val="10000"/>
                  </a:schemeClr>
                </a:solidFill>
                <a:latin typeface="微软雅黑" panose="020B0503020204020204" pitchFamily="34" charset="-122"/>
                <a:ea typeface="微软雅黑" panose="020B0503020204020204" pitchFamily="34" charset="-122"/>
              </a:rPr>
              <a:t>需要建库、建表，</a:t>
            </a:r>
            <a:endParaRPr lang="en-US" altLang="zh-CN" sz="1050" dirty="0">
              <a:solidFill>
                <a:schemeClr val="bg2">
                  <a:lumMod val="10000"/>
                </a:schemeClr>
              </a:solidFill>
              <a:latin typeface="微软雅黑" panose="020B0503020204020204" pitchFamily="34" charset="-122"/>
              <a:ea typeface="微软雅黑" panose="020B0503020204020204" pitchFamily="34" charset="-122"/>
            </a:endParaRPr>
          </a:p>
          <a:p>
            <a:pPr marL="600075" lvl="1" indent="-257175">
              <a:lnSpc>
                <a:spcPct val="150000"/>
              </a:lnSpc>
              <a:buFont typeface="Wingdings" panose="05000000000000000000" pitchFamily="2" charset="2"/>
              <a:buChar char="Ø"/>
            </a:pPr>
            <a:r>
              <a:rPr lang="zh-CN" altLang="en-US" sz="1050" dirty="0">
                <a:solidFill>
                  <a:schemeClr val="bg2">
                    <a:lumMod val="10000"/>
                  </a:schemeClr>
                </a:solidFill>
                <a:latin typeface="微软雅黑" panose="020B0503020204020204" pitchFamily="34" charset="-122"/>
                <a:ea typeface="微软雅黑" panose="020B0503020204020204" pitchFamily="34" charset="-122"/>
              </a:rPr>
              <a:t>为提升写入和查询效率，要求一个数据采集点一张表</a:t>
            </a:r>
            <a:endParaRPr lang="en-US" altLang="zh-CN" sz="1050" dirty="0">
              <a:solidFill>
                <a:schemeClr val="bg2">
                  <a:lumMod val="10000"/>
                </a:schemeClr>
              </a:solidFill>
              <a:latin typeface="微软雅黑" panose="020B0503020204020204" pitchFamily="34" charset="-122"/>
              <a:ea typeface="微软雅黑" panose="020B0503020204020204" pitchFamily="34" charset="-122"/>
            </a:endParaRPr>
          </a:p>
          <a:p>
            <a:pPr marL="600075" lvl="1" indent="-257175">
              <a:lnSpc>
                <a:spcPct val="150000"/>
              </a:lnSpc>
              <a:buFont typeface="Wingdings" panose="05000000000000000000" pitchFamily="2" charset="2"/>
              <a:buChar char="Ø"/>
            </a:pPr>
            <a:r>
              <a:rPr lang="zh-CN" altLang="en-US" sz="1050" dirty="0">
                <a:solidFill>
                  <a:schemeClr val="bg2">
                    <a:lumMod val="10000"/>
                  </a:schemeClr>
                </a:solidFill>
                <a:latin typeface="微软雅黑" panose="020B0503020204020204" pitchFamily="34" charset="-122"/>
                <a:ea typeface="微软雅黑" panose="020B0503020204020204" pitchFamily="34" charset="-122"/>
              </a:rPr>
              <a:t>为实现多表聚合，引入超级表概念</a:t>
            </a:r>
            <a:endParaRPr lang="en-US" altLang="zh-CN" sz="1050" dirty="0">
              <a:solidFill>
                <a:schemeClr val="bg2">
                  <a:lumMod val="10000"/>
                </a:schemeClr>
              </a:solidFill>
              <a:latin typeface="微软雅黑" panose="020B0503020204020204" pitchFamily="34" charset="-122"/>
              <a:ea typeface="微软雅黑" panose="020B0503020204020204" pitchFamily="34" charset="-122"/>
            </a:endParaRPr>
          </a:p>
          <a:p>
            <a:pPr marL="600075" lvl="1" indent="-257175">
              <a:lnSpc>
                <a:spcPct val="150000"/>
              </a:lnSpc>
              <a:buFont typeface="Wingdings" panose="05000000000000000000" pitchFamily="2" charset="2"/>
              <a:buChar char="Ø"/>
            </a:pPr>
            <a:r>
              <a:rPr lang="zh-CN" altLang="en-US" sz="1050" dirty="0">
                <a:solidFill>
                  <a:schemeClr val="bg2">
                    <a:lumMod val="10000"/>
                  </a:schemeClr>
                </a:solidFill>
                <a:latin typeface="微软雅黑" panose="020B0503020204020204" pitchFamily="34" charset="-122"/>
                <a:ea typeface="微软雅黑" panose="020B0503020204020204" pitchFamily="34" charset="-122"/>
              </a:rPr>
              <a:t>子表通过超级表创建，带有标签，通过标签实现多表高效聚合</a:t>
            </a:r>
            <a:endParaRPr lang="en-US" altLang="zh-CN" sz="1050" dirty="0">
              <a:solidFill>
                <a:schemeClr val="bg2">
                  <a:lumMod val="10000"/>
                </a:schemeClr>
              </a:solidFill>
              <a:latin typeface="微软雅黑" panose="020B0503020204020204" pitchFamily="34" charset="-122"/>
              <a:ea typeface="微软雅黑" panose="020B0503020204020204" pitchFamily="34" charset="-122"/>
            </a:endParaRPr>
          </a:p>
          <a:p>
            <a:pPr lvl="1"/>
            <a:endParaRPr lang="en-US" altLang="zh-CN" sz="1050" dirty="0">
              <a:solidFill>
                <a:schemeClr val="bg2">
                  <a:lumMod val="10000"/>
                </a:schemeClr>
              </a:solidFill>
              <a:latin typeface="微软雅黑" panose="020B0503020204020204" pitchFamily="34" charset="-122"/>
              <a:ea typeface="微软雅黑" panose="020B0503020204020204" pitchFamily="34" charset="-122"/>
            </a:endParaRPr>
          </a:p>
          <a:p>
            <a:pPr lvl="1"/>
            <a:endParaRPr lang="en-US" altLang="zh-CN" sz="1050" dirty="0">
              <a:solidFill>
                <a:schemeClr val="bg2">
                  <a:lumMod val="10000"/>
                </a:schemeClr>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5059767" y="2693462"/>
            <a:ext cx="3368955" cy="1488869"/>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0" tIns="0" rIns="0" bIns="0" numCol="1" spcCol="38100" rtlCol="0" anchor="t">
            <a:spAutoFit/>
          </a:bodyPr>
          <a:lstStyle/>
          <a:p>
            <a:pPr>
              <a:lnSpc>
                <a:spcPct val="150000"/>
              </a:lnSpc>
            </a:pPr>
            <a:r>
              <a:rPr lang="zh-CN" altLang="en-US" sz="1200" dirty="0">
                <a:solidFill>
                  <a:srgbClr val="0040CE"/>
                </a:solidFill>
                <a:latin typeface="微软雅黑" panose="020B0503020204020204" pitchFamily="34" charset="-122"/>
                <a:ea typeface="微软雅黑" panose="020B0503020204020204" pitchFamily="34" charset="-122"/>
              </a:rPr>
              <a:t> </a:t>
            </a:r>
            <a:r>
              <a:rPr lang="en-US" altLang="zh-CN" sz="1200" dirty="0" err="1">
                <a:solidFill>
                  <a:srgbClr val="0040CE"/>
                </a:solidFill>
                <a:latin typeface="微软雅黑" panose="020B0503020204020204" pitchFamily="34" charset="-122"/>
                <a:ea typeface="微软雅黑" panose="020B0503020204020204" pitchFamily="34" charset="-122"/>
              </a:rPr>
              <a:t>高效写入</a:t>
            </a:r>
            <a:endParaRPr lang="en-US" altLang="zh-CN" sz="1200" dirty="0">
              <a:solidFill>
                <a:srgbClr val="0040CE"/>
              </a:solidFill>
              <a:latin typeface="微软雅黑" panose="020B0503020204020204" pitchFamily="34" charset="-122"/>
              <a:ea typeface="微软雅黑" panose="020B0503020204020204" pitchFamily="34" charset="-122"/>
            </a:endParaRPr>
          </a:p>
          <a:p>
            <a:pPr marL="600075" lvl="1" indent="-257175">
              <a:lnSpc>
                <a:spcPct val="150000"/>
              </a:lnSpc>
              <a:buFont typeface="Wingdings" panose="05000000000000000000" pitchFamily="2" charset="2"/>
              <a:buChar char="Ø"/>
            </a:pPr>
            <a:r>
              <a:rPr lang="en-US" altLang="zh-CN" sz="1050" dirty="0" err="1">
                <a:solidFill>
                  <a:schemeClr val="bg2">
                    <a:lumMod val="10000"/>
                  </a:schemeClr>
                </a:solidFill>
                <a:latin typeface="微软雅黑" panose="020B0503020204020204" pitchFamily="34" charset="-122"/>
                <a:ea typeface="微软雅黑" panose="020B0503020204020204" pitchFamily="34" charset="-122"/>
              </a:rPr>
              <a:t>支持标准</a:t>
            </a:r>
            <a:r>
              <a:rPr lang="zh-CN" altLang="en-US" sz="1050" dirty="0">
                <a:solidFill>
                  <a:schemeClr val="bg2">
                    <a:lumMod val="10000"/>
                  </a:schemeClr>
                </a:solidFill>
                <a:latin typeface="微软雅黑" panose="020B0503020204020204" pitchFamily="34" charset="-122"/>
                <a:ea typeface="微软雅黑" panose="020B0503020204020204" pitchFamily="34" charset="-122"/>
              </a:rPr>
              <a:t> </a:t>
            </a:r>
            <a:r>
              <a:rPr lang="en-US" altLang="zh-CN" sz="1050" dirty="0">
                <a:solidFill>
                  <a:schemeClr val="bg2">
                    <a:lumMod val="10000"/>
                  </a:schemeClr>
                </a:solidFill>
                <a:latin typeface="微软雅黑" panose="020B0503020204020204" pitchFamily="34" charset="-122"/>
                <a:ea typeface="微软雅黑" panose="020B0503020204020204" pitchFamily="34" charset="-122"/>
              </a:rPr>
              <a:t>SQL</a:t>
            </a:r>
            <a:r>
              <a:rPr lang="zh-CN" altLang="en-US" sz="1050" dirty="0">
                <a:solidFill>
                  <a:schemeClr val="bg2">
                    <a:lumMod val="10000"/>
                  </a:schemeClr>
                </a:solidFill>
                <a:latin typeface="微软雅黑" panose="020B0503020204020204" pitchFamily="34" charset="-122"/>
                <a:ea typeface="微软雅黑" panose="020B0503020204020204" pitchFamily="34" charset="-122"/>
              </a:rPr>
              <a:t> </a:t>
            </a:r>
            <a:r>
              <a:rPr lang="en-US" altLang="zh-CN" sz="1050" dirty="0" err="1">
                <a:solidFill>
                  <a:schemeClr val="bg2">
                    <a:lumMod val="10000"/>
                  </a:schemeClr>
                </a:solidFill>
                <a:latin typeface="微软雅黑" panose="020B0503020204020204" pitchFamily="34" charset="-122"/>
                <a:ea typeface="微软雅黑" panose="020B0503020204020204" pitchFamily="34" charset="-122"/>
              </a:rPr>
              <a:t>写入</a:t>
            </a:r>
            <a:r>
              <a:rPr lang="zh-CN" altLang="en-US" sz="1050" dirty="0">
                <a:solidFill>
                  <a:schemeClr val="bg2">
                    <a:lumMod val="10000"/>
                  </a:schemeClr>
                </a:solidFill>
                <a:latin typeface="微软雅黑" panose="020B0503020204020204" pitchFamily="34" charset="-122"/>
                <a:ea typeface="微软雅黑" panose="020B0503020204020204" pitchFamily="34" charset="-122"/>
              </a:rPr>
              <a:t>，支持批量写入</a:t>
            </a:r>
            <a:endParaRPr lang="en-US" altLang="zh-CN" sz="1050" dirty="0">
              <a:solidFill>
                <a:schemeClr val="bg2">
                  <a:lumMod val="10000"/>
                </a:schemeClr>
              </a:solidFill>
              <a:latin typeface="微软雅黑" panose="020B0503020204020204" pitchFamily="34" charset="-122"/>
              <a:ea typeface="微软雅黑" panose="020B0503020204020204" pitchFamily="34" charset="-122"/>
            </a:endParaRPr>
          </a:p>
          <a:p>
            <a:pPr marL="600075" lvl="1" indent="-257175">
              <a:lnSpc>
                <a:spcPct val="150000"/>
              </a:lnSpc>
              <a:buFont typeface="Wingdings" panose="05000000000000000000" pitchFamily="2" charset="2"/>
              <a:buChar char="Ø"/>
            </a:pPr>
            <a:r>
              <a:rPr lang="zh-CN" altLang="en-US" sz="1050" dirty="0">
                <a:solidFill>
                  <a:schemeClr val="bg2">
                    <a:lumMod val="10000"/>
                  </a:schemeClr>
                </a:solidFill>
                <a:latin typeface="微软雅黑" panose="020B0503020204020204" pitchFamily="34" charset="-122"/>
                <a:ea typeface="微软雅黑" panose="020B0503020204020204" pitchFamily="34" charset="-122"/>
              </a:rPr>
              <a:t>支持 </a:t>
            </a:r>
            <a:r>
              <a:rPr lang="en-US" altLang="zh-CN" sz="1050" dirty="0" err="1">
                <a:solidFill>
                  <a:schemeClr val="bg2">
                    <a:lumMod val="10000"/>
                  </a:schemeClr>
                </a:solidFill>
                <a:latin typeface="微软雅黑" panose="020B0503020204020204" pitchFamily="34" charset="-122"/>
                <a:ea typeface="微软雅黑" panose="020B0503020204020204" pitchFamily="34" charset="-122"/>
              </a:rPr>
              <a:t>Schemaless</a:t>
            </a:r>
            <a:r>
              <a:rPr lang="zh-CN" altLang="en-US" sz="1050" dirty="0">
                <a:solidFill>
                  <a:schemeClr val="bg2">
                    <a:lumMod val="10000"/>
                  </a:schemeClr>
                </a:solidFill>
                <a:latin typeface="微软雅黑" panose="020B0503020204020204" pitchFamily="34" charset="-122"/>
                <a:ea typeface="微软雅黑" panose="020B0503020204020204" pitchFamily="34" charset="-122"/>
              </a:rPr>
              <a:t> 写入</a:t>
            </a:r>
            <a:endParaRPr lang="en-US" altLang="zh-CN" sz="1050" dirty="0">
              <a:solidFill>
                <a:schemeClr val="bg2">
                  <a:lumMod val="10000"/>
                </a:schemeClr>
              </a:solidFill>
              <a:latin typeface="微软雅黑" panose="020B0503020204020204" pitchFamily="34" charset="-122"/>
              <a:ea typeface="微软雅黑" panose="020B0503020204020204" pitchFamily="34" charset="-122"/>
            </a:endParaRPr>
          </a:p>
          <a:p>
            <a:pPr marL="600075" lvl="1" indent="-257175">
              <a:lnSpc>
                <a:spcPct val="150000"/>
              </a:lnSpc>
              <a:buFont typeface="Wingdings" panose="05000000000000000000" pitchFamily="2" charset="2"/>
              <a:buChar char="Ø"/>
            </a:pPr>
            <a:r>
              <a:rPr lang="zh-CN" altLang="en-US" sz="1050" dirty="0">
                <a:solidFill>
                  <a:schemeClr val="bg2">
                    <a:lumMod val="10000"/>
                  </a:schemeClr>
                </a:solidFill>
                <a:latin typeface="微软雅黑" panose="020B0503020204020204" pitchFamily="34" charset="-122"/>
                <a:ea typeface="微软雅黑" panose="020B0503020204020204" pitchFamily="34" charset="-122"/>
              </a:rPr>
              <a:t>支持从 </a:t>
            </a:r>
            <a:r>
              <a:rPr lang="en-US" altLang="zh-CN" sz="1050" dirty="0" err="1">
                <a:solidFill>
                  <a:schemeClr val="bg2">
                    <a:lumMod val="10000"/>
                  </a:schemeClr>
                </a:solidFill>
                <a:latin typeface="微软雅黑" panose="020B0503020204020204" pitchFamily="34" charset="-122"/>
                <a:ea typeface="微软雅黑" panose="020B0503020204020204" pitchFamily="34" charset="-122"/>
              </a:rPr>
              <a:t>Kafaka</a:t>
            </a:r>
            <a:r>
              <a:rPr lang="en-US" altLang="zh-CN" sz="1050" dirty="0">
                <a:solidFill>
                  <a:schemeClr val="bg2">
                    <a:lumMod val="10000"/>
                  </a:schemeClr>
                </a:solidFill>
                <a:latin typeface="微软雅黑" panose="020B0503020204020204" pitchFamily="34" charset="-122"/>
                <a:ea typeface="微软雅黑" panose="020B0503020204020204" pitchFamily="34" charset="-122"/>
              </a:rPr>
              <a:t>,</a:t>
            </a:r>
            <a:r>
              <a:rPr lang="zh-CN" altLang="en-US" sz="1050" dirty="0">
                <a:solidFill>
                  <a:schemeClr val="bg2">
                    <a:lumMod val="10000"/>
                  </a:schemeClr>
                </a:solidFill>
                <a:latin typeface="微软雅黑" panose="020B0503020204020204" pitchFamily="34" charset="-122"/>
                <a:ea typeface="微软雅黑" panose="020B0503020204020204" pitchFamily="34" charset="-122"/>
              </a:rPr>
              <a:t> </a:t>
            </a:r>
            <a:r>
              <a:rPr lang="en-US" altLang="zh-CN" sz="1050" dirty="0">
                <a:solidFill>
                  <a:schemeClr val="bg2">
                    <a:lumMod val="10000"/>
                  </a:schemeClr>
                </a:solidFill>
                <a:latin typeface="微软雅黑" panose="020B0503020204020204" pitchFamily="34" charset="-122"/>
                <a:ea typeface="微软雅黑" panose="020B0503020204020204" pitchFamily="34" charset="-122"/>
              </a:rPr>
              <a:t>MQTT,</a:t>
            </a:r>
            <a:r>
              <a:rPr lang="zh-CN" altLang="en-US" sz="1050" dirty="0">
                <a:solidFill>
                  <a:schemeClr val="bg2">
                    <a:lumMod val="10000"/>
                  </a:schemeClr>
                </a:solidFill>
                <a:latin typeface="微软雅黑" panose="020B0503020204020204" pitchFamily="34" charset="-122"/>
                <a:ea typeface="微软雅黑" panose="020B0503020204020204" pitchFamily="34" charset="-122"/>
              </a:rPr>
              <a:t> </a:t>
            </a:r>
            <a:r>
              <a:rPr lang="en-US" altLang="zh-CN" sz="1050" dirty="0">
                <a:solidFill>
                  <a:schemeClr val="bg2">
                    <a:lumMod val="10000"/>
                  </a:schemeClr>
                </a:solidFill>
                <a:latin typeface="微软雅黑" panose="020B0503020204020204" pitchFamily="34" charset="-122"/>
                <a:ea typeface="微软雅黑" panose="020B0503020204020204" pitchFamily="34" charset="-122"/>
              </a:rPr>
              <a:t>OPC,</a:t>
            </a:r>
            <a:r>
              <a:rPr lang="zh-CN" altLang="en-US" sz="1050" dirty="0">
                <a:solidFill>
                  <a:schemeClr val="bg2">
                    <a:lumMod val="10000"/>
                  </a:schemeClr>
                </a:solidFill>
                <a:latin typeface="微软雅黑" panose="020B0503020204020204" pitchFamily="34" charset="-122"/>
                <a:ea typeface="微软雅黑" panose="020B0503020204020204" pitchFamily="34" charset="-122"/>
              </a:rPr>
              <a:t> </a:t>
            </a:r>
            <a:r>
              <a:rPr lang="en-US" altLang="zh-CN" sz="1050" dirty="0">
                <a:solidFill>
                  <a:schemeClr val="bg2">
                    <a:lumMod val="10000"/>
                  </a:schemeClr>
                </a:solidFill>
                <a:latin typeface="微软雅黑" panose="020B0503020204020204" pitchFamily="34" charset="-122"/>
                <a:ea typeface="微软雅黑" panose="020B0503020204020204" pitchFamily="34" charset="-122"/>
              </a:rPr>
              <a:t>PI</a:t>
            </a:r>
            <a:r>
              <a:rPr lang="zh-CN" altLang="en-US" sz="1050" dirty="0">
                <a:solidFill>
                  <a:schemeClr val="bg2">
                    <a:lumMod val="10000"/>
                  </a:schemeClr>
                </a:solidFill>
                <a:latin typeface="微软雅黑" panose="020B0503020204020204" pitchFamily="34" charset="-122"/>
                <a:ea typeface="微软雅黑" panose="020B0503020204020204" pitchFamily="34" charset="-122"/>
              </a:rPr>
              <a:t> </a:t>
            </a:r>
            <a:r>
              <a:rPr lang="en-US" altLang="zh-CN" sz="1050" dirty="0">
                <a:solidFill>
                  <a:schemeClr val="bg2">
                    <a:lumMod val="10000"/>
                  </a:schemeClr>
                </a:solidFill>
                <a:latin typeface="微软雅黑" panose="020B0503020204020204" pitchFamily="34" charset="-122"/>
                <a:ea typeface="微软雅黑" panose="020B0503020204020204" pitchFamily="34" charset="-122"/>
              </a:rPr>
              <a:t>System</a:t>
            </a:r>
            <a:r>
              <a:rPr lang="zh-CN" altLang="en-US" sz="1050" dirty="0">
                <a:solidFill>
                  <a:schemeClr val="bg2">
                    <a:lumMod val="10000"/>
                  </a:schemeClr>
                </a:solidFill>
                <a:latin typeface="微软雅黑" panose="020B0503020204020204" pitchFamily="34" charset="-122"/>
                <a:ea typeface="微软雅黑" panose="020B0503020204020204" pitchFamily="34" charset="-122"/>
              </a:rPr>
              <a:t> 以及文件直接导入</a:t>
            </a:r>
            <a:endParaRPr lang="en-US" altLang="zh-CN" sz="1050" dirty="0">
              <a:solidFill>
                <a:schemeClr val="bg2">
                  <a:lumMod val="10000"/>
                </a:schemeClr>
              </a:solidFill>
              <a:latin typeface="微软雅黑" panose="020B0503020204020204" pitchFamily="34" charset="-122"/>
              <a:ea typeface="微软雅黑" panose="020B0503020204020204" pitchFamily="34" charset="-122"/>
            </a:endParaRPr>
          </a:p>
          <a:p>
            <a:pPr marL="600075" lvl="1" indent="-257175">
              <a:lnSpc>
                <a:spcPct val="150000"/>
              </a:lnSpc>
              <a:buFont typeface="Wingdings" panose="05000000000000000000" pitchFamily="2" charset="2"/>
              <a:buChar char="Ø"/>
            </a:pPr>
            <a:r>
              <a:rPr lang="zh-CN" altLang="en-US" sz="1050" dirty="0">
                <a:solidFill>
                  <a:schemeClr val="bg2">
                    <a:lumMod val="10000"/>
                  </a:schemeClr>
                </a:solidFill>
                <a:latin typeface="微软雅黑" panose="020B0503020204020204" pitchFamily="34" charset="-122"/>
                <a:ea typeface="微软雅黑" panose="020B0503020204020204" pitchFamily="34" charset="-122"/>
              </a:rPr>
              <a:t>数据源导入时，可定义规则引擎</a:t>
            </a:r>
            <a:endParaRPr kumimoji="0" lang="zh-CN" altLang="en-US" sz="18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endParaRP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圆角矩形 112"/>
          <p:cNvSpPr/>
          <p:nvPr/>
        </p:nvSpPr>
        <p:spPr>
          <a:xfrm>
            <a:off x="4542056" y="3738603"/>
            <a:ext cx="1166739" cy="401200"/>
          </a:xfrm>
          <a:prstGeom prst="roundRect">
            <a:avLst>
              <a:gd name="adj" fmla="val 16667"/>
            </a:avLst>
          </a:prstGeom>
          <a:solidFill>
            <a:srgbClr val="FF0000">
              <a:alpha val="19900"/>
            </a:srgbClr>
          </a:solidFill>
          <a:ln w="9525" cap="flat">
            <a:solidFill>
              <a:srgbClr val="0040CE">
                <a:alpha val="60000"/>
              </a:srgbClr>
            </a:solidFill>
            <a:prstDash val="solid"/>
            <a:round/>
          </a:ln>
          <a:effectLst/>
        </p:spPr>
        <p:txBody>
          <a:bodyPr wrap="square" lIns="34289" tIns="34289" rIns="34289" bIns="34289" numCol="1" anchor="ctr">
            <a:noAutofit/>
          </a:bodyPr>
          <a:lstStyle/>
          <a:p>
            <a:pPr algn="ctr" defTabSz="184150">
              <a:lnSpc>
                <a:spcPct val="150000"/>
              </a:lnSpc>
              <a:defRPr sz="90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endParaRPr sz="675"/>
          </a:p>
        </p:txBody>
      </p:sp>
      <p:sp>
        <p:nvSpPr>
          <p:cNvPr id="111" name="圆角矩形 84"/>
          <p:cNvSpPr/>
          <p:nvPr/>
        </p:nvSpPr>
        <p:spPr>
          <a:xfrm>
            <a:off x="6837282" y="2350690"/>
            <a:ext cx="1270715" cy="399245"/>
          </a:xfrm>
          <a:prstGeom prst="roundRect">
            <a:avLst>
              <a:gd name="adj" fmla="val 16667"/>
            </a:avLst>
          </a:prstGeom>
          <a:solidFill>
            <a:schemeClr val="accent6">
              <a:lumMod val="20000"/>
              <a:lumOff val="80000"/>
            </a:schemeClr>
          </a:solidFill>
          <a:ln w="9525">
            <a:solidFill>
              <a:srgbClr val="0040CE">
                <a:alpha val="60000"/>
              </a:srgbClr>
            </a:solidFill>
          </a:ln>
        </p:spPr>
        <p:txBody>
          <a:bodyPr lIns="34289" tIns="34289" rIns="34289" bIns="34289" anchor="ctr"/>
          <a:lstStyle/>
          <a:p>
            <a:pPr algn="ctr" defTabSz="184150">
              <a:lnSpc>
                <a:spcPct val="150000"/>
              </a:lnSpc>
              <a:defRPr sz="120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endParaRPr sz="900"/>
          </a:p>
        </p:txBody>
      </p:sp>
      <p:sp>
        <p:nvSpPr>
          <p:cNvPr id="15" name="文本框 5"/>
          <p:cNvSpPr txBox="1"/>
          <p:nvPr/>
        </p:nvSpPr>
        <p:spPr>
          <a:xfrm>
            <a:off x="395526" y="140930"/>
            <a:ext cx="5160675" cy="3706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095" tIns="12095" rIns="12095" bIns="12095" numCol="1" spcCol="38100" rtlCol="0" anchor="ctr">
            <a:spAutoFit/>
          </a:bodyPr>
          <a:lstStyle/>
          <a:p>
            <a:pPr>
              <a:lnSpc>
                <a:spcPct val="150000"/>
              </a:lnSpc>
            </a:pPr>
            <a:r>
              <a:rPr lang="en-US" altLang="zh-CN" sz="1500" dirty="0">
                <a:solidFill>
                  <a:srgbClr val="0040CE"/>
                </a:solidFill>
                <a:latin typeface="微软雅黑" panose="020B0503020204020204" pitchFamily="34" charset="-122"/>
                <a:ea typeface="微软雅黑" panose="020B0503020204020204" pitchFamily="34" charset="-122"/>
                <a:cs typeface="微软雅黑" panose="020B0503020204020204" pitchFamily="34" charset="-122"/>
              </a:rPr>
              <a:t>TDengine:</a:t>
            </a:r>
            <a:r>
              <a:rPr lang="zh-CN" altLang="en-US" sz="1500" dirty="0">
                <a:solidFill>
                  <a:srgbClr val="0040CE"/>
                </a:solidFill>
                <a:latin typeface="微软雅黑" panose="020B0503020204020204" pitchFamily="34" charset="-122"/>
                <a:ea typeface="微软雅黑" panose="020B0503020204020204" pitchFamily="34" charset="-122"/>
                <a:cs typeface="微软雅黑" panose="020B0503020204020204" pitchFamily="34" charset="-122"/>
              </a:rPr>
              <a:t> 与上下游应用的关系</a:t>
            </a:r>
            <a:endParaRPr lang="en-US" altLang="zh-CN" sz="1500" dirty="0">
              <a:solidFill>
                <a:srgbClr val="0040CE"/>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2" name="组合 1"/>
          <p:cNvGrpSpPr/>
          <p:nvPr/>
        </p:nvGrpSpPr>
        <p:grpSpPr>
          <a:xfrm>
            <a:off x="395527" y="529275"/>
            <a:ext cx="8335327" cy="34289"/>
            <a:chOff x="527369" y="705699"/>
            <a:chExt cx="11113769" cy="45719"/>
          </a:xfrm>
        </p:grpSpPr>
        <p:cxnSp>
          <p:nvCxnSpPr>
            <p:cNvPr id="3" name="直线连接符 2"/>
            <p:cNvCxnSpPr/>
            <p:nvPr/>
          </p:nvCxnSpPr>
          <p:spPr>
            <a:xfrm>
              <a:off x="527369" y="728558"/>
              <a:ext cx="11113769" cy="0"/>
            </a:xfrm>
            <a:prstGeom prst="line">
              <a:avLst/>
            </a:prstGeom>
            <a:ln w="6350" cmpd="sng">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527369" y="705699"/>
              <a:ext cx="510962" cy="45719"/>
            </a:xfrm>
            <a:prstGeom prst="rect">
              <a:avLst/>
            </a:prstGeom>
            <a:solidFill>
              <a:srgbClr val="0040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grpSp>
      <p:sp>
        <p:nvSpPr>
          <p:cNvPr id="58" name="TextBox 1"/>
          <p:cNvSpPr txBox="1"/>
          <p:nvPr/>
        </p:nvSpPr>
        <p:spPr>
          <a:xfrm>
            <a:off x="1166075" y="4450326"/>
            <a:ext cx="6811850" cy="2308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algn="ctr" defTabSz="685800"/>
            <a:r>
              <a:rPr lang="en-US" altLang="zh-CN" sz="1050" dirty="0">
                <a:solidFill>
                  <a:srgbClr val="0040CE"/>
                </a:solidFill>
                <a:latin typeface="微软雅黑" panose="020B0503020204020204" pitchFamily="34" charset="-122"/>
                <a:ea typeface="微软雅黑" panose="020B0503020204020204" pitchFamily="34" charset="-122"/>
                <a:sym typeface="Helvetica"/>
              </a:rPr>
              <a:t>TDengine</a:t>
            </a:r>
            <a:r>
              <a:rPr lang="zh-CN" altLang="en-US" sz="1050" dirty="0">
                <a:solidFill>
                  <a:srgbClr val="0040CE"/>
                </a:solidFill>
                <a:latin typeface="微软雅黑" panose="020B0503020204020204" pitchFamily="34" charset="-122"/>
                <a:ea typeface="微软雅黑" panose="020B0503020204020204" pitchFamily="34" charset="-122"/>
                <a:sym typeface="Helvetica"/>
              </a:rPr>
              <a:t> </a:t>
            </a:r>
            <a:r>
              <a:rPr lang="en-US" altLang="zh-CN" sz="1050" dirty="0">
                <a:solidFill>
                  <a:srgbClr val="0040CE"/>
                </a:solidFill>
                <a:latin typeface="微软雅黑" panose="020B0503020204020204" pitchFamily="34" charset="-122"/>
                <a:ea typeface="微软雅黑" panose="020B0503020204020204" pitchFamily="34" charset="-122"/>
                <a:sym typeface="Helvetica"/>
              </a:rPr>
              <a:t>=</a:t>
            </a:r>
            <a:r>
              <a:rPr lang="zh-CN" altLang="en-US" sz="1050" dirty="0">
                <a:solidFill>
                  <a:srgbClr val="0040CE"/>
                </a:solidFill>
                <a:latin typeface="微软雅黑" panose="020B0503020204020204" pitchFamily="34" charset="-122"/>
                <a:ea typeface="微软雅黑" panose="020B0503020204020204" pitchFamily="34" charset="-122"/>
                <a:sym typeface="Helvetica"/>
              </a:rPr>
              <a:t> </a:t>
            </a:r>
            <a:r>
              <a:rPr lang="en-US" altLang="zh-CN" sz="1050" dirty="0">
                <a:solidFill>
                  <a:srgbClr val="0040CE"/>
                </a:solidFill>
                <a:latin typeface="微软雅黑" panose="020B0503020204020204" pitchFamily="34" charset="-122"/>
                <a:ea typeface="微软雅黑" panose="020B0503020204020204" pitchFamily="34" charset="-122"/>
                <a:sym typeface="Helvetica"/>
              </a:rPr>
              <a:t>Time</a:t>
            </a:r>
            <a:r>
              <a:rPr lang="en-US" altLang="zh-CN" sz="1050" dirty="0">
                <a:solidFill>
                  <a:srgbClr val="0040CE"/>
                </a:solidFill>
                <a:latin typeface="微软雅黑" panose="020B0503020204020204" pitchFamily="34" charset="-122"/>
                <a:ea typeface="微软雅黑" panose="020B0503020204020204" pitchFamily="34" charset="-122"/>
              </a:rPr>
              <a:t>-Series</a:t>
            </a:r>
            <a:r>
              <a:rPr lang="zh-CN" altLang="en-US" sz="1050" dirty="0">
                <a:solidFill>
                  <a:srgbClr val="0040CE"/>
                </a:solidFill>
                <a:latin typeface="微软雅黑" panose="020B0503020204020204" pitchFamily="34" charset="-122"/>
                <a:ea typeface="微软雅黑" panose="020B0503020204020204" pitchFamily="34" charset="-122"/>
              </a:rPr>
              <a:t> </a:t>
            </a:r>
            <a:r>
              <a:rPr lang="en-US" altLang="zh-CN" sz="1050" dirty="0">
                <a:solidFill>
                  <a:srgbClr val="0040CE"/>
                </a:solidFill>
                <a:latin typeface="微软雅黑" panose="020B0503020204020204" pitchFamily="34" charset="-122"/>
                <a:ea typeface="微软雅黑" panose="020B0503020204020204" pitchFamily="34" charset="-122"/>
              </a:rPr>
              <a:t>Database</a:t>
            </a:r>
            <a:r>
              <a:rPr lang="zh-CN" altLang="en-US" sz="1050" dirty="0">
                <a:solidFill>
                  <a:srgbClr val="0040CE"/>
                </a:solidFill>
                <a:latin typeface="微软雅黑" panose="020B0503020204020204" pitchFamily="34" charset="-122"/>
                <a:ea typeface="微软雅黑" panose="020B0503020204020204" pitchFamily="34" charset="-122"/>
              </a:rPr>
              <a:t> </a:t>
            </a:r>
            <a:r>
              <a:rPr lang="en-US" altLang="zh-CN" sz="1050" dirty="0">
                <a:solidFill>
                  <a:srgbClr val="0040CE"/>
                </a:solidFill>
                <a:latin typeface="微软雅黑" panose="020B0503020204020204" pitchFamily="34" charset="-122"/>
                <a:ea typeface="微软雅黑" panose="020B0503020204020204" pitchFamily="34" charset="-122"/>
              </a:rPr>
              <a:t>+</a:t>
            </a:r>
            <a:r>
              <a:rPr lang="zh-CN" altLang="en-US" sz="1050" dirty="0">
                <a:solidFill>
                  <a:srgbClr val="0040CE"/>
                </a:solidFill>
                <a:latin typeface="微软雅黑" panose="020B0503020204020204" pitchFamily="34" charset="-122"/>
                <a:ea typeface="微软雅黑" panose="020B0503020204020204" pitchFamily="34" charset="-122"/>
              </a:rPr>
              <a:t> </a:t>
            </a:r>
            <a:r>
              <a:rPr lang="en-US" altLang="zh-CN" sz="1050" dirty="0">
                <a:solidFill>
                  <a:srgbClr val="0040CE"/>
                </a:solidFill>
                <a:latin typeface="微软雅黑" panose="020B0503020204020204" pitchFamily="34" charset="-122"/>
                <a:ea typeface="微软雅黑" panose="020B0503020204020204" pitchFamily="34" charset="-122"/>
              </a:rPr>
              <a:t>Caching</a:t>
            </a:r>
            <a:r>
              <a:rPr lang="zh-CN" altLang="en-US" sz="1050" dirty="0">
                <a:solidFill>
                  <a:srgbClr val="0040CE"/>
                </a:solidFill>
                <a:latin typeface="微软雅黑" panose="020B0503020204020204" pitchFamily="34" charset="-122"/>
                <a:ea typeface="微软雅黑" panose="020B0503020204020204" pitchFamily="34" charset="-122"/>
              </a:rPr>
              <a:t> </a:t>
            </a:r>
            <a:r>
              <a:rPr lang="en-US" altLang="zh-CN" sz="1050" dirty="0">
                <a:solidFill>
                  <a:srgbClr val="0040CE"/>
                </a:solidFill>
                <a:latin typeface="微软雅黑" panose="020B0503020204020204" pitchFamily="34" charset="-122"/>
                <a:ea typeface="微软雅黑" panose="020B0503020204020204" pitchFamily="34" charset="-122"/>
              </a:rPr>
              <a:t>+</a:t>
            </a:r>
            <a:r>
              <a:rPr lang="zh-CN" altLang="en-US" sz="1050" dirty="0">
                <a:solidFill>
                  <a:srgbClr val="0040CE"/>
                </a:solidFill>
                <a:latin typeface="微软雅黑" panose="020B0503020204020204" pitchFamily="34" charset="-122"/>
                <a:ea typeface="微软雅黑" panose="020B0503020204020204" pitchFamily="34" charset="-122"/>
              </a:rPr>
              <a:t> </a:t>
            </a:r>
            <a:r>
              <a:rPr lang="en-US" altLang="zh-CN" sz="1050" dirty="0">
                <a:solidFill>
                  <a:srgbClr val="0040CE"/>
                </a:solidFill>
                <a:latin typeface="微软雅黑" panose="020B0503020204020204" pitchFamily="34" charset="-122"/>
                <a:ea typeface="微软雅黑" panose="020B0503020204020204" pitchFamily="34" charset="-122"/>
              </a:rPr>
              <a:t>Data</a:t>
            </a:r>
            <a:r>
              <a:rPr lang="zh-CN" altLang="en-US" sz="1050" dirty="0">
                <a:solidFill>
                  <a:srgbClr val="0040CE"/>
                </a:solidFill>
                <a:latin typeface="微软雅黑" panose="020B0503020204020204" pitchFamily="34" charset="-122"/>
                <a:ea typeface="微软雅黑" panose="020B0503020204020204" pitchFamily="34" charset="-122"/>
              </a:rPr>
              <a:t> </a:t>
            </a:r>
            <a:r>
              <a:rPr lang="en-US" altLang="zh-CN" sz="1050" dirty="0">
                <a:solidFill>
                  <a:srgbClr val="0040CE"/>
                </a:solidFill>
                <a:latin typeface="微软雅黑" panose="020B0503020204020204" pitchFamily="34" charset="-122"/>
                <a:ea typeface="微软雅黑" panose="020B0503020204020204" pitchFamily="34" charset="-122"/>
              </a:rPr>
              <a:t>Subscription</a:t>
            </a:r>
            <a:r>
              <a:rPr lang="zh-CN" altLang="en-US" sz="1050" dirty="0">
                <a:solidFill>
                  <a:srgbClr val="0040CE"/>
                </a:solidFill>
                <a:latin typeface="微软雅黑" panose="020B0503020204020204" pitchFamily="34" charset="-122"/>
                <a:ea typeface="微软雅黑" panose="020B0503020204020204" pitchFamily="34" charset="-122"/>
              </a:rPr>
              <a:t> </a:t>
            </a:r>
            <a:r>
              <a:rPr lang="en-US" altLang="zh-CN" sz="1050" dirty="0">
                <a:solidFill>
                  <a:srgbClr val="0040CE"/>
                </a:solidFill>
                <a:latin typeface="微软雅黑" panose="020B0503020204020204" pitchFamily="34" charset="-122"/>
                <a:ea typeface="微软雅黑" panose="020B0503020204020204" pitchFamily="34" charset="-122"/>
              </a:rPr>
              <a:t>+</a:t>
            </a:r>
            <a:r>
              <a:rPr lang="zh-CN" altLang="en-US" sz="1050" dirty="0">
                <a:solidFill>
                  <a:srgbClr val="0040CE"/>
                </a:solidFill>
                <a:latin typeface="微软雅黑" panose="020B0503020204020204" pitchFamily="34" charset="-122"/>
                <a:ea typeface="微软雅黑" panose="020B0503020204020204" pitchFamily="34" charset="-122"/>
              </a:rPr>
              <a:t> </a:t>
            </a:r>
            <a:r>
              <a:rPr lang="en-US" altLang="zh-CN" sz="1050" dirty="0">
                <a:solidFill>
                  <a:srgbClr val="0040CE"/>
                </a:solidFill>
                <a:latin typeface="微软雅黑" panose="020B0503020204020204" pitchFamily="34" charset="-122"/>
                <a:ea typeface="微软雅黑" panose="020B0503020204020204" pitchFamily="34" charset="-122"/>
              </a:rPr>
              <a:t>Stream</a:t>
            </a:r>
            <a:r>
              <a:rPr lang="zh-CN" altLang="en-US" sz="1050" dirty="0">
                <a:solidFill>
                  <a:srgbClr val="0040CE"/>
                </a:solidFill>
                <a:latin typeface="微软雅黑" panose="020B0503020204020204" pitchFamily="34" charset="-122"/>
                <a:ea typeface="微软雅黑" panose="020B0503020204020204" pitchFamily="34" charset="-122"/>
              </a:rPr>
              <a:t> </a:t>
            </a:r>
            <a:r>
              <a:rPr lang="en-US" altLang="zh-CN" sz="1050" dirty="0">
                <a:solidFill>
                  <a:srgbClr val="0040CE"/>
                </a:solidFill>
                <a:latin typeface="微软雅黑" panose="020B0503020204020204" pitchFamily="34" charset="-122"/>
                <a:ea typeface="微软雅黑" panose="020B0503020204020204" pitchFamily="34" charset="-122"/>
              </a:rPr>
              <a:t>Processing</a:t>
            </a:r>
            <a:endParaRPr lang="en-US" altLang="zh-CN" sz="1050" dirty="0">
              <a:solidFill>
                <a:srgbClr val="0040CE"/>
              </a:solidFill>
              <a:latin typeface="微软雅黑" panose="020B0503020204020204" pitchFamily="34" charset="-122"/>
              <a:ea typeface="微软雅黑" panose="020B0503020204020204" pitchFamily="34" charset="-122"/>
            </a:endParaRPr>
          </a:p>
        </p:txBody>
      </p:sp>
      <p:grpSp>
        <p:nvGrpSpPr>
          <p:cNvPr id="59" name="组合 58"/>
          <p:cNvGrpSpPr/>
          <p:nvPr/>
        </p:nvGrpSpPr>
        <p:grpSpPr>
          <a:xfrm>
            <a:off x="639760" y="989066"/>
            <a:ext cx="7546622" cy="3553521"/>
            <a:chOff x="543731" y="1288775"/>
            <a:chExt cx="10062163" cy="4738028"/>
          </a:xfrm>
        </p:grpSpPr>
        <p:sp>
          <p:nvSpPr>
            <p:cNvPr id="81" name="直线连接符 80"/>
            <p:cNvSpPr/>
            <p:nvPr/>
          </p:nvSpPr>
          <p:spPr>
            <a:xfrm flipV="1">
              <a:off x="6528656" y="4720153"/>
              <a:ext cx="3" cy="217565"/>
            </a:xfrm>
            <a:prstGeom prst="line">
              <a:avLst/>
            </a:prstGeom>
            <a:ln w="38100">
              <a:solidFill>
                <a:srgbClr val="FF0000">
                  <a:alpha val="20000"/>
                </a:srgbClr>
              </a:solidFill>
            </a:ln>
          </p:spPr>
          <p:txBody>
            <a:bodyPr lIns="34289" tIns="34289" rIns="34289" bIns="34289"/>
            <a:lstStyle/>
            <a:p>
              <a:endParaRPr sz="1350">
                <a:solidFill>
                  <a:srgbClr val="0040CE"/>
                </a:solidFill>
              </a:endParaRPr>
            </a:p>
          </p:txBody>
        </p:sp>
        <p:sp>
          <p:nvSpPr>
            <p:cNvPr id="82" name="直线连接符 81"/>
            <p:cNvSpPr/>
            <p:nvPr/>
          </p:nvSpPr>
          <p:spPr>
            <a:xfrm flipV="1">
              <a:off x="4794163" y="4720153"/>
              <a:ext cx="3" cy="217565"/>
            </a:xfrm>
            <a:prstGeom prst="line">
              <a:avLst/>
            </a:prstGeom>
            <a:ln w="38100">
              <a:solidFill>
                <a:srgbClr val="FF0000">
                  <a:alpha val="20000"/>
                </a:srgbClr>
              </a:solidFill>
            </a:ln>
          </p:spPr>
          <p:txBody>
            <a:bodyPr lIns="34289" tIns="34289" rIns="34289" bIns="34289"/>
            <a:lstStyle/>
            <a:p>
              <a:endParaRPr sz="1350"/>
            </a:p>
          </p:txBody>
        </p:sp>
        <p:sp>
          <p:nvSpPr>
            <p:cNvPr id="91" name="直线连接符 118"/>
            <p:cNvSpPr/>
            <p:nvPr/>
          </p:nvSpPr>
          <p:spPr>
            <a:xfrm>
              <a:off x="8527719" y="2715878"/>
              <a:ext cx="266135" cy="3"/>
            </a:xfrm>
            <a:prstGeom prst="line">
              <a:avLst/>
            </a:prstGeom>
            <a:ln w="38100">
              <a:solidFill>
                <a:schemeClr val="accent6">
                  <a:lumMod val="40000"/>
                  <a:lumOff val="60000"/>
                </a:schemeClr>
              </a:solidFill>
            </a:ln>
          </p:spPr>
          <p:txBody>
            <a:bodyPr lIns="34289" tIns="34289" rIns="34289" bIns="34289"/>
            <a:lstStyle/>
            <a:p>
              <a:endParaRPr sz="1350"/>
            </a:p>
          </p:txBody>
        </p:sp>
        <p:sp>
          <p:nvSpPr>
            <p:cNvPr id="96" name="直线连接符 119"/>
            <p:cNvSpPr/>
            <p:nvPr/>
          </p:nvSpPr>
          <p:spPr>
            <a:xfrm>
              <a:off x="8527719" y="3361631"/>
              <a:ext cx="266135" cy="3"/>
            </a:xfrm>
            <a:prstGeom prst="line">
              <a:avLst/>
            </a:prstGeom>
            <a:ln w="38100">
              <a:solidFill>
                <a:schemeClr val="accent6">
                  <a:lumMod val="40000"/>
                  <a:lumOff val="60000"/>
                </a:schemeClr>
              </a:solidFill>
            </a:ln>
          </p:spPr>
          <p:txBody>
            <a:bodyPr lIns="34289" tIns="34289" rIns="34289" bIns="34289"/>
            <a:lstStyle/>
            <a:p>
              <a:endParaRPr sz="1350"/>
            </a:p>
          </p:txBody>
        </p:sp>
        <p:sp>
          <p:nvSpPr>
            <p:cNvPr id="101" name="直线连接符 120"/>
            <p:cNvSpPr/>
            <p:nvPr/>
          </p:nvSpPr>
          <p:spPr>
            <a:xfrm>
              <a:off x="8527720" y="4033438"/>
              <a:ext cx="266135" cy="3"/>
            </a:xfrm>
            <a:prstGeom prst="line">
              <a:avLst/>
            </a:prstGeom>
            <a:ln w="38100">
              <a:solidFill>
                <a:schemeClr val="accent6">
                  <a:lumMod val="40000"/>
                  <a:lumOff val="60000"/>
                </a:schemeClr>
              </a:solidFill>
            </a:ln>
          </p:spPr>
          <p:txBody>
            <a:bodyPr lIns="34289" tIns="34289" rIns="34289" bIns="34289"/>
            <a:lstStyle/>
            <a:p>
              <a:endParaRPr sz="1350"/>
            </a:p>
          </p:txBody>
        </p:sp>
        <p:sp>
          <p:nvSpPr>
            <p:cNvPr id="106" name="直线连接符 49"/>
            <p:cNvSpPr/>
            <p:nvPr/>
          </p:nvSpPr>
          <p:spPr>
            <a:xfrm>
              <a:off x="8527720" y="2082861"/>
              <a:ext cx="266135" cy="3"/>
            </a:xfrm>
            <a:prstGeom prst="line">
              <a:avLst/>
            </a:prstGeom>
            <a:ln w="38100">
              <a:solidFill>
                <a:schemeClr val="accent6">
                  <a:lumMod val="40000"/>
                  <a:lumOff val="60000"/>
                </a:schemeClr>
              </a:solidFill>
            </a:ln>
          </p:spPr>
          <p:txBody>
            <a:bodyPr lIns="34289" tIns="34289" rIns="34289" bIns="34289"/>
            <a:lstStyle/>
            <a:p>
              <a:endParaRPr sz="1350"/>
            </a:p>
          </p:txBody>
        </p:sp>
        <p:sp>
          <p:nvSpPr>
            <p:cNvPr id="83" name="直线连接符 114"/>
            <p:cNvSpPr/>
            <p:nvPr/>
          </p:nvSpPr>
          <p:spPr>
            <a:xfrm>
              <a:off x="2632938" y="2090043"/>
              <a:ext cx="303849" cy="2"/>
            </a:xfrm>
            <a:prstGeom prst="line">
              <a:avLst/>
            </a:prstGeom>
            <a:ln w="38100">
              <a:solidFill>
                <a:schemeClr val="accent2">
                  <a:lumMod val="40000"/>
                  <a:lumOff val="60000"/>
                </a:schemeClr>
              </a:solidFill>
            </a:ln>
          </p:spPr>
          <p:txBody>
            <a:bodyPr lIns="34289" tIns="34289" rIns="34289" bIns="34289"/>
            <a:lstStyle/>
            <a:p>
              <a:endParaRPr sz="1350"/>
            </a:p>
          </p:txBody>
        </p:sp>
        <p:sp>
          <p:nvSpPr>
            <p:cNvPr id="84" name="直线连接符 115"/>
            <p:cNvSpPr/>
            <p:nvPr/>
          </p:nvSpPr>
          <p:spPr>
            <a:xfrm>
              <a:off x="2641610" y="2724353"/>
              <a:ext cx="296805" cy="3"/>
            </a:xfrm>
            <a:prstGeom prst="line">
              <a:avLst/>
            </a:prstGeom>
            <a:ln w="38100">
              <a:solidFill>
                <a:schemeClr val="accent2">
                  <a:lumMod val="40000"/>
                  <a:lumOff val="60000"/>
                </a:schemeClr>
              </a:solidFill>
            </a:ln>
          </p:spPr>
          <p:txBody>
            <a:bodyPr lIns="34289" tIns="34289" rIns="34289" bIns="34289"/>
            <a:lstStyle/>
            <a:p>
              <a:endParaRPr sz="1350"/>
            </a:p>
          </p:txBody>
        </p:sp>
        <p:sp>
          <p:nvSpPr>
            <p:cNvPr id="85" name="直线连接符 116"/>
            <p:cNvSpPr/>
            <p:nvPr/>
          </p:nvSpPr>
          <p:spPr>
            <a:xfrm>
              <a:off x="2632937" y="3323508"/>
              <a:ext cx="296805" cy="3"/>
            </a:xfrm>
            <a:prstGeom prst="line">
              <a:avLst/>
            </a:prstGeom>
            <a:ln w="38100">
              <a:solidFill>
                <a:schemeClr val="accent2">
                  <a:lumMod val="40000"/>
                  <a:lumOff val="60000"/>
                </a:schemeClr>
              </a:solidFill>
            </a:ln>
          </p:spPr>
          <p:txBody>
            <a:bodyPr lIns="34289" tIns="34289" rIns="34289" bIns="34289"/>
            <a:lstStyle/>
            <a:p>
              <a:endParaRPr sz="1350"/>
            </a:p>
          </p:txBody>
        </p:sp>
        <p:sp>
          <p:nvSpPr>
            <p:cNvPr id="86" name="直线连接符 117"/>
            <p:cNvSpPr/>
            <p:nvPr/>
          </p:nvSpPr>
          <p:spPr>
            <a:xfrm>
              <a:off x="2639980" y="3941535"/>
              <a:ext cx="296805" cy="3"/>
            </a:xfrm>
            <a:prstGeom prst="line">
              <a:avLst/>
            </a:prstGeom>
            <a:ln w="38100">
              <a:solidFill>
                <a:schemeClr val="accent2">
                  <a:lumMod val="40000"/>
                  <a:lumOff val="60000"/>
                </a:schemeClr>
              </a:solidFill>
            </a:ln>
          </p:spPr>
          <p:txBody>
            <a:bodyPr lIns="34289" tIns="34289" rIns="34289" bIns="34289"/>
            <a:lstStyle/>
            <a:p>
              <a:endParaRPr sz="1350"/>
            </a:p>
          </p:txBody>
        </p:sp>
        <p:cxnSp>
          <p:nvCxnSpPr>
            <p:cNvPr id="60" name="直接连接符 11"/>
            <p:cNvCxnSpPr/>
            <p:nvPr/>
          </p:nvCxnSpPr>
          <p:spPr>
            <a:xfrm flipV="1">
              <a:off x="1865127" y="3804898"/>
              <a:ext cx="0" cy="2221905"/>
            </a:xfrm>
            <a:prstGeom prst="line">
              <a:avLst/>
            </a:prstGeom>
            <a:ln w="12700">
              <a:gradFill flip="none" rotWithShape="1">
                <a:gsLst>
                  <a:gs pos="0">
                    <a:schemeClr val="accent1">
                      <a:alpha val="10000"/>
                    </a:schemeClr>
                  </a:gs>
                  <a:gs pos="100000">
                    <a:schemeClr val="accent1">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61" name="直接连接符 16"/>
            <p:cNvCxnSpPr/>
            <p:nvPr/>
          </p:nvCxnSpPr>
          <p:spPr>
            <a:xfrm flipV="1">
              <a:off x="9311965" y="3494729"/>
              <a:ext cx="0" cy="1968344"/>
            </a:xfrm>
            <a:prstGeom prst="line">
              <a:avLst/>
            </a:prstGeom>
            <a:ln w="9525">
              <a:gradFill flip="none" rotWithShape="1">
                <a:gsLst>
                  <a:gs pos="0">
                    <a:schemeClr val="accent1">
                      <a:alpha val="14000"/>
                    </a:schemeClr>
                  </a:gs>
                  <a:gs pos="100000">
                    <a:schemeClr val="accent1">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62" name="直接连接符 6"/>
            <p:cNvCxnSpPr/>
            <p:nvPr/>
          </p:nvCxnSpPr>
          <p:spPr>
            <a:xfrm flipV="1">
              <a:off x="543731" y="3302799"/>
              <a:ext cx="0" cy="2430940"/>
            </a:xfrm>
            <a:prstGeom prst="line">
              <a:avLst/>
            </a:prstGeom>
            <a:ln>
              <a:gradFill flip="none" rotWithShape="1">
                <a:gsLst>
                  <a:gs pos="0">
                    <a:schemeClr val="accent1">
                      <a:alpha val="47000"/>
                    </a:schemeClr>
                  </a:gs>
                  <a:gs pos="100000">
                    <a:schemeClr val="accent1">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sp>
          <p:nvSpPr>
            <p:cNvPr id="64" name="圆角矩形 88"/>
            <p:cNvSpPr/>
            <p:nvPr/>
          </p:nvSpPr>
          <p:spPr>
            <a:xfrm>
              <a:off x="2938413" y="1288775"/>
              <a:ext cx="5319525" cy="3120697"/>
            </a:xfrm>
            <a:prstGeom prst="roundRect">
              <a:avLst>
                <a:gd name="adj" fmla="val 8219"/>
              </a:avLst>
            </a:prstGeom>
            <a:solidFill>
              <a:srgbClr val="0040CE">
                <a:alpha val="6876"/>
              </a:srgbClr>
            </a:solidFill>
            <a:ln>
              <a:solidFill>
                <a:srgbClr val="45D8FF"/>
              </a:solidFill>
            </a:ln>
          </p:spPr>
          <p:txBody>
            <a:bodyPr lIns="34289" tIns="34289" rIns="34289" bIns="34289" anchor="ctr"/>
            <a:lstStyle/>
            <a:p>
              <a:pPr algn="ctr" defTabSz="184150">
                <a:lnSpc>
                  <a:spcPct val="150000"/>
                </a:lnSpc>
                <a:defRPr sz="1200">
                  <a:solidFill>
                    <a:srgbClr val="6A8061"/>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endParaRPr sz="900"/>
            </a:p>
          </p:txBody>
        </p:sp>
        <p:sp>
          <p:nvSpPr>
            <p:cNvPr id="65" name="圆角矩形 82"/>
            <p:cNvSpPr/>
            <p:nvPr/>
          </p:nvSpPr>
          <p:spPr>
            <a:xfrm>
              <a:off x="3208195" y="1601528"/>
              <a:ext cx="5319527" cy="3120699"/>
            </a:xfrm>
            <a:prstGeom prst="roundRect">
              <a:avLst>
                <a:gd name="adj" fmla="val 5835"/>
              </a:avLst>
            </a:prstGeom>
            <a:solidFill>
              <a:srgbClr val="0040CE">
                <a:alpha val="15000"/>
              </a:srgbClr>
            </a:solidFill>
            <a:ln>
              <a:solidFill>
                <a:srgbClr val="8EB6F8"/>
              </a:solidFill>
            </a:ln>
          </p:spPr>
          <p:txBody>
            <a:bodyPr lIns="34289" tIns="34289" rIns="34289" bIns="34289" anchor="ctr"/>
            <a:lstStyle/>
            <a:p>
              <a:pPr algn="ctr" defTabSz="184150">
                <a:lnSpc>
                  <a:spcPct val="150000"/>
                </a:lnSpc>
                <a:defRPr sz="120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endParaRPr sz="900"/>
            </a:p>
          </p:txBody>
        </p:sp>
        <p:sp>
          <p:nvSpPr>
            <p:cNvPr id="66" name="圆角矩形 112"/>
            <p:cNvSpPr/>
            <p:nvPr/>
          </p:nvSpPr>
          <p:spPr>
            <a:xfrm>
              <a:off x="4016342" y="4935867"/>
              <a:ext cx="1555652" cy="534933"/>
            </a:xfrm>
            <a:prstGeom prst="roundRect">
              <a:avLst>
                <a:gd name="adj" fmla="val 16667"/>
              </a:avLst>
            </a:prstGeom>
            <a:solidFill>
              <a:srgbClr val="FF0000">
                <a:alpha val="19900"/>
              </a:srgbClr>
            </a:solidFill>
            <a:ln w="9525" cap="flat">
              <a:solidFill>
                <a:srgbClr val="0040CE">
                  <a:alpha val="60000"/>
                </a:srgbClr>
              </a:solidFill>
              <a:prstDash val="solid"/>
              <a:round/>
            </a:ln>
            <a:effectLst/>
          </p:spPr>
          <p:txBody>
            <a:bodyPr wrap="square" lIns="34289" tIns="34289" rIns="34289" bIns="34289" numCol="1" anchor="ctr">
              <a:noAutofit/>
            </a:bodyPr>
            <a:lstStyle/>
            <a:p>
              <a:pPr algn="ctr" defTabSz="184150">
                <a:lnSpc>
                  <a:spcPct val="150000"/>
                </a:lnSpc>
                <a:defRPr sz="90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endParaRPr sz="675"/>
            </a:p>
          </p:txBody>
        </p:sp>
        <p:sp>
          <p:nvSpPr>
            <p:cNvPr id="67" name="文本框 58"/>
            <p:cNvSpPr txBox="1"/>
            <p:nvPr/>
          </p:nvSpPr>
          <p:spPr>
            <a:xfrm>
              <a:off x="4057758" y="4959972"/>
              <a:ext cx="1494669" cy="523215"/>
            </a:xfrm>
            <a:prstGeom prst="rect">
              <a:avLst/>
            </a:prstGeom>
            <a:noFill/>
            <a:ln w="12700" cap="flat">
              <a:noFill/>
              <a:miter lim="400000"/>
            </a:ln>
            <a:effectLst/>
          </p:spPr>
          <p:txBody>
            <a:bodyPr wrap="square" lIns="45718" tIns="45718" rIns="45718" bIns="45718" numCol="1" anchor="t">
              <a:spAutoFit/>
            </a:bodyPr>
            <a:lstStyle/>
            <a:p>
              <a:pPr algn="ctr" defTabSz="184150">
                <a:defRPr sz="1200">
                  <a:solidFill>
                    <a:srgbClr val="FFFF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r>
                <a:rPr sz="975" dirty="0">
                  <a:solidFill>
                    <a:srgbClr val="0040CE"/>
                  </a:solidFill>
                  <a:latin typeface="微软雅黑" panose="020B0503020204020204" pitchFamily="34" charset="-122"/>
                  <a:ea typeface="微软雅黑" panose="020B0503020204020204" pitchFamily="34" charset="-122"/>
                </a:rPr>
                <a:t>Shell: Command </a:t>
              </a:r>
              <a:endParaRPr sz="975" dirty="0">
                <a:solidFill>
                  <a:srgbClr val="0040CE"/>
                </a:solidFill>
                <a:latin typeface="微软雅黑" panose="020B0503020204020204" pitchFamily="34" charset="-122"/>
                <a:ea typeface="微软雅黑" panose="020B0503020204020204" pitchFamily="34" charset="-122"/>
              </a:endParaRPr>
            </a:p>
            <a:p>
              <a:pPr algn="ctr" defTabSz="184150">
                <a:defRPr sz="1200">
                  <a:solidFill>
                    <a:srgbClr val="FFFF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r>
                <a:rPr sz="975" dirty="0">
                  <a:solidFill>
                    <a:srgbClr val="0040CE"/>
                  </a:solidFill>
                  <a:latin typeface="微软雅黑" panose="020B0503020204020204" pitchFamily="34" charset="-122"/>
                  <a:ea typeface="微软雅黑" panose="020B0503020204020204" pitchFamily="34" charset="-122"/>
                </a:rPr>
                <a:t>Line Interface</a:t>
              </a:r>
              <a:endParaRPr sz="975" dirty="0">
                <a:solidFill>
                  <a:srgbClr val="0040CE"/>
                </a:solidFill>
                <a:latin typeface="微软雅黑" panose="020B0503020204020204" pitchFamily="34" charset="-122"/>
                <a:ea typeface="微软雅黑" panose="020B0503020204020204" pitchFamily="34" charset="-122"/>
              </a:endParaRPr>
            </a:p>
          </p:txBody>
        </p:sp>
        <p:sp>
          <p:nvSpPr>
            <p:cNvPr id="68" name="文本框 59"/>
            <p:cNvSpPr txBox="1"/>
            <p:nvPr/>
          </p:nvSpPr>
          <p:spPr>
            <a:xfrm>
              <a:off x="3684028" y="3119370"/>
              <a:ext cx="4076681" cy="787479"/>
            </a:xfrm>
            <a:prstGeom prst="rect">
              <a:avLst/>
            </a:prstGeom>
            <a:ln w="12700">
              <a:miter lim="400000"/>
            </a:ln>
          </p:spPr>
          <p:txBody>
            <a:bodyPr wrap="square" lIns="34289" tIns="34289" rIns="34289" bIns="34289">
              <a:spAutoFit/>
            </a:bodyPr>
            <a:lstStyle>
              <a:lvl1pPr algn="ctr" defTabSz="245745">
                <a:lnSpc>
                  <a:spcPct val="150000"/>
                </a:lnSpc>
                <a:defRPr sz="1600">
                  <a:solidFill>
                    <a:srgbClr val="F2F2F2"/>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lvl1pPr>
            </a:lstStyle>
            <a:p>
              <a:r>
                <a:rPr lang="en-US" altLang="zh-CN" sz="1200" dirty="0">
                  <a:solidFill>
                    <a:srgbClr val="0040CE"/>
                  </a:solidFill>
                </a:rPr>
                <a:t>High</a:t>
              </a:r>
              <a:r>
                <a:rPr lang="zh-CN" altLang="en-US" sz="1200" dirty="0">
                  <a:solidFill>
                    <a:srgbClr val="0040CE"/>
                  </a:solidFill>
                </a:rPr>
                <a:t> </a:t>
              </a:r>
              <a:r>
                <a:rPr lang="en-US" altLang="zh-CN" sz="1200" dirty="0">
                  <a:solidFill>
                    <a:srgbClr val="0040CE"/>
                  </a:solidFill>
                </a:rPr>
                <a:t>Performance,</a:t>
              </a:r>
              <a:r>
                <a:rPr lang="zh-CN" altLang="en-US" sz="1200" dirty="0">
                  <a:solidFill>
                    <a:srgbClr val="0040CE"/>
                  </a:solidFill>
                </a:rPr>
                <a:t> </a:t>
              </a:r>
              <a:r>
                <a:rPr lang="en-US" altLang="zh-CN" sz="1200" dirty="0">
                  <a:solidFill>
                    <a:srgbClr val="0040CE"/>
                  </a:solidFill>
                </a:rPr>
                <a:t>Cloud</a:t>
              </a:r>
              <a:r>
                <a:rPr lang="zh-CN" altLang="en-US" sz="1200" dirty="0">
                  <a:solidFill>
                    <a:srgbClr val="0040CE"/>
                  </a:solidFill>
                </a:rPr>
                <a:t> </a:t>
              </a:r>
              <a:r>
                <a:rPr lang="en-US" altLang="zh-CN" sz="1200" dirty="0">
                  <a:solidFill>
                    <a:srgbClr val="0040CE"/>
                  </a:solidFill>
                </a:rPr>
                <a:t>Native</a:t>
              </a:r>
              <a:endParaRPr lang="en-US" altLang="zh-CN" sz="1200" dirty="0">
                <a:solidFill>
                  <a:srgbClr val="0040CE"/>
                </a:solidFill>
              </a:endParaRPr>
            </a:p>
            <a:p>
              <a:r>
                <a:rPr lang="en-US" altLang="zh-CN" sz="1200" dirty="0">
                  <a:solidFill>
                    <a:srgbClr val="0040CE"/>
                  </a:solidFill>
                </a:rPr>
                <a:t>Simplified</a:t>
              </a:r>
              <a:r>
                <a:rPr lang="zh-CN" altLang="en-US" sz="1200" dirty="0">
                  <a:solidFill>
                    <a:srgbClr val="0040CE"/>
                  </a:solidFill>
                </a:rPr>
                <a:t> </a:t>
              </a:r>
              <a:r>
                <a:rPr lang="en-US" altLang="zh-CN" sz="1200" dirty="0">
                  <a:solidFill>
                    <a:srgbClr val="0040CE"/>
                  </a:solidFill>
                </a:rPr>
                <a:t>Solution</a:t>
              </a:r>
              <a:r>
                <a:rPr lang="zh-CN" altLang="en-US" sz="1200" dirty="0">
                  <a:solidFill>
                    <a:srgbClr val="0040CE"/>
                  </a:solidFill>
                </a:rPr>
                <a:t> </a:t>
              </a:r>
              <a:r>
                <a:rPr lang="en-US" altLang="zh-CN" sz="1200" dirty="0">
                  <a:solidFill>
                    <a:srgbClr val="0040CE"/>
                  </a:solidFill>
                </a:rPr>
                <a:t>for</a:t>
              </a:r>
              <a:r>
                <a:rPr lang="zh-CN" altLang="en-US" sz="1200" dirty="0">
                  <a:solidFill>
                    <a:srgbClr val="0040CE"/>
                  </a:solidFill>
                </a:rPr>
                <a:t> </a:t>
              </a:r>
              <a:r>
                <a:rPr lang="en-US" altLang="zh-CN" sz="1200" dirty="0">
                  <a:solidFill>
                    <a:srgbClr val="0040CE"/>
                  </a:solidFill>
                </a:rPr>
                <a:t>Time-Series</a:t>
              </a:r>
              <a:r>
                <a:rPr lang="zh-CN" altLang="en-US" sz="1200" dirty="0">
                  <a:solidFill>
                    <a:srgbClr val="0040CE"/>
                  </a:solidFill>
                </a:rPr>
                <a:t> </a:t>
              </a:r>
              <a:r>
                <a:rPr lang="en-US" altLang="zh-CN" sz="1200" dirty="0">
                  <a:solidFill>
                    <a:srgbClr val="0040CE"/>
                  </a:solidFill>
                </a:rPr>
                <a:t>Data</a:t>
              </a:r>
              <a:endParaRPr sz="1200" dirty="0">
                <a:solidFill>
                  <a:srgbClr val="0040CE"/>
                </a:solidFill>
              </a:endParaRPr>
            </a:p>
          </p:txBody>
        </p:sp>
        <p:sp>
          <p:nvSpPr>
            <p:cNvPr id="69" name="文本框 60"/>
            <p:cNvSpPr txBox="1"/>
            <p:nvPr/>
          </p:nvSpPr>
          <p:spPr>
            <a:xfrm>
              <a:off x="4365359" y="2136500"/>
              <a:ext cx="2455948" cy="743961"/>
            </a:xfrm>
            <a:prstGeom prst="rect">
              <a:avLst/>
            </a:prstGeom>
            <a:ln w="12700">
              <a:miter lim="400000"/>
            </a:ln>
          </p:spPr>
          <p:txBody>
            <a:bodyPr wrap="square" lIns="34289" tIns="34289" rIns="34289" bIns="34289">
              <a:spAutoFit/>
            </a:bodyPr>
            <a:lstStyle>
              <a:lvl1pPr algn="ctr" defTabSz="184150">
                <a:lnSpc>
                  <a:spcPct val="150000"/>
                </a:lnSpc>
                <a:defRPr sz="3200" b="1">
                  <a:solidFill>
                    <a:srgbClr val="F2F2F2"/>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lvl1pPr>
            </a:lstStyle>
            <a:p>
              <a:r>
                <a:rPr sz="2400" b="0" dirty="0">
                  <a:solidFill>
                    <a:srgbClr val="0040CE"/>
                  </a:solidFill>
                </a:rPr>
                <a:t>TDengine</a:t>
              </a:r>
              <a:endParaRPr sz="2400" b="0" dirty="0">
                <a:solidFill>
                  <a:srgbClr val="0040CE"/>
                </a:solidFill>
              </a:endParaRPr>
            </a:p>
          </p:txBody>
        </p:sp>
        <p:sp>
          <p:nvSpPr>
            <p:cNvPr id="70" name="圆角矩形 100"/>
            <p:cNvSpPr/>
            <p:nvPr/>
          </p:nvSpPr>
          <p:spPr>
            <a:xfrm>
              <a:off x="1215042" y="1827015"/>
              <a:ext cx="1419529" cy="532327"/>
            </a:xfrm>
            <a:prstGeom prst="roundRect">
              <a:avLst>
                <a:gd name="adj" fmla="val 16667"/>
              </a:avLst>
            </a:prstGeom>
            <a:solidFill>
              <a:schemeClr val="accent4">
                <a:lumMod val="60000"/>
                <a:lumOff val="40000"/>
                <a:alpha val="30000"/>
              </a:schemeClr>
            </a:solidFill>
            <a:ln w="9525">
              <a:solidFill>
                <a:srgbClr val="0040CE">
                  <a:alpha val="60000"/>
                </a:srgbClr>
              </a:solidFill>
            </a:ln>
          </p:spPr>
          <p:txBody>
            <a:bodyPr lIns="34289" tIns="34289" rIns="34289" bIns="34289" anchor="ctr"/>
            <a:lstStyle/>
            <a:p>
              <a:pPr algn="ctr" defTabSz="184150">
                <a:lnSpc>
                  <a:spcPct val="150000"/>
                </a:lnSpc>
                <a:defRPr sz="120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endParaRPr sz="900" dirty="0"/>
            </a:p>
          </p:txBody>
        </p:sp>
        <p:sp>
          <p:nvSpPr>
            <p:cNvPr id="71" name="文本框 66"/>
            <p:cNvSpPr txBox="1"/>
            <p:nvPr/>
          </p:nvSpPr>
          <p:spPr>
            <a:xfrm>
              <a:off x="1337242" y="1911742"/>
              <a:ext cx="1151777" cy="336671"/>
            </a:xfrm>
            <a:prstGeom prst="rect">
              <a:avLst/>
            </a:prstGeom>
            <a:ln w="12700">
              <a:miter lim="400000"/>
            </a:ln>
          </p:spPr>
          <p:txBody>
            <a:bodyPr wrap="square" lIns="34289" tIns="34289" rIns="34289" bIns="34289" anchor="ctr">
              <a:spAutoFit/>
            </a:bodyPr>
            <a:lstStyle>
              <a:lvl1pPr algn="ctr" defTabSz="184150">
                <a:lnSpc>
                  <a:spcPct val="150000"/>
                </a:lnSpc>
                <a:defRPr sz="1200">
                  <a:solidFill>
                    <a:srgbClr val="F2F2F2"/>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lvl1pPr>
            </a:lstStyle>
            <a:p>
              <a:r>
                <a:rPr sz="900" dirty="0" err="1">
                  <a:solidFill>
                    <a:srgbClr val="0040CE"/>
                  </a:solidFill>
                </a:rPr>
                <a:t>Telegraf</a:t>
              </a:r>
              <a:endParaRPr sz="900" dirty="0">
                <a:solidFill>
                  <a:srgbClr val="0040CE"/>
                </a:solidFill>
              </a:endParaRPr>
            </a:p>
          </p:txBody>
        </p:sp>
        <p:sp>
          <p:nvSpPr>
            <p:cNvPr id="72" name="圆角矩形 102"/>
            <p:cNvSpPr/>
            <p:nvPr/>
          </p:nvSpPr>
          <p:spPr>
            <a:xfrm>
              <a:off x="1215042" y="2448050"/>
              <a:ext cx="1419529" cy="532326"/>
            </a:xfrm>
            <a:prstGeom prst="roundRect">
              <a:avLst>
                <a:gd name="adj" fmla="val 16667"/>
              </a:avLst>
            </a:prstGeom>
            <a:solidFill>
              <a:schemeClr val="accent4">
                <a:lumMod val="60000"/>
                <a:lumOff val="40000"/>
                <a:alpha val="30000"/>
              </a:schemeClr>
            </a:solidFill>
            <a:ln w="9525">
              <a:solidFill>
                <a:srgbClr val="0040CE">
                  <a:alpha val="60000"/>
                </a:srgbClr>
              </a:solidFill>
            </a:ln>
          </p:spPr>
          <p:txBody>
            <a:bodyPr lIns="34289" tIns="34289" rIns="34289" bIns="34289" anchor="ctr"/>
            <a:lstStyle/>
            <a:p>
              <a:pPr algn="ctr" defTabSz="184150">
                <a:lnSpc>
                  <a:spcPct val="150000"/>
                </a:lnSpc>
                <a:defRPr sz="1200">
                  <a:solidFill>
                    <a:srgbClr val="44D8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endParaRPr sz="900"/>
            </a:p>
          </p:txBody>
        </p:sp>
        <p:sp>
          <p:nvSpPr>
            <p:cNvPr id="73" name="文本框 68"/>
            <p:cNvSpPr txBox="1"/>
            <p:nvPr/>
          </p:nvSpPr>
          <p:spPr>
            <a:xfrm>
              <a:off x="1348919" y="2525012"/>
              <a:ext cx="1151776" cy="336671"/>
            </a:xfrm>
            <a:prstGeom prst="rect">
              <a:avLst/>
            </a:prstGeom>
            <a:ln w="12700">
              <a:miter lim="400000"/>
            </a:ln>
          </p:spPr>
          <p:txBody>
            <a:bodyPr wrap="square" lIns="34289" tIns="34289" rIns="34289" bIns="34289">
              <a:spAutoFit/>
            </a:bodyPr>
            <a:lstStyle>
              <a:lvl1pPr algn="ctr" defTabSz="184150">
                <a:lnSpc>
                  <a:spcPct val="150000"/>
                </a:lnSpc>
                <a:defRPr sz="1200">
                  <a:solidFill>
                    <a:srgbClr val="F2F2F2"/>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lvl1pPr>
            </a:lstStyle>
            <a:p>
              <a:r>
                <a:rPr sz="900">
                  <a:solidFill>
                    <a:srgbClr val="0040CE"/>
                  </a:solidFill>
                </a:rPr>
                <a:t>Kafka</a:t>
              </a:r>
              <a:endParaRPr sz="900">
                <a:solidFill>
                  <a:srgbClr val="0040CE"/>
                </a:solidFill>
              </a:endParaRPr>
            </a:p>
          </p:txBody>
        </p:sp>
        <p:sp>
          <p:nvSpPr>
            <p:cNvPr id="74" name="圆角矩形 104"/>
            <p:cNvSpPr/>
            <p:nvPr/>
          </p:nvSpPr>
          <p:spPr>
            <a:xfrm>
              <a:off x="1215042" y="3069086"/>
              <a:ext cx="1419529" cy="532326"/>
            </a:xfrm>
            <a:prstGeom prst="roundRect">
              <a:avLst>
                <a:gd name="adj" fmla="val 16667"/>
              </a:avLst>
            </a:prstGeom>
            <a:solidFill>
              <a:schemeClr val="accent4">
                <a:lumMod val="40000"/>
                <a:lumOff val="60000"/>
                <a:alpha val="30000"/>
              </a:schemeClr>
            </a:solidFill>
            <a:ln w="9525">
              <a:solidFill>
                <a:srgbClr val="0040CE">
                  <a:alpha val="60000"/>
                </a:srgbClr>
              </a:solidFill>
            </a:ln>
          </p:spPr>
          <p:txBody>
            <a:bodyPr lIns="34289" tIns="34289" rIns="34289" bIns="34289" anchor="ctr"/>
            <a:lstStyle/>
            <a:p>
              <a:pPr algn="ctr" defTabSz="184150">
                <a:lnSpc>
                  <a:spcPct val="150000"/>
                </a:lnSpc>
                <a:defRPr sz="120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endParaRPr sz="900"/>
            </a:p>
          </p:txBody>
        </p:sp>
        <p:sp>
          <p:nvSpPr>
            <p:cNvPr id="75" name="文本框 70"/>
            <p:cNvSpPr txBox="1"/>
            <p:nvPr/>
          </p:nvSpPr>
          <p:spPr>
            <a:xfrm>
              <a:off x="1476972" y="3216690"/>
              <a:ext cx="872312" cy="258529"/>
            </a:xfrm>
            <a:prstGeom prst="rect">
              <a:avLst/>
            </a:prstGeom>
            <a:ln w="12700">
              <a:miter lim="400000"/>
            </a:ln>
          </p:spPr>
          <p:txBody>
            <a:bodyPr wrap="square" lIns="34289" tIns="34289" rIns="34289" bIns="34289">
              <a:spAutoFit/>
            </a:bodyPr>
            <a:lstStyle>
              <a:lvl1pPr algn="ctr" defTabSz="184150">
                <a:lnSpc>
                  <a:spcPct val="90000"/>
                </a:lnSpc>
                <a:defRPr sz="1200">
                  <a:solidFill>
                    <a:srgbClr val="FFFF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lvl1pPr>
            </a:lstStyle>
            <a:p>
              <a:r>
                <a:rPr sz="900">
                  <a:solidFill>
                    <a:srgbClr val="0040CE"/>
                  </a:solidFill>
                </a:rPr>
                <a:t>OPC-UA</a:t>
              </a:r>
              <a:endParaRPr sz="900">
                <a:solidFill>
                  <a:srgbClr val="0040CE"/>
                </a:solidFill>
              </a:endParaRPr>
            </a:p>
          </p:txBody>
        </p:sp>
        <p:sp>
          <p:nvSpPr>
            <p:cNvPr id="76" name="圆角矩形 106"/>
            <p:cNvSpPr/>
            <p:nvPr/>
          </p:nvSpPr>
          <p:spPr>
            <a:xfrm>
              <a:off x="1215042" y="3690119"/>
              <a:ext cx="1419529" cy="532326"/>
            </a:xfrm>
            <a:prstGeom prst="roundRect">
              <a:avLst>
                <a:gd name="adj" fmla="val 16667"/>
              </a:avLst>
            </a:prstGeom>
            <a:solidFill>
              <a:schemeClr val="accent4">
                <a:lumMod val="40000"/>
                <a:lumOff val="60000"/>
                <a:alpha val="30000"/>
              </a:schemeClr>
            </a:solidFill>
            <a:ln w="9525">
              <a:solidFill>
                <a:srgbClr val="0040CE">
                  <a:alpha val="60000"/>
                </a:srgbClr>
              </a:solidFill>
            </a:ln>
          </p:spPr>
          <p:txBody>
            <a:bodyPr lIns="34289" tIns="34289" rIns="34289" bIns="34289" anchor="ctr"/>
            <a:lstStyle/>
            <a:p>
              <a:pPr algn="ctr" defTabSz="184150">
                <a:lnSpc>
                  <a:spcPct val="150000"/>
                </a:lnSpc>
                <a:defRPr sz="120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endParaRPr sz="900"/>
            </a:p>
          </p:txBody>
        </p:sp>
        <p:sp>
          <p:nvSpPr>
            <p:cNvPr id="77" name="文本框 72"/>
            <p:cNvSpPr txBox="1"/>
            <p:nvPr/>
          </p:nvSpPr>
          <p:spPr>
            <a:xfrm>
              <a:off x="1403764" y="3804572"/>
              <a:ext cx="1082423" cy="258529"/>
            </a:xfrm>
            <a:prstGeom prst="rect">
              <a:avLst/>
            </a:prstGeom>
            <a:ln w="12700">
              <a:miter lim="400000"/>
            </a:ln>
          </p:spPr>
          <p:txBody>
            <a:bodyPr wrap="square" lIns="34289" tIns="34289" rIns="34289" bIns="34289">
              <a:spAutoFit/>
            </a:bodyPr>
            <a:lstStyle>
              <a:lvl1pPr algn="ctr" defTabSz="245745">
                <a:lnSpc>
                  <a:spcPct val="90000"/>
                </a:lnSpc>
                <a:defRPr sz="1200">
                  <a:solidFill>
                    <a:srgbClr val="F2F2F2"/>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lvl1pPr>
            </a:lstStyle>
            <a:p>
              <a:r>
                <a:rPr sz="900">
                  <a:solidFill>
                    <a:srgbClr val="0040CE"/>
                  </a:solidFill>
                </a:rPr>
                <a:t>MQTT Broker</a:t>
              </a:r>
              <a:endParaRPr sz="900">
                <a:solidFill>
                  <a:srgbClr val="0040CE"/>
                </a:solidFill>
              </a:endParaRPr>
            </a:p>
          </p:txBody>
        </p:sp>
        <p:sp>
          <p:nvSpPr>
            <p:cNvPr id="80" name="文本框 76"/>
            <p:cNvSpPr txBox="1"/>
            <p:nvPr/>
          </p:nvSpPr>
          <p:spPr>
            <a:xfrm>
              <a:off x="7408269" y="4394084"/>
              <a:ext cx="931504" cy="357104"/>
            </a:xfrm>
            <a:prstGeom prst="rect">
              <a:avLst/>
            </a:prstGeom>
            <a:ln w="12700">
              <a:miter lim="400000"/>
            </a:ln>
          </p:spPr>
          <p:txBody>
            <a:bodyPr wrap="square" lIns="34289" tIns="34289" rIns="34289" bIns="34289">
              <a:spAutoFit/>
            </a:bodyPr>
            <a:lstStyle>
              <a:lvl1pPr algn="ctr" defTabSz="184150">
                <a:lnSpc>
                  <a:spcPct val="150000"/>
                </a:lnSpc>
                <a:defRPr sz="1300">
                  <a:solidFill>
                    <a:srgbClr val="F2F2F2"/>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lvl1pPr>
            </a:lstStyle>
            <a:p>
              <a:r>
                <a:rPr sz="975">
                  <a:solidFill>
                    <a:srgbClr val="0040CE"/>
                  </a:solidFill>
                </a:rPr>
                <a:t>Clustered</a:t>
              </a:r>
              <a:endParaRPr sz="975">
                <a:solidFill>
                  <a:srgbClr val="0040CE"/>
                </a:solidFill>
              </a:endParaRPr>
            </a:p>
          </p:txBody>
        </p:sp>
        <p:sp>
          <p:nvSpPr>
            <p:cNvPr id="87" name="圆角矩形 84"/>
            <p:cNvSpPr/>
            <p:nvPr/>
          </p:nvSpPr>
          <p:spPr>
            <a:xfrm>
              <a:off x="8793851" y="2476230"/>
              <a:ext cx="1694287" cy="532327"/>
            </a:xfrm>
            <a:prstGeom prst="roundRect">
              <a:avLst>
                <a:gd name="adj" fmla="val 16667"/>
              </a:avLst>
            </a:prstGeom>
            <a:solidFill>
              <a:schemeClr val="accent6">
                <a:lumMod val="20000"/>
                <a:lumOff val="80000"/>
              </a:schemeClr>
            </a:solidFill>
            <a:ln w="9525">
              <a:solidFill>
                <a:srgbClr val="0040CE">
                  <a:alpha val="60000"/>
                </a:srgbClr>
              </a:solidFill>
            </a:ln>
          </p:spPr>
          <p:txBody>
            <a:bodyPr lIns="34289" tIns="34289" rIns="34289" bIns="34289" anchor="ctr"/>
            <a:lstStyle/>
            <a:p>
              <a:pPr algn="ctr" defTabSz="184150">
                <a:lnSpc>
                  <a:spcPct val="150000"/>
                </a:lnSpc>
                <a:defRPr sz="120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endParaRPr sz="900"/>
            </a:p>
          </p:txBody>
        </p:sp>
        <p:sp>
          <p:nvSpPr>
            <p:cNvPr id="88" name="文本框 124"/>
            <p:cNvSpPr txBox="1"/>
            <p:nvPr/>
          </p:nvSpPr>
          <p:spPr>
            <a:xfrm>
              <a:off x="8702583" y="2717642"/>
              <a:ext cx="1903311" cy="320088"/>
            </a:xfrm>
            <a:prstGeom prst="rect">
              <a:avLst/>
            </a:prstGeom>
            <a:ln w="12700">
              <a:miter lim="400000"/>
            </a:ln>
          </p:spPr>
          <p:txBody>
            <a:bodyPr wrap="square" lIns="50800" tIns="50800" rIns="50800" bIns="50800">
              <a:spAutoFit/>
            </a:bodyPr>
            <a:lstStyle>
              <a:lvl1pPr algn="ctr" defTabSz="1325880">
                <a:lnSpc>
                  <a:spcPct val="150000"/>
                </a:lnSpc>
                <a:defRPr sz="900" spc="-38">
                  <a:solidFill>
                    <a:srgbClr val="F2F2F2"/>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lvl1pPr>
            </a:lstStyle>
            <a:p>
              <a:r>
                <a:rPr sz="675">
                  <a:solidFill>
                    <a:srgbClr val="0040CE"/>
                  </a:solidFill>
                </a:rPr>
                <a:t>Industrial Automated Systems</a:t>
              </a:r>
              <a:endParaRPr sz="675">
                <a:solidFill>
                  <a:srgbClr val="0040CE"/>
                </a:solidFill>
              </a:endParaRPr>
            </a:p>
          </p:txBody>
        </p:sp>
        <p:sp>
          <p:nvSpPr>
            <p:cNvPr id="89" name="文本框 125"/>
            <p:cNvSpPr txBox="1"/>
            <p:nvPr/>
          </p:nvSpPr>
          <p:spPr>
            <a:xfrm>
              <a:off x="8899205" y="2421767"/>
              <a:ext cx="1431241" cy="357104"/>
            </a:xfrm>
            <a:prstGeom prst="rect">
              <a:avLst/>
            </a:prstGeom>
            <a:ln w="12700">
              <a:miter lim="400000"/>
            </a:ln>
          </p:spPr>
          <p:txBody>
            <a:bodyPr wrap="square" lIns="34289" tIns="34289" rIns="34289" bIns="34289">
              <a:spAutoFit/>
            </a:bodyPr>
            <a:lstStyle>
              <a:lvl1pPr algn="ctr" defTabSz="184150">
                <a:lnSpc>
                  <a:spcPct val="150000"/>
                </a:lnSpc>
                <a:defRPr sz="1300">
                  <a:solidFill>
                    <a:schemeClr val="accent4"/>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lvl1pPr>
            </a:lstStyle>
            <a:p>
              <a:r>
                <a:rPr sz="975" dirty="0">
                  <a:solidFill>
                    <a:srgbClr val="F26001"/>
                  </a:solidFill>
                </a:rPr>
                <a:t>SCADA/HMI</a:t>
              </a:r>
              <a:endParaRPr sz="975" dirty="0">
                <a:solidFill>
                  <a:srgbClr val="F26001"/>
                </a:solidFill>
              </a:endParaRPr>
            </a:p>
          </p:txBody>
        </p:sp>
        <p:sp>
          <p:nvSpPr>
            <p:cNvPr id="90" name="直线连接符 87"/>
            <p:cNvSpPr/>
            <p:nvPr/>
          </p:nvSpPr>
          <p:spPr>
            <a:xfrm>
              <a:off x="9043190" y="2777245"/>
              <a:ext cx="1130387" cy="3"/>
            </a:xfrm>
            <a:prstGeom prst="line">
              <a:avLst/>
            </a:prstGeom>
            <a:ln w="6350">
              <a:solidFill>
                <a:srgbClr val="0040CE"/>
              </a:solidFill>
            </a:ln>
          </p:spPr>
          <p:txBody>
            <a:bodyPr lIns="34289" tIns="34289" rIns="34289" bIns="34289"/>
            <a:lstStyle/>
            <a:p>
              <a:endParaRPr sz="1350"/>
            </a:p>
          </p:txBody>
        </p:sp>
        <p:sp>
          <p:nvSpPr>
            <p:cNvPr id="93" name="文本框 130"/>
            <p:cNvSpPr txBox="1"/>
            <p:nvPr/>
          </p:nvSpPr>
          <p:spPr>
            <a:xfrm>
              <a:off x="8883297" y="3350186"/>
              <a:ext cx="1541887" cy="275628"/>
            </a:xfrm>
            <a:prstGeom prst="rect">
              <a:avLst/>
            </a:prstGeom>
            <a:ln w="12700">
              <a:miter lim="400000"/>
            </a:ln>
          </p:spPr>
          <p:txBody>
            <a:bodyPr wrap="square" lIns="34289" tIns="34289" rIns="34289" bIns="34289">
              <a:spAutoFit/>
            </a:bodyPr>
            <a:lstStyle>
              <a:lvl1pPr algn="ctr" defTabSz="245745">
                <a:lnSpc>
                  <a:spcPct val="150000"/>
                </a:lnSpc>
                <a:defRPr sz="900">
                  <a:solidFill>
                    <a:srgbClr val="F2F2F2"/>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lvl1pPr>
            </a:lstStyle>
            <a:p>
              <a:r>
                <a:rPr sz="675">
                  <a:solidFill>
                    <a:srgbClr val="0040CE"/>
                  </a:solidFill>
                </a:rPr>
                <a:t>Analytics, ML App</a:t>
              </a:r>
              <a:endParaRPr sz="675">
                <a:solidFill>
                  <a:srgbClr val="0040CE"/>
                </a:solidFill>
              </a:endParaRPr>
            </a:p>
          </p:txBody>
        </p:sp>
        <p:sp>
          <p:nvSpPr>
            <p:cNvPr id="94" name="文本框 131"/>
            <p:cNvSpPr txBox="1"/>
            <p:nvPr/>
          </p:nvSpPr>
          <p:spPr>
            <a:xfrm>
              <a:off x="8892759" y="3044107"/>
              <a:ext cx="1530519" cy="357104"/>
            </a:xfrm>
            <a:prstGeom prst="rect">
              <a:avLst/>
            </a:prstGeom>
            <a:noFill/>
            <a:ln w="12700">
              <a:miter lim="400000"/>
            </a:ln>
          </p:spPr>
          <p:txBody>
            <a:bodyPr wrap="square" lIns="34289" tIns="34289" rIns="34289" bIns="34289">
              <a:spAutoFit/>
            </a:bodyPr>
            <a:lstStyle>
              <a:lvl1pPr algn="ctr" defTabSz="184150">
                <a:lnSpc>
                  <a:spcPct val="150000"/>
                </a:lnSpc>
                <a:defRPr sz="1300">
                  <a:solidFill>
                    <a:schemeClr val="accent4"/>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lvl1pPr>
            </a:lstStyle>
            <a:p>
              <a:r>
                <a:rPr sz="975" dirty="0">
                  <a:solidFill>
                    <a:srgbClr val="F26001"/>
                  </a:solidFill>
                </a:rPr>
                <a:t>Python/</a:t>
              </a:r>
              <a:r>
                <a:rPr sz="975" dirty="0" err="1">
                  <a:solidFill>
                    <a:srgbClr val="F26001"/>
                  </a:solidFill>
                </a:rPr>
                <a:t>Matlab</a:t>
              </a:r>
              <a:r>
                <a:rPr sz="975" dirty="0">
                  <a:solidFill>
                    <a:srgbClr val="F26001"/>
                  </a:solidFill>
                </a:rPr>
                <a:t>/R</a:t>
              </a:r>
              <a:endParaRPr sz="975" dirty="0">
                <a:solidFill>
                  <a:srgbClr val="F26001"/>
                </a:solidFill>
              </a:endParaRPr>
            </a:p>
          </p:txBody>
        </p:sp>
        <p:sp>
          <p:nvSpPr>
            <p:cNvPr id="95" name="直线连接符 95"/>
            <p:cNvSpPr/>
            <p:nvPr/>
          </p:nvSpPr>
          <p:spPr>
            <a:xfrm>
              <a:off x="8985216" y="3418077"/>
              <a:ext cx="1256446" cy="2"/>
            </a:xfrm>
            <a:prstGeom prst="line">
              <a:avLst/>
            </a:prstGeom>
            <a:ln w="6350">
              <a:solidFill>
                <a:srgbClr val="0040CE"/>
              </a:solidFill>
            </a:ln>
          </p:spPr>
          <p:txBody>
            <a:bodyPr lIns="34289" tIns="34289" rIns="34289" bIns="34289"/>
            <a:lstStyle/>
            <a:p>
              <a:endParaRPr sz="1350"/>
            </a:p>
          </p:txBody>
        </p:sp>
        <p:sp>
          <p:nvSpPr>
            <p:cNvPr id="97" name="圆角矩形 96"/>
            <p:cNvSpPr/>
            <p:nvPr/>
          </p:nvSpPr>
          <p:spPr>
            <a:xfrm>
              <a:off x="8791944" y="3772133"/>
              <a:ext cx="1694289" cy="532326"/>
            </a:xfrm>
            <a:prstGeom prst="roundRect">
              <a:avLst>
                <a:gd name="adj" fmla="val 16667"/>
              </a:avLst>
            </a:prstGeom>
            <a:solidFill>
              <a:schemeClr val="accent6">
                <a:lumMod val="20000"/>
                <a:lumOff val="80000"/>
              </a:schemeClr>
            </a:solidFill>
            <a:ln w="9525">
              <a:solidFill>
                <a:srgbClr val="0040CE">
                  <a:alpha val="60000"/>
                </a:srgbClr>
              </a:solidFill>
            </a:ln>
          </p:spPr>
          <p:txBody>
            <a:bodyPr lIns="34289" tIns="34289" rIns="34289" bIns="34289" anchor="ctr"/>
            <a:lstStyle/>
            <a:p>
              <a:pPr algn="ctr" defTabSz="184150">
                <a:lnSpc>
                  <a:spcPct val="150000"/>
                </a:lnSpc>
                <a:defRPr sz="1200">
                  <a:solidFill>
                    <a:schemeClr val="accent2"/>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endParaRPr sz="900"/>
            </a:p>
          </p:txBody>
        </p:sp>
        <p:sp>
          <p:nvSpPr>
            <p:cNvPr id="98" name="文本框 136"/>
            <p:cNvSpPr txBox="1"/>
            <p:nvPr/>
          </p:nvSpPr>
          <p:spPr>
            <a:xfrm>
              <a:off x="8938621" y="4017118"/>
              <a:ext cx="1431243" cy="275628"/>
            </a:xfrm>
            <a:prstGeom prst="rect">
              <a:avLst/>
            </a:prstGeom>
            <a:ln w="12700">
              <a:miter lim="400000"/>
            </a:ln>
          </p:spPr>
          <p:txBody>
            <a:bodyPr wrap="square" lIns="34289" tIns="34289" rIns="34289" bIns="34289">
              <a:spAutoFit/>
            </a:bodyPr>
            <a:lstStyle>
              <a:lvl1pPr algn="ctr" defTabSz="184150">
                <a:lnSpc>
                  <a:spcPct val="150000"/>
                </a:lnSpc>
                <a:defRPr sz="900">
                  <a:solidFill>
                    <a:srgbClr val="F2F2F2"/>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lvl1pPr>
            </a:lstStyle>
            <a:p>
              <a:r>
                <a:rPr sz="675" dirty="0">
                  <a:solidFill>
                    <a:srgbClr val="0040CE"/>
                  </a:solidFill>
                </a:rPr>
                <a:t>Java/C/C++/Restful</a:t>
              </a:r>
              <a:endParaRPr sz="675" dirty="0">
                <a:solidFill>
                  <a:srgbClr val="0040CE"/>
                </a:solidFill>
              </a:endParaRPr>
            </a:p>
          </p:txBody>
        </p:sp>
        <p:sp>
          <p:nvSpPr>
            <p:cNvPr id="99" name="文本框 137"/>
            <p:cNvSpPr txBox="1"/>
            <p:nvPr/>
          </p:nvSpPr>
          <p:spPr>
            <a:xfrm>
              <a:off x="8918845" y="3697192"/>
              <a:ext cx="1431243" cy="357104"/>
            </a:xfrm>
            <a:prstGeom prst="rect">
              <a:avLst/>
            </a:prstGeom>
            <a:ln w="12700">
              <a:miter lim="400000"/>
            </a:ln>
          </p:spPr>
          <p:txBody>
            <a:bodyPr wrap="square" lIns="34289" tIns="34289" rIns="34289" bIns="34289">
              <a:spAutoFit/>
            </a:bodyPr>
            <a:lstStyle>
              <a:lvl1pPr algn="ctr" defTabSz="245745">
                <a:lnSpc>
                  <a:spcPct val="150000"/>
                </a:lnSpc>
                <a:defRPr sz="1300">
                  <a:solidFill>
                    <a:schemeClr val="accent4"/>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lvl1pPr>
            </a:lstStyle>
            <a:p>
              <a:r>
                <a:rPr sz="975" dirty="0">
                  <a:solidFill>
                    <a:srgbClr val="F26001"/>
                  </a:solidFill>
                </a:rPr>
                <a:t>IoT Application    </a:t>
              </a:r>
              <a:endParaRPr sz="975" dirty="0">
                <a:solidFill>
                  <a:srgbClr val="F26001"/>
                </a:solidFill>
              </a:endParaRPr>
            </a:p>
          </p:txBody>
        </p:sp>
        <p:sp>
          <p:nvSpPr>
            <p:cNvPr id="100" name="直线连接符 99"/>
            <p:cNvSpPr/>
            <p:nvPr/>
          </p:nvSpPr>
          <p:spPr>
            <a:xfrm>
              <a:off x="9084134" y="4057623"/>
              <a:ext cx="1140213" cy="3"/>
            </a:xfrm>
            <a:prstGeom prst="line">
              <a:avLst/>
            </a:prstGeom>
            <a:ln w="6350">
              <a:solidFill>
                <a:srgbClr val="0040CE"/>
              </a:solidFill>
            </a:ln>
          </p:spPr>
          <p:txBody>
            <a:bodyPr lIns="34289" tIns="34289" rIns="34289" bIns="34289"/>
            <a:lstStyle/>
            <a:p>
              <a:endParaRPr sz="1350"/>
            </a:p>
          </p:txBody>
        </p:sp>
        <p:sp>
          <p:nvSpPr>
            <p:cNvPr id="102" name="圆角矩形 45"/>
            <p:cNvSpPr/>
            <p:nvPr/>
          </p:nvSpPr>
          <p:spPr>
            <a:xfrm>
              <a:off x="8793851" y="1843214"/>
              <a:ext cx="1694290" cy="532326"/>
            </a:xfrm>
            <a:prstGeom prst="roundRect">
              <a:avLst>
                <a:gd name="adj" fmla="val 16667"/>
              </a:avLst>
            </a:prstGeom>
            <a:solidFill>
              <a:schemeClr val="accent6">
                <a:lumMod val="20000"/>
                <a:lumOff val="80000"/>
              </a:schemeClr>
            </a:solidFill>
            <a:ln w="9525">
              <a:solidFill>
                <a:srgbClr val="0040CE">
                  <a:alpha val="60000"/>
                </a:srgbClr>
              </a:solidFill>
            </a:ln>
          </p:spPr>
          <p:txBody>
            <a:bodyPr lIns="34289" tIns="34289" rIns="34289" bIns="34289" anchor="ctr"/>
            <a:lstStyle/>
            <a:p>
              <a:pPr algn="ctr" defTabSz="184150">
                <a:lnSpc>
                  <a:spcPct val="150000"/>
                </a:lnSpc>
                <a:defRPr sz="120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endParaRPr sz="900"/>
            </a:p>
          </p:txBody>
        </p:sp>
        <p:sp>
          <p:nvSpPr>
            <p:cNvPr id="103" name="文本框 142"/>
            <p:cNvSpPr txBox="1"/>
            <p:nvPr/>
          </p:nvSpPr>
          <p:spPr>
            <a:xfrm>
              <a:off x="8925374" y="2108755"/>
              <a:ext cx="1431243" cy="275628"/>
            </a:xfrm>
            <a:prstGeom prst="rect">
              <a:avLst/>
            </a:prstGeom>
            <a:ln w="12700">
              <a:miter lim="400000"/>
            </a:ln>
          </p:spPr>
          <p:txBody>
            <a:bodyPr wrap="square" lIns="34289" tIns="34289" rIns="34289" bIns="34289">
              <a:spAutoFit/>
            </a:bodyPr>
            <a:lstStyle>
              <a:lvl1pPr algn="ctr" defTabSz="1339850">
                <a:lnSpc>
                  <a:spcPct val="150000"/>
                </a:lnSpc>
                <a:defRPr sz="900">
                  <a:solidFill>
                    <a:srgbClr val="F2F2F2"/>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lvl1pPr>
            </a:lstStyle>
            <a:p>
              <a:r>
                <a:rPr sz="675" dirty="0">
                  <a:solidFill>
                    <a:srgbClr val="0040CE"/>
                  </a:solidFill>
                </a:rPr>
                <a:t>Visualization Tool </a:t>
              </a:r>
              <a:endParaRPr sz="675" dirty="0">
                <a:solidFill>
                  <a:srgbClr val="0040CE"/>
                </a:solidFill>
              </a:endParaRPr>
            </a:p>
          </p:txBody>
        </p:sp>
        <p:sp>
          <p:nvSpPr>
            <p:cNvPr id="104" name="文本框 143"/>
            <p:cNvSpPr txBox="1"/>
            <p:nvPr/>
          </p:nvSpPr>
          <p:spPr>
            <a:xfrm>
              <a:off x="8868145" y="1797622"/>
              <a:ext cx="1431243" cy="357104"/>
            </a:xfrm>
            <a:prstGeom prst="rect">
              <a:avLst/>
            </a:prstGeom>
            <a:ln w="12700">
              <a:miter lim="400000"/>
            </a:ln>
          </p:spPr>
          <p:txBody>
            <a:bodyPr wrap="square" lIns="34289" tIns="34289" rIns="34289" bIns="34289">
              <a:spAutoFit/>
            </a:bodyPr>
            <a:lstStyle>
              <a:lvl1pPr algn="ctr" defTabSz="184150">
                <a:lnSpc>
                  <a:spcPct val="150000"/>
                </a:lnSpc>
                <a:defRPr sz="1300">
                  <a:solidFill>
                    <a:schemeClr val="accent4"/>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lvl1pPr>
            </a:lstStyle>
            <a:p>
              <a:r>
                <a:rPr sz="975" dirty="0">
                  <a:solidFill>
                    <a:srgbClr val="F26001"/>
                  </a:solidFill>
                </a:rPr>
                <a:t>Grafana</a:t>
              </a:r>
              <a:endParaRPr sz="975" dirty="0">
                <a:solidFill>
                  <a:srgbClr val="F26001"/>
                </a:solidFill>
              </a:endParaRPr>
            </a:p>
          </p:txBody>
        </p:sp>
        <p:sp>
          <p:nvSpPr>
            <p:cNvPr id="105" name="直线连接符 48"/>
            <p:cNvSpPr/>
            <p:nvPr/>
          </p:nvSpPr>
          <p:spPr>
            <a:xfrm>
              <a:off x="9043190" y="2144229"/>
              <a:ext cx="1130387" cy="3"/>
            </a:xfrm>
            <a:prstGeom prst="line">
              <a:avLst/>
            </a:prstGeom>
            <a:ln w="6350">
              <a:solidFill>
                <a:srgbClr val="0040CE"/>
              </a:solidFill>
            </a:ln>
          </p:spPr>
          <p:txBody>
            <a:bodyPr lIns="34289" tIns="34289" rIns="34289" bIns="34289"/>
            <a:lstStyle/>
            <a:p>
              <a:endParaRPr sz="1350"/>
            </a:p>
          </p:txBody>
        </p:sp>
        <p:sp>
          <p:nvSpPr>
            <p:cNvPr id="107" name="直线连接符 91"/>
            <p:cNvSpPr/>
            <p:nvPr/>
          </p:nvSpPr>
          <p:spPr>
            <a:xfrm>
              <a:off x="3774141" y="3058920"/>
              <a:ext cx="3881718" cy="0"/>
            </a:xfrm>
            <a:prstGeom prst="line">
              <a:avLst/>
            </a:prstGeom>
            <a:ln>
              <a:solidFill>
                <a:srgbClr val="0040CE"/>
              </a:solidFill>
            </a:ln>
          </p:spPr>
          <p:txBody>
            <a:bodyPr lIns="34289" tIns="34289" rIns="34289" bIns="34289"/>
            <a:lstStyle/>
            <a:p>
              <a:endParaRPr sz="1350"/>
            </a:p>
          </p:txBody>
        </p:sp>
      </p:grpSp>
      <p:sp>
        <p:nvSpPr>
          <p:cNvPr id="110" name="文本框 109"/>
          <p:cNvSpPr txBox="1"/>
          <p:nvPr/>
        </p:nvSpPr>
        <p:spPr>
          <a:xfrm>
            <a:off x="4481621" y="3774118"/>
            <a:ext cx="1316960" cy="392415"/>
          </a:xfrm>
          <a:prstGeom prst="rect">
            <a:avLst/>
          </a:prstGeom>
          <a:noFill/>
          <a:ln w="12700">
            <a:noFill/>
            <a:miter lim="400000"/>
          </a:ln>
        </p:spPr>
        <p:txBody>
          <a:bodyPr wrap="square">
            <a:spAutoFit/>
          </a:bodyPr>
          <a:lstStyle/>
          <a:p>
            <a:pPr algn="ctr" defTabSz="184150">
              <a:defRPr sz="1200">
                <a:solidFill>
                  <a:srgbClr val="FFFF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r>
              <a:rPr lang="en-GB" altLang="zh-CN" sz="975" dirty="0">
                <a:solidFill>
                  <a:srgbClr val="0040CE"/>
                </a:solidFill>
              </a:rPr>
              <a:t>Web Based </a:t>
            </a:r>
            <a:endParaRPr lang="en-GB" altLang="zh-CN" sz="975" dirty="0">
              <a:solidFill>
                <a:srgbClr val="0040CE"/>
              </a:solidFill>
            </a:endParaRPr>
          </a:p>
          <a:p>
            <a:pPr algn="ctr" defTabSz="184150">
              <a:defRPr sz="1200">
                <a:solidFill>
                  <a:srgbClr val="FFFF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r>
              <a:rPr lang="en-GB" altLang="zh-CN" sz="975" dirty="0">
                <a:solidFill>
                  <a:srgbClr val="0040CE"/>
                </a:solidFill>
              </a:rPr>
              <a:t>Management Tool</a:t>
            </a:r>
            <a:endParaRPr lang="en-GB" altLang="zh-CN" sz="975" dirty="0">
              <a:solidFill>
                <a:srgbClr val="0040CE"/>
              </a:solidFill>
            </a:endParaRP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5" name="组合 54"/>
          <p:cNvGrpSpPr/>
          <p:nvPr/>
        </p:nvGrpSpPr>
        <p:grpSpPr>
          <a:xfrm>
            <a:off x="1832798" y="2945345"/>
            <a:ext cx="5478406" cy="992547"/>
            <a:chOff x="1868393" y="3293022"/>
            <a:chExt cx="8455214" cy="1504200"/>
          </a:xfrm>
        </p:grpSpPr>
        <p:pic>
          <p:nvPicPr>
            <p:cNvPr id="29" name="图片 28"/>
            <p:cNvPicPr>
              <a:picLocks noChangeAspect="1"/>
            </p:cNvPicPr>
            <p:nvPr/>
          </p:nvPicPr>
          <p:blipFill>
            <a:blip r:embed="rId1"/>
            <a:stretch>
              <a:fillRect/>
            </a:stretch>
          </p:blipFill>
          <p:spPr>
            <a:xfrm>
              <a:off x="1868393" y="3564884"/>
              <a:ext cx="8455214" cy="1232338"/>
            </a:xfrm>
            <a:prstGeom prst="rect">
              <a:avLst/>
            </a:prstGeom>
          </p:spPr>
        </p:pic>
        <p:sp>
          <p:nvSpPr>
            <p:cNvPr id="30" name="矩形 29"/>
            <p:cNvSpPr/>
            <p:nvPr/>
          </p:nvSpPr>
          <p:spPr>
            <a:xfrm>
              <a:off x="2411769" y="3293022"/>
              <a:ext cx="1860758" cy="559721"/>
            </a:xfrm>
            <a:prstGeom prst="rect">
              <a:avLst/>
            </a:prstGeom>
          </p:spPr>
          <p:txBody>
            <a:bodyPr wrap="square">
              <a:spAutoFit/>
            </a:bodyPr>
            <a:lstStyle/>
            <a:p>
              <a:pPr defTabSz="289560">
                <a:defRPr/>
              </a:pPr>
              <a:r>
                <a:rPr kumimoji="1" lang="en-US" altLang="zh-CN" b="1" dirty="0">
                  <a:solidFill>
                    <a:srgbClr val="1E94C7"/>
                  </a:solidFill>
                  <a:latin typeface="微软雅黑" panose="020B0503020204020204" pitchFamily="34" charset="-122"/>
                  <a:ea typeface="微软雅黑" panose="020B0503020204020204" pitchFamily="34" charset="-122"/>
                </a:rPr>
                <a:t>21,400+</a:t>
              </a:r>
              <a:endParaRPr kumimoji="1" lang="zh-CN" altLang="en-US" b="1" dirty="0">
                <a:solidFill>
                  <a:srgbClr val="1E94C7"/>
                </a:solidFill>
                <a:latin typeface="微软雅黑" panose="020B0503020204020204" pitchFamily="34" charset="-122"/>
                <a:ea typeface="微软雅黑" panose="020B0503020204020204" pitchFamily="34" charset="-122"/>
              </a:endParaRPr>
            </a:p>
          </p:txBody>
        </p:sp>
        <p:sp>
          <p:nvSpPr>
            <p:cNvPr id="31" name="矩形 30"/>
            <p:cNvSpPr/>
            <p:nvPr/>
          </p:nvSpPr>
          <p:spPr>
            <a:xfrm>
              <a:off x="5443818" y="3293022"/>
              <a:ext cx="1734042" cy="559721"/>
            </a:xfrm>
            <a:prstGeom prst="rect">
              <a:avLst/>
            </a:prstGeom>
          </p:spPr>
          <p:txBody>
            <a:bodyPr wrap="square">
              <a:spAutoFit/>
            </a:bodyPr>
            <a:lstStyle/>
            <a:p>
              <a:pPr defTabSz="289560">
                <a:defRPr/>
              </a:pPr>
              <a:r>
                <a:rPr kumimoji="1" lang="en-US" altLang="zh-CN" b="1" dirty="0">
                  <a:solidFill>
                    <a:srgbClr val="8DBF55"/>
                  </a:solidFill>
                  <a:latin typeface="微软雅黑" panose="020B0503020204020204" pitchFamily="34" charset="-122"/>
                  <a:ea typeface="微软雅黑" panose="020B0503020204020204" pitchFamily="34" charset="-122"/>
                </a:rPr>
                <a:t>4,600+</a:t>
              </a:r>
              <a:endParaRPr kumimoji="1" lang="en-US" altLang="zh-CN" b="1" dirty="0">
                <a:solidFill>
                  <a:srgbClr val="8DBF55"/>
                </a:solidFill>
                <a:latin typeface="微软雅黑" panose="020B0503020204020204" pitchFamily="34" charset="-122"/>
                <a:ea typeface="微软雅黑" panose="020B0503020204020204" pitchFamily="34" charset="-122"/>
              </a:endParaRPr>
            </a:p>
          </p:txBody>
        </p:sp>
        <p:sp>
          <p:nvSpPr>
            <p:cNvPr id="32" name="矩形 31"/>
            <p:cNvSpPr/>
            <p:nvPr/>
          </p:nvSpPr>
          <p:spPr>
            <a:xfrm>
              <a:off x="8208006" y="3293022"/>
              <a:ext cx="1860758" cy="559721"/>
            </a:xfrm>
            <a:prstGeom prst="rect">
              <a:avLst/>
            </a:prstGeom>
          </p:spPr>
          <p:txBody>
            <a:bodyPr wrap="square">
              <a:spAutoFit/>
            </a:bodyPr>
            <a:lstStyle/>
            <a:p>
              <a:pPr defTabSz="289560">
                <a:defRPr/>
              </a:pPr>
              <a:r>
                <a:rPr kumimoji="1" lang="en-US" altLang="zh-CN" b="1" dirty="0">
                  <a:solidFill>
                    <a:srgbClr val="F2971C"/>
                  </a:solidFill>
                  <a:latin typeface="微软雅黑" panose="020B0503020204020204" pitchFamily="34" charset="-122"/>
                  <a:ea typeface="微软雅黑" panose="020B0503020204020204" pitchFamily="34" charset="-122"/>
                </a:rPr>
                <a:t>18,500+</a:t>
              </a:r>
              <a:endParaRPr kumimoji="1" lang="en-US" altLang="zh-CN" b="1" dirty="0">
                <a:solidFill>
                  <a:srgbClr val="F2971C"/>
                </a:solidFill>
                <a:latin typeface="微软雅黑" panose="020B0503020204020204" pitchFamily="34" charset="-122"/>
                <a:ea typeface="微软雅黑" panose="020B0503020204020204" pitchFamily="34" charset="-122"/>
              </a:endParaRPr>
            </a:p>
          </p:txBody>
        </p:sp>
      </p:grpSp>
      <p:grpSp>
        <p:nvGrpSpPr>
          <p:cNvPr id="53" name="组合 52"/>
          <p:cNvGrpSpPr/>
          <p:nvPr/>
        </p:nvGrpSpPr>
        <p:grpSpPr>
          <a:xfrm>
            <a:off x="1264612" y="1092095"/>
            <a:ext cx="6654746" cy="439925"/>
            <a:chOff x="1642638" y="2442734"/>
            <a:chExt cx="8745461" cy="578136"/>
          </a:xfrm>
        </p:grpSpPr>
        <p:grpSp>
          <p:nvGrpSpPr>
            <p:cNvPr id="42" name="组合 41"/>
            <p:cNvGrpSpPr/>
            <p:nvPr/>
          </p:nvGrpSpPr>
          <p:grpSpPr>
            <a:xfrm>
              <a:off x="1642638" y="2442734"/>
              <a:ext cx="2779506" cy="578136"/>
              <a:chOff x="1642638" y="2480469"/>
              <a:chExt cx="2779506" cy="578136"/>
            </a:xfrm>
          </p:grpSpPr>
          <p:sp>
            <p:nvSpPr>
              <p:cNvPr id="33" name="文本框 5"/>
              <p:cNvSpPr txBox="1"/>
              <p:nvPr/>
            </p:nvSpPr>
            <p:spPr>
              <a:xfrm>
                <a:off x="1642638" y="2480469"/>
                <a:ext cx="1803670" cy="57813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095" tIns="12095" rIns="12095" bIns="12095" numCol="1" spcCol="38100" rtlCol="0" anchor="ctr">
                <a:spAutoFit/>
              </a:bodyPr>
              <a:lstStyle/>
              <a:p>
                <a:pPr>
                  <a:lnSpc>
                    <a:spcPct val="150000"/>
                  </a:lnSpc>
                </a:pPr>
                <a:r>
                  <a:rPr lang="zh-CN" altLang="en-US" dirty="0">
                    <a:solidFill>
                      <a:srgbClr val="0040CE"/>
                    </a:solidFill>
                    <a:latin typeface="微软雅黑" panose="020B0503020204020204" pitchFamily="34" charset="-122"/>
                    <a:ea typeface="微软雅黑" panose="020B0503020204020204" pitchFamily="34" charset="-122"/>
                    <a:cs typeface="微软雅黑" panose="020B0503020204020204" pitchFamily="34" charset="-122"/>
                  </a:rPr>
                  <a:t>社区版开源</a:t>
                </a:r>
                <a:endParaRPr lang="zh-CN" altLang="en-US" dirty="0">
                  <a:solidFill>
                    <a:srgbClr val="0040CE"/>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6" name="文本框 5"/>
              <p:cNvSpPr txBox="1"/>
              <p:nvPr/>
            </p:nvSpPr>
            <p:spPr>
              <a:xfrm>
                <a:off x="3318273" y="2613940"/>
                <a:ext cx="1103871" cy="3733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095" tIns="12095" rIns="12095" bIns="12095" numCol="1" spcCol="38100" rtlCol="0" anchor="ctr">
                <a:spAutoFit/>
              </a:bodyPr>
              <a:lstStyle/>
              <a:p>
                <a:pPr>
                  <a:lnSpc>
                    <a:spcPct val="150000"/>
                  </a:lnSpc>
                </a:pPr>
                <a:r>
                  <a:rPr lang="en-US" altLang="zh-CN" sz="1125" dirty="0">
                    <a:solidFill>
                      <a:srgbClr val="0040CE"/>
                    </a:solidFill>
                    <a:latin typeface="微软雅黑" panose="020B0503020204020204" pitchFamily="34" charset="-122"/>
                    <a:ea typeface="微软雅黑" panose="020B0503020204020204" pitchFamily="34" charset="-122"/>
                    <a:cs typeface="微软雅黑" panose="020B0503020204020204" pitchFamily="34" charset="-122"/>
                  </a:rPr>
                  <a:t>2019.07.12</a:t>
                </a:r>
                <a:endParaRPr lang="zh-CN" altLang="en-US" sz="1125" dirty="0">
                  <a:solidFill>
                    <a:srgbClr val="0040CE"/>
                  </a:solidFill>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35" name="直线连接符 34"/>
              <p:cNvCxnSpPr/>
              <p:nvPr/>
            </p:nvCxnSpPr>
            <p:spPr>
              <a:xfrm>
                <a:off x="3314962" y="2680467"/>
                <a:ext cx="1014687" cy="0"/>
              </a:xfrm>
              <a:prstGeom prst="line">
                <a:avLst/>
              </a:prstGeom>
              <a:ln w="15875">
                <a:solidFill>
                  <a:srgbClr val="0040CE"/>
                </a:solidFill>
              </a:ln>
            </p:spPr>
            <p:style>
              <a:lnRef idx="1">
                <a:schemeClr val="accent1"/>
              </a:lnRef>
              <a:fillRef idx="0">
                <a:schemeClr val="accent1"/>
              </a:fillRef>
              <a:effectRef idx="0">
                <a:schemeClr val="accent1"/>
              </a:effectRef>
              <a:fontRef idx="minor">
                <a:schemeClr val="tx1"/>
              </a:fontRef>
            </p:style>
          </p:cxnSp>
          <p:cxnSp>
            <p:nvCxnSpPr>
              <p:cNvPr id="37" name="直线连接符 36"/>
              <p:cNvCxnSpPr/>
              <p:nvPr/>
            </p:nvCxnSpPr>
            <p:spPr>
              <a:xfrm>
                <a:off x="3314961" y="2920649"/>
                <a:ext cx="1014688" cy="0"/>
              </a:xfrm>
              <a:prstGeom prst="line">
                <a:avLst/>
              </a:prstGeom>
              <a:ln w="15875">
                <a:solidFill>
                  <a:srgbClr val="0040CE"/>
                </a:solidFill>
              </a:ln>
            </p:spPr>
            <p:style>
              <a:lnRef idx="1">
                <a:schemeClr val="accent1"/>
              </a:lnRef>
              <a:fillRef idx="0">
                <a:schemeClr val="accent1"/>
              </a:fillRef>
              <a:effectRef idx="0">
                <a:schemeClr val="accent1"/>
              </a:effectRef>
              <a:fontRef idx="minor">
                <a:schemeClr val="tx1"/>
              </a:fontRef>
            </p:style>
          </p:cxnSp>
        </p:grpSp>
        <p:grpSp>
          <p:nvGrpSpPr>
            <p:cNvPr id="43" name="组合 42"/>
            <p:cNvGrpSpPr/>
            <p:nvPr/>
          </p:nvGrpSpPr>
          <p:grpSpPr>
            <a:xfrm>
              <a:off x="4595390" y="2442734"/>
              <a:ext cx="2729042" cy="578136"/>
              <a:chOff x="1642638" y="2480469"/>
              <a:chExt cx="2729042" cy="578136"/>
            </a:xfrm>
          </p:grpSpPr>
          <p:sp>
            <p:nvSpPr>
              <p:cNvPr id="44" name="文本框 5"/>
              <p:cNvSpPr txBox="1"/>
              <p:nvPr/>
            </p:nvSpPr>
            <p:spPr>
              <a:xfrm>
                <a:off x="1642638" y="2480469"/>
                <a:ext cx="1803670" cy="57813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095" tIns="12095" rIns="12095" bIns="12095" numCol="1" spcCol="38100" rtlCol="0" anchor="ctr">
                <a:spAutoFit/>
              </a:bodyPr>
              <a:lstStyle/>
              <a:p>
                <a:pPr>
                  <a:lnSpc>
                    <a:spcPct val="150000"/>
                  </a:lnSpc>
                </a:pPr>
                <a:r>
                  <a:rPr lang="zh-CN" altLang="en-US" dirty="0">
                    <a:solidFill>
                      <a:srgbClr val="0040CE"/>
                    </a:solidFill>
                    <a:latin typeface="微软雅黑" panose="020B0503020204020204" pitchFamily="34" charset="-122"/>
                    <a:ea typeface="微软雅黑" panose="020B0503020204020204" pitchFamily="34" charset="-122"/>
                    <a:cs typeface="微软雅黑" panose="020B0503020204020204" pitchFamily="34" charset="-122"/>
                  </a:rPr>
                  <a:t>集群版开源</a:t>
                </a:r>
                <a:endParaRPr lang="zh-CN" altLang="en-US" dirty="0">
                  <a:solidFill>
                    <a:srgbClr val="0040CE"/>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5" name="文本框 5"/>
              <p:cNvSpPr txBox="1"/>
              <p:nvPr/>
            </p:nvSpPr>
            <p:spPr>
              <a:xfrm>
                <a:off x="3296816" y="2613940"/>
                <a:ext cx="1074864" cy="3733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095" tIns="12095" rIns="12095" bIns="12095" numCol="1" spcCol="38100" rtlCol="0" anchor="ctr">
                <a:spAutoFit/>
              </a:bodyPr>
              <a:lstStyle/>
              <a:p>
                <a:pPr>
                  <a:lnSpc>
                    <a:spcPct val="150000"/>
                  </a:lnSpc>
                </a:pPr>
                <a:r>
                  <a:rPr lang="en-US" altLang="zh-CN" sz="1125" dirty="0">
                    <a:solidFill>
                      <a:srgbClr val="0040CE"/>
                    </a:solidFill>
                    <a:latin typeface="微软雅黑" panose="020B0503020204020204" pitchFamily="34" charset="-122"/>
                    <a:ea typeface="微软雅黑" panose="020B0503020204020204" pitchFamily="34" charset="-122"/>
                    <a:cs typeface="微软雅黑" panose="020B0503020204020204" pitchFamily="34" charset="-122"/>
                  </a:rPr>
                  <a:t>2020.08.03</a:t>
                </a:r>
                <a:endParaRPr lang="zh-CN" altLang="en-US" sz="1125" dirty="0">
                  <a:solidFill>
                    <a:srgbClr val="0040CE"/>
                  </a:solidFill>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46" name="直线连接符 45"/>
              <p:cNvCxnSpPr/>
              <p:nvPr/>
            </p:nvCxnSpPr>
            <p:spPr>
              <a:xfrm>
                <a:off x="3314962" y="2680467"/>
                <a:ext cx="958833" cy="0"/>
              </a:xfrm>
              <a:prstGeom prst="line">
                <a:avLst/>
              </a:prstGeom>
              <a:ln w="15875">
                <a:solidFill>
                  <a:srgbClr val="0040CE"/>
                </a:solidFill>
              </a:ln>
            </p:spPr>
            <p:style>
              <a:lnRef idx="1">
                <a:schemeClr val="accent1"/>
              </a:lnRef>
              <a:fillRef idx="0">
                <a:schemeClr val="accent1"/>
              </a:fillRef>
              <a:effectRef idx="0">
                <a:schemeClr val="accent1"/>
              </a:effectRef>
              <a:fontRef idx="minor">
                <a:schemeClr val="tx1"/>
              </a:fontRef>
            </p:style>
          </p:cxnSp>
          <p:cxnSp>
            <p:nvCxnSpPr>
              <p:cNvPr id="47" name="直线连接符 46"/>
              <p:cNvCxnSpPr/>
              <p:nvPr/>
            </p:nvCxnSpPr>
            <p:spPr>
              <a:xfrm>
                <a:off x="3314961" y="2920649"/>
                <a:ext cx="958834" cy="0"/>
              </a:xfrm>
              <a:prstGeom prst="line">
                <a:avLst/>
              </a:prstGeom>
              <a:ln w="15875">
                <a:solidFill>
                  <a:srgbClr val="0040CE"/>
                </a:solidFill>
              </a:ln>
            </p:spPr>
            <p:style>
              <a:lnRef idx="1">
                <a:schemeClr val="accent1"/>
              </a:lnRef>
              <a:fillRef idx="0">
                <a:schemeClr val="accent1"/>
              </a:fillRef>
              <a:effectRef idx="0">
                <a:schemeClr val="accent1"/>
              </a:effectRef>
              <a:fontRef idx="minor">
                <a:schemeClr val="tx1"/>
              </a:fontRef>
            </p:style>
          </p:cxnSp>
        </p:grpSp>
        <p:grpSp>
          <p:nvGrpSpPr>
            <p:cNvPr id="48" name="组合 47"/>
            <p:cNvGrpSpPr/>
            <p:nvPr/>
          </p:nvGrpSpPr>
          <p:grpSpPr>
            <a:xfrm>
              <a:off x="7442692" y="2442734"/>
              <a:ext cx="2945407" cy="578136"/>
              <a:chOff x="1402354" y="2480469"/>
              <a:chExt cx="2945407" cy="578136"/>
            </a:xfrm>
          </p:grpSpPr>
          <p:sp>
            <p:nvSpPr>
              <p:cNvPr id="49" name="文本框 5"/>
              <p:cNvSpPr txBox="1"/>
              <p:nvPr/>
            </p:nvSpPr>
            <p:spPr>
              <a:xfrm>
                <a:off x="1402354" y="2480469"/>
                <a:ext cx="2043954" cy="57813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095" tIns="12095" rIns="12095" bIns="12095" numCol="1" spcCol="38100" rtlCol="0" anchor="ctr">
                <a:spAutoFit/>
              </a:bodyPr>
              <a:lstStyle/>
              <a:p>
                <a:pPr>
                  <a:lnSpc>
                    <a:spcPct val="150000"/>
                  </a:lnSpc>
                </a:pPr>
                <a:r>
                  <a:rPr lang="zh-CN" altLang="en-US" dirty="0">
                    <a:solidFill>
                      <a:srgbClr val="0040CE"/>
                    </a:solidFill>
                    <a:latin typeface="微软雅黑" panose="020B0503020204020204" pitchFamily="34" charset="-122"/>
                    <a:ea typeface="微软雅黑" panose="020B0503020204020204" pitchFamily="34" charset="-122"/>
                    <a:cs typeface="微软雅黑" panose="020B0503020204020204" pitchFamily="34" charset="-122"/>
                  </a:rPr>
                  <a:t>云原生版开源</a:t>
                </a:r>
                <a:endParaRPr lang="zh-CN" altLang="en-US" dirty="0">
                  <a:solidFill>
                    <a:srgbClr val="0040CE"/>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0" name="文本框 5"/>
              <p:cNvSpPr txBox="1"/>
              <p:nvPr/>
            </p:nvSpPr>
            <p:spPr>
              <a:xfrm>
                <a:off x="3296818" y="2613940"/>
                <a:ext cx="1050943" cy="3733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095" tIns="12095" rIns="12095" bIns="12095" numCol="1" spcCol="38100" rtlCol="0" anchor="ctr">
                <a:spAutoFit/>
              </a:bodyPr>
              <a:lstStyle/>
              <a:p>
                <a:pPr>
                  <a:lnSpc>
                    <a:spcPct val="150000"/>
                  </a:lnSpc>
                </a:pPr>
                <a:r>
                  <a:rPr lang="en-US" altLang="zh-CN" sz="1125" dirty="0">
                    <a:solidFill>
                      <a:srgbClr val="0040CE"/>
                    </a:solidFill>
                    <a:latin typeface="微软雅黑" panose="020B0503020204020204" pitchFamily="34" charset="-122"/>
                    <a:ea typeface="微软雅黑" panose="020B0503020204020204" pitchFamily="34" charset="-122"/>
                    <a:cs typeface="微软雅黑" panose="020B0503020204020204" pitchFamily="34" charset="-122"/>
                  </a:rPr>
                  <a:t>2022.08.13</a:t>
                </a:r>
                <a:endParaRPr lang="zh-CN" altLang="en-US" sz="1125" dirty="0">
                  <a:solidFill>
                    <a:srgbClr val="0040CE"/>
                  </a:solidFill>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51" name="直线连接符 50"/>
              <p:cNvCxnSpPr/>
              <p:nvPr/>
            </p:nvCxnSpPr>
            <p:spPr>
              <a:xfrm>
                <a:off x="3314962" y="2680467"/>
                <a:ext cx="961270" cy="0"/>
              </a:xfrm>
              <a:prstGeom prst="line">
                <a:avLst/>
              </a:prstGeom>
              <a:ln w="15875">
                <a:solidFill>
                  <a:srgbClr val="0040CE"/>
                </a:solidFill>
              </a:ln>
            </p:spPr>
            <p:style>
              <a:lnRef idx="1">
                <a:schemeClr val="accent1"/>
              </a:lnRef>
              <a:fillRef idx="0">
                <a:schemeClr val="accent1"/>
              </a:fillRef>
              <a:effectRef idx="0">
                <a:schemeClr val="accent1"/>
              </a:effectRef>
              <a:fontRef idx="minor">
                <a:schemeClr val="tx1"/>
              </a:fontRef>
            </p:style>
          </p:cxnSp>
          <p:cxnSp>
            <p:nvCxnSpPr>
              <p:cNvPr id="52" name="直线连接符 51"/>
              <p:cNvCxnSpPr/>
              <p:nvPr/>
            </p:nvCxnSpPr>
            <p:spPr>
              <a:xfrm>
                <a:off x="3314961" y="2920649"/>
                <a:ext cx="961271" cy="0"/>
              </a:xfrm>
              <a:prstGeom prst="line">
                <a:avLst/>
              </a:prstGeom>
              <a:ln w="15875">
                <a:solidFill>
                  <a:srgbClr val="0040CE"/>
                </a:solidFill>
              </a:ln>
            </p:spPr>
            <p:style>
              <a:lnRef idx="1">
                <a:schemeClr val="accent1"/>
              </a:lnRef>
              <a:fillRef idx="0">
                <a:schemeClr val="accent1"/>
              </a:fillRef>
              <a:effectRef idx="0">
                <a:schemeClr val="accent1"/>
              </a:effectRef>
              <a:fontRef idx="minor">
                <a:schemeClr val="tx1"/>
              </a:fontRef>
            </p:style>
          </p:cxnSp>
        </p:grpSp>
      </p:grpSp>
      <p:sp>
        <p:nvSpPr>
          <p:cNvPr id="64" name="TextBox 1"/>
          <p:cNvSpPr txBox="1"/>
          <p:nvPr/>
        </p:nvSpPr>
        <p:spPr>
          <a:xfrm>
            <a:off x="3710108" y="4773155"/>
            <a:ext cx="1664875" cy="207745"/>
          </a:xfrm>
          <a:prstGeom prst="rect">
            <a:avLst/>
          </a:prstGeom>
          <a:ln w="12700">
            <a:miter lim="400000"/>
          </a:ln>
        </p:spPr>
        <p:txBody>
          <a:bodyPr wrap="none" lIns="45718" tIns="45718" rIns="45718" bIns="45718">
            <a:spAutoFit/>
          </a:bodyPr>
          <a:lstStyle>
            <a:lvl1pPr defTabSz="1219200">
              <a:defRPr sz="1400">
                <a:solidFill>
                  <a:srgbClr val="FFFFFF"/>
                </a:solidFill>
                <a:latin typeface="等线 Light" panose="02010600030101010101" charset="-122"/>
                <a:ea typeface="等线 Light" panose="02010600030101010101" charset="-122"/>
                <a:cs typeface="等线 Light" panose="02010600030101010101" charset="-122"/>
                <a:sym typeface="等线 Light" panose="02010600030101010101" charset="-122"/>
              </a:defRPr>
            </a:lvl1pPr>
          </a:lstStyle>
          <a:p>
            <a:pPr defTabSz="914400">
              <a:defRPr/>
            </a:pPr>
            <a:r>
              <a:rPr lang="zh-CN" altLang="en-US" sz="750" dirty="0">
                <a:solidFill>
                  <a:schemeClr val="bg2">
                    <a:lumMod val="10000"/>
                  </a:schemeClr>
                </a:solidFill>
                <a:latin typeface="微软雅黑" panose="020B0503020204020204" pitchFamily="34" charset="-122"/>
                <a:ea typeface="微软雅黑" panose="020B0503020204020204" pitchFamily="34" charset="-122"/>
              </a:rPr>
              <a:t>注</a:t>
            </a:r>
            <a:r>
              <a:rPr sz="750" dirty="0">
                <a:solidFill>
                  <a:schemeClr val="bg2">
                    <a:lumMod val="10000"/>
                  </a:schemeClr>
                </a:solidFill>
                <a:latin typeface="微软雅黑" panose="020B0503020204020204" pitchFamily="34" charset="-122"/>
                <a:ea typeface="微软雅黑" panose="020B0503020204020204" pitchFamily="34" charset="-122"/>
              </a:rPr>
              <a:t>: GitHub </a:t>
            </a:r>
            <a:r>
              <a:rPr lang="zh-CN" altLang="en-US" sz="750" dirty="0">
                <a:solidFill>
                  <a:schemeClr val="bg2">
                    <a:lumMod val="10000"/>
                  </a:schemeClr>
                </a:solidFill>
                <a:latin typeface="微软雅黑" panose="020B0503020204020204" pitchFamily="34" charset="-122"/>
                <a:ea typeface="微软雅黑" panose="020B0503020204020204" pitchFamily="34" charset="-122"/>
              </a:rPr>
              <a:t>为截止</a:t>
            </a:r>
            <a:r>
              <a:rPr lang="en-US" altLang="zh-CN" sz="750" dirty="0">
                <a:solidFill>
                  <a:schemeClr val="bg2">
                    <a:lumMod val="10000"/>
                  </a:schemeClr>
                </a:solidFill>
                <a:latin typeface="微软雅黑" panose="020B0503020204020204" pitchFamily="34" charset="-122"/>
                <a:ea typeface="微软雅黑" panose="020B0503020204020204" pitchFamily="34" charset="-122"/>
              </a:rPr>
              <a:t> 2023 </a:t>
            </a:r>
            <a:r>
              <a:rPr lang="zh-CN" altLang="en-US" sz="750" dirty="0">
                <a:solidFill>
                  <a:schemeClr val="bg2">
                    <a:lumMod val="10000"/>
                  </a:schemeClr>
                </a:solidFill>
                <a:latin typeface="微软雅黑" panose="020B0503020204020204" pitchFamily="34" charset="-122"/>
                <a:ea typeface="微软雅黑" panose="020B0503020204020204" pitchFamily="34" charset="-122"/>
              </a:rPr>
              <a:t>年</a:t>
            </a:r>
            <a:r>
              <a:rPr lang="en-US" altLang="zh-CN" sz="750" dirty="0">
                <a:solidFill>
                  <a:schemeClr val="bg2">
                    <a:lumMod val="10000"/>
                  </a:schemeClr>
                </a:solidFill>
                <a:latin typeface="微软雅黑" panose="020B0503020204020204" pitchFamily="34" charset="-122"/>
                <a:ea typeface="微软雅黑" panose="020B0503020204020204" pitchFamily="34" charset="-122"/>
              </a:rPr>
              <a:t> 5 </a:t>
            </a:r>
            <a:r>
              <a:rPr lang="zh-CN" altLang="en-US" sz="750" dirty="0">
                <a:solidFill>
                  <a:schemeClr val="bg2">
                    <a:lumMod val="10000"/>
                  </a:schemeClr>
                </a:solidFill>
                <a:latin typeface="微软雅黑" panose="020B0503020204020204" pitchFamily="34" charset="-122"/>
                <a:ea typeface="微软雅黑" panose="020B0503020204020204" pitchFamily="34" charset="-122"/>
              </a:rPr>
              <a:t>月数据</a:t>
            </a:r>
            <a:endParaRPr sz="750" dirty="0">
              <a:solidFill>
                <a:schemeClr val="bg2">
                  <a:lumMod val="10000"/>
                </a:schemeClr>
              </a:solidFill>
              <a:latin typeface="微软雅黑" panose="020B0503020204020204" pitchFamily="34" charset="-122"/>
              <a:ea typeface="微软雅黑" panose="020B0503020204020204" pitchFamily="34" charset="-122"/>
            </a:endParaRPr>
          </a:p>
        </p:txBody>
      </p:sp>
      <p:grpSp>
        <p:nvGrpSpPr>
          <p:cNvPr id="10" name="组合 9"/>
          <p:cNvGrpSpPr/>
          <p:nvPr/>
        </p:nvGrpSpPr>
        <p:grpSpPr>
          <a:xfrm>
            <a:off x="417470" y="1807775"/>
            <a:ext cx="8406930" cy="841030"/>
            <a:chOff x="556626" y="2410366"/>
            <a:chExt cx="11209240" cy="1121373"/>
          </a:xfrm>
        </p:grpSpPr>
        <p:sp>
          <p:nvSpPr>
            <p:cNvPr id="2" name="矩形 1"/>
            <p:cNvSpPr/>
            <p:nvPr/>
          </p:nvSpPr>
          <p:spPr>
            <a:xfrm>
              <a:off x="556626" y="2410366"/>
              <a:ext cx="11209240" cy="1121373"/>
            </a:xfrm>
            <a:prstGeom prst="rect">
              <a:avLst/>
            </a:prstGeom>
            <a:solidFill>
              <a:srgbClr val="0040CE"/>
            </a:solidFill>
            <a:ln>
              <a:noFill/>
            </a:ln>
            <a:effectLst>
              <a:outerShdw blurRad="190500" dist="12700" dir="2700000" sx="100360" sy="100360" algn="ctr" rotWithShape="0">
                <a:srgbClr val="000000">
                  <a:alpha val="4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dirty="0"/>
            </a:p>
          </p:txBody>
        </p:sp>
        <p:sp>
          <p:nvSpPr>
            <p:cNvPr id="54" name="TextBox 1"/>
            <p:cNvSpPr txBox="1"/>
            <p:nvPr/>
          </p:nvSpPr>
          <p:spPr>
            <a:xfrm>
              <a:off x="1489922" y="2647889"/>
              <a:ext cx="9212157" cy="646328"/>
            </a:xfrm>
            <a:prstGeom prst="rect">
              <a:avLst/>
            </a:prstGeom>
            <a:ln w="12700">
              <a:miter lim="400000"/>
            </a:ln>
          </p:spPr>
          <p:txBody>
            <a:bodyPr wrap="square" lIns="34289" tIns="34289" rIns="34289" bIns="34289">
              <a:spAutoFit/>
            </a:bodyPr>
            <a:lstStyle>
              <a:lvl1pPr>
                <a:defRPr sz="3600">
                  <a:solidFill>
                    <a:srgbClr val="FFFF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lvl1pPr>
            </a:lstStyle>
            <a:p>
              <a:pPr algn="ctr" defTabSz="685800">
                <a:defRPr/>
              </a:pPr>
              <a:r>
                <a:rPr sz="2700" b="1" spc="225" dirty="0" err="1">
                  <a:solidFill>
                    <a:schemeClr val="bg1"/>
                  </a:solidFill>
                  <a:latin typeface="微软雅黑" panose="020B0503020204020204" pitchFamily="34" charset="-122"/>
                  <a:ea typeface="微软雅黑" panose="020B0503020204020204" pitchFamily="34" charset="-122"/>
                  <a:cs typeface="Calibri" panose="020F0502020204030204" pitchFamily="34" charset="0"/>
                </a:rPr>
                <a:t>TDengine</a:t>
              </a:r>
              <a:r>
                <a:rPr lang="en-US" sz="2700" b="1" spc="450" dirty="0">
                  <a:solidFill>
                    <a:schemeClr val="bg1"/>
                  </a:solidFill>
                  <a:latin typeface="微软雅黑" panose="020B0503020204020204" pitchFamily="34" charset="-122"/>
                  <a:ea typeface="微软雅黑" panose="020B0503020204020204" pitchFamily="34" charset="-122"/>
                  <a:cs typeface="Calibri" panose="020F0502020204030204" pitchFamily="34" charset="0"/>
                </a:rPr>
                <a:t> </a:t>
              </a:r>
              <a:r>
                <a:rPr lang="zh-CN" altLang="en-US" sz="2700" b="1" spc="450" dirty="0">
                  <a:solidFill>
                    <a:schemeClr val="bg1"/>
                  </a:solidFill>
                  <a:latin typeface="微软雅黑" panose="020B0503020204020204" pitchFamily="34" charset="-122"/>
                  <a:ea typeface="微软雅黑" panose="020B0503020204020204" pitchFamily="34" charset="-122"/>
                  <a:cs typeface="Calibri" panose="020F0502020204030204" pitchFamily="34" charset="0"/>
                </a:rPr>
                <a:t>的核心代码全部开源</a:t>
              </a:r>
              <a:endParaRPr sz="2700" b="1" spc="450" dirty="0">
                <a:solidFill>
                  <a:schemeClr val="bg1"/>
                </a:solidFill>
                <a:latin typeface="微软雅黑" panose="020B0503020204020204" pitchFamily="34" charset="-122"/>
                <a:ea typeface="微软雅黑" panose="020B0503020204020204" pitchFamily="34" charset="-122"/>
                <a:cs typeface="Calibri" panose="020F0502020204030204" pitchFamily="34" charset="0"/>
              </a:endParaRPr>
            </a:p>
          </p:txBody>
        </p:sp>
      </p:grpSp>
      <p:grpSp>
        <p:nvGrpSpPr>
          <p:cNvPr id="67" name="组合 66"/>
          <p:cNvGrpSpPr/>
          <p:nvPr/>
        </p:nvGrpSpPr>
        <p:grpSpPr>
          <a:xfrm>
            <a:off x="2526912" y="553936"/>
            <a:ext cx="4090177" cy="305167"/>
            <a:chOff x="3411712" y="976497"/>
            <a:chExt cx="5453569" cy="406889"/>
          </a:xfrm>
        </p:grpSpPr>
        <p:grpSp>
          <p:nvGrpSpPr>
            <p:cNvPr id="63" name="组合 62"/>
            <p:cNvGrpSpPr/>
            <p:nvPr/>
          </p:nvGrpSpPr>
          <p:grpSpPr>
            <a:xfrm>
              <a:off x="3411712" y="976497"/>
              <a:ext cx="5441378" cy="406889"/>
              <a:chOff x="3089569" y="976497"/>
              <a:chExt cx="5441378" cy="406889"/>
            </a:xfrm>
          </p:grpSpPr>
          <p:pic>
            <p:nvPicPr>
              <p:cNvPr id="60" name="图片 39" descr="图片 39"/>
              <p:cNvPicPr>
                <a:picLocks noChangeAspect="1"/>
              </p:cNvPicPr>
              <p:nvPr/>
            </p:nvPicPr>
            <p:blipFill>
              <a:blip r:embed="rId2"/>
              <a:stretch>
                <a:fillRect/>
              </a:stretch>
            </p:blipFill>
            <p:spPr>
              <a:xfrm>
                <a:off x="8149062" y="989325"/>
                <a:ext cx="381885" cy="381885"/>
              </a:xfrm>
              <a:prstGeom prst="rect">
                <a:avLst/>
              </a:prstGeom>
              <a:solidFill>
                <a:srgbClr val="0040CE"/>
              </a:solidFill>
              <a:ln w="12700">
                <a:solidFill>
                  <a:srgbClr val="0040CE"/>
                </a:solidFill>
                <a:miter lim="400000"/>
                <a:headEnd/>
                <a:tailEnd/>
              </a:ln>
            </p:spPr>
          </p:pic>
          <p:sp>
            <p:nvSpPr>
              <p:cNvPr id="62" name="矩形 41"/>
              <p:cNvSpPr txBox="1"/>
              <p:nvPr/>
            </p:nvSpPr>
            <p:spPr>
              <a:xfrm>
                <a:off x="3965400" y="990076"/>
                <a:ext cx="3832400" cy="338552"/>
              </a:xfrm>
              <a:prstGeom prst="rect">
                <a:avLst/>
              </a:prstGeom>
              <a:ln w="12700">
                <a:miter lim="400000"/>
              </a:ln>
            </p:spPr>
            <p:txBody>
              <a:bodyPr wrap="square" lIns="34289" tIns="34289" rIns="34289" bIns="34289">
                <a:spAutoFit/>
              </a:bodyPr>
              <a:lstStyle>
                <a:lvl1pPr>
                  <a:defRPr sz="1300">
                    <a:solidFill>
                      <a:srgbClr val="FFFF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lvl1pPr>
              </a:lstStyle>
              <a:p>
                <a:pPr defTabSz="685800">
                  <a:defRPr/>
                </a:pPr>
                <a:r>
                  <a:rPr sz="1200" dirty="0" err="1">
                    <a:solidFill>
                      <a:srgbClr val="0040CE"/>
                    </a:solidFill>
                    <a:latin typeface="微软雅黑" panose="020B0503020204020204" pitchFamily="34" charset="-122"/>
                    <a:ea typeface="微软雅黑" panose="020B0503020204020204" pitchFamily="34" charset="-122"/>
                    <a:cs typeface="Calibri" panose="020F0502020204030204" pitchFamily="34" charset="0"/>
                  </a:rPr>
                  <a:t>www.github.com</a:t>
                </a:r>
                <a:r>
                  <a:rPr sz="1200" dirty="0">
                    <a:solidFill>
                      <a:srgbClr val="0040CE"/>
                    </a:solidFill>
                    <a:latin typeface="微软雅黑" panose="020B0503020204020204" pitchFamily="34" charset="-122"/>
                    <a:ea typeface="微软雅黑" panose="020B0503020204020204" pitchFamily="34" charset="-122"/>
                    <a:cs typeface="Calibri" panose="020F0502020204030204" pitchFamily="34" charset="0"/>
                  </a:rPr>
                  <a:t>/</a:t>
                </a:r>
                <a:r>
                  <a:rPr sz="1200" dirty="0" err="1">
                    <a:solidFill>
                      <a:srgbClr val="0040CE"/>
                    </a:solidFill>
                    <a:latin typeface="微软雅黑" panose="020B0503020204020204" pitchFamily="34" charset="-122"/>
                    <a:ea typeface="微软雅黑" panose="020B0503020204020204" pitchFamily="34" charset="-122"/>
                    <a:cs typeface="Calibri" panose="020F0502020204030204" pitchFamily="34" charset="0"/>
                  </a:rPr>
                  <a:t>taosdata</a:t>
                </a:r>
                <a:r>
                  <a:rPr sz="1200" dirty="0">
                    <a:solidFill>
                      <a:srgbClr val="0040CE"/>
                    </a:solidFill>
                    <a:latin typeface="微软雅黑" panose="020B0503020204020204" pitchFamily="34" charset="-122"/>
                    <a:ea typeface="微软雅黑" panose="020B0503020204020204" pitchFamily="34" charset="-122"/>
                    <a:cs typeface="Calibri" panose="020F0502020204030204" pitchFamily="34" charset="0"/>
                  </a:rPr>
                  <a:t>/TDengine</a:t>
                </a:r>
                <a:endParaRPr sz="1200" dirty="0">
                  <a:solidFill>
                    <a:srgbClr val="0040CE"/>
                  </a:solidFill>
                  <a:latin typeface="微软雅黑" panose="020B0503020204020204" pitchFamily="34" charset="-122"/>
                  <a:ea typeface="微软雅黑" panose="020B0503020204020204" pitchFamily="34" charset="-122"/>
                  <a:cs typeface="Calibri" panose="020F0502020204030204" pitchFamily="34" charset="0"/>
                </a:endParaRPr>
              </a:p>
            </p:txBody>
          </p:sp>
          <p:pic>
            <p:nvPicPr>
              <p:cNvPr id="59" name="图片 38" descr="图片 38"/>
              <p:cNvPicPr>
                <a:picLocks noChangeAspect="1"/>
              </p:cNvPicPr>
              <p:nvPr/>
            </p:nvPicPr>
            <p:blipFill>
              <a:blip r:embed="rId3"/>
              <a:stretch>
                <a:fillRect/>
              </a:stretch>
            </p:blipFill>
            <p:spPr>
              <a:xfrm>
                <a:off x="3089569" y="976497"/>
                <a:ext cx="406892" cy="406889"/>
              </a:xfrm>
              <a:prstGeom prst="rect">
                <a:avLst/>
              </a:prstGeom>
              <a:solidFill>
                <a:srgbClr val="0040CE"/>
              </a:solidFill>
              <a:ln w="12700">
                <a:noFill/>
                <a:miter lim="400000"/>
                <a:headEnd/>
                <a:tailEnd/>
              </a:ln>
            </p:spPr>
          </p:pic>
        </p:grpSp>
        <p:sp>
          <p:nvSpPr>
            <p:cNvPr id="66" name="矩形 65"/>
            <p:cNvSpPr/>
            <p:nvPr/>
          </p:nvSpPr>
          <p:spPr>
            <a:xfrm>
              <a:off x="3818604" y="976497"/>
              <a:ext cx="5046677" cy="400809"/>
            </a:xfrm>
            <a:prstGeom prst="rect">
              <a:avLst/>
            </a:prstGeom>
            <a:noFill/>
            <a:ln>
              <a:solidFill>
                <a:srgbClr val="0040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grpSp>
      <p:sp>
        <p:nvSpPr>
          <p:cNvPr id="58" name="TextBox 1"/>
          <p:cNvSpPr txBox="1"/>
          <p:nvPr/>
        </p:nvSpPr>
        <p:spPr>
          <a:xfrm>
            <a:off x="417470" y="4174799"/>
            <a:ext cx="8339578" cy="435823"/>
          </a:xfrm>
          <a:prstGeom prst="rect">
            <a:avLst/>
          </a:prstGeom>
          <a:ln w="12700">
            <a:miter lim="400000"/>
          </a:ln>
        </p:spPr>
        <p:txBody>
          <a:bodyPr wrap="square" lIns="34289" tIns="34289" rIns="34289" bIns="34289">
            <a:spAutoFit/>
          </a:bodyPr>
          <a:lstStyle>
            <a:lvl1pPr>
              <a:defRPr sz="3600">
                <a:solidFill>
                  <a:srgbClr val="FFFF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lvl1pPr>
          </a:lstStyle>
          <a:p>
            <a:pPr algn="ctr" defTabSz="685800">
              <a:lnSpc>
                <a:spcPct val="150000"/>
              </a:lnSpc>
              <a:defRPr/>
            </a:pPr>
            <a:r>
              <a:rPr lang="zh-CN" altLang="en-US" sz="1800" dirty="0">
                <a:solidFill>
                  <a:srgbClr val="0040CE"/>
                </a:solidFill>
                <a:latin typeface="微软雅黑" panose="020B0503020204020204" pitchFamily="34" charset="-122"/>
                <a:ea typeface="微软雅黑" panose="020B0503020204020204" pitchFamily="34" charset="-122"/>
                <a:cs typeface="Calibri" panose="020F0502020204030204" pitchFamily="34" charset="0"/>
              </a:rPr>
              <a:t>全球</a:t>
            </a:r>
            <a:r>
              <a:rPr lang="en-US" altLang="zh-CN" sz="1800" dirty="0">
                <a:solidFill>
                  <a:srgbClr val="0040CE"/>
                </a:solidFill>
                <a:latin typeface="微软雅黑" panose="020B0503020204020204" pitchFamily="34" charset="-122"/>
                <a:ea typeface="微软雅黑" panose="020B0503020204020204" pitchFamily="34" charset="-122"/>
                <a:cs typeface="Calibri" panose="020F0502020204030204" pitchFamily="34" charset="0"/>
              </a:rPr>
              <a:t> 50 </a:t>
            </a:r>
            <a:r>
              <a:rPr lang="zh-CN" altLang="en-US" sz="1800" dirty="0">
                <a:solidFill>
                  <a:srgbClr val="0040CE"/>
                </a:solidFill>
                <a:latin typeface="微软雅黑" panose="020B0503020204020204" pitchFamily="34" charset="-122"/>
                <a:ea typeface="微软雅黑" panose="020B0503020204020204" pitchFamily="34" charset="-122"/>
                <a:cs typeface="Calibri" panose="020F0502020204030204" pitchFamily="34" charset="0"/>
              </a:rPr>
              <a:t>多个国家安装实例超</a:t>
            </a:r>
            <a:r>
              <a:rPr lang="en-US" altLang="zh-CN" sz="1800" dirty="0">
                <a:solidFill>
                  <a:srgbClr val="0040CE"/>
                </a:solidFill>
                <a:latin typeface="微软雅黑" panose="020B0503020204020204" pitchFamily="34" charset="-122"/>
                <a:ea typeface="微软雅黑" panose="020B0503020204020204" pitchFamily="34" charset="-122"/>
                <a:cs typeface="Calibri" panose="020F0502020204030204" pitchFamily="34" charset="0"/>
              </a:rPr>
              <a:t> 270</a:t>
            </a:r>
            <a:r>
              <a:rPr lang="en-GB" altLang="zh-CN" sz="1800" dirty="0">
                <a:solidFill>
                  <a:srgbClr val="0040CE"/>
                </a:solidFill>
                <a:latin typeface="微软雅黑" panose="020B0503020204020204" pitchFamily="34" charset="-122"/>
                <a:ea typeface="微软雅黑" panose="020B0503020204020204" pitchFamily="34" charset="-122"/>
                <a:cs typeface="Calibri" panose="020F0502020204030204" pitchFamily="34" charset="0"/>
              </a:rPr>
              <a:t>k</a:t>
            </a:r>
            <a:r>
              <a:rPr lang="zh-CN" altLang="en-US" sz="1800" dirty="0">
                <a:solidFill>
                  <a:srgbClr val="0040CE"/>
                </a:solidFill>
                <a:latin typeface="微软雅黑" panose="020B0503020204020204" pitchFamily="34" charset="-122"/>
                <a:ea typeface="微软雅黑" panose="020B0503020204020204" pitchFamily="34" charset="-122"/>
                <a:cs typeface="Calibri" panose="020F0502020204030204" pitchFamily="34" charset="0"/>
              </a:rPr>
              <a:t> ｜ </a:t>
            </a:r>
            <a:r>
              <a:rPr lang="en-US" altLang="zh-CN" sz="1800" dirty="0">
                <a:solidFill>
                  <a:srgbClr val="0040CE"/>
                </a:solidFill>
                <a:latin typeface="微软雅黑" panose="020B0503020204020204" pitchFamily="34" charset="-122"/>
                <a:ea typeface="微软雅黑" panose="020B0503020204020204" pitchFamily="34" charset="-122"/>
                <a:cs typeface="Calibri" panose="020F0502020204030204" pitchFamily="34" charset="0"/>
              </a:rPr>
              <a:t>GitHub </a:t>
            </a:r>
            <a:r>
              <a:rPr lang="zh-CN" altLang="en-US" sz="1800" dirty="0">
                <a:solidFill>
                  <a:srgbClr val="0040CE"/>
                </a:solidFill>
                <a:latin typeface="微软雅黑" panose="020B0503020204020204" pitchFamily="34" charset="-122"/>
                <a:ea typeface="微软雅黑" panose="020B0503020204020204" pitchFamily="34" charset="-122"/>
                <a:cs typeface="Calibri" panose="020F0502020204030204" pitchFamily="34" charset="0"/>
              </a:rPr>
              <a:t>全球趋势排行榜多次排名第一</a:t>
            </a:r>
            <a:endParaRPr lang="zh-CN" altLang="en-US" sz="1800" dirty="0">
              <a:solidFill>
                <a:srgbClr val="0040CE"/>
              </a:solidFill>
              <a:latin typeface="微软雅黑" panose="020B0503020204020204" pitchFamily="34" charset="-122"/>
              <a:ea typeface="微软雅黑" panose="020B0503020204020204" pitchFamily="34" charset="-122"/>
              <a:cs typeface="Calibri" panose="020F0502020204030204" pitchFamily="34" charset="0"/>
            </a:endParaRP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TDengine - </a:t>
            </a:r>
            <a:r>
              <a:rPr lang="zh-CN" altLang="en-US">
                <a:ea typeface="宋体" pitchFamily="2" charset="-122"/>
              </a:rPr>
              <a:t>数据模型</a:t>
            </a:r>
            <a:endParaRPr lang="zh-CN" altLang="en-US">
              <a:ea typeface="宋体" pitchFamily="2" charset="-122"/>
            </a:endParaRPr>
          </a:p>
        </p:txBody>
      </p:sp>
      <p:pic>
        <p:nvPicPr>
          <p:cNvPr id="5" name="Picture 4"/>
          <p:cNvPicPr>
            <a:picLocks noChangeAspect="1"/>
          </p:cNvPicPr>
          <p:nvPr/>
        </p:nvPicPr>
        <p:blipFill>
          <a:blip r:embed="rId1"/>
          <a:stretch>
            <a:fillRect/>
          </a:stretch>
        </p:blipFill>
        <p:spPr>
          <a:xfrm>
            <a:off x="179705" y="2159635"/>
            <a:ext cx="4011930" cy="2760345"/>
          </a:xfrm>
          <a:prstGeom prst="rect">
            <a:avLst/>
          </a:prstGeom>
        </p:spPr>
      </p:pic>
      <p:pic>
        <p:nvPicPr>
          <p:cNvPr id="7" name="Picture 6"/>
          <p:cNvPicPr>
            <a:picLocks noChangeAspect="1"/>
          </p:cNvPicPr>
          <p:nvPr/>
        </p:nvPicPr>
        <p:blipFill>
          <a:blip r:embed="rId2"/>
          <a:stretch>
            <a:fillRect/>
          </a:stretch>
        </p:blipFill>
        <p:spPr>
          <a:xfrm>
            <a:off x="4423410" y="2120265"/>
            <a:ext cx="4639310" cy="2799715"/>
          </a:xfrm>
          <a:prstGeom prst="rect">
            <a:avLst/>
          </a:prstGeom>
        </p:spPr>
      </p:pic>
      <p:sp>
        <p:nvSpPr>
          <p:cNvPr id="8" name="Text Box 7"/>
          <p:cNvSpPr txBox="1"/>
          <p:nvPr/>
        </p:nvSpPr>
        <p:spPr>
          <a:xfrm>
            <a:off x="467995" y="1268095"/>
            <a:ext cx="3511550" cy="73850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0" tIns="0" rIns="0" bIns="0" numCol="1" spcCol="38100" rtlCol="0" anchor="t" forceAA="0">
            <a:spAutoFit/>
          </a:bodyPr>
          <a:lstStyle/>
          <a:p>
            <a:pPr marL="0" marR="0" indent="0" algn="l" defTabSz="457200" rtl="0" fontAlgn="auto" latinLnBrk="0" hangingPunct="0">
              <a:lnSpc>
                <a:spcPct val="100000"/>
              </a:lnSpc>
              <a:spcBef>
                <a:spcPts val="0"/>
              </a:spcBef>
              <a:spcAft>
                <a:spcPts val="0"/>
              </a:spcAft>
              <a:buClrTx/>
              <a:buSzTx/>
              <a:buFontTx/>
              <a:buNone/>
            </a:pPr>
            <a:r>
              <a:rPr kumimoji="0" lang="en-US" sz="1600" b="0" i="0" u="none" strike="noStrike" cap="none" spc="0" normalizeH="0" baseline="0">
                <a:ln>
                  <a:noFill/>
                </a:ln>
                <a:solidFill>
                  <a:srgbClr val="000000"/>
                </a:solidFill>
                <a:effectLst/>
                <a:uFillTx/>
                <a:latin typeface="Calibri" panose="020F0502020204030204"/>
                <a:ea typeface="Calibri" panose="020F0502020204030204"/>
                <a:cs typeface="Calibri" panose="020F0502020204030204"/>
                <a:sym typeface="Calibri" panose="020F0502020204030204"/>
              </a:rPr>
              <a:t>1. </a:t>
            </a:r>
            <a:r>
              <a:rPr kumimoji="0" lang="zh-CN" altLang="en-US" sz="1600" b="0" i="0" u="none" strike="noStrike" cap="none" spc="0" normalizeH="0" baseline="0">
                <a:ln>
                  <a:noFill/>
                </a:ln>
                <a:solidFill>
                  <a:srgbClr val="000000"/>
                </a:solidFill>
                <a:effectLst/>
                <a:uFillTx/>
                <a:latin typeface="Calibri" panose="020F0502020204030204"/>
                <a:ea typeface="宋体" pitchFamily="2" charset="-122"/>
                <a:cs typeface="Calibri" panose="020F0502020204030204"/>
                <a:sym typeface="Calibri" panose="020F0502020204030204"/>
              </a:rPr>
              <a:t>设备</a:t>
            </a:r>
            <a:r>
              <a:rPr kumimoji="0" lang="en-US" altLang="zh-CN" sz="1600" b="0" i="0" u="none" strike="noStrike" cap="none" spc="0" normalizeH="0" baseline="0">
                <a:ln>
                  <a:noFill/>
                </a:ln>
                <a:solidFill>
                  <a:srgbClr val="000000"/>
                </a:solidFill>
                <a:effectLst/>
                <a:uFillTx/>
                <a:latin typeface="Calibri" panose="020F0502020204030204"/>
                <a:ea typeface="宋体" pitchFamily="2" charset="-122"/>
                <a:cs typeface="Calibri" panose="020F0502020204030204"/>
                <a:sym typeface="Calibri" panose="020F0502020204030204"/>
              </a:rPr>
              <a:t> ID </a:t>
            </a:r>
            <a:r>
              <a:rPr kumimoji="0" lang="zh-CN" altLang="en-US" sz="1600" b="0" i="0" u="none" strike="noStrike" cap="none" spc="0" normalizeH="0" baseline="0">
                <a:ln>
                  <a:noFill/>
                </a:ln>
                <a:solidFill>
                  <a:srgbClr val="000000"/>
                </a:solidFill>
                <a:effectLst/>
                <a:uFillTx/>
                <a:latin typeface="Calibri" panose="020F0502020204030204"/>
                <a:ea typeface="宋体" pitchFamily="2" charset="-122"/>
                <a:cs typeface="Calibri" panose="020F0502020204030204"/>
                <a:sym typeface="Calibri" panose="020F0502020204030204"/>
              </a:rPr>
              <a:t>及关联属性（</a:t>
            </a:r>
            <a:r>
              <a:rPr kumimoji="0" lang="en-US" altLang="zh-CN" sz="1600" b="0" i="0" u="none" strike="noStrike" cap="none" spc="0" normalizeH="0" baseline="0">
                <a:ln>
                  <a:noFill/>
                </a:ln>
                <a:solidFill>
                  <a:srgbClr val="000000"/>
                </a:solidFill>
                <a:effectLst/>
                <a:uFillTx/>
                <a:latin typeface="Calibri" panose="020F0502020204030204"/>
                <a:ea typeface="宋体" pitchFamily="2" charset="-122"/>
                <a:cs typeface="Calibri" panose="020F0502020204030204"/>
                <a:sym typeface="Calibri" panose="020F0502020204030204"/>
              </a:rPr>
              <a:t>Tags</a:t>
            </a:r>
            <a:r>
              <a:rPr kumimoji="0" lang="zh-CN" altLang="en-US" sz="1600" b="0" i="0" u="none" strike="noStrike" cap="none" spc="0" normalizeH="0" baseline="0">
                <a:ln>
                  <a:noFill/>
                </a:ln>
                <a:solidFill>
                  <a:srgbClr val="000000"/>
                </a:solidFill>
                <a:effectLst/>
                <a:uFillTx/>
                <a:latin typeface="Calibri" panose="020F0502020204030204"/>
                <a:ea typeface="宋体" pitchFamily="2" charset="-122"/>
                <a:cs typeface="Calibri" panose="020F0502020204030204"/>
                <a:sym typeface="Calibri" panose="020F0502020204030204"/>
              </a:rPr>
              <a:t>）</a:t>
            </a:r>
            <a:endParaRPr kumimoji="0" lang="zh-CN" altLang="en-US" sz="1600" b="0" i="0" u="none" strike="noStrike" cap="none" spc="0" normalizeH="0" baseline="0">
              <a:ln>
                <a:noFill/>
              </a:ln>
              <a:solidFill>
                <a:srgbClr val="000000"/>
              </a:solidFill>
              <a:effectLst/>
              <a:uFillTx/>
              <a:latin typeface="Calibri" panose="020F0502020204030204"/>
              <a:ea typeface="宋体" pitchFamily="2" charset="-122"/>
              <a:cs typeface="Calibri" panose="020F0502020204030204"/>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en-US" altLang="zh-CN" sz="1600" b="0" i="0" u="none" strike="noStrike" cap="none" spc="0" normalizeH="0" baseline="0">
                <a:ln>
                  <a:noFill/>
                </a:ln>
                <a:solidFill>
                  <a:srgbClr val="000000"/>
                </a:solidFill>
                <a:effectLst/>
                <a:uFillTx/>
                <a:latin typeface="Calibri" panose="020F0502020204030204"/>
                <a:ea typeface="宋体" pitchFamily="2" charset="-122"/>
                <a:cs typeface="Calibri" panose="020F0502020204030204"/>
                <a:sym typeface="Calibri" panose="020F0502020204030204"/>
              </a:rPr>
              <a:t>2. </a:t>
            </a:r>
            <a:r>
              <a:rPr kumimoji="0" lang="zh-CN" altLang="en-US" sz="1600" b="0" i="0" u="none" strike="noStrike" cap="none" spc="0" normalizeH="0" baseline="0">
                <a:ln>
                  <a:noFill/>
                </a:ln>
                <a:solidFill>
                  <a:srgbClr val="000000"/>
                </a:solidFill>
                <a:effectLst/>
                <a:uFillTx/>
                <a:latin typeface="Calibri" panose="020F0502020204030204"/>
                <a:ea typeface="宋体" pitchFamily="2" charset="-122"/>
                <a:cs typeface="Calibri" panose="020F0502020204030204"/>
                <a:sym typeface="Calibri" panose="020F0502020204030204"/>
              </a:rPr>
              <a:t>时间戳</a:t>
            </a:r>
            <a:endParaRPr kumimoji="0" lang="zh-CN" altLang="en-US" sz="1600" b="0" i="0" u="none" strike="noStrike" cap="none" spc="0" normalizeH="0" baseline="0">
              <a:ln>
                <a:noFill/>
              </a:ln>
              <a:solidFill>
                <a:srgbClr val="000000"/>
              </a:solidFill>
              <a:effectLst/>
              <a:uFillTx/>
              <a:latin typeface="Calibri" panose="020F0502020204030204"/>
              <a:ea typeface="宋体" pitchFamily="2" charset="-122"/>
              <a:cs typeface="Calibri" panose="020F0502020204030204"/>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en-US" altLang="zh-CN" sz="1600" b="0" i="0" u="none" strike="noStrike" cap="none" spc="0" normalizeH="0" baseline="0">
                <a:ln>
                  <a:noFill/>
                </a:ln>
                <a:solidFill>
                  <a:srgbClr val="000000"/>
                </a:solidFill>
                <a:effectLst/>
                <a:uFillTx/>
                <a:latin typeface="Calibri" panose="020F0502020204030204"/>
                <a:ea typeface="宋体" pitchFamily="2" charset="-122"/>
                <a:cs typeface="Calibri" panose="020F0502020204030204"/>
                <a:sym typeface="Calibri" panose="020F0502020204030204"/>
              </a:rPr>
              <a:t>3. </a:t>
            </a:r>
            <a:r>
              <a:rPr kumimoji="0" lang="zh-CN" altLang="en-US" sz="1600" b="0" i="0" u="none" strike="noStrike" cap="none" spc="0" normalizeH="0" baseline="0">
                <a:ln>
                  <a:noFill/>
                </a:ln>
                <a:solidFill>
                  <a:srgbClr val="000000"/>
                </a:solidFill>
                <a:effectLst/>
                <a:uFillTx/>
                <a:latin typeface="Calibri" panose="020F0502020204030204"/>
                <a:ea typeface="宋体" pitchFamily="2" charset="-122"/>
                <a:cs typeface="Calibri" panose="020F0502020204030204"/>
                <a:sym typeface="Calibri" panose="020F0502020204030204"/>
              </a:rPr>
              <a:t>结构化采集量</a:t>
            </a:r>
            <a:endParaRPr kumimoji="0" lang="zh-CN" altLang="en-US" sz="1600" b="0" i="0" u="none" strike="noStrike" cap="none" spc="0" normalizeH="0" baseline="0">
              <a:ln>
                <a:noFill/>
              </a:ln>
              <a:solidFill>
                <a:srgbClr val="000000"/>
              </a:solidFill>
              <a:effectLst/>
              <a:uFillTx/>
              <a:latin typeface="Calibri" panose="020F0502020204030204"/>
              <a:ea typeface="宋体" pitchFamily="2" charset="-122"/>
              <a:cs typeface="Calibri" panose="020F0502020204030204"/>
              <a:sym typeface="Calibri" panose="020F0502020204030204"/>
            </a:endParaRPr>
          </a:p>
        </p:txBody>
      </p:sp>
      <p:sp>
        <p:nvSpPr>
          <p:cNvPr id="9" name="Text Box 8"/>
          <p:cNvSpPr txBox="1"/>
          <p:nvPr/>
        </p:nvSpPr>
        <p:spPr>
          <a:xfrm>
            <a:off x="4788535" y="1268095"/>
            <a:ext cx="3210560" cy="27686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0" tIns="0" rIns="0" bIns="0" numCol="1" spcCol="38100" rtlCol="0" anchor="t" forceAA="0">
            <a:spAutoFit/>
          </a:bodyPr>
          <a:lstStyle/>
          <a:p>
            <a:pPr marL="0" marR="0" indent="0" algn="l" defTabSz="4572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Calibri" panose="020F0502020204030204"/>
                <a:ea typeface="宋体" pitchFamily="2" charset="-122"/>
                <a:cs typeface="Calibri" panose="020F0502020204030204"/>
                <a:sym typeface="Calibri" panose="020F0502020204030204"/>
              </a:rPr>
              <a:t>STable </a:t>
            </a:r>
            <a:r>
              <a:rPr kumimoji="0" lang="zh-CN" altLang="en-US" sz="1800" b="0" i="0" u="none" strike="noStrike" cap="none" spc="0" normalizeH="0" baseline="0">
                <a:ln>
                  <a:noFill/>
                </a:ln>
                <a:solidFill>
                  <a:srgbClr val="000000"/>
                </a:solidFill>
                <a:effectLst/>
                <a:uFillTx/>
                <a:latin typeface="Calibri" panose="020F0502020204030204"/>
                <a:ea typeface="宋体" pitchFamily="2" charset="-122"/>
                <a:cs typeface="Calibri" panose="020F0502020204030204"/>
                <a:sym typeface="Calibri" panose="020F0502020204030204"/>
              </a:rPr>
              <a:t>超级表</a:t>
            </a:r>
            <a:endParaRPr kumimoji="0" lang="zh-CN" altLang="en-US" sz="1800" b="0" i="0" u="none" strike="noStrike" cap="none" spc="0" normalizeH="0" baseline="0">
              <a:ln>
                <a:noFill/>
              </a:ln>
              <a:solidFill>
                <a:srgbClr val="000000"/>
              </a:solidFill>
              <a:effectLst/>
              <a:uFillTx/>
              <a:latin typeface="Calibri" panose="020F0502020204030204"/>
              <a:ea typeface="宋体" pitchFamily="2" charset="-122"/>
              <a:cs typeface="Calibri" panose="020F0502020204030204"/>
              <a:sym typeface="Calibri" panose="020F0502020204030204"/>
            </a:endParaRPr>
          </a:p>
        </p:txBody>
      </p:sp>
      <p:sp>
        <p:nvSpPr>
          <p:cNvPr id="11" name="Text Box 10"/>
          <p:cNvSpPr txBox="1"/>
          <p:nvPr/>
        </p:nvSpPr>
        <p:spPr>
          <a:xfrm>
            <a:off x="4788535" y="1694180"/>
            <a:ext cx="3210560" cy="27686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0" tIns="0" rIns="0" bIns="0" numCol="1" spcCol="38100" rtlCol="0" anchor="t" forceAA="0">
            <a:spAutoFit/>
          </a:bodyPr>
          <a:lstStyle/>
          <a:p>
            <a:pPr marL="0" marR="0" indent="0" algn="l" defTabSz="4572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Calibri" panose="020F0502020204030204"/>
                <a:ea typeface="宋体" pitchFamily="2" charset="-122"/>
                <a:cs typeface="Calibri" panose="020F0502020204030204"/>
                <a:sym typeface="Calibri" panose="020F0502020204030204"/>
              </a:rPr>
              <a:t>Table  </a:t>
            </a:r>
            <a:r>
              <a:rPr kumimoji="0" lang="zh-CN" altLang="en-US" sz="1800" b="0" i="0" u="none" strike="noStrike" cap="none" spc="0" normalizeH="0" baseline="0">
                <a:ln>
                  <a:noFill/>
                </a:ln>
                <a:solidFill>
                  <a:srgbClr val="000000"/>
                </a:solidFill>
                <a:effectLst/>
                <a:uFillTx/>
                <a:latin typeface="Calibri" panose="020F0502020204030204"/>
                <a:ea typeface="宋体" pitchFamily="2" charset="-122"/>
                <a:cs typeface="Calibri" panose="020F0502020204030204"/>
                <a:sym typeface="Calibri" panose="020F0502020204030204"/>
              </a:rPr>
              <a:t>子表</a:t>
            </a:r>
            <a:endParaRPr kumimoji="0" lang="zh-CN" altLang="en-US" sz="1800" b="0" i="0" u="none" strike="noStrike" cap="none" spc="0" normalizeH="0" baseline="0">
              <a:ln>
                <a:noFill/>
              </a:ln>
              <a:solidFill>
                <a:srgbClr val="000000"/>
              </a:solidFill>
              <a:effectLst/>
              <a:uFillTx/>
              <a:latin typeface="Calibri" panose="020F0502020204030204"/>
              <a:ea typeface="宋体" pitchFamily="2" charset="-122"/>
              <a:cs typeface="Calibri" panose="020F0502020204030204"/>
              <a:sym typeface="Calibri" panose="020F0502020204030204"/>
            </a:endParaRPr>
          </a:p>
        </p:txBody>
      </p:sp>
      <p:sp>
        <p:nvSpPr>
          <p:cNvPr id="13" name="Right Brace 12"/>
          <p:cNvSpPr/>
          <p:nvPr/>
        </p:nvSpPr>
        <p:spPr>
          <a:xfrm>
            <a:off x="3564255" y="1574165"/>
            <a:ext cx="1043305" cy="431800"/>
          </a:xfrm>
          <a:prstGeom prst="rightBrace">
            <a:avLst/>
          </a:prstGeom>
          <a:noFill/>
          <a:ln w="12700" cap="flat">
            <a:solidFill>
              <a:schemeClr val="accent1"/>
            </a:solidFill>
            <a:prstDash val="solid"/>
            <a:miter lim="800000"/>
          </a:ln>
        </p:spPr>
        <p:style>
          <a:lnRef idx="0">
            <a:srgbClr val="FFFFFF"/>
          </a:lnRef>
          <a:fillRef idx="0">
            <a:srgbClr val="FFFFFF"/>
          </a:fillRef>
          <a:effectRef idx="0">
            <a:srgbClr val="FFFFFF"/>
          </a:effectRef>
          <a:fontRef idx="none"/>
        </p:style>
        <p:txBody>
          <a:bodyPr rot="0" vertOverflow="overflow" horzOverflow="overflow" vert="horz" wrap="square" lIns="91439" tIns="45719" rIns="91439" bIns="45719" numCol="1" spcCol="38100" rtlCol="0" anchor="t" forceAA="0">
            <a:noAutofit/>
          </a:bodyPr>
          <a:lstStyle/>
          <a:p>
            <a:pPr marL="0" marR="0" indent="0" algn="l" defTabSz="914400" rtl="0" fontAlgn="auto" latinLnBrk="1" hangingPunct="0">
              <a:lnSpc>
                <a:spcPct val="100000"/>
              </a:lnSpc>
              <a:spcBef>
                <a:spcPts val="0"/>
              </a:spcBef>
              <a:spcAft>
                <a:spcPts val="0"/>
              </a:spcAft>
              <a:buClrTx/>
              <a:buSzTx/>
              <a:buFontTx/>
              <a:buNone/>
            </a:pPr>
            <a:endParaRPr kumimoji="0" lang="en-US" sz="1800" b="0" i="0" u="none" strike="noStrike" cap="none" spc="0" normalizeH="0" baseline="0">
              <a:ln>
                <a:noFill/>
              </a:ln>
              <a:solidFill>
                <a:srgbClr val="000000"/>
              </a:solidFill>
              <a:effectLst/>
              <a:uFillTx/>
            </a:endParaRPr>
          </a:p>
        </p:txBody>
      </p:sp>
      <p:cxnSp>
        <p:nvCxnSpPr>
          <p:cNvPr id="14" name="Straight Connector 13"/>
          <p:cNvCxnSpPr/>
          <p:nvPr/>
        </p:nvCxnSpPr>
        <p:spPr>
          <a:xfrm>
            <a:off x="3560445" y="1395730"/>
            <a:ext cx="1083945" cy="0"/>
          </a:xfrm>
          <a:prstGeom prst="line">
            <a:avLst/>
          </a:prstGeom>
          <a:noFill/>
          <a:ln w="12700" cap="flat">
            <a:solidFill>
              <a:schemeClr val="accent1"/>
            </a:solidFill>
            <a:prstDash val="solid"/>
            <a:miter lim="800000"/>
          </a:ln>
        </p:spPr>
        <p:style>
          <a:lnRef idx="0">
            <a:srgbClr val="FFFFFF"/>
          </a:lnRef>
          <a:fillRef idx="0">
            <a:srgbClr val="FFFFFF"/>
          </a:fillRef>
          <a:effectRef idx="0">
            <a:srgbClr val="FFFFFF"/>
          </a:effectRef>
          <a:fontRef idx="none"/>
        </p:style>
      </p:cxnSp>
      <p:sp>
        <p:nvSpPr>
          <p:cNvPr id="15" name="Text Box 14"/>
          <p:cNvSpPr txBox="1"/>
          <p:nvPr/>
        </p:nvSpPr>
        <p:spPr>
          <a:xfrm>
            <a:off x="6876415" y="628015"/>
            <a:ext cx="1809750" cy="1413510"/>
          </a:xfrm>
          <a:prstGeom prst="rect">
            <a:avLst/>
          </a:prstGeom>
        </p:spPr>
        <p:style>
          <a:lnRef idx="2">
            <a:schemeClr val="accent2"/>
          </a:lnRef>
          <a:fillRef idx="1">
            <a:schemeClr val="lt1"/>
          </a:fillRef>
          <a:effectRef idx="0">
            <a:schemeClr val="accent2"/>
          </a:effectRef>
          <a:fontRef idx="minor">
            <a:schemeClr val="dk1"/>
          </a:fontRef>
        </p:style>
        <p:txBody>
          <a:bodyPr rot="0" vertOverflow="overflow" horzOverflow="overflow" vert="horz" wrap="square" lIns="91440" tIns="91440" rIns="91440" bIns="91440" numCol="1" spcCol="38100" rtlCol="0" anchor="ctr" anchorCtr="0" forceAA="0">
            <a:spAutoFit/>
          </a:bodyPr>
          <a:lstStyle/>
          <a:p>
            <a:pPr marL="0" marR="0" indent="0" algn="l" defTabSz="457200" rtl="0" fontAlgn="t" latinLnBrk="0" hangingPunct="0">
              <a:lnSpc>
                <a:spcPct val="100000"/>
              </a:lnSpc>
              <a:spcBef>
                <a:spcPts val="0"/>
              </a:spcBef>
              <a:spcAft>
                <a:spcPts val="0"/>
              </a:spcAft>
              <a:buClrTx/>
              <a:buSzTx/>
              <a:buFontTx/>
              <a:buNone/>
            </a:pPr>
            <a:r>
              <a:rPr kumimoji="0" lang="en-US" sz="1000" b="0" i="0" u="none" strike="noStrike" cap="none" spc="0" normalizeH="0" baseline="0">
                <a:ln>
                  <a:noFill/>
                </a:ln>
                <a:solidFill>
                  <a:srgbClr val="000000"/>
                </a:solidFill>
                <a:effectLst/>
                <a:uFillTx/>
                <a:latin typeface="Calibri" panose="020F0502020204030204"/>
                <a:ea typeface="Calibri" panose="020F0502020204030204"/>
                <a:cs typeface="Calibri" panose="020F0502020204030204"/>
                <a:sym typeface="Calibri" panose="020F0502020204030204"/>
              </a:rPr>
              <a:t>CREATE STABLE `meters` (</a:t>
            </a:r>
            <a:endParaRPr kumimoji="0" lang="en-US" sz="1000" b="0" i="0" u="none" strike="noStrike" cap="none" spc="0" normalizeH="0" baseline="0">
              <a:ln>
                <a:noFill/>
              </a:ln>
              <a:solidFill>
                <a:srgbClr val="000000"/>
              </a:solidFill>
              <a:effectLst/>
              <a:uFillTx/>
              <a:latin typeface="Calibri" panose="020F0502020204030204"/>
              <a:ea typeface="Calibri" panose="020F0502020204030204"/>
              <a:cs typeface="Calibri" panose="020F0502020204030204"/>
              <a:sym typeface="Calibri" panose="020F0502020204030204"/>
            </a:endParaRPr>
          </a:p>
          <a:p>
            <a:pPr marL="0" marR="0" indent="0" algn="l" defTabSz="457200" rtl="0" fontAlgn="t" latinLnBrk="0" hangingPunct="0">
              <a:lnSpc>
                <a:spcPct val="100000"/>
              </a:lnSpc>
              <a:spcBef>
                <a:spcPts val="0"/>
              </a:spcBef>
              <a:spcAft>
                <a:spcPts val="0"/>
              </a:spcAft>
              <a:buClrTx/>
              <a:buSzTx/>
              <a:buFontTx/>
              <a:buNone/>
            </a:pPr>
            <a:r>
              <a:rPr kumimoji="0" lang="en-US" sz="1000" b="0" i="0" u="none" strike="noStrike" cap="none" spc="0" normalizeH="0" baseline="0">
                <a:ln>
                  <a:noFill/>
                </a:ln>
                <a:solidFill>
                  <a:srgbClr val="000000"/>
                </a:solidFill>
                <a:effectLst/>
                <a:uFillTx/>
                <a:latin typeface="Calibri" panose="020F0502020204030204"/>
                <a:ea typeface="Calibri" panose="020F0502020204030204"/>
                <a:cs typeface="Calibri" panose="020F0502020204030204"/>
                <a:sym typeface="Calibri" panose="020F0502020204030204"/>
              </a:rPr>
              <a:t>  `ts` TIMESTAMP,</a:t>
            </a:r>
            <a:endParaRPr kumimoji="0" lang="en-US" sz="1000" b="0" i="0" u="none" strike="noStrike" cap="none" spc="0" normalizeH="0" baseline="0">
              <a:ln>
                <a:noFill/>
              </a:ln>
              <a:solidFill>
                <a:srgbClr val="000000"/>
              </a:solidFill>
              <a:effectLst/>
              <a:uFillTx/>
              <a:latin typeface="Calibri" panose="020F0502020204030204"/>
              <a:ea typeface="Calibri" panose="020F0502020204030204"/>
              <a:cs typeface="Calibri" panose="020F0502020204030204"/>
              <a:sym typeface="Calibri" panose="020F0502020204030204"/>
            </a:endParaRPr>
          </a:p>
          <a:p>
            <a:pPr marL="0" marR="0" indent="0" algn="l" defTabSz="457200" rtl="0" fontAlgn="t" latinLnBrk="0" hangingPunct="0">
              <a:lnSpc>
                <a:spcPct val="100000"/>
              </a:lnSpc>
              <a:spcBef>
                <a:spcPts val="0"/>
              </a:spcBef>
              <a:spcAft>
                <a:spcPts val="0"/>
              </a:spcAft>
              <a:buClrTx/>
              <a:buSzTx/>
              <a:buFontTx/>
              <a:buNone/>
            </a:pPr>
            <a:r>
              <a:rPr kumimoji="0" lang="en-US" sz="1000" b="0" i="0" u="none" strike="noStrike" cap="none" spc="0" normalizeH="0" baseline="0">
                <a:ln>
                  <a:noFill/>
                </a:ln>
                <a:solidFill>
                  <a:srgbClr val="000000"/>
                </a:solidFill>
                <a:effectLst/>
                <a:uFillTx/>
                <a:latin typeface="Calibri" panose="020F0502020204030204"/>
                <a:ea typeface="Calibri" panose="020F0502020204030204"/>
                <a:cs typeface="Calibri" panose="020F0502020204030204"/>
                <a:sym typeface="Calibri" panose="020F0502020204030204"/>
              </a:rPr>
              <a:t>  `current` FLOAT, </a:t>
            </a:r>
            <a:endParaRPr kumimoji="0" lang="en-US" sz="1000" b="0" i="0" u="none" strike="noStrike" cap="none" spc="0" normalizeH="0" baseline="0">
              <a:ln>
                <a:noFill/>
              </a:ln>
              <a:solidFill>
                <a:srgbClr val="000000"/>
              </a:solidFill>
              <a:effectLst/>
              <a:uFillTx/>
              <a:latin typeface="Calibri" panose="020F0502020204030204"/>
              <a:ea typeface="Calibri" panose="020F0502020204030204"/>
              <a:cs typeface="Calibri" panose="020F0502020204030204"/>
              <a:sym typeface="Calibri" panose="020F0502020204030204"/>
            </a:endParaRPr>
          </a:p>
          <a:p>
            <a:pPr marL="0" marR="0" indent="0" algn="l" defTabSz="457200" rtl="0" fontAlgn="t" latinLnBrk="0" hangingPunct="0">
              <a:lnSpc>
                <a:spcPct val="100000"/>
              </a:lnSpc>
              <a:spcBef>
                <a:spcPts val="0"/>
              </a:spcBef>
              <a:spcAft>
                <a:spcPts val="0"/>
              </a:spcAft>
              <a:buClrTx/>
              <a:buSzTx/>
              <a:buFontTx/>
              <a:buNone/>
            </a:pPr>
            <a:r>
              <a:rPr kumimoji="0" lang="en-US" sz="1000" b="0" i="0" u="none" strike="noStrike" cap="none" spc="0" normalizeH="0" baseline="0">
                <a:ln>
                  <a:noFill/>
                </a:ln>
                <a:solidFill>
                  <a:srgbClr val="000000"/>
                </a:solidFill>
                <a:effectLst/>
                <a:uFillTx/>
                <a:latin typeface="Calibri" panose="020F0502020204030204"/>
                <a:ea typeface="Calibri" panose="020F0502020204030204"/>
                <a:cs typeface="Calibri" panose="020F0502020204030204"/>
                <a:sym typeface="Calibri" panose="020F0502020204030204"/>
              </a:rPr>
              <a:t>  `voltage` INT, </a:t>
            </a:r>
            <a:endParaRPr kumimoji="0" lang="en-US" sz="1000" b="0" i="0" u="none" strike="noStrike" cap="none" spc="0" normalizeH="0" baseline="0">
              <a:ln>
                <a:noFill/>
              </a:ln>
              <a:solidFill>
                <a:srgbClr val="000000"/>
              </a:solidFill>
              <a:effectLst/>
              <a:uFillTx/>
              <a:latin typeface="Calibri" panose="020F0502020204030204"/>
              <a:ea typeface="Calibri" panose="020F0502020204030204"/>
              <a:cs typeface="Calibri" panose="020F0502020204030204"/>
              <a:sym typeface="Calibri" panose="020F0502020204030204"/>
            </a:endParaRPr>
          </a:p>
          <a:p>
            <a:pPr marL="0" marR="0" indent="0" algn="l" defTabSz="457200" rtl="0" fontAlgn="t" latinLnBrk="0" hangingPunct="0">
              <a:lnSpc>
                <a:spcPct val="100000"/>
              </a:lnSpc>
              <a:spcBef>
                <a:spcPts val="0"/>
              </a:spcBef>
              <a:spcAft>
                <a:spcPts val="0"/>
              </a:spcAft>
              <a:buClrTx/>
              <a:buSzTx/>
              <a:buFontTx/>
              <a:buNone/>
            </a:pPr>
            <a:r>
              <a:rPr kumimoji="0" lang="en-US" sz="1000" b="0" i="0" u="none" strike="noStrike" cap="none" spc="0" normalizeH="0" baseline="0">
                <a:ln>
                  <a:noFill/>
                </a:ln>
                <a:solidFill>
                  <a:srgbClr val="000000"/>
                </a:solidFill>
                <a:effectLst/>
                <a:uFillTx/>
                <a:latin typeface="Calibri" panose="020F0502020204030204"/>
                <a:ea typeface="Calibri" panose="020F0502020204030204"/>
                <a:cs typeface="Calibri" panose="020F0502020204030204"/>
                <a:sym typeface="Calibri" panose="020F0502020204030204"/>
              </a:rPr>
              <a:t>  `phase` FLOAT)</a:t>
            </a:r>
            <a:endParaRPr kumimoji="0" lang="en-US" sz="1000" b="0" i="0" u="none" strike="noStrike" cap="none" spc="0" normalizeH="0" baseline="0">
              <a:ln>
                <a:noFill/>
              </a:ln>
              <a:solidFill>
                <a:srgbClr val="000000"/>
              </a:solidFill>
              <a:effectLst/>
              <a:uFillTx/>
              <a:latin typeface="Calibri" panose="020F0502020204030204"/>
              <a:ea typeface="Calibri" panose="020F0502020204030204"/>
              <a:cs typeface="Calibri" panose="020F0502020204030204"/>
              <a:sym typeface="Calibri" panose="020F0502020204030204"/>
            </a:endParaRPr>
          </a:p>
          <a:p>
            <a:pPr marL="0" marR="0" indent="0" algn="l" defTabSz="457200" rtl="0" fontAlgn="t" latinLnBrk="0" hangingPunct="0">
              <a:lnSpc>
                <a:spcPct val="100000"/>
              </a:lnSpc>
              <a:spcBef>
                <a:spcPts val="0"/>
              </a:spcBef>
              <a:spcAft>
                <a:spcPts val="0"/>
              </a:spcAft>
              <a:buClrTx/>
              <a:buSzTx/>
              <a:buFontTx/>
              <a:buNone/>
            </a:pPr>
            <a:r>
              <a:rPr kumimoji="0" lang="en-US" sz="1000" b="0" i="0" u="none" strike="noStrike" cap="none" spc="0" normalizeH="0" baseline="0">
                <a:ln>
                  <a:noFill/>
                </a:ln>
                <a:solidFill>
                  <a:srgbClr val="000000"/>
                </a:solidFill>
                <a:effectLst/>
                <a:uFillTx/>
                <a:latin typeface="Calibri" panose="020F0502020204030204"/>
                <a:ea typeface="Calibri" panose="020F0502020204030204"/>
                <a:cs typeface="Calibri" panose="020F0502020204030204"/>
                <a:sym typeface="Calibri" panose="020F0502020204030204"/>
              </a:rPr>
              <a:t>TAGS (</a:t>
            </a:r>
            <a:endParaRPr kumimoji="0" lang="en-US" sz="1000" b="0" i="0" u="none" strike="noStrike" cap="none" spc="0" normalizeH="0" baseline="0">
              <a:ln>
                <a:noFill/>
              </a:ln>
              <a:solidFill>
                <a:srgbClr val="000000"/>
              </a:solidFill>
              <a:effectLst/>
              <a:uFillTx/>
              <a:latin typeface="Calibri" panose="020F0502020204030204"/>
              <a:ea typeface="Calibri" panose="020F0502020204030204"/>
              <a:cs typeface="Calibri" panose="020F0502020204030204"/>
              <a:sym typeface="Calibri" panose="020F0502020204030204"/>
            </a:endParaRPr>
          </a:p>
          <a:p>
            <a:pPr marL="0" marR="0" indent="0" algn="l" defTabSz="457200" rtl="0" fontAlgn="t" latinLnBrk="0" hangingPunct="0">
              <a:lnSpc>
                <a:spcPct val="100000"/>
              </a:lnSpc>
              <a:spcBef>
                <a:spcPts val="0"/>
              </a:spcBef>
              <a:spcAft>
                <a:spcPts val="0"/>
              </a:spcAft>
              <a:buClrTx/>
              <a:buSzTx/>
              <a:buFontTx/>
              <a:buNone/>
            </a:pPr>
            <a:r>
              <a:rPr kumimoji="0" lang="en-US" sz="1000" b="0" i="0" u="none" strike="noStrike" cap="none" spc="0" normalizeH="0" baseline="0">
                <a:ln>
                  <a:noFill/>
                </a:ln>
                <a:solidFill>
                  <a:srgbClr val="000000"/>
                </a:solidFill>
                <a:effectLst/>
                <a:uFillTx/>
                <a:latin typeface="Calibri" panose="020F0502020204030204"/>
                <a:ea typeface="Calibri" panose="020F0502020204030204"/>
                <a:cs typeface="Calibri" panose="020F0502020204030204"/>
                <a:sym typeface="Calibri" panose="020F0502020204030204"/>
              </a:rPr>
              <a:t>  `groupid` INT,</a:t>
            </a:r>
            <a:endParaRPr kumimoji="0" lang="en-US" sz="1000" b="0" i="0" u="none" strike="noStrike" cap="none" spc="0" normalizeH="0" baseline="0">
              <a:ln>
                <a:noFill/>
              </a:ln>
              <a:solidFill>
                <a:srgbClr val="000000"/>
              </a:solidFill>
              <a:effectLst/>
              <a:uFillTx/>
              <a:latin typeface="Calibri" panose="020F0502020204030204"/>
              <a:ea typeface="Calibri" panose="020F0502020204030204"/>
              <a:cs typeface="Calibri" panose="020F0502020204030204"/>
              <a:sym typeface="Calibri" panose="020F0502020204030204"/>
            </a:endParaRPr>
          </a:p>
          <a:p>
            <a:pPr marL="0" marR="0" indent="0" algn="l" defTabSz="457200" rtl="0" fontAlgn="t" latinLnBrk="0" hangingPunct="0">
              <a:lnSpc>
                <a:spcPct val="100000"/>
              </a:lnSpc>
              <a:spcBef>
                <a:spcPts val="0"/>
              </a:spcBef>
              <a:spcAft>
                <a:spcPts val="0"/>
              </a:spcAft>
              <a:buClrTx/>
              <a:buSzTx/>
              <a:buFontTx/>
              <a:buNone/>
            </a:pPr>
            <a:r>
              <a:rPr kumimoji="0" lang="en-US" sz="1000" b="0" i="0" u="none" strike="noStrike" cap="none" spc="0" normalizeH="0" baseline="0">
                <a:ln>
                  <a:noFill/>
                </a:ln>
                <a:solidFill>
                  <a:srgbClr val="000000"/>
                </a:solidFill>
                <a:effectLst/>
                <a:uFillTx/>
                <a:latin typeface="Calibri" panose="020F0502020204030204"/>
                <a:ea typeface="Calibri" panose="020F0502020204030204"/>
                <a:cs typeface="Calibri" panose="020F0502020204030204"/>
                <a:sym typeface="Calibri" panose="020F0502020204030204"/>
              </a:rPr>
              <a:t>  `location` VARCHAR(24))</a:t>
            </a:r>
            <a:endParaRPr kumimoji="0" lang="en-US" sz="1000" b="0" i="0" u="none" strike="noStrike" cap="none" spc="0" normalizeH="0" baseline="0">
              <a:ln>
                <a:noFill/>
              </a:ln>
              <a:solidFill>
                <a:srgbClr val="000000"/>
              </a:solidFill>
              <a:effectLst/>
              <a:uFillTx/>
              <a:latin typeface="Calibri" panose="020F0502020204030204"/>
              <a:ea typeface="Calibri" panose="020F0502020204030204"/>
              <a:cs typeface="Calibri" panose="020F0502020204030204"/>
              <a:sym typeface="Calibri" panose="020F0502020204030204"/>
            </a:endParaRPr>
          </a:p>
        </p:txBody>
      </p:sp>
    </p:spTree>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等线"/>
        <a:ea typeface="等线"/>
        <a:cs typeface="等线"/>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spPr>
      <a:bodyPr rot="0" spcFirstLastPara="1" vertOverflow="overflow" horzOverflow="overflow" vert="horz" wrap="square" lIns="0" tIns="0" rIns="0" bIns="0"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Calibri" panose="020F0502020204030204"/>
            <a:ea typeface="Calibri" panose="020F0502020204030204"/>
            <a:cs typeface="Calibri" panose="020F0502020204030204"/>
            <a:sym typeface="Calibri" panose="020F050202020403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spDef>
    <a:lnDef>
      <a:spPr>
        <a:noFill/>
        <a:ln w="12700" cap="flat">
          <a:solidFill>
            <a:schemeClr val="accent1"/>
          </a:solidFill>
          <a:prstDash val="solid"/>
          <a:miter lim="8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lnDef>
    <a:txDef>
      <a:spPr>
        <a:noFill/>
        <a:ln w="12700" cap="flat">
          <a:noFill/>
          <a:miter lim="400000"/>
        </a:ln>
      </a:spPr>
      <a:bodyPr rot="0" spcFirstLastPara="1" vertOverflow="overflow" horzOverflow="overflow" vert="horz" wrap="square" lIns="0" tIns="0" rIns="0" bIns="0"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Calibri" panose="020F0502020204030204"/>
            <a:ea typeface="Calibri" panose="020F0502020204030204"/>
            <a:cs typeface="Calibri" panose="020F0502020204030204"/>
            <a:sym typeface="Calibri" panose="020F050202020403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等线"/>
        <a:ea typeface="等线"/>
        <a:cs typeface="等线"/>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spPr>
      <a:bodyPr rot="0" spcFirstLastPara="1" vertOverflow="overflow" horzOverflow="overflow" vert="horz" wrap="square" lIns="0" tIns="0" rIns="0" bIns="0"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Calibri" panose="020F0502020204030204"/>
            <a:ea typeface="Calibri" panose="020F0502020204030204"/>
            <a:cs typeface="Calibri" panose="020F0502020204030204"/>
            <a:sym typeface="Calibri" panose="020F050202020403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spDef>
    <a:lnDef>
      <a:spPr>
        <a:noFill/>
        <a:ln w="12700" cap="flat">
          <a:solidFill>
            <a:schemeClr val="accent1"/>
          </a:solidFill>
          <a:prstDash val="solid"/>
          <a:miter lim="8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lnDef>
    <a:txDef>
      <a:spPr>
        <a:noFill/>
        <a:ln w="12700" cap="flat">
          <a:noFill/>
          <a:miter lim="400000"/>
        </a:ln>
      </a:spPr>
      <a:bodyPr rot="0" spcFirstLastPara="1" vertOverflow="overflow" horzOverflow="overflow" vert="horz" wrap="square" lIns="0" tIns="0" rIns="0" bIns="0"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Calibri" panose="020F0502020204030204"/>
            <a:ea typeface="Calibri" panose="020F0502020204030204"/>
            <a:cs typeface="Calibri" panose="020F0502020204030204"/>
            <a:sym typeface="Calibri" panose="020F050202020403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4200</Words>
  <Application>WPS 演示</Application>
  <PresentationFormat>全屏显示(16:9)</PresentationFormat>
  <Paragraphs>380</Paragraphs>
  <Slides>29</Slides>
  <Notes>23</Notes>
  <HiddenSlides>7</HiddenSlides>
  <MMClips>0</MMClips>
  <ScaleCrop>false</ScaleCrop>
  <HeadingPairs>
    <vt:vector size="6" baseType="variant">
      <vt:variant>
        <vt:lpstr>已用的字体</vt:lpstr>
      </vt:variant>
      <vt:variant>
        <vt:i4>24</vt:i4>
      </vt:variant>
      <vt:variant>
        <vt:lpstr>主题</vt:lpstr>
      </vt:variant>
      <vt:variant>
        <vt:i4>1</vt:i4>
      </vt:variant>
      <vt:variant>
        <vt:lpstr>幻灯片标题</vt:lpstr>
      </vt:variant>
      <vt:variant>
        <vt:i4>29</vt:i4>
      </vt:variant>
    </vt:vector>
  </HeadingPairs>
  <TitlesOfParts>
    <vt:vector size="54" baseType="lpstr">
      <vt:lpstr>Arial</vt:lpstr>
      <vt:lpstr>宋体</vt:lpstr>
      <vt:lpstr>Wingdings</vt:lpstr>
      <vt:lpstr>Calibri</vt:lpstr>
      <vt:lpstr>Helvetica Neue</vt:lpstr>
      <vt:lpstr>Calibri Light</vt:lpstr>
      <vt:lpstr>Arial</vt:lpstr>
      <vt:lpstr>等线</vt:lpstr>
      <vt:lpstr>汉仪中等线KW</vt:lpstr>
      <vt:lpstr>Alibaba PuHuiTi 2.0 85 Bold</vt:lpstr>
      <vt:lpstr>Thonburi</vt:lpstr>
      <vt:lpstr>inpin heiti</vt:lpstr>
      <vt:lpstr>苹方-简</vt:lpstr>
      <vt:lpstr>Poppins</vt:lpstr>
      <vt:lpstr>微软雅黑</vt:lpstr>
      <vt:lpstr>汉仪旗黑</vt:lpstr>
      <vt:lpstr>Helvetica</vt:lpstr>
      <vt:lpstr>等线 Light</vt:lpstr>
      <vt:lpstr>Calibri</vt:lpstr>
      <vt:lpstr>汉仪书宋二KW</vt:lpstr>
      <vt:lpstr>Alibaba PuHuiTi 2.0 105 Heavy</vt:lpstr>
      <vt:lpstr>宋体</vt:lpstr>
      <vt:lpstr>Arial Unicode MS</vt:lpstr>
      <vt:lpstr>Poppins Medium</vt:lpstr>
      <vt:lpstr>Office Theme</vt:lpstr>
      <vt:lpstr>PowerPoint 演示文稿</vt:lpstr>
      <vt:lpstr>PowerPoint 演示文稿</vt:lpstr>
      <vt:lpstr>PowerPoint 演示文稿</vt:lpstr>
      <vt:lpstr>PowerPoint 演示文稿</vt:lpstr>
      <vt:lpstr>PowerPoint 演示文稿</vt:lpstr>
      <vt:lpstr>TDengine: 时序数据库</vt:lpstr>
      <vt:lpstr>PowerPoint 演示文稿</vt:lpstr>
      <vt:lpstr>PowerPoint 演示文稿</vt:lpstr>
      <vt:lpstr>TDengine - 数据模型</vt:lpstr>
      <vt:lpstr>TDengine - 业务模式</vt:lpstr>
      <vt:lpstr>PowerPoint 演示文稿</vt:lpstr>
      <vt:lpstr>taosX - 物联网数据接入问题</vt:lpstr>
      <vt:lpstr>taosX - 功能路线图</vt:lpstr>
      <vt:lpstr>taosX - 集群运维</vt:lpstr>
      <vt:lpstr>taosX - 数据接入</vt:lpstr>
      <vt:lpstr>taosX - 流式处理</vt:lpstr>
      <vt:lpstr>taosX - Transformer</vt:lpstr>
      <vt:lpstr>taosX - 数据汇聚</vt:lpstr>
      <vt:lpstr>PowerPoint 演示文稿</vt:lpstr>
      <vt:lpstr>Why Rust ?</vt:lpstr>
      <vt:lpstr>Rust - Crates Used in taosX</vt:lpstr>
      <vt:lpstr>Arrow</vt:lpstr>
      <vt:lpstr>Tonic + Arrow Flight</vt:lpstr>
      <vt:lpstr>Tokio - Future and .abort()</vt:lpstr>
      <vt:lpstr>Tokio - Cancel</vt:lpstr>
      <vt:lpstr>Tokio - Notes</vt:lpstr>
      <vt:lpstr>Tokio - Graceful Stop</vt:lpstr>
      <vt:lpstr>PowerPoint 演示文稿</vt:lpstr>
      <vt:lpstr>Tokio - Graceful Stop</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Alex</cp:lastModifiedBy>
  <cp:revision>49</cp:revision>
  <dcterms:created xsi:type="dcterms:W3CDTF">2023-06-13T03:52:46Z</dcterms:created>
  <dcterms:modified xsi:type="dcterms:W3CDTF">2023-06-13T03:52:46Z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
  </property>
  <property fmtid="{D5CDD505-2E9C-101B-9397-08002B2CF9AE}" pid="3" name="KSOProductBuildVer">
    <vt:lpwstr>2052-5.1.1.7676</vt:lpwstr>
  </property>
</Properties>
</file>