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1" r:id="rId2"/>
    <p:sldId id="258" r:id="rId3"/>
    <p:sldId id="2569" r:id="rId4"/>
    <p:sldId id="2576" r:id="rId5"/>
    <p:sldId id="2570" r:id="rId6"/>
    <p:sldId id="2582" r:id="rId7"/>
    <p:sldId id="2579" r:id="rId8"/>
    <p:sldId id="2583" r:id="rId9"/>
    <p:sldId id="2584" r:id="rId10"/>
    <p:sldId id="2585" r:id="rId11"/>
    <p:sldId id="2586" r:id="rId12"/>
    <p:sldId id="2588" r:id="rId13"/>
    <p:sldId id="2589" r:id="rId14"/>
    <p:sldId id="2590" r:id="rId15"/>
    <p:sldId id="2591" r:id="rId16"/>
    <p:sldId id="2592" r:id="rId17"/>
    <p:sldId id="2593" r:id="rId18"/>
    <p:sldId id="2594" r:id="rId19"/>
    <p:sldId id="2595" r:id="rId20"/>
    <p:sldId id="2596" r:id="rId21"/>
    <p:sldId id="2597" r:id="rId22"/>
    <p:sldId id="2598" r:id="rId23"/>
    <p:sldId id="2571" r:id="rId24"/>
    <p:sldId id="2587" r:id="rId25"/>
    <p:sldId id="2572" r:id="rId26"/>
    <p:sldId id="2577" r:id="rId27"/>
    <p:sldId id="2573" r:id="rId28"/>
    <p:sldId id="2574" r:id="rId29"/>
    <p:sldId id="2578" r:id="rId30"/>
    <p:sldId id="25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443EC8-C57B-45CA-B30A-FF816095F4D5}" type="doc">
      <dgm:prSet loTypeId="urn:microsoft.com/office/officeart/2024/3/layout/hArchList1" loCatId="List" qsTypeId="urn:microsoft.com/office/officeart/2005/8/quickstyle/simple5" qsCatId="simple" csTypeId="urn:microsoft.com/office/officeart/2005/8/colors/colorful1" csCatId="colorful" phldr="1"/>
      <dgm:spPr/>
      <dgm:t>
        <a:bodyPr/>
        <a:lstStyle/>
        <a:p>
          <a:endParaRPr lang="en-US"/>
        </a:p>
      </dgm:t>
    </dgm:pt>
    <dgm:pt modelId="{01BC69E0-4563-42FA-BEF2-C840202DE6B3}">
      <dgm:prSet/>
      <dgm:spPr/>
      <dgm:t>
        <a:bodyPr/>
        <a:lstStyle/>
        <a:p>
          <a:pPr>
            <a:lnSpc>
              <a:spcPct val="100000"/>
            </a:lnSpc>
            <a:defRPr b="1"/>
          </a:pPr>
          <a:r>
            <a:rPr lang="en-GB" dirty="0"/>
            <a:t>Dedication and Commitment</a:t>
          </a:r>
          <a:endParaRPr lang="en-US" dirty="0"/>
        </a:p>
      </dgm:t>
    </dgm:pt>
    <dgm:pt modelId="{5255FA91-04DA-4AE6-A0B1-7C25AE0B84AA}" type="parTrans" cxnId="{A2DA62C9-3983-45C9-AD14-555678FB5991}">
      <dgm:prSet/>
      <dgm:spPr/>
      <dgm:t>
        <a:bodyPr/>
        <a:lstStyle/>
        <a:p>
          <a:endParaRPr lang="en-US"/>
        </a:p>
      </dgm:t>
    </dgm:pt>
    <dgm:pt modelId="{9530CED6-54D3-4891-81F5-DD51024D1EAA}" type="sibTrans" cxnId="{A2DA62C9-3983-45C9-AD14-555678FB5991}">
      <dgm:prSet/>
      <dgm:spPr/>
      <dgm:t>
        <a:bodyPr/>
        <a:lstStyle/>
        <a:p>
          <a:pPr>
            <a:lnSpc>
              <a:spcPct val="100000"/>
            </a:lnSpc>
            <a:defRPr b="1"/>
          </a:pPr>
          <a:endParaRPr lang="en-US"/>
        </a:p>
      </dgm:t>
    </dgm:pt>
    <dgm:pt modelId="{95ED01DC-61C1-4CFA-9C87-F5EA6183A21D}">
      <dgm:prSet/>
      <dgm:spPr/>
      <dgm:t>
        <a:bodyPr/>
        <a:lstStyle/>
        <a:p>
          <a:pPr>
            <a:lnSpc>
              <a:spcPct val="100000"/>
            </a:lnSpc>
          </a:pPr>
          <a:r>
            <a:rPr lang="en-GB" dirty="0"/>
            <a:t>Becoming a Python professional requires a strong dedication to learning and honing your coding skills over time.</a:t>
          </a:r>
          <a:endParaRPr lang="en-US" dirty="0"/>
        </a:p>
      </dgm:t>
    </dgm:pt>
    <dgm:pt modelId="{528C7FC9-489F-47B2-86C1-348706029CEC}" type="parTrans" cxnId="{80DED7A7-AC36-48EB-B089-4C97E02FA4C2}">
      <dgm:prSet/>
      <dgm:spPr/>
      <dgm:t>
        <a:bodyPr/>
        <a:lstStyle/>
        <a:p>
          <a:endParaRPr lang="en-US"/>
        </a:p>
      </dgm:t>
    </dgm:pt>
    <dgm:pt modelId="{B93831CE-1EFB-46A0-95E1-EC9A7805E177}" type="sibTrans" cxnId="{80DED7A7-AC36-48EB-B089-4C97E02FA4C2}">
      <dgm:prSet/>
      <dgm:spPr/>
      <dgm:t>
        <a:bodyPr/>
        <a:lstStyle/>
        <a:p>
          <a:endParaRPr lang="en-US"/>
        </a:p>
      </dgm:t>
    </dgm:pt>
    <dgm:pt modelId="{1FD830A2-0E10-4A42-8B65-B1FAA23CEAAC}">
      <dgm:prSet/>
      <dgm:spPr/>
      <dgm:t>
        <a:bodyPr/>
        <a:lstStyle/>
        <a:p>
          <a:pPr>
            <a:lnSpc>
              <a:spcPct val="100000"/>
            </a:lnSpc>
            <a:defRPr b="1"/>
          </a:pPr>
          <a:r>
            <a:rPr lang="en-GB" dirty="0"/>
            <a:t>Continuous Learning</a:t>
          </a:r>
          <a:endParaRPr lang="en-US" dirty="0"/>
        </a:p>
      </dgm:t>
    </dgm:pt>
    <dgm:pt modelId="{EBBB2355-D254-4452-B8BF-6EB42AC90025}" type="parTrans" cxnId="{A9B01B1B-619B-41E9-B142-90D6FB687AC4}">
      <dgm:prSet/>
      <dgm:spPr/>
      <dgm:t>
        <a:bodyPr/>
        <a:lstStyle/>
        <a:p>
          <a:endParaRPr lang="en-US"/>
        </a:p>
      </dgm:t>
    </dgm:pt>
    <dgm:pt modelId="{E989CC32-3E62-46C0-90D4-1C3ECA407F73}" type="sibTrans" cxnId="{A9B01B1B-619B-41E9-B142-90D6FB687AC4}">
      <dgm:prSet/>
      <dgm:spPr/>
      <dgm:t>
        <a:bodyPr/>
        <a:lstStyle/>
        <a:p>
          <a:pPr>
            <a:lnSpc>
              <a:spcPct val="100000"/>
            </a:lnSpc>
            <a:defRPr b="1"/>
          </a:pPr>
          <a:endParaRPr lang="en-US"/>
        </a:p>
      </dgm:t>
    </dgm:pt>
    <dgm:pt modelId="{0C0B5174-D86D-4329-87B8-D2DE2EB75AC4}">
      <dgm:prSet/>
      <dgm:spPr/>
      <dgm:t>
        <a:bodyPr/>
        <a:lstStyle/>
        <a:p>
          <a:pPr>
            <a:lnSpc>
              <a:spcPct val="100000"/>
            </a:lnSpc>
          </a:pPr>
          <a:r>
            <a:rPr lang="en-GB" dirty="0"/>
            <a:t>To succeed in Python programming, it is essential to adopt a mindset of continuous learning and improvement in your skillset.</a:t>
          </a:r>
          <a:endParaRPr lang="en-US" dirty="0"/>
        </a:p>
      </dgm:t>
    </dgm:pt>
    <dgm:pt modelId="{0898A56D-CB94-49C2-8D84-18AE1C5129F9}" type="parTrans" cxnId="{9296F2BD-C5BD-403E-BCFB-23A2E665A572}">
      <dgm:prSet/>
      <dgm:spPr/>
      <dgm:t>
        <a:bodyPr/>
        <a:lstStyle/>
        <a:p>
          <a:endParaRPr lang="en-US"/>
        </a:p>
      </dgm:t>
    </dgm:pt>
    <dgm:pt modelId="{762687C3-70EE-4678-83C9-B0A9B30132A1}" type="sibTrans" cxnId="{9296F2BD-C5BD-403E-BCFB-23A2E665A572}">
      <dgm:prSet/>
      <dgm:spPr/>
      <dgm:t>
        <a:bodyPr/>
        <a:lstStyle/>
        <a:p>
          <a:endParaRPr lang="en-US"/>
        </a:p>
      </dgm:t>
    </dgm:pt>
    <dgm:pt modelId="{E6B43316-3512-42E6-9762-65DAB04695B0}">
      <dgm:prSet/>
      <dgm:spPr/>
      <dgm:t>
        <a:bodyPr/>
        <a:lstStyle/>
        <a:p>
          <a:pPr>
            <a:lnSpc>
              <a:spcPct val="100000"/>
            </a:lnSpc>
            <a:defRPr b="1"/>
          </a:pPr>
          <a:r>
            <a:rPr lang="en-GB" dirty="0"/>
            <a:t>Mastering Essential Skills</a:t>
          </a:r>
          <a:endParaRPr lang="en-US" dirty="0"/>
        </a:p>
      </dgm:t>
    </dgm:pt>
    <dgm:pt modelId="{8E11B163-4340-4426-98B0-23AB84856826}" type="parTrans" cxnId="{02426C67-C500-4715-B1BB-28F64DC9F39E}">
      <dgm:prSet/>
      <dgm:spPr/>
      <dgm:t>
        <a:bodyPr/>
        <a:lstStyle/>
        <a:p>
          <a:endParaRPr lang="en-US"/>
        </a:p>
      </dgm:t>
    </dgm:pt>
    <dgm:pt modelId="{ED9BB129-DC36-4262-B4C8-D8872CBAE8E0}" type="sibTrans" cxnId="{02426C67-C500-4715-B1BB-28F64DC9F39E}">
      <dgm:prSet/>
      <dgm:spPr/>
      <dgm:t>
        <a:bodyPr/>
        <a:lstStyle/>
        <a:p>
          <a:endParaRPr lang="en-US"/>
        </a:p>
      </dgm:t>
    </dgm:pt>
    <dgm:pt modelId="{D1CA43CC-3A58-4A00-BECC-F09A8E63513D}">
      <dgm:prSet/>
      <dgm:spPr/>
      <dgm:t>
        <a:bodyPr/>
        <a:lstStyle/>
        <a:p>
          <a:pPr>
            <a:lnSpc>
              <a:spcPct val="100000"/>
            </a:lnSpc>
          </a:pPr>
          <a:r>
            <a:rPr lang="en-GB" dirty="0"/>
            <a:t>Focusing on essential Python skills and applying them effectively is key to advancing your coding career.</a:t>
          </a:r>
          <a:endParaRPr lang="en-US" dirty="0"/>
        </a:p>
      </dgm:t>
    </dgm:pt>
    <dgm:pt modelId="{69F90CCE-1307-4F81-BF66-228987913603}" type="parTrans" cxnId="{50D7354F-2450-4CD6-BB37-1F6DBB9FCB84}">
      <dgm:prSet/>
      <dgm:spPr/>
      <dgm:t>
        <a:bodyPr/>
        <a:lstStyle/>
        <a:p>
          <a:endParaRPr lang="en-US"/>
        </a:p>
      </dgm:t>
    </dgm:pt>
    <dgm:pt modelId="{89CCCCE3-47FB-428C-AB0D-A304DF1FDCFA}" type="sibTrans" cxnId="{50D7354F-2450-4CD6-BB37-1F6DBB9FCB84}">
      <dgm:prSet/>
      <dgm:spPr/>
      <dgm:t>
        <a:bodyPr/>
        <a:lstStyle/>
        <a:p>
          <a:endParaRPr lang="en-US"/>
        </a:p>
      </dgm:t>
    </dgm:pt>
    <dgm:pt modelId="{9B0B35A0-FEE1-4DE6-B846-5E1E1C9DBFD9}" type="pres">
      <dgm:prSet presAssocID="{73443EC8-C57B-45CA-B30A-FF816095F4D5}" presName="Name0" presStyleCnt="0">
        <dgm:presLayoutVars>
          <dgm:dir/>
          <dgm:resizeHandles val="exact"/>
        </dgm:presLayoutVars>
      </dgm:prSet>
      <dgm:spPr/>
    </dgm:pt>
    <dgm:pt modelId="{FD73CCC5-9888-4EEA-B349-A301525A3C64}" type="pres">
      <dgm:prSet presAssocID="{01BC69E0-4563-42FA-BEF2-C840202DE6B3}" presName="compNode" presStyleCnt="0"/>
      <dgm:spPr/>
    </dgm:pt>
    <dgm:pt modelId="{ABCEAEB9-4802-4CCF-9B2D-E61D9275A303}" type="pres">
      <dgm:prSet presAssocID="{01BC69E0-4563-42FA-BEF2-C840202DE6B3}" presName="pictRect" presStyleLbl="revTx" presStyleIdx="0" presStyleCnt="6">
        <dgm:presLayoutVars>
          <dgm:chMax val="0"/>
          <dgm:bulletEnabled/>
        </dgm:presLayoutVars>
      </dgm:prSet>
      <dgm:spPr/>
    </dgm:pt>
    <dgm:pt modelId="{9801077F-82C4-4B74-9A64-C8403FB29C8C}" type="pres">
      <dgm:prSet presAssocID="{01BC69E0-4563-42FA-BEF2-C840202DE6B3}" presName="textRect" presStyleLbl="revTx" presStyleIdx="1" presStyleCnt="6">
        <dgm:presLayoutVars>
          <dgm:bulletEnabled/>
        </dgm:presLayoutVars>
      </dgm:prSet>
      <dgm:spPr/>
    </dgm:pt>
    <dgm:pt modelId="{7DCA1A04-A1FE-4AE2-8210-A2446E91D9F3}" type="pres">
      <dgm:prSet presAssocID="{9530CED6-54D3-4891-81F5-DD51024D1EAA}" presName="sibTrans" presStyleLbl="sibTrans2D1" presStyleIdx="0" presStyleCnt="0"/>
      <dgm:spPr/>
    </dgm:pt>
    <dgm:pt modelId="{6B9F7550-D9BA-4189-AE4A-C97AD19DBCCF}" type="pres">
      <dgm:prSet presAssocID="{1FD830A2-0E10-4A42-8B65-B1FAA23CEAAC}" presName="compNode" presStyleCnt="0"/>
      <dgm:spPr/>
    </dgm:pt>
    <dgm:pt modelId="{0D1B3144-B8A8-447F-9D89-04F036577B5E}" type="pres">
      <dgm:prSet presAssocID="{1FD830A2-0E10-4A42-8B65-B1FAA23CEAAC}" presName="pictRect" presStyleLbl="revTx" presStyleIdx="2" presStyleCnt="6">
        <dgm:presLayoutVars>
          <dgm:chMax val="0"/>
          <dgm:bulletEnabled/>
        </dgm:presLayoutVars>
      </dgm:prSet>
      <dgm:spPr/>
    </dgm:pt>
    <dgm:pt modelId="{3A842CB3-9CB3-4F17-B282-72D0993F1765}" type="pres">
      <dgm:prSet presAssocID="{1FD830A2-0E10-4A42-8B65-B1FAA23CEAAC}" presName="textRect" presStyleLbl="revTx" presStyleIdx="3" presStyleCnt="6">
        <dgm:presLayoutVars>
          <dgm:bulletEnabled/>
        </dgm:presLayoutVars>
      </dgm:prSet>
      <dgm:spPr/>
    </dgm:pt>
    <dgm:pt modelId="{EC6FD9E9-DF6E-4AA4-B940-016642FD349D}" type="pres">
      <dgm:prSet presAssocID="{E989CC32-3E62-46C0-90D4-1C3ECA407F73}" presName="sibTrans" presStyleLbl="sibTrans2D1" presStyleIdx="0" presStyleCnt="0"/>
      <dgm:spPr/>
    </dgm:pt>
    <dgm:pt modelId="{EAA2BEB6-B9F6-4116-9664-8D2C76AD3E7F}" type="pres">
      <dgm:prSet presAssocID="{E6B43316-3512-42E6-9762-65DAB04695B0}" presName="compNode" presStyleCnt="0"/>
      <dgm:spPr/>
    </dgm:pt>
    <dgm:pt modelId="{EAA11094-9D73-42FA-803A-035277F6B997}" type="pres">
      <dgm:prSet presAssocID="{E6B43316-3512-42E6-9762-65DAB04695B0}" presName="pictRect" presStyleLbl="revTx" presStyleIdx="4" presStyleCnt="6">
        <dgm:presLayoutVars>
          <dgm:chMax val="0"/>
          <dgm:bulletEnabled/>
        </dgm:presLayoutVars>
      </dgm:prSet>
      <dgm:spPr/>
    </dgm:pt>
    <dgm:pt modelId="{A4D3E4AD-D1AF-4FC9-966D-7F76C920E0A9}" type="pres">
      <dgm:prSet presAssocID="{E6B43316-3512-42E6-9762-65DAB04695B0}" presName="textRect" presStyleLbl="revTx" presStyleIdx="5" presStyleCnt="6">
        <dgm:presLayoutVars>
          <dgm:bulletEnabled/>
        </dgm:presLayoutVars>
      </dgm:prSet>
      <dgm:spPr/>
    </dgm:pt>
  </dgm:ptLst>
  <dgm:cxnLst>
    <dgm:cxn modelId="{BF1B5305-80C0-47B8-8FA2-87EA095BE91A}" type="presOf" srcId="{E989CC32-3E62-46C0-90D4-1C3ECA407F73}" destId="{EC6FD9E9-DF6E-4AA4-B940-016642FD349D}" srcOrd="0" destOrd="0" presId="urn:microsoft.com/office/officeart/2024/3/layout/hArchList1"/>
    <dgm:cxn modelId="{78D3970F-2F39-4C67-AE48-1C4A00EE1311}" type="presOf" srcId="{01BC69E0-4563-42FA-BEF2-C840202DE6B3}" destId="{ABCEAEB9-4802-4CCF-9B2D-E61D9275A303}" srcOrd="0" destOrd="0" presId="urn:microsoft.com/office/officeart/2024/3/layout/hArchList1"/>
    <dgm:cxn modelId="{A9B01B1B-619B-41E9-B142-90D6FB687AC4}" srcId="{73443EC8-C57B-45CA-B30A-FF816095F4D5}" destId="{1FD830A2-0E10-4A42-8B65-B1FAA23CEAAC}" srcOrd="1" destOrd="0" parTransId="{EBBB2355-D254-4452-B8BF-6EB42AC90025}" sibTransId="{E989CC32-3E62-46C0-90D4-1C3ECA407F73}"/>
    <dgm:cxn modelId="{039C9120-1F40-48A6-A8C9-B3017A837F6F}" type="presOf" srcId="{0C0B5174-D86D-4329-87B8-D2DE2EB75AC4}" destId="{3A842CB3-9CB3-4F17-B282-72D0993F1765}" srcOrd="0" destOrd="0" presId="urn:microsoft.com/office/officeart/2024/3/layout/hArchList1"/>
    <dgm:cxn modelId="{18B93C21-8D71-4DB5-BBDA-BA12E228568B}" type="presOf" srcId="{9530CED6-54D3-4891-81F5-DD51024D1EAA}" destId="{7DCA1A04-A1FE-4AE2-8210-A2446E91D9F3}" srcOrd="0" destOrd="0" presId="urn:microsoft.com/office/officeart/2024/3/layout/hArchList1"/>
    <dgm:cxn modelId="{B25B0927-E624-4C19-A4B9-92DE9D7D5089}" type="presOf" srcId="{E6B43316-3512-42E6-9762-65DAB04695B0}" destId="{EAA11094-9D73-42FA-803A-035277F6B997}" srcOrd="0" destOrd="0" presId="urn:microsoft.com/office/officeart/2024/3/layout/hArchList1"/>
    <dgm:cxn modelId="{6890B443-BFBA-4073-B441-6C5EE5E4FF77}" type="presOf" srcId="{1FD830A2-0E10-4A42-8B65-B1FAA23CEAAC}" destId="{0D1B3144-B8A8-447F-9D89-04F036577B5E}" srcOrd="0" destOrd="0" presId="urn:microsoft.com/office/officeart/2024/3/layout/hArchList1"/>
    <dgm:cxn modelId="{02426C67-C500-4715-B1BB-28F64DC9F39E}" srcId="{73443EC8-C57B-45CA-B30A-FF816095F4D5}" destId="{E6B43316-3512-42E6-9762-65DAB04695B0}" srcOrd="2" destOrd="0" parTransId="{8E11B163-4340-4426-98B0-23AB84856826}" sibTransId="{ED9BB129-DC36-4262-B4C8-D8872CBAE8E0}"/>
    <dgm:cxn modelId="{50D7354F-2450-4CD6-BB37-1F6DBB9FCB84}" srcId="{E6B43316-3512-42E6-9762-65DAB04695B0}" destId="{D1CA43CC-3A58-4A00-BECC-F09A8E63513D}" srcOrd="0" destOrd="0" parTransId="{69F90CCE-1307-4F81-BF66-228987913603}" sibTransId="{89CCCCE3-47FB-428C-AB0D-A304DF1FDCFA}"/>
    <dgm:cxn modelId="{19A1AE51-EF88-481F-B033-4E6F28D8DE7A}" type="presOf" srcId="{D1CA43CC-3A58-4A00-BECC-F09A8E63513D}" destId="{A4D3E4AD-D1AF-4FC9-966D-7F76C920E0A9}" srcOrd="0" destOrd="0" presId="urn:microsoft.com/office/officeart/2024/3/layout/hArchList1"/>
    <dgm:cxn modelId="{65F7E57A-C9A6-4D87-807C-3F364F9B423B}" type="presOf" srcId="{73443EC8-C57B-45CA-B30A-FF816095F4D5}" destId="{9B0B35A0-FEE1-4DE6-B846-5E1E1C9DBFD9}" srcOrd="0" destOrd="0" presId="urn:microsoft.com/office/officeart/2024/3/layout/hArchList1"/>
    <dgm:cxn modelId="{80DED7A7-AC36-48EB-B089-4C97E02FA4C2}" srcId="{01BC69E0-4563-42FA-BEF2-C840202DE6B3}" destId="{95ED01DC-61C1-4CFA-9C87-F5EA6183A21D}" srcOrd="0" destOrd="0" parTransId="{528C7FC9-489F-47B2-86C1-348706029CEC}" sibTransId="{B93831CE-1EFB-46A0-95E1-EC9A7805E177}"/>
    <dgm:cxn modelId="{9296F2BD-C5BD-403E-BCFB-23A2E665A572}" srcId="{1FD830A2-0E10-4A42-8B65-B1FAA23CEAAC}" destId="{0C0B5174-D86D-4329-87B8-D2DE2EB75AC4}" srcOrd="0" destOrd="0" parTransId="{0898A56D-CB94-49C2-8D84-18AE1C5129F9}" sibTransId="{762687C3-70EE-4678-83C9-B0A9B30132A1}"/>
    <dgm:cxn modelId="{A2DA62C9-3983-45C9-AD14-555678FB5991}" srcId="{73443EC8-C57B-45CA-B30A-FF816095F4D5}" destId="{01BC69E0-4563-42FA-BEF2-C840202DE6B3}" srcOrd="0" destOrd="0" parTransId="{5255FA91-04DA-4AE6-A0B1-7C25AE0B84AA}" sibTransId="{9530CED6-54D3-4891-81F5-DD51024D1EAA}"/>
    <dgm:cxn modelId="{4CA97AE4-E9D1-482E-95DD-0C34B992CAE8}" type="presOf" srcId="{95ED01DC-61C1-4CFA-9C87-F5EA6183A21D}" destId="{9801077F-82C4-4B74-9A64-C8403FB29C8C}" srcOrd="0" destOrd="0" presId="urn:microsoft.com/office/officeart/2024/3/layout/hArchList1"/>
    <dgm:cxn modelId="{74A6A4ED-8761-45C2-9374-48B980EDCB9E}" type="presParOf" srcId="{9B0B35A0-FEE1-4DE6-B846-5E1E1C9DBFD9}" destId="{FD73CCC5-9888-4EEA-B349-A301525A3C64}" srcOrd="0" destOrd="0" presId="urn:microsoft.com/office/officeart/2024/3/layout/hArchList1"/>
    <dgm:cxn modelId="{8E4B429A-57E4-4C97-AAE1-E43998FC5D4F}" type="presParOf" srcId="{FD73CCC5-9888-4EEA-B349-A301525A3C64}" destId="{ABCEAEB9-4802-4CCF-9B2D-E61D9275A303}" srcOrd="0" destOrd="0" presId="urn:microsoft.com/office/officeart/2024/3/layout/hArchList1"/>
    <dgm:cxn modelId="{4C7136CE-EE5A-4938-98CB-8E67032D8967}" type="presParOf" srcId="{FD73CCC5-9888-4EEA-B349-A301525A3C64}" destId="{9801077F-82C4-4B74-9A64-C8403FB29C8C}" srcOrd="1" destOrd="0" presId="urn:microsoft.com/office/officeart/2024/3/layout/hArchList1"/>
    <dgm:cxn modelId="{9AB2BF00-0E6D-47E6-986F-24F9D8E1D33B}" type="presParOf" srcId="{9B0B35A0-FEE1-4DE6-B846-5E1E1C9DBFD9}" destId="{7DCA1A04-A1FE-4AE2-8210-A2446E91D9F3}" srcOrd="1" destOrd="0" presId="urn:microsoft.com/office/officeart/2024/3/layout/hArchList1"/>
    <dgm:cxn modelId="{39262383-C395-4972-AB31-518B9B622B39}" type="presParOf" srcId="{9B0B35A0-FEE1-4DE6-B846-5E1E1C9DBFD9}" destId="{6B9F7550-D9BA-4189-AE4A-C97AD19DBCCF}" srcOrd="2" destOrd="0" presId="urn:microsoft.com/office/officeart/2024/3/layout/hArchList1"/>
    <dgm:cxn modelId="{EA8D689B-905A-4820-8D40-4FD200BA24E2}" type="presParOf" srcId="{6B9F7550-D9BA-4189-AE4A-C97AD19DBCCF}" destId="{0D1B3144-B8A8-447F-9D89-04F036577B5E}" srcOrd="0" destOrd="0" presId="urn:microsoft.com/office/officeart/2024/3/layout/hArchList1"/>
    <dgm:cxn modelId="{94AA76C0-92CE-498B-89E9-1BCEC62C3434}" type="presParOf" srcId="{6B9F7550-D9BA-4189-AE4A-C97AD19DBCCF}" destId="{3A842CB3-9CB3-4F17-B282-72D0993F1765}" srcOrd="1" destOrd="0" presId="urn:microsoft.com/office/officeart/2024/3/layout/hArchList1"/>
    <dgm:cxn modelId="{1C90F095-B5F6-4B2D-9CC1-696916B2D48F}" type="presParOf" srcId="{9B0B35A0-FEE1-4DE6-B846-5E1E1C9DBFD9}" destId="{EC6FD9E9-DF6E-4AA4-B940-016642FD349D}" srcOrd="3" destOrd="0" presId="urn:microsoft.com/office/officeart/2024/3/layout/hArchList1"/>
    <dgm:cxn modelId="{CE4FF540-9571-439F-A95F-63D0B1B3DC8E}" type="presParOf" srcId="{9B0B35A0-FEE1-4DE6-B846-5E1E1C9DBFD9}" destId="{EAA2BEB6-B9F6-4116-9664-8D2C76AD3E7F}" srcOrd="4" destOrd="0" presId="urn:microsoft.com/office/officeart/2024/3/layout/hArchList1"/>
    <dgm:cxn modelId="{2EED104A-3F9F-4A85-B915-44F005C044C7}" type="presParOf" srcId="{EAA2BEB6-B9F6-4116-9664-8D2C76AD3E7F}" destId="{EAA11094-9D73-42FA-803A-035277F6B997}" srcOrd="0" destOrd="0" presId="urn:microsoft.com/office/officeart/2024/3/layout/hArchList1"/>
    <dgm:cxn modelId="{09633AB2-F779-4536-B816-955C9448BDE8}" type="presParOf" srcId="{EAA2BEB6-B9F6-4116-9664-8D2C76AD3E7F}" destId="{A4D3E4AD-D1AF-4FC9-966D-7F76C920E0A9}" srcOrd="1" destOrd="0" presId="urn:microsoft.com/office/officeart/2024/3/layout/hArc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668388-B4B6-460E-82F0-2E77D3FD760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D35881E9-7B66-44D6-B014-A372582E236F}">
      <dgm:prSet phldrT="[Text]"/>
      <dgm:spPr/>
      <dgm:t>
        <a:bodyPr/>
        <a:lstStyle/>
        <a:p>
          <a:r>
            <a:rPr lang="en-IN" dirty="0"/>
            <a:t>Python is case sensitive, “Hello” Is not equal to “hello”</a:t>
          </a:r>
        </a:p>
      </dgm:t>
    </dgm:pt>
    <dgm:pt modelId="{3642BE37-E27D-4E1A-BD48-3E3E992191A4}" type="parTrans" cxnId="{32DC4B95-CFB7-4EC5-BED5-79987E6976C8}">
      <dgm:prSet/>
      <dgm:spPr/>
      <dgm:t>
        <a:bodyPr/>
        <a:lstStyle/>
        <a:p>
          <a:endParaRPr lang="en-IN"/>
        </a:p>
      </dgm:t>
    </dgm:pt>
    <dgm:pt modelId="{9CCD52B7-AA72-496C-B27F-2551DDA02F23}" type="sibTrans" cxnId="{32DC4B95-CFB7-4EC5-BED5-79987E6976C8}">
      <dgm:prSet/>
      <dgm:spPr/>
      <dgm:t>
        <a:bodyPr/>
        <a:lstStyle/>
        <a:p>
          <a:endParaRPr lang="en-IN"/>
        </a:p>
      </dgm:t>
    </dgm:pt>
    <dgm:pt modelId="{9AF21109-F493-4AAB-A845-0BDDE8652A88}">
      <dgm:prSet phldrT="[Text]"/>
      <dgm:spPr/>
      <dgm:t>
        <a:bodyPr/>
        <a:lstStyle/>
        <a:p>
          <a:r>
            <a:rPr lang="en-IN" dirty="0"/>
            <a:t>Python does not have command terminator like c or C++</a:t>
          </a:r>
        </a:p>
      </dgm:t>
    </dgm:pt>
    <dgm:pt modelId="{16464260-F066-4A9E-AB5D-4C5C0794D57B}" type="parTrans" cxnId="{E97191AC-F69F-4EC3-A978-6695BCAF6805}">
      <dgm:prSet/>
      <dgm:spPr/>
      <dgm:t>
        <a:bodyPr/>
        <a:lstStyle/>
        <a:p>
          <a:endParaRPr lang="en-IN"/>
        </a:p>
      </dgm:t>
    </dgm:pt>
    <dgm:pt modelId="{1CE9EF3C-29CA-462B-AD8D-7FFE4421846F}" type="sibTrans" cxnId="{E97191AC-F69F-4EC3-A978-6695BCAF6805}">
      <dgm:prSet/>
      <dgm:spPr/>
      <dgm:t>
        <a:bodyPr/>
        <a:lstStyle/>
        <a:p>
          <a:endParaRPr lang="en-IN"/>
        </a:p>
      </dgm:t>
    </dgm:pt>
    <dgm:pt modelId="{18694346-4BAF-4201-A7F0-50BB88C94179}">
      <dgm:prSet phldrT="[Text]"/>
      <dgm:spPr/>
      <dgm:t>
        <a:bodyPr/>
        <a:lstStyle/>
        <a:p>
          <a:r>
            <a:rPr lang="en-IN" dirty="0"/>
            <a:t>The number of spaces in the indention is variable, but all statements within the block must be indented the same amount</a:t>
          </a:r>
        </a:p>
      </dgm:t>
    </dgm:pt>
    <dgm:pt modelId="{63D8FCAC-71FD-4DF4-803B-9566B6B307A7}" type="parTrans" cxnId="{80DA1E8B-E6A0-47C1-A20C-3196925F17C9}">
      <dgm:prSet/>
      <dgm:spPr/>
      <dgm:t>
        <a:bodyPr/>
        <a:lstStyle/>
        <a:p>
          <a:endParaRPr lang="en-IN"/>
        </a:p>
      </dgm:t>
    </dgm:pt>
    <dgm:pt modelId="{07FFC7F4-9BF5-457A-BCDD-CED52767802F}" type="sibTrans" cxnId="{80DA1E8B-E6A0-47C1-A20C-3196925F17C9}">
      <dgm:prSet/>
      <dgm:spPr/>
      <dgm:t>
        <a:bodyPr/>
        <a:lstStyle/>
        <a:p>
          <a:endParaRPr lang="en-IN"/>
        </a:p>
      </dgm:t>
    </dgm:pt>
    <dgm:pt modelId="{F42E9B21-F765-4AD9-B078-7B99F4908E49}">
      <dgm:prSet phldrT="[Text]"/>
      <dgm:spPr/>
      <dgm:t>
        <a:bodyPr/>
        <a:lstStyle/>
        <a:p>
          <a:r>
            <a:rPr lang="en-IN" dirty="0"/>
            <a:t>Each line will have one statement, for multiple statements in one line use ;</a:t>
          </a:r>
        </a:p>
      </dgm:t>
    </dgm:pt>
    <dgm:pt modelId="{425D6EE1-40AC-4252-A54D-E1AF0FEB62F4}" type="parTrans" cxnId="{1986CFC6-1F48-4E73-8653-7B51B43FAC37}">
      <dgm:prSet/>
      <dgm:spPr/>
      <dgm:t>
        <a:bodyPr/>
        <a:lstStyle/>
        <a:p>
          <a:endParaRPr lang="en-IN"/>
        </a:p>
      </dgm:t>
    </dgm:pt>
    <dgm:pt modelId="{1D083910-1AAD-465A-AD28-DCE96D2A7EB5}" type="sibTrans" cxnId="{1986CFC6-1F48-4E73-8653-7B51B43FAC37}">
      <dgm:prSet/>
      <dgm:spPr/>
      <dgm:t>
        <a:bodyPr/>
        <a:lstStyle/>
        <a:p>
          <a:endParaRPr lang="en-IN"/>
        </a:p>
      </dgm:t>
    </dgm:pt>
    <dgm:pt modelId="{4C968BEB-E607-4CAB-AA3B-8108B85D2E04}">
      <dgm:prSet phldrT="[Text]"/>
      <dgm:spPr/>
      <dgm:t>
        <a:bodyPr/>
        <a:lstStyle/>
        <a:p>
          <a:r>
            <a:rPr lang="en-IN" dirty="0"/>
            <a:t>Comments in python start with #, for multiple line comments use ”’</a:t>
          </a:r>
        </a:p>
      </dgm:t>
    </dgm:pt>
    <dgm:pt modelId="{BC349500-424E-42DA-AF71-43EA7E717718}" type="parTrans" cxnId="{03205200-A646-4B6C-A534-B343C3CB0DD4}">
      <dgm:prSet/>
      <dgm:spPr/>
      <dgm:t>
        <a:bodyPr/>
        <a:lstStyle/>
        <a:p>
          <a:endParaRPr lang="en-IN"/>
        </a:p>
      </dgm:t>
    </dgm:pt>
    <dgm:pt modelId="{933C0BCE-9D2C-4733-9AC4-8DFAD26551A3}" type="sibTrans" cxnId="{03205200-A646-4B6C-A534-B343C3CB0DD4}">
      <dgm:prSet/>
      <dgm:spPr/>
      <dgm:t>
        <a:bodyPr/>
        <a:lstStyle/>
        <a:p>
          <a:endParaRPr lang="en-IN"/>
        </a:p>
      </dgm:t>
    </dgm:pt>
    <dgm:pt modelId="{5D2DF3B7-EEFC-4F8F-B532-CD39E576DEC0}">
      <dgm:prSet phldrT="[Text]"/>
      <dgm:spPr/>
      <dgm:t>
        <a:bodyPr/>
        <a:lstStyle/>
        <a:p>
          <a:r>
            <a:rPr lang="en-IN" dirty="0"/>
            <a:t>No braces to indicate blocks of code, class or function, can be denoted by line indention which is rigidly enforced</a:t>
          </a:r>
        </a:p>
      </dgm:t>
    </dgm:pt>
    <dgm:pt modelId="{256CCFFA-1B09-4CF6-88B9-79C394D6A13A}" type="parTrans" cxnId="{EB7E2EC4-6ACF-473F-A0D7-174059808A0C}">
      <dgm:prSet/>
      <dgm:spPr/>
      <dgm:t>
        <a:bodyPr/>
        <a:lstStyle/>
        <a:p>
          <a:endParaRPr lang="en-IN"/>
        </a:p>
      </dgm:t>
    </dgm:pt>
    <dgm:pt modelId="{7ADBDF5B-7C19-4B73-B39D-097687B16EDB}" type="sibTrans" cxnId="{EB7E2EC4-6ACF-473F-A0D7-174059808A0C}">
      <dgm:prSet/>
      <dgm:spPr/>
      <dgm:t>
        <a:bodyPr/>
        <a:lstStyle/>
        <a:p>
          <a:endParaRPr lang="en-IN"/>
        </a:p>
      </dgm:t>
    </dgm:pt>
    <dgm:pt modelId="{5A753564-F7AC-41BA-8FFE-CDCC925A8C33}" type="pres">
      <dgm:prSet presAssocID="{20668388-B4B6-460E-82F0-2E77D3FD760B}" presName="Name0" presStyleCnt="0">
        <dgm:presLayoutVars>
          <dgm:chMax val="7"/>
          <dgm:chPref val="7"/>
          <dgm:dir/>
        </dgm:presLayoutVars>
      </dgm:prSet>
      <dgm:spPr/>
    </dgm:pt>
    <dgm:pt modelId="{BC6F4982-9997-4704-93D1-C484FC4D36DF}" type="pres">
      <dgm:prSet presAssocID="{20668388-B4B6-460E-82F0-2E77D3FD760B}" presName="Name1" presStyleCnt="0"/>
      <dgm:spPr/>
    </dgm:pt>
    <dgm:pt modelId="{A8AB66E3-023E-4C0A-8C6F-C56153491655}" type="pres">
      <dgm:prSet presAssocID="{20668388-B4B6-460E-82F0-2E77D3FD760B}" presName="cycle" presStyleCnt="0"/>
      <dgm:spPr/>
    </dgm:pt>
    <dgm:pt modelId="{3925AA2E-F2E4-4C64-A7BE-4C23BA490816}" type="pres">
      <dgm:prSet presAssocID="{20668388-B4B6-460E-82F0-2E77D3FD760B}" presName="srcNode" presStyleLbl="node1" presStyleIdx="0" presStyleCnt="6"/>
      <dgm:spPr/>
    </dgm:pt>
    <dgm:pt modelId="{84F80251-8A06-4CDE-A287-EF7B051E9203}" type="pres">
      <dgm:prSet presAssocID="{20668388-B4B6-460E-82F0-2E77D3FD760B}" presName="conn" presStyleLbl="parChTrans1D2" presStyleIdx="0" presStyleCnt="1"/>
      <dgm:spPr/>
    </dgm:pt>
    <dgm:pt modelId="{21D6508E-9DEC-42FA-8CBB-2D4CF7318126}" type="pres">
      <dgm:prSet presAssocID="{20668388-B4B6-460E-82F0-2E77D3FD760B}" presName="extraNode" presStyleLbl="node1" presStyleIdx="0" presStyleCnt="6"/>
      <dgm:spPr/>
    </dgm:pt>
    <dgm:pt modelId="{51F6A8EF-B520-4C6E-B4F6-B93539D8268C}" type="pres">
      <dgm:prSet presAssocID="{20668388-B4B6-460E-82F0-2E77D3FD760B}" presName="dstNode" presStyleLbl="node1" presStyleIdx="0" presStyleCnt="6"/>
      <dgm:spPr/>
    </dgm:pt>
    <dgm:pt modelId="{19CE9951-2C51-42CF-9194-93FC2CCF3BB1}" type="pres">
      <dgm:prSet presAssocID="{D35881E9-7B66-44D6-B014-A372582E236F}" presName="text_1" presStyleLbl="node1" presStyleIdx="0" presStyleCnt="6">
        <dgm:presLayoutVars>
          <dgm:bulletEnabled val="1"/>
        </dgm:presLayoutVars>
      </dgm:prSet>
      <dgm:spPr/>
    </dgm:pt>
    <dgm:pt modelId="{EE4FC974-99A9-48D4-9C10-8C7A5F1C563C}" type="pres">
      <dgm:prSet presAssocID="{D35881E9-7B66-44D6-B014-A372582E236F}" presName="accent_1" presStyleCnt="0"/>
      <dgm:spPr/>
    </dgm:pt>
    <dgm:pt modelId="{CC70D199-371C-45AB-87C6-9D99025CFF06}" type="pres">
      <dgm:prSet presAssocID="{D35881E9-7B66-44D6-B014-A372582E236F}" presName="accentRepeatNode" presStyleLbl="solidFgAcc1" presStyleIdx="0" presStyleCnt="6"/>
      <dgm:spPr/>
    </dgm:pt>
    <dgm:pt modelId="{DF76AF5E-9A84-4019-90C3-0BF97A7C5CA1}" type="pres">
      <dgm:prSet presAssocID="{9AF21109-F493-4AAB-A845-0BDDE8652A88}" presName="text_2" presStyleLbl="node1" presStyleIdx="1" presStyleCnt="6">
        <dgm:presLayoutVars>
          <dgm:bulletEnabled val="1"/>
        </dgm:presLayoutVars>
      </dgm:prSet>
      <dgm:spPr/>
    </dgm:pt>
    <dgm:pt modelId="{C7396B22-D9A9-4FFF-8384-544250C0A814}" type="pres">
      <dgm:prSet presAssocID="{9AF21109-F493-4AAB-A845-0BDDE8652A88}" presName="accent_2" presStyleCnt="0"/>
      <dgm:spPr/>
    </dgm:pt>
    <dgm:pt modelId="{D3DDA845-E132-4DA3-A4DC-6B529E5180B6}" type="pres">
      <dgm:prSet presAssocID="{9AF21109-F493-4AAB-A845-0BDDE8652A88}" presName="accentRepeatNode" presStyleLbl="solidFgAcc1" presStyleIdx="1" presStyleCnt="6"/>
      <dgm:spPr/>
    </dgm:pt>
    <dgm:pt modelId="{D3E51B02-F4D1-4B4E-AC26-2E5A2CE87E01}" type="pres">
      <dgm:prSet presAssocID="{F42E9B21-F765-4AD9-B078-7B99F4908E49}" presName="text_3" presStyleLbl="node1" presStyleIdx="2" presStyleCnt="6">
        <dgm:presLayoutVars>
          <dgm:bulletEnabled val="1"/>
        </dgm:presLayoutVars>
      </dgm:prSet>
      <dgm:spPr/>
    </dgm:pt>
    <dgm:pt modelId="{376B7DCE-D15C-485F-9CD0-BD55A40C245D}" type="pres">
      <dgm:prSet presAssocID="{F42E9B21-F765-4AD9-B078-7B99F4908E49}" presName="accent_3" presStyleCnt="0"/>
      <dgm:spPr/>
    </dgm:pt>
    <dgm:pt modelId="{77D0095A-2541-400A-8E93-C8C0DB3E7C74}" type="pres">
      <dgm:prSet presAssocID="{F42E9B21-F765-4AD9-B078-7B99F4908E49}" presName="accentRepeatNode" presStyleLbl="solidFgAcc1" presStyleIdx="2" presStyleCnt="6"/>
      <dgm:spPr/>
    </dgm:pt>
    <dgm:pt modelId="{AFE63755-B6FA-45CB-8861-5F528E4409FC}" type="pres">
      <dgm:prSet presAssocID="{4C968BEB-E607-4CAB-AA3B-8108B85D2E04}" presName="text_4" presStyleLbl="node1" presStyleIdx="3" presStyleCnt="6">
        <dgm:presLayoutVars>
          <dgm:bulletEnabled val="1"/>
        </dgm:presLayoutVars>
      </dgm:prSet>
      <dgm:spPr/>
    </dgm:pt>
    <dgm:pt modelId="{B0A4082E-F887-46A3-8F97-199AA1BE9232}" type="pres">
      <dgm:prSet presAssocID="{4C968BEB-E607-4CAB-AA3B-8108B85D2E04}" presName="accent_4" presStyleCnt="0"/>
      <dgm:spPr/>
    </dgm:pt>
    <dgm:pt modelId="{8992DFCD-363E-4649-A268-78E231065C86}" type="pres">
      <dgm:prSet presAssocID="{4C968BEB-E607-4CAB-AA3B-8108B85D2E04}" presName="accentRepeatNode" presStyleLbl="solidFgAcc1" presStyleIdx="3" presStyleCnt="6"/>
      <dgm:spPr/>
    </dgm:pt>
    <dgm:pt modelId="{139B574A-016D-414E-99D0-2B14631BAE37}" type="pres">
      <dgm:prSet presAssocID="{5D2DF3B7-EEFC-4F8F-B532-CD39E576DEC0}" presName="text_5" presStyleLbl="node1" presStyleIdx="4" presStyleCnt="6">
        <dgm:presLayoutVars>
          <dgm:bulletEnabled val="1"/>
        </dgm:presLayoutVars>
      </dgm:prSet>
      <dgm:spPr/>
    </dgm:pt>
    <dgm:pt modelId="{A7883222-2185-4DA7-8DB8-42968FEBEE78}" type="pres">
      <dgm:prSet presAssocID="{5D2DF3B7-EEFC-4F8F-B532-CD39E576DEC0}" presName="accent_5" presStyleCnt="0"/>
      <dgm:spPr/>
    </dgm:pt>
    <dgm:pt modelId="{C253C517-5399-401E-B2D3-C5C5B9E5AE1E}" type="pres">
      <dgm:prSet presAssocID="{5D2DF3B7-EEFC-4F8F-B532-CD39E576DEC0}" presName="accentRepeatNode" presStyleLbl="solidFgAcc1" presStyleIdx="4" presStyleCnt="6"/>
      <dgm:spPr/>
    </dgm:pt>
    <dgm:pt modelId="{180BD36E-8D32-4026-AF35-5604B3C3A8BA}" type="pres">
      <dgm:prSet presAssocID="{18694346-4BAF-4201-A7F0-50BB88C94179}" presName="text_6" presStyleLbl="node1" presStyleIdx="5" presStyleCnt="6">
        <dgm:presLayoutVars>
          <dgm:bulletEnabled val="1"/>
        </dgm:presLayoutVars>
      </dgm:prSet>
      <dgm:spPr/>
    </dgm:pt>
    <dgm:pt modelId="{9FA4AF06-1177-4B97-BB30-0C243A843266}" type="pres">
      <dgm:prSet presAssocID="{18694346-4BAF-4201-A7F0-50BB88C94179}" presName="accent_6" presStyleCnt="0"/>
      <dgm:spPr/>
    </dgm:pt>
    <dgm:pt modelId="{CB442271-4AB2-45C8-9A25-94B9B054B723}" type="pres">
      <dgm:prSet presAssocID="{18694346-4BAF-4201-A7F0-50BB88C94179}" presName="accentRepeatNode" presStyleLbl="solidFgAcc1" presStyleIdx="5" presStyleCnt="6"/>
      <dgm:spPr/>
    </dgm:pt>
  </dgm:ptLst>
  <dgm:cxnLst>
    <dgm:cxn modelId="{03205200-A646-4B6C-A534-B343C3CB0DD4}" srcId="{20668388-B4B6-460E-82F0-2E77D3FD760B}" destId="{4C968BEB-E607-4CAB-AA3B-8108B85D2E04}" srcOrd="3" destOrd="0" parTransId="{BC349500-424E-42DA-AF71-43EA7E717718}" sibTransId="{933C0BCE-9D2C-4733-9AC4-8DFAD26551A3}"/>
    <dgm:cxn modelId="{02E5C210-6DA8-41C8-85A2-5510E326B6F2}" type="presOf" srcId="{F42E9B21-F765-4AD9-B078-7B99F4908E49}" destId="{D3E51B02-F4D1-4B4E-AC26-2E5A2CE87E01}" srcOrd="0" destOrd="0" presId="urn:microsoft.com/office/officeart/2008/layout/VerticalCurvedList"/>
    <dgm:cxn modelId="{557A9133-220C-409E-80AF-26FBFA5C8D0A}" type="presOf" srcId="{5D2DF3B7-EEFC-4F8F-B532-CD39E576DEC0}" destId="{139B574A-016D-414E-99D0-2B14631BAE37}" srcOrd="0" destOrd="0" presId="urn:microsoft.com/office/officeart/2008/layout/VerticalCurvedList"/>
    <dgm:cxn modelId="{58B1493B-6B64-4E97-AB2E-203490513611}" type="presOf" srcId="{20668388-B4B6-460E-82F0-2E77D3FD760B}" destId="{5A753564-F7AC-41BA-8FFE-CDCC925A8C33}" srcOrd="0" destOrd="0" presId="urn:microsoft.com/office/officeart/2008/layout/VerticalCurvedList"/>
    <dgm:cxn modelId="{5C34B864-69BE-4C19-B231-143BF0C80F99}" type="presOf" srcId="{D35881E9-7B66-44D6-B014-A372582E236F}" destId="{19CE9951-2C51-42CF-9194-93FC2CCF3BB1}" srcOrd="0" destOrd="0" presId="urn:microsoft.com/office/officeart/2008/layout/VerticalCurvedList"/>
    <dgm:cxn modelId="{3D4F1B66-B5C7-4082-8AA5-AB3A880561B6}" type="presOf" srcId="{9AF21109-F493-4AAB-A845-0BDDE8652A88}" destId="{DF76AF5E-9A84-4019-90C3-0BF97A7C5CA1}" srcOrd="0" destOrd="0" presId="urn:microsoft.com/office/officeart/2008/layout/VerticalCurvedList"/>
    <dgm:cxn modelId="{80DA1E8B-E6A0-47C1-A20C-3196925F17C9}" srcId="{20668388-B4B6-460E-82F0-2E77D3FD760B}" destId="{18694346-4BAF-4201-A7F0-50BB88C94179}" srcOrd="5" destOrd="0" parTransId="{63D8FCAC-71FD-4DF4-803B-9566B6B307A7}" sibTransId="{07FFC7F4-9BF5-457A-BCDD-CED52767802F}"/>
    <dgm:cxn modelId="{32DC4B95-CFB7-4EC5-BED5-79987E6976C8}" srcId="{20668388-B4B6-460E-82F0-2E77D3FD760B}" destId="{D35881E9-7B66-44D6-B014-A372582E236F}" srcOrd="0" destOrd="0" parTransId="{3642BE37-E27D-4E1A-BD48-3E3E992191A4}" sibTransId="{9CCD52B7-AA72-496C-B27F-2551DDA02F23}"/>
    <dgm:cxn modelId="{B8778F9A-6D02-45EE-AC71-812373D3C84B}" type="presOf" srcId="{18694346-4BAF-4201-A7F0-50BB88C94179}" destId="{180BD36E-8D32-4026-AF35-5604B3C3A8BA}" srcOrd="0" destOrd="0" presId="urn:microsoft.com/office/officeart/2008/layout/VerticalCurvedList"/>
    <dgm:cxn modelId="{E97191AC-F69F-4EC3-A978-6695BCAF6805}" srcId="{20668388-B4B6-460E-82F0-2E77D3FD760B}" destId="{9AF21109-F493-4AAB-A845-0BDDE8652A88}" srcOrd="1" destOrd="0" parTransId="{16464260-F066-4A9E-AB5D-4C5C0794D57B}" sibTransId="{1CE9EF3C-29CA-462B-AD8D-7FFE4421846F}"/>
    <dgm:cxn modelId="{EB7E2EC4-6ACF-473F-A0D7-174059808A0C}" srcId="{20668388-B4B6-460E-82F0-2E77D3FD760B}" destId="{5D2DF3B7-EEFC-4F8F-B532-CD39E576DEC0}" srcOrd="4" destOrd="0" parTransId="{256CCFFA-1B09-4CF6-88B9-79C394D6A13A}" sibTransId="{7ADBDF5B-7C19-4B73-B39D-097687B16EDB}"/>
    <dgm:cxn modelId="{1986CFC6-1F48-4E73-8653-7B51B43FAC37}" srcId="{20668388-B4B6-460E-82F0-2E77D3FD760B}" destId="{F42E9B21-F765-4AD9-B078-7B99F4908E49}" srcOrd="2" destOrd="0" parTransId="{425D6EE1-40AC-4252-A54D-E1AF0FEB62F4}" sibTransId="{1D083910-1AAD-465A-AD28-DCE96D2A7EB5}"/>
    <dgm:cxn modelId="{392697EB-E3F2-4A44-B6E2-80CB034E4087}" type="presOf" srcId="{4C968BEB-E607-4CAB-AA3B-8108B85D2E04}" destId="{AFE63755-B6FA-45CB-8861-5F528E4409FC}" srcOrd="0" destOrd="0" presId="urn:microsoft.com/office/officeart/2008/layout/VerticalCurvedList"/>
    <dgm:cxn modelId="{CBE4F0F9-67A2-404F-89AA-7EF6F0EC4A49}" type="presOf" srcId="{9CCD52B7-AA72-496C-B27F-2551DDA02F23}" destId="{84F80251-8A06-4CDE-A287-EF7B051E9203}" srcOrd="0" destOrd="0" presId="urn:microsoft.com/office/officeart/2008/layout/VerticalCurvedList"/>
    <dgm:cxn modelId="{51387151-FF0C-4552-8033-6016A6892CD4}" type="presParOf" srcId="{5A753564-F7AC-41BA-8FFE-CDCC925A8C33}" destId="{BC6F4982-9997-4704-93D1-C484FC4D36DF}" srcOrd="0" destOrd="0" presId="urn:microsoft.com/office/officeart/2008/layout/VerticalCurvedList"/>
    <dgm:cxn modelId="{08F56175-EF57-4563-8023-E024FD7F4B2B}" type="presParOf" srcId="{BC6F4982-9997-4704-93D1-C484FC4D36DF}" destId="{A8AB66E3-023E-4C0A-8C6F-C56153491655}" srcOrd="0" destOrd="0" presId="urn:microsoft.com/office/officeart/2008/layout/VerticalCurvedList"/>
    <dgm:cxn modelId="{EF46DC70-D593-474F-833E-8C0FE964B2FC}" type="presParOf" srcId="{A8AB66E3-023E-4C0A-8C6F-C56153491655}" destId="{3925AA2E-F2E4-4C64-A7BE-4C23BA490816}" srcOrd="0" destOrd="0" presId="urn:microsoft.com/office/officeart/2008/layout/VerticalCurvedList"/>
    <dgm:cxn modelId="{C3305E64-75C5-4A9D-A21B-CB6BB5FF18A7}" type="presParOf" srcId="{A8AB66E3-023E-4C0A-8C6F-C56153491655}" destId="{84F80251-8A06-4CDE-A287-EF7B051E9203}" srcOrd="1" destOrd="0" presId="urn:microsoft.com/office/officeart/2008/layout/VerticalCurvedList"/>
    <dgm:cxn modelId="{60B9A301-CB84-41FD-AD3C-F0F3D454D09F}" type="presParOf" srcId="{A8AB66E3-023E-4C0A-8C6F-C56153491655}" destId="{21D6508E-9DEC-42FA-8CBB-2D4CF7318126}" srcOrd="2" destOrd="0" presId="urn:microsoft.com/office/officeart/2008/layout/VerticalCurvedList"/>
    <dgm:cxn modelId="{3A937F60-4042-4BD8-9A7E-CD547CD4D708}" type="presParOf" srcId="{A8AB66E3-023E-4C0A-8C6F-C56153491655}" destId="{51F6A8EF-B520-4C6E-B4F6-B93539D8268C}" srcOrd="3" destOrd="0" presId="urn:microsoft.com/office/officeart/2008/layout/VerticalCurvedList"/>
    <dgm:cxn modelId="{E27C5BA1-AD3F-404D-8316-4ED28E835C98}" type="presParOf" srcId="{BC6F4982-9997-4704-93D1-C484FC4D36DF}" destId="{19CE9951-2C51-42CF-9194-93FC2CCF3BB1}" srcOrd="1" destOrd="0" presId="urn:microsoft.com/office/officeart/2008/layout/VerticalCurvedList"/>
    <dgm:cxn modelId="{6D91B7EE-92DC-49C0-ADDC-F9FEC7733E88}" type="presParOf" srcId="{BC6F4982-9997-4704-93D1-C484FC4D36DF}" destId="{EE4FC974-99A9-48D4-9C10-8C7A5F1C563C}" srcOrd="2" destOrd="0" presId="urn:microsoft.com/office/officeart/2008/layout/VerticalCurvedList"/>
    <dgm:cxn modelId="{B694D901-C6F7-4FA9-8079-112F275FB285}" type="presParOf" srcId="{EE4FC974-99A9-48D4-9C10-8C7A5F1C563C}" destId="{CC70D199-371C-45AB-87C6-9D99025CFF06}" srcOrd="0" destOrd="0" presId="urn:microsoft.com/office/officeart/2008/layout/VerticalCurvedList"/>
    <dgm:cxn modelId="{FF5390CC-1F44-48CF-B8EA-0887923C844E}" type="presParOf" srcId="{BC6F4982-9997-4704-93D1-C484FC4D36DF}" destId="{DF76AF5E-9A84-4019-90C3-0BF97A7C5CA1}" srcOrd="3" destOrd="0" presId="urn:microsoft.com/office/officeart/2008/layout/VerticalCurvedList"/>
    <dgm:cxn modelId="{0D2923CD-4FD5-44B4-AC72-FA1601CD4D84}" type="presParOf" srcId="{BC6F4982-9997-4704-93D1-C484FC4D36DF}" destId="{C7396B22-D9A9-4FFF-8384-544250C0A814}" srcOrd="4" destOrd="0" presId="urn:microsoft.com/office/officeart/2008/layout/VerticalCurvedList"/>
    <dgm:cxn modelId="{B0ACC21E-97F9-44B6-A978-A23F7A69A09C}" type="presParOf" srcId="{C7396B22-D9A9-4FFF-8384-544250C0A814}" destId="{D3DDA845-E132-4DA3-A4DC-6B529E5180B6}" srcOrd="0" destOrd="0" presId="urn:microsoft.com/office/officeart/2008/layout/VerticalCurvedList"/>
    <dgm:cxn modelId="{345E7E22-C229-4C6C-9733-8B077F18E000}" type="presParOf" srcId="{BC6F4982-9997-4704-93D1-C484FC4D36DF}" destId="{D3E51B02-F4D1-4B4E-AC26-2E5A2CE87E01}" srcOrd="5" destOrd="0" presId="urn:microsoft.com/office/officeart/2008/layout/VerticalCurvedList"/>
    <dgm:cxn modelId="{B11E27EB-3B17-4CB3-8C6D-742381164E2B}" type="presParOf" srcId="{BC6F4982-9997-4704-93D1-C484FC4D36DF}" destId="{376B7DCE-D15C-485F-9CD0-BD55A40C245D}" srcOrd="6" destOrd="0" presId="urn:microsoft.com/office/officeart/2008/layout/VerticalCurvedList"/>
    <dgm:cxn modelId="{F6174118-349B-4A42-B47C-2DA7259E5591}" type="presParOf" srcId="{376B7DCE-D15C-485F-9CD0-BD55A40C245D}" destId="{77D0095A-2541-400A-8E93-C8C0DB3E7C74}" srcOrd="0" destOrd="0" presId="urn:microsoft.com/office/officeart/2008/layout/VerticalCurvedList"/>
    <dgm:cxn modelId="{B249774D-9BE4-4401-950B-EE5761C40146}" type="presParOf" srcId="{BC6F4982-9997-4704-93D1-C484FC4D36DF}" destId="{AFE63755-B6FA-45CB-8861-5F528E4409FC}" srcOrd="7" destOrd="0" presId="urn:microsoft.com/office/officeart/2008/layout/VerticalCurvedList"/>
    <dgm:cxn modelId="{68B18FAD-2FA3-4364-A5F7-1E755F76CDA3}" type="presParOf" srcId="{BC6F4982-9997-4704-93D1-C484FC4D36DF}" destId="{B0A4082E-F887-46A3-8F97-199AA1BE9232}" srcOrd="8" destOrd="0" presId="urn:microsoft.com/office/officeart/2008/layout/VerticalCurvedList"/>
    <dgm:cxn modelId="{3F5C3DAF-48B5-444B-8A92-6FA568765A02}" type="presParOf" srcId="{B0A4082E-F887-46A3-8F97-199AA1BE9232}" destId="{8992DFCD-363E-4649-A268-78E231065C86}" srcOrd="0" destOrd="0" presId="urn:microsoft.com/office/officeart/2008/layout/VerticalCurvedList"/>
    <dgm:cxn modelId="{516B5091-8988-428C-B618-900042B015F7}" type="presParOf" srcId="{BC6F4982-9997-4704-93D1-C484FC4D36DF}" destId="{139B574A-016D-414E-99D0-2B14631BAE37}" srcOrd="9" destOrd="0" presId="urn:microsoft.com/office/officeart/2008/layout/VerticalCurvedList"/>
    <dgm:cxn modelId="{701057C8-9232-47D3-A233-0FE8823CE78D}" type="presParOf" srcId="{BC6F4982-9997-4704-93D1-C484FC4D36DF}" destId="{A7883222-2185-4DA7-8DB8-42968FEBEE78}" srcOrd="10" destOrd="0" presId="urn:microsoft.com/office/officeart/2008/layout/VerticalCurvedList"/>
    <dgm:cxn modelId="{0815160A-7BD2-4A1C-988A-C79CE710F9FA}" type="presParOf" srcId="{A7883222-2185-4DA7-8DB8-42968FEBEE78}" destId="{C253C517-5399-401E-B2D3-C5C5B9E5AE1E}" srcOrd="0" destOrd="0" presId="urn:microsoft.com/office/officeart/2008/layout/VerticalCurvedList"/>
    <dgm:cxn modelId="{F444775D-031A-46BF-9A10-462C3C19507F}" type="presParOf" srcId="{BC6F4982-9997-4704-93D1-C484FC4D36DF}" destId="{180BD36E-8D32-4026-AF35-5604B3C3A8BA}" srcOrd="11" destOrd="0" presId="urn:microsoft.com/office/officeart/2008/layout/VerticalCurvedList"/>
    <dgm:cxn modelId="{6759C8AA-732C-4EF9-B4AF-E7C9516F6F4D}" type="presParOf" srcId="{BC6F4982-9997-4704-93D1-C484FC4D36DF}" destId="{9FA4AF06-1177-4B97-BB30-0C243A843266}" srcOrd="12" destOrd="0" presId="urn:microsoft.com/office/officeart/2008/layout/VerticalCurvedList"/>
    <dgm:cxn modelId="{544A5D7A-401C-4FAB-87DA-419D76A41B91}" type="presParOf" srcId="{9FA4AF06-1177-4B97-BB30-0C243A843266}" destId="{CB442271-4AB2-45C8-9A25-94B9B054B723}"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EAEB9-4802-4CCF-9B2D-E61D9275A303}">
      <dsp:nvSpPr>
        <dsp:cNvPr id="0" name=""/>
        <dsp:cNvSpPr/>
      </dsp:nvSpPr>
      <dsp:spPr>
        <a:xfrm>
          <a:off x="0" y="0"/>
          <a:ext cx="1415905" cy="471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defRPr b="1"/>
          </a:pPr>
          <a:r>
            <a:rPr lang="en-GB" sz="1400" kern="1200" dirty="0"/>
            <a:t>Dedication and Commitment</a:t>
          </a:r>
          <a:endParaRPr lang="en-US" sz="1400" kern="1200" dirty="0"/>
        </a:p>
      </dsp:txBody>
      <dsp:txXfrm>
        <a:off x="0" y="0"/>
        <a:ext cx="1415905" cy="471479"/>
      </dsp:txXfrm>
    </dsp:sp>
    <dsp:sp modelId="{9801077F-82C4-4B74-9A64-C8403FB29C8C}">
      <dsp:nvSpPr>
        <dsp:cNvPr id="0" name=""/>
        <dsp:cNvSpPr/>
      </dsp:nvSpPr>
      <dsp:spPr>
        <a:xfrm>
          <a:off x="0" y="471479"/>
          <a:ext cx="1415905" cy="307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970" rIns="13970" bIns="13970" numCol="1" spcCol="1270" anchor="t" anchorCtr="0">
          <a:noAutofit/>
        </a:bodyPr>
        <a:lstStyle/>
        <a:p>
          <a:pPr marL="0" lvl="0" indent="0" algn="l" defTabSz="488950">
            <a:lnSpc>
              <a:spcPct val="100000"/>
            </a:lnSpc>
            <a:spcBef>
              <a:spcPct val="0"/>
            </a:spcBef>
            <a:spcAft>
              <a:spcPct val="35000"/>
            </a:spcAft>
            <a:buNone/>
          </a:pPr>
          <a:r>
            <a:rPr lang="en-GB" sz="1100" kern="1200" dirty="0"/>
            <a:t>Becoming a Python professional requires a strong dedication to learning and honing your coding skills over time.</a:t>
          </a:r>
          <a:endParaRPr lang="en-US" sz="1100" kern="1200" dirty="0"/>
        </a:p>
      </dsp:txBody>
      <dsp:txXfrm>
        <a:off x="0" y="471479"/>
        <a:ext cx="1415905" cy="3073087"/>
      </dsp:txXfrm>
    </dsp:sp>
    <dsp:sp modelId="{0D1B3144-B8A8-447F-9D89-04F036577B5E}">
      <dsp:nvSpPr>
        <dsp:cNvPr id="0" name=""/>
        <dsp:cNvSpPr/>
      </dsp:nvSpPr>
      <dsp:spPr>
        <a:xfrm>
          <a:off x="1557496" y="0"/>
          <a:ext cx="1415905" cy="471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defRPr b="1"/>
          </a:pPr>
          <a:r>
            <a:rPr lang="en-GB" sz="1400" kern="1200" dirty="0"/>
            <a:t>Continuous Learning</a:t>
          </a:r>
          <a:endParaRPr lang="en-US" sz="1400" kern="1200" dirty="0"/>
        </a:p>
      </dsp:txBody>
      <dsp:txXfrm>
        <a:off x="1557496" y="0"/>
        <a:ext cx="1415905" cy="471479"/>
      </dsp:txXfrm>
    </dsp:sp>
    <dsp:sp modelId="{3A842CB3-9CB3-4F17-B282-72D0993F1765}">
      <dsp:nvSpPr>
        <dsp:cNvPr id="0" name=""/>
        <dsp:cNvSpPr/>
      </dsp:nvSpPr>
      <dsp:spPr>
        <a:xfrm>
          <a:off x="1557496" y="471479"/>
          <a:ext cx="1415905" cy="307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970" rIns="13970" bIns="13970" numCol="1" spcCol="1270" anchor="t" anchorCtr="0">
          <a:noAutofit/>
        </a:bodyPr>
        <a:lstStyle/>
        <a:p>
          <a:pPr marL="0" lvl="0" indent="0" algn="l" defTabSz="488950">
            <a:lnSpc>
              <a:spcPct val="100000"/>
            </a:lnSpc>
            <a:spcBef>
              <a:spcPct val="0"/>
            </a:spcBef>
            <a:spcAft>
              <a:spcPct val="35000"/>
            </a:spcAft>
            <a:buNone/>
          </a:pPr>
          <a:r>
            <a:rPr lang="en-GB" sz="1100" kern="1200" dirty="0"/>
            <a:t>To succeed in Python programming, it is essential to adopt a mindset of continuous learning and improvement in your skillset.</a:t>
          </a:r>
          <a:endParaRPr lang="en-US" sz="1100" kern="1200" dirty="0"/>
        </a:p>
      </dsp:txBody>
      <dsp:txXfrm>
        <a:off x="1557496" y="471479"/>
        <a:ext cx="1415905" cy="3073087"/>
      </dsp:txXfrm>
    </dsp:sp>
    <dsp:sp modelId="{EAA11094-9D73-42FA-803A-035277F6B997}">
      <dsp:nvSpPr>
        <dsp:cNvPr id="0" name=""/>
        <dsp:cNvSpPr/>
      </dsp:nvSpPr>
      <dsp:spPr>
        <a:xfrm>
          <a:off x="3114992" y="0"/>
          <a:ext cx="1415905" cy="471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defRPr b="1"/>
          </a:pPr>
          <a:r>
            <a:rPr lang="en-GB" sz="1400" kern="1200" dirty="0"/>
            <a:t>Mastering Essential Skills</a:t>
          </a:r>
          <a:endParaRPr lang="en-US" sz="1400" kern="1200" dirty="0"/>
        </a:p>
      </dsp:txBody>
      <dsp:txXfrm>
        <a:off x="3114992" y="0"/>
        <a:ext cx="1415905" cy="471479"/>
      </dsp:txXfrm>
    </dsp:sp>
    <dsp:sp modelId="{A4D3E4AD-D1AF-4FC9-966D-7F76C920E0A9}">
      <dsp:nvSpPr>
        <dsp:cNvPr id="0" name=""/>
        <dsp:cNvSpPr/>
      </dsp:nvSpPr>
      <dsp:spPr>
        <a:xfrm>
          <a:off x="3114992" y="471479"/>
          <a:ext cx="1415905" cy="307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970" rIns="13970" bIns="13970" numCol="1" spcCol="1270" anchor="t" anchorCtr="0">
          <a:noAutofit/>
        </a:bodyPr>
        <a:lstStyle/>
        <a:p>
          <a:pPr marL="0" lvl="0" indent="0" algn="l" defTabSz="488950">
            <a:lnSpc>
              <a:spcPct val="100000"/>
            </a:lnSpc>
            <a:spcBef>
              <a:spcPct val="0"/>
            </a:spcBef>
            <a:spcAft>
              <a:spcPct val="35000"/>
            </a:spcAft>
            <a:buNone/>
          </a:pPr>
          <a:r>
            <a:rPr lang="en-GB" sz="1100" kern="1200" dirty="0"/>
            <a:t>Focusing on essential Python skills and applying them effectively is key to advancing your coding career.</a:t>
          </a:r>
          <a:endParaRPr lang="en-US" sz="1100" kern="1200" dirty="0"/>
        </a:p>
      </dsp:txBody>
      <dsp:txXfrm>
        <a:off x="3114992" y="471479"/>
        <a:ext cx="1415905" cy="3073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80251-8A06-4CDE-A287-EF7B051E9203}">
      <dsp:nvSpPr>
        <dsp:cNvPr id="0" name=""/>
        <dsp:cNvSpPr/>
      </dsp:nvSpPr>
      <dsp:spPr>
        <a:xfrm>
          <a:off x="-6497826" y="-993789"/>
          <a:ext cx="7734026" cy="7734026"/>
        </a:xfrm>
        <a:prstGeom prst="blockArc">
          <a:avLst>
            <a:gd name="adj1" fmla="val 18900000"/>
            <a:gd name="adj2" fmla="val 2700000"/>
            <a:gd name="adj3" fmla="val 279"/>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CE9951-2C51-42CF-9194-93FC2CCF3BB1}">
      <dsp:nvSpPr>
        <dsp:cNvPr id="0" name=""/>
        <dsp:cNvSpPr/>
      </dsp:nvSpPr>
      <dsp:spPr>
        <a:xfrm>
          <a:off x="460130" y="302607"/>
          <a:ext cx="8311823" cy="6049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208"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t>Python is case sensitive, “Hello” Is not equal to “hello”</a:t>
          </a:r>
        </a:p>
      </dsp:txBody>
      <dsp:txXfrm>
        <a:off x="460130" y="302607"/>
        <a:ext cx="8311823" cy="604986"/>
      </dsp:txXfrm>
    </dsp:sp>
    <dsp:sp modelId="{CC70D199-371C-45AB-87C6-9D99025CFF06}">
      <dsp:nvSpPr>
        <dsp:cNvPr id="0" name=""/>
        <dsp:cNvSpPr/>
      </dsp:nvSpPr>
      <dsp:spPr>
        <a:xfrm>
          <a:off x="82014" y="226984"/>
          <a:ext cx="756232" cy="756232"/>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76AF5E-9A84-4019-90C3-0BF97A7C5CA1}">
      <dsp:nvSpPr>
        <dsp:cNvPr id="0" name=""/>
        <dsp:cNvSpPr/>
      </dsp:nvSpPr>
      <dsp:spPr>
        <a:xfrm>
          <a:off x="957773" y="1209972"/>
          <a:ext cx="7814181" cy="6049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208"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t>Python does not have command terminator like c or C++</a:t>
          </a:r>
        </a:p>
      </dsp:txBody>
      <dsp:txXfrm>
        <a:off x="957773" y="1209972"/>
        <a:ext cx="7814181" cy="604986"/>
      </dsp:txXfrm>
    </dsp:sp>
    <dsp:sp modelId="{D3DDA845-E132-4DA3-A4DC-6B529E5180B6}">
      <dsp:nvSpPr>
        <dsp:cNvPr id="0" name=""/>
        <dsp:cNvSpPr/>
      </dsp:nvSpPr>
      <dsp:spPr>
        <a:xfrm>
          <a:off x="579657" y="1134348"/>
          <a:ext cx="756232" cy="756232"/>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E51B02-F4D1-4B4E-AC26-2E5A2CE87E01}">
      <dsp:nvSpPr>
        <dsp:cNvPr id="0" name=""/>
        <dsp:cNvSpPr/>
      </dsp:nvSpPr>
      <dsp:spPr>
        <a:xfrm>
          <a:off x="1185332" y="2117336"/>
          <a:ext cx="7586622" cy="6049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208"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t>Each line will have one statement, for multiple statements in one line use ;</a:t>
          </a:r>
        </a:p>
      </dsp:txBody>
      <dsp:txXfrm>
        <a:off x="1185332" y="2117336"/>
        <a:ext cx="7586622" cy="604986"/>
      </dsp:txXfrm>
    </dsp:sp>
    <dsp:sp modelId="{77D0095A-2541-400A-8E93-C8C0DB3E7C74}">
      <dsp:nvSpPr>
        <dsp:cNvPr id="0" name=""/>
        <dsp:cNvSpPr/>
      </dsp:nvSpPr>
      <dsp:spPr>
        <a:xfrm>
          <a:off x="807216" y="2041712"/>
          <a:ext cx="756232" cy="756232"/>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E63755-B6FA-45CB-8861-5F528E4409FC}">
      <dsp:nvSpPr>
        <dsp:cNvPr id="0" name=""/>
        <dsp:cNvSpPr/>
      </dsp:nvSpPr>
      <dsp:spPr>
        <a:xfrm>
          <a:off x="1185332" y="3024125"/>
          <a:ext cx="7586622" cy="6049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208"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t>Comments in python start with #, for multiple line comments use ”’</a:t>
          </a:r>
        </a:p>
      </dsp:txBody>
      <dsp:txXfrm>
        <a:off x="1185332" y="3024125"/>
        <a:ext cx="7586622" cy="604986"/>
      </dsp:txXfrm>
    </dsp:sp>
    <dsp:sp modelId="{8992DFCD-363E-4649-A268-78E231065C86}">
      <dsp:nvSpPr>
        <dsp:cNvPr id="0" name=""/>
        <dsp:cNvSpPr/>
      </dsp:nvSpPr>
      <dsp:spPr>
        <a:xfrm>
          <a:off x="807216" y="2948502"/>
          <a:ext cx="756232" cy="756232"/>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9B574A-016D-414E-99D0-2B14631BAE37}">
      <dsp:nvSpPr>
        <dsp:cNvPr id="0" name=""/>
        <dsp:cNvSpPr/>
      </dsp:nvSpPr>
      <dsp:spPr>
        <a:xfrm>
          <a:off x="957773" y="3931489"/>
          <a:ext cx="7814181" cy="6049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208"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t>No braces to indicate blocks of code, class or function, can be denoted by line indention which is rigidly enforced</a:t>
          </a:r>
        </a:p>
      </dsp:txBody>
      <dsp:txXfrm>
        <a:off x="957773" y="3931489"/>
        <a:ext cx="7814181" cy="604986"/>
      </dsp:txXfrm>
    </dsp:sp>
    <dsp:sp modelId="{C253C517-5399-401E-B2D3-C5C5B9E5AE1E}">
      <dsp:nvSpPr>
        <dsp:cNvPr id="0" name=""/>
        <dsp:cNvSpPr/>
      </dsp:nvSpPr>
      <dsp:spPr>
        <a:xfrm>
          <a:off x="579657" y="3855866"/>
          <a:ext cx="756232" cy="756232"/>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0BD36E-8D32-4026-AF35-5604B3C3A8BA}">
      <dsp:nvSpPr>
        <dsp:cNvPr id="0" name=""/>
        <dsp:cNvSpPr/>
      </dsp:nvSpPr>
      <dsp:spPr>
        <a:xfrm>
          <a:off x="460130" y="4838854"/>
          <a:ext cx="8311823" cy="6049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208"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t>The number of spaces in the indention is variable, but all statements within the block must be indented the same amount</a:t>
          </a:r>
        </a:p>
      </dsp:txBody>
      <dsp:txXfrm>
        <a:off x="460130" y="4838854"/>
        <a:ext cx="8311823" cy="604986"/>
      </dsp:txXfrm>
    </dsp:sp>
    <dsp:sp modelId="{CB442271-4AB2-45C8-9A25-94B9B054B723}">
      <dsp:nvSpPr>
        <dsp:cNvPr id="0" name=""/>
        <dsp:cNvSpPr/>
      </dsp:nvSpPr>
      <dsp:spPr>
        <a:xfrm>
          <a:off x="82014" y="4763230"/>
          <a:ext cx="756232" cy="756232"/>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58CB2-BC27-4BDC-94CD-2886A26D36E5}" type="datetimeFigureOut">
              <a:rPr lang="en-IN" smtClean="0"/>
              <a:t>31-05-2025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A0B55-579E-4F6A-BE49-DB2EDEBEE874}" type="slidenum">
              <a:rPr lang="en-IN" smtClean="0"/>
              <a:t>‹#›</a:t>
            </a:fld>
            <a:endParaRPr lang="en-IN" dirty="0"/>
          </a:p>
        </p:txBody>
      </p:sp>
    </p:spTree>
    <p:extLst>
      <p:ext uri="{BB962C8B-B14F-4D97-AF65-F5344CB8AC3E}">
        <p14:creationId xmlns:p14="http://schemas.microsoft.com/office/powerpoint/2010/main" val="3667493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AI-generated content may be incorrect.
---
This presentation will guide you through the journey of becoming a Python professional. We will explore essential concepts, best practices, and resources that will enable you to master Python coding and enhance your professional development in the tech industry.
</a:t>
            </a:r>
          </a:p>
        </p:txBody>
      </p:sp>
      <p:sp>
        <p:nvSpPr>
          <p:cNvPr id="4" name="Slide Number Placeholder 3"/>
          <p:cNvSpPr>
            <a:spLocks noGrp="1"/>
          </p:cNvSpPr>
          <p:nvPr>
            <p:ph type="sldNum" sz="quarter" idx="5"/>
          </p:nvPr>
        </p:nvSpPr>
        <p:spPr/>
        <p:txBody>
          <a:bodyPr/>
          <a:lstStyle/>
          <a:p>
            <a:fld id="{7C7A0B55-579E-4F6A-BE49-DB2EDEBEE874}" type="slidenum">
              <a:rPr lang="en-IN" smtClean="0"/>
              <a:t>1</a:t>
            </a:fld>
            <a:endParaRPr lang="en-IN" dirty="0"/>
          </a:p>
        </p:txBody>
      </p:sp>
    </p:spTree>
    <p:extLst>
      <p:ext uri="{BB962C8B-B14F-4D97-AF65-F5344CB8AC3E}">
        <p14:creationId xmlns:p14="http://schemas.microsoft.com/office/powerpoint/2010/main" val="66703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77F70-42C9-0677-42CE-0A195D6FF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0AA8CC-3459-2F0A-4F5F-DB8C516E39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204808-DD58-9481-FC65-622545495682}"/>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750F0F5B-8028-363C-7A86-AD2BC5123E99}"/>
              </a:ext>
            </a:extLst>
          </p:cNvPr>
          <p:cNvSpPr>
            <a:spLocks noGrp="1"/>
          </p:cNvSpPr>
          <p:nvPr>
            <p:ph type="sldNum" sz="quarter" idx="5"/>
          </p:nvPr>
        </p:nvSpPr>
        <p:spPr/>
        <p:txBody>
          <a:bodyPr/>
          <a:lstStyle/>
          <a:p>
            <a:fld id="{7C7A0B55-579E-4F6A-BE49-DB2EDEBEE874}" type="slidenum">
              <a:rPr lang="en-IN" smtClean="0"/>
              <a:t>10</a:t>
            </a:fld>
            <a:endParaRPr lang="en-IN" dirty="0"/>
          </a:p>
        </p:txBody>
      </p:sp>
    </p:spTree>
    <p:extLst>
      <p:ext uri="{BB962C8B-B14F-4D97-AF65-F5344CB8AC3E}">
        <p14:creationId xmlns:p14="http://schemas.microsoft.com/office/powerpoint/2010/main" val="2019958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9B0C1-4CD1-C223-22C2-A51A64D9F6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7D654F-8479-5E88-62E3-C4F496FCF4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43712C-C9E0-E7EC-53CC-EEE298B85FAC}"/>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8189DEE8-0313-3FE5-73C8-8F1EBB864334}"/>
              </a:ext>
            </a:extLst>
          </p:cNvPr>
          <p:cNvSpPr>
            <a:spLocks noGrp="1"/>
          </p:cNvSpPr>
          <p:nvPr>
            <p:ph type="sldNum" sz="quarter" idx="5"/>
          </p:nvPr>
        </p:nvSpPr>
        <p:spPr/>
        <p:txBody>
          <a:bodyPr/>
          <a:lstStyle/>
          <a:p>
            <a:fld id="{7C7A0B55-579E-4F6A-BE49-DB2EDEBEE874}" type="slidenum">
              <a:rPr lang="en-IN" smtClean="0"/>
              <a:t>11</a:t>
            </a:fld>
            <a:endParaRPr lang="en-IN" dirty="0"/>
          </a:p>
        </p:txBody>
      </p:sp>
    </p:spTree>
    <p:extLst>
      <p:ext uri="{BB962C8B-B14F-4D97-AF65-F5344CB8AC3E}">
        <p14:creationId xmlns:p14="http://schemas.microsoft.com/office/powerpoint/2010/main" val="820442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2D67F-4523-7547-AE32-F6911D0CBC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8ED805-0574-61A5-EB84-E93D642DE5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4AE170-6E88-0E49-4A0F-EB1B7042968F}"/>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98D1C8BC-8924-1B27-137D-65B9003AEAEB}"/>
              </a:ext>
            </a:extLst>
          </p:cNvPr>
          <p:cNvSpPr>
            <a:spLocks noGrp="1"/>
          </p:cNvSpPr>
          <p:nvPr>
            <p:ph type="sldNum" sz="quarter" idx="5"/>
          </p:nvPr>
        </p:nvSpPr>
        <p:spPr/>
        <p:txBody>
          <a:bodyPr/>
          <a:lstStyle/>
          <a:p>
            <a:fld id="{7C7A0B55-579E-4F6A-BE49-DB2EDEBEE874}" type="slidenum">
              <a:rPr lang="en-IN" smtClean="0"/>
              <a:t>12</a:t>
            </a:fld>
            <a:endParaRPr lang="en-IN" dirty="0"/>
          </a:p>
        </p:txBody>
      </p:sp>
    </p:spTree>
    <p:extLst>
      <p:ext uri="{BB962C8B-B14F-4D97-AF65-F5344CB8AC3E}">
        <p14:creationId xmlns:p14="http://schemas.microsoft.com/office/powerpoint/2010/main" val="807255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F9ADB-2BDA-AB3E-D455-5F44BB9611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D5F265-2379-561B-3C84-9B0E4DC05D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911433-27E0-C7F8-8A05-74AC43938467}"/>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1FD6F6DD-5CB4-780E-A3E1-47108CB2252B}"/>
              </a:ext>
            </a:extLst>
          </p:cNvPr>
          <p:cNvSpPr>
            <a:spLocks noGrp="1"/>
          </p:cNvSpPr>
          <p:nvPr>
            <p:ph type="sldNum" sz="quarter" idx="5"/>
          </p:nvPr>
        </p:nvSpPr>
        <p:spPr/>
        <p:txBody>
          <a:bodyPr/>
          <a:lstStyle/>
          <a:p>
            <a:fld id="{7C7A0B55-579E-4F6A-BE49-DB2EDEBEE874}" type="slidenum">
              <a:rPr lang="en-IN" smtClean="0"/>
              <a:t>13</a:t>
            </a:fld>
            <a:endParaRPr lang="en-IN" dirty="0"/>
          </a:p>
        </p:txBody>
      </p:sp>
    </p:spTree>
    <p:extLst>
      <p:ext uri="{BB962C8B-B14F-4D97-AF65-F5344CB8AC3E}">
        <p14:creationId xmlns:p14="http://schemas.microsoft.com/office/powerpoint/2010/main" val="917539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50F0E-AA63-45C5-63ED-3777A4C60A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57ED7-1815-07DA-ACDE-38B19A88A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AA9898-6E4A-BCF0-7CF5-BCB9CD68A6B0}"/>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EE0C88B1-0455-E13D-7AE7-358973E151E3}"/>
              </a:ext>
            </a:extLst>
          </p:cNvPr>
          <p:cNvSpPr>
            <a:spLocks noGrp="1"/>
          </p:cNvSpPr>
          <p:nvPr>
            <p:ph type="sldNum" sz="quarter" idx="5"/>
          </p:nvPr>
        </p:nvSpPr>
        <p:spPr/>
        <p:txBody>
          <a:bodyPr/>
          <a:lstStyle/>
          <a:p>
            <a:fld id="{7C7A0B55-579E-4F6A-BE49-DB2EDEBEE874}" type="slidenum">
              <a:rPr lang="en-IN" smtClean="0"/>
              <a:t>14</a:t>
            </a:fld>
            <a:endParaRPr lang="en-IN" dirty="0"/>
          </a:p>
        </p:txBody>
      </p:sp>
    </p:spTree>
    <p:extLst>
      <p:ext uri="{BB962C8B-B14F-4D97-AF65-F5344CB8AC3E}">
        <p14:creationId xmlns:p14="http://schemas.microsoft.com/office/powerpoint/2010/main" val="3731212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3DFE9-B4C3-157E-A492-B9BC7385F0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EB6985-1D35-38B9-CFB1-35568949D1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9B3D0D-538B-7F30-1CC6-9D7D10AA6C98}"/>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C689E6AC-FADA-72F0-540C-C1CBD6903CA7}"/>
              </a:ext>
            </a:extLst>
          </p:cNvPr>
          <p:cNvSpPr>
            <a:spLocks noGrp="1"/>
          </p:cNvSpPr>
          <p:nvPr>
            <p:ph type="sldNum" sz="quarter" idx="5"/>
          </p:nvPr>
        </p:nvSpPr>
        <p:spPr/>
        <p:txBody>
          <a:bodyPr/>
          <a:lstStyle/>
          <a:p>
            <a:fld id="{7C7A0B55-579E-4F6A-BE49-DB2EDEBEE874}" type="slidenum">
              <a:rPr lang="en-IN" smtClean="0"/>
              <a:t>15</a:t>
            </a:fld>
            <a:endParaRPr lang="en-IN" dirty="0"/>
          </a:p>
        </p:txBody>
      </p:sp>
    </p:spTree>
    <p:extLst>
      <p:ext uri="{BB962C8B-B14F-4D97-AF65-F5344CB8AC3E}">
        <p14:creationId xmlns:p14="http://schemas.microsoft.com/office/powerpoint/2010/main" val="3276871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75B28-5B41-122E-765A-17D607EC8C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B1E5EC-DFDD-2632-CB1B-D32DEEB447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DA3B43-56FD-66D6-96B8-1B07469ED85A}"/>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B23FF3E9-049F-1014-61B7-1BDC9A9DAAEA}"/>
              </a:ext>
            </a:extLst>
          </p:cNvPr>
          <p:cNvSpPr>
            <a:spLocks noGrp="1"/>
          </p:cNvSpPr>
          <p:nvPr>
            <p:ph type="sldNum" sz="quarter" idx="5"/>
          </p:nvPr>
        </p:nvSpPr>
        <p:spPr/>
        <p:txBody>
          <a:bodyPr/>
          <a:lstStyle/>
          <a:p>
            <a:fld id="{7C7A0B55-579E-4F6A-BE49-DB2EDEBEE874}" type="slidenum">
              <a:rPr lang="en-IN" smtClean="0"/>
              <a:t>16</a:t>
            </a:fld>
            <a:endParaRPr lang="en-IN" dirty="0"/>
          </a:p>
        </p:txBody>
      </p:sp>
    </p:spTree>
    <p:extLst>
      <p:ext uri="{BB962C8B-B14F-4D97-AF65-F5344CB8AC3E}">
        <p14:creationId xmlns:p14="http://schemas.microsoft.com/office/powerpoint/2010/main" val="4058297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A430B-258E-3C09-403E-17E6638A1A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8F8A40-3443-9E11-0275-5685F6B48A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A66F47-C4BE-89B3-F10C-D23F79BC0851}"/>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519CD941-582B-B762-49DD-636C23BAF097}"/>
              </a:ext>
            </a:extLst>
          </p:cNvPr>
          <p:cNvSpPr>
            <a:spLocks noGrp="1"/>
          </p:cNvSpPr>
          <p:nvPr>
            <p:ph type="sldNum" sz="quarter" idx="5"/>
          </p:nvPr>
        </p:nvSpPr>
        <p:spPr/>
        <p:txBody>
          <a:bodyPr/>
          <a:lstStyle/>
          <a:p>
            <a:fld id="{7C7A0B55-579E-4F6A-BE49-DB2EDEBEE874}" type="slidenum">
              <a:rPr lang="en-IN" smtClean="0"/>
              <a:t>17</a:t>
            </a:fld>
            <a:endParaRPr lang="en-IN" dirty="0"/>
          </a:p>
        </p:txBody>
      </p:sp>
    </p:spTree>
    <p:extLst>
      <p:ext uri="{BB962C8B-B14F-4D97-AF65-F5344CB8AC3E}">
        <p14:creationId xmlns:p14="http://schemas.microsoft.com/office/powerpoint/2010/main" val="3038785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03FB6-9ABB-7118-58B3-81A58D7813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29FDC-D1AD-00EB-E8B0-577337D12F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6F6C4-1E4D-DAEE-DCFA-B139F010ABAE}"/>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2CA60C65-8C71-D6A3-221D-240B02513CFC}"/>
              </a:ext>
            </a:extLst>
          </p:cNvPr>
          <p:cNvSpPr>
            <a:spLocks noGrp="1"/>
          </p:cNvSpPr>
          <p:nvPr>
            <p:ph type="sldNum" sz="quarter" idx="5"/>
          </p:nvPr>
        </p:nvSpPr>
        <p:spPr/>
        <p:txBody>
          <a:bodyPr/>
          <a:lstStyle/>
          <a:p>
            <a:fld id="{7C7A0B55-579E-4F6A-BE49-DB2EDEBEE874}" type="slidenum">
              <a:rPr lang="en-IN" smtClean="0"/>
              <a:t>18</a:t>
            </a:fld>
            <a:endParaRPr lang="en-IN" dirty="0"/>
          </a:p>
        </p:txBody>
      </p:sp>
    </p:spTree>
    <p:extLst>
      <p:ext uri="{BB962C8B-B14F-4D97-AF65-F5344CB8AC3E}">
        <p14:creationId xmlns:p14="http://schemas.microsoft.com/office/powerpoint/2010/main" val="39100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4C646-560B-C631-A004-4D0206AF4B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A4271B-E947-71B4-C34C-4BC4EE17DD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32B976-0B80-2B6A-BE2D-6B5400C0128C}"/>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4DD1F1B5-4B35-648C-D05E-97C76F9BF6DE}"/>
              </a:ext>
            </a:extLst>
          </p:cNvPr>
          <p:cNvSpPr>
            <a:spLocks noGrp="1"/>
          </p:cNvSpPr>
          <p:nvPr>
            <p:ph type="sldNum" sz="quarter" idx="5"/>
          </p:nvPr>
        </p:nvSpPr>
        <p:spPr/>
        <p:txBody>
          <a:bodyPr/>
          <a:lstStyle/>
          <a:p>
            <a:fld id="{7C7A0B55-579E-4F6A-BE49-DB2EDEBEE874}" type="slidenum">
              <a:rPr lang="en-IN" smtClean="0"/>
              <a:t>19</a:t>
            </a:fld>
            <a:endParaRPr lang="en-IN" dirty="0"/>
          </a:p>
        </p:txBody>
      </p:sp>
    </p:spTree>
    <p:extLst>
      <p:ext uri="{BB962C8B-B14F-4D97-AF65-F5344CB8AC3E}">
        <p14:creationId xmlns:p14="http://schemas.microsoft.com/office/powerpoint/2010/main" val="51989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79B3D-4FE0-0F6F-876C-FF0A174E41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3E2EFD-E06A-DBA9-14EF-F12E9228E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C29ED8-1E93-5F9A-233F-8A82EA9F8474}"/>
              </a:ext>
            </a:extLst>
          </p:cNvPr>
          <p:cNvSpPr>
            <a:spLocks noGrp="1"/>
          </p:cNvSpPr>
          <p:nvPr>
            <p:ph type="body" idx="1"/>
          </p:nvPr>
        </p:nvSpPr>
        <p:spPr/>
        <p:txBody>
          <a:bodyPr/>
          <a:lstStyle/>
          <a:p>
            <a:r>
              <a:rPr lang="en-IN" dirty="0"/>
              <a:t>To gain professional experience in Python, start with learning the basics, such as syntax, data types, and control structures. Progress to mastering libraries like NumPy, pandas, and frameworks like Django or Flask. Work on projects to build practical skills, and contribute to open-source. Finally, prepare for interviews and certifications to showcase your expertise.</a:t>
            </a:r>
          </a:p>
        </p:txBody>
      </p:sp>
      <p:sp>
        <p:nvSpPr>
          <p:cNvPr id="4" name="Slide Number Placeholder 3">
            <a:extLst>
              <a:ext uri="{FF2B5EF4-FFF2-40B4-BE49-F238E27FC236}">
                <a16:creationId xmlns:a16="http://schemas.microsoft.com/office/drawing/2014/main" id="{9AC0D1A5-7E01-C293-FDDB-E07D9F76B1CF}"/>
              </a:ext>
            </a:extLst>
          </p:cNvPr>
          <p:cNvSpPr>
            <a:spLocks noGrp="1"/>
          </p:cNvSpPr>
          <p:nvPr>
            <p:ph type="sldNum" sz="quarter" idx="5"/>
          </p:nvPr>
        </p:nvSpPr>
        <p:spPr/>
        <p:txBody>
          <a:bodyPr/>
          <a:lstStyle/>
          <a:p>
            <a:fld id="{EB45C14C-E0B9-4A7A-9883-C59F27760B27}" type="slidenum">
              <a:rPr lang="en-IN" smtClean="0"/>
              <a:t>2</a:t>
            </a:fld>
            <a:endParaRPr lang="en-IN" dirty="0"/>
          </a:p>
        </p:txBody>
      </p:sp>
    </p:spTree>
    <p:extLst>
      <p:ext uri="{BB962C8B-B14F-4D97-AF65-F5344CB8AC3E}">
        <p14:creationId xmlns:p14="http://schemas.microsoft.com/office/powerpoint/2010/main" val="3984108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38269-B802-C7F8-3352-A700779A39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AA5A2D-A936-16C2-A7EF-8BBBE37943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B85B2D-D38F-CB2E-444F-C08B8436543C}"/>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082C5EFA-B079-13F7-E8EC-67D4D0214728}"/>
              </a:ext>
            </a:extLst>
          </p:cNvPr>
          <p:cNvSpPr>
            <a:spLocks noGrp="1"/>
          </p:cNvSpPr>
          <p:nvPr>
            <p:ph type="sldNum" sz="quarter" idx="5"/>
          </p:nvPr>
        </p:nvSpPr>
        <p:spPr/>
        <p:txBody>
          <a:bodyPr/>
          <a:lstStyle/>
          <a:p>
            <a:fld id="{7C7A0B55-579E-4F6A-BE49-DB2EDEBEE874}" type="slidenum">
              <a:rPr lang="en-IN" smtClean="0"/>
              <a:t>20</a:t>
            </a:fld>
            <a:endParaRPr lang="en-IN" dirty="0"/>
          </a:p>
        </p:txBody>
      </p:sp>
    </p:spTree>
    <p:extLst>
      <p:ext uri="{BB962C8B-B14F-4D97-AF65-F5344CB8AC3E}">
        <p14:creationId xmlns:p14="http://schemas.microsoft.com/office/powerpoint/2010/main" val="1302476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B6C5E-8E76-3F5A-9B7C-423755BC77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60CE88-BAFD-17FF-EEFF-6C0F2DAAC5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FDC723-ED02-5C34-EF43-20E3A72C079E}"/>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FBAA2860-FF13-25EC-F96B-66EDD944E53C}"/>
              </a:ext>
            </a:extLst>
          </p:cNvPr>
          <p:cNvSpPr>
            <a:spLocks noGrp="1"/>
          </p:cNvSpPr>
          <p:nvPr>
            <p:ph type="sldNum" sz="quarter" idx="5"/>
          </p:nvPr>
        </p:nvSpPr>
        <p:spPr/>
        <p:txBody>
          <a:bodyPr/>
          <a:lstStyle/>
          <a:p>
            <a:fld id="{7C7A0B55-579E-4F6A-BE49-DB2EDEBEE874}" type="slidenum">
              <a:rPr lang="en-IN" smtClean="0"/>
              <a:t>21</a:t>
            </a:fld>
            <a:endParaRPr lang="en-IN" dirty="0"/>
          </a:p>
        </p:txBody>
      </p:sp>
    </p:spTree>
    <p:extLst>
      <p:ext uri="{BB962C8B-B14F-4D97-AF65-F5344CB8AC3E}">
        <p14:creationId xmlns:p14="http://schemas.microsoft.com/office/powerpoint/2010/main" val="1202488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EDC03-7AA7-F12C-B615-B3E8999C0B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5ED64-D235-7C9F-BC70-68C698802F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E17A7D-2A45-A472-5921-4608D29D898C}"/>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C21FCB3D-CBA6-959A-F29E-141038A4A64F}"/>
              </a:ext>
            </a:extLst>
          </p:cNvPr>
          <p:cNvSpPr>
            <a:spLocks noGrp="1"/>
          </p:cNvSpPr>
          <p:nvPr>
            <p:ph type="sldNum" sz="quarter" idx="5"/>
          </p:nvPr>
        </p:nvSpPr>
        <p:spPr/>
        <p:txBody>
          <a:bodyPr/>
          <a:lstStyle/>
          <a:p>
            <a:fld id="{7C7A0B55-579E-4F6A-BE49-DB2EDEBEE874}" type="slidenum">
              <a:rPr lang="en-IN" smtClean="0"/>
              <a:t>22</a:t>
            </a:fld>
            <a:endParaRPr lang="en-IN" dirty="0"/>
          </a:p>
        </p:txBody>
      </p:sp>
    </p:spTree>
    <p:extLst>
      <p:ext uri="{BB962C8B-B14F-4D97-AF65-F5344CB8AC3E}">
        <p14:creationId xmlns:p14="http://schemas.microsoft.com/office/powerpoint/2010/main" val="2133603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E903E-3F7C-7F90-E700-B036D4847A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AFAA64-59C7-362C-393E-11D111F50D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F5E78C-F9FE-12B9-01B5-3EB1E901DCD9}"/>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7C537891-D4C6-8342-0E83-9087745E43F4}"/>
              </a:ext>
            </a:extLst>
          </p:cNvPr>
          <p:cNvSpPr>
            <a:spLocks noGrp="1"/>
          </p:cNvSpPr>
          <p:nvPr>
            <p:ph type="sldNum" sz="quarter" idx="5"/>
          </p:nvPr>
        </p:nvSpPr>
        <p:spPr/>
        <p:txBody>
          <a:bodyPr/>
          <a:lstStyle/>
          <a:p>
            <a:fld id="{7C7A0B55-579E-4F6A-BE49-DB2EDEBEE874}" type="slidenum">
              <a:rPr lang="en-IN" smtClean="0"/>
              <a:t>23</a:t>
            </a:fld>
            <a:endParaRPr lang="en-IN" dirty="0"/>
          </a:p>
        </p:txBody>
      </p:sp>
    </p:spTree>
    <p:extLst>
      <p:ext uri="{BB962C8B-B14F-4D97-AF65-F5344CB8AC3E}">
        <p14:creationId xmlns:p14="http://schemas.microsoft.com/office/powerpoint/2010/main" val="1919053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C1A6F-EDC3-D207-E52D-F837231709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539337-6DF9-C10D-D186-236FC4EE34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9F6257-1134-07AB-12F6-437C2438B66E}"/>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3D85DA8E-3FD2-8BD0-DD01-E144ABA5EBF9}"/>
              </a:ext>
            </a:extLst>
          </p:cNvPr>
          <p:cNvSpPr>
            <a:spLocks noGrp="1"/>
          </p:cNvSpPr>
          <p:nvPr>
            <p:ph type="sldNum" sz="quarter" idx="5"/>
          </p:nvPr>
        </p:nvSpPr>
        <p:spPr/>
        <p:txBody>
          <a:bodyPr/>
          <a:lstStyle/>
          <a:p>
            <a:fld id="{7C7A0B55-579E-4F6A-BE49-DB2EDEBEE874}" type="slidenum">
              <a:rPr lang="en-IN" smtClean="0"/>
              <a:t>24</a:t>
            </a:fld>
            <a:endParaRPr lang="en-IN" dirty="0"/>
          </a:p>
        </p:txBody>
      </p:sp>
    </p:spTree>
    <p:extLst>
      <p:ext uri="{BB962C8B-B14F-4D97-AF65-F5344CB8AC3E}">
        <p14:creationId xmlns:p14="http://schemas.microsoft.com/office/powerpoint/2010/main" val="2545195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37316-6B24-984D-6BCA-810DFA88DB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A507CE-5047-D75D-08C0-AA58E08FEA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AFE6FA-F48E-D766-80B0-FC9912AFF6FB}"/>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5DD7E37F-6E13-0F10-E5C2-9668FB31A0E1}"/>
              </a:ext>
            </a:extLst>
          </p:cNvPr>
          <p:cNvSpPr>
            <a:spLocks noGrp="1"/>
          </p:cNvSpPr>
          <p:nvPr>
            <p:ph type="sldNum" sz="quarter" idx="5"/>
          </p:nvPr>
        </p:nvSpPr>
        <p:spPr/>
        <p:txBody>
          <a:bodyPr/>
          <a:lstStyle/>
          <a:p>
            <a:fld id="{7C7A0B55-579E-4F6A-BE49-DB2EDEBEE874}" type="slidenum">
              <a:rPr lang="en-IN" smtClean="0"/>
              <a:t>25</a:t>
            </a:fld>
            <a:endParaRPr lang="en-IN" dirty="0"/>
          </a:p>
        </p:txBody>
      </p:sp>
    </p:spTree>
    <p:extLst>
      <p:ext uri="{BB962C8B-B14F-4D97-AF65-F5344CB8AC3E}">
        <p14:creationId xmlns:p14="http://schemas.microsoft.com/office/powerpoint/2010/main" val="2059107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95569-FD21-C47D-FD63-171539720E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0A7C0-8647-AB26-09B8-7F027743D7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4C30AA-AC61-086A-C04D-022F7E99C94C}"/>
              </a:ext>
            </a:extLst>
          </p:cNvPr>
          <p:cNvSpPr>
            <a:spLocks noGrp="1"/>
          </p:cNvSpPr>
          <p:nvPr>
            <p:ph type="body" idx="1"/>
          </p:nvPr>
        </p:nvSpPr>
        <p:spPr/>
        <p:txBody>
          <a:bodyPr/>
          <a:lstStyle/>
          <a:p>
            <a:r>
              <a:rPr lang="en-IN" dirty="0"/>
              <a:t>This section covers the core programming constructs in Python. These foundational concepts are crucial for writing effective code and understanding more complex topics later on.</a:t>
            </a:r>
          </a:p>
        </p:txBody>
      </p:sp>
      <p:sp>
        <p:nvSpPr>
          <p:cNvPr id="4" name="Slide Number Placeholder 3">
            <a:extLst>
              <a:ext uri="{FF2B5EF4-FFF2-40B4-BE49-F238E27FC236}">
                <a16:creationId xmlns:a16="http://schemas.microsoft.com/office/drawing/2014/main" id="{3398FAD5-DC11-B05C-C5A6-163161FDEA08}"/>
              </a:ext>
            </a:extLst>
          </p:cNvPr>
          <p:cNvSpPr>
            <a:spLocks noGrp="1"/>
          </p:cNvSpPr>
          <p:nvPr>
            <p:ph type="sldNum" sz="quarter" idx="5"/>
          </p:nvPr>
        </p:nvSpPr>
        <p:spPr/>
        <p:txBody>
          <a:bodyPr/>
          <a:lstStyle/>
          <a:p>
            <a:fld id="{739488DE-CE30-4655-908A-32436C2E7A25}" type="slidenum">
              <a:rPr lang="en-IN" smtClean="0"/>
              <a:t>26</a:t>
            </a:fld>
            <a:endParaRPr lang="en-IN" dirty="0"/>
          </a:p>
        </p:txBody>
      </p:sp>
    </p:spTree>
    <p:extLst>
      <p:ext uri="{BB962C8B-B14F-4D97-AF65-F5344CB8AC3E}">
        <p14:creationId xmlns:p14="http://schemas.microsoft.com/office/powerpoint/2010/main" val="4212381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9B22F-65BD-4601-5EB1-656B6B2250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3C79E4-DBF3-4DCB-A8FA-60D6E703BA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A004FE-B16F-EE55-EC2F-47F0ED7A35EE}"/>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AC107B82-7FD7-FB21-67C8-BB6E01C0F93E}"/>
              </a:ext>
            </a:extLst>
          </p:cNvPr>
          <p:cNvSpPr>
            <a:spLocks noGrp="1"/>
          </p:cNvSpPr>
          <p:nvPr>
            <p:ph type="sldNum" sz="quarter" idx="5"/>
          </p:nvPr>
        </p:nvSpPr>
        <p:spPr/>
        <p:txBody>
          <a:bodyPr/>
          <a:lstStyle/>
          <a:p>
            <a:fld id="{7C7A0B55-579E-4F6A-BE49-DB2EDEBEE874}" type="slidenum">
              <a:rPr lang="en-IN" smtClean="0"/>
              <a:t>27</a:t>
            </a:fld>
            <a:endParaRPr lang="en-IN" dirty="0"/>
          </a:p>
        </p:txBody>
      </p:sp>
    </p:spTree>
    <p:extLst>
      <p:ext uri="{BB962C8B-B14F-4D97-AF65-F5344CB8AC3E}">
        <p14:creationId xmlns:p14="http://schemas.microsoft.com/office/powerpoint/2010/main" val="8799320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8C41A-AE88-FAFE-326A-FFDF962F2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92AA39-BE26-AA5D-DC29-0E1A30C9E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47C807-5FCB-3C43-FAF0-60B0FDEEA817}"/>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C4FBBC4C-9042-5F69-9B64-A0EE0D8C0E23}"/>
              </a:ext>
            </a:extLst>
          </p:cNvPr>
          <p:cNvSpPr>
            <a:spLocks noGrp="1"/>
          </p:cNvSpPr>
          <p:nvPr>
            <p:ph type="sldNum" sz="quarter" idx="5"/>
          </p:nvPr>
        </p:nvSpPr>
        <p:spPr/>
        <p:txBody>
          <a:bodyPr/>
          <a:lstStyle/>
          <a:p>
            <a:fld id="{7C7A0B55-579E-4F6A-BE49-DB2EDEBEE874}" type="slidenum">
              <a:rPr lang="en-IN" smtClean="0"/>
              <a:t>28</a:t>
            </a:fld>
            <a:endParaRPr lang="en-IN" dirty="0"/>
          </a:p>
        </p:txBody>
      </p:sp>
    </p:spTree>
    <p:extLst>
      <p:ext uri="{BB962C8B-B14F-4D97-AF65-F5344CB8AC3E}">
        <p14:creationId xmlns:p14="http://schemas.microsoft.com/office/powerpoint/2010/main" val="1147095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A0C1A-CFCA-00EF-156E-EEC9FF1284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ECBFDB-B75E-6605-6261-31741D58CA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CA1D3F-E0C6-D2B7-6686-A4CFBC55548D}"/>
              </a:ext>
            </a:extLst>
          </p:cNvPr>
          <p:cNvSpPr>
            <a:spLocks noGrp="1"/>
          </p:cNvSpPr>
          <p:nvPr>
            <p:ph type="body" idx="1"/>
          </p:nvPr>
        </p:nvSpPr>
        <p:spPr/>
        <p:txBody>
          <a:bodyPr/>
          <a:lstStyle/>
          <a:p>
            <a:r>
              <a:rPr lang="en-IN" dirty="0"/>
              <a:t>This section covers the core programming constructs in Python. These foundational concepts are crucial for writing effective code and understanding more complex topics later on.</a:t>
            </a:r>
          </a:p>
        </p:txBody>
      </p:sp>
      <p:sp>
        <p:nvSpPr>
          <p:cNvPr id="4" name="Slide Number Placeholder 3">
            <a:extLst>
              <a:ext uri="{FF2B5EF4-FFF2-40B4-BE49-F238E27FC236}">
                <a16:creationId xmlns:a16="http://schemas.microsoft.com/office/drawing/2014/main" id="{029F3D25-B049-4A04-3899-3902BA3D34ED}"/>
              </a:ext>
            </a:extLst>
          </p:cNvPr>
          <p:cNvSpPr>
            <a:spLocks noGrp="1"/>
          </p:cNvSpPr>
          <p:nvPr>
            <p:ph type="sldNum" sz="quarter" idx="5"/>
          </p:nvPr>
        </p:nvSpPr>
        <p:spPr/>
        <p:txBody>
          <a:bodyPr/>
          <a:lstStyle/>
          <a:p>
            <a:fld id="{739488DE-CE30-4655-908A-32436C2E7A25}" type="slidenum">
              <a:rPr lang="en-IN" smtClean="0"/>
              <a:t>29</a:t>
            </a:fld>
            <a:endParaRPr lang="en-IN" dirty="0"/>
          </a:p>
        </p:txBody>
      </p:sp>
    </p:spTree>
    <p:extLst>
      <p:ext uri="{BB962C8B-B14F-4D97-AF65-F5344CB8AC3E}">
        <p14:creationId xmlns:p14="http://schemas.microsoft.com/office/powerpoint/2010/main" val="214489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7E04C-86E1-FDEE-5BAE-A0A8F001CC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6AFDB-972F-56BC-7526-06A6C8B685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CEF109-7A3A-9A57-C0C9-DC587180439C}"/>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91DA37FC-B8A6-7EA5-1AD1-8F76E9EC6A7C}"/>
              </a:ext>
            </a:extLst>
          </p:cNvPr>
          <p:cNvSpPr>
            <a:spLocks noGrp="1"/>
          </p:cNvSpPr>
          <p:nvPr>
            <p:ph type="sldNum" sz="quarter" idx="5"/>
          </p:nvPr>
        </p:nvSpPr>
        <p:spPr/>
        <p:txBody>
          <a:bodyPr/>
          <a:lstStyle/>
          <a:p>
            <a:fld id="{7C7A0B55-579E-4F6A-BE49-DB2EDEBEE874}" type="slidenum">
              <a:rPr lang="en-IN" smtClean="0"/>
              <a:t>3</a:t>
            </a:fld>
            <a:endParaRPr lang="en-IN" dirty="0"/>
          </a:p>
        </p:txBody>
      </p:sp>
    </p:spTree>
    <p:extLst>
      <p:ext uri="{BB962C8B-B14F-4D97-AF65-F5344CB8AC3E}">
        <p14:creationId xmlns:p14="http://schemas.microsoft.com/office/powerpoint/2010/main" val="1805202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AABD9-309D-59B3-6909-17BD01D5D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06C29C-B6DE-2575-75B5-5757ABC048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714EC2-6676-0117-6C25-3A078AEAA9E6}"/>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01BC468D-6C82-FBEC-E83E-A08967307CD0}"/>
              </a:ext>
            </a:extLst>
          </p:cNvPr>
          <p:cNvSpPr>
            <a:spLocks noGrp="1"/>
          </p:cNvSpPr>
          <p:nvPr>
            <p:ph type="sldNum" sz="quarter" idx="5"/>
          </p:nvPr>
        </p:nvSpPr>
        <p:spPr/>
        <p:txBody>
          <a:bodyPr/>
          <a:lstStyle/>
          <a:p>
            <a:fld id="{7C7A0B55-579E-4F6A-BE49-DB2EDEBEE874}" type="slidenum">
              <a:rPr lang="en-IN" smtClean="0"/>
              <a:t>30</a:t>
            </a:fld>
            <a:endParaRPr lang="en-IN" dirty="0"/>
          </a:p>
        </p:txBody>
      </p:sp>
    </p:spTree>
    <p:extLst>
      <p:ext uri="{BB962C8B-B14F-4D97-AF65-F5344CB8AC3E}">
        <p14:creationId xmlns:p14="http://schemas.microsoft.com/office/powerpoint/2010/main" val="33607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section covers the core programming constructs in Python. These foundational concepts are crucial for writing effective code and understanding more complex topics later on.</a:t>
            </a:r>
          </a:p>
        </p:txBody>
      </p:sp>
      <p:sp>
        <p:nvSpPr>
          <p:cNvPr id="4" name="Slide Number Placeholder 3"/>
          <p:cNvSpPr>
            <a:spLocks noGrp="1"/>
          </p:cNvSpPr>
          <p:nvPr>
            <p:ph type="sldNum" sz="quarter" idx="5"/>
          </p:nvPr>
        </p:nvSpPr>
        <p:spPr/>
        <p:txBody>
          <a:bodyPr/>
          <a:lstStyle/>
          <a:p>
            <a:fld id="{739488DE-CE30-4655-908A-32436C2E7A25}" type="slidenum">
              <a:rPr lang="en-IN" smtClean="0"/>
              <a:t>4</a:t>
            </a:fld>
            <a:endParaRPr lang="en-IN" dirty="0"/>
          </a:p>
        </p:txBody>
      </p:sp>
    </p:spTree>
    <p:extLst>
      <p:ext uri="{BB962C8B-B14F-4D97-AF65-F5344CB8AC3E}">
        <p14:creationId xmlns:p14="http://schemas.microsoft.com/office/powerpoint/2010/main" val="73775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0F857-47F4-92DA-4645-4121E7EA5C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AC5DAA-89F8-53B5-74A2-F587C9335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8C6AF3-5DED-AEA5-2C6A-68412B2CC19D}"/>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2100FC69-27DD-BF41-38B8-77B3ACE1A874}"/>
              </a:ext>
            </a:extLst>
          </p:cNvPr>
          <p:cNvSpPr>
            <a:spLocks noGrp="1"/>
          </p:cNvSpPr>
          <p:nvPr>
            <p:ph type="sldNum" sz="quarter" idx="5"/>
          </p:nvPr>
        </p:nvSpPr>
        <p:spPr/>
        <p:txBody>
          <a:bodyPr/>
          <a:lstStyle/>
          <a:p>
            <a:fld id="{7C7A0B55-579E-4F6A-BE49-DB2EDEBEE874}" type="slidenum">
              <a:rPr lang="en-IN" smtClean="0"/>
              <a:t>5</a:t>
            </a:fld>
            <a:endParaRPr lang="en-IN" dirty="0"/>
          </a:p>
        </p:txBody>
      </p:sp>
    </p:spTree>
    <p:extLst>
      <p:ext uri="{BB962C8B-B14F-4D97-AF65-F5344CB8AC3E}">
        <p14:creationId xmlns:p14="http://schemas.microsoft.com/office/powerpoint/2010/main" val="47586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EC7A0-D307-1EA1-C2E2-70D487CF8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68005D-0D4F-4888-2FC9-B168D0BA2E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DA1E26-E102-1491-8B44-6B829A0D7506}"/>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151F8469-E1F8-703E-7269-9FAED3C8F439}"/>
              </a:ext>
            </a:extLst>
          </p:cNvPr>
          <p:cNvSpPr>
            <a:spLocks noGrp="1"/>
          </p:cNvSpPr>
          <p:nvPr>
            <p:ph type="sldNum" sz="quarter" idx="5"/>
          </p:nvPr>
        </p:nvSpPr>
        <p:spPr/>
        <p:txBody>
          <a:bodyPr/>
          <a:lstStyle/>
          <a:p>
            <a:fld id="{7C7A0B55-579E-4F6A-BE49-DB2EDEBEE874}" type="slidenum">
              <a:rPr lang="en-IN" smtClean="0"/>
              <a:t>6</a:t>
            </a:fld>
            <a:endParaRPr lang="en-IN" dirty="0"/>
          </a:p>
        </p:txBody>
      </p:sp>
    </p:spTree>
    <p:extLst>
      <p:ext uri="{BB962C8B-B14F-4D97-AF65-F5344CB8AC3E}">
        <p14:creationId xmlns:p14="http://schemas.microsoft.com/office/powerpoint/2010/main" val="2590282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9F789-B9CD-08DA-B2D7-59BE9EE257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A39F43-01F2-F245-A1CB-E7F4B0C24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4F47D4-C02B-75EE-BC35-8DF91DD21622}"/>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6DB204B3-2990-231D-583A-1C804BB6DBBE}"/>
              </a:ext>
            </a:extLst>
          </p:cNvPr>
          <p:cNvSpPr>
            <a:spLocks noGrp="1"/>
          </p:cNvSpPr>
          <p:nvPr>
            <p:ph type="sldNum" sz="quarter" idx="5"/>
          </p:nvPr>
        </p:nvSpPr>
        <p:spPr/>
        <p:txBody>
          <a:bodyPr/>
          <a:lstStyle/>
          <a:p>
            <a:fld id="{7C7A0B55-579E-4F6A-BE49-DB2EDEBEE874}" type="slidenum">
              <a:rPr lang="en-IN" smtClean="0"/>
              <a:t>7</a:t>
            </a:fld>
            <a:endParaRPr lang="en-IN" dirty="0"/>
          </a:p>
        </p:txBody>
      </p:sp>
    </p:spTree>
    <p:extLst>
      <p:ext uri="{BB962C8B-B14F-4D97-AF65-F5344CB8AC3E}">
        <p14:creationId xmlns:p14="http://schemas.microsoft.com/office/powerpoint/2010/main" val="1382056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681F0-2FBF-7A70-DFBA-82C0B98B50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962AE-819B-D9BA-4208-0208E2F58E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BD7937-6EE2-FB58-D2D9-8AFDA1858E3C}"/>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6D3C1E67-20AA-0FF4-A6F6-8061E5F024AC}"/>
              </a:ext>
            </a:extLst>
          </p:cNvPr>
          <p:cNvSpPr>
            <a:spLocks noGrp="1"/>
          </p:cNvSpPr>
          <p:nvPr>
            <p:ph type="sldNum" sz="quarter" idx="5"/>
          </p:nvPr>
        </p:nvSpPr>
        <p:spPr/>
        <p:txBody>
          <a:bodyPr/>
          <a:lstStyle/>
          <a:p>
            <a:fld id="{7C7A0B55-579E-4F6A-BE49-DB2EDEBEE874}" type="slidenum">
              <a:rPr lang="en-IN" smtClean="0"/>
              <a:t>8</a:t>
            </a:fld>
            <a:endParaRPr lang="en-IN" dirty="0"/>
          </a:p>
        </p:txBody>
      </p:sp>
    </p:spTree>
    <p:extLst>
      <p:ext uri="{BB962C8B-B14F-4D97-AF65-F5344CB8AC3E}">
        <p14:creationId xmlns:p14="http://schemas.microsoft.com/office/powerpoint/2010/main" val="165580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896D9-443C-9E40-FD3E-4CC3900682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16A34A-345B-47E2-0B46-DF9C1B840D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34F9AE-5DC0-CED4-8BD7-D81173BD08C9}"/>
              </a:ext>
            </a:extLst>
          </p:cNvPr>
          <p:cNvSpPr>
            <a:spLocks noGrp="1"/>
          </p:cNvSpPr>
          <p:nvPr>
            <p:ph type="body" idx="1"/>
          </p:nvPr>
        </p:nvSpPr>
        <p:spPr/>
        <p:txBody>
          <a:bodyPr/>
          <a:lstStyle/>
          <a:p>
            <a:r>
              <a:rPr lang="en-IN" dirty="0"/>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D4348AEF-1BF5-02FA-4D62-C21B5B4B0DEC}"/>
              </a:ext>
            </a:extLst>
          </p:cNvPr>
          <p:cNvSpPr>
            <a:spLocks noGrp="1"/>
          </p:cNvSpPr>
          <p:nvPr>
            <p:ph type="sldNum" sz="quarter" idx="5"/>
          </p:nvPr>
        </p:nvSpPr>
        <p:spPr/>
        <p:txBody>
          <a:bodyPr/>
          <a:lstStyle/>
          <a:p>
            <a:fld id="{7C7A0B55-579E-4F6A-BE49-DB2EDEBEE874}" type="slidenum">
              <a:rPr lang="en-IN" smtClean="0"/>
              <a:t>9</a:t>
            </a:fld>
            <a:endParaRPr lang="en-IN" dirty="0"/>
          </a:p>
        </p:txBody>
      </p:sp>
    </p:spTree>
    <p:extLst>
      <p:ext uri="{BB962C8B-B14F-4D97-AF65-F5344CB8AC3E}">
        <p14:creationId xmlns:p14="http://schemas.microsoft.com/office/powerpoint/2010/main" val="214916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0CFF-19F0-9E96-2FAD-CE419CCF95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05E1FB-C03E-7E09-6CD6-CD0DE087A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8CC407-04A9-D09D-24E6-A9226099D508}"/>
              </a:ext>
            </a:extLst>
          </p:cNvPr>
          <p:cNvSpPr>
            <a:spLocks noGrp="1"/>
          </p:cNvSpPr>
          <p:nvPr>
            <p:ph type="dt" sz="half" idx="10"/>
          </p:nvPr>
        </p:nvSpPr>
        <p:spPr/>
        <p:txBody>
          <a:bodyPr/>
          <a:lstStyle/>
          <a:p>
            <a:fld id="{7BAD9DB5-1D8C-4F86-B376-244E8B01E888}" type="datetimeFigureOut">
              <a:rPr lang="en-IN" smtClean="0"/>
              <a:t>31-05-2025</a:t>
            </a:fld>
            <a:endParaRPr lang="en-IN" dirty="0"/>
          </a:p>
        </p:txBody>
      </p:sp>
      <p:sp>
        <p:nvSpPr>
          <p:cNvPr id="5" name="Footer Placeholder 4">
            <a:extLst>
              <a:ext uri="{FF2B5EF4-FFF2-40B4-BE49-F238E27FC236}">
                <a16:creationId xmlns:a16="http://schemas.microsoft.com/office/drawing/2014/main" id="{DB3B750E-A321-4578-47DB-47E8ECEAB9A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273D42A-2513-7A19-95B1-AE0746CC226B}"/>
              </a:ext>
            </a:extLst>
          </p:cNvPr>
          <p:cNvSpPr>
            <a:spLocks noGrp="1"/>
          </p:cNvSpPr>
          <p:nvPr>
            <p:ph type="sldNum" sz="quarter" idx="12"/>
          </p:nvPr>
        </p:nvSpPr>
        <p:spPr/>
        <p:txBody>
          <a:bodyPr/>
          <a:lstStyle/>
          <a:p>
            <a:fld id="{23545BC0-AE5F-4F61-B564-873AC03B05F5}" type="slidenum">
              <a:rPr lang="en-IN" smtClean="0"/>
              <a:t>‹#›</a:t>
            </a:fld>
            <a:endParaRPr lang="en-IN" dirty="0"/>
          </a:p>
        </p:txBody>
      </p:sp>
    </p:spTree>
    <p:extLst>
      <p:ext uri="{BB962C8B-B14F-4D97-AF65-F5344CB8AC3E}">
        <p14:creationId xmlns:p14="http://schemas.microsoft.com/office/powerpoint/2010/main" val="261649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E3F2-DC1D-B27D-440F-7DBFD4E74D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1CC367-C320-2B7E-BB50-85CE0DF22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BA3E2-5E16-9C59-C405-2D678334DA3F}"/>
              </a:ext>
            </a:extLst>
          </p:cNvPr>
          <p:cNvSpPr>
            <a:spLocks noGrp="1"/>
          </p:cNvSpPr>
          <p:nvPr>
            <p:ph type="dt" sz="half" idx="10"/>
          </p:nvPr>
        </p:nvSpPr>
        <p:spPr/>
        <p:txBody>
          <a:bodyPr/>
          <a:lstStyle/>
          <a:p>
            <a:fld id="{7BAD9DB5-1D8C-4F86-B376-244E8B01E888}" type="datetimeFigureOut">
              <a:rPr lang="en-IN" smtClean="0"/>
              <a:t>31-05-2025</a:t>
            </a:fld>
            <a:endParaRPr lang="en-IN" dirty="0"/>
          </a:p>
        </p:txBody>
      </p:sp>
      <p:sp>
        <p:nvSpPr>
          <p:cNvPr id="5" name="Footer Placeholder 4">
            <a:extLst>
              <a:ext uri="{FF2B5EF4-FFF2-40B4-BE49-F238E27FC236}">
                <a16:creationId xmlns:a16="http://schemas.microsoft.com/office/drawing/2014/main" id="{072215F3-9EA0-0191-42CC-08C357680CA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EBFACDE-D2A4-6307-726D-141F2DB40BF1}"/>
              </a:ext>
            </a:extLst>
          </p:cNvPr>
          <p:cNvSpPr>
            <a:spLocks noGrp="1"/>
          </p:cNvSpPr>
          <p:nvPr>
            <p:ph type="sldNum" sz="quarter" idx="12"/>
          </p:nvPr>
        </p:nvSpPr>
        <p:spPr/>
        <p:txBody>
          <a:bodyPr/>
          <a:lstStyle/>
          <a:p>
            <a:fld id="{23545BC0-AE5F-4F61-B564-873AC03B05F5}" type="slidenum">
              <a:rPr lang="en-IN" smtClean="0"/>
              <a:t>‹#›</a:t>
            </a:fld>
            <a:endParaRPr lang="en-IN" dirty="0"/>
          </a:p>
        </p:txBody>
      </p:sp>
    </p:spTree>
    <p:extLst>
      <p:ext uri="{BB962C8B-B14F-4D97-AF65-F5344CB8AC3E}">
        <p14:creationId xmlns:p14="http://schemas.microsoft.com/office/powerpoint/2010/main" val="177693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A06ADA-ED2F-034E-FE8D-81F88403B3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8F5F7A-5103-D11F-4514-BE8FF413C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04B9C3-58A0-0E4C-1CF5-553499EA4AA0}"/>
              </a:ext>
            </a:extLst>
          </p:cNvPr>
          <p:cNvSpPr>
            <a:spLocks noGrp="1"/>
          </p:cNvSpPr>
          <p:nvPr>
            <p:ph type="dt" sz="half" idx="10"/>
          </p:nvPr>
        </p:nvSpPr>
        <p:spPr/>
        <p:txBody>
          <a:bodyPr/>
          <a:lstStyle/>
          <a:p>
            <a:fld id="{7BAD9DB5-1D8C-4F86-B376-244E8B01E888}" type="datetimeFigureOut">
              <a:rPr lang="en-IN" smtClean="0"/>
              <a:t>31-05-2025</a:t>
            </a:fld>
            <a:endParaRPr lang="en-IN" dirty="0"/>
          </a:p>
        </p:txBody>
      </p:sp>
      <p:sp>
        <p:nvSpPr>
          <p:cNvPr id="5" name="Footer Placeholder 4">
            <a:extLst>
              <a:ext uri="{FF2B5EF4-FFF2-40B4-BE49-F238E27FC236}">
                <a16:creationId xmlns:a16="http://schemas.microsoft.com/office/drawing/2014/main" id="{40FEF4EA-4365-AD61-7E73-4F4321B2B2A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2DCA439-D858-D997-E524-1CF7DB6BE236}"/>
              </a:ext>
            </a:extLst>
          </p:cNvPr>
          <p:cNvSpPr>
            <a:spLocks noGrp="1"/>
          </p:cNvSpPr>
          <p:nvPr>
            <p:ph type="sldNum" sz="quarter" idx="12"/>
          </p:nvPr>
        </p:nvSpPr>
        <p:spPr/>
        <p:txBody>
          <a:bodyPr/>
          <a:lstStyle/>
          <a:p>
            <a:fld id="{23545BC0-AE5F-4F61-B564-873AC03B05F5}" type="slidenum">
              <a:rPr lang="en-IN" smtClean="0"/>
              <a:t>‹#›</a:t>
            </a:fld>
            <a:endParaRPr lang="en-IN" dirty="0"/>
          </a:p>
        </p:txBody>
      </p:sp>
    </p:spTree>
    <p:extLst>
      <p:ext uri="{BB962C8B-B14F-4D97-AF65-F5344CB8AC3E}">
        <p14:creationId xmlns:p14="http://schemas.microsoft.com/office/powerpoint/2010/main" val="76232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D3F2-E76D-50FA-19DB-DA17DB76EB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209802-8DB4-7B50-6143-B95E3F39B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34642-BC6D-2FE6-EE2F-D86E993298ED}"/>
              </a:ext>
            </a:extLst>
          </p:cNvPr>
          <p:cNvSpPr>
            <a:spLocks noGrp="1"/>
          </p:cNvSpPr>
          <p:nvPr>
            <p:ph type="dt" sz="half" idx="10"/>
          </p:nvPr>
        </p:nvSpPr>
        <p:spPr/>
        <p:txBody>
          <a:bodyPr/>
          <a:lstStyle/>
          <a:p>
            <a:fld id="{7BAD9DB5-1D8C-4F86-B376-244E8B01E888}" type="datetimeFigureOut">
              <a:rPr lang="en-IN" smtClean="0"/>
              <a:t>31-05-2025</a:t>
            </a:fld>
            <a:endParaRPr lang="en-IN" dirty="0"/>
          </a:p>
        </p:txBody>
      </p:sp>
      <p:sp>
        <p:nvSpPr>
          <p:cNvPr id="5" name="Footer Placeholder 4">
            <a:extLst>
              <a:ext uri="{FF2B5EF4-FFF2-40B4-BE49-F238E27FC236}">
                <a16:creationId xmlns:a16="http://schemas.microsoft.com/office/drawing/2014/main" id="{126961EC-5BCF-0E40-471E-1B4083E8862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10326A0-F819-91A6-4D8D-AEEA13DC686A}"/>
              </a:ext>
            </a:extLst>
          </p:cNvPr>
          <p:cNvSpPr>
            <a:spLocks noGrp="1"/>
          </p:cNvSpPr>
          <p:nvPr>
            <p:ph type="sldNum" sz="quarter" idx="12"/>
          </p:nvPr>
        </p:nvSpPr>
        <p:spPr/>
        <p:txBody>
          <a:bodyPr/>
          <a:lstStyle/>
          <a:p>
            <a:fld id="{23545BC0-AE5F-4F61-B564-873AC03B05F5}" type="slidenum">
              <a:rPr lang="en-IN" smtClean="0"/>
              <a:t>‹#›</a:t>
            </a:fld>
            <a:endParaRPr lang="en-IN" dirty="0"/>
          </a:p>
        </p:txBody>
      </p:sp>
    </p:spTree>
    <p:extLst>
      <p:ext uri="{BB962C8B-B14F-4D97-AF65-F5344CB8AC3E}">
        <p14:creationId xmlns:p14="http://schemas.microsoft.com/office/powerpoint/2010/main" val="198044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CB2F-BB88-EE53-C9E2-D68F15389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385D04-FE4D-0FAB-CC7A-E764CE4AD4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CF4FB0-8572-0FD2-63C5-27554AF670A1}"/>
              </a:ext>
            </a:extLst>
          </p:cNvPr>
          <p:cNvSpPr>
            <a:spLocks noGrp="1"/>
          </p:cNvSpPr>
          <p:nvPr>
            <p:ph type="dt" sz="half" idx="10"/>
          </p:nvPr>
        </p:nvSpPr>
        <p:spPr/>
        <p:txBody>
          <a:bodyPr/>
          <a:lstStyle/>
          <a:p>
            <a:fld id="{7BAD9DB5-1D8C-4F86-B376-244E8B01E888}" type="datetimeFigureOut">
              <a:rPr lang="en-IN" smtClean="0"/>
              <a:t>31-05-2025</a:t>
            </a:fld>
            <a:endParaRPr lang="en-IN" dirty="0"/>
          </a:p>
        </p:txBody>
      </p:sp>
      <p:sp>
        <p:nvSpPr>
          <p:cNvPr id="5" name="Footer Placeholder 4">
            <a:extLst>
              <a:ext uri="{FF2B5EF4-FFF2-40B4-BE49-F238E27FC236}">
                <a16:creationId xmlns:a16="http://schemas.microsoft.com/office/drawing/2014/main" id="{95DD34B2-5041-CB8E-5506-6A522EF123A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DC45566-6DCA-83C8-73F7-F64AD3681B9D}"/>
              </a:ext>
            </a:extLst>
          </p:cNvPr>
          <p:cNvSpPr>
            <a:spLocks noGrp="1"/>
          </p:cNvSpPr>
          <p:nvPr>
            <p:ph type="sldNum" sz="quarter" idx="12"/>
          </p:nvPr>
        </p:nvSpPr>
        <p:spPr/>
        <p:txBody>
          <a:bodyPr/>
          <a:lstStyle/>
          <a:p>
            <a:fld id="{23545BC0-AE5F-4F61-B564-873AC03B05F5}" type="slidenum">
              <a:rPr lang="en-IN" smtClean="0"/>
              <a:t>‹#›</a:t>
            </a:fld>
            <a:endParaRPr lang="en-IN" dirty="0"/>
          </a:p>
        </p:txBody>
      </p:sp>
    </p:spTree>
    <p:extLst>
      <p:ext uri="{BB962C8B-B14F-4D97-AF65-F5344CB8AC3E}">
        <p14:creationId xmlns:p14="http://schemas.microsoft.com/office/powerpoint/2010/main" val="404326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5816-5E97-0054-CFCF-DB514CA07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340F88-D09C-A0CC-DE1A-5B0734BA3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6C40B9-DAB4-9429-BB0A-B98A99693D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AB8E26-FDE0-CD21-3E52-D704B28A2A3E}"/>
              </a:ext>
            </a:extLst>
          </p:cNvPr>
          <p:cNvSpPr>
            <a:spLocks noGrp="1"/>
          </p:cNvSpPr>
          <p:nvPr>
            <p:ph type="dt" sz="half" idx="10"/>
          </p:nvPr>
        </p:nvSpPr>
        <p:spPr/>
        <p:txBody>
          <a:bodyPr/>
          <a:lstStyle/>
          <a:p>
            <a:fld id="{7BAD9DB5-1D8C-4F86-B376-244E8B01E888}" type="datetimeFigureOut">
              <a:rPr lang="en-IN" smtClean="0"/>
              <a:t>31-05-2025</a:t>
            </a:fld>
            <a:endParaRPr lang="en-IN" dirty="0"/>
          </a:p>
        </p:txBody>
      </p:sp>
      <p:sp>
        <p:nvSpPr>
          <p:cNvPr id="6" name="Footer Placeholder 5">
            <a:extLst>
              <a:ext uri="{FF2B5EF4-FFF2-40B4-BE49-F238E27FC236}">
                <a16:creationId xmlns:a16="http://schemas.microsoft.com/office/drawing/2014/main" id="{A880DE34-DBD0-FBC0-FED0-D0B60536104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FB18C97-F7EF-227C-01DB-A4D19E4AD6C8}"/>
              </a:ext>
            </a:extLst>
          </p:cNvPr>
          <p:cNvSpPr>
            <a:spLocks noGrp="1"/>
          </p:cNvSpPr>
          <p:nvPr>
            <p:ph type="sldNum" sz="quarter" idx="12"/>
          </p:nvPr>
        </p:nvSpPr>
        <p:spPr/>
        <p:txBody>
          <a:bodyPr/>
          <a:lstStyle/>
          <a:p>
            <a:fld id="{23545BC0-AE5F-4F61-B564-873AC03B05F5}" type="slidenum">
              <a:rPr lang="en-IN" smtClean="0"/>
              <a:t>‹#›</a:t>
            </a:fld>
            <a:endParaRPr lang="en-IN" dirty="0"/>
          </a:p>
        </p:txBody>
      </p:sp>
    </p:spTree>
    <p:extLst>
      <p:ext uri="{BB962C8B-B14F-4D97-AF65-F5344CB8AC3E}">
        <p14:creationId xmlns:p14="http://schemas.microsoft.com/office/powerpoint/2010/main" val="148570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4FA-AB46-F7EC-2F75-695247FA1E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990FD5-EDBB-F82B-6AF5-B2DE1B2A1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F3755E-19D2-754C-3386-E95988718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5807F1-DC70-F8E8-316C-955787DE41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8BF3FD-3D52-8392-9265-55406D55D4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5A1795-53C2-884C-7C9E-8BE7B0E7F489}"/>
              </a:ext>
            </a:extLst>
          </p:cNvPr>
          <p:cNvSpPr>
            <a:spLocks noGrp="1"/>
          </p:cNvSpPr>
          <p:nvPr>
            <p:ph type="dt" sz="half" idx="10"/>
          </p:nvPr>
        </p:nvSpPr>
        <p:spPr/>
        <p:txBody>
          <a:bodyPr/>
          <a:lstStyle/>
          <a:p>
            <a:fld id="{7BAD9DB5-1D8C-4F86-B376-244E8B01E888}" type="datetimeFigureOut">
              <a:rPr lang="en-IN" smtClean="0"/>
              <a:t>31-05-2025</a:t>
            </a:fld>
            <a:endParaRPr lang="en-IN" dirty="0"/>
          </a:p>
        </p:txBody>
      </p:sp>
      <p:sp>
        <p:nvSpPr>
          <p:cNvPr id="8" name="Footer Placeholder 7">
            <a:extLst>
              <a:ext uri="{FF2B5EF4-FFF2-40B4-BE49-F238E27FC236}">
                <a16:creationId xmlns:a16="http://schemas.microsoft.com/office/drawing/2014/main" id="{AF346A1C-6159-BB15-BB2B-0C39F634C742}"/>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A0B1098-0367-0579-81E8-1FFEA9A93806}"/>
              </a:ext>
            </a:extLst>
          </p:cNvPr>
          <p:cNvSpPr>
            <a:spLocks noGrp="1"/>
          </p:cNvSpPr>
          <p:nvPr>
            <p:ph type="sldNum" sz="quarter" idx="12"/>
          </p:nvPr>
        </p:nvSpPr>
        <p:spPr/>
        <p:txBody>
          <a:bodyPr/>
          <a:lstStyle/>
          <a:p>
            <a:fld id="{23545BC0-AE5F-4F61-B564-873AC03B05F5}" type="slidenum">
              <a:rPr lang="en-IN" smtClean="0"/>
              <a:t>‹#›</a:t>
            </a:fld>
            <a:endParaRPr lang="en-IN" dirty="0"/>
          </a:p>
        </p:txBody>
      </p:sp>
    </p:spTree>
    <p:extLst>
      <p:ext uri="{BB962C8B-B14F-4D97-AF65-F5344CB8AC3E}">
        <p14:creationId xmlns:p14="http://schemas.microsoft.com/office/powerpoint/2010/main" val="150273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B8C9-E706-0847-772F-9435D86F97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856660-E62D-CB88-83A0-321BB89FC0D0}"/>
              </a:ext>
            </a:extLst>
          </p:cNvPr>
          <p:cNvSpPr>
            <a:spLocks noGrp="1"/>
          </p:cNvSpPr>
          <p:nvPr>
            <p:ph type="dt" sz="half" idx="10"/>
          </p:nvPr>
        </p:nvSpPr>
        <p:spPr/>
        <p:txBody>
          <a:bodyPr/>
          <a:lstStyle/>
          <a:p>
            <a:fld id="{7BAD9DB5-1D8C-4F86-B376-244E8B01E888}" type="datetimeFigureOut">
              <a:rPr lang="en-IN" smtClean="0"/>
              <a:t>31-05-2025</a:t>
            </a:fld>
            <a:endParaRPr lang="en-IN" dirty="0"/>
          </a:p>
        </p:txBody>
      </p:sp>
      <p:sp>
        <p:nvSpPr>
          <p:cNvPr id="4" name="Footer Placeholder 3">
            <a:extLst>
              <a:ext uri="{FF2B5EF4-FFF2-40B4-BE49-F238E27FC236}">
                <a16:creationId xmlns:a16="http://schemas.microsoft.com/office/drawing/2014/main" id="{2AB8517D-C443-9796-0773-449BC8B6E59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CA9E42B3-6EB0-2CDF-1102-E073688EA2CF}"/>
              </a:ext>
            </a:extLst>
          </p:cNvPr>
          <p:cNvSpPr>
            <a:spLocks noGrp="1"/>
          </p:cNvSpPr>
          <p:nvPr>
            <p:ph type="sldNum" sz="quarter" idx="12"/>
          </p:nvPr>
        </p:nvSpPr>
        <p:spPr/>
        <p:txBody>
          <a:bodyPr/>
          <a:lstStyle/>
          <a:p>
            <a:fld id="{23545BC0-AE5F-4F61-B564-873AC03B05F5}" type="slidenum">
              <a:rPr lang="en-IN" smtClean="0"/>
              <a:t>‹#›</a:t>
            </a:fld>
            <a:endParaRPr lang="en-IN" dirty="0"/>
          </a:p>
        </p:txBody>
      </p:sp>
    </p:spTree>
    <p:extLst>
      <p:ext uri="{BB962C8B-B14F-4D97-AF65-F5344CB8AC3E}">
        <p14:creationId xmlns:p14="http://schemas.microsoft.com/office/powerpoint/2010/main" val="76374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5EC62-8F0F-1B01-591A-2C677A92D80B}"/>
              </a:ext>
            </a:extLst>
          </p:cNvPr>
          <p:cNvSpPr>
            <a:spLocks noGrp="1"/>
          </p:cNvSpPr>
          <p:nvPr>
            <p:ph type="dt" sz="half" idx="10"/>
          </p:nvPr>
        </p:nvSpPr>
        <p:spPr/>
        <p:txBody>
          <a:bodyPr/>
          <a:lstStyle/>
          <a:p>
            <a:fld id="{7BAD9DB5-1D8C-4F86-B376-244E8B01E888}" type="datetimeFigureOut">
              <a:rPr lang="en-IN" smtClean="0"/>
              <a:t>31-05-2025</a:t>
            </a:fld>
            <a:endParaRPr lang="en-IN" dirty="0"/>
          </a:p>
        </p:txBody>
      </p:sp>
      <p:sp>
        <p:nvSpPr>
          <p:cNvPr id="3" name="Footer Placeholder 2">
            <a:extLst>
              <a:ext uri="{FF2B5EF4-FFF2-40B4-BE49-F238E27FC236}">
                <a16:creationId xmlns:a16="http://schemas.microsoft.com/office/drawing/2014/main" id="{535C1526-A61B-BB54-919A-969397DBB86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4BC8BC5E-8448-4C63-7DFA-8CF249E2E8E4}"/>
              </a:ext>
            </a:extLst>
          </p:cNvPr>
          <p:cNvSpPr>
            <a:spLocks noGrp="1"/>
          </p:cNvSpPr>
          <p:nvPr>
            <p:ph type="sldNum" sz="quarter" idx="12"/>
          </p:nvPr>
        </p:nvSpPr>
        <p:spPr/>
        <p:txBody>
          <a:bodyPr/>
          <a:lstStyle/>
          <a:p>
            <a:fld id="{23545BC0-AE5F-4F61-B564-873AC03B05F5}" type="slidenum">
              <a:rPr lang="en-IN" smtClean="0"/>
              <a:t>‹#›</a:t>
            </a:fld>
            <a:endParaRPr lang="en-IN" dirty="0"/>
          </a:p>
        </p:txBody>
      </p:sp>
    </p:spTree>
    <p:extLst>
      <p:ext uri="{BB962C8B-B14F-4D97-AF65-F5344CB8AC3E}">
        <p14:creationId xmlns:p14="http://schemas.microsoft.com/office/powerpoint/2010/main" val="315113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DFE2-1AF4-147F-9C1C-5C5F275B2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554AC7-2BED-D057-E509-CD51775AB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001D2F-934A-B2A7-DE16-3C5492A60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8B41B-EBBB-9F4D-F7BD-9011DC2DBC32}"/>
              </a:ext>
            </a:extLst>
          </p:cNvPr>
          <p:cNvSpPr>
            <a:spLocks noGrp="1"/>
          </p:cNvSpPr>
          <p:nvPr>
            <p:ph type="dt" sz="half" idx="10"/>
          </p:nvPr>
        </p:nvSpPr>
        <p:spPr/>
        <p:txBody>
          <a:bodyPr/>
          <a:lstStyle/>
          <a:p>
            <a:fld id="{7BAD9DB5-1D8C-4F86-B376-244E8B01E888}" type="datetimeFigureOut">
              <a:rPr lang="en-IN" smtClean="0"/>
              <a:t>31-05-2025</a:t>
            </a:fld>
            <a:endParaRPr lang="en-IN" dirty="0"/>
          </a:p>
        </p:txBody>
      </p:sp>
      <p:sp>
        <p:nvSpPr>
          <p:cNvPr id="6" name="Footer Placeholder 5">
            <a:extLst>
              <a:ext uri="{FF2B5EF4-FFF2-40B4-BE49-F238E27FC236}">
                <a16:creationId xmlns:a16="http://schemas.microsoft.com/office/drawing/2014/main" id="{57986C93-ED7C-1B20-A71F-BA019C1BB9A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86FD571-4858-01EA-1308-C7163277058E}"/>
              </a:ext>
            </a:extLst>
          </p:cNvPr>
          <p:cNvSpPr>
            <a:spLocks noGrp="1"/>
          </p:cNvSpPr>
          <p:nvPr>
            <p:ph type="sldNum" sz="quarter" idx="12"/>
          </p:nvPr>
        </p:nvSpPr>
        <p:spPr/>
        <p:txBody>
          <a:bodyPr/>
          <a:lstStyle/>
          <a:p>
            <a:fld id="{23545BC0-AE5F-4F61-B564-873AC03B05F5}" type="slidenum">
              <a:rPr lang="en-IN" smtClean="0"/>
              <a:t>‹#›</a:t>
            </a:fld>
            <a:endParaRPr lang="en-IN" dirty="0"/>
          </a:p>
        </p:txBody>
      </p:sp>
    </p:spTree>
    <p:extLst>
      <p:ext uri="{BB962C8B-B14F-4D97-AF65-F5344CB8AC3E}">
        <p14:creationId xmlns:p14="http://schemas.microsoft.com/office/powerpoint/2010/main" val="180033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36BD-29C4-B1DE-F891-C4D78E3C1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BBF93B-C3A4-3E5E-7A79-AC5E0A949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87458C5-1CFC-8909-A859-6CF9543B9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C913A-7540-0B70-69E2-ED87476FE109}"/>
              </a:ext>
            </a:extLst>
          </p:cNvPr>
          <p:cNvSpPr>
            <a:spLocks noGrp="1"/>
          </p:cNvSpPr>
          <p:nvPr>
            <p:ph type="dt" sz="half" idx="10"/>
          </p:nvPr>
        </p:nvSpPr>
        <p:spPr/>
        <p:txBody>
          <a:bodyPr/>
          <a:lstStyle/>
          <a:p>
            <a:fld id="{7BAD9DB5-1D8C-4F86-B376-244E8B01E888}" type="datetimeFigureOut">
              <a:rPr lang="en-IN" smtClean="0"/>
              <a:t>31-05-2025</a:t>
            </a:fld>
            <a:endParaRPr lang="en-IN" dirty="0"/>
          </a:p>
        </p:txBody>
      </p:sp>
      <p:sp>
        <p:nvSpPr>
          <p:cNvPr id="6" name="Footer Placeholder 5">
            <a:extLst>
              <a:ext uri="{FF2B5EF4-FFF2-40B4-BE49-F238E27FC236}">
                <a16:creationId xmlns:a16="http://schemas.microsoft.com/office/drawing/2014/main" id="{5930FCB8-48AE-0865-7B94-99368395854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82C3FC4-8573-F2C4-F27C-95A6B10C603F}"/>
              </a:ext>
            </a:extLst>
          </p:cNvPr>
          <p:cNvSpPr>
            <a:spLocks noGrp="1"/>
          </p:cNvSpPr>
          <p:nvPr>
            <p:ph type="sldNum" sz="quarter" idx="12"/>
          </p:nvPr>
        </p:nvSpPr>
        <p:spPr/>
        <p:txBody>
          <a:bodyPr/>
          <a:lstStyle/>
          <a:p>
            <a:fld id="{23545BC0-AE5F-4F61-B564-873AC03B05F5}" type="slidenum">
              <a:rPr lang="en-IN" smtClean="0"/>
              <a:t>‹#›</a:t>
            </a:fld>
            <a:endParaRPr lang="en-IN" dirty="0"/>
          </a:p>
        </p:txBody>
      </p:sp>
    </p:spTree>
    <p:extLst>
      <p:ext uri="{BB962C8B-B14F-4D97-AF65-F5344CB8AC3E}">
        <p14:creationId xmlns:p14="http://schemas.microsoft.com/office/powerpoint/2010/main" val="37863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EB7D2C-0FB1-2692-6929-954940FD5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4D12A8-76A5-4A32-5ADB-327527DF0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F0C1F0-5174-1CBE-4A67-77DC40525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AD9DB5-1D8C-4F86-B376-244E8B01E888}" type="datetimeFigureOut">
              <a:rPr lang="en-IN" smtClean="0"/>
              <a:t>31-05-2025</a:t>
            </a:fld>
            <a:endParaRPr lang="en-IN" dirty="0"/>
          </a:p>
        </p:txBody>
      </p:sp>
      <p:sp>
        <p:nvSpPr>
          <p:cNvPr id="5" name="Footer Placeholder 4">
            <a:extLst>
              <a:ext uri="{FF2B5EF4-FFF2-40B4-BE49-F238E27FC236}">
                <a16:creationId xmlns:a16="http://schemas.microsoft.com/office/drawing/2014/main" id="{F75BF8E0-BF07-5EE4-5D15-5A950832B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0A193A63-CD41-8663-ABEF-016053193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545BC0-AE5F-4F61-B564-873AC03B05F5}" type="slidenum">
              <a:rPr lang="en-IN" smtClean="0"/>
              <a:t>‹#›</a:t>
            </a:fld>
            <a:endParaRPr lang="en-IN" dirty="0"/>
          </a:p>
        </p:txBody>
      </p:sp>
    </p:spTree>
    <p:extLst>
      <p:ext uri="{BB962C8B-B14F-4D97-AF65-F5344CB8AC3E}">
        <p14:creationId xmlns:p14="http://schemas.microsoft.com/office/powerpoint/2010/main" val="42947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4.svg"/><Relationship Id="rId9" Type="http://schemas.openxmlformats.org/officeDocument/2006/relationships/image" Target="../media/image22.png"/><Relationship Id="rId1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4.svg"/><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png"/><Relationship Id="rId7"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png"/><Relationship Id="rId7"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3.png"/><Relationship Id="rId7"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4.svg"/><Relationship Id="rId9" Type="http://schemas.openxmlformats.org/officeDocument/2006/relationships/image" Target="../media/image62.png"/></Relationships>
</file>

<file path=ppt/slides/_rels/slide2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3.png"/><Relationship Id="rId7" Type="http://schemas.openxmlformats.org/officeDocument/2006/relationships/image" Target="../media/image68.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4.svg"/><Relationship Id="rId9" Type="http://schemas.openxmlformats.org/officeDocument/2006/relationships/image" Target="../media/image70.png"/></Relationships>
</file>

<file path=ppt/slides/_rels/slide2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png"/><Relationship Id="rId7" Type="http://schemas.openxmlformats.org/officeDocument/2006/relationships/image" Target="../media/image73.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4.svg"/><Relationship Id="rId9" Type="http://schemas.openxmlformats.org/officeDocument/2006/relationships/image" Target="../media/image7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3.png"/><Relationship Id="rId7" Type="http://schemas.openxmlformats.org/officeDocument/2006/relationships/image" Target="../media/image7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4.svg"/><Relationship Id="rId9" Type="http://schemas.openxmlformats.org/officeDocument/2006/relationships/image" Target="../media/image8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4.svg"/><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image" Target="../media/image2.sv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svg"/><Relationship Id="rId11" Type="http://schemas.openxmlformats.org/officeDocument/2006/relationships/image" Target="../media/image11.png"/><Relationship Id="rId5" Type="http://schemas.openxmlformats.org/officeDocument/2006/relationships/image" Target="../media/image1.png"/><Relationship Id="rId10" Type="http://schemas.openxmlformats.org/officeDocument/2006/relationships/image" Target="../media/image10.jpg"/><Relationship Id="rId4" Type="http://schemas.openxmlformats.org/officeDocument/2006/relationships/image" Target="../media/image4.svg"/><Relationship Id="rId9" Type="http://schemas.openxmlformats.org/officeDocument/2006/relationships/image" Target="../media/image9.jp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svg"/><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4.sv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9C3B51-8269-810C-D2E8-F0530DA8F34D}"/>
              </a:ext>
            </a:extLst>
          </p:cNvPr>
          <p:cNvSpPr>
            <a:spLocks noGrp="1"/>
          </p:cNvSpPr>
          <p:nvPr>
            <p:ph type="ctrTitle"/>
          </p:nvPr>
        </p:nvSpPr>
        <p:spPr>
          <a:xfrm>
            <a:off x="1113810" y="2960716"/>
            <a:ext cx="4036334" cy="2387600"/>
          </a:xfrm>
        </p:spPr>
        <p:txBody>
          <a:bodyPr anchor="t">
            <a:normAutofit/>
          </a:bodyPr>
          <a:lstStyle/>
          <a:p>
            <a:pPr algn="l"/>
            <a:r>
              <a:rPr lang="en-IN" sz="3800" dirty="0"/>
              <a:t>Becoming a Python Professional: Mastering the Art of Coding</a:t>
            </a:r>
          </a:p>
        </p:txBody>
      </p:sp>
      <p:sp>
        <p:nvSpPr>
          <p:cNvPr id="3" name="Subtitle 2">
            <a:extLst>
              <a:ext uri="{FF2B5EF4-FFF2-40B4-BE49-F238E27FC236}">
                <a16:creationId xmlns:a16="http://schemas.microsoft.com/office/drawing/2014/main" id="{0D74A10C-11BE-12BF-F588-6A2FA8A4C367}"/>
              </a:ext>
            </a:extLst>
          </p:cNvPr>
          <p:cNvSpPr>
            <a:spLocks noGrp="1"/>
          </p:cNvSpPr>
          <p:nvPr>
            <p:ph type="subTitle" idx="1"/>
          </p:nvPr>
        </p:nvSpPr>
        <p:spPr>
          <a:xfrm>
            <a:off x="1113809" y="953037"/>
            <a:ext cx="4036333" cy="1709849"/>
          </a:xfrm>
        </p:spPr>
        <p:txBody>
          <a:bodyPr anchor="b">
            <a:normAutofit/>
          </a:bodyPr>
          <a:lstStyle/>
          <a:p>
            <a:pPr algn="l"/>
            <a:r>
              <a:rPr lang="en-IN" sz="2000" dirty="0"/>
              <a:t>Essential skills and resources for Python mastery</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a:extLst>
              <a:ext uri="{FF2B5EF4-FFF2-40B4-BE49-F238E27FC236}">
                <a16:creationId xmlns:a16="http://schemas.microsoft.com/office/drawing/2014/main" id="{39E602AF-4D42-D57C-AFDF-6E0BA7902A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57597" y="666728"/>
            <a:ext cx="5465791" cy="5465791"/>
          </a:xfrm>
          <a:prstGeom prst="rect">
            <a:avLst/>
          </a:prstGeom>
        </p:spPr>
      </p:pic>
      <p:sp>
        <p:nvSpPr>
          <p:cNvPr id="5" name="TextBox 4">
            <a:extLst>
              <a:ext uri="{FF2B5EF4-FFF2-40B4-BE49-F238E27FC236}">
                <a16:creationId xmlns:a16="http://schemas.microsoft.com/office/drawing/2014/main" id="{9245864F-1F33-75B4-A588-A0DD522E7007}"/>
              </a:ext>
            </a:extLst>
          </p:cNvPr>
          <p:cNvSpPr txBox="1"/>
          <p:nvPr/>
        </p:nvSpPr>
        <p:spPr>
          <a:xfrm>
            <a:off x="2648035" y="5348316"/>
            <a:ext cx="2540952" cy="369332"/>
          </a:xfrm>
          <a:prstGeom prst="rect">
            <a:avLst/>
          </a:prstGeom>
          <a:noFill/>
        </p:spPr>
        <p:txBody>
          <a:bodyPr wrap="none" rtlCol="0">
            <a:spAutoFit/>
          </a:bodyPr>
          <a:lstStyle/>
          <a:p>
            <a:r>
              <a:rPr lang="en-IN" dirty="0"/>
              <a:t>Presenter: Ankit Singhal</a:t>
            </a:r>
          </a:p>
        </p:txBody>
      </p:sp>
      <p:pic>
        <p:nvPicPr>
          <p:cNvPr id="10" name="Graphic 9">
            <a:extLst>
              <a:ext uri="{FF2B5EF4-FFF2-40B4-BE49-F238E27FC236}">
                <a16:creationId xmlns:a16="http://schemas.microsoft.com/office/drawing/2014/main" id="{0CCD511E-2817-5787-AA16-59D57CEC20CB}"/>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2245845" y="791704"/>
            <a:ext cx="1501658" cy="975212"/>
          </a:xfrm>
          <a:prstGeom prst="rect">
            <a:avLst/>
          </a:prstGeom>
        </p:spPr>
      </p:pic>
    </p:spTree>
    <p:extLst>
      <p:ext uri="{BB962C8B-B14F-4D97-AF65-F5344CB8AC3E}">
        <p14:creationId xmlns:p14="http://schemas.microsoft.com/office/powerpoint/2010/main" val="388702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293CAA-B9B1-A666-0361-BD7E7977EE8B}"/>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65A9DE5-F328-71DC-F7DE-183DF557E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CEB3D41-FEDC-329C-D645-F0383B477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221D6751-0C3F-1FCB-9190-F3F2CAE51029}"/>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Fundamentals of Python Syntax </a:t>
            </a:r>
          </a:p>
        </p:txBody>
      </p:sp>
      <p:sp>
        <p:nvSpPr>
          <p:cNvPr id="26" name="Arc 25">
            <a:extLst>
              <a:ext uri="{FF2B5EF4-FFF2-40B4-BE49-F238E27FC236}">
                <a16:creationId xmlns:a16="http://schemas.microsoft.com/office/drawing/2014/main" id="{EB9BEC8C-3184-1B65-7AC9-AF16B57B9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1A8A7B9F-97B5-1ADA-4F15-CA76AA0EB884}"/>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596C71BA-33A7-9DD1-2F9E-41B353248D26}"/>
              </a:ext>
            </a:extLst>
          </p:cNvPr>
          <p:cNvSpPr txBox="1"/>
          <p:nvPr/>
        </p:nvSpPr>
        <p:spPr>
          <a:xfrm>
            <a:off x="381000" y="664807"/>
            <a:ext cx="10223676" cy="646331"/>
          </a:xfrm>
          <a:prstGeom prst="rect">
            <a:avLst/>
          </a:prstGeom>
          <a:noFill/>
        </p:spPr>
        <p:txBody>
          <a:bodyPr wrap="square" rtlCol="0">
            <a:spAutoFit/>
          </a:bodyPr>
          <a:lstStyle/>
          <a:p>
            <a:r>
              <a:rPr lang="en-IN" b="1" dirty="0"/>
              <a:t>Variables</a:t>
            </a:r>
            <a:r>
              <a:rPr lang="en-IN" dirty="0"/>
              <a:t> are nothing but reserved locations to store values. This means that when you create a variable you reserve some space in memory.</a:t>
            </a:r>
          </a:p>
        </p:txBody>
      </p:sp>
      <p:sp>
        <p:nvSpPr>
          <p:cNvPr id="7" name="Rectangle 6">
            <a:extLst>
              <a:ext uri="{FF2B5EF4-FFF2-40B4-BE49-F238E27FC236}">
                <a16:creationId xmlns:a16="http://schemas.microsoft.com/office/drawing/2014/main" id="{F2725B7F-2219-C9C2-ADD2-138D5DBE62DC}"/>
              </a:ext>
            </a:extLst>
          </p:cNvPr>
          <p:cNvSpPr/>
          <p:nvPr/>
        </p:nvSpPr>
        <p:spPr>
          <a:xfrm>
            <a:off x="555710" y="1591878"/>
            <a:ext cx="1567004" cy="646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200" dirty="0"/>
              <a:t>A=16</a:t>
            </a:r>
          </a:p>
          <a:p>
            <a:pPr algn="ctr"/>
            <a:r>
              <a:rPr lang="en-IN" sz="1200" dirty="0"/>
              <a:t>B=20</a:t>
            </a:r>
          </a:p>
          <a:p>
            <a:pPr algn="ctr"/>
            <a:r>
              <a:rPr lang="en-IN" sz="1200" dirty="0"/>
              <a:t>C=‘edifyIT’</a:t>
            </a:r>
          </a:p>
        </p:txBody>
      </p:sp>
      <p:sp>
        <p:nvSpPr>
          <p:cNvPr id="9" name="Cube 8">
            <a:extLst>
              <a:ext uri="{FF2B5EF4-FFF2-40B4-BE49-F238E27FC236}">
                <a16:creationId xmlns:a16="http://schemas.microsoft.com/office/drawing/2014/main" id="{379D4FC6-6CBB-D1F0-AE41-2677B6508BE9}"/>
              </a:ext>
            </a:extLst>
          </p:cNvPr>
          <p:cNvSpPr/>
          <p:nvPr/>
        </p:nvSpPr>
        <p:spPr>
          <a:xfrm>
            <a:off x="2479091" y="1537177"/>
            <a:ext cx="1015223" cy="359228"/>
          </a:xfrm>
          <a:prstGeom prst="cube">
            <a:avLst>
              <a:gd name="adj" fmla="val 177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A=16</a:t>
            </a:r>
          </a:p>
        </p:txBody>
      </p:sp>
      <p:sp>
        <p:nvSpPr>
          <p:cNvPr id="10" name="Cube 9">
            <a:extLst>
              <a:ext uri="{FF2B5EF4-FFF2-40B4-BE49-F238E27FC236}">
                <a16:creationId xmlns:a16="http://schemas.microsoft.com/office/drawing/2014/main" id="{DB16DA90-EFFF-E8D0-ACAB-8A799A3EAF8A}"/>
              </a:ext>
            </a:extLst>
          </p:cNvPr>
          <p:cNvSpPr/>
          <p:nvPr/>
        </p:nvSpPr>
        <p:spPr>
          <a:xfrm>
            <a:off x="2479091" y="1907881"/>
            <a:ext cx="1015223" cy="359228"/>
          </a:xfrm>
          <a:prstGeom prst="cube">
            <a:avLst>
              <a:gd name="adj" fmla="val 177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B=16</a:t>
            </a:r>
          </a:p>
        </p:txBody>
      </p:sp>
      <p:sp>
        <p:nvSpPr>
          <p:cNvPr id="11" name="Cube 10">
            <a:extLst>
              <a:ext uri="{FF2B5EF4-FFF2-40B4-BE49-F238E27FC236}">
                <a16:creationId xmlns:a16="http://schemas.microsoft.com/office/drawing/2014/main" id="{8C41895B-5B5F-0537-ED43-559AB42B97EC}"/>
              </a:ext>
            </a:extLst>
          </p:cNvPr>
          <p:cNvSpPr/>
          <p:nvPr/>
        </p:nvSpPr>
        <p:spPr>
          <a:xfrm>
            <a:off x="2479091" y="2278585"/>
            <a:ext cx="1015223" cy="359228"/>
          </a:xfrm>
          <a:prstGeom prst="cube">
            <a:avLst>
              <a:gd name="adj" fmla="val 1590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C=‘edifyIT’</a:t>
            </a:r>
          </a:p>
        </p:txBody>
      </p:sp>
      <p:sp>
        <p:nvSpPr>
          <p:cNvPr id="13" name="Rectangle 12">
            <a:extLst>
              <a:ext uri="{FF2B5EF4-FFF2-40B4-BE49-F238E27FC236}">
                <a16:creationId xmlns:a16="http://schemas.microsoft.com/office/drawing/2014/main" id="{070C515E-320F-B3D7-9D74-806AB5412EEE}"/>
              </a:ext>
            </a:extLst>
          </p:cNvPr>
          <p:cNvSpPr/>
          <p:nvPr/>
        </p:nvSpPr>
        <p:spPr>
          <a:xfrm>
            <a:off x="3478763" y="1537176"/>
            <a:ext cx="633507" cy="246221"/>
          </a:xfrm>
          <a:prstGeom prst="rect">
            <a:avLst/>
          </a:prstGeom>
          <a:noFill/>
        </p:spPr>
        <p:txBody>
          <a:bodyPr wrap="none" lIns="91440" tIns="45720" rIns="91440" bIns="45720">
            <a:spAutoFit/>
          </a:bodyPr>
          <a:lstStyle/>
          <a:p>
            <a:pPr algn="ctr"/>
            <a:r>
              <a:rPr lang="en-US" sz="1000" b="0" cap="none" spc="0" dirty="0">
                <a:ln w="0"/>
                <a:solidFill>
                  <a:schemeClr val="accent1"/>
                </a:solidFill>
                <a:effectLst>
                  <a:outerShdw blurRad="38100" dist="25400" dir="5400000" algn="ctr" rotWithShape="0">
                    <a:srgbClr val="6E747A">
                      <a:alpha val="43000"/>
                    </a:srgbClr>
                  </a:outerShdw>
                </a:effectLst>
              </a:rPr>
              <a:t>Memory</a:t>
            </a:r>
          </a:p>
        </p:txBody>
      </p:sp>
      <p:sp>
        <p:nvSpPr>
          <p:cNvPr id="14" name="Rectangle 13">
            <a:extLst>
              <a:ext uri="{FF2B5EF4-FFF2-40B4-BE49-F238E27FC236}">
                <a16:creationId xmlns:a16="http://schemas.microsoft.com/office/drawing/2014/main" id="{BE62D86A-7A1B-F35D-25D1-40ACE802B22A}"/>
              </a:ext>
            </a:extLst>
          </p:cNvPr>
          <p:cNvSpPr/>
          <p:nvPr/>
        </p:nvSpPr>
        <p:spPr>
          <a:xfrm>
            <a:off x="3467879" y="1939768"/>
            <a:ext cx="633507" cy="246221"/>
          </a:xfrm>
          <a:prstGeom prst="rect">
            <a:avLst/>
          </a:prstGeom>
          <a:noFill/>
        </p:spPr>
        <p:txBody>
          <a:bodyPr wrap="none" lIns="91440" tIns="45720" rIns="91440" bIns="45720">
            <a:spAutoFit/>
          </a:bodyPr>
          <a:lstStyle/>
          <a:p>
            <a:pPr algn="ctr"/>
            <a:r>
              <a:rPr lang="en-US" sz="1000" b="0" cap="none" spc="0" dirty="0">
                <a:ln w="0"/>
                <a:solidFill>
                  <a:schemeClr val="accent1"/>
                </a:solidFill>
                <a:effectLst>
                  <a:outerShdw blurRad="38100" dist="25400" dir="5400000" algn="ctr" rotWithShape="0">
                    <a:srgbClr val="6E747A">
                      <a:alpha val="43000"/>
                    </a:srgbClr>
                  </a:outerShdw>
                </a:effectLst>
              </a:rPr>
              <a:t>Memory</a:t>
            </a:r>
          </a:p>
        </p:txBody>
      </p:sp>
      <p:sp>
        <p:nvSpPr>
          <p:cNvPr id="15" name="Rectangle 14">
            <a:extLst>
              <a:ext uri="{FF2B5EF4-FFF2-40B4-BE49-F238E27FC236}">
                <a16:creationId xmlns:a16="http://schemas.microsoft.com/office/drawing/2014/main" id="{9B07B5C5-360E-13B6-6919-5D1DABEFDDCB}"/>
              </a:ext>
            </a:extLst>
          </p:cNvPr>
          <p:cNvSpPr/>
          <p:nvPr/>
        </p:nvSpPr>
        <p:spPr>
          <a:xfrm>
            <a:off x="3456995" y="2342360"/>
            <a:ext cx="633507" cy="246221"/>
          </a:xfrm>
          <a:prstGeom prst="rect">
            <a:avLst/>
          </a:prstGeom>
          <a:noFill/>
        </p:spPr>
        <p:txBody>
          <a:bodyPr wrap="none" lIns="91440" tIns="45720" rIns="91440" bIns="45720">
            <a:spAutoFit/>
          </a:bodyPr>
          <a:lstStyle/>
          <a:p>
            <a:pPr algn="ctr"/>
            <a:r>
              <a:rPr lang="en-US" sz="1000" b="0" cap="none" spc="0" dirty="0">
                <a:ln w="0"/>
                <a:solidFill>
                  <a:schemeClr val="accent1"/>
                </a:solidFill>
                <a:effectLst>
                  <a:outerShdw blurRad="38100" dist="25400" dir="5400000" algn="ctr" rotWithShape="0">
                    <a:srgbClr val="6E747A">
                      <a:alpha val="43000"/>
                    </a:srgbClr>
                  </a:outerShdw>
                </a:effectLst>
              </a:rPr>
              <a:t>Memory</a:t>
            </a:r>
          </a:p>
        </p:txBody>
      </p:sp>
      <p:cxnSp>
        <p:nvCxnSpPr>
          <p:cNvPr id="17" name="Straight Arrow Connector 16">
            <a:extLst>
              <a:ext uri="{FF2B5EF4-FFF2-40B4-BE49-F238E27FC236}">
                <a16:creationId xmlns:a16="http://schemas.microsoft.com/office/drawing/2014/main" id="{33B4B238-91D6-E02A-F697-66D1B5AD8EEF}"/>
              </a:ext>
            </a:extLst>
          </p:cNvPr>
          <p:cNvCxnSpPr>
            <a:stCxn id="7" idx="3"/>
            <a:endCxn id="9" idx="2"/>
          </p:cNvCxnSpPr>
          <p:nvPr/>
        </p:nvCxnSpPr>
        <p:spPr>
          <a:xfrm flipV="1">
            <a:off x="2122714" y="1748631"/>
            <a:ext cx="356377" cy="166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AC32B62-C9B2-340A-698A-7F69748DC7A7}"/>
              </a:ext>
            </a:extLst>
          </p:cNvPr>
          <p:cNvCxnSpPr>
            <a:cxnSpLocks/>
            <a:stCxn id="7" idx="3"/>
            <a:endCxn id="10" idx="2"/>
          </p:cNvCxnSpPr>
          <p:nvPr/>
        </p:nvCxnSpPr>
        <p:spPr>
          <a:xfrm>
            <a:off x="2122714" y="1915044"/>
            <a:ext cx="356377" cy="2042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CD2DAB5-0570-627F-484E-2B9EB159DC24}"/>
              </a:ext>
            </a:extLst>
          </p:cNvPr>
          <p:cNvCxnSpPr>
            <a:cxnSpLocks/>
            <a:stCxn id="7" idx="3"/>
            <a:endCxn id="11" idx="2"/>
          </p:cNvCxnSpPr>
          <p:nvPr/>
        </p:nvCxnSpPr>
        <p:spPr>
          <a:xfrm>
            <a:off x="2122714" y="1915044"/>
            <a:ext cx="356377" cy="5717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0833389D-7181-8440-49E5-770A2FF95E1C}"/>
              </a:ext>
            </a:extLst>
          </p:cNvPr>
          <p:cNvSpPr/>
          <p:nvPr/>
        </p:nvSpPr>
        <p:spPr>
          <a:xfrm>
            <a:off x="4639142" y="1660285"/>
            <a:ext cx="1772543" cy="92829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200" dirty="0"/>
              <a:t>A=16</a:t>
            </a:r>
          </a:p>
          <a:p>
            <a:pPr algn="ctr"/>
            <a:r>
              <a:rPr lang="en-IN" sz="1200" dirty="0"/>
              <a:t>B=20</a:t>
            </a:r>
          </a:p>
          <a:p>
            <a:pPr algn="ctr"/>
            <a:r>
              <a:rPr lang="en-IN" sz="1200" dirty="0"/>
              <a:t>C=‘edifyIT’</a:t>
            </a:r>
          </a:p>
          <a:p>
            <a:pPr algn="ctr"/>
            <a:r>
              <a:rPr lang="en-IN" sz="1200" dirty="0"/>
              <a:t>Print(A,B)</a:t>
            </a:r>
          </a:p>
        </p:txBody>
      </p:sp>
      <p:cxnSp>
        <p:nvCxnSpPr>
          <p:cNvPr id="30" name="Straight Arrow Connector 29">
            <a:extLst>
              <a:ext uri="{FF2B5EF4-FFF2-40B4-BE49-F238E27FC236}">
                <a16:creationId xmlns:a16="http://schemas.microsoft.com/office/drawing/2014/main" id="{EE804AFC-89B0-25C2-0485-911E1F578B8A}"/>
              </a:ext>
            </a:extLst>
          </p:cNvPr>
          <p:cNvCxnSpPr>
            <a:cxnSpLocks/>
            <a:stCxn id="29" idx="3"/>
          </p:cNvCxnSpPr>
          <p:nvPr/>
        </p:nvCxnSpPr>
        <p:spPr>
          <a:xfrm>
            <a:off x="6411685" y="2124433"/>
            <a:ext cx="631372" cy="0"/>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6E717974-2E02-70B9-A17C-73E5530E6527}"/>
              </a:ext>
            </a:extLst>
          </p:cNvPr>
          <p:cNvSpPr/>
          <p:nvPr/>
        </p:nvSpPr>
        <p:spPr>
          <a:xfrm>
            <a:off x="7195457" y="1783397"/>
            <a:ext cx="1458686" cy="55896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16 edifyIT</a:t>
            </a:r>
          </a:p>
        </p:txBody>
      </p:sp>
      <p:pic>
        <p:nvPicPr>
          <p:cNvPr id="36" name="Picture 35">
            <a:extLst>
              <a:ext uri="{FF2B5EF4-FFF2-40B4-BE49-F238E27FC236}">
                <a16:creationId xmlns:a16="http://schemas.microsoft.com/office/drawing/2014/main" id="{5DB885FA-4CEE-5527-20C6-B58B8026E165}"/>
              </a:ext>
            </a:extLst>
          </p:cNvPr>
          <p:cNvPicPr>
            <a:picLocks noChangeAspect="1"/>
          </p:cNvPicPr>
          <p:nvPr/>
        </p:nvPicPr>
        <p:blipFill>
          <a:blip r:embed="rId5"/>
          <a:stretch>
            <a:fillRect/>
          </a:stretch>
        </p:blipFill>
        <p:spPr>
          <a:xfrm>
            <a:off x="5111942" y="1439474"/>
            <a:ext cx="937341" cy="190517"/>
          </a:xfrm>
          <a:prstGeom prst="rect">
            <a:avLst/>
          </a:prstGeom>
        </p:spPr>
      </p:pic>
      <p:pic>
        <p:nvPicPr>
          <p:cNvPr id="38" name="Picture 37">
            <a:extLst>
              <a:ext uri="{FF2B5EF4-FFF2-40B4-BE49-F238E27FC236}">
                <a16:creationId xmlns:a16="http://schemas.microsoft.com/office/drawing/2014/main" id="{6817DD9C-6068-7151-CF73-82E621907086}"/>
              </a:ext>
            </a:extLst>
          </p:cNvPr>
          <p:cNvPicPr>
            <a:picLocks noChangeAspect="1"/>
          </p:cNvPicPr>
          <p:nvPr/>
        </p:nvPicPr>
        <p:blipFill>
          <a:blip r:embed="rId6"/>
          <a:stretch>
            <a:fillRect/>
          </a:stretch>
        </p:blipFill>
        <p:spPr>
          <a:xfrm>
            <a:off x="7556513" y="1485189"/>
            <a:ext cx="853514" cy="213378"/>
          </a:xfrm>
          <a:prstGeom prst="rect">
            <a:avLst/>
          </a:prstGeom>
        </p:spPr>
      </p:pic>
      <p:pic>
        <p:nvPicPr>
          <p:cNvPr id="40" name="Picture 39">
            <a:extLst>
              <a:ext uri="{FF2B5EF4-FFF2-40B4-BE49-F238E27FC236}">
                <a16:creationId xmlns:a16="http://schemas.microsoft.com/office/drawing/2014/main" id="{E9D163A8-613F-811F-579A-C8FFE85285CE}"/>
              </a:ext>
            </a:extLst>
          </p:cNvPr>
          <p:cNvPicPr>
            <a:picLocks noChangeAspect="1"/>
          </p:cNvPicPr>
          <p:nvPr/>
        </p:nvPicPr>
        <p:blipFill>
          <a:blip r:embed="rId7"/>
          <a:srcRect l="38438" t="21904" r="7277" b="-3889"/>
          <a:stretch>
            <a:fillRect/>
          </a:stretch>
        </p:blipFill>
        <p:spPr>
          <a:xfrm>
            <a:off x="329126" y="3143084"/>
            <a:ext cx="2744777" cy="1776367"/>
          </a:xfrm>
          <a:prstGeom prst="rect">
            <a:avLst/>
          </a:prstGeom>
        </p:spPr>
      </p:pic>
      <p:pic>
        <p:nvPicPr>
          <p:cNvPr id="42" name="Picture 41">
            <a:extLst>
              <a:ext uri="{FF2B5EF4-FFF2-40B4-BE49-F238E27FC236}">
                <a16:creationId xmlns:a16="http://schemas.microsoft.com/office/drawing/2014/main" id="{529183AD-C135-3B4C-8E42-EB9776BB64C9}"/>
              </a:ext>
            </a:extLst>
          </p:cNvPr>
          <p:cNvPicPr>
            <a:picLocks noChangeAspect="1"/>
          </p:cNvPicPr>
          <p:nvPr/>
        </p:nvPicPr>
        <p:blipFill>
          <a:blip r:embed="rId8"/>
          <a:stretch>
            <a:fillRect/>
          </a:stretch>
        </p:blipFill>
        <p:spPr>
          <a:xfrm>
            <a:off x="3199191" y="3076925"/>
            <a:ext cx="2873791" cy="1679779"/>
          </a:xfrm>
          <a:prstGeom prst="rect">
            <a:avLst/>
          </a:prstGeom>
        </p:spPr>
      </p:pic>
      <p:pic>
        <p:nvPicPr>
          <p:cNvPr id="44" name="Picture 43">
            <a:extLst>
              <a:ext uri="{FF2B5EF4-FFF2-40B4-BE49-F238E27FC236}">
                <a16:creationId xmlns:a16="http://schemas.microsoft.com/office/drawing/2014/main" id="{4A75161E-0A7C-4371-85D9-9EFD96CF907D}"/>
              </a:ext>
            </a:extLst>
          </p:cNvPr>
          <p:cNvPicPr>
            <a:picLocks noChangeAspect="1"/>
          </p:cNvPicPr>
          <p:nvPr/>
        </p:nvPicPr>
        <p:blipFill>
          <a:blip r:embed="rId9"/>
          <a:stretch>
            <a:fillRect/>
          </a:stretch>
        </p:blipFill>
        <p:spPr>
          <a:xfrm>
            <a:off x="6198270" y="3086917"/>
            <a:ext cx="2698463" cy="1679779"/>
          </a:xfrm>
          <a:prstGeom prst="rect">
            <a:avLst/>
          </a:prstGeom>
        </p:spPr>
      </p:pic>
      <p:pic>
        <p:nvPicPr>
          <p:cNvPr id="46" name="Picture 45">
            <a:extLst>
              <a:ext uri="{FF2B5EF4-FFF2-40B4-BE49-F238E27FC236}">
                <a16:creationId xmlns:a16="http://schemas.microsoft.com/office/drawing/2014/main" id="{09A0CC3F-693F-0EA6-F2DF-2BF5FD7AFCD4}"/>
              </a:ext>
            </a:extLst>
          </p:cNvPr>
          <p:cNvPicPr>
            <a:picLocks noChangeAspect="1"/>
          </p:cNvPicPr>
          <p:nvPr/>
        </p:nvPicPr>
        <p:blipFill>
          <a:blip r:embed="rId10"/>
          <a:srcRect b="79599"/>
          <a:stretch>
            <a:fillRect/>
          </a:stretch>
        </p:blipFill>
        <p:spPr>
          <a:xfrm>
            <a:off x="251992" y="5412289"/>
            <a:ext cx="2808339" cy="390193"/>
          </a:xfrm>
          <a:prstGeom prst="rect">
            <a:avLst/>
          </a:prstGeom>
        </p:spPr>
      </p:pic>
      <p:pic>
        <p:nvPicPr>
          <p:cNvPr id="47" name="Picture 46">
            <a:extLst>
              <a:ext uri="{FF2B5EF4-FFF2-40B4-BE49-F238E27FC236}">
                <a16:creationId xmlns:a16="http://schemas.microsoft.com/office/drawing/2014/main" id="{E4C6BF4F-C166-3B4A-9707-9830821732CD}"/>
              </a:ext>
            </a:extLst>
          </p:cNvPr>
          <p:cNvPicPr>
            <a:picLocks noChangeAspect="1"/>
          </p:cNvPicPr>
          <p:nvPr/>
        </p:nvPicPr>
        <p:blipFill>
          <a:blip r:embed="rId10"/>
          <a:srcRect t="38792" b="40807"/>
          <a:stretch>
            <a:fillRect/>
          </a:stretch>
        </p:blipFill>
        <p:spPr>
          <a:xfrm>
            <a:off x="251992" y="5835596"/>
            <a:ext cx="2784981" cy="376103"/>
          </a:xfrm>
          <a:prstGeom prst="rect">
            <a:avLst/>
          </a:prstGeom>
        </p:spPr>
      </p:pic>
      <p:pic>
        <p:nvPicPr>
          <p:cNvPr id="48" name="Picture 47">
            <a:extLst>
              <a:ext uri="{FF2B5EF4-FFF2-40B4-BE49-F238E27FC236}">
                <a16:creationId xmlns:a16="http://schemas.microsoft.com/office/drawing/2014/main" id="{F47179F3-E1B2-7AAF-FF08-499DA1FE2304}"/>
              </a:ext>
            </a:extLst>
          </p:cNvPr>
          <p:cNvPicPr>
            <a:picLocks noChangeAspect="1"/>
          </p:cNvPicPr>
          <p:nvPr/>
        </p:nvPicPr>
        <p:blipFill>
          <a:blip r:embed="rId10"/>
          <a:srcRect t="72709"/>
          <a:stretch>
            <a:fillRect/>
          </a:stretch>
        </p:blipFill>
        <p:spPr>
          <a:xfrm>
            <a:off x="251992" y="6151183"/>
            <a:ext cx="2784981" cy="422028"/>
          </a:xfrm>
          <a:prstGeom prst="rect">
            <a:avLst/>
          </a:prstGeom>
        </p:spPr>
      </p:pic>
      <p:pic>
        <p:nvPicPr>
          <p:cNvPr id="50" name="Picture 49">
            <a:extLst>
              <a:ext uri="{FF2B5EF4-FFF2-40B4-BE49-F238E27FC236}">
                <a16:creationId xmlns:a16="http://schemas.microsoft.com/office/drawing/2014/main" id="{F948C613-040D-D86B-EC09-DA81FA3EBDD4}"/>
              </a:ext>
            </a:extLst>
          </p:cNvPr>
          <p:cNvPicPr>
            <a:picLocks noChangeAspect="1"/>
          </p:cNvPicPr>
          <p:nvPr/>
        </p:nvPicPr>
        <p:blipFill>
          <a:blip r:embed="rId11"/>
          <a:stretch>
            <a:fillRect/>
          </a:stretch>
        </p:blipFill>
        <p:spPr>
          <a:xfrm>
            <a:off x="8969829" y="3076925"/>
            <a:ext cx="2970179" cy="1689772"/>
          </a:xfrm>
          <a:prstGeom prst="rect">
            <a:avLst/>
          </a:prstGeom>
        </p:spPr>
      </p:pic>
      <p:pic>
        <p:nvPicPr>
          <p:cNvPr id="52" name="Picture 51">
            <a:extLst>
              <a:ext uri="{FF2B5EF4-FFF2-40B4-BE49-F238E27FC236}">
                <a16:creationId xmlns:a16="http://schemas.microsoft.com/office/drawing/2014/main" id="{8FCE8F6A-2C8A-9B6D-ED49-412C0CF7AC6C}"/>
              </a:ext>
            </a:extLst>
          </p:cNvPr>
          <p:cNvPicPr>
            <a:picLocks noChangeAspect="1"/>
          </p:cNvPicPr>
          <p:nvPr/>
        </p:nvPicPr>
        <p:blipFill>
          <a:blip r:embed="rId12"/>
          <a:stretch>
            <a:fillRect/>
          </a:stretch>
        </p:blipFill>
        <p:spPr>
          <a:xfrm>
            <a:off x="3309275" y="5368020"/>
            <a:ext cx="4480093" cy="705664"/>
          </a:xfrm>
          <a:prstGeom prst="rect">
            <a:avLst/>
          </a:prstGeom>
        </p:spPr>
      </p:pic>
      <p:pic>
        <p:nvPicPr>
          <p:cNvPr id="54" name="Picture 53">
            <a:extLst>
              <a:ext uri="{FF2B5EF4-FFF2-40B4-BE49-F238E27FC236}">
                <a16:creationId xmlns:a16="http://schemas.microsoft.com/office/drawing/2014/main" id="{89EFBDE6-8E9F-0FD5-33EC-C827918CC82A}"/>
              </a:ext>
            </a:extLst>
          </p:cNvPr>
          <p:cNvPicPr>
            <a:picLocks noChangeAspect="1"/>
          </p:cNvPicPr>
          <p:nvPr/>
        </p:nvPicPr>
        <p:blipFill>
          <a:blip r:embed="rId13"/>
          <a:stretch>
            <a:fillRect/>
          </a:stretch>
        </p:blipFill>
        <p:spPr>
          <a:xfrm>
            <a:off x="3309275" y="6073684"/>
            <a:ext cx="4480093" cy="586170"/>
          </a:xfrm>
          <a:prstGeom prst="rect">
            <a:avLst/>
          </a:prstGeom>
        </p:spPr>
      </p:pic>
      <p:pic>
        <p:nvPicPr>
          <p:cNvPr id="56" name="Picture 55">
            <a:extLst>
              <a:ext uri="{FF2B5EF4-FFF2-40B4-BE49-F238E27FC236}">
                <a16:creationId xmlns:a16="http://schemas.microsoft.com/office/drawing/2014/main" id="{FB10D709-EBB9-ACDF-50F5-685876C23AF4}"/>
              </a:ext>
            </a:extLst>
          </p:cNvPr>
          <p:cNvPicPr>
            <a:picLocks noChangeAspect="1"/>
          </p:cNvPicPr>
          <p:nvPr/>
        </p:nvPicPr>
        <p:blipFill>
          <a:blip r:embed="rId14"/>
          <a:srcRect b="68124"/>
          <a:stretch>
            <a:fillRect/>
          </a:stretch>
        </p:blipFill>
        <p:spPr>
          <a:xfrm>
            <a:off x="8061670" y="5350391"/>
            <a:ext cx="3949864" cy="547912"/>
          </a:xfrm>
          <a:prstGeom prst="rect">
            <a:avLst/>
          </a:prstGeom>
        </p:spPr>
      </p:pic>
      <p:pic>
        <p:nvPicPr>
          <p:cNvPr id="57" name="Picture 56">
            <a:extLst>
              <a:ext uri="{FF2B5EF4-FFF2-40B4-BE49-F238E27FC236}">
                <a16:creationId xmlns:a16="http://schemas.microsoft.com/office/drawing/2014/main" id="{2BBFDBDB-04D5-FB67-FE57-782E87D60FB6}"/>
              </a:ext>
            </a:extLst>
          </p:cNvPr>
          <p:cNvPicPr>
            <a:picLocks noChangeAspect="1"/>
          </p:cNvPicPr>
          <p:nvPr/>
        </p:nvPicPr>
        <p:blipFill>
          <a:blip r:embed="rId14"/>
          <a:srcRect t="48645" b="13371"/>
          <a:stretch>
            <a:fillRect/>
          </a:stretch>
        </p:blipFill>
        <p:spPr>
          <a:xfrm>
            <a:off x="8061670" y="5887318"/>
            <a:ext cx="3949864" cy="652899"/>
          </a:xfrm>
          <a:prstGeom prst="rect">
            <a:avLst/>
          </a:prstGeom>
        </p:spPr>
      </p:pic>
      <p:sp>
        <p:nvSpPr>
          <p:cNvPr id="58" name="Rectangle 57">
            <a:extLst>
              <a:ext uri="{FF2B5EF4-FFF2-40B4-BE49-F238E27FC236}">
                <a16:creationId xmlns:a16="http://schemas.microsoft.com/office/drawing/2014/main" id="{53696BE6-50D7-7E5C-4A41-CD8EBE53A0B5}"/>
              </a:ext>
            </a:extLst>
          </p:cNvPr>
          <p:cNvSpPr/>
          <p:nvPr/>
        </p:nvSpPr>
        <p:spPr>
          <a:xfrm>
            <a:off x="251992" y="2730228"/>
            <a:ext cx="2643481" cy="400110"/>
          </a:xfrm>
          <a:prstGeom prst="rect">
            <a:avLst/>
          </a:prstGeom>
          <a:noFill/>
        </p:spPr>
        <p:txBody>
          <a:bodyPr wrap="none" lIns="91440" tIns="45720" rIns="91440" bIns="45720">
            <a:spAutoFit/>
          </a:bodyPr>
          <a:lstStyle/>
          <a:p>
            <a:pPr algn="ctr"/>
            <a:r>
              <a:rPr lang="en-US" sz="2000" b="1" cap="none" spc="0" dirty="0">
                <a:ln w="0"/>
                <a:effectLst>
                  <a:outerShdw blurRad="38100" dist="25400" dir="5400000" algn="ctr" rotWithShape="0">
                    <a:srgbClr val="6E747A">
                      <a:alpha val="43000"/>
                    </a:srgbClr>
                  </a:outerShdw>
                </a:effectLst>
              </a:rPr>
              <a:t>Arithmetic Operators</a:t>
            </a:r>
          </a:p>
        </p:txBody>
      </p:sp>
      <p:sp>
        <p:nvSpPr>
          <p:cNvPr id="59" name="Rectangle 58">
            <a:extLst>
              <a:ext uri="{FF2B5EF4-FFF2-40B4-BE49-F238E27FC236}">
                <a16:creationId xmlns:a16="http://schemas.microsoft.com/office/drawing/2014/main" id="{D3A02DEB-283F-8893-84D9-77855CD85C16}"/>
              </a:ext>
            </a:extLst>
          </p:cNvPr>
          <p:cNvSpPr/>
          <p:nvPr/>
        </p:nvSpPr>
        <p:spPr>
          <a:xfrm>
            <a:off x="3085353" y="2755143"/>
            <a:ext cx="2797048" cy="400110"/>
          </a:xfrm>
          <a:prstGeom prst="rect">
            <a:avLst/>
          </a:prstGeom>
          <a:noFill/>
        </p:spPr>
        <p:txBody>
          <a:bodyPr wrap="none" lIns="91440" tIns="45720" rIns="91440" bIns="45720">
            <a:spAutoFit/>
          </a:bodyPr>
          <a:lstStyle/>
          <a:p>
            <a:pPr algn="ctr"/>
            <a:r>
              <a:rPr lang="en-US" sz="2000" b="1" cap="none" spc="0" dirty="0">
                <a:ln w="0"/>
                <a:effectLst>
                  <a:outerShdw blurRad="38100" dist="25400" dir="5400000" algn="ctr" rotWithShape="0">
                    <a:srgbClr val="6E747A">
                      <a:alpha val="43000"/>
                    </a:srgbClr>
                  </a:outerShdw>
                </a:effectLst>
              </a:rPr>
              <a:t>Assignment Operators</a:t>
            </a:r>
          </a:p>
        </p:txBody>
      </p:sp>
      <p:sp>
        <p:nvSpPr>
          <p:cNvPr id="60" name="Rectangle 59">
            <a:extLst>
              <a:ext uri="{FF2B5EF4-FFF2-40B4-BE49-F238E27FC236}">
                <a16:creationId xmlns:a16="http://schemas.microsoft.com/office/drawing/2014/main" id="{081BA499-5509-CAD3-4AE4-6978D2D669F8}"/>
              </a:ext>
            </a:extLst>
          </p:cNvPr>
          <p:cNvSpPr/>
          <p:nvPr/>
        </p:nvSpPr>
        <p:spPr>
          <a:xfrm>
            <a:off x="6042686" y="2735558"/>
            <a:ext cx="2850268" cy="400110"/>
          </a:xfrm>
          <a:prstGeom prst="rect">
            <a:avLst/>
          </a:prstGeom>
          <a:noFill/>
        </p:spPr>
        <p:txBody>
          <a:bodyPr wrap="none" lIns="91440" tIns="45720" rIns="91440" bIns="45720">
            <a:spAutoFit/>
          </a:bodyPr>
          <a:lstStyle/>
          <a:p>
            <a:pPr algn="ctr"/>
            <a:r>
              <a:rPr lang="en-US" sz="2000" b="1" cap="none" spc="0" dirty="0">
                <a:ln w="0"/>
                <a:effectLst>
                  <a:outerShdw blurRad="38100" dist="25400" dir="5400000" algn="ctr" rotWithShape="0">
                    <a:srgbClr val="6E747A">
                      <a:alpha val="43000"/>
                    </a:srgbClr>
                  </a:outerShdw>
                </a:effectLst>
              </a:rPr>
              <a:t>Comparison Operators</a:t>
            </a:r>
          </a:p>
        </p:txBody>
      </p:sp>
      <p:sp>
        <p:nvSpPr>
          <p:cNvPr id="61" name="Rectangle 60">
            <a:extLst>
              <a:ext uri="{FF2B5EF4-FFF2-40B4-BE49-F238E27FC236}">
                <a16:creationId xmlns:a16="http://schemas.microsoft.com/office/drawing/2014/main" id="{47498F25-A729-0311-6ABD-B6D49A5E150E}"/>
              </a:ext>
            </a:extLst>
          </p:cNvPr>
          <p:cNvSpPr/>
          <p:nvPr/>
        </p:nvSpPr>
        <p:spPr>
          <a:xfrm>
            <a:off x="8892954" y="2705685"/>
            <a:ext cx="2152064" cy="400110"/>
          </a:xfrm>
          <a:prstGeom prst="rect">
            <a:avLst/>
          </a:prstGeom>
          <a:noFill/>
        </p:spPr>
        <p:txBody>
          <a:bodyPr wrap="none" lIns="91440" tIns="45720" rIns="91440" bIns="45720">
            <a:spAutoFit/>
          </a:bodyPr>
          <a:lstStyle/>
          <a:p>
            <a:pPr algn="ctr"/>
            <a:r>
              <a:rPr lang="en-US" sz="2000" b="1" cap="none" spc="0" dirty="0">
                <a:ln w="0"/>
                <a:effectLst>
                  <a:outerShdw blurRad="38100" dist="25400" dir="5400000" algn="ctr" rotWithShape="0">
                    <a:srgbClr val="6E747A">
                      <a:alpha val="43000"/>
                    </a:srgbClr>
                  </a:outerShdw>
                </a:effectLst>
              </a:rPr>
              <a:t>Binary Operators</a:t>
            </a:r>
          </a:p>
        </p:txBody>
      </p:sp>
      <p:sp>
        <p:nvSpPr>
          <p:cNvPr id="62" name="Rectangle 61">
            <a:extLst>
              <a:ext uri="{FF2B5EF4-FFF2-40B4-BE49-F238E27FC236}">
                <a16:creationId xmlns:a16="http://schemas.microsoft.com/office/drawing/2014/main" id="{DCEBEBFA-02AD-8112-80AA-22A766B9F1C0}"/>
              </a:ext>
            </a:extLst>
          </p:cNvPr>
          <p:cNvSpPr/>
          <p:nvPr/>
        </p:nvSpPr>
        <p:spPr>
          <a:xfrm>
            <a:off x="317676" y="4905679"/>
            <a:ext cx="2268378" cy="400110"/>
          </a:xfrm>
          <a:prstGeom prst="rect">
            <a:avLst/>
          </a:prstGeom>
          <a:solidFill>
            <a:srgbClr val="FFFFFF"/>
          </a:solidFill>
        </p:spPr>
        <p:txBody>
          <a:bodyPr wrap="none" lIns="91440" tIns="45720" rIns="91440" bIns="45720">
            <a:spAutoFit/>
          </a:bodyPr>
          <a:lstStyle/>
          <a:p>
            <a:pPr algn="ctr"/>
            <a:r>
              <a:rPr lang="en-US" sz="2000" b="1" cap="none" spc="0" dirty="0">
                <a:ln w="0"/>
                <a:effectLst>
                  <a:outerShdw blurRad="38100" dist="25400" dir="5400000" algn="ctr" rotWithShape="0">
                    <a:srgbClr val="6E747A">
                      <a:alpha val="43000"/>
                    </a:srgbClr>
                  </a:outerShdw>
                </a:effectLst>
              </a:rPr>
              <a:t>Bitwise Operators</a:t>
            </a:r>
          </a:p>
        </p:txBody>
      </p:sp>
      <p:sp>
        <p:nvSpPr>
          <p:cNvPr id="63" name="Rectangle 62">
            <a:extLst>
              <a:ext uri="{FF2B5EF4-FFF2-40B4-BE49-F238E27FC236}">
                <a16:creationId xmlns:a16="http://schemas.microsoft.com/office/drawing/2014/main" id="{5BDE03BB-DB52-EF4C-A139-BB5013E68725}"/>
              </a:ext>
            </a:extLst>
          </p:cNvPr>
          <p:cNvSpPr/>
          <p:nvPr/>
        </p:nvSpPr>
        <p:spPr>
          <a:xfrm>
            <a:off x="4190749" y="4916905"/>
            <a:ext cx="2374176" cy="400110"/>
          </a:xfrm>
          <a:prstGeom prst="rect">
            <a:avLst/>
          </a:prstGeom>
          <a:noFill/>
        </p:spPr>
        <p:txBody>
          <a:bodyPr wrap="none" lIns="91440" tIns="45720" rIns="91440" bIns="45720">
            <a:spAutoFit/>
          </a:bodyPr>
          <a:lstStyle/>
          <a:p>
            <a:pPr algn="ctr"/>
            <a:r>
              <a:rPr lang="en-US" sz="2000" b="1" cap="none" spc="0" dirty="0">
                <a:ln w="0"/>
                <a:effectLst>
                  <a:outerShdw blurRad="38100" dist="25400" dir="5400000" algn="ctr" rotWithShape="0">
                    <a:srgbClr val="6E747A">
                      <a:alpha val="43000"/>
                    </a:srgbClr>
                  </a:outerShdw>
                </a:effectLst>
              </a:rPr>
              <a:t>Identity Operators</a:t>
            </a:r>
          </a:p>
        </p:txBody>
      </p:sp>
      <p:sp>
        <p:nvSpPr>
          <p:cNvPr id="64" name="Rectangle 63">
            <a:extLst>
              <a:ext uri="{FF2B5EF4-FFF2-40B4-BE49-F238E27FC236}">
                <a16:creationId xmlns:a16="http://schemas.microsoft.com/office/drawing/2014/main" id="{9BDB9A87-C969-CBE0-B0F4-3CD3CAD41393}"/>
              </a:ext>
            </a:extLst>
          </p:cNvPr>
          <p:cNvSpPr/>
          <p:nvPr/>
        </p:nvSpPr>
        <p:spPr>
          <a:xfrm>
            <a:off x="8261887" y="4863908"/>
            <a:ext cx="2876621" cy="400110"/>
          </a:xfrm>
          <a:prstGeom prst="rect">
            <a:avLst/>
          </a:prstGeom>
          <a:noFill/>
        </p:spPr>
        <p:txBody>
          <a:bodyPr wrap="none" lIns="91440" tIns="45720" rIns="91440" bIns="45720">
            <a:spAutoFit/>
          </a:bodyPr>
          <a:lstStyle/>
          <a:p>
            <a:pPr algn="ctr"/>
            <a:r>
              <a:rPr lang="en-US" sz="2000" b="1" cap="none" spc="0" dirty="0">
                <a:ln w="0"/>
                <a:effectLst>
                  <a:outerShdw blurRad="38100" dist="25400" dir="5400000" algn="ctr" rotWithShape="0">
                    <a:srgbClr val="6E747A">
                      <a:alpha val="43000"/>
                    </a:srgbClr>
                  </a:outerShdw>
                </a:effectLst>
              </a:rPr>
              <a:t>Membership Operators</a:t>
            </a:r>
          </a:p>
        </p:txBody>
      </p:sp>
    </p:spTree>
    <p:extLst>
      <p:ext uri="{BB962C8B-B14F-4D97-AF65-F5344CB8AC3E}">
        <p14:creationId xmlns:p14="http://schemas.microsoft.com/office/powerpoint/2010/main" val="33497508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B37651-0CB7-1E66-B3AD-4B704CA4B03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26DC3BA-66DD-BE9E-9976-279B05666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AC996172-8AE9-B3B0-4589-7047A65D9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958FD408-D020-EEE6-612B-B866E646A236}"/>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Python Datatypes</a:t>
            </a:r>
          </a:p>
        </p:txBody>
      </p:sp>
      <p:sp>
        <p:nvSpPr>
          <p:cNvPr id="26" name="Arc 25">
            <a:extLst>
              <a:ext uri="{FF2B5EF4-FFF2-40B4-BE49-F238E27FC236}">
                <a16:creationId xmlns:a16="http://schemas.microsoft.com/office/drawing/2014/main" id="{6AB62910-9902-D2DD-4E8F-FC5F1C27C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DCCAAF66-EA60-BFC6-2B03-AC46C2A790A9}"/>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pic>
        <p:nvPicPr>
          <p:cNvPr id="4" name="Picture 3">
            <a:extLst>
              <a:ext uri="{FF2B5EF4-FFF2-40B4-BE49-F238E27FC236}">
                <a16:creationId xmlns:a16="http://schemas.microsoft.com/office/drawing/2014/main" id="{50ABFD4F-E707-CB57-1997-A82D73D4B452}"/>
              </a:ext>
            </a:extLst>
          </p:cNvPr>
          <p:cNvPicPr>
            <a:picLocks noChangeAspect="1"/>
          </p:cNvPicPr>
          <p:nvPr/>
        </p:nvPicPr>
        <p:blipFill>
          <a:blip r:embed="rId5"/>
          <a:srcRect t="32504"/>
          <a:stretch>
            <a:fillRect/>
          </a:stretch>
        </p:blipFill>
        <p:spPr>
          <a:xfrm>
            <a:off x="42832" y="557734"/>
            <a:ext cx="7749151" cy="2386634"/>
          </a:xfrm>
          <a:prstGeom prst="rect">
            <a:avLst/>
          </a:prstGeom>
        </p:spPr>
      </p:pic>
      <p:sp>
        <p:nvSpPr>
          <p:cNvPr id="6" name="Rectangle 5">
            <a:extLst>
              <a:ext uri="{FF2B5EF4-FFF2-40B4-BE49-F238E27FC236}">
                <a16:creationId xmlns:a16="http://schemas.microsoft.com/office/drawing/2014/main" id="{379A14D8-A3F0-B88B-F1D7-33F9ED5932F8}"/>
              </a:ext>
            </a:extLst>
          </p:cNvPr>
          <p:cNvSpPr/>
          <p:nvPr/>
        </p:nvSpPr>
        <p:spPr>
          <a:xfrm>
            <a:off x="7482399" y="550073"/>
            <a:ext cx="2391937" cy="400110"/>
          </a:xfrm>
          <a:prstGeom prst="rect">
            <a:avLst/>
          </a:prstGeom>
          <a:noFill/>
        </p:spPr>
        <p:txBody>
          <a:bodyPr wrap="none" lIns="91440" tIns="45720" rIns="91440" bIns="45720">
            <a:spAutoFit/>
          </a:bodyPr>
          <a:lstStyle/>
          <a:p>
            <a:pPr algn="ctr"/>
            <a:r>
              <a:rPr lang="en-US" sz="2000" b="1" cap="none" spc="0" dirty="0">
                <a:ln w="0"/>
                <a:effectLst>
                  <a:outerShdw blurRad="38100" dist="25400" dir="5400000" algn="ctr" rotWithShape="0">
                    <a:srgbClr val="6E747A">
                      <a:alpha val="43000"/>
                    </a:srgbClr>
                  </a:outerShdw>
                </a:effectLst>
              </a:rPr>
              <a:t>Mutable Datatypes</a:t>
            </a:r>
          </a:p>
        </p:txBody>
      </p:sp>
      <p:sp>
        <p:nvSpPr>
          <p:cNvPr id="7" name="TextBox 6">
            <a:extLst>
              <a:ext uri="{FF2B5EF4-FFF2-40B4-BE49-F238E27FC236}">
                <a16:creationId xmlns:a16="http://schemas.microsoft.com/office/drawing/2014/main" id="{810B4C3F-FBA7-AC31-584F-49C5AFD03196}"/>
              </a:ext>
            </a:extLst>
          </p:cNvPr>
          <p:cNvSpPr txBox="1"/>
          <p:nvPr/>
        </p:nvSpPr>
        <p:spPr>
          <a:xfrm>
            <a:off x="7516888" y="919930"/>
            <a:ext cx="4714896" cy="923330"/>
          </a:xfrm>
          <a:prstGeom prst="rect">
            <a:avLst/>
          </a:prstGeom>
          <a:noFill/>
        </p:spPr>
        <p:txBody>
          <a:bodyPr wrap="square" rtlCol="0">
            <a:spAutoFit/>
          </a:bodyPr>
          <a:lstStyle/>
          <a:p>
            <a:r>
              <a:rPr lang="en-GB" dirty="0"/>
              <a:t>Mutable Objects are of type Python list,</a:t>
            </a:r>
            <a:r>
              <a:rPr lang="en-GB" u="sng" dirty="0"/>
              <a:t> </a:t>
            </a:r>
            <a:r>
              <a:rPr lang="en-GB" dirty="0"/>
              <a:t>Python dict, or Python set. Custom classes are generally mutable. </a:t>
            </a:r>
            <a:endParaRPr lang="en-IN" dirty="0"/>
          </a:p>
        </p:txBody>
      </p:sp>
      <p:sp>
        <p:nvSpPr>
          <p:cNvPr id="9" name="Rectangle 8">
            <a:extLst>
              <a:ext uri="{FF2B5EF4-FFF2-40B4-BE49-F238E27FC236}">
                <a16:creationId xmlns:a16="http://schemas.microsoft.com/office/drawing/2014/main" id="{C15A02A9-6DAD-2AD2-BD3B-BCA2285EF860}"/>
              </a:ext>
            </a:extLst>
          </p:cNvPr>
          <p:cNvSpPr/>
          <p:nvPr/>
        </p:nvSpPr>
        <p:spPr>
          <a:xfrm>
            <a:off x="4354286" y="3849460"/>
            <a:ext cx="2712538" cy="400110"/>
          </a:xfrm>
          <a:prstGeom prst="rect">
            <a:avLst/>
          </a:prstGeom>
          <a:noFill/>
        </p:spPr>
        <p:txBody>
          <a:bodyPr wrap="none" lIns="91440" tIns="45720" rIns="91440" bIns="45720">
            <a:spAutoFit/>
          </a:bodyPr>
          <a:lstStyle/>
          <a:p>
            <a:pPr algn="ctr"/>
            <a:r>
              <a:rPr lang="en-US" sz="2000" b="1" cap="none" spc="0" dirty="0">
                <a:ln w="0"/>
                <a:effectLst>
                  <a:outerShdw blurRad="38100" dist="25400" dir="5400000" algn="ctr" rotWithShape="0">
                    <a:srgbClr val="6E747A">
                      <a:alpha val="43000"/>
                    </a:srgbClr>
                  </a:outerShdw>
                </a:effectLst>
              </a:rPr>
              <a:t>Immutable Datatypes</a:t>
            </a:r>
          </a:p>
        </p:txBody>
      </p:sp>
      <p:sp>
        <p:nvSpPr>
          <p:cNvPr id="10" name="TextBox 9">
            <a:extLst>
              <a:ext uri="{FF2B5EF4-FFF2-40B4-BE49-F238E27FC236}">
                <a16:creationId xmlns:a16="http://schemas.microsoft.com/office/drawing/2014/main" id="{0BF1B295-392D-44BD-ADDD-D1583824400D}"/>
              </a:ext>
            </a:extLst>
          </p:cNvPr>
          <p:cNvSpPr txBox="1"/>
          <p:nvPr/>
        </p:nvSpPr>
        <p:spPr>
          <a:xfrm>
            <a:off x="4388775" y="4223439"/>
            <a:ext cx="2472997" cy="2585323"/>
          </a:xfrm>
          <a:prstGeom prst="rect">
            <a:avLst/>
          </a:prstGeom>
          <a:noFill/>
        </p:spPr>
        <p:txBody>
          <a:bodyPr wrap="square" rtlCol="0">
            <a:spAutoFit/>
          </a:bodyPr>
          <a:lstStyle/>
          <a:p>
            <a:r>
              <a:rPr lang="en-GB" dirty="0"/>
              <a:t>Immutable Objects are of in-built datatypes like int, float, bool, string, Unicode, and tuple. In simple words, an immutable object can’t be changed after it is created. </a:t>
            </a:r>
            <a:endParaRPr lang="en-IN" dirty="0"/>
          </a:p>
        </p:txBody>
      </p:sp>
      <p:pic>
        <p:nvPicPr>
          <p:cNvPr id="12" name="Picture 11">
            <a:extLst>
              <a:ext uri="{FF2B5EF4-FFF2-40B4-BE49-F238E27FC236}">
                <a16:creationId xmlns:a16="http://schemas.microsoft.com/office/drawing/2014/main" id="{FE8765A1-1AFE-6395-FE45-5C8080CAC541}"/>
              </a:ext>
            </a:extLst>
          </p:cNvPr>
          <p:cNvPicPr>
            <a:picLocks noChangeAspect="1"/>
          </p:cNvPicPr>
          <p:nvPr/>
        </p:nvPicPr>
        <p:blipFill>
          <a:blip r:embed="rId6"/>
          <a:stretch>
            <a:fillRect/>
          </a:stretch>
        </p:blipFill>
        <p:spPr>
          <a:xfrm>
            <a:off x="122818" y="3877587"/>
            <a:ext cx="4231468" cy="2548242"/>
          </a:xfrm>
          <a:prstGeom prst="rect">
            <a:avLst/>
          </a:prstGeom>
        </p:spPr>
      </p:pic>
      <p:pic>
        <p:nvPicPr>
          <p:cNvPr id="14" name="Picture 13">
            <a:extLst>
              <a:ext uri="{FF2B5EF4-FFF2-40B4-BE49-F238E27FC236}">
                <a16:creationId xmlns:a16="http://schemas.microsoft.com/office/drawing/2014/main" id="{87E0BD9C-4E61-D68C-9813-E376CBB281A6}"/>
              </a:ext>
            </a:extLst>
          </p:cNvPr>
          <p:cNvPicPr>
            <a:picLocks noChangeAspect="1"/>
          </p:cNvPicPr>
          <p:nvPr/>
        </p:nvPicPr>
        <p:blipFill>
          <a:blip r:embed="rId7"/>
          <a:stretch>
            <a:fillRect/>
          </a:stretch>
        </p:blipFill>
        <p:spPr>
          <a:xfrm>
            <a:off x="122819" y="3297259"/>
            <a:ext cx="6944006" cy="502964"/>
          </a:xfrm>
          <a:prstGeom prst="rect">
            <a:avLst/>
          </a:prstGeom>
        </p:spPr>
      </p:pic>
      <p:pic>
        <p:nvPicPr>
          <p:cNvPr id="16" name="Picture 15">
            <a:extLst>
              <a:ext uri="{FF2B5EF4-FFF2-40B4-BE49-F238E27FC236}">
                <a16:creationId xmlns:a16="http://schemas.microsoft.com/office/drawing/2014/main" id="{76EB7FE9-6B0D-3F61-60EC-975F559B6459}"/>
              </a:ext>
            </a:extLst>
          </p:cNvPr>
          <p:cNvPicPr>
            <a:picLocks noChangeAspect="1"/>
          </p:cNvPicPr>
          <p:nvPr/>
        </p:nvPicPr>
        <p:blipFill>
          <a:blip r:embed="rId8"/>
          <a:stretch>
            <a:fillRect/>
          </a:stretch>
        </p:blipFill>
        <p:spPr>
          <a:xfrm>
            <a:off x="7718530" y="2035028"/>
            <a:ext cx="4083432" cy="4781294"/>
          </a:xfrm>
          <a:prstGeom prst="rect">
            <a:avLst/>
          </a:prstGeom>
        </p:spPr>
      </p:pic>
    </p:spTree>
    <p:extLst>
      <p:ext uri="{BB962C8B-B14F-4D97-AF65-F5344CB8AC3E}">
        <p14:creationId xmlns:p14="http://schemas.microsoft.com/office/powerpoint/2010/main" val="14316352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2DC6E5-0593-5DF8-C0EC-4B497A745A9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F5ACDE0-CFE2-1210-31BC-32077548D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D7A9D56-ED05-0033-1F7A-7D01E83C2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71C0FA39-FB98-0499-BC59-E862E5D75537}"/>
              </a:ext>
            </a:extLst>
          </p:cNvPr>
          <p:cNvSpPr>
            <a:spLocks noGrp="1"/>
          </p:cNvSpPr>
          <p:nvPr>
            <p:ph type="title"/>
          </p:nvPr>
        </p:nvSpPr>
        <p:spPr>
          <a:xfrm>
            <a:off x="381000" y="73463"/>
            <a:ext cx="4615543" cy="517881"/>
          </a:xfrm>
        </p:spPr>
        <p:txBody>
          <a:bodyPr vert="horz" lIns="91440" tIns="45720" rIns="91440" bIns="45720" rtlCol="0" anchor="ctr">
            <a:normAutofit fontScale="90000"/>
          </a:bodyPr>
          <a:lstStyle/>
          <a:p>
            <a:r>
              <a:rPr lang="en-US" sz="2400" b="1" kern="1200" dirty="0">
                <a:solidFill>
                  <a:schemeClr val="tx1"/>
                </a:solidFill>
                <a:latin typeface="+mj-lt"/>
                <a:ea typeface="+mj-ea"/>
                <a:cs typeface="+mj-cs"/>
              </a:rPr>
              <a:t>Numbers, Integers, Float &amp; Complex</a:t>
            </a:r>
          </a:p>
        </p:txBody>
      </p:sp>
      <p:sp>
        <p:nvSpPr>
          <p:cNvPr id="26" name="Arc 25">
            <a:extLst>
              <a:ext uri="{FF2B5EF4-FFF2-40B4-BE49-F238E27FC236}">
                <a16:creationId xmlns:a16="http://schemas.microsoft.com/office/drawing/2014/main" id="{98AF1017-91A8-E26B-A9B6-BA04EE122E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BB2B2CF4-1C51-4BC5-54AD-60A8506344C8}"/>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pic>
        <p:nvPicPr>
          <p:cNvPr id="4" name="Picture 3">
            <a:extLst>
              <a:ext uri="{FF2B5EF4-FFF2-40B4-BE49-F238E27FC236}">
                <a16:creationId xmlns:a16="http://schemas.microsoft.com/office/drawing/2014/main" id="{906D771C-0A97-ADFE-3E15-F9B00A260F86}"/>
              </a:ext>
            </a:extLst>
          </p:cNvPr>
          <p:cNvPicPr>
            <a:picLocks noChangeAspect="1"/>
          </p:cNvPicPr>
          <p:nvPr/>
        </p:nvPicPr>
        <p:blipFill>
          <a:blip r:embed="rId5"/>
          <a:stretch>
            <a:fillRect/>
          </a:stretch>
        </p:blipFill>
        <p:spPr>
          <a:xfrm>
            <a:off x="253280" y="833869"/>
            <a:ext cx="5842720" cy="2845761"/>
          </a:xfrm>
          <a:prstGeom prst="rect">
            <a:avLst/>
          </a:prstGeom>
        </p:spPr>
      </p:pic>
      <p:pic>
        <p:nvPicPr>
          <p:cNvPr id="7" name="Picture 6">
            <a:extLst>
              <a:ext uri="{FF2B5EF4-FFF2-40B4-BE49-F238E27FC236}">
                <a16:creationId xmlns:a16="http://schemas.microsoft.com/office/drawing/2014/main" id="{8E1C888C-2EB9-C771-8145-A1B5CFCF06A0}"/>
              </a:ext>
            </a:extLst>
          </p:cNvPr>
          <p:cNvPicPr>
            <a:picLocks noChangeAspect="1"/>
          </p:cNvPicPr>
          <p:nvPr/>
        </p:nvPicPr>
        <p:blipFill>
          <a:blip r:embed="rId6"/>
          <a:stretch>
            <a:fillRect/>
          </a:stretch>
        </p:blipFill>
        <p:spPr>
          <a:xfrm>
            <a:off x="6096000" y="872416"/>
            <a:ext cx="5029950" cy="2768665"/>
          </a:xfrm>
          <a:prstGeom prst="rect">
            <a:avLst/>
          </a:prstGeom>
        </p:spPr>
      </p:pic>
      <p:pic>
        <p:nvPicPr>
          <p:cNvPr id="10" name="Picture 9">
            <a:extLst>
              <a:ext uri="{FF2B5EF4-FFF2-40B4-BE49-F238E27FC236}">
                <a16:creationId xmlns:a16="http://schemas.microsoft.com/office/drawing/2014/main" id="{0E8A3EDD-6661-8D3E-8653-7B87E1DEBDDD}"/>
              </a:ext>
            </a:extLst>
          </p:cNvPr>
          <p:cNvPicPr>
            <a:picLocks noChangeAspect="1"/>
          </p:cNvPicPr>
          <p:nvPr/>
        </p:nvPicPr>
        <p:blipFill>
          <a:blip r:embed="rId7"/>
          <a:stretch>
            <a:fillRect/>
          </a:stretch>
        </p:blipFill>
        <p:spPr>
          <a:xfrm>
            <a:off x="2456997" y="3865208"/>
            <a:ext cx="9007621" cy="2768665"/>
          </a:xfrm>
          <a:prstGeom prst="rect">
            <a:avLst/>
          </a:prstGeom>
        </p:spPr>
      </p:pic>
    </p:spTree>
    <p:extLst>
      <p:ext uri="{BB962C8B-B14F-4D97-AF65-F5344CB8AC3E}">
        <p14:creationId xmlns:p14="http://schemas.microsoft.com/office/powerpoint/2010/main" val="36004421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337B44-259C-F8CC-648D-051CDE38BFD7}"/>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4738AD4-9350-0F56-F82F-3B4D59A12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55FEBD5-1EAE-DCB0-E54F-8ECFCA76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15047E94-9F04-4596-D68D-17251C836D3E}"/>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Strings</a:t>
            </a:r>
          </a:p>
        </p:txBody>
      </p:sp>
      <p:sp>
        <p:nvSpPr>
          <p:cNvPr id="26" name="Arc 25">
            <a:extLst>
              <a:ext uri="{FF2B5EF4-FFF2-40B4-BE49-F238E27FC236}">
                <a16:creationId xmlns:a16="http://schemas.microsoft.com/office/drawing/2014/main" id="{2960FF18-141F-1EA5-5024-4A760EF70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6797A8E9-E42D-BB3B-743E-A0E172A20940}"/>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pic>
        <p:nvPicPr>
          <p:cNvPr id="3" name="Picture 2">
            <a:extLst>
              <a:ext uri="{FF2B5EF4-FFF2-40B4-BE49-F238E27FC236}">
                <a16:creationId xmlns:a16="http://schemas.microsoft.com/office/drawing/2014/main" id="{688C8D05-3E50-4EA1-0275-C14A383D959B}"/>
              </a:ext>
            </a:extLst>
          </p:cNvPr>
          <p:cNvPicPr>
            <a:picLocks noChangeAspect="1"/>
          </p:cNvPicPr>
          <p:nvPr/>
        </p:nvPicPr>
        <p:blipFill>
          <a:blip r:embed="rId5"/>
          <a:stretch>
            <a:fillRect/>
          </a:stretch>
        </p:blipFill>
        <p:spPr>
          <a:xfrm>
            <a:off x="769186" y="745984"/>
            <a:ext cx="6905243" cy="1691787"/>
          </a:xfrm>
          <a:prstGeom prst="rect">
            <a:avLst/>
          </a:prstGeom>
        </p:spPr>
      </p:pic>
      <p:pic>
        <p:nvPicPr>
          <p:cNvPr id="9" name="Picture 8">
            <a:extLst>
              <a:ext uri="{FF2B5EF4-FFF2-40B4-BE49-F238E27FC236}">
                <a16:creationId xmlns:a16="http://schemas.microsoft.com/office/drawing/2014/main" id="{A614088C-5D51-20AB-7876-26B6372F9FB0}"/>
              </a:ext>
            </a:extLst>
          </p:cNvPr>
          <p:cNvPicPr>
            <a:picLocks noChangeAspect="1"/>
          </p:cNvPicPr>
          <p:nvPr/>
        </p:nvPicPr>
        <p:blipFill>
          <a:blip r:embed="rId6"/>
          <a:stretch>
            <a:fillRect/>
          </a:stretch>
        </p:blipFill>
        <p:spPr>
          <a:xfrm>
            <a:off x="7388988" y="1203315"/>
            <a:ext cx="4707865" cy="4786068"/>
          </a:xfrm>
          <a:prstGeom prst="rect">
            <a:avLst/>
          </a:prstGeom>
        </p:spPr>
      </p:pic>
      <p:pic>
        <p:nvPicPr>
          <p:cNvPr id="12" name="Picture 11">
            <a:extLst>
              <a:ext uri="{FF2B5EF4-FFF2-40B4-BE49-F238E27FC236}">
                <a16:creationId xmlns:a16="http://schemas.microsoft.com/office/drawing/2014/main" id="{5ABAF299-376E-4FD1-C450-7184DC4F86EF}"/>
              </a:ext>
            </a:extLst>
          </p:cNvPr>
          <p:cNvPicPr>
            <a:picLocks noChangeAspect="1"/>
          </p:cNvPicPr>
          <p:nvPr/>
        </p:nvPicPr>
        <p:blipFill>
          <a:blip r:embed="rId7"/>
          <a:stretch>
            <a:fillRect/>
          </a:stretch>
        </p:blipFill>
        <p:spPr>
          <a:xfrm>
            <a:off x="274466" y="3028212"/>
            <a:ext cx="6901763" cy="3329045"/>
          </a:xfrm>
          <a:prstGeom prst="rect">
            <a:avLst/>
          </a:prstGeom>
        </p:spPr>
      </p:pic>
    </p:spTree>
    <p:extLst>
      <p:ext uri="{BB962C8B-B14F-4D97-AF65-F5344CB8AC3E}">
        <p14:creationId xmlns:p14="http://schemas.microsoft.com/office/powerpoint/2010/main" val="42253389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0CA2ED-1103-1647-703E-9DC321F7E6BA}"/>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F610C6C-AB28-A935-12F7-3BC216FA4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0F88F68A-B6D8-40E6-C128-50FCF0463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865DD9C1-7BE9-FAB3-AB1F-F1D0B6CD9E42}"/>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Control Flow in Python</a:t>
            </a:r>
          </a:p>
        </p:txBody>
      </p:sp>
      <p:sp>
        <p:nvSpPr>
          <p:cNvPr id="26" name="Arc 25">
            <a:extLst>
              <a:ext uri="{FF2B5EF4-FFF2-40B4-BE49-F238E27FC236}">
                <a16:creationId xmlns:a16="http://schemas.microsoft.com/office/drawing/2014/main" id="{3D79F230-3263-2167-58A8-89A2479A0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0B8046DB-59CD-AC85-A66E-2CF3A9AAF080}"/>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pic>
        <p:nvPicPr>
          <p:cNvPr id="4" name="Picture 3">
            <a:extLst>
              <a:ext uri="{FF2B5EF4-FFF2-40B4-BE49-F238E27FC236}">
                <a16:creationId xmlns:a16="http://schemas.microsoft.com/office/drawing/2014/main" id="{57FB4346-62F4-079C-1C45-0299207CA2A8}"/>
              </a:ext>
            </a:extLst>
          </p:cNvPr>
          <p:cNvPicPr>
            <a:picLocks noChangeAspect="1"/>
          </p:cNvPicPr>
          <p:nvPr/>
        </p:nvPicPr>
        <p:blipFill>
          <a:blip r:embed="rId5"/>
          <a:stretch>
            <a:fillRect/>
          </a:stretch>
        </p:blipFill>
        <p:spPr>
          <a:xfrm>
            <a:off x="381000" y="803881"/>
            <a:ext cx="5547841" cy="1379340"/>
          </a:xfrm>
          <a:prstGeom prst="rect">
            <a:avLst/>
          </a:prstGeom>
        </p:spPr>
      </p:pic>
      <p:pic>
        <p:nvPicPr>
          <p:cNvPr id="7" name="Picture 6">
            <a:extLst>
              <a:ext uri="{FF2B5EF4-FFF2-40B4-BE49-F238E27FC236}">
                <a16:creationId xmlns:a16="http://schemas.microsoft.com/office/drawing/2014/main" id="{5E1052E3-40CB-8970-BD74-B106E5B26729}"/>
              </a:ext>
            </a:extLst>
          </p:cNvPr>
          <p:cNvPicPr>
            <a:picLocks noChangeAspect="1"/>
          </p:cNvPicPr>
          <p:nvPr/>
        </p:nvPicPr>
        <p:blipFill>
          <a:blip r:embed="rId6"/>
          <a:stretch>
            <a:fillRect/>
          </a:stretch>
        </p:blipFill>
        <p:spPr>
          <a:xfrm>
            <a:off x="5777942" y="642399"/>
            <a:ext cx="4585259" cy="1331204"/>
          </a:xfrm>
          <a:prstGeom prst="rect">
            <a:avLst/>
          </a:prstGeom>
        </p:spPr>
      </p:pic>
      <p:pic>
        <p:nvPicPr>
          <p:cNvPr id="11" name="Picture 10">
            <a:extLst>
              <a:ext uri="{FF2B5EF4-FFF2-40B4-BE49-F238E27FC236}">
                <a16:creationId xmlns:a16="http://schemas.microsoft.com/office/drawing/2014/main" id="{BE96FCD6-E041-3DC9-D04A-B42256F8EC8B}"/>
              </a:ext>
            </a:extLst>
          </p:cNvPr>
          <p:cNvPicPr>
            <a:picLocks noChangeAspect="1"/>
          </p:cNvPicPr>
          <p:nvPr/>
        </p:nvPicPr>
        <p:blipFill>
          <a:blip r:embed="rId7"/>
          <a:stretch>
            <a:fillRect/>
          </a:stretch>
        </p:blipFill>
        <p:spPr>
          <a:xfrm>
            <a:off x="381001" y="2478894"/>
            <a:ext cx="6542314" cy="4083434"/>
          </a:xfrm>
          <a:prstGeom prst="rect">
            <a:avLst/>
          </a:prstGeom>
        </p:spPr>
      </p:pic>
      <p:pic>
        <p:nvPicPr>
          <p:cNvPr id="14" name="Picture 13">
            <a:extLst>
              <a:ext uri="{FF2B5EF4-FFF2-40B4-BE49-F238E27FC236}">
                <a16:creationId xmlns:a16="http://schemas.microsoft.com/office/drawing/2014/main" id="{5DD9EFB9-2680-FCA2-7E7C-756374D3C211}"/>
              </a:ext>
            </a:extLst>
          </p:cNvPr>
          <p:cNvPicPr>
            <a:picLocks noChangeAspect="1"/>
          </p:cNvPicPr>
          <p:nvPr/>
        </p:nvPicPr>
        <p:blipFill>
          <a:blip r:embed="rId8"/>
          <a:stretch>
            <a:fillRect/>
          </a:stretch>
        </p:blipFill>
        <p:spPr>
          <a:xfrm>
            <a:off x="7475977" y="2478894"/>
            <a:ext cx="3739705" cy="2724860"/>
          </a:xfrm>
          <a:prstGeom prst="rect">
            <a:avLst/>
          </a:prstGeom>
        </p:spPr>
      </p:pic>
      <p:pic>
        <p:nvPicPr>
          <p:cNvPr id="16" name="Picture 15">
            <a:extLst>
              <a:ext uri="{FF2B5EF4-FFF2-40B4-BE49-F238E27FC236}">
                <a16:creationId xmlns:a16="http://schemas.microsoft.com/office/drawing/2014/main" id="{6B9DBBC2-B899-C90C-69A7-4A5B7A5FA097}"/>
              </a:ext>
            </a:extLst>
          </p:cNvPr>
          <p:cNvPicPr>
            <a:picLocks noChangeAspect="1"/>
          </p:cNvPicPr>
          <p:nvPr/>
        </p:nvPicPr>
        <p:blipFill>
          <a:blip r:embed="rId9"/>
          <a:stretch>
            <a:fillRect/>
          </a:stretch>
        </p:blipFill>
        <p:spPr>
          <a:xfrm>
            <a:off x="10316227" y="5124861"/>
            <a:ext cx="1798910" cy="1659676"/>
          </a:xfrm>
          <a:prstGeom prst="rect">
            <a:avLst/>
          </a:prstGeom>
        </p:spPr>
      </p:pic>
    </p:spTree>
    <p:extLst>
      <p:ext uri="{BB962C8B-B14F-4D97-AF65-F5344CB8AC3E}">
        <p14:creationId xmlns:p14="http://schemas.microsoft.com/office/powerpoint/2010/main" val="16151743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D00785-E323-F757-2D99-7E50120A3742}"/>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0CB541D-2C84-C84E-B19B-24A4392CD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D426E401-DBB6-D642-3FCE-CC4A6408D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DE7C074E-B397-7E41-BB82-703DABE73AF8}"/>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Control Flow in Python</a:t>
            </a:r>
          </a:p>
        </p:txBody>
      </p:sp>
      <p:sp>
        <p:nvSpPr>
          <p:cNvPr id="26" name="Arc 25">
            <a:extLst>
              <a:ext uri="{FF2B5EF4-FFF2-40B4-BE49-F238E27FC236}">
                <a16:creationId xmlns:a16="http://schemas.microsoft.com/office/drawing/2014/main" id="{BB19F065-E679-8D02-CDE7-8861B007A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46C116CC-CBF1-3FC2-F273-F581F2E0BBE7}"/>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pic>
        <p:nvPicPr>
          <p:cNvPr id="3" name="Picture 2">
            <a:extLst>
              <a:ext uri="{FF2B5EF4-FFF2-40B4-BE49-F238E27FC236}">
                <a16:creationId xmlns:a16="http://schemas.microsoft.com/office/drawing/2014/main" id="{2E544A11-6B93-CBD1-4BA1-D87B761159BD}"/>
              </a:ext>
            </a:extLst>
          </p:cNvPr>
          <p:cNvPicPr>
            <a:picLocks noChangeAspect="1"/>
          </p:cNvPicPr>
          <p:nvPr/>
        </p:nvPicPr>
        <p:blipFill>
          <a:blip r:embed="rId5"/>
          <a:srcRect r="62964" b="27911"/>
          <a:stretch>
            <a:fillRect/>
          </a:stretch>
        </p:blipFill>
        <p:spPr>
          <a:xfrm>
            <a:off x="913111" y="1340115"/>
            <a:ext cx="4389278" cy="3663564"/>
          </a:xfrm>
          <a:prstGeom prst="rect">
            <a:avLst/>
          </a:prstGeom>
        </p:spPr>
      </p:pic>
      <p:pic>
        <p:nvPicPr>
          <p:cNvPr id="6" name="Picture 5">
            <a:extLst>
              <a:ext uri="{FF2B5EF4-FFF2-40B4-BE49-F238E27FC236}">
                <a16:creationId xmlns:a16="http://schemas.microsoft.com/office/drawing/2014/main" id="{ABE7C152-2E6C-1C80-5C1A-A4F5A2B96A26}"/>
              </a:ext>
            </a:extLst>
          </p:cNvPr>
          <p:cNvPicPr>
            <a:picLocks noChangeAspect="1"/>
          </p:cNvPicPr>
          <p:nvPr/>
        </p:nvPicPr>
        <p:blipFill>
          <a:blip r:embed="rId5"/>
          <a:srcRect l="51900" t="7227"/>
          <a:stretch>
            <a:fillRect/>
          </a:stretch>
        </p:blipFill>
        <p:spPr>
          <a:xfrm>
            <a:off x="5903817" y="1734866"/>
            <a:ext cx="4971858" cy="4112037"/>
          </a:xfrm>
          <a:prstGeom prst="rect">
            <a:avLst/>
          </a:prstGeom>
        </p:spPr>
      </p:pic>
    </p:spTree>
    <p:extLst>
      <p:ext uri="{BB962C8B-B14F-4D97-AF65-F5344CB8AC3E}">
        <p14:creationId xmlns:p14="http://schemas.microsoft.com/office/powerpoint/2010/main" val="12053773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1463F7-E719-69E5-5D1C-D14DF6FC3AEA}"/>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F4CEF9D-3BF1-8191-AC50-5980AAF6D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9044900-66F3-AA5B-FBA9-28B79E2E34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2D107859-9805-3CEF-8467-5E2A847F8E28}"/>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Control Flow in Python</a:t>
            </a:r>
          </a:p>
        </p:txBody>
      </p:sp>
      <p:sp>
        <p:nvSpPr>
          <p:cNvPr id="26" name="Arc 25">
            <a:extLst>
              <a:ext uri="{FF2B5EF4-FFF2-40B4-BE49-F238E27FC236}">
                <a16:creationId xmlns:a16="http://schemas.microsoft.com/office/drawing/2014/main" id="{B9877C20-4B8C-D2E8-EA3B-1FE2C1F3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EEE37337-CD68-E477-2F29-770CFC469054}"/>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pic>
        <p:nvPicPr>
          <p:cNvPr id="4" name="Picture 3">
            <a:extLst>
              <a:ext uri="{FF2B5EF4-FFF2-40B4-BE49-F238E27FC236}">
                <a16:creationId xmlns:a16="http://schemas.microsoft.com/office/drawing/2014/main" id="{8EC7A514-559E-879E-51C3-37B55A4027C6}"/>
              </a:ext>
            </a:extLst>
          </p:cNvPr>
          <p:cNvPicPr>
            <a:picLocks noChangeAspect="1"/>
          </p:cNvPicPr>
          <p:nvPr/>
        </p:nvPicPr>
        <p:blipFill>
          <a:blip r:embed="rId5"/>
          <a:stretch>
            <a:fillRect/>
          </a:stretch>
        </p:blipFill>
        <p:spPr>
          <a:xfrm>
            <a:off x="1694483" y="542755"/>
            <a:ext cx="7932456" cy="3559435"/>
          </a:xfrm>
          <a:prstGeom prst="rect">
            <a:avLst/>
          </a:prstGeom>
        </p:spPr>
      </p:pic>
      <p:pic>
        <p:nvPicPr>
          <p:cNvPr id="9" name="Picture 8">
            <a:extLst>
              <a:ext uri="{FF2B5EF4-FFF2-40B4-BE49-F238E27FC236}">
                <a16:creationId xmlns:a16="http://schemas.microsoft.com/office/drawing/2014/main" id="{C8A58803-606C-E98D-8B5F-4C3C71971BD5}"/>
              </a:ext>
            </a:extLst>
          </p:cNvPr>
          <p:cNvPicPr>
            <a:picLocks noChangeAspect="1"/>
          </p:cNvPicPr>
          <p:nvPr/>
        </p:nvPicPr>
        <p:blipFill>
          <a:blip r:embed="rId6"/>
          <a:stretch>
            <a:fillRect/>
          </a:stretch>
        </p:blipFill>
        <p:spPr>
          <a:xfrm>
            <a:off x="249388" y="4102190"/>
            <a:ext cx="4156639" cy="2642278"/>
          </a:xfrm>
          <a:prstGeom prst="rect">
            <a:avLst/>
          </a:prstGeom>
        </p:spPr>
      </p:pic>
      <p:pic>
        <p:nvPicPr>
          <p:cNvPr id="11" name="Picture 10">
            <a:extLst>
              <a:ext uri="{FF2B5EF4-FFF2-40B4-BE49-F238E27FC236}">
                <a16:creationId xmlns:a16="http://schemas.microsoft.com/office/drawing/2014/main" id="{9360864D-17A8-FF61-7E2A-BC9A06E1A8F2}"/>
              </a:ext>
            </a:extLst>
          </p:cNvPr>
          <p:cNvPicPr>
            <a:picLocks noChangeAspect="1"/>
          </p:cNvPicPr>
          <p:nvPr/>
        </p:nvPicPr>
        <p:blipFill>
          <a:blip r:embed="rId7"/>
          <a:stretch>
            <a:fillRect/>
          </a:stretch>
        </p:blipFill>
        <p:spPr>
          <a:xfrm>
            <a:off x="4712349" y="4275781"/>
            <a:ext cx="2280311" cy="2170981"/>
          </a:xfrm>
          <a:prstGeom prst="rect">
            <a:avLst/>
          </a:prstGeom>
        </p:spPr>
      </p:pic>
      <p:pic>
        <p:nvPicPr>
          <p:cNvPr id="13" name="Picture 12">
            <a:extLst>
              <a:ext uri="{FF2B5EF4-FFF2-40B4-BE49-F238E27FC236}">
                <a16:creationId xmlns:a16="http://schemas.microsoft.com/office/drawing/2014/main" id="{A984F25D-A563-7321-5DC3-2869F68FDC50}"/>
              </a:ext>
            </a:extLst>
          </p:cNvPr>
          <p:cNvPicPr>
            <a:picLocks noChangeAspect="1"/>
          </p:cNvPicPr>
          <p:nvPr/>
        </p:nvPicPr>
        <p:blipFill>
          <a:blip r:embed="rId8"/>
          <a:srcRect l="20620" t="67995" r="46885"/>
          <a:stretch>
            <a:fillRect/>
          </a:stretch>
        </p:blipFill>
        <p:spPr>
          <a:xfrm>
            <a:off x="8530700" y="5361271"/>
            <a:ext cx="2123259" cy="1097832"/>
          </a:xfrm>
          <a:prstGeom prst="rect">
            <a:avLst/>
          </a:prstGeom>
        </p:spPr>
      </p:pic>
      <p:pic>
        <p:nvPicPr>
          <p:cNvPr id="14" name="Picture 13">
            <a:extLst>
              <a:ext uri="{FF2B5EF4-FFF2-40B4-BE49-F238E27FC236}">
                <a16:creationId xmlns:a16="http://schemas.microsoft.com/office/drawing/2014/main" id="{5A6B3438-9ECC-BB3E-E3C5-315E3FDD6C12}"/>
              </a:ext>
            </a:extLst>
          </p:cNvPr>
          <p:cNvPicPr>
            <a:picLocks noChangeAspect="1"/>
          </p:cNvPicPr>
          <p:nvPr/>
        </p:nvPicPr>
        <p:blipFill>
          <a:blip r:embed="rId8"/>
          <a:srcRect b="48032"/>
          <a:stretch>
            <a:fillRect/>
          </a:stretch>
        </p:blipFill>
        <p:spPr>
          <a:xfrm>
            <a:off x="7298982" y="3879897"/>
            <a:ext cx="4781668" cy="1304525"/>
          </a:xfrm>
          <a:prstGeom prst="rect">
            <a:avLst/>
          </a:prstGeom>
        </p:spPr>
      </p:pic>
    </p:spTree>
    <p:extLst>
      <p:ext uri="{BB962C8B-B14F-4D97-AF65-F5344CB8AC3E}">
        <p14:creationId xmlns:p14="http://schemas.microsoft.com/office/powerpoint/2010/main" val="5467676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0DD8F9-F3A5-43E2-3F83-D9F8A1B10E55}"/>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071595-C48B-E256-97D2-8BE17FF56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25B7FCAB-925E-1DAF-4D0C-41A3C8C15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39A8BE34-7CDD-E308-1CF7-86F7EE83522A}"/>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Control Flow in Python</a:t>
            </a:r>
          </a:p>
        </p:txBody>
      </p:sp>
      <p:sp>
        <p:nvSpPr>
          <p:cNvPr id="26" name="Arc 25">
            <a:extLst>
              <a:ext uri="{FF2B5EF4-FFF2-40B4-BE49-F238E27FC236}">
                <a16:creationId xmlns:a16="http://schemas.microsoft.com/office/drawing/2014/main" id="{E2D94BC7-50AD-821B-2E01-6EA8D5802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D44174-C541-32B1-FF3C-A1538AF070BE}"/>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pic>
        <p:nvPicPr>
          <p:cNvPr id="3" name="Picture 2">
            <a:extLst>
              <a:ext uri="{FF2B5EF4-FFF2-40B4-BE49-F238E27FC236}">
                <a16:creationId xmlns:a16="http://schemas.microsoft.com/office/drawing/2014/main" id="{E2F739A4-76BA-DFA3-BCE7-072756E7F259}"/>
              </a:ext>
            </a:extLst>
          </p:cNvPr>
          <p:cNvPicPr>
            <a:picLocks noChangeAspect="1"/>
          </p:cNvPicPr>
          <p:nvPr/>
        </p:nvPicPr>
        <p:blipFill>
          <a:blip r:embed="rId5"/>
          <a:stretch>
            <a:fillRect/>
          </a:stretch>
        </p:blipFill>
        <p:spPr>
          <a:xfrm>
            <a:off x="211539" y="628111"/>
            <a:ext cx="9073975" cy="3561916"/>
          </a:xfrm>
          <a:prstGeom prst="rect">
            <a:avLst/>
          </a:prstGeom>
        </p:spPr>
      </p:pic>
      <p:pic>
        <p:nvPicPr>
          <p:cNvPr id="7" name="Picture 6">
            <a:extLst>
              <a:ext uri="{FF2B5EF4-FFF2-40B4-BE49-F238E27FC236}">
                <a16:creationId xmlns:a16="http://schemas.microsoft.com/office/drawing/2014/main" id="{B88B940D-6D7D-2A00-BC65-079BF4DA50C8}"/>
              </a:ext>
            </a:extLst>
          </p:cNvPr>
          <p:cNvPicPr>
            <a:picLocks noChangeAspect="1"/>
          </p:cNvPicPr>
          <p:nvPr/>
        </p:nvPicPr>
        <p:blipFill>
          <a:blip r:embed="rId6"/>
          <a:stretch>
            <a:fillRect/>
          </a:stretch>
        </p:blipFill>
        <p:spPr>
          <a:xfrm>
            <a:off x="211539" y="4373294"/>
            <a:ext cx="7745918" cy="2301439"/>
          </a:xfrm>
          <a:prstGeom prst="rect">
            <a:avLst/>
          </a:prstGeom>
        </p:spPr>
      </p:pic>
      <p:pic>
        <p:nvPicPr>
          <p:cNvPr id="12" name="Picture 11">
            <a:extLst>
              <a:ext uri="{FF2B5EF4-FFF2-40B4-BE49-F238E27FC236}">
                <a16:creationId xmlns:a16="http://schemas.microsoft.com/office/drawing/2014/main" id="{1D40C205-D06F-B26C-3D11-5E84065C7A19}"/>
              </a:ext>
            </a:extLst>
          </p:cNvPr>
          <p:cNvPicPr>
            <a:picLocks noChangeAspect="1"/>
          </p:cNvPicPr>
          <p:nvPr/>
        </p:nvPicPr>
        <p:blipFill>
          <a:blip r:embed="rId7"/>
          <a:stretch>
            <a:fillRect/>
          </a:stretch>
        </p:blipFill>
        <p:spPr>
          <a:xfrm>
            <a:off x="8510119" y="2516699"/>
            <a:ext cx="3415433" cy="2301439"/>
          </a:xfrm>
          <a:prstGeom prst="rect">
            <a:avLst/>
          </a:prstGeom>
        </p:spPr>
      </p:pic>
      <p:pic>
        <p:nvPicPr>
          <p:cNvPr id="16" name="Picture 15">
            <a:extLst>
              <a:ext uri="{FF2B5EF4-FFF2-40B4-BE49-F238E27FC236}">
                <a16:creationId xmlns:a16="http://schemas.microsoft.com/office/drawing/2014/main" id="{5E7EFE64-0C0C-E139-F28D-39CF7F778C55}"/>
              </a:ext>
            </a:extLst>
          </p:cNvPr>
          <p:cNvPicPr>
            <a:picLocks noChangeAspect="1"/>
          </p:cNvPicPr>
          <p:nvPr/>
        </p:nvPicPr>
        <p:blipFill>
          <a:blip r:embed="rId8"/>
          <a:stretch>
            <a:fillRect/>
          </a:stretch>
        </p:blipFill>
        <p:spPr>
          <a:xfrm>
            <a:off x="8301628" y="4818138"/>
            <a:ext cx="3334662" cy="1952251"/>
          </a:xfrm>
          <a:prstGeom prst="rect">
            <a:avLst/>
          </a:prstGeom>
        </p:spPr>
      </p:pic>
    </p:spTree>
    <p:extLst>
      <p:ext uri="{BB962C8B-B14F-4D97-AF65-F5344CB8AC3E}">
        <p14:creationId xmlns:p14="http://schemas.microsoft.com/office/powerpoint/2010/main" val="26216605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50F421-C085-D878-76EA-E73C58DAB228}"/>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B88415-BACA-0376-9614-D73CD8683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5BF60A1A-545C-FC11-05AA-307B1ED38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40082096-F966-ED51-1E1D-47263F3C11EA}"/>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Control Flow in Python</a:t>
            </a:r>
          </a:p>
        </p:txBody>
      </p:sp>
      <p:sp>
        <p:nvSpPr>
          <p:cNvPr id="26" name="Arc 25">
            <a:extLst>
              <a:ext uri="{FF2B5EF4-FFF2-40B4-BE49-F238E27FC236}">
                <a16:creationId xmlns:a16="http://schemas.microsoft.com/office/drawing/2014/main" id="{916E0AF9-2466-E280-76EA-E4DAC2A3B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D3E0B31C-AF70-1B45-CAB4-FD1C1FED783E}"/>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pic>
        <p:nvPicPr>
          <p:cNvPr id="4" name="Picture 3">
            <a:extLst>
              <a:ext uri="{FF2B5EF4-FFF2-40B4-BE49-F238E27FC236}">
                <a16:creationId xmlns:a16="http://schemas.microsoft.com/office/drawing/2014/main" id="{13F31214-885A-16EE-D6CA-F0263A324E4C}"/>
              </a:ext>
            </a:extLst>
          </p:cNvPr>
          <p:cNvPicPr>
            <a:picLocks noChangeAspect="1"/>
          </p:cNvPicPr>
          <p:nvPr/>
        </p:nvPicPr>
        <p:blipFill>
          <a:blip r:embed="rId5"/>
          <a:stretch>
            <a:fillRect/>
          </a:stretch>
        </p:blipFill>
        <p:spPr>
          <a:xfrm>
            <a:off x="276714" y="864862"/>
            <a:ext cx="6636659" cy="3162241"/>
          </a:xfrm>
          <a:prstGeom prst="rect">
            <a:avLst/>
          </a:prstGeom>
        </p:spPr>
      </p:pic>
      <p:pic>
        <p:nvPicPr>
          <p:cNvPr id="9" name="Picture 8">
            <a:extLst>
              <a:ext uri="{FF2B5EF4-FFF2-40B4-BE49-F238E27FC236}">
                <a16:creationId xmlns:a16="http://schemas.microsoft.com/office/drawing/2014/main" id="{B639E862-7E21-0C6A-6C81-F8BC3343F8A8}"/>
              </a:ext>
            </a:extLst>
          </p:cNvPr>
          <p:cNvPicPr>
            <a:picLocks noChangeAspect="1"/>
          </p:cNvPicPr>
          <p:nvPr/>
        </p:nvPicPr>
        <p:blipFill>
          <a:blip r:embed="rId6"/>
          <a:stretch>
            <a:fillRect/>
          </a:stretch>
        </p:blipFill>
        <p:spPr>
          <a:xfrm>
            <a:off x="5044782" y="3746392"/>
            <a:ext cx="6741579" cy="2714806"/>
          </a:xfrm>
          <a:prstGeom prst="rect">
            <a:avLst/>
          </a:prstGeom>
        </p:spPr>
      </p:pic>
      <p:sp>
        <p:nvSpPr>
          <p:cNvPr id="10" name="Rectangle 9">
            <a:extLst>
              <a:ext uri="{FF2B5EF4-FFF2-40B4-BE49-F238E27FC236}">
                <a16:creationId xmlns:a16="http://schemas.microsoft.com/office/drawing/2014/main" id="{77EA1DE1-AE40-4120-9A91-CA3484F5A672}"/>
              </a:ext>
            </a:extLst>
          </p:cNvPr>
          <p:cNvSpPr/>
          <p:nvPr/>
        </p:nvSpPr>
        <p:spPr>
          <a:xfrm>
            <a:off x="7497146" y="3346281"/>
            <a:ext cx="1836848" cy="338554"/>
          </a:xfrm>
          <a:prstGeom prst="rect">
            <a:avLst/>
          </a:prstGeom>
          <a:noFill/>
        </p:spPr>
        <p:txBody>
          <a:bodyPr wrap="none" lIns="91440" tIns="45720" rIns="91440" bIns="45720">
            <a:spAutoFit/>
          </a:bodyPr>
          <a:lstStyle/>
          <a:p>
            <a:pPr algn="ctr"/>
            <a:r>
              <a:rPr lang="en-US" sz="1600" b="1" cap="none" spc="0" dirty="0">
                <a:ln w="0"/>
                <a:effectLst>
                  <a:outerShdw blurRad="38100" dist="25400" dir="5400000" algn="ctr" rotWithShape="0">
                    <a:srgbClr val="6E747A">
                      <a:alpha val="43000"/>
                    </a:srgbClr>
                  </a:outerShdw>
                </a:effectLst>
              </a:rPr>
              <a:t>Factorial Program</a:t>
            </a:r>
          </a:p>
        </p:txBody>
      </p:sp>
      <p:sp>
        <p:nvSpPr>
          <p:cNvPr id="11" name="Rectangle 10">
            <a:extLst>
              <a:ext uri="{FF2B5EF4-FFF2-40B4-BE49-F238E27FC236}">
                <a16:creationId xmlns:a16="http://schemas.microsoft.com/office/drawing/2014/main" id="{0F5B67E2-8182-9C8A-8374-7BBC734CCC09}"/>
              </a:ext>
            </a:extLst>
          </p:cNvPr>
          <p:cNvSpPr/>
          <p:nvPr/>
        </p:nvSpPr>
        <p:spPr>
          <a:xfrm>
            <a:off x="1391344" y="526307"/>
            <a:ext cx="1421030" cy="338554"/>
          </a:xfrm>
          <a:prstGeom prst="rect">
            <a:avLst/>
          </a:prstGeom>
          <a:noFill/>
        </p:spPr>
        <p:txBody>
          <a:bodyPr wrap="none" lIns="91440" tIns="45720" rIns="91440" bIns="45720">
            <a:spAutoFit/>
          </a:bodyPr>
          <a:lstStyle/>
          <a:p>
            <a:pPr algn="ctr"/>
            <a:r>
              <a:rPr lang="en-US" sz="1600" b="1" cap="none" spc="0" dirty="0">
                <a:ln w="0"/>
                <a:effectLst>
                  <a:outerShdw blurRad="38100" dist="25400" dir="5400000" algn="ctr" rotWithShape="0">
                    <a:srgbClr val="6E747A">
                      <a:alpha val="43000"/>
                    </a:srgbClr>
                  </a:outerShdw>
                </a:effectLst>
              </a:rPr>
              <a:t>Nested loops</a:t>
            </a:r>
          </a:p>
        </p:txBody>
      </p:sp>
    </p:spTree>
    <p:extLst>
      <p:ext uri="{BB962C8B-B14F-4D97-AF65-F5344CB8AC3E}">
        <p14:creationId xmlns:p14="http://schemas.microsoft.com/office/powerpoint/2010/main" val="36124810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1B8091-CB14-4A6A-0346-882E5B8C2C6C}"/>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EA91690-1CDC-1C90-F86B-A22FF57E5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3F0942F-24DE-1977-2B86-BC4B8B09B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D53C6989-F0FC-878E-0E71-7B2CC06821E2}"/>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Control Flow in Python</a:t>
            </a:r>
          </a:p>
        </p:txBody>
      </p:sp>
      <p:sp>
        <p:nvSpPr>
          <p:cNvPr id="26" name="Arc 25">
            <a:extLst>
              <a:ext uri="{FF2B5EF4-FFF2-40B4-BE49-F238E27FC236}">
                <a16:creationId xmlns:a16="http://schemas.microsoft.com/office/drawing/2014/main" id="{56DEB31D-B204-76D4-6D90-7EE2A694A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7AF636C2-049A-BE9F-3D9C-80BB6B12EB5D}"/>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sp>
        <p:nvSpPr>
          <p:cNvPr id="11" name="Rectangle 10">
            <a:extLst>
              <a:ext uri="{FF2B5EF4-FFF2-40B4-BE49-F238E27FC236}">
                <a16:creationId xmlns:a16="http://schemas.microsoft.com/office/drawing/2014/main" id="{3EE7E62D-A74A-6714-8710-7D523C1B2E4B}"/>
              </a:ext>
            </a:extLst>
          </p:cNvPr>
          <p:cNvSpPr/>
          <p:nvPr/>
        </p:nvSpPr>
        <p:spPr>
          <a:xfrm>
            <a:off x="4442828" y="589682"/>
            <a:ext cx="2524410" cy="338554"/>
          </a:xfrm>
          <a:prstGeom prst="rect">
            <a:avLst/>
          </a:prstGeom>
          <a:noFill/>
        </p:spPr>
        <p:txBody>
          <a:bodyPr wrap="none" lIns="91440" tIns="45720" rIns="91440" bIns="45720">
            <a:spAutoFit/>
          </a:bodyPr>
          <a:lstStyle/>
          <a:p>
            <a:pPr algn="ctr"/>
            <a:r>
              <a:rPr lang="en-US" sz="1600" b="1" cap="none" spc="0" dirty="0">
                <a:ln w="0"/>
                <a:effectLst>
                  <a:outerShdw blurRad="38100" dist="25400" dir="5400000" algn="ctr" rotWithShape="0">
                    <a:srgbClr val="6E747A">
                      <a:alpha val="43000"/>
                    </a:srgbClr>
                  </a:outerShdw>
                </a:effectLst>
              </a:rPr>
              <a:t>Loop Control Statements</a:t>
            </a:r>
          </a:p>
        </p:txBody>
      </p:sp>
      <p:pic>
        <p:nvPicPr>
          <p:cNvPr id="3" name="Picture 2">
            <a:extLst>
              <a:ext uri="{FF2B5EF4-FFF2-40B4-BE49-F238E27FC236}">
                <a16:creationId xmlns:a16="http://schemas.microsoft.com/office/drawing/2014/main" id="{4EA29D13-995D-55CF-004A-CC7E19522ADE}"/>
              </a:ext>
            </a:extLst>
          </p:cNvPr>
          <p:cNvPicPr>
            <a:picLocks noChangeAspect="1"/>
          </p:cNvPicPr>
          <p:nvPr/>
        </p:nvPicPr>
        <p:blipFill>
          <a:blip r:embed="rId5"/>
          <a:stretch>
            <a:fillRect/>
          </a:stretch>
        </p:blipFill>
        <p:spPr>
          <a:xfrm>
            <a:off x="485883" y="1028690"/>
            <a:ext cx="8634776" cy="2400309"/>
          </a:xfrm>
          <a:prstGeom prst="rect">
            <a:avLst/>
          </a:prstGeom>
        </p:spPr>
      </p:pic>
      <p:pic>
        <p:nvPicPr>
          <p:cNvPr id="7" name="Picture 6">
            <a:extLst>
              <a:ext uri="{FF2B5EF4-FFF2-40B4-BE49-F238E27FC236}">
                <a16:creationId xmlns:a16="http://schemas.microsoft.com/office/drawing/2014/main" id="{14990704-E85F-0AC6-A0DC-2D743FCD8DC9}"/>
              </a:ext>
            </a:extLst>
          </p:cNvPr>
          <p:cNvPicPr>
            <a:picLocks noChangeAspect="1"/>
          </p:cNvPicPr>
          <p:nvPr/>
        </p:nvPicPr>
        <p:blipFill>
          <a:blip r:embed="rId6"/>
          <a:stretch>
            <a:fillRect/>
          </a:stretch>
        </p:blipFill>
        <p:spPr>
          <a:xfrm>
            <a:off x="9298917" y="1122137"/>
            <a:ext cx="2536497" cy="4799692"/>
          </a:xfrm>
          <a:prstGeom prst="rect">
            <a:avLst/>
          </a:prstGeom>
        </p:spPr>
      </p:pic>
      <p:pic>
        <p:nvPicPr>
          <p:cNvPr id="13" name="Picture 12">
            <a:extLst>
              <a:ext uri="{FF2B5EF4-FFF2-40B4-BE49-F238E27FC236}">
                <a16:creationId xmlns:a16="http://schemas.microsoft.com/office/drawing/2014/main" id="{D1E8F263-9C50-0C9B-A248-43052077D06F}"/>
              </a:ext>
            </a:extLst>
          </p:cNvPr>
          <p:cNvPicPr>
            <a:picLocks noChangeAspect="1"/>
          </p:cNvPicPr>
          <p:nvPr/>
        </p:nvPicPr>
        <p:blipFill>
          <a:blip r:embed="rId7"/>
          <a:stretch>
            <a:fillRect/>
          </a:stretch>
        </p:blipFill>
        <p:spPr>
          <a:xfrm>
            <a:off x="377452" y="3629907"/>
            <a:ext cx="2941575" cy="2781541"/>
          </a:xfrm>
          <a:prstGeom prst="rect">
            <a:avLst/>
          </a:prstGeom>
        </p:spPr>
      </p:pic>
      <p:pic>
        <p:nvPicPr>
          <p:cNvPr id="15" name="Picture 14">
            <a:extLst>
              <a:ext uri="{FF2B5EF4-FFF2-40B4-BE49-F238E27FC236}">
                <a16:creationId xmlns:a16="http://schemas.microsoft.com/office/drawing/2014/main" id="{DD6C6237-EB5A-D9CC-8920-985577B70173}"/>
              </a:ext>
            </a:extLst>
          </p:cNvPr>
          <p:cNvPicPr>
            <a:picLocks noChangeAspect="1"/>
          </p:cNvPicPr>
          <p:nvPr/>
        </p:nvPicPr>
        <p:blipFill>
          <a:blip r:embed="rId8"/>
          <a:stretch>
            <a:fillRect/>
          </a:stretch>
        </p:blipFill>
        <p:spPr>
          <a:xfrm>
            <a:off x="4817401" y="3629907"/>
            <a:ext cx="2956816" cy="2491956"/>
          </a:xfrm>
          <a:prstGeom prst="rect">
            <a:avLst/>
          </a:prstGeom>
        </p:spPr>
      </p:pic>
    </p:spTree>
    <p:extLst>
      <p:ext uri="{BB962C8B-B14F-4D97-AF65-F5344CB8AC3E}">
        <p14:creationId xmlns:p14="http://schemas.microsoft.com/office/powerpoint/2010/main" val="8725838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6E1131-4935-8F1C-102C-68B63E45E4DF}"/>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16F600-2EF2-DB69-AA2B-BC5DDFE0C4E8}"/>
              </a:ext>
            </a:extLst>
          </p:cNvPr>
          <p:cNvSpPr>
            <a:spLocks noGrp="1"/>
          </p:cNvSpPr>
          <p:nvPr>
            <p:ph type="title"/>
          </p:nvPr>
        </p:nvSpPr>
        <p:spPr>
          <a:xfrm>
            <a:off x="668700" y="1486918"/>
            <a:ext cx="3796306" cy="1378483"/>
          </a:xfrm>
        </p:spPr>
        <p:txBody>
          <a:bodyPr anchor="t">
            <a:noAutofit/>
          </a:bodyPr>
          <a:lstStyle/>
          <a:p>
            <a:pPr algn="ctr"/>
            <a:r>
              <a:rPr lang="en-IN" sz="6000" dirty="0"/>
              <a:t>Python </a:t>
            </a:r>
            <a:br>
              <a:rPr lang="en-IN" sz="6000" dirty="0"/>
            </a:br>
            <a:r>
              <a:rPr lang="en-IN" sz="6000" dirty="0"/>
              <a:t>Pro Roadmap</a:t>
            </a:r>
          </a:p>
        </p:txBody>
      </p:sp>
      <p:grpSp>
        <p:nvGrpSpPr>
          <p:cNvPr id="51" name="Group 5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46" name="Rectangle 4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Content Placeholder 2">
            <a:extLst>
              <a:ext uri="{FF2B5EF4-FFF2-40B4-BE49-F238E27FC236}">
                <a16:creationId xmlns:a16="http://schemas.microsoft.com/office/drawing/2014/main" id="{A1E4AAF4-D493-BEEB-46E8-926D2AF38D8F}"/>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56218" y="1463039"/>
            <a:ext cx="5542387" cy="4300447"/>
          </a:xfrm>
        </p:spPr>
        <p:txBody>
          <a:bodyPr>
            <a:normAutofit/>
          </a:bodyPr>
          <a:lstStyle/>
          <a:p>
            <a:pPr marL="0" indent="0">
              <a:spcBef>
                <a:spcPts val="2500"/>
              </a:spcBef>
              <a:buNone/>
            </a:pPr>
            <a:r>
              <a:rPr lang="en-GB" sz="1200" b="1" dirty="0"/>
              <a:t>Learn Python Basics</a:t>
            </a:r>
          </a:p>
          <a:p>
            <a:pPr marL="0" lvl="1" indent="0">
              <a:buNone/>
            </a:pPr>
            <a:r>
              <a:rPr lang="en-GB" sz="1200" dirty="0"/>
              <a:t>Start by learning Python basics, including syntax, data types, and control structures to establish a strong foundation.</a:t>
            </a:r>
          </a:p>
          <a:p>
            <a:pPr marL="0" indent="0">
              <a:spcBef>
                <a:spcPts val="2500"/>
              </a:spcBef>
              <a:buNone/>
            </a:pPr>
            <a:r>
              <a:rPr lang="en-GB" sz="1200" b="1" dirty="0"/>
              <a:t>Master Libraries and Frameworks</a:t>
            </a:r>
          </a:p>
          <a:p>
            <a:pPr marL="0" lvl="1" indent="0">
              <a:buNone/>
            </a:pPr>
            <a:r>
              <a:rPr lang="en-GB" sz="1200" dirty="0"/>
              <a:t>Progress to mastering essential libraries like NumPy and pandas, and frameworks such as Django or Flask for advanced development.</a:t>
            </a:r>
          </a:p>
          <a:p>
            <a:pPr marL="0" indent="0">
              <a:spcBef>
                <a:spcPts val="2500"/>
              </a:spcBef>
              <a:buNone/>
            </a:pPr>
            <a:r>
              <a:rPr lang="en-GB" sz="1200" b="1" dirty="0"/>
              <a:t>Build Practical Projects</a:t>
            </a:r>
          </a:p>
          <a:p>
            <a:pPr marL="0" lvl="1" indent="0">
              <a:buNone/>
            </a:pPr>
            <a:r>
              <a:rPr lang="en-GB" sz="1200" dirty="0"/>
              <a:t>Work on various projects to build practical skills and gain real-world experience in Python programming.</a:t>
            </a:r>
          </a:p>
          <a:p>
            <a:pPr marL="0" indent="0">
              <a:spcBef>
                <a:spcPts val="2500"/>
              </a:spcBef>
              <a:buNone/>
            </a:pPr>
            <a:r>
              <a:rPr lang="en-GB" sz="1200" b="1" dirty="0"/>
              <a:t>Contribute to Open-source</a:t>
            </a:r>
          </a:p>
          <a:p>
            <a:pPr marL="0" lvl="1" indent="0">
              <a:buNone/>
            </a:pPr>
            <a:r>
              <a:rPr lang="en-GB" sz="1200" dirty="0"/>
              <a:t>Contribute to open-source Python projects to enhance your skills, collaborate with other developers, and improve your portfolio.</a:t>
            </a:r>
          </a:p>
          <a:p>
            <a:pPr marL="0" indent="0">
              <a:spcBef>
                <a:spcPts val="2500"/>
              </a:spcBef>
              <a:buNone/>
            </a:pPr>
            <a:r>
              <a:rPr lang="en-GB" sz="1200" b="1" dirty="0"/>
              <a:t>Prepare for Interviews and Certifications</a:t>
            </a:r>
          </a:p>
          <a:p>
            <a:pPr marL="0" lvl="1" indent="0">
              <a:buNone/>
            </a:pPr>
            <a:r>
              <a:rPr lang="en-GB" sz="1200" dirty="0"/>
              <a:t>Prepare for job interviews and obtain certifications to showcase your expertise and stand out in the professional field.</a:t>
            </a:r>
            <a:endParaRPr lang="en-IN" sz="1200" dirty="0"/>
          </a:p>
        </p:txBody>
      </p:sp>
      <p:pic>
        <p:nvPicPr>
          <p:cNvPr id="6" name="Graphic 5">
            <a:extLst>
              <a:ext uri="{FF2B5EF4-FFF2-40B4-BE49-F238E27FC236}">
                <a16:creationId xmlns:a16="http://schemas.microsoft.com/office/drawing/2014/main" id="{D711003D-1301-FA08-AE67-CDA4E327C4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955" y="-331902"/>
            <a:ext cx="2087796" cy="2087796"/>
          </a:xfrm>
          <a:prstGeom prst="rect">
            <a:avLst/>
          </a:prstGeom>
        </p:spPr>
      </p:pic>
      <p:pic>
        <p:nvPicPr>
          <p:cNvPr id="3" name="Graphic 2">
            <a:extLst>
              <a:ext uri="{FF2B5EF4-FFF2-40B4-BE49-F238E27FC236}">
                <a16:creationId xmlns:a16="http://schemas.microsoft.com/office/drawing/2014/main" id="{8A4D4AE6-CCE4-C720-B051-836E86BB6D42}"/>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10669045" y="100223"/>
            <a:ext cx="1501658" cy="975212"/>
          </a:xfrm>
          <a:prstGeom prst="rect">
            <a:avLst/>
          </a:prstGeom>
        </p:spPr>
      </p:pic>
    </p:spTree>
    <p:extLst>
      <p:ext uri="{BB962C8B-B14F-4D97-AF65-F5344CB8AC3E}">
        <p14:creationId xmlns:p14="http://schemas.microsoft.com/office/powerpoint/2010/main" val="37164326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05798A-7B67-49B2-82FA-59E28A399D45}"/>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2CCA0AC-D19E-12C2-14DC-CC199F6E0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1273545-D104-5D05-3CC9-FFB0738D6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993CE5DD-12BF-77A7-D009-48945FB742D0}"/>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Control Flow in Python</a:t>
            </a:r>
          </a:p>
        </p:txBody>
      </p:sp>
      <p:sp>
        <p:nvSpPr>
          <p:cNvPr id="26" name="Arc 25">
            <a:extLst>
              <a:ext uri="{FF2B5EF4-FFF2-40B4-BE49-F238E27FC236}">
                <a16:creationId xmlns:a16="http://schemas.microsoft.com/office/drawing/2014/main" id="{E9AF2357-3D83-89B7-F3CA-E296DE026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B18C4570-0ECE-8FBB-9AAE-B9B33763AE51}"/>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sp>
        <p:nvSpPr>
          <p:cNvPr id="11" name="Rectangle 10">
            <a:extLst>
              <a:ext uri="{FF2B5EF4-FFF2-40B4-BE49-F238E27FC236}">
                <a16:creationId xmlns:a16="http://schemas.microsoft.com/office/drawing/2014/main" id="{A52F6C92-78DB-4EF5-0C81-4DF9A86F8907}"/>
              </a:ext>
            </a:extLst>
          </p:cNvPr>
          <p:cNvSpPr/>
          <p:nvPr/>
        </p:nvSpPr>
        <p:spPr>
          <a:xfrm>
            <a:off x="4996543" y="363200"/>
            <a:ext cx="1371530" cy="338554"/>
          </a:xfrm>
          <a:prstGeom prst="rect">
            <a:avLst/>
          </a:prstGeom>
          <a:noFill/>
        </p:spPr>
        <p:txBody>
          <a:bodyPr wrap="none" lIns="91440" tIns="45720" rIns="91440" bIns="45720">
            <a:spAutoFit/>
          </a:bodyPr>
          <a:lstStyle/>
          <a:p>
            <a:pPr algn="ctr"/>
            <a:r>
              <a:rPr lang="en-US" sz="1600" b="1" cap="none" spc="0" dirty="0">
                <a:ln w="0"/>
                <a:effectLst>
                  <a:outerShdw blurRad="38100" dist="25400" dir="5400000" algn="ctr" rotWithShape="0">
                    <a:srgbClr val="6E747A">
                      <a:alpha val="43000"/>
                    </a:srgbClr>
                  </a:outerShdw>
                </a:effectLst>
              </a:rPr>
              <a:t>Type Casting</a:t>
            </a:r>
          </a:p>
        </p:txBody>
      </p:sp>
      <p:sp>
        <p:nvSpPr>
          <p:cNvPr id="2" name="TextBox 1">
            <a:extLst>
              <a:ext uri="{FF2B5EF4-FFF2-40B4-BE49-F238E27FC236}">
                <a16:creationId xmlns:a16="http://schemas.microsoft.com/office/drawing/2014/main" id="{36D0F840-A169-B3FA-7B5A-24DAAB9C148E}"/>
              </a:ext>
            </a:extLst>
          </p:cNvPr>
          <p:cNvSpPr txBox="1"/>
          <p:nvPr/>
        </p:nvSpPr>
        <p:spPr>
          <a:xfrm>
            <a:off x="174171" y="719849"/>
            <a:ext cx="11560629" cy="1477328"/>
          </a:xfrm>
          <a:prstGeom prst="rect">
            <a:avLst/>
          </a:prstGeom>
          <a:noFill/>
        </p:spPr>
        <p:txBody>
          <a:bodyPr wrap="square" rtlCol="0">
            <a:spAutoFit/>
          </a:bodyPr>
          <a:lstStyle/>
          <a:p>
            <a:pPr fontAlgn="base"/>
            <a:r>
              <a:rPr lang="en-GB" dirty="0"/>
              <a:t>Type Casting is the method to convert the Python variable datatype into a certain data type in order to perform the required operation by users. In this article, we will see the various techniques for typecasting. There can be two types of Type Casting in Python:</a:t>
            </a:r>
          </a:p>
          <a:p>
            <a:pPr marL="285750" indent="-285750" fontAlgn="base">
              <a:buFont typeface="Arial" panose="020B0604020202020204" pitchFamily="34" charset="0"/>
              <a:buChar char="•"/>
            </a:pPr>
            <a:r>
              <a:rPr lang="en-GB" dirty="0"/>
              <a:t>Python Implicit Type Conversion</a:t>
            </a:r>
          </a:p>
          <a:p>
            <a:pPr marL="285750" indent="-285750" fontAlgn="base">
              <a:buFont typeface="Arial" panose="020B0604020202020204" pitchFamily="34" charset="0"/>
              <a:buChar char="•"/>
            </a:pPr>
            <a:r>
              <a:rPr lang="en-GB" dirty="0"/>
              <a:t>Python Explicit Type Conversion</a:t>
            </a:r>
          </a:p>
        </p:txBody>
      </p:sp>
      <p:sp>
        <p:nvSpPr>
          <p:cNvPr id="6" name="TextBox 5">
            <a:extLst>
              <a:ext uri="{FF2B5EF4-FFF2-40B4-BE49-F238E27FC236}">
                <a16:creationId xmlns:a16="http://schemas.microsoft.com/office/drawing/2014/main" id="{EF59D108-DEF2-902A-2F8B-4E64A0E20D25}"/>
              </a:ext>
            </a:extLst>
          </p:cNvPr>
          <p:cNvSpPr txBox="1"/>
          <p:nvPr/>
        </p:nvSpPr>
        <p:spPr>
          <a:xfrm>
            <a:off x="141514" y="2183221"/>
            <a:ext cx="5094514" cy="1200329"/>
          </a:xfrm>
          <a:prstGeom prst="rect">
            <a:avLst/>
          </a:prstGeom>
          <a:noFill/>
        </p:spPr>
        <p:txBody>
          <a:bodyPr wrap="square" rtlCol="0">
            <a:spAutoFit/>
          </a:bodyPr>
          <a:lstStyle/>
          <a:p>
            <a:pPr fontAlgn="base"/>
            <a:r>
              <a:rPr lang="en-GB" b="1" dirty="0"/>
              <a:t>Implicit Type Conversion in Python</a:t>
            </a:r>
          </a:p>
          <a:p>
            <a:pPr fontAlgn="base"/>
            <a:r>
              <a:rPr lang="en-GB" dirty="0"/>
              <a:t>In this, method, Python converts the datatype into another datatype automatically. Users don't have to involve in this process. </a:t>
            </a:r>
          </a:p>
        </p:txBody>
      </p:sp>
      <p:sp>
        <p:nvSpPr>
          <p:cNvPr id="9" name="TextBox 8">
            <a:extLst>
              <a:ext uri="{FF2B5EF4-FFF2-40B4-BE49-F238E27FC236}">
                <a16:creationId xmlns:a16="http://schemas.microsoft.com/office/drawing/2014/main" id="{B34CD333-9D1E-1B94-C347-AFB0748C60A9}"/>
              </a:ext>
            </a:extLst>
          </p:cNvPr>
          <p:cNvSpPr txBox="1"/>
          <p:nvPr/>
        </p:nvSpPr>
        <p:spPr>
          <a:xfrm>
            <a:off x="5523409" y="2215272"/>
            <a:ext cx="6494420" cy="923330"/>
          </a:xfrm>
          <a:prstGeom prst="rect">
            <a:avLst/>
          </a:prstGeom>
          <a:noFill/>
        </p:spPr>
        <p:txBody>
          <a:bodyPr wrap="square" rtlCol="0">
            <a:spAutoFit/>
          </a:bodyPr>
          <a:lstStyle/>
          <a:p>
            <a:pPr fontAlgn="base"/>
            <a:r>
              <a:rPr lang="en-GB" b="1" dirty="0"/>
              <a:t>Explicit Type Conversion in Python</a:t>
            </a:r>
          </a:p>
          <a:p>
            <a:pPr fontAlgn="base"/>
            <a:r>
              <a:rPr lang="en-GB" dirty="0"/>
              <a:t>In this method, Python needs user involvement to convert the variable data type into the required data type. </a:t>
            </a:r>
          </a:p>
        </p:txBody>
      </p:sp>
      <p:pic>
        <p:nvPicPr>
          <p:cNvPr id="12" name="Picture 11">
            <a:extLst>
              <a:ext uri="{FF2B5EF4-FFF2-40B4-BE49-F238E27FC236}">
                <a16:creationId xmlns:a16="http://schemas.microsoft.com/office/drawing/2014/main" id="{4F9F2E5B-AD10-DD1F-0CB2-ADE9AB72F0C3}"/>
              </a:ext>
            </a:extLst>
          </p:cNvPr>
          <p:cNvPicPr>
            <a:picLocks noChangeAspect="1"/>
          </p:cNvPicPr>
          <p:nvPr/>
        </p:nvPicPr>
        <p:blipFill>
          <a:blip r:embed="rId5"/>
          <a:stretch>
            <a:fillRect/>
          </a:stretch>
        </p:blipFill>
        <p:spPr>
          <a:xfrm>
            <a:off x="268329" y="3443500"/>
            <a:ext cx="2899414" cy="3354549"/>
          </a:xfrm>
          <a:prstGeom prst="rect">
            <a:avLst/>
          </a:prstGeom>
        </p:spPr>
      </p:pic>
      <p:pic>
        <p:nvPicPr>
          <p:cNvPr id="16" name="Picture 15">
            <a:extLst>
              <a:ext uri="{FF2B5EF4-FFF2-40B4-BE49-F238E27FC236}">
                <a16:creationId xmlns:a16="http://schemas.microsoft.com/office/drawing/2014/main" id="{75F9F364-1625-CB5D-E07C-F8DC5ED36A33}"/>
              </a:ext>
            </a:extLst>
          </p:cNvPr>
          <p:cNvPicPr>
            <a:picLocks noChangeAspect="1"/>
          </p:cNvPicPr>
          <p:nvPr/>
        </p:nvPicPr>
        <p:blipFill>
          <a:blip r:embed="rId6"/>
          <a:stretch>
            <a:fillRect/>
          </a:stretch>
        </p:blipFill>
        <p:spPr>
          <a:xfrm>
            <a:off x="3288082" y="3443500"/>
            <a:ext cx="1985104" cy="1403422"/>
          </a:xfrm>
          <a:prstGeom prst="rect">
            <a:avLst/>
          </a:prstGeom>
        </p:spPr>
      </p:pic>
      <p:pic>
        <p:nvPicPr>
          <p:cNvPr id="18" name="Picture 17">
            <a:extLst>
              <a:ext uri="{FF2B5EF4-FFF2-40B4-BE49-F238E27FC236}">
                <a16:creationId xmlns:a16="http://schemas.microsoft.com/office/drawing/2014/main" id="{207B87FB-1F2F-A2C0-69F4-CB47A5F5A100}"/>
              </a:ext>
            </a:extLst>
          </p:cNvPr>
          <p:cNvPicPr>
            <a:picLocks noChangeAspect="1"/>
          </p:cNvPicPr>
          <p:nvPr/>
        </p:nvPicPr>
        <p:blipFill>
          <a:blip r:embed="rId7"/>
          <a:stretch>
            <a:fillRect/>
          </a:stretch>
        </p:blipFill>
        <p:spPr>
          <a:xfrm>
            <a:off x="5501309" y="3363774"/>
            <a:ext cx="1872035" cy="1477329"/>
          </a:xfrm>
          <a:prstGeom prst="rect">
            <a:avLst/>
          </a:prstGeom>
        </p:spPr>
      </p:pic>
      <p:pic>
        <p:nvPicPr>
          <p:cNvPr id="20" name="Picture 19">
            <a:extLst>
              <a:ext uri="{FF2B5EF4-FFF2-40B4-BE49-F238E27FC236}">
                <a16:creationId xmlns:a16="http://schemas.microsoft.com/office/drawing/2014/main" id="{1AF126D8-A72A-313F-6E65-D4615440FB6E}"/>
              </a:ext>
            </a:extLst>
          </p:cNvPr>
          <p:cNvPicPr>
            <a:picLocks noChangeAspect="1"/>
          </p:cNvPicPr>
          <p:nvPr/>
        </p:nvPicPr>
        <p:blipFill>
          <a:blip r:embed="rId8"/>
          <a:stretch>
            <a:fillRect/>
          </a:stretch>
        </p:blipFill>
        <p:spPr>
          <a:xfrm>
            <a:off x="5499027" y="4840989"/>
            <a:ext cx="1272650" cy="472481"/>
          </a:xfrm>
          <a:prstGeom prst="rect">
            <a:avLst/>
          </a:prstGeom>
        </p:spPr>
      </p:pic>
      <p:pic>
        <p:nvPicPr>
          <p:cNvPr id="23" name="Picture 22">
            <a:extLst>
              <a:ext uri="{FF2B5EF4-FFF2-40B4-BE49-F238E27FC236}">
                <a16:creationId xmlns:a16="http://schemas.microsoft.com/office/drawing/2014/main" id="{300549B5-4C3F-B881-6233-D875ADBB27F3}"/>
              </a:ext>
            </a:extLst>
          </p:cNvPr>
          <p:cNvPicPr>
            <a:picLocks noChangeAspect="1"/>
          </p:cNvPicPr>
          <p:nvPr/>
        </p:nvPicPr>
        <p:blipFill>
          <a:blip r:embed="rId9"/>
          <a:stretch>
            <a:fillRect/>
          </a:stretch>
        </p:blipFill>
        <p:spPr>
          <a:xfrm>
            <a:off x="7472319" y="3363774"/>
            <a:ext cx="1810011" cy="1477330"/>
          </a:xfrm>
          <a:prstGeom prst="rect">
            <a:avLst/>
          </a:prstGeom>
        </p:spPr>
      </p:pic>
      <p:pic>
        <p:nvPicPr>
          <p:cNvPr id="27" name="Picture 26">
            <a:extLst>
              <a:ext uri="{FF2B5EF4-FFF2-40B4-BE49-F238E27FC236}">
                <a16:creationId xmlns:a16="http://schemas.microsoft.com/office/drawing/2014/main" id="{71329777-7042-B2CB-B616-196013975D94}"/>
              </a:ext>
            </a:extLst>
          </p:cNvPr>
          <p:cNvPicPr>
            <a:picLocks noChangeAspect="1"/>
          </p:cNvPicPr>
          <p:nvPr/>
        </p:nvPicPr>
        <p:blipFill>
          <a:blip r:embed="rId10"/>
          <a:stretch>
            <a:fillRect/>
          </a:stretch>
        </p:blipFill>
        <p:spPr>
          <a:xfrm>
            <a:off x="7467670" y="4841103"/>
            <a:ext cx="1196444" cy="434378"/>
          </a:xfrm>
          <a:prstGeom prst="rect">
            <a:avLst/>
          </a:prstGeom>
        </p:spPr>
      </p:pic>
      <p:pic>
        <p:nvPicPr>
          <p:cNvPr id="29" name="Picture 28">
            <a:extLst>
              <a:ext uri="{FF2B5EF4-FFF2-40B4-BE49-F238E27FC236}">
                <a16:creationId xmlns:a16="http://schemas.microsoft.com/office/drawing/2014/main" id="{E39DA737-BB36-6D5F-F7ED-68CBE02CADAE}"/>
              </a:ext>
            </a:extLst>
          </p:cNvPr>
          <p:cNvPicPr>
            <a:picLocks noChangeAspect="1"/>
          </p:cNvPicPr>
          <p:nvPr/>
        </p:nvPicPr>
        <p:blipFill>
          <a:blip r:embed="rId11"/>
          <a:stretch>
            <a:fillRect/>
          </a:stretch>
        </p:blipFill>
        <p:spPr>
          <a:xfrm>
            <a:off x="5499027" y="5403212"/>
            <a:ext cx="2153630" cy="1272600"/>
          </a:xfrm>
          <a:prstGeom prst="rect">
            <a:avLst/>
          </a:prstGeom>
        </p:spPr>
      </p:pic>
      <p:pic>
        <p:nvPicPr>
          <p:cNvPr id="31" name="Picture 30">
            <a:extLst>
              <a:ext uri="{FF2B5EF4-FFF2-40B4-BE49-F238E27FC236}">
                <a16:creationId xmlns:a16="http://schemas.microsoft.com/office/drawing/2014/main" id="{29131B43-63D2-BF98-A9A8-3BA5ECB3B684}"/>
              </a:ext>
            </a:extLst>
          </p:cNvPr>
          <p:cNvPicPr>
            <a:picLocks noChangeAspect="1"/>
          </p:cNvPicPr>
          <p:nvPr/>
        </p:nvPicPr>
        <p:blipFill>
          <a:blip r:embed="rId12"/>
          <a:stretch>
            <a:fillRect/>
          </a:stretch>
        </p:blipFill>
        <p:spPr>
          <a:xfrm>
            <a:off x="7652657" y="6241435"/>
            <a:ext cx="1196444" cy="434378"/>
          </a:xfrm>
          <a:prstGeom prst="rect">
            <a:avLst/>
          </a:prstGeom>
        </p:spPr>
      </p:pic>
    </p:spTree>
    <p:extLst>
      <p:ext uri="{BB962C8B-B14F-4D97-AF65-F5344CB8AC3E}">
        <p14:creationId xmlns:p14="http://schemas.microsoft.com/office/powerpoint/2010/main" val="20101214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81E48B-B878-3D8A-C399-E83AA4563D59}"/>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FBB27-DEC5-4854-6F77-5ABB3348B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C23BC33-DB38-C24B-D639-A46EC8B61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F98E452B-C475-5568-9E99-B8C9E9FC63E1}"/>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Python Basics</a:t>
            </a:r>
          </a:p>
        </p:txBody>
      </p:sp>
      <p:sp>
        <p:nvSpPr>
          <p:cNvPr id="26" name="Arc 25">
            <a:extLst>
              <a:ext uri="{FF2B5EF4-FFF2-40B4-BE49-F238E27FC236}">
                <a16:creationId xmlns:a16="http://schemas.microsoft.com/office/drawing/2014/main" id="{E17AD328-AB5C-ED59-6097-B7CE4340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8093936B-BABF-B914-2614-9B4310BD3F50}"/>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pic>
        <p:nvPicPr>
          <p:cNvPr id="4" name="Picture 3">
            <a:extLst>
              <a:ext uri="{FF2B5EF4-FFF2-40B4-BE49-F238E27FC236}">
                <a16:creationId xmlns:a16="http://schemas.microsoft.com/office/drawing/2014/main" id="{9FE33068-2040-4BA7-7521-9D32A27C0EB0}"/>
              </a:ext>
            </a:extLst>
          </p:cNvPr>
          <p:cNvPicPr>
            <a:picLocks noChangeAspect="1"/>
          </p:cNvPicPr>
          <p:nvPr/>
        </p:nvPicPr>
        <p:blipFill>
          <a:blip r:embed="rId5"/>
          <a:srcRect t="38431"/>
          <a:stretch>
            <a:fillRect/>
          </a:stretch>
        </p:blipFill>
        <p:spPr>
          <a:xfrm>
            <a:off x="381000" y="1048675"/>
            <a:ext cx="8515808" cy="1109426"/>
          </a:xfrm>
          <a:prstGeom prst="rect">
            <a:avLst/>
          </a:prstGeom>
        </p:spPr>
      </p:pic>
      <p:pic>
        <p:nvPicPr>
          <p:cNvPr id="10" name="Picture 9">
            <a:extLst>
              <a:ext uri="{FF2B5EF4-FFF2-40B4-BE49-F238E27FC236}">
                <a16:creationId xmlns:a16="http://schemas.microsoft.com/office/drawing/2014/main" id="{0A6259A3-0D96-5644-BA66-4BE865B5FB59}"/>
              </a:ext>
            </a:extLst>
          </p:cNvPr>
          <p:cNvPicPr>
            <a:picLocks noChangeAspect="1"/>
          </p:cNvPicPr>
          <p:nvPr/>
        </p:nvPicPr>
        <p:blipFill>
          <a:blip r:embed="rId6"/>
          <a:stretch>
            <a:fillRect/>
          </a:stretch>
        </p:blipFill>
        <p:spPr>
          <a:xfrm>
            <a:off x="8205319" y="2232325"/>
            <a:ext cx="3711993" cy="1808851"/>
          </a:xfrm>
          <a:prstGeom prst="rect">
            <a:avLst/>
          </a:prstGeom>
        </p:spPr>
      </p:pic>
      <p:sp>
        <p:nvSpPr>
          <p:cNvPr id="13" name="Rectangle 12">
            <a:extLst>
              <a:ext uri="{FF2B5EF4-FFF2-40B4-BE49-F238E27FC236}">
                <a16:creationId xmlns:a16="http://schemas.microsoft.com/office/drawing/2014/main" id="{B5C25C90-07A8-4EA1-9905-684A68BF0A03}"/>
              </a:ext>
            </a:extLst>
          </p:cNvPr>
          <p:cNvSpPr/>
          <p:nvPr/>
        </p:nvSpPr>
        <p:spPr>
          <a:xfrm>
            <a:off x="274688" y="2238684"/>
            <a:ext cx="2098139" cy="338554"/>
          </a:xfrm>
          <a:prstGeom prst="rect">
            <a:avLst/>
          </a:prstGeom>
          <a:noFill/>
        </p:spPr>
        <p:txBody>
          <a:bodyPr wrap="none" lIns="91440" tIns="45720" rIns="91440" bIns="45720">
            <a:spAutoFit/>
          </a:bodyPr>
          <a:lstStyle/>
          <a:p>
            <a:pPr algn="ctr"/>
            <a:r>
              <a:rPr lang="en-US" sz="1600" b="1" cap="none" spc="0" dirty="0">
                <a:ln w="0"/>
                <a:effectLst>
                  <a:outerShdw blurRad="38100" dist="25400" dir="5400000" algn="ctr" rotWithShape="0">
                    <a:srgbClr val="6E747A">
                      <a:alpha val="43000"/>
                    </a:srgbClr>
                  </a:outerShdw>
                </a:effectLst>
              </a:rPr>
              <a:t>Packages &amp; Modules</a:t>
            </a:r>
          </a:p>
        </p:txBody>
      </p:sp>
      <p:sp>
        <p:nvSpPr>
          <p:cNvPr id="14" name="Rectangle 13">
            <a:extLst>
              <a:ext uri="{FF2B5EF4-FFF2-40B4-BE49-F238E27FC236}">
                <a16:creationId xmlns:a16="http://schemas.microsoft.com/office/drawing/2014/main" id="{6B3368A6-DBE6-CED8-3DC0-7847AA0FBACB}"/>
              </a:ext>
            </a:extLst>
          </p:cNvPr>
          <p:cNvSpPr/>
          <p:nvPr/>
        </p:nvSpPr>
        <p:spPr>
          <a:xfrm>
            <a:off x="274688" y="600915"/>
            <a:ext cx="1155381" cy="338554"/>
          </a:xfrm>
          <a:prstGeom prst="rect">
            <a:avLst/>
          </a:prstGeom>
          <a:noFill/>
        </p:spPr>
        <p:txBody>
          <a:bodyPr wrap="none" lIns="91440" tIns="45720" rIns="91440" bIns="45720">
            <a:spAutoFit/>
          </a:bodyPr>
          <a:lstStyle/>
          <a:p>
            <a:pPr algn="ctr"/>
            <a:r>
              <a:rPr lang="en-US" sz="1600" b="1" cap="none" spc="0" dirty="0">
                <a:ln w="0"/>
                <a:effectLst>
                  <a:outerShdw blurRad="38100" dist="25400" dir="5400000" algn="ctr" rotWithShape="0">
                    <a:srgbClr val="6E747A">
                      <a:alpha val="43000"/>
                    </a:srgbClr>
                  </a:outerShdw>
                </a:effectLst>
              </a:rPr>
              <a:t>User Input</a:t>
            </a:r>
          </a:p>
        </p:txBody>
      </p:sp>
      <p:pic>
        <p:nvPicPr>
          <p:cNvPr id="17" name="Picture 16">
            <a:extLst>
              <a:ext uri="{FF2B5EF4-FFF2-40B4-BE49-F238E27FC236}">
                <a16:creationId xmlns:a16="http://schemas.microsoft.com/office/drawing/2014/main" id="{03C99C91-DCE4-CFEB-472D-F291B0EBAB9E}"/>
              </a:ext>
            </a:extLst>
          </p:cNvPr>
          <p:cNvPicPr>
            <a:picLocks noChangeAspect="1"/>
          </p:cNvPicPr>
          <p:nvPr/>
        </p:nvPicPr>
        <p:blipFill>
          <a:blip r:embed="rId7"/>
          <a:stretch>
            <a:fillRect/>
          </a:stretch>
        </p:blipFill>
        <p:spPr>
          <a:xfrm>
            <a:off x="274688" y="2726123"/>
            <a:ext cx="7377969" cy="3565654"/>
          </a:xfrm>
          <a:prstGeom prst="rect">
            <a:avLst/>
          </a:prstGeom>
        </p:spPr>
      </p:pic>
      <p:pic>
        <p:nvPicPr>
          <p:cNvPr id="21" name="Picture 20">
            <a:extLst>
              <a:ext uri="{FF2B5EF4-FFF2-40B4-BE49-F238E27FC236}">
                <a16:creationId xmlns:a16="http://schemas.microsoft.com/office/drawing/2014/main" id="{001956F0-AECA-D050-C8AF-D442549968AB}"/>
              </a:ext>
            </a:extLst>
          </p:cNvPr>
          <p:cNvPicPr>
            <a:picLocks noChangeAspect="1"/>
          </p:cNvPicPr>
          <p:nvPr/>
        </p:nvPicPr>
        <p:blipFill>
          <a:blip r:embed="rId8"/>
          <a:stretch>
            <a:fillRect/>
          </a:stretch>
        </p:blipFill>
        <p:spPr>
          <a:xfrm>
            <a:off x="8205319" y="4115400"/>
            <a:ext cx="3734124" cy="1546994"/>
          </a:xfrm>
          <a:prstGeom prst="rect">
            <a:avLst/>
          </a:prstGeom>
        </p:spPr>
      </p:pic>
      <p:pic>
        <p:nvPicPr>
          <p:cNvPr id="28" name="Picture 27">
            <a:extLst>
              <a:ext uri="{FF2B5EF4-FFF2-40B4-BE49-F238E27FC236}">
                <a16:creationId xmlns:a16="http://schemas.microsoft.com/office/drawing/2014/main" id="{42A6F12C-62C3-5A8D-FAEC-8764D418A521}"/>
              </a:ext>
            </a:extLst>
          </p:cNvPr>
          <p:cNvPicPr>
            <a:picLocks noChangeAspect="1"/>
          </p:cNvPicPr>
          <p:nvPr/>
        </p:nvPicPr>
        <p:blipFill>
          <a:blip r:embed="rId9"/>
          <a:stretch>
            <a:fillRect/>
          </a:stretch>
        </p:blipFill>
        <p:spPr>
          <a:xfrm>
            <a:off x="126669" y="6291777"/>
            <a:ext cx="7674005" cy="510584"/>
          </a:xfrm>
          <a:prstGeom prst="rect">
            <a:avLst/>
          </a:prstGeom>
        </p:spPr>
      </p:pic>
    </p:spTree>
    <p:extLst>
      <p:ext uri="{BB962C8B-B14F-4D97-AF65-F5344CB8AC3E}">
        <p14:creationId xmlns:p14="http://schemas.microsoft.com/office/powerpoint/2010/main" val="24188963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856145-B06E-A419-C810-FEE963FC858D}"/>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62FFEDE-2BAD-2ECB-CB64-F1EB79D8D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0904F1C0-1DBA-BCDF-DEE5-A36A3734C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CF8B2409-7AB7-A349-539A-8B3361EE7FD8}"/>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Python Basics</a:t>
            </a:r>
          </a:p>
        </p:txBody>
      </p:sp>
      <p:sp>
        <p:nvSpPr>
          <p:cNvPr id="26" name="Arc 25">
            <a:extLst>
              <a:ext uri="{FF2B5EF4-FFF2-40B4-BE49-F238E27FC236}">
                <a16:creationId xmlns:a16="http://schemas.microsoft.com/office/drawing/2014/main" id="{B5B8EF7D-A06A-B6F5-5EE2-FC8E4AA381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F6C00DBA-AFAA-3C70-BFBB-4CA5D2935FC1}"/>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sp>
        <p:nvSpPr>
          <p:cNvPr id="13" name="Rectangle 12">
            <a:extLst>
              <a:ext uri="{FF2B5EF4-FFF2-40B4-BE49-F238E27FC236}">
                <a16:creationId xmlns:a16="http://schemas.microsoft.com/office/drawing/2014/main" id="{43BD07FF-6A63-45E3-630E-F185C5398FD6}"/>
              </a:ext>
            </a:extLst>
          </p:cNvPr>
          <p:cNvSpPr/>
          <p:nvPr/>
        </p:nvSpPr>
        <p:spPr>
          <a:xfrm>
            <a:off x="338167" y="627648"/>
            <a:ext cx="2098139" cy="338554"/>
          </a:xfrm>
          <a:prstGeom prst="rect">
            <a:avLst/>
          </a:prstGeom>
          <a:noFill/>
        </p:spPr>
        <p:txBody>
          <a:bodyPr wrap="none" lIns="91440" tIns="45720" rIns="91440" bIns="45720">
            <a:spAutoFit/>
          </a:bodyPr>
          <a:lstStyle/>
          <a:p>
            <a:pPr algn="ctr"/>
            <a:r>
              <a:rPr lang="en-US" sz="1600" b="1" cap="none" spc="0" dirty="0">
                <a:ln w="0"/>
                <a:effectLst>
                  <a:outerShdw blurRad="38100" dist="25400" dir="5400000" algn="ctr" rotWithShape="0">
                    <a:srgbClr val="6E747A">
                      <a:alpha val="43000"/>
                    </a:srgbClr>
                  </a:outerShdw>
                </a:effectLst>
              </a:rPr>
              <a:t>Packages &amp; Modules</a:t>
            </a:r>
          </a:p>
        </p:txBody>
      </p:sp>
      <p:sp>
        <p:nvSpPr>
          <p:cNvPr id="6" name="TextBox 5">
            <a:extLst>
              <a:ext uri="{FF2B5EF4-FFF2-40B4-BE49-F238E27FC236}">
                <a16:creationId xmlns:a16="http://schemas.microsoft.com/office/drawing/2014/main" id="{2E4C58B3-4A87-FD51-8DDD-1702F8022A12}"/>
              </a:ext>
            </a:extLst>
          </p:cNvPr>
          <p:cNvSpPr txBox="1"/>
          <p:nvPr/>
        </p:nvSpPr>
        <p:spPr>
          <a:xfrm>
            <a:off x="293205" y="1034326"/>
            <a:ext cx="3048710" cy="1477328"/>
          </a:xfrm>
          <a:prstGeom prst="rect">
            <a:avLst/>
          </a:prstGeom>
          <a:noFill/>
        </p:spPr>
        <p:txBody>
          <a:bodyPr wrap="square" rtlCol="0">
            <a:spAutoFit/>
          </a:bodyPr>
          <a:lstStyle/>
          <a:p>
            <a:pPr fontAlgn="base"/>
            <a:r>
              <a:rPr lang="en-GB" b="1" dirty="0"/>
              <a:t>Sys Module </a:t>
            </a:r>
            <a:r>
              <a:rPr lang="en-GB" dirty="0"/>
              <a:t>provides access to some variables used or maintained by the interpreter and to functions that interact strongly with the interpreter.</a:t>
            </a:r>
          </a:p>
        </p:txBody>
      </p:sp>
      <p:pic>
        <p:nvPicPr>
          <p:cNvPr id="9" name="Picture 8">
            <a:extLst>
              <a:ext uri="{FF2B5EF4-FFF2-40B4-BE49-F238E27FC236}">
                <a16:creationId xmlns:a16="http://schemas.microsoft.com/office/drawing/2014/main" id="{B21A5B66-F5FA-CA26-9827-D6E9864A5718}"/>
              </a:ext>
            </a:extLst>
          </p:cNvPr>
          <p:cNvPicPr>
            <a:picLocks noChangeAspect="1"/>
          </p:cNvPicPr>
          <p:nvPr/>
        </p:nvPicPr>
        <p:blipFill>
          <a:blip r:embed="rId5"/>
          <a:stretch>
            <a:fillRect/>
          </a:stretch>
        </p:blipFill>
        <p:spPr>
          <a:xfrm>
            <a:off x="381000" y="2613589"/>
            <a:ext cx="2960915" cy="932391"/>
          </a:xfrm>
          <a:prstGeom prst="rect">
            <a:avLst/>
          </a:prstGeom>
        </p:spPr>
      </p:pic>
      <p:sp>
        <p:nvSpPr>
          <p:cNvPr id="15" name="TextBox 14">
            <a:extLst>
              <a:ext uri="{FF2B5EF4-FFF2-40B4-BE49-F238E27FC236}">
                <a16:creationId xmlns:a16="http://schemas.microsoft.com/office/drawing/2014/main" id="{BF95AAF3-3886-5C03-548C-39775E9191AA}"/>
              </a:ext>
            </a:extLst>
          </p:cNvPr>
          <p:cNvSpPr txBox="1"/>
          <p:nvPr/>
        </p:nvSpPr>
        <p:spPr>
          <a:xfrm>
            <a:off x="293205" y="3647915"/>
            <a:ext cx="3048710" cy="1200329"/>
          </a:xfrm>
          <a:prstGeom prst="rect">
            <a:avLst/>
          </a:prstGeom>
          <a:solidFill>
            <a:srgbClr val="FFFFFF"/>
          </a:solidFill>
        </p:spPr>
        <p:txBody>
          <a:bodyPr wrap="square" rtlCol="0">
            <a:spAutoFit/>
          </a:bodyPr>
          <a:lstStyle/>
          <a:p>
            <a:pPr fontAlgn="base"/>
            <a:r>
              <a:rPr lang="en-GB" b="1" dirty="0"/>
              <a:t>OS Module </a:t>
            </a:r>
            <a:r>
              <a:rPr lang="en-GB" dirty="0"/>
              <a:t>includes codes that let python work with OS and run some OS commands.</a:t>
            </a:r>
          </a:p>
        </p:txBody>
      </p:sp>
      <p:pic>
        <p:nvPicPr>
          <p:cNvPr id="18" name="Picture 17">
            <a:extLst>
              <a:ext uri="{FF2B5EF4-FFF2-40B4-BE49-F238E27FC236}">
                <a16:creationId xmlns:a16="http://schemas.microsoft.com/office/drawing/2014/main" id="{5F4DF3E6-B605-297A-1AA3-112410897F0D}"/>
              </a:ext>
            </a:extLst>
          </p:cNvPr>
          <p:cNvPicPr>
            <a:picLocks noChangeAspect="1"/>
          </p:cNvPicPr>
          <p:nvPr/>
        </p:nvPicPr>
        <p:blipFill>
          <a:blip r:embed="rId6"/>
          <a:stretch>
            <a:fillRect/>
          </a:stretch>
        </p:blipFill>
        <p:spPr>
          <a:xfrm>
            <a:off x="381000" y="4950179"/>
            <a:ext cx="3995057" cy="1477328"/>
          </a:xfrm>
          <a:prstGeom prst="rect">
            <a:avLst/>
          </a:prstGeom>
        </p:spPr>
      </p:pic>
      <p:sp>
        <p:nvSpPr>
          <p:cNvPr id="19" name="TextBox 18">
            <a:extLst>
              <a:ext uri="{FF2B5EF4-FFF2-40B4-BE49-F238E27FC236}">
                <a16:creationId xmlns:a16="http://schemas.microsoft.com/office/drawing/2014/main" id="{0147ACC8-24E3-0D92-F82A-49D000645822}"/>
              </a:ext>
            </a:extLst>
          </p:cNvPr>
          <p:cNvSpPr txBox="1"/>
          <p:nvPr/>
        </p:nvSpPr>
        <p:spPr>
          <a:xfrm>
            <a:off x="3780729" y="1048675"/>
            <a:ext cx="3048710" cy="923330"/>
          </a:xfrm>
          <a:prstGeom prst="rect">
            <a:avLst/>
          </a:prstGeom>
          <a:noFill/>
        </p:spPr>
        <p:txBody>
          <a:bodyPr wrap="square" rtlCol="0">
            <a:spAutoFit/>
          </a:bodyPr>
          <a:lstStyle/>
          <a:p>
            <a:pPr fontAlgn="base"/>
            <a:r>
              <a:rPr lang="en-GB" b="1" dirty="0"/>
              <a:t>Math Module </a:t>
            </a:r>
            <a:r>
              <a:rPr lang="en-GB" dirty="0"/>
              <a:t>provides access to mathematical functions.</a:t>
            </a:r>
          </a:p>
        </p:txBody>
      </p:sp>
      <p:pic>
        <p:nvPicPr>
          <p:cNvPr id="23" name="Picture 22">
            <a:extLst>
              <a:ext uri="{FF2B5EF4-FFF2-40B4-BE49-F238E27FC236}">
                <a16:creationId xmlns:a16="http://schemas.microsoft.com/office/drawing/2014/main" id="{A722043A-DAF2-9F85-59BF-863AB3361DE0}"/>
              </a:ext>
            </a:extLst>
          </p:cNvPr>
          <p:cNvPicPr>
            <a:picLocks noChangeAspect="1"/>
          </p:cNvPicPr>
          <p:nvPr/>
        </p:nvPicPr>
        <p:blipFill>
          <a:blip r:embed="rId7"/>
          <a:stretch>
            <a:fillRect/>
          </a:stretch>
        </p:blipFill>
        <p:spPr>
          <a:xfrm>
            <a:off x="3780729" y="2118684"/>
            <a:ext cx="3805805" cy="1445199"/>
          </a:xfrm>
          <a:prstGeom prst="rect">
            <a:avLst/>
          </a:prstGeom>
        </p:spPr>
      </p:pic>
      <p:sp>
        <p:nvSpPr>
          <p:cNvPr id="25" name="TextBox 24">
            <a:extLst>
              <a:ext uri="{FF2B5EF4-FFF2-40B4-BE49-F238E27FC236}">
                <a16:creationId xmlns:a16="http://schemas.microsoft.com/office/drawing/2014/main" id="{30792661-C256-E348-B077-5AE936FAFCCB}"/>
              </a:ext>
            </a:extLst>
          </p:cNvPr>
          <p:cNvSpPr txBox="1"/>
          <p:nvPr/>
        </p:nvSpPr>
        <p:spPr>
          <a:xfrm>
            <a:off x="4376057" y="3647915"/>
            <a:ext cx="3048710" cy="923330"/>
          </a:xfrm>
          <a:prstGeom prst="rect">
            <a:avLst/>
          </a:prstGeom>
          <a:noFill/>
        </p:spPr>
        <p:txBody>
          <a:bodyPr wrap="square" rtlCol="0">
            <a:spAutoFit/>
          </a:bodyPr>
          <a:lstStyle/>
          <a:p>
            <a:pPr fontAlgn="base"/>
            <a:r>
              <a:rPr lang="en-GB" b="1" dirty="0"/>
              <a:t>DATETIME Module </a:t>
            </a:r>
            <a:r>
              <a:rPr lang="en-GB" dirty="0"/>
              <a:t>includes tools working with date, time and combinations.</a:t>
            </a:r>
          </a:p>
        </p:txBody>
      </p:sp>
      <p:pic>
        <p:nvPicPr>
          <p:cNvPr id="29" name="Picture 28">
            <a:extLst>
              <a:ext uri="{FF2B5EF4-FFF2-40B4-BE49-F238E27FC236}">
                <a16:creationId xmlns:a16="http://schemas.microsoft.com/office/drawing/2014/main" id="{D8C29A42-634C-71E4-DBE0-27BB65FD1548}"/>
              </a:ext>
            </a:extLst>
          </p:cNvPr>
          <p:cNvPicPr>
            <a:picLocks noChangeAspect="1"/>
          </p:cNvPicPr>
          <p:nvPr/>
        </p:nvPicPr>
        <p:blipFill>
          <a:blip r:embed="rId8"/>
          <a:stretch>
            <a:fillRect/>
          </a:stretch>
        </p:blipFill>
        <p:spPr>
          <a:xfrm>
            <a:off x="4550767" y="4950179"/>
            <a:ext cx="3493776" cy="579170"/>
          </a:xfrm>
          <a:prstGeom prst="rect">
            <a:avLst/>
          </a:prstGeom>
        </p:spPr>
      </p:pic>
      <p:sp>
        <p:nvSpPr>
          <p:cNvPr id="30" name="TextBox 29">
            <a:extLst>
              <a:ext uri="{FF2B5EF4-FFF2-40B4-BE49-F238E27FC236}">
                <a16:creationId xmlns:a16="http://schemas.microsoft.com/office/drawing/2014/main" id="{6BDB3EB1-E14F-BD24-7158-43C3D1A38057}"/>
              </a:ext>
            </a:extLst>
          </p:cNvPr>
          <p:cNvSpPr txBox="1"/>
          <p:nvPr/>
        </p:nvSpPr>
        <p:spPr>
          <a:xfrm>
            <a:off x="7727517" y="965944"/>
            <a:ext cx="4018169" cy="923330"/>
          </a:xfrm>
          <a:prstGeom prst="rect">
            <a:avLst/>
          </a:prstGeom>
          <a:noFill/>
        </p:spPr>
        <p:txBody>
          <a:bodyPr wrap="square" rtlCol="0">
            <a:spAutoFit/>
          </a:bodyPr>
          <a:lstStyle/>
          <a:p>
            <a:pPr fontAlgn="base"/>
            <a:r>
              <a:rPr lang="en-GB" b="1" dirty="0"/>
              <a:t>Random Module </a:t>
            </a:r>
            <a:r>
              <a:rPr lang="en-GB" dirty="0"/>
              <a:t>implements pseudo-random generators for various distributions.</a:t>
            </a:r>
          </a:p>
        </p:txBody>
      </p:sp>
      <p:pic>
        <p:nvPicPr>
          <p:cNvPr id="32" name="Picture 31">
            <a:extLst>
              <a:ext uri="{FF2B5EF4-FFF2-40B4-BE49-F238E27FC236}">
                <a16:creationId xmlns:a16="http://schemas.microsoft.com/office/drawing/2014/main" id="{3A3D8647-CEDB-E61C-9C85-601F16C887F9}"/>
              </a:ext>
            </a:extLst>
          </p:cNvPr>
          <p:cNvPicPr>
            <a:picLocks noChangeAspect="1"/>
          </p:cNvPicPr>
          <p:nvPr/>
        </p:nvPicPr>
        <p:blipFill>
          <a:blip r:embed="rId9"/>
          <a:stretch>
            <a:fillRect/>
          </a:stretch>
        </p:blipFill>
        <p:spPr>
          <a:xfrm>
            <a:off x="7727518" y="2007988"/>
            <a:ext cx="4139068" cy="923330"/>
          </a:xfrm>
          <a:prstGeom prst="rect">
            <a:avLst/>
          </a:prstGeom>
        </p:spPr>
      </p:pic>
    </p:spTree>
    <p:extLst>
      <p:ext uri="{BB962C8B-B14F-4D97-AF65-F5344CB8AC3E}">
        <p14:creationId xmlns:p14="http://schemas.microsoft.com/office/powerpoint/2010/main" val="8687548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E45CD0-71F0-F3A6-EDFE-79E7ED61EAEE}"/>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86AAB93-D79C-B57B-7790-69FEC0802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F695C0-3D58-327A-4348-5161BD961563}"/>
              </a:ext>
            </a:extLst>
          </p:cNvPr>
          <p:cNvSpPr>
            <a:spLocks noGrp="1"/>
          </p:cNvSpPr>
          <p:nvPr>
            <p:ph type="title"/>
          </p:nvPr>
        </p:nvSpPr>
        <p:spPr>
          <a:xfrm>
            <a:off x="154565" y="548753"/>
            <a:ext cx="10066122" cy="1298448"/>
          </a:xfrm>
        </p:spPr>
        <p:txBody>
          <a:bodyPr anchor="b">
            <a:noAutofit/>
          </a:bodyPr>
          <a:lstStyle/>
          <a:p>
            <a:r>
              <a:rPr lang="en-IN" b="1" dirty="0"/>
              <a:t>Session 2: Data Structures &amp; Functions</a:t>
            </a:r>
          </a:p>
        </p:txBody>
      </p:sp>
      <p:sp>
        <p:nvSpPr>
          <p:cNvPr id="30" name="Rectangle 29">
            <a:extLst>
              <a:ext uri="{FF2B5EF4-FFF2-40B4-BE49-F238E27FC236}">
                <a16:creationId xmlns:a16="http://schemas.microsoft.com/office/drawing/2014/main" id="{72EC8864-0BF8-09C8-BB53-3B1171A5A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A95655A-A889-26F1-4050-00E16BFBE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75F8E863-32DF-E507-ACAD-73CEA2E1D0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548" y="2484255"/>
            <a:ext cx="3714244" cy="3714244"/>
          </a:xfrm>
          <a:prstGeom prst="rect">
            <a:avLst/>
          </a:prstGeom>
        </p:spPr>
      </p:pic>
      <p:sp>
        <p:nvSpPr>
          <p:cNvPr id="20" name="Rectangle 19">
            <a:extLst>
              <a:ext uri="{FF2B5EF4-FFF2-40B4-BE49-F238E27FC236}">
                <a16:creationId xmlns:a16="http://schemas.microsoft.com/office/drawing/2014/main" id="{90EA63AC-E06B-B80B-AD35-35023078F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7A8AE5B0-6163-9A8F-E8DB-2DC4DF784FF8}"/>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8AFBF2DC-5EA3-72BE-4A78-1D680D28E290}"/>
              </a:ext>
            </a:extLst>
          </p:cNvPr>
          <p:cNvSpPr txBox="1"/>
          <p:nvPr/>
        </p:nvSpPr>
        <p:spPr>
          <a:xfrm>
            <a:off x="816077" y="2780068"/>
            <a:ext cx="3306161" cy="2585323"/>
          </a:xfrm>
          <a:prstGeom prst="rect">
            <a:avLst/>
          </a:prstGeom>
          <a:noFill/>
        </p:spPr>
        <p:txBody>
          <a:bodyPr wrap="none" rtlCol="0">
            <a:spAutoFit/>
          </a:bodyPr>
          <a:lstStyle/>
          <a:p>
            <a:pPr marL="285750" indent="-285750">
              <a:buFont typeface="Wingdings" panose="05000000000000000000" pitchFamily="2" charset="2"/>
              <a:buChar char="Ø"/>
            </a:pPr>
            <a:r>
              <a:rPr lang="en-IN" dirty="0"/>
              <a:t>Strings and Inbuilt Functions</a:t>
            </a:r>
          </a:p>
          <a:p>
            <a:pPr marL="285750" indent="-285750">
              <a:buFont typeface="Wingdings" panose="05000000000000000000" pitchFamily="2" charset="2"/>
              <a:buChar char="Ø"/>
            </a:pPr>
            <a:r>
              <a:rPr lang="en-IN" dirty="0"/>
              <a:t>List and Boolean Variables </a:t>
            </a:r>
          </a:p>
          <a:p>
            <a:pPr marL="285750" indent="-285750">
              <a:buFont typeface="Wingdings" panose="05000000000000000000" pitchFamily="2" charset="2"/>
              <a:buChar char="Ø"/>
            </a:pPr>
            <a:r>
              <a:rPr lang="en-IN" dirty="0"/>
              <a:t>Sets</a:t>
            </a:r>
          </a:p>
          <a:p>
            <a:pPr marL="285750" indent="-285750">
              <a:buFont typeface="Wingdings" panose="05000000000000000000" pitchFamily="2" charset="2"/>
              <a:buChar char="Ø"/>
            </a:pPr>
            <a:r>
              <a:rPr lang="en-IN" dirty="0"/>
              <a:t>Dictionaries</a:t>
            </a:r>
          </a:p>
          <a:p>
            <a:pPr marL="285750" indent="-285750">
              <a:buFont typeface="Wingdings" panose="05000000000000000000" pitchFamily="2" charset="2"/>
              <a:buChar char="Ø"/>
            </a:pPr>
            <a:r>
              <a:rPr lang="en-IN" dirty="0"/>
              <a:t>Tuples</a:t>
            </a:r>
          </a:p>
          <a:p>
            <a:pPr marL="285750" indent="-285750">
              <a:buFont typeface="Wingdings" panose="05000000000000000000" pitchFamily="2" charset="2"/>
              <a:buChar char="Ø"/>
            </a:pPr>
            <a:r>
              <a:rPr lang="en-IN" dirty="0"/>
              <a:t>Functions</a:t>
            </a:r>
          </a:p>
          <a:p>
            <a:pPr marL="285750" indent="-285750">
              <a:buFont typeface="Wingdings" panose="05000000000000000000" pitchFamily="2" charset="2"/>
              <a:buChar char="Ø"/>
            </a:pPr>
            <a:r>
              <a:rPr lang="en-IN" dirty="0"/>
              <a:t>Lambda Functions</a:t>
            </a:r>
          </a:p>
          <a:p>
            <a:pPr marL="285750" indent="-285750">
              <a:buFont typeface="Wingdings" panose="05000000000000000000" pitchFamily="2" charset="2"/>
              <a:buChar char="Ø"/>
            </a:pPr>
            <a:r>
              <a:rPr lang="en-IN" dirty="0"/>
              <a:t>Iterators and Generators</a:t>
            </a:r>
          </a:p>
          <a:p>
            <a:pPr marL="285750" indent="-285750">
              <a:buFont typeface="Wingdings" panose="05000000000000000000" pitchFamily="2" charset="2"/>
              <a:buChar char="Ø"/>
            </a:pPr>
            <a:r>
              <a:rPr lang="en-IN" dirty="0"/>
              <a:t>Exceptional Handling</a:t>
            </a:r>
          </a:p>
        </p:txBody>
      </p:sp>
    </p:spTree>
    <p:extLst>
      <p:ext uri="{BB962C8B-B14F-4D97-AF65-F5344CB8AC3E}">
        <p14:creationId xmlns:p14="http://schemas.microsoft.com/office/powerpoint/2010/main" val="31041950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8C8A37-150A-A450-A992-B6CFAB15B642}"/>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EF69BAB-05D9-15A4-0495-E73C5273A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A41EB9E5-386D-B0F2-F436-5AD7F1233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9B98578F-AA5C-C698-98CA-A48D472865AE}"/>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List, Dictionary, Sets &amp; Tuples</a:t>
            </a:r>
          </a:p>
        </p:txBody>
      </p:sp>
      <p:sp>
        <p:nvSpPr>
          <p:cNvPr id="26" name="Arc 25">
            <a:extLst>
              <a:ext uri="{FF2B5EF4-FFF2-40B4-BE49-F238E27FC236}">
                <a16:creationId xmlns:a16="http://schemas.microsoft.com/office/drawing/2014/main" id="{9E9992F6-1325-9BBC-7244-ADA1F4DBD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FA01AD6A-25E2-4E8A-B127-70D0F859D338}"/>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sp>
        <p:nvSpPr>
          <p:cNvPr id="4" name="TextBox 3">
            <a:extLst>
              <a:ext uri="{FF2B5EF4-FFF2-40B4-BE49-F238E27FC236}">
                <a16:creationId xmlns:a16="http://schemas.microsoft.com/office/drawing/2014/main" id="{94DE243A-B2A6-AB14-A615-35AFEED76933}"/>
              </a:ext>
            </a:extLst>
          </p:cNvPr>
          <p:cNvSpPr txBox="1"/>
          <p:nvPr/>
        </p:nvSpPr>
        <p:spPr>
          <a:xfrm>
            <a:off x="381000" y="834134"/>
            <a:ext cx="5355771" cy="1349087"/>
          </a:xfrm>
          <a:prstGeom prst="rect">
            <a:avLst/>
          </a:prstGeom>
          <a:noFill/>
        </p:spPr>
        <p:txBody>
          <a:bodyPr wrap="square">
            <a:spAutoFit/>
          </a:bodyPr>
          <a:lstStyle/>
          <a:p>
            <a:pPr>
              <a:lnSpc>
                <a:spcPts val="1425"/>
              </a:lnSpc>
              <a:buNone/>
            </a:pPr>
            <a:r>
              <a:rPr lang="en-GB" b="1" dirty="0">
                <a:effectLst/>
                <a:latin typeface="Consolas" panose="020B0609020204030204" pitchFamily="49" charset="0"/>
              </a:rPr>
              <a:t>Lists</a:t>
            </a:r>
            <a:endParaRPr lang="en-GB" b="0" dirty="0">
              <a:effectLst/>
              <a:latin typeface="Consolas" panose="020B0609020204030204" pitchFamily="49" charset="0"/>
            </a:endParaRPr>
          </a:p>
          <a:p>
            <a:pPr>
              <a:lnSpc>
                <a:spcPts val="1425"/>
              </a:lnSpc>
            </a:pPr>
            <a:br>
              <a:rPr lang="en-GB" b="0" dirty="0">
                <a:solidFill>
                  <a:srgbClr val="CCCCCC"/>
                </a:solidFill>
                <a:effectLst/>
                <a:latin typeface="Consolas" panose="020B0609020204030204" pitchFamily="49" charset="0"/>
              </a:rPr>
            </a:br>
            <a:r>
              <a:rPr lang="en-GB" sz="1200" b="0" dirty="0">
                <a:effectLst/>
                <a:latin typeface="Consolas" panose="020B0609020204030204" pitchFamily="49" charset="0"/>
              </a:rPr>
              <a:t>A list is a data structure in Python that is a mutable, or changeable, ordered sequence of elements. Each element or value that is inside of a list is called an item. Just as strings are defined as characters between quotes, lists are defined by having values between square brackets [ ] </a:t>
            </a:r>
          </a:p>
        </p:txBody>
      </p:sp>
      <p:sp>
        <p:nvSpPr>
          <p:cNvPr id="7" name="TextBox 6">
            <a:extLst>
              <a:ext uri="{FF2B5EF4-FFF2-40B4-BE49-F238E27FC236}">
                <a16:creationId xmlns:a16="http://schemas.microsoft.com/office/drawing/2014/main" id="{2A4D025C-BA1D-C6DE-C2BE-7A029AA08A2D}"/>
              </a:ext>
            </a:extLst>
          </p:cNvPr>
          <p:cNvSpPr txBox="1"/>
          <p:nvPr/>
        </p:nvSpPr>
        <p:spPr>
          <a:xfrm>
            <a:off x="5736771" y="859551"/>
            <a:ext cx="5257800" cy="1169551"/>
          </a:xfrm>
          <a:prstGeom prst="rect">
            <a:avLst/>
          </a:prstGeom>
          <a:noFill/>
        </p:spPr>
        <p:txBody>
          <a:bodyPr wrap="square">
            <a:spAutoFit/>
          </a:bodyPr>
          <a:lstStyle/>
          <a:p>
            <a:pPr>
              <a:lnSpc>
                <a:spcPts val="1425"/>
              </a:lnSpc>
              <a:buNone/>
            </a:pPr>
            <a:r>
              <a:rPr lang="en-GB" b="1" dirty="0">
                <a:effectLst/>
                <a:latin typeface="Consolas" panose="020B0609020204030204" pitchFamily="49" charset="0"/>
              </a:rPr>
              <a:t>SETS</a:t>
            </a:r>
            <a:endParaRPr lang="en-GB" b="0" dirty="0">
              <a:effectLst/>
              <a:latin typeface="Consolas" panose="020B0609020204030204" pitchFamily="49" charset="0"/>
            </a:endParaRPr>
          </a:p>
          <a:p>
            <a:pPr>
              <a:lnSpc>
                <a:spcPts val="1425"/>
              </a:lnSpc>
            </a:pPr>
            <a:br>
              <a:rPr lang="en-GB" b="0" dirty="0">
                <a:solidFill>
                  <a:srgbClr val="CCCCCC"/>
                </a:solidFill>
                <a:effectLst/>
                <a:latin typeface="Consolas" panose="020B0609020204030204" pitchFamily="49" charset="0"/>
              </a:rPr>
            </a:br>
            <a:r>
              <a:rPr lang="en-GB" sz="1200" b="0" dirty="0">
                <a:effectLst/>
                <a:latin typeface="Consolas" panose="020B0609020204030204" pitchFamily="49" charset="0"/>
              </a:rPr>
              <a:t>A Set is an unordered collection data type that is iterable, mutable, and has no duplicate elements. Python's set class represents the mathematical notion of a set. This is based on a data structure known as a hash table</a:t>
            </a:r>
          </a:p>
        </p:txBody>
      </p:sp>
      <p:sp>
        <p:nvSpPr>
          <p:cNvPr id="10" name="TextBox 9">
            <a:extLst>
              <a:ext uri="{FF2B5EF4-FFF2-40B4-BE49-F238E27FC236}">
                <a16:creationId xmlns:a16="http://schemas.microsoft.com/office/drawing/2014/main" id="{F4F12845-587E-8647-17DF-ED6BD3C93760}"/>
              </a:ext>
            </a:extLst>
          </p:cNvPr>
          <p:cNvSpPr txBox="1"/>
          <p:nvPr/>
        </p:nvSpPr>
        <p:spPr>
          <a:xfrm>
            <a:off x="381000" y="3429000"/>
            <a:ext cx="5181600" cy="990015"/>
          </a:xfrm>
          <a:prstGeom prst="rect">
            <a:avLst/>
          </a:prstGeom>
          <a:noFill/>
        </p:spPr>
        <p:txBody>
          <a:bodyPr wrap="square">
            <a:spAutoFit/>
          </a:bodyPr>
          <a:lstStyle/>
          <a:p>
            <a:pPr>
              <a:lnSpc>
                <a:spcPts val="1425"/>
              </a:lnSpc>
              <a:buNone/>
            </a:pPr>
            <a:r>
              <a:rPr lang="en-GB" b="1" dirty="0">
                <a:effectLst/>
                <a:latin typeface="Consolas" panose="020B0609020204030204" pitchFamily="49" charset="0"/>
              </a:rPr>
              <a:t>Dictionaries</a:t>
            </a:r>
            <a:endParaRPr lang="en-GB" b="0" dirty="0">
              <a:effectLst/>
              <a:latin typeface="Consolas" panose="020B0609020204030204" pitchFamily="49" charset="0"/>
            </a:endParaRPr>
          </a:p>
          <a:p>
            <a:pPr>
              <a:lnSpc>
                <a:spcPts val="1425"/>
              </a:lnSpc>
            </a:pPr>
            <a:br>
              <a:rPr lang="en-GB" b="0" dirty="0">
                <a:effectLst/>
                <a:latin typeface="Consolas" panose="020B0609020204030204" pitchFamily="49" charset="0"/>
              </a:rPr>
            </a:br>
            <a:r>
              <a:rPr lang="en-GB" sz="1200" b="0" dirty="0">
                <a:effectLst/>
                <a:latin typeface="Consolas" panose="020B0609020204030204" pitchFamily="49" charset="0"/>
              </a:rPr>
              <a:t>A dictionary is a collection which is unordered, changeable and indexed. In Python dictionaries are written with curly brackets, and they have keys and values.</a:t>
            </a:r>
          </a:p>
        </p:txBody>
      </p:sp>
      <p:sp>
        <p:nvSpPr>
          <p:cNvPr id="11" name="TextBox 10">
            <a:extLst>
              <a:ext uri="{FF2B5EF4-FFF2-40B4-BE49-F238E27FC236}">
                <a16:creationId xmlns:a16="http://schemas.microsoft.com/office/drawing/2014/main" id="{195455C8-4FC7-C321-CD2A-27C3C7A79181}"/>
              </a:ext>
            </a:extLst>
          </p:cNvPr>
          <p:cNvSpPr txBox="1"/>
          <p:nvPr/>
        </p:nvSpPr>
        <p:spPr>
          <a:xfrm>
            <a:off x="6286500" y="3474339"/>
            <a:ext cx="5181600" cy="1193275"/>
          </a:xfrm>
          <a:prstGeom prst="rect">
            <a:avLst/>
          </a:prstGeom>
          <a:noFill/>
        </p:spPr>
        <p:txBody>
          <a:bodyPr wrap="square">
            <a:spAutoFit/>
          </a:bodyPr>
          <a:lstStyle/>
          <a:p>
            <a:pPr>
              <a:lnSpc>
                <a:spcPts val="1425"/>
              </a:lnSpc>
              <a:buNone/>
            </a:pPr>
            <a:r>
              <a:rPr lang="en-GB" b="1" dirty="0">
                <a:effectLst/>
                <a:latin typeface="Consolas" panose="020B0609020204030204" pitchFamily="49" charset="0"/>
              </a:rPr>
              <a:t>Tuples</a:t>
            </a:r>
            <a:endParaRPr lang="en-GB" b="0" dirty="0">
              <a:effectLst/>
              <a:latin typeface="Consolas" panose="020B0609020204030204" pitchFamily="49" charset="0"/>
            </a:endParaRPr>
          </a:p>
          <a:p>
            <a:pPr>
              <a:lnSpc>
                <a:spcPts val="1425"/>
              </a:lnSpc>
            </a:pPr>
            <a:br>
              <a:rPr lang="en-GB" b="0" dirty="0">
                <a:effectLst/>
                <a:latin typeface="Consolas" panose="020B0609020204030204" pitchFamily="49" charset="0"/>
              </a:rPr>
            </a:br>
            <a:r>
              <a:rPr lang="en-GB" sz="1200" dirty="0">
                <a:latin typeface="Consolas" panose="020B0609020204030204" pitchFamily="49" charset="0"/>
              </a:rPr>
              <a:t>Tuples is also an ordered collection of Python objects. The only difference between a tuple and a list is that tuples are immutable. Tuples cannot be modified after it is created.</a:t>
            </a:r>
          </a:p>
        </p:txBody>
      </p:sp>
    </p:spTree>
    <p:extLst>
      <p:ext uri="{BB962C8B-B14F-4D97-AF65-F5344CB8AC3E}">
        <p14:creationId xmlns:p14="http://schemas.microsoft.com/office/powerpoint/2010/main" val="339650379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B65C5F-F30D-05ED-3E2D-FC73C28F7F88}"/>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AE4C7C6-25A5-4332-DD0F-BBABB5379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4131B6-95C0-3855-C96A-B95F1B0554D7}"/>
              </a:ext>
            </a:extLst>
          </p:cNvPr>
          <p:cNvSpPr>
            <a:spLocks noGrp="1"/>
          </p:cNvSpPr>
          <p:nvPr>
            <p:ph type="title"/>
          </p:nvPr>
        </p:nvSpPr>
        <p:spPr>
          <a:xfrm>
            <a:off x="154565" y="548753"/>
            <a:ext cx="10066122" cy="1298448"/>
          </a:xfrm>
        </p:spPr>
        <p:txBody>
          <a:bodyPr anchor="b">
            <a:noAutofit/>
          </a:bodyPr>
          <a:lstStyle/>
          <a:p>
            <a:r>
              <a:rPr lang="en-IN" b="1" dirty="0"/>
              <a:t>Session 3: Data Structures &amp; Functions</a:t>
            </a:r>
          </a:p>
        </p:txBody>
      </p:sp>
      <p:sp>
        <p:nvSpPr>
          <p:cNvPr id="30" name="Rectangle 29">
            <a:extLst>
              <a:ext uri="{FF2B5EF4-FFF2-40B4-BE49-F238E27FC236}">
                <a16:creationId xmlns:a16="http://schemas.microsoft.com/office/drawing/2014/main" id="{86473C6E-2630-ABF5-C2AA-FFFDF190C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FC1C71-7186-6DB6-A96A-19FCAD582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FB5600A6-75A2-3E4D-4C3C-DD00A6D601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548" y="2484255"/>
            <a:ext cx="3714244" cy="3714244"/>
          </a:xfrm>
          <a:prstGeom prst="rect">
            <a:avLst/>
          </a:prstGeom>
        </p:spPr>
      </p:pic>
      <p:sp>
        <p:nvSpPr>
          <p:cNvPr id="20" name="Rectangle 19">
            <a:extLst>
              <a:ext uri="{FF2B5EF4-FFF2-40B4-BE49-F238E27FC236}">
                <a16:creationId xmlns:a16="http://schemas.microsoft.com/office/drawing/2014/main" id="{EACD57CB-B209-E8D8-7215-893FF522B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65EFCF7E-6C34-4B78-C3F2-C290961FC854}"/>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4319C4B9-8E57-918B-8DCE-71A8D6BEB344}"/>
              </a:ext>
            </a:extLst>
          </p:cNvPr>
          <p:cNvSpPr txBox="1"/>
          <p:nvPr/>
        </p:nvSpPr>
        <p:spPr>
          <a:xfrm>
            <a:off x="816077" y="2780068"/>
            <a:ext cx="2092945" cy="1477328"/>
          </a:xfrm>
          <a:prstGeom prst="rect">
            <a:avLst/>
          </a:prstGeom>
          <a:noFill/>
        </p:spPr>
        <p:txBody>
          <a:bodyPr wrap="none" rtlCol="0">
            <a:spAutoFit/>
          </a:bodyPr>
          <a:lstStyle/>
          <a:p>
            <a:pPr marL="285750" indent="-285750">
              <a:buFont typeface="Wingdings" panose="05000000000000000000" pitchFamily="2" charset="2"/>
              <a:buChar char="Ø"/>
            </a:pPr>
            <a:r>
              <a:rPr lang="en-IN" dirty="0"/>
              <a:t>Class &amp; Objects</a:t>
            </a:r>
          </a:p>
          <a:p>
            <a:pPr marL="285750" indent="-285750">
              <a:buFont typeface="Wingdings" panose="05000000000000000000" pitchFamily="2" charset="2"/>
              <a:buChar char="Ø"/>
            </a:pPr>
            <a:r>
              <a:rPr lang="en-IN" dirty="0"/>
              <a:t>Method</a:t>
            </a:r>
          </a:p>
          <a:p>
            <a:pPr marL="285750" indent="-285750">
              <a:buFont typeface="Wingdings" panose="05000000000000000000" pitchFamily="2" charset="2"/>
              <a:buChar char="Ø"/>
            </a:pPr>
            <a:r>
              <a:rPr lang="en-IN" dirty="0"/>
              <a:t>OOPS Concepts</a:t>
            </a:r>
          </a:p>
          <a:p>
            <a:pPr marL="285750" indent="-285750">
              <a:buFont typeface="Wingdings" panose="05000000000000000000" pitchFamily="2" charset="2"/>
              <a:buChar char="Ø"/>
            </a:pPr>
            <a:r>
              <a:rPr lang="en-IN" dirty="0"/>
              <a:t>Python Libraries</a:t>
            </a:r>
          </a:p>
          <a:p>
            <a:pPr marL="742950" lvl="1" indent="-285750">
              <a:buFont typeface="Wingdings" panose="05000000000000000000" pitchFamily="2" charset="2"/>
              <a:buChar char="Ø"/>
            </a:pPr>
            <a:r>
              <a:rPr lang="en-IN" dirty="0"/>
              <a:t>NumPy</a:t>
            </a:r>
          </a:p>
        </p:txBody>
      </p:sp>
    </p:spTree>
    <p:extLst>
      <p:ext uri="{BB962C8B-B14F-4D97-AF65-F5344CB8AC3E}">
        <p14:creationId xmlns:p14="http://schemas.microsoft.com/office/powerpoint/2010/main" val="376235995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7A5E45-4393-6EE8-E723-26C30288F725}"/>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C8C775C-F945-B73C-4A22-B356C67B6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54A145-F617-7626-5A6E-559D44CC6EC3}"/>
              </a:ext>
            </a:extLst>
          </p:cNvPr>
          <p:cNvSpPr>
            <a:spLocks noGrp="1"/>
          </p:cNvSpPr>
          <p:nvPr>
            <p:ph type="ctrTitle"/>
          </p:nvPr>
        </p:nvSpPr>
        <p:spPr>
          <a:xfrm>
            <a:off x="599608" y="679731"/>
            <a:ext cx="4533015" cy="3736540"/>
          </a:xfrm>
        </p:spPr>
        <p:txBody>
          <a:bodyPr>
            <a:normAutofit/>
          </a:bodyPr>
          <a:lstStyle/>
          <a:p>
            <a:pPr algn="l"/>
            <a:r>
              <a:rPr lang="en-IN" dirty="0"/>
              <a:t>Python Specialization Couse</a:t>
            </a:r>
          </a:p>
        </p:txBody>
      </p:sp>
      <p:grpSp>
        <p:nvGrpSpPr>
          <p:cNvPr id="18" name="Group 17">
            <a:extLst>
              <a:ext uri="{FF2B5EF4-FFF2-40B4-BE49-F238E27FC236}">
                <a16:creationId xmlns:a16="http://schemas.microsoft.com/office/drawing/2014/main" id="{10749D2A-10EC-6E57-9FCA-364BE6FB81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9" name="Straight Connector 18">
              <a:extLst>
                <a:ext uri="{FF2B5EF4-FFF2-40B4-BE49-F238E27FC236}">
                  <a16:creationId xmlns:a16="http://schemas.microsoft.com/office/drawing/2014/main" id="{FBD0C452-7561-5D95-3195-A1640C9D82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57A3F2D-89A7-334C-0402-0D1AA3ABA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Rectangle 24">
            <a:extLst>
              <a:ext uri="{FF2B5EF4-FFF2-40B4-BE49-F238E27FC236}">
                <a16:creationId xmlns:a16="http://schemas.microsoft.com/office/drawing/2014/main" id="{B328146D-77BA-C8B5-E8B6-8A87883F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857F36A3-59C3-60D4-7BAA-562791A6A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572" y="569297"/>
            <a:ext cx="5608830" cy="5608830"/>
          </a:xfrm>
          <a:prstGeom prst="rect">
            <a:avLst/>
          </a:prstGeom>
        </p:spPr>
      </p:pic>
      <p:pic>
        <p:nvPicPr>
          <p:cNvPr id="4" name="Graphic 3">
            <a:extLst>
              <a:ext uri="{FF2B5EF4-FFF2-40B4-BE49-F238E27FC236}">
                <a16:creationId xmlns:a16="http://schemas.microsoft.com/office/drawing/2014/main" id="{EB9C961B-1391-22BC-0214-7B8F68E69F58}"/>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599609" y="192124"/>
            <a:ext cx="1501658" cy="975212"/>
          </a:xfrm>
          <a:prstGeom prst="rect">
            <a:avLst/>
          </a:prstGeom>
        </p:spPr>
      </p:pic>
    </p:spTree>
    <p:extLst>
      <p:ext uri="{BB962C8B-B14F-4D97-AF65-F5344CB8AC3E}">
        <p14:creationId xmlns:p14="http://schemas.microsoft.com/office/powerpoint/2010/main" val="32958861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54D2BE-340D-DF9A-1BB6-49A21340F30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C76B5C0-F11A-716A-AA0C-F5F553C7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199A8C-1F02-CF01-9D3A-F47A18F166E5}"/>
              </a:ext>
            </a:extLst>
          </p:cNvPr>
          <p:cNvSpPr>
            <a:spLocks noGrp="1"/>
          </p:cNvSpPr>
          <p:nvPr>
            <p:ph type="title"/>
          </p:nvPr>
        </p:nvSpPr>
        <p:spPr>
          <a:xfrm>
            <a:off x="154565" y="548753"/>
            <a:ext cx="10066122" cy="1298448"/>
          </a:xfrm>
        </p:spPr>
        <p:txBody>
          <a:bodyPr anchor="b">
            <a:noAutofit/>
          </a:bodyPr>
          <a:lstStyle/>
          <a:p>
            <a:r>
              <a:rPr lang="en-IN" b="1" dirty="0"/>
              <a:t>Session 4: Data Structures &amp; Functions</a:t>
            </a:r>
          </a:p>
        </p:txBody>
      </p:sp>
      <p:sp>
        <p:nvSpPr>
          <p:cNvPr id="30" name="Rectangle 29">
            <a:extLst>
              <a:ext uri="{FF2B5EF4-FFF2-40B4-BE49-F238E27FC236}">
                <a16:creationId xmlns:a16="http://schemas.microsoft.com/office/drawing/2014/main" id="{E6081B3A-2A79-66EF-A804-42D6EB10C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8C892E6-824E-78E3-5295-9F258BCA89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26A2288-879E-6716-1916-3E6F17F9F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B82B0E72-3D25-25FE-3494-E941AEBA02E6}"/>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B7367ABB-F05F-EFDE-E2F7-43607A80E49A}"/>
              </a:ext>
            </a:extLst>
          </p:cNvPr>
          <p:cNvSpPr txBox="1"/>
          <p:nvPr/>
        </p:nvSpPr>
        <p:spPr>
          <a:xfrm>
            <a:off x="816077" y="2780068"/>
            <a:ext cx="2071208" cy="1754326"/>
          </a:xfrm>
          <a:prstGeom prst="rect">
            <a:avLst/>
          </a:prstGeom>
          <a:noFill/>
        </p:spPr>
        <p:txBody>
          <a:bodyPr wrap="none" rtlCol="0">
            <a:spAutoFit/>
          </a:bodyPr>
          <a:lstStyle/>
          <a:p>
            <a:pPr marL="285750" indent="-285750">
              <a:buFont typeface="Wingdings" panose="05000000000000000000" pitchFamily="2" charset="2"/>
              <a:buChar char="Ø"/>
            </a:pPr>
            <a:r>
              <a:rPr lang="en-IN" dirty="0"/>
              <a:t>Python Libraries</a:t>
            </a:r>
          </a:p>
          <a:p>
            <a:pPr marL="742950" lvl="1" indent="-285750">
              <a:buFont typeface="Wingdings" panose="05000000000000000000" pitchFamily="2" charset="2"/>
              <a:buChar char="Ø"/>
            </a:pPr>
            <a:r>
              <a:rPr lang="en-IN" dirty="0"/>
              <a:t>NumPy</a:t>
            </a:r>
          </a:p>
          <a:p>
            <a:pPr marL="742950" lvl="1" indent="-285750">
              <a:buFont typeface="Wingdings" panose="05000000000000000000" pitchFamily="2" charset="2"/>
              <a:buChar char="Ø"/>
            </a:pPr>
            <a:r>
              <a:rPr lang="en-IN" dirty="0"/>
              <a:t>Pandas</a:t>
            </a:r>
          </a:p>
          <a:p>
            <a:pPr marL="742950" lvl="1" indent="-285750">
              <a:buFont typeface="Wingdings" panose="05000000000000000000" pitchFamily="2" charset="2"/>
              <a:buChar char="Ø"/>
            </a:pPr>
            <a:r>
              <a:rPr lang="en-IN" dirty="0"/>
              <a:t>Matplotlib</a:t>
            </a:r>
          </a:p>
          <a:p>
            <a:pPr marL="742950" lvl="1" indent="-285750">
              <a:buFont typeface="Wingdings" panose="05000000000000000000" pitchFamily="2" charset="2"/>
              <a:buChar char="Ø"/>
            </a:pPr>
            <a:r>
              <a:rPr lang="en-IN" dirty="0"/>
              <a:t>Seaborn</a:t>
            </a:r>
          </a:p>
          <a:p>
            <a:pPr marL="742950" lvl="1" indent="-285750">
              <a:buFont typeface="Wingdings" panose="05000000000000000000" pitchFamily="2" charset="2"/>
              <a:buChar char="Ø"/>
            </a:pPr>
            <a:r>
              <a:rPr lang="en-IN" dirty="0"/>
              <a:t>SciPy</a:t>
            </a:r>
          </a:p>
        </p:txBody>
      </p:sp>
      <p:pic>
        <p:nvPicPr>
          <p:cNvPr id="5" name="Picture 4">
            <a:extLst>
              <a:ext uri="{FF2B5EF4-FFF2-40B4-BE49-F238E27FC236}">
                <a16:creationId xmlns:a16="http://schemas.microsoft.com/office/drawing/2014/main" id="{2390C074-7444-E147-4D1E-DE1A90B7C4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4158" y="2454354"/>
            <a:ext cx="5571287" cy="3711460"/>
          </a:xfrm>
          <a:prstGeom prst="rect">
            <a:avLst/>
          </a:prstGeom>
        </p:spPr>
      </p:pic>
    </p:spTree>
    <p:extLst>
      <p:ext uri="{BB962C8B-B14F-4D97-AF65-F5344CB8AC3E}">
        <p14:creationId xmlns:p14="http://schemas.microsoft.com/office/powerpoint/2010/main" val="329184004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37FA20-2547-BACE-D5FF-2925566C0D35}"/>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1FB834A-35CF-FABC-27DC-9E2566807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DF88B8-E946-70B6-8EEF-20128BF72329}"/>
              </a:ext>
            </a:extLst>
          </p:cNvPr>
          <p:cNvSpPr>
            <a:spLocks noGrp="1"/>
          </p:cNvSpPr>
          <p:nvPr>
            <p:ph type="title"/>
          </p:nvPr>
        </p:nvSpPr>
        <p:spPr>
          <a:xfrm>
            <a:off x="154565" y="548753"/>
            <a:ext cx="10066122" cy="1298448"/>
          </a:xfrm>
        </p:spPr>
        <p:txBody>
          <a:bodyPr anchor="b">
            <a:noAutofit/>
          </a:bodyPr>
          <a:lstStyle/>
          <a:p>
            <a:r>
              <a:rPr lang="en-IN" b="1" dirty="0"/>
              <a:t>Session 5: Python Frameworks</a:t>
            </a:r>
          </a:p>
        </p:txBody>
      </p:sp>
      <p:sp>
        <p:nvSpPr>
          <p:cNvPr id="30" name="Rectangle 29">
            <a:extLst>
              <a:ext uri="{FF2B5EF4-FFF2-40B4-BE49-F238E27FC236}">
                <a16:creationId xmlns:a16="http://schemas.microsoft.com/office/drawing/2014/main" id="{519BDA54-789E-A62E-B86B-4CE1E0BBA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5049050-A45F-A955-0C28-4100BE6B4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3A2DEDB-8543-679D-FAB7-ED6330C31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2888C191-CEDD-607B-53E5-12907CDE0A6B}"/>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34BF91DF-7832-46E7-CBCC-C1C79A68EAA5}"/>
              </a:ext>
            </a:extLst>
          </p:cNvPr>
          <p:cNvSpPr txBox="1"/>
          <p:nvPr/>
        </p:nvSpPr>
        <p:spPr>
          <a:xfrm>
            <a:off x="808638" y="3730714"/>
            <a:ext cx="3647345" cy="646331"/>
          </a:xfrm>
          <a:prstGeom prst="rect">
            <a:avLst/>
          </a:prstGeom>
          <a:noFill/>
        </p:spPr>
        <p:txBody>
          <a:bodyPr wrap="none" rtlCol="0">
            <a:spAutoFit/>
          </a:bodyPr>
          <a:lstStyle/>
          <a:p>
            <a:pPr marL="285750" indent="-285750">
              <a:buFont typeface="Wingdings" panose="05000000000000000000" pitchFamily="2" charset="2"/>
              <a:buChar char="Ø"/>
            </a:pPr>
            <a:r>
              <a:rPr lang="en-IN" dirty="0"/>
              <a:t>Web Development Framework</a:t>
            </a:r>
          </a:p>
          <a:p>
            <a:pPr marL="285750" indent="-285750">
              <a:buFont typeface="Wingdings" panose="05000000000000000000" pitchFamily="2" charset="2"/>
              <a:buChar char="Ø"/>
            </a:pPr>
            <a:r>
              <a:rPr lang="en-IN" dirty="0"/>
              <a:t>Desktop Application Framework</a:t>
            </a:r>
          </a:p>
        </p:txBody>
      </p:sp>
      <p:pic>
        <p:nvPicPr>
          <p:cNvPr id="9" name="Picture 8">
            <a:extLst>
              <a:ext uri="{FF2B5EF4-FFF2-40B4-BE49-F238E27FC236}">
                <a16:creationId xmlns:a16="http://schemas.microsoft.com/office/drawing/2014/main" id="{C456F06F-AFC9-6CA3-9D27-C39D869D7D38}"/>
              </a:ext>
            </a:extLst>
          </p:cNvPr>
          <p:cNvPicPr>
            <a:picLocks noChangeAspect="1"/>
          </p:cNvPicPr>
          <p:nvPr/>
        </p:nvPicPr>
        <p:blipFill>
          <a:blip r:embed="rId5">
            <a:extLst>
              <a:ext uri="{28A0092B-C50C-407E-A947-70E740481C1C}">
                <a14:useLocalDpi xmlns:a14="http://schemas.microsoft.com/office/drawing/2010/main" val="0"/>
              </a:ext>
            </a:extLst>
          </a:blip>
          <a:srcRect l="17426" t="32831" r="21020"/>
          <a:stretch/>
        </p:blipFill>
        <p:spPr>
          <a:xfrm>
            <a:off x="7898977" y="3461467"/>
            <a:ext cx="3317120" cy="2251682"/>
          </a:xfrm>
          <a:prstGeom prst="rect">
            <a:avLst/>
          </a:prstGeom>
        </p:spPr>
      </p:pic>
      <p:pic>
        <p:nvPicPr>
          <p:cNvPr id="11" name="Picture 10">
            <a:extLst>
              <a:ext uri="{FF2B5EF4-FFF2-40B4-BE49-F238E27FC236}">
                <a16:creationId xmlns:a16="http://schemas.microsoft.com/office/drawing/2014/main" id="{6753A0F3-C7C7-CAFE-2625-3AB7137EFB8F}"/>
              </a:ext>
            </a:extLst>
          </p:cNvPr>
          <p:cNvPicPr>
            <a:picLocks noChangeAspect="1"/>
          </p:cNvPicPr>
          <p:nvPr/>
        </p:nvPicPr>
        <p:blipFill>
          <a:blip r:embed="rId6">
            <a:extLst>
              <a:ext uri="{28A0092B-C50C-407E-A947-70E740481C1C}">
                <a14:useLocalDpi xmlns:a14="http://schemas.microsoft.com/office/drawing/2010/main" val="0"/>
              </a:ext>
            </a:extLst>
          </a:blip>
          <a:srcRect l="15673" t="27455" r="14885" b="18367"/>
          <a:stretch/>
        </p:blipFill>
        <p:spPr>
          <a:xfrm>
            <a:off x="8335243" y="5422385"/>
            <a:ext cx="2602515" cy="989995"/>
          </a:xfrm>
          <a:prstGeom prst="rect">
            <a:avLst/>
          </a:prstGeom>
        </p:spPr>
      </p:pic>
      <p:pic>
        <p:nvPicPr>
          <p:cNvPr id="13" name="Picture 12">
            <a:extLst>
              <a:ext uri="{FF2B5EF4-FFF2-40B4-BE49-F238E27FC236}">
                <a16:creationId xmlns:a16="http://schemas.microsoft.com/office/drawing/2014/main" id="{000B7061-BBEF-A322-9C46-4907B86DC8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66922" y="2395954"/>
            <a:ext cx="1096463" cy="1065514"/>
          </a:xfrm>
          <a:prstGeom prst="rect">
            <a:avLst/>
          </a:prstGeom>
        </p:spPr>
      </p:pic>
      <p:pic>
        <p:nvPicPr>
          <p:cNvPr id="15" name="Picture 14">
            <a:extLst>
              <a:ext uri="{FF2B5EF4-FFF2-40B4-BE49-F238E27FC236}">
                <a16:creationId xmlns:a16="http://schemas.microsoft.com/office/drawing/2014/main" id="{7FDC52B2-01F7-99ED-3112-84C224F84604}"/>
              </a:ext>
            </a:extLst>
          </p:cNvPr>
          <p:cNvPicPr>
            <a:picLocks noChangeAspect="1"/>
          </p:cNvPicPr>
          <p:nvPr/>
        </p:nvPicPr>
        <p:blipFill>
          <a:blip r:embed="rId8"/>
          <a:stretch>
            <a:fillRect/>
          </a:stretch>
        </p:blipFill>
        <p:spPr>
          <a:xfrm>
            <a:off x="6434226" y="2483949"/>
            <a:ext cx="1297486" cy="1401662"/>
          </a:xfrm>
          <a:prstGeom prst="rect">
            <a:avLst/>
          </a:prstGeom>
        </p:spPr>
      </p:pic>
      <p:pic>
        <p:nvPicPr>
          <p:cNvPr id="19" name="Picture 18">
            <a:extLst>
              <a:ext uri="{FF2B5EF4-FFF2-40B4-BE49-F238E27FC236}">
                <a16:creationId xmlns:a16="http://schemas.microsoft.com/office/drawing/2014/main" id="{5657BDE0-CDEF-0529-8EEB-5462A9B04553}"/>
              </a:ext>
            </a:extLst>
          </p:cNvPr>
          <p:cNvPicPr>
            <a:picLocks noChangeAspect="1"/>
          </p:cNvPicPr>
          <p:nvPr/>
        </p:nvPicPr>
        <p:blipFill>
          <a:blip r:embed="rId9"/>
          <a:stretch>
            <a:fillRect/>
          </a:stretch>
        </p:blipFill>
        <p:spPr>
          <a:xfrm>
            <a:off x="6442154" y="4013531"/>
            <a:ext cx="1297486" cy="1271096"/>
          </a:xfrm>
          <a:prstGeom prst="rect">
            <a:avLst/>
          </a:prstGeom>
        </p:spPr>
      </p:pic>
      <p:pic>
        <p:nvPicPr>
          <p:cNvPr id="22" name="Picture 21">
            <a:extLst>
              <a:ext uri="{FF2B5EF4-FFF2-40B4-BE49-F238E27FC236}">
                <a16:creationId xmlns:a16="http://schemas.microsoft.com/office/drawing/2014/main" id="{47DDE52B-50E6-88EB-C37E-3AE5FCA73279}"/>
              </a:ext>
            </a:extLst>
          </p:cNvPr>
          <p:cNvPicPr>
            <a:picLocks noChangeAspect="1"/>
          </p:cNvPicPr>
          <p:nvPr/>
        </p:nvPicPr>
        <p:blipFill>
          <a:blip r:embed="rId10"/>
          <a:stretch>
            <a:fillRect/>
          </a:stretch>
        </p:blipFill>
        <p:spPr>
          <a:xfrm>
            <a:off x="6081638" y="5342991"/>
            <a:ext cx="1975266" cy="966256"/>
          </a:xfrm>
          <a:prstGeom prst="rect">
            <a:avLst/>
          </a:prstGeom>
        </p:spPr>
      </p:pic>
    </p:spTree>
    <p:extLst>
      <p:ext uri="{BB962C8B-B14F-4D97-AF65-F5344CB8AC3E}">
        <p14:creationId xmlns:p14="http://schemas.microsoft.com/office/powerpoint/2010/main" val="35567260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2B2DD4-8470-00F2-69BC-9FBE50B9ACBF}"/>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3F259F3-31A2-F943-3E23-3FB3F8130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45EC0C-DA74-7906-DE6B-73B200BA0B5E}"/>
              </a:ext>
            </a:extLst>
          </p:cNvPr>
          <p:cNvSpPr>
            <a:spLocks noGrp="1"/>
          </p:cNvSpPr>
          <p:nvPr>
            <p:ph type="ctrTitle"/>
          </p:nvPr>
        </p:nvSpPr>
        <p:spPr>
          <a:xfrm>
            <a:off x="599608" y="679731"/>
            <a:ext cx="4533015" cy="3736540"/>
          </a:xfrm>
        </p:spPr>
        <p:txBody>
          <a:bodyPr>
            <a:normAutofit/>
          </a:bodyPr>
          <a:lstStyle/>
          <a:p>
            <a:pPr algn="l"/>
            <a:r>
              <a:rPr lang="en-IN" dirty="0"/>
              <a:t>Python Advance Couse</a:t>
            </a:r>
          </a:p>
        </p:txBody>
      </p:sp>
      <p:grpSp>
        <p:nvGrpSpPr>
          <p:cNvPr id="18" name="Group 17">
            <a:extLst>
              <a:ext uri="{FF2B5EF4-FFF2-40B4-BE49-F238E27FC236}">
                <a16:creationId xmlns:a16="http://schemas.microsoft.com/office/drawing/2014/main" id="{F6A72379-4899-13FB-F3AB-D317C5DB4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9" name="Straight Connector 18">
              <a:extLst>
                <a:ext uri="{FF2B5EF4-FFF2-40B4-BE49-F238E27FC236}">
                  <a16:creationId xmlns:a16="http://schemas.microsoft.com/office/drawing/2014/main" id="{5981CBF7-54F1-9818-79EB-2AF5B82143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D26C47A-6CC0-E771-A36C-5173FC96A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Rectangle 24">
            <a:extLst>
              <a:ext uri="{FF2B5EF4-FFF2-40B4-BE49-F238E27FC236}">
                <a16:creationId xmlns:a16="http://schemas.microsoft.com/office/drawing/2014/main" id="{6947B212-AF05-C1C2-3D4C-E03943C2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D84D8A46-3EEA-5735-4C29-E4A98226D6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572" y="569297"/>
            <a:ext cx="5608830" cy="5608830"/>
          </a:xfrm>
          <a:prstGeom prst="rect">
            <a:avLst/>
          </a:prstGeom>
        </p:spPr>
      </p:pic>
      <p:pic>
        <p:nvPicPr>
          <p:cNvPr id="4" name="Graphic 3">
            <a:extLst>
              <a:ext uri="{FF2B5EF4-FFF2-40B4-BE49-F238E27FC236}">
                <a16:creationId xmlns:a16="http://schemas.microsoft.com/office/drawing/2014/main" id="{B8DAF6C3-EAE3-6FD5-BC8D-05D2ECA13993}"/>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599609" y="192124"/>
            <a:ext cx="1501658" cy="975212"/>
          </a:xfrm>
          <a:prstGeom prst="rect">
            <a:avLst/>
          </a:prstGeom>
        </p:spPr>
      </p:pic>
    </p:spTree>
    <p:extLst>
      <p:ext uri="{BB962C8B-B14F-4D97-AF65-F5344CB8AC3E}">
        <p14:creationId xmlns:p14="http://schemas.microsoft.com/office/powerpoint/2010/main" val="3640031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166C8C-BDF7-558D-1B73-10E33BB400B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CD309E7-8D85-CC46-B32D-0D7B1FB6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A3B56E-BE44-90F7-A059-FA5DFAEFCF84}"/>
              </a:ext>
            </a:extLst>
          </p:cNvPr>
          <p:cNvSpPr>
            <a:spLocks noGrp="1"/>
          </p:cNvSpPr>
          <p:nvPr>
            <p:ph type="title"/>
          </p:nvPr>
        </p:nvSpPr>
        <p:spPr>
          <a:xfrm>
            <a:off x="793662" y="386930"/>
            <a:ext cx="10066122" cy="1298448"/>
          </a:xfrm>
        </p:spPr>
        <p:txBody>
          <a:bodyPr anchor="b">
            <a:normAutofit/>
          </a:bodyPr>
          <a:lstStyle/>
          <a:p>
            <a:r>
              <a:rPr lang="en-IN" sz="4800" dirty="0"/>
              <a:t>FEW POINTS TO REMEMBER</a:t>
            </a:r>
          </a:p>
        </p:txBody>
      </p:sp>
      <p:sp>
        <p:nvSpPr>
          <p:cNvPr id="30" name="Rectangle 29">
            <a:extLst>
              <a:ext uri="{FF2B5EF4-FFF2-40B4-BE49-F238E27FC236}">
                <a16:creationId xmlns:a16="http://schemas.microsoft.com/office/drawing/2014/main" id="{56DF177D-C7AE-B284-9079-7FBD8D5C7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1256576-30A7-6DCD-5AA1-88CFBAFDD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DA93469E-8F67-5E33-069E-8DF4748170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548" y="2484255"/>
            <a:ext cx="3714244" cy="3714244"/>
          </a:xfrm>
          <a:prstGeom prst="rect">
            <a:avLst/>
          </a:prstGeom>
        </p:spPr>
      </p:pic>
      <p:sp>
        <p:nvSpPr>
          <p:cNvPr id="20" name="Rectangle 19">
            <a:extLst>
              <a:ext uri="{FF2B5EF4-FFF2-40B4-BE49-F238E27FC236}">
                <a16:creationId xmlns:a16="http://schemas.microsoft.com/office/drawing/2014/main" id="{B43B7AD7-410E-FC53-C10D-EBF75F1CB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ontent Placeholder 2">
            <a:extLst>
              <a:ext uri="{FF2B5EF4-FFF2-40B4-BE49-F238E27FC236}">
                <a16:creationId xmlns:a16="http://schemas.microsoft.com/office/drawing/2014/main" id="{292633B1-5C0B-7458-D8F4-F235BAB6F3E8}"/>
              </a:ext>
            </a:extLst>
          </p:cNvPr>
          <p:cNvGraphicFramePr>
            <a:graphicFrameLocks noGrp="1"/>
          </p:cNvGraphicFramePr>
          <p:nvPr>
            <p:ph idx="1"/>
            <p:extLst>
              <p:ext uri="{D42A27DB-BD31-4B8C-83A1-F6EECF244321}">
                <p14:modId xmlns:p14="http://schemas.microsoft.com/office/powerpoint/2010/main" val="4174953888"/>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1049325" y="2669797"/>
          <a:ext cx="4530898" cy="36394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8" name="Graphic 7">
            <a:extLst>
              <a:ext uri="{FF2B5EF4-FFF2-40B4-BE49-F238E27FC236}">
                <a16:creationId xmlns:a16="http://schemas.microsoft.com/office/drawing/2014/main" id="{01062150-5856-FAF2-F6EB-7485923838B2}"/>
              </a:ext>
            </a:extLst>
          </p:cNvPr>
          <p:cNvPicPr>
            <a:picLocks noChangeAspect="1"/>
          </p:cNvPicPr>
          <p:nvPr/>
        </p:nvPicPr>
        <p:blipFill>
          <a:blip r:embed="rId10">
            <a:extLst>
              <a:ext uri="{96DAC541-7B7A-43D3-8B79-37D633B846F1}">
                <asvg:svgBlip xmlns:asvg="http://schemas.microsoft.com/office/drawing/2016/SVG/main" r:embed="rId11"/>
              </a:ext>
            </a:extLst>
          </a:blip>
          <a:srcRect l="18081" t="26577" r="6258" b="24287"/>
          <a:stretch/>
        </p:blipFill>
        <p:spPr>
          <a:xfrm>
            <a:off x="10647509" y="73463"/>
            <a:ext cx="1501658" cy="975212"/>
          </a:xfrm>
          <a:prstGeom prst="rect">
            <a:avLst/>
          </a:prstGeom>
        </p:spPr>
      </p:pic>
    </p:spTree>
    <p:extLst>
      <p:ext uri="{BB962C8B-B14F-4D97-AF65-F5344CB8AC3E}">
        <p14:creationId xmlns:p14="http://schemas.microsoft.com/office/powerpoint/2010/main" val="13166971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355A16-7032-AAA5-67A9-EFE90E0BEE9D}"/>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70E7A98-85AF-1448-C4ED-55B8EBD0A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191CDD-BE21-1416-CDA9-1F38BEAC4308}"/>
              </a:ext>
            </a:extLst>
          </p:cNvPr>
          <p:cNvSpPr>
            <a:spLocks noGrp="1"/>
          </p:cNvSpPr>
          <p:nvPr>
            <p:ph type="title"/>
          </p:nvPr>
        </p:nvSpPr>
        <p:spPr>
          <a:xfrm>
            <a:off x="154565" y="548753"/>
            <a:ext cx="10066122" cy="1298448"/>
          </a:xfrm>
        </p:spPr>
        <p:txBody>
          <a:bodyPr anchor="b">
            <a:noAutofit/>
          </a:bodyPr>
          <a:lstStyle/>
          <a:p>
            <a:r>
              <a:rPr lang="en-IN" b="1" dirty="0"/>
              <a:t>Session 6: Advance Libraries for Data Science </a:t>
            </a:r>
          </a:p>
        </p:txBody>
      </p:sp>
      <p:sp>
        <p:nvSpPr>
          <p:cNvPr id="30" name="Rectangle 29">
            <a:extLst>
              <a:ext uri="{FF2B5EF4-FFF2-40B4-BE49-F238E27FC236}">
                <a16:creationId xmlns:a16="http://schemas.microsoft.com/office/drawing/2014/main" id="{5A358C7F-1083-965C-B5D8-25A7F7657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DC8BDBD-7F8D-EB0E-E1BD-C4F991F74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0C27FC6-4266-6CCA-74ED-249802943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A78A625C-F5E0-D8AC-FBB2-C6DBF2A755E7}"/>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0492C25F-5BC0-1C52-27BE-98AFAA37129A}"/>
              </a:ext>
            </a:extLst>
          </p:cNvPr>
          <p:cNvSpPr txBox="1"/>
          <p:nvPr/>
        </p:nvSpPr>
        <p:spPr>
          <a:xfrm>
            <a:off x="437029" y="3656310"/>
            <a:ext cx="3456780" cy="646331"/>
          </a:xfrm>
          <a:prstGeom prst="rect">
            <a:avLst/>
          </a:prstGeom>
          <a:noFill/>
        </p:spPr>
        <p:txBody>
          <a:bodyPr wrap="none" rtlCol="0">
            <a:spAutoFit/>
          </a:bodyPr>
          <a:lstStyle/>
          <a:p>
            <a:pPr marL="285750" indent="-285750">
              <a:buFont typeface="Wingdings" panose="05000000000000000000" pitchFamily="2" charset="2"/>
              <a:buChar char="Ø"/>
            </a:pPr>
            <a:r>
              <a:rPr lang="en-IN" dirty="0"/>
              <a:t>Libraries for Machine Learning</a:t>
            </a:r>
          </a:p>
          <a:p>
            <a:pPr marL="285750" indent="-285750">
              <a:buFont typeface="Wingdings" panose="05000000000000000000" pitchFamily="2" charset="2"/>
              <a:buChar char="Ø"/>
            </a:pPr>
            <a:r>
              <a:rPr lang="en-IN" dirty="0"/>
              <a:t>Libraries for Deep Learning</a:t>
            </a:r>
          </a:p>
        </p:txBody>
      </p:sp>
      <p:pic>
        <p:nvPicPr>
          <p:cNvPr id="5" name="Picture 4">
            <a:extLst>
              <a:ext uri="{FF2B5EF4-FFF2-40B4-BE49-F238E27FC236}">
                <a16:creationId xmlns:a16="http://schemas.microsoft.com/office/drawing/2014/main" id="{EEC8A371-CB87-3AB6-C7A6-F97FC86167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3146" y="2677819"/>
            <a:ext cx="6398544" cy="3622924"/>
          </a:xfrm>
          <a:prstGeom prst="rect">
            <a:avLst/>
          </a:prstGeom>
        </p:spPr>
      </p:pic>
    </p:spTree>
    <p:extLst>
      <p:ext uri="{BB962C8B-B14F-4D97-AF65-F5344CB8AC3E}">
        <p14:creationId xmlns:p14="http://schemas.microsoft.com/office/powerpoint/2010/main" val="7250772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ECCEC0-CFC1-9E0A-656D-38FFE8FC2388}"/>
              </a:ext>
            </a:extLst>
          </p:cNvPr>
          <p:cNvSpPr>
            <a:spLocks noGrp="1"/>
          </p:cNvSpPr>
          <p:nvPr>
            <p:ph type="ctrTitle"/>
          </p:nvPr>
        </p:nvSpPr>
        <p:spPr>
          <a:xfrm>
            <a:off x="599609" y="679731"/>
            <a:ext cx="4171994" cy="3736540"/>
          </a:xfrm>
        </p:spPr>
        <p:txBody>
          <a:bodyPr>
            <a:normAutofit/>
          </a:bodyPr>
          <a:lstStyle/>
          <a:p>
            <a:pPr algn="l"/>
            <a:r>
              <a:rPr lang="en-IN" dirty="0"/>
              <a:t>Python Foundation Course</a:t>
            </a:r>
          </a:p>
        </p:txBody>
      </p:sp>
      <p:grpSp>
        <p:nvGrpSpPr>
          <p:cNvPr id="18" name="Group 1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9" name="Straight Connector 1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E5E055F5-9146-1CAC-5914-595934AB2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572" y="569297"/>
            <a:ext cx="5608830" cy="5608830"/>
          </a:xfrm>
          <a:prstGeom prst="rect">
            <a:avLst/>
          </a:prstGeom>
        </p:spPr>
      </p:pic>
      <p:pic>
        <p:nvPicPr>
          <p:cNvPr id="5" name="Graphic 4">
            <a:extLst>
              <a:ext uri="{FF2B5EF4-FFF2-40B4-BE49-F238E27FC236}">
                <a16:creationId xmlns:a16="http://schemas.microsoft.com/office/drawing/2014/main" id="{4E7AF058-F2BD-45CC-1B28-714911C8F686}"/>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599609" y="192124"/>
            <a:ext cx="1501658" cy="975212"/>
          </a:xfrm>
          <a:prstGeom prst="rect">
            <a:avLst/>
          </a:prstGeom>
        </p:spPr>
      </p:pic>
    </p:spTree>
    <p:extLst>
      <p:ext uri="{BB962C8B-B14F-4D97-AF65-F5344CB8AC3E}">
        <p14:creationId xmlns:p14="http://schemas.microsoft.com/office/powerpoint/2010/main" val="40032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73FBB9-0A2C-ED2A-F7A9-FE14E7BCD1D8}"/>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4ACE734-254A-B270-D8E2-993C6A287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F6D597-70E9-1CAB-A330-DDACA818D21F}"/>
              </a:ext>
            </a:extLst>
          </p:cNvPr>
          <p:cNvSpPr>
            <a:spLocks noGrp="1"/>
          </p:cNvSpPr>
          <p:nvPr>
            <p:ph type="title"/>
          </p:nvPr>
        </p:nvSpPr>
        <p:spPr>
          <a:xfrm>
            <a:off x="154565" y="548753"/>
            <a:ext cx="10066122" cy="1298448"/>
          </a:xfrm>
        </p:spPr>
        <p:txBody>
          <a:bodyPr anchor="b">
            <a:noAutofit/>
          </a:bodyPr>
          <a:lstStyle/>
          <a:p>
            <a:r>
              <a:rPr lang="en-IN" b="1" dirty="0"/>
              <a:t>Session 1: Start with Jupyter Notebook Learn Basic Syntax</a:t>
            </a:r>
          </a:p>
        </p:txBody>
      </p:sp>
      <p:sp>
        <p:nvSpPr>
          <p:cNvPr id="30" name="Rectangle 29">
            <a:extLst>
              <a:ext uri="{FF2B5EF4-FFF2-40B4-BE49-F238E27FC236}">
                <a16:creationId xmlns:a16="http://schemas.microsoft.com/office/drawing/2014/main" id="{54278B0A-C94D-35F2-974D-0E6823C5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0C10475-5E0A-0F2F-A7DB-490C68FAE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1327C84E-453B-716F-BFD1-BFA4D4DC57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548" y="2484255"/>
            <a:ext cx="3714244" cy="3714244"/>
          </a:xfrm>
          <a:prstGeom prst="rect">
            <a:avLst/>
          </a:prstGeom>
        </p:spPr>
      </p:pic>
      <p:sp>
        <p:nvSpPr>
          <p:cNvPr id="20" name="Rectangle 19">
            <a:extLst>
              <a:ext uri="{FF2B5EF4-FFF2-40B4-BE49-F238E27FC236}">
                <a16:creationId xmlns:a16="http://schemas.microsoft.com/office/drawing/2014/main" id="{7C38A3A8-6ED1-DFC9-26CD-C038B7B6F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B49D4677-64CC-3405-F16D-DBC23D0A61A2}"/>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BD4ECF36-9B4C-0274-4FA2-AE8FD2BAC781}"/>
              </a:ext>
            </a:extLst>
          </p:cNvPr>
          <p:cNvSpPr txBox="1"/>
          <p:nvPr/>
        </p:nvSpPr>
        <p:spPr>
          <a:xfrm>
            <a:off x="816077" y="2780068"/>
            <a:ext cx="4960461" cy="1754326"/>
          </a:xfrm>
          <a:prstGeom prst="rect">
            <a:avLst/>
          </a:prstGeom>
          <a:noFill/>
        </p:spPr>
        <p:txBody>
          <a:bodyPr wrap="none" rtlCol="0">
            <a:spAutoFit/>
          </a:bodyPr>
          <a:lstStyle/>
          <a:p>
            <a:pPr marL="285750" indent="-285750">
              <a:buFont typeface="Wingdings" panose="05000000000000000000" pitchFamily="2" charset="2"/>
              <a:buChar char="Ø"/>
            </a:pPr>
            <a:r>
              <a:rPr lang="en-IN" dirty="0"/>
              <a:t>Python Fundamentals</a:t>
            </a:r>
          </a:p>
          <a:p>
            <a:pPr marL="285750" indent="-285750">
              <a:buFont typeface="Wingdings" panose="05000000000000000000" pitchFamily="2" charset="2"/>
              <a:buChar char="Ø"/>
            </a:pPr>
            <a:r>
              <a:rPr lang="en-IN" dirty="0"/>
              <a:t>Control and conditional statements structure</a:t>
            </a:r>
          </a:p>
          <a:p>
            <a:pPr marL="285750" indent="-285750">
              <a:buFont typeface="Wingdings" panose="05000000000000000000" pitchFamily="2" charset="2"/>
              <a:buChar char="Ø"/>
            </a:pPr>
            <a:r>
              <a:rPr lang="en-IN" dirty="0"/>
              <a:t>Loops : While, For loop</a:t>
            </a:r>
          </a:p>
          <a:p>
            <a:pPr marL="285750" indent="-285750">
              <a:buFont typeface="Wingdings" panose="05000000000000000000" pitchFamily="2" charset="2"/>
              <a:buChar char="Ø"/>
            </a:pPr>
            <a:r>
              <a:rPr lang="en-IN" dirty="0"/>
              <a:t>User Input</a:t>
            </a:r>
          </a:p>
          <a:p>
            <a:pPr marL="285750" indent="-285750">
              <a:buFont typeface="Wingdings" panose="05000000000000000000" pitchFamily="2" charset="2"/>
              <a:buChar char="Ø"/>
            </a:pPr>
            <a:r>
              <a:rPr lang="en-IN" dirty="0"/>
              <a:t>Data Types and Variables</a:t>
            </a:r>
          </a:p>
          <a:p>
            <a:pPr marL="285750" indent="-285750">
              <a:buFont typeface="Wingdings" panose="05000000000000000000" pitchFamily="2" charset="2"/>
              <a:buChar char="Ø"/>
            </a:pPr>
            <a:r>
              <a:rPr lang="en-IN" dirty="0"/>
              <a:t>Typecasting</a:t>
            </a:r>
          </a:p>
        </p:txBody>
      </p:sp>
    </p:spTree>
    <p:extLst>
      <p:ext uri="{BB962C8B-B14F-4D97-AF65-F5344CB8AC3E}">
        <p14:creationId xmlns:p14="http://schemas.microsoft.com/office/powerpoint/2010/main" val="36649899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A50799-994C-D45A-1C68-838B6E9B38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8B6E983-1A70-FFAD-E903-D461062C7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91C5D2-9E63-0954-9011-BFAD2EC93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FC3E0015-30E1-C93A-238D-A350A4E52950}"/>
              </a:ext>
            </a:extLst>
          </p:cNvPr>
          <p:cNvSpPr>
            <a:spLocks noGrp="1"/>
          </p:cNvSpPr>
          <p:nvPr>
            <p:ph type="title"/>
          </p:nvPr>
        </p:nvSpPr>
        <p:spPr>
          <a:xfrm>
            <a:off x="173462" y="105710"/>
            <a:ext cx="4615543" cy="517881"/>
          </a:xfrm>
        </p:spPr>
        <p:txBody>
          <a:bodyPr vert="horz" lIns="91440" tIns="45720" rIns="91440" bIns="45720" rtlCol="0" anchor="ctr">
            <a:normAutofit/>
          </a:bodyPr>
          <a:lstStyle/>
          <a:p>
            <a:r>
              <a:rPr lang="en-US" sz="2400" b="1" dirty="0"/>
              <a:t>What is Python?</a:t>
            </a:r>
            <a:endParaRPr lang="en-US" sz="2400" b="1" kern="1200" dirty="0">
              <a:solidFill>
                <a:schemeClr val="tx1"/>
              </a:solidFill>
              <a:latin typeface="+mj-lt"/>
              <a:ea typeface="+mj-ea"/>
              <a:cs typeface="+mj-cs"/>
            </a:endParaRPr>
          </a:p>
        </p:txBody>
      </p:sp>
      <p:sp>
        <p:nvSpPr>
          <p:cNvPr id="26" name="Arc 25">
            <a:extLst>
              <a:ext uri="{FF2B5EF4-FFF2-40B4-BE49-F238E27FC236}">
                <a16:creationId xmlns:a16="http://schemas.microsoft.com/office/drawing/2014/main" id="{3ABD4220-08D8-5B39-643C-39DBC3402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42068A3A-1001-19B6-91FF-8004C8353C89}"/>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pic>
        <p:nvPicPr>
          <p:cNvPr id="6" name="Picture 5">
            <a:extLst>
              <a:ext uri="{FF2B5EF4-FFF2-40B4-BE49-F238E27FC236}">
                <a16:creationId xmlns:a16="http://schemas.microsoft.com/office/drawing/2014/main" id="{E3B1AD7A-2BB0-CDB9-5191-BEF0D072007E}"/>
              </a:ext>
            </a:extLst>
          </p:cNvPr>
          <p:cNvPicPr>
            <a:picLocks noChangeAspect="1"/>
          </p:cNvPicPr>
          <p:nvPr/>
        </p:nvPicPr>
        <p:blipFill>
          <a:blip r:embed="rId5"/>
          <a:stretch>
            <a:fillRect/>
          </a:stretch>
        </p:blipFill>
        <p:spPr>
          <a:xfrm>
            <a:off x="601082" y="1111494"/>
            <a:ext cx="10320367" cy="477997"/>
          </a:xfrm>
          <a:prstGeom prst="rect">
            <a:avLst/>
          </a:prstGeom>
        </p:spPr>
      </p:pic>
      <p:pic>
        <p:nvPicPr>
          <p:cNvPr id="9" name="Picture 8">
            <a:extLst>
              <a:ext uri="{FF2B5EF4-FFF2-40B4-BE49-F238E27FC236}">
                <a16:creationId xmlns:a16="http://schemas.microsoft.com/office/drawing/2014/main" id="{B993C2AD-45AE-DCCA-AC81-1752429281FC}"/>
              </a:ext>
            </a:extLst>
          </p:cNvPr>
          <p:cNvPicPr>
            <a:picLocks noChangeAspect="1"/>
          </p:cNvPicPr>
          <p:nvPr/>
        </p:nvPicPr>
        <p:blipFill>
          <a:blip r:embed="rId6"/>
          <a:stretch>
            <a:fillRect/>
          </a:stretch>
        </p:blipFill>
        <p:spPr>
          <a:xfrm>
            <a:off x="447731" y="2160168"/>
            <a:ext cx="11365704" cy="4229745"/>
          </a:xfrm>
          <a:prstGeom prst="rect">
            <a:avLst/>
          </a:prstGeom>
        </p:spPr>
      </p:pic>
    </p:spTree>
    <p:extLst>
      <p:ext uri="{BB962C8B-B14F-4D97-AF65-F5344CB8AC3E}">
        <p14:creationId xmlns:p14="http://schemas.microsoft.com/office/powerpoint/2010/main" val="710360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1C8B7F-A577-3C05-A21A-F7CF139F7ECF}"/>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AFCA032E-3055-1D61-23FC-97ED30A4F886}"/>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Python - Features</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A8590163-6C32-0EAA-2241-BFC958ABF6E8}"/>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sp>
        <p:nvSpPr>
          <p:cNvPr id="42" name="Oval 41">
            <a:extLst>
              <a:ext uri="{FF2B5EF4-FFF2-40B4-BE49-F238E27FC236}">
                <a16:creationId xmlns:a16="http://schemas.microsoft.com/office/drawing/2014/main" id="{F6142433-AE7A-4992-D617-DE06E33D658B}"/>
              </a:ext>
            </a:extLst>
          </p:cNvPr>
          <p:cNvSpPr/>
          <p:nvPr/>
        </p:nvSpPr>
        <p:spPr>
          <a:xfrm>
            <a:off x="5435813" y="2524822"/>
            <a:ext cx="2481942" cy="218194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p:txBody>
      </p:sp>
      <p:pic>
        <p:nvPicPr>
          <p:cNvPr id="41" name="Graphic 40">
            <a:extLst>
              <a:ext uri="{FF2B5EF4-FFF2-40B4-BE49-F238E27FC236}">
                <a16:creationId xmlns:a16="http://schemas.microsoft.com/office/drawing/2014/main" id="{D53DCCE3-255B-56F0-6FC9-8F99290D3106}"/>
              </a:ext>
            </a:extLst>
          </p:cNvPr>
          <p:cNvPicPr>
            <a:picLocks noChangeAspect="1"/>
          </p:cNvPicPr>
          <p:nvPr/>
        </p:nvPicPr>
        <p:blipFill>
          <a:blip r:embed="rId5">
            <a:extLst>
              <a:ext uri="{96DAC541-7B7A-43D3-8B79-37D633B846F1}">
                <asvg:svgBlip xmlns:asvg="http://schemas.microsoft.com/office/drawing/2016/SVG/main" r:embed="rId6"/>
              </a:ext>
            </a:extLst>
          </a:blip>
          <a:srcRect l="23518" t="24728" r="25074" b="23060"/>
          <a:stretch>
            <a:fillRect/>
          </a:stretch>
        </p:blipFill>
        <p:spPr>
          <a:xfrm>
            <a:off x="5969213" y="2910629"/>
            <a:ext cx="1393371" cy="1415142"/>
          </a:xfrm>
          <a:prstGeom prst="rect">
            <a:avLst/>
          </a:prstGeom>
        </p:spPr>
      </p:pic>
      <p:sp>
        <p:nvSpPr>
          <p:cNvPr id="44" name="Rectangle: Rounded Corners 43">
            <a:extLst>
              <a:ext uri="{FF2B5EF4-FFF2-40B4-BE49-F238E27FC236}">
                <a16:creationId xmlns:a16="http://schemas.microsoft.com/office/drawing/2014/main" id="{2772D825-B13C-4EB2-1B98-D6FE66C2A3FD}"/>
              </a:ext>
            </a:extLst>
          </p:cNvPr>
          <p:cNvSpPr/>
          <p:nvPr/>
        </p:nvSpPr>
        <p:spPr>
          <a:xfrm>
            <a:off x="2530814" y="2183221"/>
            <a:ext cx="1830080" cy="517881"/>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Statistical Support</a:t>
            </a:r>
          </a:p>
        </p:txBody>
      </p:sp>
      <p:sp>
        <p:nvSpPr>
          <p:cNvPr id="48" name="Rectangle: Rounded Corners 47">
            <a:extLst>
              <a:ext uri="{FF2B5EF4-FFF2-40B4-BE49-F238E27FC236}">
                <a16:creationId xmlns:a16="http://schemas.microsoft.com/office/drawing/2014/main" id="{BA5D7542-57E1-2A2D-D97B-CF088291B4FF}"/>
              </a:ext>
            </a:extLst>
          </p:cNvPr>
          <p:cNvSpPr/>
          <p:nvPr/>
        </p:nvSpPr>
        <p:spPr>
          <a:xfrm>
            <a:off x="1665044" y="5047238"/>
            <a:ext cx="1830080" cy="517881"/>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Data Manipulation</a:t>
            </a:r>
          </a:p>
        </p:txBody>
      </p:sp>
      <p:sp>
        <p:nvSpPr>
          <p:cNvPr id="49" name="Rectangle: Rounded Corners 48">
            <a:extLst>
              <a:ext uri="{FF2B5EF4-FFF2-40B4-BE49-F238E27FC236}">
                <a16:creationId xmlns:a16="http://schemas.microsoft.com/office/drawing/2014/main" id="{06EE1AA1-772F-A366-89FD-7155FABA350A}"/>
              </a:ext>
            </a:extLst>
          </p:cNvPr>
          <p:cNvSpPr/>
          <p:nvPr/>
        </p:nvSpPr>
        <p:spPr>
          <a:xfrm>
            <a:off x="8345736" y="2569029"/>
            <a:ext cx="2998025" cy="905133"/>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Mature system of packages for data analysis</a:t>
            </a:r>
          </a:p>
        </p:txBody>
      </p:sp>
      <p:sp>
        <p:nvSpPr>
          <p:cNvPr id="51" name="Rectangle: Rounded Corners 50">
            <a:extLst>
              <a:ext uri="{FF2B5EF4-FFF2-40B4-BE49-F238E27FC236}">
                <a16:creationId xmlns:a16="http://schemas.microsoft.com/office/drawing/2014/main" id="{FBE607D3-827C-6432-2541-5C1405A8A6B2}"/>
              </a:ext>
            </a:extLst>
          </p:cNvPr>
          <p:cNvSpPr/>
          <p:nvPr/>
        </p:nvSpPr>
        <p:spPr>
          <a:xfrm>
            <a:off x="9348237" y="5565119"/>
            <a:ext cx="1830080" cy="517881"/>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Data Visualization</a:t>
            </a:r>
          </a:p>
        </p:txBody>
      </p:sp>
      <p:pic>
        <p:nvPicPr>
          <p:cNvPr id="53" name="Picture 52" descr="A group of people holding hands&#10;&#10;AI-generated content may be incorrect.">
            <a:extLst>
              <a:ext uri="{FF2B5EF4-FFF2-40B4-BE49-F238E27FC236}">
                <a16:creationId xmlns:a16="http://schemas.microsoft.com/office/drawing/2014/main" id="{09A2F552-1DB1-FA84-BF3C-A5A2026D60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34858" y="5288977"/>
            <a:ext cx="3083333" cy="1079166"/>
          </a:xfrm>
          <a:prstGeom prst="rect">
            <a:avLst/>
          </a:prstGeom>
        </p:spPr>
      </p:pic>
      <p:pic>
        <p:nvPicPr>
          <p:cNvPr id="55" name="Picture 54" descr="A diagram of a diagram&#10;&#10;AI-generated content may be incorrect.">
            <a:extLst>
              <a:ext uri="{FF2B5EF4-FFF2-40B4-BE49-F238E27FC236}">
                <a16:creationId xmlns:a16="http://schemas.microsoft.com/office/drawing/2014/main" id="{2A43BC46-E0EE-C00B-929C-C11018BFD24C}"/>
              </a:ext>
            </a:extLst>
          </p:cNvPr>
          <p:cNvPicPr>
            <a:picLocks noChangeAspect="1"/>
          </p:cNvPicPr>
          <p:nvPr/>
        </p:nvPicPr>
        <p:blipFill>
          <a:blip r:embed="rId8">
            <a:extLst>
              <a:ext uri="{28A0092B-C50C-407E-A947-70E740481C1C}">
                <a14:useLocalDpi xmlns:a14="http://schemas.microsoft.com/office/drawing/2010/main" val="0"/>
              </a:ext>
            </a:extLst>
          </a:blip>
          <a:srcRect l="3097" t="6431" r="3098" b="1751"/>
          <a:stretch>
            <a:fillRect/>
          </a:stretch>
        </p:blipFill>
        <p:spPr>
          <a:xfrm>
            <a:off x="8474063" y="1300208"/>
            <a:ext cx="2704254" cy="1268820"/>
          </a:xfrm>
          <a:prstGeom prst="rect">
            <a:avLst/>
          </a:prstGeom>
        </p:spPr>
      </p:pic>
      <p:pic>
        <p:nvPicPr>
          <p:cNvPr id="57" name="Picture 56" descr="A magnifying glass and gears&#10;&#10;AI-generated content may be incorrect.">
            <a:extLst>
              <a:ext uri="{FF2B5EF4-FFF2-40B4-BE49-F238E27FC236}">
                <a16:creationId xmlns:a16="http://schemas.microsoft.com/office/drawing/2014/main" id="{54CE26C8-2AAE-579A-814E-33DDE00BD71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28723" y="3420719"/>
            <a:ext cx="1610020" cy="1610020"/>
          </a:xfrm>
          <a:prstGeom prst="rect">
            <a:avLst/>
          </a:prstGeom>
        </p:spPr>
      </p:pic>
      <p:pic>
        <p:nvPicPr>
          <p:cNvPr id="59" name="Picture 58" descr="A diagram of statistics and graphs&#10;&#10;AI-generated content may be incorrect.">
            <a:extLst>
              <a:ext uri="{FF2B5EF4-FFF2-40B4-BE49-F238E27FC236}">
                <a16:creationId xmlns:a16="http://schemas.microsoft.com/office/drawing/2014/main" id="{9D9E31D4-B644-E9A2-DDCF-92642AF1B2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88771" y="1009964"/>
            <a:ext cx="1612707" cy="1128895"/>
          </a:xfrm>
          <a:prstGeom prst="rect">
            <a:avLst/>
          </a:prstGeom>
        </p:spPr>
      </p:pic>
      <p:pic>
        <p:nvPicPr>
          <p:cNvPr id="61" name="Picture 60" descr="A screenshot of a graph&#10;&#10;AI-generated content may be incorrect.">
            <a:extLst>
              <a:ext uri="{FF2B5EF4-FFF2-40B4-BE49-F238E27FC236}">
                <a16:creationId xmlns:a16="http://schemas.microsoft.com/office/drawing/2014/main" id="{1BE54A72-581F-5009-F06F-EB847F63D2F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84153" y="4272710"/>
            <a:ext cx="2164527" cy="1226565"/>
          </a:xfrm>
          <a:prstGeom prst="rect">
            <a:avLst/>
          </a:prstGeom>
        </p:spPr>
      </p:pic>
    </p:spTree>
    <p:extLst>
      <p:ext uri="{BB962C8B-B14F-4D97-AF65-F5344CB8AC3E}">
        <p14:creationId xmlns:p14="http://schemas.microsoft.com/office/powerpoint/2010/main" val="34008174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5AC9B5-B6A5-7809-548B-FD535F483077}"/>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559CA75-A305-F797-DB82-2C527CF62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931D570-DC79-F4A8-605B-BAF806592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1001A082-770B-F124-4AC1-6A6D3014C9F5}"/>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Fundamentals of Python Syntax </a:t>
            </a:r>
          </a:p>
        </p:txBody>
      </p:sp>
      <p:sp>
        <p:nvSpPr>
          <p:cNvPr id="26" name="Arc 25">
            <a:extLst>
              <a:ext uri="{FF2B5EF4-FFF2-40B4-BE49-F238E27FC236}">
                <a16:creationId xmlns:a16="http://schemas.microsoft.com/office/drawing/2014/main" id="{678047C8-12B7-884C-BD95-F6863ABB2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33A3C223-8754-C442-73C0-F8511FC811C0}"/>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graphicFrame>
        <p:nvGraphicFramePr>
          <p:cNvPr id="2" name="Diagram 1">
            <a:extLst>
              <a:ext uri="{FF2B5EF4-FFF2-40B4-BE49-F238E27FC236}">
                <a16:creationId xmlns:a16="http://schemas.microsoft.com/office/drawing/2014/main" id="{9562803D-3153-55A5-577D-3C39AF87B2A8}"/>
              </a:ext>
            </a:extLst>
          </p:cNvPr>
          <p:cNvGraphicFramePr/>
          <p:nvPr>
            <p:extLst>
              <p:ext uri="{D42A27DB-BD31-4B8C-83A1-F6EECF244321}">
                <p14:modId xmlns:p14="http://schemas.microsoft.com/office/powerpoint/2010/main" val="3693815829"/>
              </p:ext>
            </p:extLst>
          </p:nvPr>
        </p:nvGraphicFramePr>
        <p:xfrm>
          <a:off x="2032000" y="719666"/>
          <a:ext cx="8853714" cy="57464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430175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F97AC6-3069-CB1A-D381-8D958C95B5BC}"/>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137330-4E67-8060-56B7-4C3059BC0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E6B07FC-28CF-E17E-D754-1F098385D3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5D72B785-2EA1-2CC2-1E1A-7FE8E6004C01}"/>
              </a:ext>
            </a:extLst>
          </p:cNvPr>
          <p:cNvSpPr>
            <a:spLocks noGrp="1"/>
          </p:cNvSpPr>
          <p:nvPr>
            <p:ph type="title"/>
          </p:nvPr>
        </p:nvSpPr>
        <p:spPr>
          <a:xfrm>
            <a:off x="381000" y="73463"/>
            <a:ext cx="4615543" cy="517881"/>
          </a:xfrm>
        </p:spPr>
        <p:txBody>
          <a:bodyPr vert="horz" lIns="91440" tIns="45720" rIns="91440" bIns="45720" rtlCol="0" anchor="ctr">
            <a:normAutofit/>
          </a:bodyPr>
          <a:lstStyle/>
          <a:p>
            <a:r>
              <a:rPr lang="en-US" sz="2400" b="1" kern="1200" dirty="0">
                <a:solidFill>
                  <a:schemeClr val="tx1"/>
                </a:solidFill>
                <a:latin typeface="+mj-lt"/>
                <a:ea typeface="+mj-ea"/>
                <a:cs typeface="+mj-cs"/>
              </a:rPr>
              <a:t>Fundamentals of Python Syntax </a:t>
            </a:r>
          </a:p>
        </p:txBody>
      </p:sp>
      <p:sp>
        <p:nvSpPr>
          <p:cNvPr id="26" name="Arc 25">
            <a:extLst>
              <a:ext uri="{FF2B5EF4-FFF2-40B4-BE49-F238E27FC236}">
                <a16:creationId xmlns:a16="http://schemas.microsoft.com/office/drawing/2014/main" id="{E3652A6F-3702-A9F3-CCB2-00F08AA25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Graphic 7">
            <a:extLst>
              <a:ext uri="{FF2B5EF4-FFF2-40B4-BE49-F238E27FC236}">
                <a16:creationId xmlns:a16="http://schemas.microsoft.com/office/drawing/2014/main" id="{23AC2025-A591-DCA3-CD27-6DB9C0637FD2}"/>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pic>
        <p:nvPicPr>
          <p:cNvPr id="4" name="Picture 3">
            <a:extLst>
              <a:ext uri="{FF2B5EF4-FFF2-40B4-BE49-F238E27FC236}">
                <a16:creationId xmlns:a16="http://schemas.microsoft.com/office/drawing/2014/main" id="{0D35C7DC-E4DB-7F3D-1A76-F335E19477FF}"/>
              </a:ext>
            </a:extLst>
          </p:cNvPr>
          <p:cNvPicPr>
            <a:picLocks noChangeAspect="1"/>
          </p:cNvPicPr>
          <p:nvPr/>
        </p:nvPicPr>
        <p:blipFill>
          <a:blip r:embed="rId5"/>
          <a:stretch>
            <a:fillRect/>
          </a:stretch>
        </p:blipFill>
        <p:spPr>
          <a:xfrm>
            <a:off x="0" y="1188229"/>
            <a:ext cx="2034716" cy="5596308"/>
          </a:xfrm>
          <a:prstGeom prst="rect">
            <a:avLst/>
          </a:prstGeom>
        </p:spPr>
      </p:pic>
      <p:pic>
        <p:nvPicPr>
          <p:cNvPr id="10" name="Picture 9">
            <a:extLst>
              <a:ext uri="{FF2B5EF4-FFF2-40B4-BE49-F238E27FC236}">
                <a16:creationId xmlns:a16="http://schemas.microsoft.com/office/drawing/2014/main" id="{D68C6AF2-D50B-1D1A-BE97-645EC3D72B0D}"/>
              </a:ext>
            </a:extLst>
          </p:cNvPr>
          <p:cNvPicPr>
            <a:picLocks noChangeAspect="1"/>
          </p:cNvPicPr>
          <p:nvPr/>
        </p:nvPicPr>
        <p:blipFill>
          <a:blip r:embed="rId6"/>
          <a:srcRect r="48060"/>
          <a:stretch>
            <a:fillRect/>
          </a:stretch>
        </p:blipFill>
        <p:spPr>
          <a:xfrm>
            <a:off x="4639144" y="805543"/>
            <a:ext cx="3220342" cy="13204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C6FBEE45-9176-C595-10B5-8CFCE460F100}"/>
              </a:ext>
            </a:extLst>
          </p:cNvPr>
          <p:cNvSpPr txBox="1"/>
          <p:nvPr/>
        </p:nvSpPr>
        <p:spPr>
          <a:xfrm>
            <a:off x="2034717" y="925618"/>
            <a:ext cx="3070684" cy="1200329"/>
          </a:xfrm>
          <a:prstGeom prst="rect">
            <a:avLst/>
          </a:prstGeom>
          <a:noFill/>
        </p:spPr>
        <p:txBody>
          <a:bodyPr wrap="square" rtlCol="0">
            <a:spAutoFit/>
          </a:bodyPr>
          <a:lstStyle/>
          <a:p>
            <a:r>
              <a:rPr lang="en-IN" b="1" dirty="0"/>
              <a:t>Keywords</a:t>
            </a:r>
            <a:r>
              <a:rPr lang="en-IN" dirty="0"/>
              <a:t> are reserved words that have special meaning of function in Python.</a:t>
            </a:r>
          </a:p>
        </p:txBody>
      </p:sp>
      <p:pic>
        <p:nvPicPr>
          <p:cNvPr id="13" name="Picture 12">
            <a:extLst>
              <a:ext uri="{FF2B5EF4-FFF2-40B4-BE49-F238E27FC236}">
                <a16:creationId xmlns:a16="http://schemas.microsoft.com/office/drawing/2014/main" id="{494992C5-364C-81A8-943C-33D5C752DD7F}"/>
              </a:ext>
            </a:extLst>
          </p:cNvPr>
          <p:cNvPicPr>
            <a:picLocks noChangeAspect="1"/>
          </p:cNvPicPr>
          <p:nvPr/>
        </p:nvPicPr>
        <p:blipFill>
          <a:blip r:embed="rId7"/>
          <a:srcRect l="6284" t="22821" r="56604" b="53065"/>
          <a:stretch>
            <a:fillRect/>
          </a:stretch>
        </p:blipFill>
        <p:spPr>
          <a:xfrm>
            <a:off x="5095347" y="2183222"/>
            <a:ext cx="1372280" cy="639733"/>
          </a:xfrm>
          <a:prstGeom prst="rect">
            <a:avLst/>
          </a:prstGeom>
        </p:spPr>
      </p:pic>
      <p:sp>
        <p:nvSpPr>
          <p:cNvPr id="14" name="TextBox 13">
            <a:extLst>
              <a:ext uri="{FF2B5EF4-FFF2-40B4-BE49-F238E27FC236}">
                <a16:creationId xmlns:a16="http://schemas.microsoft.com/office/drawing/2014/main" id="{01904810-8703-E0E2-6BD5-31A340720DDA}"/>
              </a:ext>
            </a:extLst>
          </p:cNvPr>
          <p:cNvSpPr txBox="1"/>
          <p:nvPr/>
        </p:nvSpPr>
        <p:spPr>
          <a:xfrm>
            <a:off x="2034717" y="2293624"/>
            <a:ext cx="3070684" cy="1200329"/>
          </a:xfrm>
          <a:prstGeom prst="rect">
            <a:avLst/>
          </a:prstGeom>
          <a:noFill/>
        </p:spPr>
        <p:txBody>
          <a:bodyPr wrap="square" rtlCol="0">
            <a:spAutoFit/>
          </a:bodyPr>
          <a:lstStyle/>
          <a:p>
            <a:r>
              <a:rPr lang="en-IN" b="1" dirty="0"/>
              <a:t>Identifiers</a:t>
            </a:r>
            <a:r>
              <a:rPr lang="en-IN" dirty="0"/>
              <a:t> are the names given to constants, variables, functions and user defined classes</a:t>
            </a:r>
          </a:p>
        </p:txBody>
      </p:sp>
      <p:pic>
        <p:nvPicPr>
          <p:cNvPr id="15" name="Picture 14">
            <a:extLst>
              <a:ext uri="{FF2B5EF4-FFF2-40B4-BE49-F238E27FC236}">
                <a16:creationId xmlns:a16="http://schemas.microsoft.com/office/drawing/2014/main" id="{C74DAD1E-CB77-2AEF-1F6C-A132D3865CCD}"/>
              </a:ext>
            </a:extLst>
          </p:cNvPr>
          <p:cNvPicPr>
            <a:picLocks noChangeAspect="1"/>
          </p:cNvPicPr>
          <p:nvPr/>
        </p:nvPicPr>
        <p:blipFill>
          <a:blip r:embed="rId7"/>
          <a:srcRect l="1650" t="52719" b="4366"/>
          <a:stretch>
            <a:fillRect/>
          </a:stretch>
        </p:blipFill>
        <p:spPr>
          <a:xfrm>
            <a:off x="6527288" y="2225335"/>
            <a:ext cx="5349026" cy="1203665"/>
          </a:xfrm>
          <a:prstGeom prst="rect">
            <a:avLst/>
          </a:prstGeom>
        </p:spPr>
      </p:pic>
      <p:pic>
        <p:nvPicPr>
          <p:cNvPr id="16" name="Picture 15">
            <a:extLst>
              <a:ext uri="{FF2B5EF4-FFF2-40B4-BE49-F238E27FC236}">
                <a16:creationId xmlns:a16="http://schemas.microsoft.com/office/drawing/2014/main" id="{6B7555F8-576E-F6DD-ED1D-1C9D3857B9DA}"/>
              </a:ext>
            </a:extLst>
          </p:cNvPr>
          <p:cNvPicPr>
            <a:picLocks noChangeAspect="1"/>
          </p:cNvPicPr>
          <p:nvPr/>
        </p:nvPicPr>
        <p:blipFill>
          <a:blip r:embed="rId7"/>
          <a:srcRect l="52154" t="24185" r="11294" b="53912"/>
          <a:stretch>
            <a:fillRect/>
          </a:stretch>
        </p:blipFill>
        <p:spPr>
          <a:xfrm>
            <a:off x="5035686" y="2820343"/>
            <a:ext cx="1415684" cy="608657"/>
          </a:xfrm>
          <a:prstGeom prst="rect">
            <a:avLst/>
          </a:prstGeom>
        </p:spPr>
      </p:pic>
      <p:pic>
        <p:nvPicPr>
          <p:cNvPr id="18" name="Picture 17">
            <a:extLst>
              <a:ext uri="{FF2B5EF4-FFF2-40B4-BE49-F238E27FC236}">
                <a16:creationId xmlns:a16="http://schemas.microsoft.com/office/drawing/2014/main" id="{887CD870-733D-F8BB-F14C-6129EC9E7028}"/>
              </a:ext>
            </a:extLst>
          </p:cNvPr>
          <p:cNvPicPr>
            <a:picLocks noChangeAspect="1"/>
          </p:cNvPicPr>
          <p:nvPr/>
        </p:nvPicPr>
        <p:blipFill>
          <a:blip r:embed="rId8"/>
          <a:srcRect l="2554" t="47242" r="3964" b="5891"/>
          <a:stretch>
            <a:fillRect/>
          </a:stretch>
        </p:blipFill>
        <p:spPr>
          <a:xfrm>
            <a:off x="4495800" y="3528388"/>
            <a:ext cx="7282543" cy="1200329"/>
          </a:xfrm>
          <a:prstGeom prst="rect">
            <a:avLst/>
          </a:prstGeom>
        </p:spPr>
      </p:pic>
      <p:sp>
        <p:nvSpPr>
          <p:cNvPr id="19" name="TextBox 18">
            <a:extLst>
              <a:ext uri="{FF2B5EF4-FFF2-40B4-BE49-F238E27FC236}">
                <a16:creationId xmlns:a16="http://schemas.microsoft.com/office/drawing/2014/main" id="{61F9F31B-C4E5-9068-BAEE-FCFD8366F56F}"/>
              </a:ext>
            </a:extLst>
          </p:cNvPr>
          <p:cNvSpPr txBox="1"/>
          <p:nvPr/>
        </p:nvSpPr>
        <p:spPr>
          <a:xfrm>
            <a:off x="2024663" y="3530909"/>
            <a:ext cx="2614480" cy="1200329"/>
          </a:xfrm>
          <a:prstGeom prst="rect">
            <a:avLst/>
          </a:prstGeom>
          <a:noFill/>
        </p:spPr>
        <p:txBody>
          <a:bodyPr wrap="square" rtlCol="0">
            <a:spAutoFit/>
          </a:bodyPr>
          <a:lstStyle/>
          <a:p>
            <a:r>
              <a:rPr lang="en-IN" b="1" dirty="0"/>
              <a:t>Literals</a:t>
            </a:r>
            <a:r>
              <a:rPr lang="en-IN" dirty="0"/>
              <a:t> are the data given to a variable. Python has various types of literals.</a:t>
            </a:r>
          </a:p>
        </p:txBody>
      </p:sp>
      <p:pic>
        <p:nvPicPr>
          <p:cNvPr id="21" name="Picture 20">
            <a:extLst>
              <a:ext uri="{FF2B5EF4-FFF2-40B4-BE49-F238E27FC236}">
                <a16:creationId xmlns:a16="http://schemas.microsoft.com/office/drawing/2014/main" id="{B936ECCA-A846-94BD-07B9-1BD618566487}"/>
              </a:ext>
            </a:extLst>
          </p:cNvPr>
          <p:cNvPicPr>
            <a:picLocks noChangeAspect="1"/>
          </p:cNvPicPr>
          <p:nvPr/>
        </p:nvPicPr>
        <p:blipFill>
          <a:blip r:embed="rId9"/>
          <a:srcRect l="16036" t="47490" r="19416" b="36397"/>
          <a:stretch>
            <a:fillRect/>
          </a:stretch>
        </p:blipFill>
        <p:spPr>
          <a:xfrm>
            <a:off x="6631158" y="4828105"/>
            <a:ext cx="5141286" cy="356125"/>
          </a:xfrm>
          <a:prstGeom prst="rect">
            <a:avLst/>
          </a:prstGeom>
        </p:spPr>
      </p:pic>
      <p:sp>
        <p:nvSpPr>
          <p:cNvPr id="23" name="TextBox 22">
            <a:extLst>
              <a:ext uri="{FF2B5EF4-FFF2-40B4-BE49-F238E27FC236}">
                <a16:creationId xmlns:a16="http://schemas.microsoft.com/office/drawing/2014/main" id="{E8D9EF3E-666F-2121-F182-4D447A22E775}"/>
              </a:ext>
            </a:extLst>
          </p:cNvPr>
          <p:cNvSpPr txBox="1"/>
          <p:nvPr/>
        </p:nvSpPr>
        <p:spPr>
          <a:xfrm>
            <a:off x="2024663" y="4794123"/>
            <a:ext cx="4569270" cy="923330"/>
          </a:xfrm>
          <a:prstGeom prst="rect">
            <a:avLst/>
          </a:prstGeom>
          <a:noFill/>
        </p:spPr>
        <p:txBody>
          <a:bodyPr wrap="square" rtlCol="0">
            <a:spAutoFit/>
          </a:bodyPr>
          <a:lstStyle/>
          <a:p>
            <a:r>
              <a:rPr lang="en-IN" b="1" dirty="0"/>
              <a:t>Delimiters</a:t>
            </a:r>
            <a:r>
              <a:rPr lang="en-IN" dirty="0"/>
              <a:t> are sequence of one or more characters that specify boundaries between variables, data, functions etc.</a:t>
            </a:r>
          </a:p>
        </p:txBody>
      </p:sp>
      <p:sp>
        <p:nvSpPr>
          <p:cNvPr id="25" name="TextBox 24">
            <a:extLst>
              <a:ext uri="{FF2B5EF4-FFF2-40B4-BE49-F238E27FC236}">
                <a16:creationId xmlns:a16="http://schemas.microsoft.com/office/drawing/2014/main" id="{8E254894-E28C-511D-739A-F60517842F01}"/>
              </a:ext>
            </a:extLst>
          </p:cNvPr>
          <p:cNvSpPr txBox="1"/>
          <p:nvPr/>
        </p:nvSpPr>
        <p:spPr>
          <a:xfrm>
            <a:off x="2001559" y="5826958"/>
            <a:ext cx="4083433" cy="923330"/>
          </a:xfrm>
          <a:prstGeom prst="rect">
            <a:avLst/>
          </a:prstGeom>
          <a:solidFill>
            <a:srgbClr val="FFFFFF"/>
          </a:solidFill>
        </p:spPr>
        <p:txBody>
          <a:bodyPr wrap="square" rtlCol="0">
            <a:spAutoFit/>
          </a:bodyPr>
          <a:lstStyle/>
          <a:p>
            <a:r>
              <a:rPr lang="en-IN" b="1" dirty="0"/>
              <a:t>Operators</a:t>
            </a:r>
            <a:r>
              <a:rPr lang="en-IN" dirty="0"/>
              <a:t> are the constructs that can manipulate the values of the operands. Like 2+3=5; here + is an operator.</a:t>
            </a:r>
          </a:p>
        </p:txBody>
      </p:sp>
      <p:pic>
        <p:nvPicPr>
          <p:cNvPr id="28" name="Picture 27">
            <a:extLst>
              <a:ext uri="{FF2B5EF4-FFF2-40B4-BE49-F238E27FC236}">
                <a16:creationId xmlns:a16="http://schemas.microsoft.com/office/drawing/2014/main" id="{422BD9B1-65FC-FCF9-EC92-A9A4AC704F98}"/>
              </a:ext>
            </a:extLst>
          </p:cNvPr>
          <p:cNvPicPr>
            <a:picLocks noChangeAspect="1"/>
          </p:cNvPicPr>
          <p:nvPr/>
        </p:nvPicPr>
        <p:blipFill>
          <a:blip r:embed="rId10"/>
          <a:srcRect t="26169"/>
          <a:stretch>
            <a:fillRect/>
          </a:stretch>
        </p:blipFill>
        <p:spPr>
          <a:xfrm>
            <a:off x="6107010" y="5581871"/>
            <a:ext cx="5665434" cy="1200328"/>
          </a:xfrm>
          <a:prstGeom prst="rect">
            <a:avLst/>
          </a:prstGeom>
        </p:spPr>
      </p:pic>
    </p:spTree>
    <p:extLst>
      <p:ext uri="{BB962C8B-B14F-4D97-AF65-F5344CB8AC3E}">
        <p14:creationId xmlns:p14="http://schemas.microsoft.com/office/powerpoint/2010/main" val="3525976435"/>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289</TotalTime>
  <Words>2358</Words>
  <Application>Microsoft Office PowerPoint</Application>
  <PresentationFormat>Widescreen</PresentationFormat>
  <Paragraphs>206</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Arial</vt:lpstr>
      <vt:lpstr>Consolas</vt:lpstr>
      <vt:lpstr>Wingdings</vt:lpstr>
      <vt:lpstr>Office Theme</vt:lpstr>
      <vt:lpstr>Becoming a Python Professional: Mastering the Art of Coding</vt:lpstr>
      <vt:lpstr>Python  Pro Roadmap</vt:lpstr>
      <vt:lpstr>FEW POINTS TO REMEMBER</vt:lpstr>
      <vt:lpstr>Python Foundation Course</vt:lpstr>
      <vt:lpstr>Session 1: Start with Jupyter Notebook Learn Basic Syntax</vt:lpstr>
      <vt:lpstr>What is Python?</vt:lpstr>
      <vt:lpstr>Python - Features</vt:lpstr>
      <vt:lpstr>Fundamentals of Python Syntax </vt:lpstr>
      <vt:lpstr>Fundamentals of Python Syntax </vt:lpstr>
      <vt:lpstr>Fundamentals of Python Syntax </vt:lpstr>
      <vt:lpstr>Python Datatypes</vt:lpstr>
      <vt:lpstr>Numbers, Integers, Float &amp; Complex</vt:lpstr>
      <vt:lpstr>Strings</vt:lpstr>
      <vt:lpstr>Control Flow in Python</vt:lpstr>
      <vt:lpstr>Control Flow in Python</vt:lpstr>
      <vt:lpstr>Control Flow in Python</vt:lpstr>
      <vt:lpstr>Control Flow in Python</vt:lpstr>
      <vt:lpstr>Control Flow in Python</vt:lpstr>
      <vt:lpstr>Control Flow in Python</vt:lpstr>
      <vt:lpstr>Control Flow in Python</vt:lpstr>
      <vt:lpstr>Python Basics</vt:lpstr>
      <vt:lpstr>Python Basics</vt:lpstr>
      <vt:lpstr>Session 2: Data Structures &amp; Functions</vt:lpstr>
      <vt:lpstr>List, Dictionary, Sets &amp; Tuples</vt:lpstr>
      <vt:lpstr>Session 3: Data Structures &amp; Functions</vt:lpstr>
      <vt:lpstr>Python Specialization Couse</vt:lpstr>
      <vt:lpstr>Session 4: Data Structures &amp; Functions</vt:lpstr>
      <vt:lpstr>Session 5: Python Frameworks</vt:lpstr>
      <vt:lpstr>Python Advance Couse</vt:lpstr>
      <vt:lpstr>Session 6: Advance Libraries for Data Science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 Singhal</dc:creator>
  <cp:lastModifiedBy>Ankit Singhal</cp:lastModifiedBy>
  <cp:revision>21</cp:revision>
  <dcterms:created xsi:type="dcterms:W3CDTF">2025-05-16T02:31:15Z</dcterms:created>
  <dcterms:modified xsi:type="dcterms:W3CDTF">2025-05-31T09:11:50Z</dcterms:modified>
</cp:coreProperties>
</file>