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1" r:id="rId2"/>
    <p:sldId id="258" r:id="rId3"/>
    <p:sldId id="2569" r:id="rId4"/>
    <p:sldId id="2576" r:id="rId5"/>
    <p:sldId id="2570" r:id="rId6"/>
    <p:sldId id="2571" r:id="rId7"/>
    <p:sldId id="2572" r:id="rId8"/>
    <p:sldId id="2577" r:id="rId9"/>
    <p:sldId id="2573" r:id="rId10"/>
    <p:sldId id="2574" r:id="rId11"/>
    <p:sldId id="2578" r:id="rId12"/>
    <p:sldId id="257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7" d="100"/>
          <a:sy n="97" d="100"/>
        </p:scale>
        <p:origin x="354" y="3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443EC8-C57B-45CA-B30A-FF816095F4D5}" type="doc">
      <dgm:prSet loTypeId="urn:microsoft.com/office/officeart/2024/3/layout/hArchList1" loCatId="List" qsTypeId="urn:microsoft.com/office/officeart/2005/8/quickstyle/simple5" qsCatId="simple" csTypeId="urn:microsoft.com/office/officeart/2005/8/colors/colorful1" csCatId="colorful" phldr="1"/>
      <dgm:spPr/>
      <dgm:t>
        <a:bodyPr/>
        <a:lstStyle/>
        <a:p>
          <a:endParaRPr lang="en-US"/>
        </a:p>
      </dgm:t>
    </dgm:pt>
    <dgm:pt modelId="{01BC69E0-4563-42FA-BEF2-C840202DE6B3}">
      <dgm:prSet/>
      <dgm:spPr/>
      <dgm:t>
        <a:bodyPr/>
        <a:lstStyle/>
        <a:p>
          <a:pPr>
            <a:lnSpc>
              <a:spcPct val="100000"/>
            </a:lnSpc>
            <a:defRPr b="1"/>
          </a:pPr>
          <a:r>
            <a:rPr lang="en-GB" dirty="0"/>
            <a:t>Dedication and Commitment</a:t>
          </a:r>
          <a:endParaRPr lang="en-US" dirty="0"/>
        </a:p>
      </dgm:t>
    </dgm:pt>
    <dgm:pt modelId="{5255FA91-04DA-4AE6-A0B1-7C25AE0B84AA}" type="parTrans" cxnId="{A2DA62C9-3983-45C9-AD14-555678FB5991}">
      <dgm:prSet/>
      <dgm:spPr/>
      <dgm:t>
        <a:bodyPr/>
        <a:lstStyle/>
        <a:p>
          <a:endParaRPr lang="en-US"/>
        </a:p>
      </dgm:t>
    </dgm:pt>
    <dgm:pt modelId="{9530CED6-54D3-4891-81F5-DD51024D1EAA}" type="sibTrans" cxnId="{A2DA62C9-3983-45C9-AD14-555678FB5991}">
      <dgm:prSet/>
      <dgm:spPr/>
      <dgm:t>
        <a:bodyPr/>
        <a:lstStyle/>
        <a:p>
          <a:pPr>
            <a:lnSpc>
              <a:spcPct val="100000"/>
            </a:lnSpc>
            <a:defRPr b="1"/>
          </a:pPr>
          <a:endParaRPr lang="en-US"/>
        </a:p>
      </dgm:t>
    </dgm:pt>
    <dgm:pt modelId="{95ED01DC-61C1-4CFA-9C87-F5EA6183A21D}">
      <dgm:prSet/>
      <dgm:spPr/>
      <dgm:t>
        <a:bodyPr/>
        <a:lstStyle/>
        <a:p>
          <a:pPr>
            <a:lnSpc>
              <a:spcPct val="100000"/>
            </a:lnSpc>
          </a:pPr>
          <a:r>
            <a:rPr lang="en-GB" dirty="0"/>
            <a:t>Becoming a Python professional requires a strong dedication to learning and honing your coding skills over time.</a:t>
          </a:r>
          <a:endParaRPr lang="en-US" dirty="0"/>
        </a:p>
      </dgm:t>
    </dgm:pt>
    <dgm:pt modelId="{528C7FC9-489F-47B2-86C1-348706029CEC}" type="parTrans" cxnId="{80DED7A7-AC36-48EB-B089-4C97E02FA4C2}">
      <dgm:prSet/>
      <dgm:spPr/>
      <dgm:t>
        <a:bodyPr/>
        <a:lstStyle/>
        <a:p>
          <a:endParaRPr lang="en-US"/>
        </a:p>
      </dgm:t>
    </dgm:pt>
    <dgm:pt modelId="{B93831CE-1EFB-46A0-95E1-EC9A7805E177}" type="sibTrans" cxnId="{80DED7A7-AC36-48EB-B089-4C97E02FA4C2}">
      <dgm:prSet/>
      <dgm:spPr/>
      <dgm:t>
        <a:bodyPr/>
        <a:lstStyle/>
        <a:p>
          <a:endParaRPr lang="en-US"/>
        </a:p>
      </dgm:t>
    </dgm:pt>
    <dgm:pt modelId="{1FD830A2-0E10-4A42-8B65-B1FAA23CEAAC}">
      <dgm:prSet/>
      <dgm:spPr/>
      <dgm:t>
        <a:bodyPr/>
        <a:lstStyle/>
        <a:p>
          <a:pPr>
            <a:lnSpc>
              <a:spcPct val="100000"/>
            </a:lnSpc>
            <a:defRPr b="1"/>
          </a:pPr>
          <a:r>
            <a:rPr lang="en-GB"/>
            <a:t>Continuous Learning</a:t>
          </a:r>
          <a:endParaRPr lang="en-US"/>
        </a:p>
      </dgm:t>
    </dgm:pt>
    <dgm:pt modelId="{EBBB2355-D254-4452-B8BF-6EB42AC90025}" type="parTrans" cxnId="{A9B01B1B-619B-41E9-B142-90D6FB687AC4}">
      <dgm:prSet/>
      <dgm:spPr/>
      <dgm:t>
        <a:bodyPr/>
        <a:lstStyle/>
        <a:p>
          <a:endParaRPr lang="en-US"/>
        </a:p>
      </dgm:t>
    </dgm:pt>
    <dgm:pt modelId="{E989CC32-3E62-46C0-90D4-1C3ECA407F73}" type="sibTrans" cxnId="{A9B01B1B-619B-41E9-B142-90D6FB687AC4}">
      <dgm:prSet/>
      <dgm:spPr/>
      <dgm:t>
        <a:bodyPr/>
        <a:lstStyle/>
        <a:p>
          <a:pPr>
            <a:lnSpc>
              <a:spcPct val="100000"/>
            </a:lnSpc>
            <a:defRPr b="1"/>
          </a:pPr>
          <a:endParaRPr lang="en-US"/>
        </a:p>
      </dgm:t>
    </dgm:pt>
    <dgm:pt modelId="{0C0B5174-D86D-4329-87B8-D2DE2EB75AC4}">
      <dgm:prSet/>
      <dgm:spPr/>
      <dgm:t>
        <a:bodyPr/>
        <a:lstStyle/>
        <a:p>
          <a:pPr>
            <a:lnSpc>
              <a:spcPct val="100000"/>
            </a:lnSpc>
          </a:pPr>
          <a:r>
            <a:rPr lang="en-GB"/>
            <a:t>To succeed in Python programming, it is essential to adopt a mindset of continuous learning and improvement in your skillset.</a:t>
          </a:r>
          <a:endParaRPr lang="en-US"/>
        </a:p>
      </dgm:t>
    </dgm:pt>
    <dgm:pt modelId="{0898A56D-CB94-49C2-8D84-18AE1C5129F9}" type="parTrans" cxnId="{9296F2BD-C5BD-403E-BCFB-23A2E665A572}">
      <dgm:prSet/>
      <dgm:spPr/>
      <dgm:t>
        <a:bodyPr/>
        <a:lstStyle/>
        <a:p>
          <a:endParaRPr lang="en-US"/>
        </a:p>
      </dgm:t>
    </dgm:pt>
    <dgm:pt modelId="{762687C3-70EE-4678-83C9-B0A9B30132A1}" type="sibTrans" cxnId="{9296F2BD-C5BD-403E-BCFB-23A2E665A572}">
      <dgm:prSet/>
      <dgm:spPr/>
      <dgm:t>
        <a:bodyPr/>
        <a:lstStyle/>
        <a:p>
          <a:endParaRPr lang="en-US"/>
        </a:p>
      </dgm:t>
    </dgm:pt>
    <dgm:pt modelId="{E6B43316-3512-42E6-9762-65DAB04695B0}">
      <dgm:prSet/>
      <dgm:spPr/>
      <dgm:t>
        <a:bodyPr/>
        <a:lstStyle/>
        <a:p>
          <a:pPr>
            <a:lnSpc>
              <a:spcPct val="100000"/>
            </a:lnSpc>
            <a:defRPr b="1"/>
          </a:pPr>
          <a:r>
            <a:rPr lang="en-GB" dirty="0"/>
            <a:t>Mastering Essential Skills</a:t>
          </a:r>
          <a:endParaRPr lang="en-US" dirty="0"/>
        </a:p>
      </dgm:t>
    </dgm:pt>
    <dgm:pt modelId="{8E11B163-4340-4426-98B0-23AB84856826}" type="parTrans" cxnId="{02426C67-C500-4715-B1BB-28F64DC9F39E}">
      <dgm:prSet/>
      <dgm:spPr/>
      <dgm:t>
        <a:bodyPr/>
        <a:lstStyle/>
        <a:p>
          <a:endParaRPr lang="en-US"/>
        </a:p>
      </dgm:t>
    </dgm:pt>
    <dgm:pt modelId="{ED9BB129-DC36-4262-B4C8-D8872CBAE8E0}" type="sibTrans" cxnId="{02426C67-C500-4715-B1BB-28F64DC9F39E}">
      <dgm:prSet/>
      <dgm:spPr/>
      <dgm:t>
        <a:bodyPr/>
        <a:lstStyle/>
        <a:p>
          <a:endParaRPr lang="en-US"/>
        </a:p>
      </dgm:t>
    </dgm:pt>
    <dgm:pt modelId="{D1CA43CC-3A58-4A00-BECC-F09A8E63513D}">
      <dgm:prSet/>
      <dgm:spPr/>
      <dgm:t>
        <a:bodyPr/>
        <a:lstStyle/>
        <a:p>
          <a:pPr>
            <a:lnSpc>
              <a:spcPct val="100000"/>
            </a:lnSpc>
          </a:pPr>
          <a:r>
            <a:rPr lang="en-GB" dirty="0"/>
            <a:t>Focusing on essential Python skills and applying them effectively is key to advancing your coding career.</a:t>
          </a:r>
          <a:endParaRPr lang="en-US" dirty="0"/>
        </a:p>
      </dgm:t>
    </dgm:pt>
    <dgm:pt modelId="{69F90CCE-1307-4F81-BF66-228987913603}" type="parTrans" cxnId="{50D7354F-2450-4CD6-BB37-1F6DBB9FCB84}">
      <dgm:prSet/>
      <dgm:spPr/>
      <dgm:t>
        <a:bodyPr/>
        <a:lstStyle/>
        <a:p>
          <a:endParaRPr lang="en-US"/>
        </a:p>
      </dgm:t>
    </dgm:pt>
    <dgm:pt modelId="{89CCCCE3-47FB-428C-AB0D-A304DF1FDCFA}" type="sibTrans" cxnId="{50D7354F-2450-4CD6-BB37-1F6DBB9FCB84}">
      <dgm:prSet/>
      <dgm:spPr/>
      <dgm:t>
        <a:bodyPr/>
        <a:lstStyle/>
        <a:p>
          <a:endParaRPr lang="en-US"/>
        </a:p>
      </dgm:t>
    </dgm:pt>
    <dgm:pt modelId="{9B0B35A0-FEE1-4DE6-B846-5E1E1C9DBFD9}" type="pres">
      <dgm:prSet presAssocID="{73443EC8-C57B-45CA-B30A-FF816095F4D5}" presName="Name0" presStyleCnt="0">
        <dgm:presLayoutVars>
          <dgm:dir/>
          <dgm:resizeHandles val="exact"/>
        </dgm:presLayoutVars>
      </dgm:prSet>
      <dgm:spPr/>
    </dgm:pt>
    <dgm:pt modelId="{FD73CCC5-9888-4EEA-B349-A301525A3C64}" type="pres">
      <dgm:prSet presAssocID="{01BC69E0-4563-42FA-BEF2-C840202DE6B3}" presName="compNode" presStyleCnt="0"/>
      <dgm:spPr/>
    </dgm:pt>
    <dgm:pt modelId="{ABCEAEB9-4802-4CCF-9B2D-E61D9275A303}" type="pres">
      <dgm:prSet presAssocID="{01BC69E0-4563-42FA-BEF2-C840202DE6B3}" presName="pictRect" presStyleLbl="revTx" presStyleIdx="0" presStyleCnt="6">
        <dgm:presLayoutVars>
          <dgm:chMax val="0"/>
          <dgm:bulletEnabled/>
        </dgm:presLayoutVars>
      </dgm:prSet>
      <dgm:spPr/>
    </dgm:pt>
    <dgm:pt modelId="{9801077F-82C4-4B74-9A64-C8403FB29C8C}" type="pres">
      <dgm:prSet presAssocID="{01BC69E0-4563-42FA-BEF2-C840202DE6B3}" presName="textRect" presStyleLbl="revTx" presStyleIdx="1" presStyleCnt="6">
        <dgm:presLayoutVars>
          <dgm:bulletEnabled/>
        </dgm:presLayoutVars>
      </dgm:prSet>
      <dgm:spPr/>
    </dgm:pt>
    <dgm:pt modelId="{7DCA1A04-A1FE-4AE2-8210-A2446E91D9F3}" type="pres">
      <dgm:prSet presAssocID="{9530CED6-54D3-4891-81F5-DD51024D1EAA}" presName="sibTrans" presStyleLbl="sibTrans2D1" presStyleIdx="0" presStyleCnt="0"/>
      <dgm:spPr/>
    </dgm:pt>
    <dgm:pt modelId="{6B9F7550-D9BA-4189-AE4A-C97AD19DBCCF}" type="pres">
      <dgm:prSet presAssocID="{1FD830A2-0E10-4A42-8B65-B1FAA23CEAAC}" presName="compNode" presStyleCnt="0"/>
      <dgm:spPr/>
    </dgm:pt>
    <dgm:pt modelId="{0D1B3144-B8A8-447F-9D89-04F036577B5E}" type="pres">
      <dgm:prSet presAssocID="{1FD830A2-0E10-4A42-8B65-B1FAA23CEAAC}" presName="pictRect" presStyleLbl="revTx" presStyleIdx="2" presStyleCnt="6">
        <dgm:presLayoutVars>
          <dgm:chMax val="0"/>
          <dgm:bulletEnabled/>
        </dgm:presLayoutVars>
      </dgm:prSet>
      <dgm:spPr/>
    </dgm:pt>
    <dgm:pt modelId="{3A842CB3-9CB3-4F17-B282-72D0993F1765}" type="pres">
      <dgm:prSet presAssocID="{1FD830A2-0E10-4A42-8B65-B1FAA23CEAAC}" presName="textRect" presStyleLbl="revTx" presStyleIdx="3" presStyleCnt="6">
        <dgm:presLayoutVars>
          <dgm:bulletEnabled/>
        </dgm:presLayoutVars>
      </dgm:prSet>
      <dgm:spPr/>
    </dgm:pt>
    <dgm:pt modelId="{EC6FD9E9-DF6E-4AA4-B940-016642FD349D}" type="pres">
      <dgm:prSet presAssocID="{E989CC32-3E62-46C0-90D4-1C3ECA407F73}" presName="sibTrans" presStyleLbl="sibTrans2D1" presStyleIdx="0" presStyleCnt="0"/>
      <dgm:spPr/>
    </dgm:pt>
    <dgm:pt modelId="{EAA2BEB6-B9F6-4116-9664-8D2C76AD3E7F}" type="pres">
      <dgm:prSet presAssocID="{E6B43316-3512-42E6-9762-65DAB04695B0}" presName="compNode" presStyleCnt="0"/>
      <dgm:spPr/>
    </dgm:pt>
    <dgm:pt modelId="{EAA11094-9D73-42FA-803A-035277F6B997}" type="pres">
      <dgm:prSet presAssocID="{E6B43316-3512-42E6-9762-65DAB04695B0}" presName="pictRect" presStyleLbl="revTx" presStyleIdx="4" presStyleCnt="6">
        <dgm:presLayoutVars>
          <dgm:chMax val="0"/>
          <dgm:bulletEnabled/>
        </dgm:presLayoutVars>
      </dgm:prSet>
      <dgm:spPr/>
    </dgm:pt>
    <dgm:pt modelId="{A4D3E4AD-D1AF-4FC9-966D-7F76C920E0A9}" type="pres">
      <dgm:prSet presAssocID="{E6B43316-3512-42E6-9762-65DAB04695B0}" presName="textRect" presStyleLbl="revTx" presStyleIdx="5" presStyleCnt="6">
        <dgm:presLayoutVars>
          <dgm:bulletEnabled/>
        </dgm:presLayoutVars>
      </dgm:prSet>
      <dgm:spPr/>
    </dgm:pt>
  </dgm:ptLst>
  <dgm:cxnLst>
    <dgm:cxn modelId="{BF1B5305-80C0-47B8-8FA2-87EA095BE91A}" type="presOf" srcId="{E989CC32-3E62-46C0-90D4-1C3ECA407F73}" destId="{EC6FD9E9-DF6E-4AA4-B940-016642FD349D}" srcOrd="0" destOrd="0" presId="urn:microsoft.com/office/officeart/2024/3/layout/hArchList1"/>
    <dgm:cxn modelId="{78D3970F-2F39-4C67-AE48-1C4A00EE1311}" type="presOf" srcId="{01BC69E0-4563-42FA-BEF2-C840202DE6B3}" destId="{ABCEAEB9-4802-4CCF-9B2D-E61D9275A303}" srcOrd="0" destOrd="0" presId="urn:microsoft.com/office/officeart/2024/3/layout/hArchList1"/>
    <dgm:cxn modelId="{A9B01B1B-619B-41E9-B142-90D6FB687AC4}" srcId="{73443EC8-C57B-45CA-B30A-FF816095F4D5}" destId="{1FD830A2-0E10-4A42-8B65-B1FAA23CEAAC}" srcOrd="1" destOrd="0" parTransId="{EBBB2355-D254-4452-B8BF-6EB42AC90025}" sibTransId="{E989CC32-3E62-46C0-90D4-1C3ECA407F73}"/>
    <dgm:cxn modelId="{039C9120-1F40-48A6-A8C9-B3017A837F6F}" type="presOf" srcId="{0C0B5174-D86D-4329-87B8-D2DE2EB75AC4}" destId="{3A842CB3-9CB3-4F17-B282-72D0993F1765}" srcOrd="0" destOrd="0" presId="urn:microsoft.com/office/officeart/2024/3/layout/hArchList1"/>
    <dgm:cxn modelId="{18B93C21-8D71-4DB5-BBDA-BA12E228568B}" type="presOf" srcId="{9530CED6-54D3-4891-81F5-DD51024D1EAA}" destId="{7DCA1A04-A1FE-4AE2-8210-A2446E91D9F3}" srcOrd="0" destOrd="0" presId="urn:microsoft.com/office/officeart/2024/3/layout/hArchList1"/>
    <dgm:cxn modelId="{B25B0927-E624-4C19-A4B9-92DE9D7D5089}" type="presOf" srcId="{E6B43316-3512-42E6-9762-65DAB04695B0}" destId="{EAA11094-9D73-42FA-803A-035277F6B997}" srcOrd="0" destOrd="0" presId="urn:microsoft.com/office/officeart/2024/3/layout/hArchList1"/>
    <dgm:cxn modelId="{6890B443-BFBA-4073-B441-6C5EE5E4FF77}" type="presOf" srcId="{1FD830A2-0E10-4A42-8B65-B1FAA23CEAAC}" destId="{0D1B3144-B8A8-447F-9D89-04F036577B5E}" srcOrd="0" destOrd="0" presId="urn:microsoft.com/office/officeart/2024/3/layout/hArchList1"/>
    <dgm:cxn modelId="{02426C67-C500-4715-B1BB-28F64DC9F39E}" srcId="{73443EC8-C57B-45CA-B30A-FF816095F4D5}" destId="{E6B43316-3512-42E6-9762-65DAB04695B0}" srcOrd="2" destOrd="0" parTransId="{8E11B163-4340-4426-98B0-23AB84856826}" sibTransId="{ED9BB129-DC36-4262-B4C8-D8872CBAE8E0}"/>
    <dgm:cxn modelId="{50D7354F-2450-4CD6-BB37-1F6DBB9FCB84}" srcId="{E6B43316-3512-42E6-9762-65DAB04695B0}" destId="{D1CA43CC-3A58-4A00-BECC-F09A8E63513D}" srcOrd="0" destOrd="0" parTransId="{69F90CCE-1307-4F81-BF66-228987913603}" sibTransId="{89CCCCE3-47FB-428C-AB0D-A304DF1FDCFA}"/>
    <dgm:cxn modelId="{19A1AE51-EF88-481F-B033-4E6F28D8DE7A}" type="presOf" srcId="{D1CA43CC-3A58-4A00-BECC-F09A8E63513D}" destId="{A4D3E4AD-D1AF-4FC9-966D-7F76C920E0A9}" srcOrd="0" destOrd="0" presId="urn:microsoft.com/office/officeart/2024/3/layout/hArchList1"/>
    <dgm:cxn modelId="{65F7E57A-C9A6-4D87-807C-3F364F9B423B}" type="presOf" srcId="{73443EC8-C57B-45CA-B30A-FF816095F4D5}" destId="{9B0B35A0-FEE1-4DE6-B846-5E1E1C9DBFD9}" srcOrd="0" destOrd="0" presId="urn:microsoft.com/office/officeart/2024/3/layout/hArchList1"/>
    <dgm:cxn modelId="{80DED7A7-AC36-48EB-B089-4C97E02FA4C2}" srcId="{01BC69E0-4563-42FA-BEF2-C840202DE6B3}" destId="{95ED01DC-61C1-4CFA-9C87-F5EA6183A21D}" srcOrd="0" destOrd="0" parTransId="{528C7FC9-489F-47B2-86C1-348706029CEC}" sibTransId="{B93831CE-1EFB-46A0-95E1-EC9A7805E177}"/>
    <dgm:cxn modelId="{9296F2BD-C5BD-403E-BCFB-23A2E665A572}" srcId="{1FD830A2-0E10-4A42-8B65-B1FAA23CEAAC}" destId="{0C0B5174-D86D-4329-87B8-D2DE2EB75AC4}" srcOrd="0" destOrd="0" parTransId="{0898A56D-CB94-49C2-8D84-18AE1C5129F9}" sibTransId="{762687C3-70EE-4678-83C9-B0A9B30132A1}"/>
    <dgm:cxn modelId="{A2DA62C9-3983-45C9-AD14-555678FB5991}" srcId="{73443EC8-C57B-45CA-B30A-FF816095F4D5}" destId="{01BC69E0-4563-42FA-BEF2-C840202DE6B3}" srcOrd="0" destOrd="0" parTransId="{5255FA91-04DA-4AE6-A0B1-7C25AE0B84AA}" sibTransId="{9530CED6-54D3-4891-81F5-DD51024D1EAA}"/>
    <dgm:cxn modelId="{4CA97AE4-E9D1-482E-95DD-0C34B992CAE8}" type="presOf" srcId="{95ED01DC-61C1-4CFA-9C87-F5EA6183A21D}" destId="{9801077F-82C4-4B74-9A64-C8403FB29C8C}" srcOrd="0" destOrd="0" presId="urn:microsoft.com/office/officeart/2024/3/layout/hArchList1"/>
    <dgm:cxn modelId="{74A6A4ED-8761-45C2-9374-48B980EDCB9E}" type="presParOf" srcId="{9B0B35A0-FEE1-4DE6-B846-5E1E1C9DBFD9}" destId="{FD73CCC5-9888-4EEA-B349-A301525A3C64}" srcOrd="0" destOrd="0" presId="urn:microsoft.com/office/officeart/2024/3/layout/hArchList1"/>
    <dgm:cxn modelId="{8E4B429A-57E4-4C97-AAE1-E43998FC5D4F}" type="presParOf" srcId="{FD73CCC5-9888-4EEA-B349-A301525A3C64}" destId="{ABCEAEB9-4802-4CCF-9B2D-E61D9275A303}" srcOrd="0" destOrd="0" presId="urn:microsoft.com/office/officeart/2024/3/layout/hArchList1"/>
    <dgm:cxn modelId="{4C7136CE-EE5A-4938-98CB-8E67032D8967}" type="presParOf" srcId="{FD73CCC5-9888-4EEA-B349-A301525A3C64}" destId="{9801077F-82C4-4B74-9A64-C8403FB29C8C}" srcOrd="1" destOrd="0" presId="urn:microsoft.com/office/officeart/2024/3/layout/hArchList1"/>
    <dgm:cxn modelId="{9AB2BF00-0E6D-47E6-986F-24F9D8E1D33B}" type="presParOf" srcId="{9B0B35A0-FEE1-4DE6-B846-5E1E1C9DBFD9}" destId="{7DCA1A04-A1FE-4AE2-8210-A2446E91D9F3}" srcOrd="1" destOrd="0" presId="urn:microsoft.com/office/officeart/2024/3/layout/hArchList1"/>
    <dgm:cxn modelId="{39262383-C395-4972-AB31-518B9B622B39}" type="presParOf" srcId="{9B0B35A0-FEE1-4DE6-B846-5E1E1C9DBFD9}" destId="{6B9F7550-D9BA-4189-AE4A-C97AD19DBCCF}" srcOrd="2" destOrd="0" presId="urn:microsoft.com/office/officeart/2024/3/layout/hArchList1"/>
    <dgm:cxn modelId="{EA8D689B-905A-4820-8D40-4FD200BA24E2}" type="presParOf" srcId="{6B9F7550-D9BA-4189-AE4A-C97AD19DBCCF}" destId="{0D1B3144-B8A8-447F-9D89-04F036577B5E}" srcOrd="0" destOrd="0" presId="urn:microsoft.com/office/officeart/2024/3/layout/hArchList1"/>
    <dgm:cxn modelId="{94AA76C0-92CE-498B-89E9-1BCEC62C3434}" type="presParOf" srcId="{6B9F7550-D9BA-4189-AE4A-C97AD19DBCCF}" destId="{3A842CB3-9CB3-4F17-B282-72D0993F1765}" srcOrd="1" destOrd="0" presId="urn:microsoft.com/office/officeart/2024/3/layout/hArchList1"/>
    <dgm:cxn modelId="{1C90F095-B5F6-4B2D-9CC1-696916B2D48F}" type="presParOf" srcId="{9B0B35A0-FEE1-4DE6-B846-5E1E1C9DBFD9}" destId="{EC6FD9E9-DF6E-4AA4-B940-016642FD349D}" srcOrd="3" destOrd="0" presId="urn:microsoft.com/office/officeart/2024/3/layout/hArchList1"/>
    <dgm:cxn modelId="{CE4FF540-9571-439F-A95F-63D0B1B3DC8E}" type="presParOf" srcId="{9B0B35A0-FEE1-4DE6-B846-5E1E1C9DBFD9}" destId="{EAA2BEB6-B9F6-4116-9664-8D2C76AD3E7F}" srcOrd="4" destOrd="0" presId="urn:microsoft.com/office/officeart/2024/3/layout/hArchList1"/>
    <dgm:cxn modelId="{2EED104A-3F9F-4A85-B915-44F005C044C7}" type="presParOf" srcId="{EAA2BEB6-B9F6-4116-9664-8D2C76AD3E7F}" destId="{EAA11094-9D73-42FA-803A-035277F6B997}" srcOrd="0" destOrd="0" presId="urn:microsoft.com/office/officeart/2024/3/layout/hArchList1"/>
    <dgm:cxn modelId="{09633AB2-F779-4536-B816-955C9448BDE8}" type="presParOf" srcId="{EAA2BEB6-B9F6-4116-9664-8D2C76AD3E7F}" destId="{A4D3E4AD-D1AF-4FC9-966D-7F76C920E0A9}" srcOrd="1" destOrd="0" presId="urn:microsoft.com/office/officeart/2024/3/layout/hArchLis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CEAEB9-4802-4CCF-9B2D-E61D9275A303}">
      <dsp:nvSpPr>
        <dsp:cNvPr id="0" name=""/>
        <dsp:cNvSpPr/>
      </dsp:nvSpPr>
      <dsp:spPr>
        <a:xfrm>
          <a:off x="0" y="0"/>
          <a:ext cx="1415905" cy="4714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defRPr b="1"/>
          </a:pPr>
          <a:r>
            <a:rPr lang="en-GB" sz="1400" kern="1200" dirty="0"/>
            <a:t>Dedication and Commitment</a:t>
          </a:r>
          <a:endParaRPr lang="en-US" sz="1400" kern="1200" dirty="0"/>
        </a:p>
      </dsp:txBody>
      <dsp:txXfrm>
        <a:off x="0" y="0"/>
        <a:ext cx="1415905" cy="471479"/>
      </dsp:txXfrm>
    </dsp:sp>
    <dsp:sp modelId="{9801077F-82C4-4B74-9A64-C8403FB29C8C}">
      <dsp:nvSpPr>
        <dsp:cNvPr id="0" name=""/>
        <dsp:cNvSpPr/>
      </dsp:nvSpPr>
      <dsp:spPr>
        <a:xfrm>
          <a:off x="0" y="471479"/>
          <a:ext cx="1415905" cy="30730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970" rIns="13970" bIns="13970" numCol="1" spcCol="1270" anchor="t" anchorCtr="0">
          <a:noAutofit/>
        </a:bodyPr>
        <a:lstStyle/>
        <a:p>
          <a:pPr marL="0" lvl="0" indent="0" algn="l" defTabSz="488950">
            <a:lnSpc>
              <a:spcPct val="100000"/>
            </a:lnSpc>
            <a:spcBef>
              <a:spcPct val="0"/>
            </a:spcBef>
            <a:spcAft>
              <a:spcPct val="35000"/>
            </a:spcAft>
            <a:buNone/>
          </a:pPr>
          <a:r>
            <a:rPr lang="en-GB" sz="1100" kern="1200" dirty="0"/>
            <a:t>Becoming a Python professional requires a strong dedication to learning and honing your coding skills over time.</a:t>
          </a:r>
          <a:endParaRPr lang="en-US" sz="1100" kern="1200" dirty="0"/>
        </a:p>
      </dsp:txBody>
      <dsp:txXfrm>
        <a:off x="0" y="471479"/>
        <a:ext cx="1415905" cy="3073087"/>
      </dsp:txXfrm>
    </dsp:sp>
    <dsp:sp modelId="{0D1B3144-B8A8-447F-9D89-04F036577B5E}">
      <dsp:nvSpPr>
        <dsp:cNvPr id="0" name=""/>
        <dsp:cNvSpPr/>
      </dsp:nvSpPr>
      <dsp:spPr>
        <a:xfrm>
          <a:off x="1557496" y="0"/>
          <a:ext cx="1415905" cy="4714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defRPr b="1"/>
          </a:pPr>
          <a:r>
            <a:rPr lang="en-GB" sz="1400" kern="1200"/>
            <a:t>Continuous Learning</a:t>
          </a:r>
          <a:endParaRPr lang="en-US" sz="1400" kern="1200"/>
        </a:p>
      </dsp:txBody>
      <dsp:txXfrm>
        <a:off x="1557496" y="0"/>
        <a:ext cx="1415905" cy="471479"/>
      </dsp:txXfrm>
    </dsp:sp>
    <dsp:sp modelId="{3A842CB3-9CB3-4F17-B282-72D0993F1765}">
      <dsp:nvSpPr>
        <dsp:cNvPr id="0" name=""/>
        <dsp:cNvSpPr/>
      </dsp:nvSpPr>
      <dsp:spPr>
        <a:xfrm>
          <a:off x="1557496" y="471479"/>
          <a:ext cx="1415905" cy="30730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970" rIns="13970" bIns="13970" numCol="1" spcCol="1270" anchor="t" anchorCtr="0">
          <a:noAutofit/>
        </a:bodyPr>
        <a:lstStyle/>
        <a:p>
          <a:pPr marL="0" lvl="0" indent="0" algn="l" defTabSz="488950">
            <a:lnSpc>
              <a:spcPct val="100000"/>
            </a:lnSpc>
            <a:spcBef>
              <a:spcPct val="0"/>
            </a:spcBef>
            <a:spcAft>
              <a:spcPct val="35000"/>
            </a:spcAft>
            <a:buNone/>
          </a:pPr>
          <a:r>
            <a:rPr lang="en-GB" sz="1100" kern="1200"/>
            <a:t>To succeed in Python programming, it is essential to adopt a mindset of continuous learning and improvement in your skillset.</a:t>
          </a:r>
          <a:endParaRPr lang="en-US" sz="1100" kern="1200"/>
        </a:p>
      </dsp:txBody>
      <dsp:txXfrm>
        <a:off x="1557496" y="471479"/>
        <a:ext cx="1415905" cy="3073087"/>
      </dsp:txXfrm>
    </dsp:sp>
    <dsp:sp modelId="{EAA11094-9D73-42FA-803A-035277F6B997}">
      <dsp:nvSpPr>
        <dsp:cNvPr id="0" name=""/>
        <dsp:cNvSpPr/>
      </dsp:nvSpPr>
      <dsp:spPr>
        <a:xfrm>
          <a:off x="3114992" y="0"/>
          <a:ext cx="1415905" cy="4714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defRPr b="1"/>
          </a:pPr>
          <a:r>
            <a:rPr lang="en-GB" sz="1400" kern="1200" dirty="0"/>
            <a:t>Mastering Essential Skills</a:t>
          </a:r>
          <a:endParaRPr lang="en-US" sz="1400" kern="1200" dirty="0"/>
        </a:p>
      </dsp:txBody>
      <dsp:txXfrm>
        <a:off x="3114992" y="0"/>
        <a:ext cx="1415905" cy="471479"/>
      </dsp:txXfrm>
    </dsp:sp>
    <dsp:sp modelId="{A4D3E4AD-D1AF-4FC9-966D-7F76C920E0A9}">
      <dsp:nvSpPr>
        <dsp:cNvPr id="0" name=""/>
        <dsp:cNvSpPr/>
      </dsp:nvSpPr>
      <dsp:spPr>
        <a:xfrm>
          <a:off x="3114992" y="471479"/>
          <a:ext cx="1415905" cy="30730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970" rIns="13970" bIns="13970" numCol="1" spcCol="1270" anchor="t" anchorCtr="0">
          <a:noAutofit/>
        </a:bodyPr>
        <a:lstStyle/>
        <a:p>
          <a:pPr marL="0" lvl="0" indent="0" algn="l" defTabSz="488950">
            <a:lnSpc>
              <a:spcPct val="100000"/>
            </a:lnSpc>
            <a:spcBef>
              <a:spcPct val="0"/>
            </a:spcBef>
            <a:spcAft>
              <a:spcPct val="35000"/>
            </a:spcAft>
            <a:buNone/>
          </a:pPr>
          <a:r>
            <a:rPr lang="en-GB" sz="1100" kern="1200" dirty="0"/>
            <a:t>Focusing on essential Python skills and applying them effectively is key to advancing your coding career.</a:t>
          </a:r>
          <a:endParaRPr lang="en-US" sz="1100" kern="1200" dirty="0"/>
        </a:p>
      </dsp:txBody>
      <dsp:txXfrm>
        <a:off x="3114992" y="471479"/>
        <a:ext cx="1415905" cy="3073087"/>
      </dsp:txXfrm>
    </dsp:sp>
  </dsp:spTree>
</dsp:drawing>
</file>

<file path=ppt/diagrams/layout1.xml><?xml version="1.0" encoding="utf-8"?>
<dgm:layoutDef xmlns:dgm="http://schemas.openxmlformats.org/drawingml/2006/diagram" xmlns:a="http://schemas.openxmlformats.org/drawingml/2006/main" uniqueId="urn:microsoft.com/office/officeart/2024/3/layout/hArchList1">
  <dgm:title val="Horizontal Text Blocks"/>
  <dgm:desc val="Short bits of text with formatted headers. Use as an easier-to-read alternative to a bulleted list."/>
  <dgm:catLst>
    <dgm:cat type="list" pri="100"/>
    <dgm:cat type="timeline" pri="500"/>
    <dgm:cat type="process" pri="6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vertAlign" val="t"/>
          <dgm:param type="horzAlign" val="l"/>
        </dgm:alg>
      </dgm:if>
      <dgm:else name="Name3">
        <dgm:alg type="lin">
          <dgm:param type="vertAlign" val="t"/>
          <dgm:param type="horzAlign" val="r"/>
        </dgm:alg>
      </dgm:else>
    </dgm:choose>
    <dgm:presOf/>
    <dgm:constrLst>
      <dgm:constr type="primFontSz" for="des" forName="pictRect" op="equ" val="18"/>
      <dgm:constr type="primFontSz" for="des" forName="textRect" refType="primFontSz" refFor="des" refForName="pictRect" op="equ" fact="0.77"/>
      <dgm:constr type="w" for="ch" forName="compNode" refType="w"/>
      <dgm:constr type="h" for="ch" forName="compNode" refType="h"/>
      <dgm:constr type="h" for="des" forName="pictRect" op="equ"/>
      <dgm:constr type="h" for="des" forName="pictRect" refType="primFontSz" refFor="des" refForName="pictRect" fact="3"/>
      <dgm:constr type="w" for="ch" ptType="sibTrans" refType="w" refFor="ch" refForName="compNode" op="equ" fact="0.1"/>
      <dgm:constr type="sp" refType="w" refFor="ch" refForName="compNode" op="equ" fact="0.1"/>
    </dgm:constrLst>
    <dgm:ruleLst/>
    <dgm:forEach name="Name4" axis="ch" ptType="node" cnt="20">
      <dgm:layoutNode name="compNode">
        <dgm:alg type="composite"/>
        <dgm:shape xmlns:r="http://schemas.openxmlformats.org/officeDocument/2006/relationships" r:blip="">
          <dgm:adjLst/>
        </dgm:shape>
        <dgm:presOf axis="self"/>
        <dgm:constrLst>
          <dgm:constr type="h" for="ch" forName="pictRect" refType="h" fact="0.1"/>
          <dgm:constr type="l" for="ch" forName="pictRect"/>
          <dgm:constr type="t" for="ch" forName="pictRect"/>
          <dgm:constr type="l" for="ch" forName="textRect"/>
          <dgm:constr type="t" for="ch" forName="textRect" refType="b" refFor="ch" refForName="pictRect"/>
        </dgm:constrLst>
        <dgm:ruleLst/>
        <dgm:layoutNode name="pictRect" styleLbl="revTx">
          <dgm:varLst>
            <dgm:chMax val="0"/>
            <dgm:bulletEnabled/>
          </dgm:varLst>
          <dgm:alg type="tx">
            <dgm:param type="parTxLTRAlign" val="l"/>
            <dgm:param type="parTxRTLAlign" val="r"/>
            <dgm:param type="txAnchorVert" val="t"/>
          </dgm:alg>
          <dgm:shape xmlns:r="http://schemas.openxmlformats.org/officeDocument/2006/relationships" type="rect" r:blip="">
            <dgm:adjLst/>
          </dgm:shape>
          <dgm:presOf axis="self"/>
          <dgm:choose name="choosePictRectConstraints">
            <dgm:if name="ifPictRectConstraints" func="var" arg="dir" op="equ" val="norm">
              <dgm:constrLst>
                <dgm:constr type="h" refType="w" op="lte" fact="0.4"/>
                <dgm:constr type="lMarg" val="10.8"/>
                <dgm:constr type="rMarg" refType="primFontSz" fact="0.1"/>
                <dgm:constr type="tMarg" refType="primFontSz" fact="0.1"/>
                <dgm:constr type="bMarg" refType="primFontSz" fact="0.1"/>
              </dgm:constrLst>
            </dgm:if>
            <dgm:else name="elsePictRectConstraints">
              <dgm:constrLst>
                <dgm:constr type="lMarg" refType="primFontSz" fact="0.1"/>
                <dgm:constr type="rMarg" val="10.8"/>
                <dgm:constr type="tMarg" refType="primFontSz" fact="0.1"/>
                <dgm:constr type="bMarg" refType="primFontSz" fact="0.1"/>
              </dgm:constrLst>
            </dgm:else>
          </dgm:choose>
          <dgm:ruleLst>
            <dgm:rule type="h" val="INF" fact="NaN" max="NaN"/>
            <dgm:rule type="primFontSz" val="5" fact="NaN" max="NaN"/>
          </dgm:ruleLst>
        </dgm:layoutNode>
        <dgm:layoutNode name="textRect" styleLbl="revTx">
          <dgm:varLst>
            <dgm:bulletEnabled/>
          </dgm:varLst>
          <dgm:alg type="tx">
            <dgm:param type="parTxLTRAlign" val="l"/>
            <dgm:param type="parTxRTLAlign" val="r"/>
            <dgm:param type="txAnchorVert" val="t"/>
          </dgm:alg>
          <dgm:shape xmlns:r="http://schemas.openxmlformats.org/officeDocument/2006/relationships" type="rect" r:blip="">
            <dgm:adjLst/>
          </dgm:shape>
          <dgm:presOf axis="des" ptType="node"/>
          <dgm:choose name="chooseTextRectConstraints">
            <dgm:if name="ifTextRectConstraints" func="var" arg="dir" op="equ" val="norm">
              <dgm:constrLst>
                <dgm:constr type="lMarg" val="10.8"/>
                <dgm:constr type="rMarg" refType="primFontSz" fact="0.1"/>
                <dgm:constr type="tMarg" refType="primFontSz" fact="0.1"/>
                <dgm:constr type="bMarg" refType="primFontSz" fact="0.1"/>
              </dgm:constrLst>
            </dgm:if>
            <dgm:else name="elseTextRectConstraints">
              <dgm:constrLst>
                <dgm:constr type="lMarg" refType="primFontSz" fact="0.1"/>
                <dgm:constr type="rMarg" val="10.8"/>
                <dgm:constr type="tMarg" refType="primFontSz" fact="0.1"/>
                <dgm:constr type="bMarg" refType="primFontSz" fact="0.1"/>
              </dgm:constrLst>
            </dgm:else>
          </dgm:choose>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758CB2-BC27-4BDC-94CD-2886A26D36E5}" type="datetimeFigureOut">
              <a:rPr lang="en-IN" smtClean="0"/>
              <a:t>16-05-2025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7A0B55-579E-4F6A-BE49-DB2EDEBEE874}" type="slidenum">
              <a:rPr lang="en-IN" smtClean="0"/>
              <a:t>‹#›</a:t>
            </a:fld>
            <a:endParaRPr lang="en-IN"/>
          </a:p>
        </p:txBody>
      </p:sp>
    </p:spTree>
    <p:extLst>
      <p:ext uri="{BB962C8B-B14F-4D97-AF65-F5344CB8AC3E}">
        <p14:creationId xmlns:p14="http://schemas.microsoft.com/office/powerpoint/2010/main" val="3667493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AI-generated content may be incorrect.
---
This presentation will guide you through the journey of becoming a Python professional. We will explore essential concepts, best practices, and resources that will enable you to master Python coding and enhance your professional development in the tech industry.
</a:t>
            </a:r>
          </a:p>
        </p:txBody>
      </p:sp>
      <p:sp>
        <p:nvSpPr>
          <p:cNvPr id="4" name="Slide Number Placeholder 3"/>
          <p:cNvSpPr>
            <a:spLocks noGrp="1"/>
          </p:cNvSpPr>
          <p:nvPr>
            <p:ph type="sldNum" sz="quarter" idx="5"/>
          </p:nvPr>
        </p:nvSpPr>
        <p:spPr/>
        <p:txBody>
          <a:bodyPr/>
          <a:lstStyle/>
          <a:p>
            <a:fld id="{7C7A0B55-579E-4F6A-BE49-DB2EDEBEE874}" type="slidenum">
              <a:rPr lang="en-IN" smtClean="0"/>
              <a:t>1</a:t>
            </a:fld>
            <a:endParaRPr lang="en-IN"/>
          </a:p>
        </p:txBody>
      </p:sp>
    </p:spTree>
    <p:extLst>
      <p:ext uri="{BB962C8B-B14F-4D97-AF65-F5344CB8AC3E}">
        <p14:creationId xmlns:p14="http://schemas.microsoft.com/office/powerpoint/2010/main" val="6670334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C8C41A-AE88-FAFE-326A-FFDF962F275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B92AA39-BE26-AA5D-DC29-0E1A30C9E37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D47C807-5FCB-3C43-FAF0-60B0FDEEA817}"/>
              </a:ext>
            </a:extLst>
          </p:cNvPr>
          <p:cNvSpPr>
            <a:spLocks noGrp="1"/>
          </p:cNvSpPr>
          <p:nvPr>
            <p:ph type="body" idx="1"/>
          </p:nvPr>
        </p:nvSpPr>
        <p:spPr/>
        <p:txBody>
          <a:bodyPr/>
          <a:lstStyle/>
          <a:p>
            <a:r>
              <a:rPr lang="en-IN"/>
              <a:t>In conclusion, becoming a Python professional requires dedication, practice, and a commitment to continuous learning. By focusing on essential skills and leveraging resources effectively, you can master the art of coding and advance your career.</a:t>
            </a:r>
          </a:p>
        </p:txBody>
      </p:sp>
      <p:sp>
        <p:nvSpPr>
          <p:cNvPr id="4" name="Slide Number Placeholder 3">
            <a:extLst>
              <a:ext uri="{FF2B5EF4-FFF2-40B4-BE49-F238E27FC236}">
                <a16:creationId xmlns:a16="http://schemas.microsoft.com/office/drawing/2014/main" id="{C4FBBC4C-9042-5F69-9B64-A0EE0D8C0E23}"/>
              </a:ext>
            </a:extLst>
          </p:cNvPr>
          <p:cNvSpPr>
            <a:spLocks noGrp="1"/>
          </p:cNvSpPr>
          <p:nvPr>
            <p:ph type="sldNum" sz="quarter" idx="5"/>
          </p:nvPr>
        </p:nvSpPr>
        <p:spPr/>
        <p:txBody>
          <a:bodyPr/>
          <a:lstStyle/>
          <a:p>
            <a:fld id="{7C7A0B55-579E-4F6A-BE49-DB2EDEBEE874}" type="slidenum">
              <a:rPr lang="en-IN" smtClean="0"/>
              <a:t>10</a:t>
            </a:fld>
            <a:endParaRPr lang="en-IN"/>
          </a:p>
        </p:txBody>
      </p:sp>
    </p:spTree>
    <p:extLst>
      <p:ext uri="{BB962C8B-B14F-4D97-AF65-F5344CB8AC3E}">
        <p14:creationId xmlns:p14="http://schemas.microsoft.com/office/powerpoint/2010/main" val="11470953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8A0C1A-CFCA-00EF-156E-EEC9FF12844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DECBFDB-B75E-6605-6261-31741D58CA4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ECA1D3F-E0C6-D2B7-6686-A4CFBC55548D}"/>
              </a:ext>
            </a:extLst>
          </p:cNvPr>
          <p:cNvSpPr>
            <a:spLocks noGrp="1"/>
          </p:cNvSpPr>
          <p:nvPr>
            <p:ph type="body" idx="1"/>
          </p:nvPr>
        </p:nvSpPr>
        <p:spPr/>
        <p:txBody>
          <a:bodyPr/>
          <a:lstStyle/>
          <a:p>
            <a:r>
              <a:rPr lang="en-IN"/>
              <a:t>This section covers the core programming constructs in Python. These foundational concepts are crucial for writing effective code and understanding more complex topics later on.</a:t>
            </a:r>
          </a:p>
        </p:txBody>
      </p:sp>
      <p:sp>
        <p:nvSpPr>
          <p:cNvPr id="4" name="Slide Number Placeholder 3">
            <a:extLst>
              <a:ext uri="{FF2B5EF4-FFF2-40B4-BE49-F238E27FC236}">
                <a16:creationId xmlns:a16="http://schemas.microsoft.com/office/drawing/2014/main" id="{029F3D25-B049-4A04-3899-3902BA3D34ED}"/>
              </a:ext>
            </a:extLst>
          </p:cNvPr>
          <p:cNvSpPr>
            <a:spLocks noGrp="1"/>
          </p:cNvSpPr>
          <p:nvPr>
            <p:ph type="sldNum" sz="quarter" idx="5"/>
          </p:nvPr>
        </p:nvSpPr>
        <p:spPr/>
        <p:txBody>
          <a:bodyPr/>
          <a:lstStyle/>
          <a:p>
            <a:fld id="{739488DE-CE30-4655-908A-32436C2E7A25}" type="slidenum">
              <a:rPr lang="en-IN" smtClean="0"/>
              <a:t>11</a:t>
            </a:fld>
            <a:endParaRPr lang="en-IN"/>
          </a:p>
        </p:txBody>
      </p:sp>
    </p:spTree>
    <p:extLst>
      <p:ext uri="{BB962C8B-B14F-4D97-AF65-F5344CB8AC3E}">
        <p14:creationId xmlns:p14="http://schemas.microsoft.com/office/powerpoint/2010/main" val="21448993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4AABD9-309D-59B3-6909-17BD01D5DEA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C06C29C-B6DE-2575-75B5-5757ABC048F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8714EC2-6676-0117-6C25-3A078AEAA9E6}"/>
              </a:ext>
            </a:extLst>
          </p:cNvPr>
          <p:cNvSpPr>
            <a:spLocks noGrp="1"/>
          </p:cNvSpPr>
          <p:nvPr>
            <p:ph type="body" idx="1"/>
          </p:nvPr>
        </p:nvSpPr>
        <p:spPr/>
        <p:txBody>
          <a:bodyPr/>
          <a:lstStyle/>
          <a:p>
            <a:r>
              <a:rPr lang="en-IN"/>
              <a:t>In conclusion, becoming a Python professional requires dedication, practice, and a commitment to continuous learning. By focusing on essential skills and leveraging resources effectively, you can master the art of coding and advance your career.</a:t>
            </a:r>
          </a:p>
        </p:txBody>
      </p:sp>
      <p:sp>
        <p:nvSpPr>
          <p:cNvPr id="4" name="Slide Number Placeholder 3">
            <a:extLst>
              <a:ext uri="{FF2B5EF4-FFF2-40B4-BE49-F238E27FC236}">
                <a16:creationId xmlns:a16="http://schemas.microsoft.com/office/drawing/2014/main" id="{01BC468D-6C82-FBEC-E83E-A08967307CD0}"/>
              </a:ext>
            </a:extLst>
          </p:cNvPr>
          <p:cNvSpPr>
            <a:spLocks noGrp="1"/>
          </p:cNvSpPr>
          <p:nvPr>
            <p:ph type="sldNum" sz="quarter" idx="5"/>
          </p:nvPr>
        </p:nvSpPr>
        <p:spPr/>
        <p:txBody>
          <a:bodyPr/>
          <a:lstStyle/>
          <a:p>
            <a:fld id="{7C7A0B55-579E-4F6A-BE49-DB2EDEBEE874}" type="slidenum">
              <a:rPr lang="en-IN" smtClean="0"/>
              <a:t>12</a:t>
            </a:fld>
            <a:endParaRPr lang="en-IN"/>
          </a:p>
        </p:txBody>
      </p:sp>
    </p:spTree>
    <p:extLst>
      <p:ext uri="{BB962C8B-B14F-4D97-AF65-F5344CB8AC3E}">
        <p14:creationId xmlns:p14="http://schemas.microsoft.com/office/powerpoint/2010/main" val="336075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779B3D-4FE0-0F6F-876C-FF0A174E41C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E3E2EFD-E06A-DBA9-14EF-F12E9228E98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1C29ED8-1E93-5F9A-233F-8A82EA9F8474}"/>
              </a:ext>
            </a:extLst>
          </p:cNvPr>
          <p:cNvSpPr>
            <a:spLocks noGrp="1"/>
          </p:cNvSpPr>
          <p:nvPr>
            <p:ph type="body" idx="1"/>
          </p:nvPr>
        </p:nvSpPr>
        <p:spPr/>
        <p:txBody>
          <a:bodyPr/>
          <a:lstStyle/>
          <a:p>
            <a:r>
              <a:rPr lang="en-IN"/>
              <a:t>To gain professional experience in Python, start with learning the basics, such as syntax, data types, and control structures. Progress to mastering libraries like NumPy, pandas, and frameworks like Django or Flask. Work on projects to build practical skills, and contribute to open-source. Finally, prepare for interviews and certifications to showcase your expertise.</a:t>
            </a:r>
          </a:p>
        </p:txBody>
      </p:sp>
      <p:sp>
        <p:nvSpPr>
          <p:cNvPr id="4" name="Slide Number Placeholder 3">
            <a:extLst>
              <a:ext uri="{FF2B5EF4-FFF2-40B4-BE49-F238E27FC236}">
                <a16:creationId xmlns:a16="http://schemas.microsoft.com/office/drawing/2014/main" id="{9AC0D1A5-7E01-C293-FDDB-E07D9F76B1CF}"/>
              </a:ext>
            </a:extLst>
          </p:cNvPr>
          <p:cNvSpPr>
            <a:spLocks noGrp="1"/>
          </p:cNvSpPr>
          <p:nvPr>
            <p:ph type="sldNum" sz="quarter" idx="5"/>
          </p:nvPr>
        </p:nvSpPr>
        <p:spPr/>
        <p:txBody>
          <a:bodyPr/>
          <a:lstStyle/>
          <a:p>
            <a:fld id="{EB45C14C-E0B9-4A7A-9883-C59F27760B27}" type="slidenum">
              <a:rPr lang="en-IN" smtClean="0"/>
              <a:t>2</a:t>
            </a:fld>
            <a:endParaRPr lang="en-IN"/>
          </a:p>
        </p:txBody>
      </p:sp>
    </p:spTree>
    <p:extLst>
      <p:ext uri="{BB962C8B-B14F-4D97-AF65-F5344CB8AC3E}">
        <p14:creationId xmlns:p14="http://schemas.microsoft.com/office/powerpoint/2010/main" val="39841085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E7E04C-86E1-FDEE-5BAE-A0A8F001CCA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F16AFDB-972F-56BC-7526-06A6C8B6854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4CEF109-7A3A-9A57-C0C9-DC587180439C}"/>
              </a:ext>
            </a:extLst>
          </p:cNvPr>
          <p:cNvSpPr>
            <a:spLocks noGrp="1"/>
          </p:cNvSpPr>
          <p:nvPr>
            <p:ph type="body" idx="1"/>
          </p:nvPr>
        </p:nvSpPr>
        <p:spPr/>
        <p:txBody>
          <a:bodyPr/>
          <a:lstStyle/>
          <a:p>
            <a:r>
              <a:rPr lang="en-IN"/>
              <a:t>In conclusion, becoming a Python professional requires dedication, practice, and a commitment to continuous learning. By focusing on essential skills and leveraging resources effectively, you can master the art of coding and advance your career.</a:t>
            </a:r>
          </a:p>
        </p:txBody>
      </p:sp>
      <p:sp>
        <p:nvSpPr>
          <p:cNvPr id="4" name="Slide Number Placeholder 3">
            <a:extLst>
              <a:ext uri="{FF2B5EF4-FFF2-40B4-BE49-F238E27FC236}">
                <a16:creationId xmlns:a16="http://schemas.microsoft.com/office/drawing/2014/main" id="{91DA37FC-B8A6-7EA5-1AD1-8F76E9EC6A7C}"/>
              </a:ext>
            </a:extLst>
          </p:cNvPr>
          <p:cNvSpPr>
            <a:spLocks noGrp="1"/>
          </p:cNvSpPr>
          <p:nvPr>
            <p:ph type="sldNum" sz="quarter" idx="5"/>
          </p:nvPr>
        </p:nvSpPr>
        <p:spPr/>
        <p:txBody>
          <a:bodyPr/>
          <a:lstStyle/>
          <a:p>
            <a:fld id="{7C7A0B55-579E-4F6A-BE49-DB2EDEBEE874}" type="slidenum">
              <a:rPr lang="en-IN" smtClean="0"/>
              <a:t>3</a:t>
            </a:fld>
            <a:endParaRPr lang="en-IN"/>
          </a:p>
        </p:txBody>
      </p:sp>
    </p:spTree>
    <p:extLst>
      <p:ext uri="{BB962C8B-B14F-4D97-AF65-F5344CB8AC3E}">
        <p14:creationId xmlns:p14="http://schemas.microsoft.com/office/powerpoint/2010/main" val="18052023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This section covers the core programming constructs in Python. These foundational concepts are crucial for writing effective code and understanding more complex topics later on.</a:t>
            </a:r>
          </a:p>
        </p:txBody>
      </p:sp>
      <p:sp>
        <p:nvSpPr>
          <p:cNvPr id="4" name="Slide Number Placeholder 3"/>
          <p:cNvSpPr>
            <a:spLocks noGrp="1"/>
          </p:cNvSpPr>
          <p:nvPr>
            <p:ph type="sldNum" sz="quarter" idx="5"/>
          </p:nvPr>
        </p:nvSpPr>
        <p:spPr/>
        <p:txBody>
          <a:bodyPr/>
          <a:lstStyle/>
          <a:p>
            <a:fld id="{739488DE-CE30-4655-908A-32436C2E7A25}" type="slidenum">
              <a:rPr lang="en-IN" smtClean="0"/>
              <a:t>4</a:t>
            </a:fld>
            <a:endParaRPr lang="en-IN"/>
          </a:p>
        </p:txBody>
      </p:sp>
    </p:spTree>
    <p:extLst>
      <p:ext uri="{BB962C8B-B14F-4D97-AF65-F5344CB8AC3E}">
        <p14:creationId xmlns:p14="http://schemas.microsoft.com/office/powerpoint/2010/main" val="737757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20F857-47F4-92DA-4645-4121E7EA5C0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AC5DAA-89F8-53B5-74A2-F587C9335D3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88C6AF3-5DED-AEA5-2C6A-68412B2CC19D}"/>
              </a:ext>
            </a:extLst>
          </p:cNvPr>
          <p:cNvSpPr>
            <a:spLocks noGrp="1"/>
          </p:cNvSpPr>
          <p:nvPr>
            <p:ph type="body" idx="1"/>
          </p:nvPr>
        </p:nvSpPr>
        <p:spPr/>
        <p:txBody>
          <a:bodyPr/>
          <a:lstStyle/>
          <a:p>
            <a:r>
              <a:rPr lang="en-IN"/>
              <a:t>In conclusion, becoming a Python professional requires dedication, practice, and a commitment to continuous learning. By focusing on essential skills and leveraging resources effectively, you can master the art of coding and advance your career.</a:t>
            </a:r>
          </a:p>
        </p:txBody>
      </p:sp>
      <p:sp>
        <p:nvSpPr>
          <p:cNvPr id="4" name="Slide Number Placeholder 3">
            <a:extLst>
              <a:ext uri="{FF2B5EF4-FFF2-40B4-BE49-F238E27FC236}">
                <a16:creationId xmlns:a16="http://schemas.microsoft.com/office/drawing/2014/main" id="{2100FC69-27DD-BF41-38B8-77B3ACE1A874}"/>
              </a:ext>
            </a:extLst>
          </p:cNvPr>
          <p:cNvSpPr>
            <a:spLocks noGrp="1"/>
          </p:cNvSpPr>
          <p:nvPr>
            <p:ph type="sldNum" sz="quarter" idx="5"/>
          </p:nvPr>
        </p:nvSpPr>
        <p:spPr/>
        <p:txBody>
          <a:bodyPr/>
          <a:lstStyle/>
          <a:p>
            <a:fld id="{7C7A0B55-579E-4F6A-BE49-DB2EDEBEE874}" type="slidenum">
              <a:rPr lang="en-IN" smtClean="0"/>
              <a:t>5</a:t>
            </a:fld>
            <a:endParaRPr lang="en-IN"/>
          </a:p>
        </p:txBody>
      </p:sp>
    </p:spTree>
    <p:extLst>
      <p:ext uri="{BB962C8B-B14F-4D97-AF65-F5344CB8AC3E}">
        <p14:creationId xmlns:p14="http://schemas.microsoft.com/office/powerpoint/2010/main" val="475864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BE903E-3F7C-7F90-E700-B036D4847AF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7AFAA64-59C7-362C-393E-11D111F50DD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5F5E78C-F9FE-12B9-01B5-3EB1E901DCD9}"/>
              </a:ext>
            </a:extLst>
          </p:cNvPr>
          <p:cNvSpPr>
            <a:spLocks noGrp="1"/>
          </p:cNvSpPr>
          <p:nvPr>
            <p:ph type="body" idx="1"/>
          </p:nvPr>
        </p:nvSpPr>
        <p:spPr/>
        <p:txBody>
          <a:bodyPr/>
          <a:lstStyle/>
          <a:p>
            <a:r>
              <a:rPr lang="en-IN"/>
              <a:t>In conclusion, becoming a Python professional requires dedication, practice, and a commitment to continuous learning. By focusing on essential skills and leveraging resources effectively, you can master the art of coding and advance your career.</a:t>
            </a:r>
          </a:p>
        </p:txBody>
      </p:sp>
      <p:sp>
        <p:nvSpPr>
          <p:cNvPr id="4" name="Slide Number Placeholder 3">
            <a:extLst>
              <a:ext uri="{FF2B5EF4-FFF2-40B4-BE49-F238E27FC236}">
                <a16:creationId xmlns:a16="http://schemas.microsoft.com/office/drawing/2014/main" id="{7C537891-D4C6-8342-0E83-9087745E43F4}"/>
              </a:ext>
            </a:extLst>
          </p:cNvPr>
          <p:cNvSpPr>
            <a:spLocks noGrp="1"/>
          </p:cNvSpPr>
          <p:nvPr>
            <p:ph type="sldNum" sz="quarter" idx="5"/>
          </p:nvPr>
        </p:nvSpPr>
        <p:spPr/>
        <p:txBody>
          <a:bodyPr/>
          <a:lstStyle/>
          <a:p>
            <a:fld id="{7C7A0B55-579E-4F6A-BE49-DB2EDEBEE874}" type="slidenum">
              <a:rPr lang="en-IN" smtClean="0"/>
              <a:t>6</a:t>
            </a:fld>
            <a:endParaRPr lang="en-IN"/>
          </a:p>
        </p:txBody>
      </p:sp>
    </p:spTree>
    <p:extLst>
      <p:ext uri="{BB962C8B-B14F-4D97-AF65-F5344CB8AC3E}">
        <p14:creationId xmlns:p14="http://schemas.microsoft.com/office/powerpoint/2010/main" val="19190535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D37316-6B24-984D-6BCA-810DFA88DB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3A507CE-5047-D75D-08C0-AA58E08FEA3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0AFE6FA-F48E-D766-80B0-FC9912AFF6FB}"/>
              </a:ext>
            </a:extLst>
          </p:cNvPr>
          <p:cNvSpPr>
            <a:spLocks noGrp="1"/>
          </p:cNvSpPr>
          <p:nvPr>
            <p:ph type="body" idx="1"/>
          </p:nvPr>
        </p:nvSpPr>
        <p:spPr/>
        <p:txBody>
          <a:bodyPr/>
          <a:lstStyle/>
          <a:p>
            <a:r>
              <a:rPr lang="en-IN"/>
              <a:t>In conclusion, becoming a Python professional requires dedication, practice, and a commitment to continuous learning. By focusing on essential skills and leveraging resources effectively, you can master the art of coding and advance your career.</a:t>
            </a:r>
          </a:p>
        </p:txBody>
      </p:sp>
      <p:sp>
        <p:nvSpPr>
          <p:cNvPr id="4" name="Slide Number Placeholder 3">
            <a:extLst>
              <a:ext uri="{FF2B5EF4-FFF2-40B4-BE49-F238E27FC236}">
                <a16:creationId xmlns:a16="http://schemas.microsoft.com/office/drawing/2014/main" id="{5DD7E37F-6E13-0F10-E5C2-9668FB31A0E1}"/>
              </a:ext>
            </a:extLst>
          </p:cNvPr>
          <p:cNvSpPr>
            <a:spLocks noGrp="1"/>
          </p:cNvSpPr>
          <p:nvPr>
            <p:ph type="sldNum" sz="quarter" idx="5"/>
          </p:nvPr>
        </p:nvSpPr>
        <p:spPr/>
        <p:txBody>
          <a:bodyPr/>
          <a:lstStyle/>
          <a:p>
            <a:fld id="{7C7A0B55-579E-4F6A-BE49-DB2EDEBEE874}" type="slidenum">
              <a:rPr lang="en-IN" smtClean="0"/>
              <a:t>7</a:t>
            </a:fld>
            <a:endParaRPr lang="en-IN"/>
          </a:p>
        </p:txBody>
      </p:sp>
    </p:spTree>
    <p:extLst>
      <p:ext uri="{BB962C8B-B14F-4D97-AF65-F5344CB8AC3E}">
        <p14:creationId xmlns:p14="http://schemas.microsoft.com/office/powerpoint/2010/main" val="20591075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195569-FD21-C47D-FD63-171539720E9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E90A7C0-8647-AB26-09B8-7F027743D75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4C30AA-AC61-086A-C04D-022F7E99C94C}"/>
              </a:ext>
            </a:extLst>
          </p:cNvPr>
          <p:cNvSpPr>
            <a:spLocks noGrp="1"/>
          </p:cNvSpPr>
          <p:nvPr>
            <p:ph type="body" idx="1"/>
          </p:nvPr>
        </p:nvSpPr>
        <p:spPr/>
        <p:txBody>
          <a:bodyPr/>
          <a:lstStyle/>
          <a:p>
            <a:r>
              <a:rPr lang="en-IN"/>
              <a:t>This section covers the core programming constructs in Python. These foundational concepts are crucial for writing effective code and understanding more complex topics later on.</a:t>
            </a:r>
          </a:p>
        </p:txBody>
      </p:sp>
      <p:sp>
        <p:nvSpPr>
          <p:cNvPr id="4" name="Slide Number Placeholder 3">
            <a:extLst>
              <a:ext uri="{FF2B5EF4-FFF2-40B4-BE49-F238E27FC236}">
                <a16:creationId xmlns:a16="http://schemas.microsoft.com/office/drawing/2014/main" id="{3398FAD5-DC11-B05C-C5A6-163161FDEA08}"/>
              </a:ext>
            </a:extLst>
          </p:cNvPr>
          <p:cNvSpPr>
            <a:spLocks noGrp="1"/>
          </p:cNvSpPr>
          <p:nvPr>
            <p:ph type="sldNum" sz="quarter" idx="5"/>
          </p:nvPr>
        </p:nvSpPr>
        <p:spPr/>
        <p:txBody>
          <a:bodyPr/>
          <a:lstStyle/>
          <a:p>
            <a:fld id="{739488DE-CE30-4655-908A-32436C2E7A25}" type="slidenum">
              <a:rPr lang="en-IN" smtClean="0"/>
              <a:t>8</a:t>
            </a:fld>
            <a:endParaRPr lang="en-IN"/>
          </a:p>
        </p:txBody>
      </p:sp>
    </p:spTree>
    <p:extLst>
      <p:ext uri="{BB962C8B-B14F-4D97-AF65-F5344CB8AC3E}">
        <p14:creationId xmlns:p14="http://schemas.microsoft.com/office/powerpoint/2010/main" val="42123810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69B22F-65BD-4601-5EB1-656B6B2250E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63C79E4-DBF3-4DCB-A8FA-60D6E703BA7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4A004FE-B16F-EE55-EC2F-47F0ED7A35EE}"/>
              </a:ext>
            </a:extLst>
          </p:cNvPr>
          <p:cNvSpPr>
            <a:spLocks noGrp="1"/>
          </p:cNvSpPr>
          <p:nvPr>
            <p:ph type="body" idx="1"/>
          </p:nvPr>
        </p:nvSpPr>
        <p:spPr/>
        <p:txBody>
          <a:bodyPr/>
          <a:lstStyle/>
          <a:p>
            <a:r>
              <a:rPr lang="en-IN"/>
              <a:t>In conclusion, becoming a Python professional requires dedication, practice, and a commitment to continuous learning. By focusing on essential skills and leveraging resources effectively, you can master the art of coding and advance your career.</a:t>
            </a:r>
          </a:p>
        </p:txBody>
      </p:sp>
      <p:sp>
        <p:nvSpPr>
          <p:cNvPr id="4" name="Slide Number Placeholder 3">
            <a:extLst>
              <a:ext uri="{FF2B5EF4-FFF2-40B4-BE49-F238E27FC236}">
                <a16:creationId xmlns:a16="http://schemas.microsoft.com/office/drawing/2014/main" id="{AC107B82-7FD7-FB21-67C8-BB6E01C0F93E}"/>
              </a:ext>
            </a:extLst>
          </p:cNvPr>
          <p:cNvSpPr>
            <a:spLocks noGrp="1"/>
          </p:cNvSpPr>
          <p:nvPr>
            <p:ph type="sldNum" sz="quarter" idx="5"/>
          </p:nvPr>
        </p:nvSpPr>
        <p:spPr/>
        <p:txBody>
          <a:bodyPr/>
          <a:lstStyle/>
          <a:p>
            <a:fld id="{7C7A0B55-579E-4F6A-BE49-DB2EDEBEE874}" type="slidenum">
              <a:rPr lang="en-IN" smtClean="0"/>
              <a:t>9</a:t>
            </a:fld>
            <a:endParaRPr lang="en-IN"/>
          </a:p>
        </p:txBody>
      </p:sp>
    </p:spTree>
    <p:extLst>
      <p:ext uri="{BB962C8B-B14F-4D97-AF65-F5344CB8AC3E}">
        <p14:creationId xmlns:p14="http://schemas.microsoft.com/office/powerpoint/2010/main" val="879932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70CFF-19F0-9E96-2FAD-CE419CCF95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A05E1FB-C03E-7E09-6CD6-CD0DE087A0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B8CC407-04A9-D09D-24E6-A9226099D508}"/>
              </a:ext>
            </a:extLst>
          </p:cNvPr>
          <p:cNvSpPr>
            <a:spLocks noGrp="1"/>
          </p:cNvSpPr>
          <p:nvPr>
            <p:ph type="dt" sz="half" idx="10"/>
          </p:nvPr>
        </p:nvSpPr>
        <p:spPr/>
        <p:txBody>
          <a:bodyPr/>
          <a:lstStyle/>
          <a:p>
            <a:fld id="{7BAD9DB5-1D8C-4F86-B376-244E8B01E888}" type="datetimeFigureOut">
              <a:rPr lang="en-IN" smtClean="0"/>
              <a:t>16-05-2025</a:t>
            </a:fld>
            <a:endParaRPr lang="en-IN"/>
          </a:p>
        </p:txBody>
      </p:sp>
      <p:sp>
        <p:nvSpPr>
          <p:cNvPr id="5" name="Footer Placeholder 4">
            <a:extLst>
              <a:ext uri="{FF2B5EF4-FFF2-40B4-BE49-F238E27FC236}">
                <a16:creationId xmlns:a16="http://schemas.microsoft.com/office/drawing/2014/main" id="{DB3B750E-A321-4578-47DB-47E8ECEAB9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73D42A-2513-7A19-95B1-AE0746CC226B}"/>
              </a:ext>
            </a:extLst>
          </p:cNvPr>
          <p:cNvSpPr>
            <a:spLocks noGrp="1"/>
          </p:cNvSpPr>
          <p:nvPr>
            <p:ph type="sldNum" sz="quarter" idx="12"/>
          </p:nvPr>
        </p:nvSpPr>
        <p:spPr/>
        <p:txBody>
          <a:bodyPr/>
          <a:lstStyle/>
          <a:p>
            <a:fld id="{23545BC0-AE5F-4F61-B564-873AC03B05F5}" type="slidenum">
              <a:rPr lang="en-IN" smtClean="0"/>
              <a:t>‹#›</a:t>
            </a:fld>
            <a:endParaRPr lang="en-IN"/>
          </a:p>
        </p:txBody>
      </p:sp>
    </p:spTree>
    <p:extLst>
      <p:ext uri="{BB962C8B-B14F-4D97-AF65-F5344CB8AC3E}">
        <p14:creationId xmlns:p14="http://schemas.microsoft.com/office/powerpoint/2010/main" val="2616492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0E3F2-DC1D-B27D-440F-7DBFD4E74DE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61CC367-C320-2B7E-BB50-85CE0DF22D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5BA3E2-5E16-9C59-C405-2D678334DA3F}"/>
              </a:ext>
            </a:extLst>
          </p:cNvPr>
          <p:cNvSpPr>
            <a:spLocks noGrp="1"/>
          </p:cNvSpPr>
          <p:nvPr>
            <p:ph type="dt" sz="half" idx="10"/>
          </p:nvPr>
        </p:nvSpPr>
        <p:spPr/>
        <p:txBody>
          <a:bodyPr/>
          <a:lstStyle/>
          <a:p>
            <a:fld id="{7BAD9DB5-1D8C-4F86-B376-244E8B01E888}" type="datetimeFigureOut">
              <a:rPr lang="en-IN" smtClean="0"/>
              <a:t>16-05-2025</a:t>
            </a:fld>
            <a:endParaRPr lang="en-IN"/>
          </a:p>
        </p:txBody>
      </p:sp>
      <p:sp>
        <p:nvSpPr>
          <p:cNvPr id="5" name="Footer Placeholder 4">
            <a:extLst>
              <a:ext uri="{FF2B5EF4-FFF2-40B4-BE49-F238E27FC236}">
                <a16:creationId xmlns:a16="http://schemas.microsoft.com/office/drawing/2014/main" id="{072215F3-9EA0-0191-42CC-08C357680C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BFACDE-D2A4-6307-726D-141F2DB40BF1}"/>
              </a:ext>
            </a:extLst>
          </p:cNvPr>
          <p:cNvSpPr>
            <a:spLocks noGrp="1"/>
          </p:cNvSpPr>
          <p:nvPr>
            <p:ph type="sldNum" sz="quarter" idx="12"/>
          </p:nvPr>
        </p:nvSpPr>
        <p:spPr/>
        <p:txBody>
          <a:bodyPr/>
          <a:lstStyle/>
          <a:p>
            <a:fld id="{23545BC0-AE5F-4F61-B564-873AC03B05F5}" type="slidenum">
              <a:rPr lang="en-IN" smtClean="0"/>
              <a:t>‹#›</a:t>
            </a:fld>
            <a:endParaRPr lang="en-IN"/>
          </a:p>
        </p:txBody>
      </p:sp>
    </p:spTree>
    <p:extLst>
      <p:ext uri="{BB962C8B-B14F-4D97-AF65-F5344CB8AC3E}">
        <p14:creationId xmlns:p14="http://schemas.microsoft.com/office/powerpoint/2010/main" val="1776934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A06ADA-ED2F-034E-FE8D-81F88403B3D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08F5F7A-5103-D11F-4514-BE8FF413C1D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04B9C3-58A0-0E4C-1CF5-553499EA4AA0}"/>
              </a:ext>
            </a:extLst>
          </p:cNvPr>
          <p:cNvSpPr>
            <a:spLocks noGrp="1"/>
          </p:cNvSpPr>
          <p:nvPr>
            <p:ph type="dt" sz="half" idx="10"/>
          </p:nvPr>
        </p:nvSpPr>
        <p:spPr/>
        <p:txBody>
          <a:bodyPr/>
          <a:lstStyle/>
          <a:p>
            <a:fld id="{7BAD9DB5-1D8C-4F86-B376-244E8B01E888}" type="datetimeFigureOut">
              <a:rPr lang="en-IN" smtClean="0"/>
              <a:t>16-05-2025</a:t>
            </a:fld>
            <a:endParaRPr lang="en-IN"/>
          </a:p>
        </p:txBody>
      </p:sp>
      <p:sp>
        <p:nvSpPr>
          <p:cNvPr id="5" name="Footer Placeholder 4">
            <a:extLst>
              <a:ext uri="{FF2B5EF4-FFF2-40B4-BE49-F238E27FC236}">
                <a16:creationId xmlns:a16="http://schemas.microsoft.com/office/drawing/2014/main" id="{40FEF4EA-4365-AD61-7E73-4F4321B2B2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DCA439-D858-D997-E524-1CF7DB6BE236}"/>
              </a:ext>
            </a:extLst>
          </p:cNvPr>
          <p:cNvSpPr>
            <a:spLocks noGrp="1"/>
          </p:cNvSpPr>
          <p:nvPr>
            <p:ph type="sldNum" sz="quarter" idx="12"/>
          </p:nvPr>
        </p:nvSpPr>
        <p:spPr/>
        <p:txBody>
          <a:bodyPr/>
          <a:lstStyle/>
          <a:p>
            <a:fld id="{23545BC0-AE5F-4F61-B564-873AC03B05F5}" type="slidenum">
              <a:rPr lang="en-IN" smtClean="0"/>
              <a:t>‹#›</a:t>
            </a:fld>
            <a:endParaRPr lang="en-IN"/>
          </a:p>
        </p:txBody>
      </p:sp>
    </p:spTree>
    <p:extLst>
      <p:ext uri="{BB962C8B-B14F-4D97-AF65-F5344CB8AC3E}">
        <p14:creationId xmlns:p14="http://schemas.microsoft.com/office/powerpoint/2010/main" val="762328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1D3F2-E76D-50FA-19DB-DA17DB76EB0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0209802-8DB4-7B50-6143-B95E3F39B1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9234642-BC6D-2FE6-EE2F-D86E993298ED}"/>
              </a:ext>
            </a:extLst>
          </p:cNvPr>
          <p:cNvSpPr>
            <a:spLocks noGrp="1"/>
          </p:cNvSpPr>
          <p:nvPr>
            <p:ph type="dt" sz="half" idx="10"/>
          </p:nvPr>
        </p:nvSpPr>
        <p:spPr/>
        <p:txBody>
          <a:bodyPr/>
          <a:lstStyle/>
          <a:p>
            <a:fld id="{7BAD9DB5-1D8C-4F86-B376-244E8B01E888}" type="datetimeFigureOut">
              <a:rPr lang="en-IN" smtClean="0"/>
              <a:t>16-05-2025</a:t>
            </a:fld>
            <a:endParaRPr lang="en-IN"/>
          </a:p>
        </p:txBody>
      </p:sp>
      <p:sp>
        <p:nvSpPr>
          <p:cNvPr id="5" name="Footer Placeholder 4">
            <a:extLst>
              <a:ext uri="{FF2B5EF4-FFF2-40B4-BE49-F238E27FC236}">
                <a16:creationId xmlns:a16="http://schemas.microsoft.com/office/drawing/2014/main" id="{126961EC-5BCF-0E40-471E-1B4083E886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0326A0-F819-91A6-4D8D-AEEA13DC686A}"/>
              </a:ext>
            </a:extLst>
          </p:cNvPr>
          <p:cNvSpPr>
            <a:spLocks noGrp="1"/>
          </p:cNvSpPr>
          <p:nvPr>
            <p:ph type="sldNum" sz="quarter" idx="12"/>
          </p:nvPr>
        </p:nvSpPr>
        <p:spPr/>
        <p:txBody>
          <a:bodyPr/>
          <a:lstStyle/>
          <a:p>
            <a:fld id="{23545BC0-AE5F-4F61-B564-873AC03B05F5}" type="slidenum">
              <a:rPr lang="en-IN" smtClean="0"/>
              <a:t>‹#›</a:t>
            </a:fld>
            <a:endParaRPr lang="en-IN"/>
          </a:p>
        </p:txBody>
      </p:sp>
    </p:spTree>
    <p:extLst>
      <p:ext uri="{BB962C8B-B14F-4D97-AF65-F5344CB8AC3E}">
        <p14:creationId xmlns:p14="http://schemas.microsoft.com/office/powerpoint/2010/main" val="1980449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3CB2F-BB88-EE53-C9E2-D68F153896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3385D04-FE4D-0FAB-CC7A-E764CE4AD43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CF4FB0-8572-0FD2-63C5-27554AF670A1}"/>
              </a:ext>
            </a:extLst>
          </p:cNvPr>
          <p:cNvSpPr>
            <a:spLocks noGrp="1"/>
          </p:cNvSpPr>
          <p:nvPr>
            <p:ph type="dt" sz="half" idx="10"/>
          </p:nvPr>
        </p:nvSpPr>
        <p:spPr/>
        <p:txBody>
          <a:bodyPr/>
          <a:lstStyle/>
          <a:p>
            <a:fld id="{7BAD9DB5-1D8C-4F86-B376-244E8B01E888}" type="datetimeFigureOut">
              <a:rPr lang="en-IN" smtClean="0"/>
              <a:t>16-05-2025</a:t>
            </a:fld>
            <a:endParaRPr lang="en-IN"/>
          </a:p>
        </p:txBody>
      </p:sp>
      <p:sp>
        <p:nvSpPr>
          <p:cNvPr id="5" name="Footer Placeholder 4">
            <a:extLst>
              <a:ext uri="{FF2B5EF4-FFF2-40B4-BE49-F238E27FC236}">
                <a16:creationId xmlns:a16="http://schemas.microsoft.com/office/drawing/2014/main" id="{95DD34B2-5041-CB8E-5506-6A522EF123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C45566-6DCA-83C8-73F7-F64AD3681B9D}"/>
              </a:ext>
            </a:extLst>
          </p:cNvPr>
          <p:cNvSpPr>
            <a:spLocks noGrp="1"/>
          </p:cNvSpPr>
          <p:nvPr>
            <p:ph type="sldNum" sz="quarter" idx="12"/>
          </p:nvPr>
        </p:nvSpPr>
        <p:spPr/>
        <p:txBody>
          <a:bodyPr/>
          <a:lstStyle/>
          <a:p>
            <a:fld id="{23545BC0-AE5F-4F61-B564-873AC03B05F5}" type="slidenum">
              <a:rPr lang="en-IN" smtClean="0"/>
              <a:t>‹#›</a:t>
            </a:fld>
            <a:endParaRPr lang="en-IN"/>
          </a:p>
        </p:txBody>
      </p:sp>
    </p:spTree>
    <p:extLst>
      <p:ext uri="{BB962C8B-B14F-4D97-AF65-F5344CB8AC3E}">
        <p14:creationId xmlns:p14="http://schemas.microsoft.com/office/powerpoint/2010/main" val="4043261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A5816-5E97-0054-CFCF-DB514CA07BC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3340F88-D09C-A0CC-DE1A-5B0734BA3E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F6C40B9-DAB4-9429-BB0A-B98A99693D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2AB8E26-FDE0-CD21-3E52-D704B28A2A3E}"/>
              </a:ext>
            </a:extLst>
          </p:cNvPr>
          <p:cNvSpPr>
            <a:spLocks noGrp="1"/>
          </p:cNvSpPr>
          <p:nvPr>
            <p:ph type="dt" sz="half" idx="10"/>
          </p:nvPr>
        </p:nvSpPr>
        <p:spPr/>
        <p:txBody>
          <a:bodyPr/>
          <a:lstStyle/>
          <a:p>
            <a:fld id="{7BAD9DB5-1D8C-4F86-B376-244E8B01E888}" type="datetimeFigureOut">
              <a:rPr lang="en-IN" smtClean="0"/>
              <a:t>16-05-2025</a:t>
            </a:fld>
            <a:endParaRPr lang="en-IN"/>
          </a:p>
        </p:txBody>
      </p:sp>
      <p:sp>
        <p:nvSpPr>
          <p:cNvPr id="6" name="Footer Placeholder 5">
            <a:extLst>
              <a:ext uri="{FF2B5EF4-FFF2-40B4-BE49-F238E27FC236}">
                <a16:creationId xmlns:a16="http://schemas.microsoft.com/office/drawing/2014/main" id="{A880DE34-DBD0-FBC0-FED0-D0B60536104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FB18C97-F7EF-227C-01DB-A4D19E4AD6C8}"/>
              </a:ext>
            </a:extLst>
          </p:cNvPr>
          <p:cNvSpPr>
            <a:spLocks noGrp="1"/>
          </p:cNvSpPr>
          <p:nvPr>
            <p:ph type="sldNum" sz="quarter" idx="12"/>
          </p:nvPr>
        </p:nvSpPr>
        <p:spPr/>
        <p:txBody>
          <a:bodyPr/>
          <a:lstStyle/>
          <a:p>
            <a:fld id="{23545BC0-AE5F-4F61-B564-873AC03B05F5}" type="slidenum">
              <a:rPr lang="en-IN" smtClean="0"/>
              <a:t>‹#›</a:t>
            </a:fld>
            <a:endParaRPr lang="en-IN"/>
          </a:p>
        </p:txBody>
      </p:sp>
    </p:spTree>
    <p:extLst>
      <p:ext uri="{BB962C8B-B14F-4D97-AF65-F5344CB8AC3E}">
        <p14:creationId xmlns:p14="http://schemas.microsoft.com/office/powerpoint/2010/main" val="1485702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E44FA-AB46-F7EC-2F75-695247FA1EB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B990FD5-EDBB-F82B-6AF5-B2DE1B2A13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5F3755E-19D2-754C-3386-E95988718A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95807F1-DC70-F8E8-316C-955787DE41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8BF3FD-3D52-8392-9265-55406D55D4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D5A1795-53C2-884C-7C9E-8BE7B0E7F489}"/>
              </a:ext>
            </a:extLst>
          </p:cNvPr>
          <p:cNvSpPr>
            <a:spLocks noGrp="1"/>
          </p:cNvSpPr>
          <p:nvPr>
            <p:ph type="dt" sz="half" idx="10"/>
          </p:nvPr>
        </p:nvSpPr>
        <p:spPr/>
        <p:txBody>
          <a:bodyPr/>
          <a:lstStyle/>
          <a:p>
            <a:fld id="{7BAD9DB5-1D8C-4F86-B376-244E8B01E888}" type="datetimeFigureOut">
              <a:rPr lang="en-IN" smtClean="0"/>
              <a:t>16-05-2025</a:t>
            </a:fld>
            <a:endParaRPr lang="en-IN"/>
          </a:p>
        </p:txBody>
      </p:sp>
      <p:sp>
        <p:nvSpPr>
          <p:cNvPr id="8" name="Footer Placeholder 7">
            <a:extLst>
              <a:ext uri="{FF2B5EF4-FFF2-40B4-BE49-F238E27FC236}">
                <a16:creationId xmlns:a16="http://schemas.microsoft.com/office/drawing/2014/main" id="{AF346A1C-6159-BB15-BB2B-0C39F634C74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A0B1098-0367-0579-81E8-1FFEA9A93806}"/>
              </a:ext>
            </a:extLst>
          </p:cNvPr>
          <p:cNvSpPr>
            <a:spLocks noGrp="1"/>
          </p:cNvSpPr>
          <p:nvPr>
            <p:ph type="sldNum" sz="quarter" idx="12"/>
          </p:nvPr>
        </p:nvSpPr>
        <p:spPr/>
        <p:txBody>
          <a:bodyPr/>
          <a:lstStyle/>
          <a:p>
            <a:fld id="{23545BC0-AE5F-4F61-B564-873AC03B05F5}" type="slidenum">
              <a:rPr lang="en-IN" smtClean="0"/>
              <a:t>‹#›</a:t>
            </a:fld>
            <a:endParaRPr lang="en-IN"/>
          </a:p>
        </p:txBody>
      </p:sp>
    </p:spTree>
    <p:extLst>
      <p:ext uri="{BB962C8B-B14F-4D97-AF65-F5344CB8AC3E}">
        <p14:creationId xmlns:p14="http://schemas.microsoft.com/office/powerpoint/2010/main" val="1502735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7B8C9-E706-0847-772F-9435D86F97E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C856660-E62D-CB88-83A0-321BB89FC0D0}"/>
              </a:ext>
            </a:extLst>
          </p:cNvPr>
          <p:cNvSpPr>
            <a:spLocks noGrp="1"/>
          </p:cNvSpPr>
          <p:nvPr>
            <p:ph type="dt" sz="half" idx="10"/>
          </p:nvPr>
        </p:nvSpPr>
        <p:spPr/>
        <p:txBody>
          <a:bodyPr/>
          <a:lstStyle/>
          <a:p>
            <a:fld id="{7BAD9DB5-1D8C-4F86-B376-244E8B01E888}" type="datetimeFigureOut">
              <a:rPr lang="en-IN" smtClean="0"/>
              <a:t>16-05-2025</a:t>
            </a:fld>
            <a:endParaRPr lang="en-IN"/>
          </a:p>
        </p:txBody>
      </p:sp>
      <p:sp>
        <p:nvSpPr>
          <p:cNvPr id="4" name="Footer Placeholder 3">
            <a:extLst>
              <a:ext uri="{FF2B5EF4-FFF2-40B4-BE49-F238E27FC236}">
                <a16:creationId xmlns:a16="http://schemas.microsoft.com/office/drawing/2014/main" id="{2AB8517D-C443-9796-0773-449BC8B6E59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A9E42B3-6EB0-2CDF-1102-E073688EA2CF}"/>
              </a:ext>
            </a:extLst>
          </p:cNvPr>
          <p:cNvSpPr>
            <a:spLocks noGrp="1"/>
          </p:cNvSpPr>
          <p:nvPr>
            <p:ph type="sldNum" sz="quarter" idx="12"/>
          </p:nvPr>
        </p:nvSpPr>
        <p:spPr/>
        <p:txBody>
          <a:bodyPr/>
          <a:lstStyle/>
          <a:p>
            <a:fld id="{23545BC0-AE5F-4F61-B564-873AC03B05F5}" type="slidenum">
              <a:rPr lang="en-IN" smtClean="0"/>
              <a:t>‹#›</a:t>
            </a:fld>
            <a:endParaRPr lang="en-IN"/>
          </a:p>
        </p:txBody>
      </p:sp>
    </p:spTree>
    <p:extLst>
      <p:ext uri="{BB962C8B-B14F-4D97-AF65-F5344CB8AC3E}">
        <p14:creationId xmlns:p14="http://schemas.microsoft.com/office/powerpoint/2010/main" val="763740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D5EC62-8F0F-1B01-591A-2C677A92D80B}"/>
              </a:ext>
            </a:extLst>
          </p:cNvPr>
          <p:cNvSpPr>
            <a:spLocks noGrp="1"/>
          </p:cNvSpPr>
          <p:nvPr>
            <p:ph type="dt" sz="half" idx="10"/>
          </p:nvPr>
        </p:nvSpPr>
        <p:spPr/>
        <p:txBody>
          <a:bodyPr/>
          <a:lstStyle/>
          <a:p>
            <a:fld id="{7BAD9DB5-1D8C-4F86-B376-244E8B01E888}" type="datetimeFigureOut">
              <a:rPr lang="en-IN" smtClean="0"/>
              <a:t>16-05-2025</a:t>
            </a:fld>
            <a:endParaRPr lang="en-IN"/>
          </a:p>
        </p:txBody>
      </p:sp>
      <p:sp>
        <p:nvSpPr>
          <p:cNvPr id="3" name="Footer Placeholder 2">
            <a:extLst>
              <a:ext uri="{FF2B5EF4-FFF2-40B4-BE49-F238E27FC236}">
                <a16:creationId xmlns:a16="http://schemas.microsoft.com/office/drawing/2014/main" id="{535C1526-A61B-BB54-919A-969397DBB86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BC8BC5E-8448-4C63-7DFA-8CF249E2E8E4}"/>
              </a:ext>
            </a:extLst>
          </p:cNvPr>
          <p:cNvSpPr>
            <a:spLocks noGrp="1"/>
          </p:cNvSpPr>
          <p:nvPr>
            <p:ph type="sldNum" sz="quarter" idx="12"/>
          </p:nvPr>
        </p:nvSpPr>
        <p:spPr/>
        <p:txBody>
          <a:bodyPr/>
          <a:lstStyle/>
          <a:p>
            <a:fld id="{23545BC0-AE5F-4F61-B564-873AC03B05F5}" type="slidenum">
              <a:rPr lang="en-IN" smtClean="0"/>
              <a:t>‹#›</a:t>
            </a:fld>
            <a:endParaRPr lang="en-IN"/>
          </a:p>
        </p:txBody>
      </p:sp>
    </p:spTree>
    <p:extLst>
      <p:ext uri="{BB962C8B-B14F-4D97-AF65-F5344CB8AC3E}">
        <p14:creationId xmlns:p14="http://schemas.microsoft.com/office/powerpoint/2010/main" val="3151137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EDFE2-1AF4-147F-9C1C-5C5F275B2E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A554AC7-2BED-D057-E509-CD51775ABB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D001D2F-934A-B2A7-DE16-3C5492A603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08B41B-EBBB-9F4D-F7BD-9011DC2DBC32}"/>
              </a:ext>
            </a:extLst>
          </p:cNvPr>
          <p:cNvSpPr>
            <a:spLocks noGrp="1"/>
          </p:cNvSpPr>
          <p:nvPr>
            <p:ph type="dt" sz="half" idx="10"/>
          </p:nvPr>
        </p:nvSpPr>
        <p:spPr/>
        <p:txBody>
          <a:bodyPr/>
          <a:lstStyle/>
          <a:p>
            <a:fld id="{7BAD9DB5-1D8C-4F86-B376-244E8B01E888}" type="datetimeFigureOut">
              <a:rPr lang="en-IN" smtClean="0"/>
              <a:t>16-05-2025</a:t>
            </a:fld>
            <a:endParaRPr lang="en-IN"/>
          </a:p>
        </p:txBody>
      </p:sp>
      <p:sp>
        <p:nvSpPr>
          <p:cNvPr id="6" name="Footer Placeholder 5">
            <a:extLst>
              <a:ext uri="{FF2B5EF4-FFF2-40B4-BE49-F238E27FC236}">
                <a16:creationId xmlns:a16="http://schemas.microsoft.com/office/drawing/2014/main" id="{57986C93-ED7C-1B20-A71F-BA019C1BB9A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86FD571-4858-01EA-1308-C7163277058E}"/>
              </a:ext>
            </a:extLst>
          </p:cNvPr>
          <p:cNvSpPr>
            <a:spLocks noGrp="1"/>
          </p:cNvSpPr>
          <p:nvPr>
            <p:ph type="sldNum" sz="quarter" idx="12"/>
          </p:nvPr>
        </p:nvSpPr>
        <p:spPr/>
        <p:txBody>
          <a:bodyPr/>
          <a:lstStyle/>
          <a:p>
            <a:fld id="{23545BC0-AE5F-4F61-B564-873AC03B05F5}" type="slidenum">
              <a:rPr lang="en-IN" smtClean="0"/>
              <a:t>‹#›</a:t>
            </a:fld>
            <a:endParaRPr lang="en-IN"/>
          </a:p>
        </p:txBody>
      </p:sp>
    </p:spTree>
    <p:extLst>
      <p:ext uri="{BB962C8B-B14F-4D97-AF65-F5344CB8AC3E}">
        <p14:creationId xmlns:p14="http://schemas.microsoft.com/office/powerpoint/2010/main" val="1800330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036BD-29C4-B1DE-F891-C4D78E3C10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1BBF93B-C3A4-3E5E-7A79-AC5E0A9498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87458C5-1CFC-8909-A859-6CF9543B93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CC913A-7540-0B70-69E2-ED87476FE109}"/>
              </a:ext>
            </a:extLst>
          </p:cNvPr>
          <p:cNvSpPr>
            <a:spLocks noGrp="1"/>
          </p:cNvSpPr>
          <p:nvPr>
            <p:ph type="dt" sz="half" idx="10"/>
          </p:nvPr>
        </p:nvSpPr>
        <p:spPr/>
        <p:txBody>
          <a:bodyPr/>
          <a:lstStyle/>
          <a:p>
            <a:fld id="{7BAD9DB5-1D8C-4F86-B376-244E8B01E888}" type="datetimeFigureOut">
              <a:rPr lang="en-IN" smtClean="0"/>
              <a:t>16-05-2025</a:t>
            </a:fld>
            <a:endParaRPr lang="en-IN"/>
          </a:p>
        </p:txBody>
      </p:sp>
      <p:sp>
        <p:nvSpPr>
          <p:cNvPr id="6" name="Footer Placeholder 5">
            <a:extLst>
              <a:ext uri="{FF2B5EF4-FFF2-40B4-BE49-F238E27FC236}">
                <a16:creationId xmlns:a16="http://schemas.microsoft.com/office/drawing/2014/main" id="{5930FCB8-48AE-0865-7B94-99368395854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82C3FC4-8573-F2C4-F27C-95A6B10C603F}"/>
              </a:ext>
            </a:extLst>
          </p:cNvPr>
          <p:cNvSpPr>
            <a:spLocks noGrp="1"/>
          </p:cNvSpPr>
          <p:nvPr>
            <p:ph type="sldNum" sz="quarter" idx="12"/>
          </p:nvPr>
        </p:nvSpPr>
        <p:spPr/>
        <p:txBody>
          <a:bodyPr/>
          <a:lstStyle/>
          <a:p>
            <a:fld id="{23545BC0-AE5F-4F61-B564-873AC03B05F5}" type="slidenum">
              <a:rPr lang="en-IN" smtClean="0"/>
              <a:t>‹#›</a:t>
            </a:fld>
            <a:endParaRPr lang="en-IN"/>
          </a:p>
        </p:txBody>
      </p:sp>
    </p:spTree>
    <p:extLst>
      <p:ext uri="{BB962C8B-B14F-4D97-AF65-F5344CB8AC3E}">
        <p14:creationId xmlns:p14="http://schemas.microsoft.com/office/powerpoint/2010/main" val="378637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EB7D2C-0FB1-2692-6929-954940FD52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A4D12A8-76A5-4A32-5ADB-327527DF0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F0C1F0-5174-1CBE-4A67-77DC405256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BAD9DB5-1D8C-4F86-B376-244E8B01E888}" type="datetimeFigureOut">
              <a:rPr lang="en-IN" smtClean="0"/>
              <a:t>16-05-2025</a:t>
            </a:fld>
            <a:endParaRPr lang="en-IN"/>
          </a:p>
        </p:txBody>
      </p:sp>
      <p:sp>
        <p:nvSpPr>
          <p:cNvPr id="5" name="Footer Placeholder 4">
            <a:extLst>
              <a:ext uri="{FF2B5EF4-FFF2-40B4-BE49-F238E27FC236}">
                <a16:creationId xmlns:a16="http://schemas.microsoft.com/office/drawing/2014/main" id="{F75BF8E0-BF07-5EE4-5D15-5A950832B4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0A193A63-CD41-8663-ABEF-0160531939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3545BC0-AE5F-4F61-B564-873AC03B05F5}" type="slidenum">
              <a:rPr lang="en-IN" smtClean="0"/>
              <a:t>‹#›</a:t>
            </a:fld>
            <a:endParaRPr lang="en-IN"/>
          </a:p>
        </p:txBody>
      </p:sp>
    </p:spTree>
    <p:extLst>
      <p:ext uri="{BB962C8B-B14F-4D97-AF65-F5344CB8AC3E}">
        <p14:creationId xmlns:p14="http://schemas.microsoft.com/office/powerpoint/2010/main" val="429477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4.svg"/><Relationship Id="rId9"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4.sv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png"/><Relationship Id="rId7" Type="http://schemas.openxmlformats.org/officeDocument/2006/relationships/diagramQuickStyle" Target="../diagrams/quickStyle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Layout" Target="../diagrams/layout1.xml"/><Relationship Id="rId11" Type="http://schemas.openxmlformats.org/officeDocument/2006/relationships/image" Target="../media/image4.svg"/><Relationship Id="rId5" Type="http://schemas.openxmlformats.org/officeDocument/2006/relationships/diagramData" Target="../diagrams/data1.xml"/><Relationship Id="rId10" Type="http://schemas.openxmlformats.org/officeDocument/2006/relationships/image" Target="../media/image3.png"/><Relationship Id="rId4" Type="http://schemas.openxmlformats.org/officeDocument/2006/relationships/image" Target="../media/image2.svg"/><Relationship Id="rId9" Type="http://schemas.microsoft.com/office/2007/relationships/diagramDrawing" Target="../diagrams/drawing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9C3B51-8269-810C-D2E8-F0530DA8F34D}"/>
              </a:ext>
            </a:extLst>
          </p:cNvPr>
          <p:cNvSpPr>
            <a:spLocks noGrp="1"/>
          </p:cNvSpPr>
          <p:nvPr>
            <p:ph type="ctrTitle"/>
          </p:nvPr>
        </p:nvSpPr>
        <p:spPr>
          <a:xfrm>
            <a:off x="1113810" y="2960716"/>
            <a:ext cx="4036334" cy="2387600"/>
          </a:xfrm>
        </p:spPr>
        <p:txBody>
          <a:bodyPr anchor="t">
            <a:normAutofit/>
          </a:bodyPr>
          <a:lstStyle/>
          <a:p>
            <a:pPr algn="l"/>
            <a:r>
              <a:rPr lang="en-IN" sz="3800"/>
              <a:t>Becoming a Python Professional: Mastering the Art of Coding</a:t>
            </a:r>
          </a:p>
        </p:txBody>
      </p:sp>
      <p:sp>
        <p:nvSpPr>
          <p:cNvPr id="3" name="Subtitle 2">
            <a:extLst>
              <a:ext uri="{FF2B5EF4-FFF2-40B4-BE49-F238E27FC236}">
                <a16:creationId xmlns:a16="http://schemas.microsoft.com/office/drawing/2014/main" id="{0D74A10C-11BE-12BF-F588-6A2FA8A4C367}"/>
              </a:ext>
            </a:extLst>
          </p:cNvPr>
          <p:cNvSpPr>
            <a:spLocks noGrp="1"/>
          </p:cNvSpPr>
          <p:nvPr>
            <p:ph type="subTitle" idx="1"/>
          </p:nvPr>
        </p:nvSpPr>
        <p:spPr>
          <a:xfrm>
            <a:off x="1113809" y="953037"/>
            <a:ext cx="4036333" cy="1709849"/>
          </a:xfrm>
        </p:spPr>
        <p:txBody>
          <a:bodyPr anchor="b">
            <a:normAutofit/>
          </a:bodyPr>
          <a:lstStyle/>
          <a:p>
            <a:pPr algn="l"/>
            <a:r>
              <a:rPr lang="en-IN" sz="2000"/>
              <a:t>Essential skills and resources for Python mastery</a:t>
            </a:r>
          </a:p>
        </p:txBody>
      </p:sp>
      <p:grpSp>
        <p:nvGrpSpPr>
          <p:cNvPr id="11" name="Group 10">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3">
            <a:extLst>
              <a:ext uri="{FF2B5EF4-FFF2-40B4-BE49-F238E27FC236}">
                <a16:creationId xmlns:a16="http://schemas.microsoft.com/office/drawing/2014/main" id="{39E602AF-4D42-D57C-AFDF-6E0BA7902A0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57597" y="666728"/>
            <a:ext cx="5465791" cy="5465791"/>
          </a:xfrm>
          <a:prstGeom prst="rect">
            <a:avLst/>
          </a:prstGeom>
        </p:spPr>
      </p:pic>
      <p:sp>
        <p:nvSpPr>
          <p:cNvPr id="5" name="TextBox 4">
            <a:extLst>
              <a:ext uri="{FF2B5EF4-FFF2-40B4-BE49-F238E27FC236}">
                <a16:creationId xmlns:a16="http://schemas.microsoft.com/office/drawing/2014/main" id="{9245864F-1F33-75B4-A588-A0DD522E7007}"/>
              </a:ext>
            </a:extLst>
          </p:cNvPr>
          <p:cNvSpPr txBox="1"/>
          <p:nvPr/>
        </p:nvSpPr>
        <p:spPr>
          <a:xfrm>
            <a:off x="2648035" y="5348316"/>
            <a:ext cx="2540952" cy="369332"/>
          </a:xfrm>
          <a:prstGeom prst="rect">
            <a:avLst/>
          </a:prstGeom>
          <a:noFill/>
        </p:spPr>
        <p:txBody>
          <a:bodyPr wrap="none" rtlCol="0">
            <a:spAutoFit/>
          </a:bodyPr>
          <a:lstStyle/>
          <a:p>
            <a:r>
              <a:rPr lang="en-IN" dirty="0"/>
              <a:t>Presenter: Ankit Singhal</a:t>
            </a:r>
          </a:p>
        </p:txBody>
      </p:sp>
      <p:pic>
        <p:nvPicPr>
          <p:cNvPr id="10" name="Graphic 9">
            <a:extLst>
              <a:ext uri="{FF2B5EF4-FFF2-40B4-BE49-F238E27FC236}">
                <a16:creationId xmlns:a16="http://schemas.microsoft.com/office/drawing/2014/main" id="{0CCD511E-2817-5787-AA16-59D57CEC20CB}"/>
              </a:ext>
            </a:extLst>
          </p:cNvPr>
          <p:cNvPicPr>
            <a:picLocks noChangeAspect="1"/>
          </p:cNvPicPr>
          <p:nvPr/>
        </p:nvPicPr>
        <p:blipFill>
          <a:blip r:embed="rId5">
            <a:extLst>
              <a:ext uri="{96DAC541-7B7A-43D3-8B79-37D633B846F1}">
                <asvg:svgBlip xmlns:asvg="http://schemas.microsoft.com/office/drawing/2016/SVG/main" r:embed="rId6"/>
              </a:ext>
            </a:extLst>
          </a:blip>
          <a:srcRect l="18081" t="26577" r="6258" b="24287"/>
          <a:stretch/>
        </p:blipFill>
        <p:spPr>
          <a:xfrm>
            <a:off x="2245845" y="791704"/>
            <a:ext cx="1501658" cy="975212"/>
          </a:xfrm>
          <a:prstGeom prst="rect">
            <a:avLst/>
          </a:prstGeom>
        </p:spPr>
      </p:pic>
    </p:spTree>
    <p:extLst>
      <p:ext uri="{BB962C8B-B14F-4D97-AF65-F5344CB8AC3E}">
        <p14:creationId xmlns:p14="http://schemas.microsoft.com/office/powerpoint/2010/main" val="3887022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par>
                                <p:cTn id="11" presetID="10" presetClass="entr" presetSubtype="0" fill="hold" grpId="1" nodeType="withEffect">
                                  <p:stCondLst>
                                    <p:cond delay="250"/>
                                  </p:stCondLst>
                                  <p:iterate>
                                    <p:tmPct val="10000"/>
                                  </p:iterate>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237FA20-2547-BACE-D5FF-2925566C0D35}"/>
            </a:ext>
          </a:extLst>
        </p:cNvPr>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41FB834A-35CF-FABC-27DC-9E2566807D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DF88B8-E946-70B6-8EEF-20128BF72329}"/>
              </a:ext>
            </a:extLst>
          </p:cNvPr>
          <p:cNvSpPr>
            <a:spLocks noGrp="1"/>
          </p:cNvSpPr>
          <p:nvPr>
            <p:ph type="title"/>
          </p:nvPr>
        </p:nvSpPr>
        <p:spPr>
          <a:xfrm>
            <a:off x="154565" y="548753"/>
            <a:ext cx="10066122" cy="1298448"/>
          </a:xfrm>
        </p:spPr>
        <p:txBody>
          <a:bodyPr anchor="b">
            <a:noAutofit/>
          </a:bodyPr>
          <a:lstStyle/>
          <a:p>
            <a:r>
              <a:rPr lang="en-IN" b="1" dirty="0"/>
              <a:t>Session 5: Python Frameworks</a:t>
            </a:r>
          </a:p>
        </p:txBody>
      </p:sp>
      <p:sp>
        <p:nvSpPr>
          <p:cNvPr id="30" name="Rectangle 29">
            <a:extLst>
              <a:ext uri="{FF2B5EF4-FFF2-40B4-BE49-F238E27FC236}">
                <a16:creationId xmlns:a16="http://schemas.microsoft.com/office/drawing/2014/main" id="{519BDA54-789E-A62E-B86B-4CE1E0BBAA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B5049050-A45F-A955-0C28-4100BE6B4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3A2DEDB-8543-679D-FAB7-ED6330C31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a:extLst>
              <a:ext uri="{FF2B5EF4-FFF2-40B4-BE49-F238E27FC236}">
                <a16:creationId xmlns:a16="http://schemas.microsoft.com/office/drawing/2014/main" id="{2888C191-CEDD-607B-53E5-12907CDE0A6B}"/>
              </a:ext>
            </a:extLst>
          </p:cNvPr>
          <p:cNvPicPr>
            <a:picLocks noChangeAspect="1"/>
          </p:cNvPicPr>
          <p:nvPr/>
        </p:nvPicPr>
        <p:blipFill>
          <a:blip r:embed="rId3">
            <a:extLst>
              <a:ext uri="{96DAC541-7B7A-43D3-8B79-37D633B846F1}">
                <asvg:svgBlip xmlns:asvg="http://schemas.microsoft.com/office/drawing/2016/SVG/main" r:embed="rId4"/>
              </a:ext>
            </a:extLst>
          </a:blip>
          <a:srcRect l="18081" t="26577" r="6258" b="24287"/>
          <a:stretch/>
        </p:blipFill>
        <p:spPr>
          <a:xfrm>
            <a:off x="10647509" y="73463"/>
            <a:ext cx="1501658" cy="975212"/>
          </a:xfrm>
          <a:prstGeom prst="rect">
            <a:avLst/>
          </a:prstGeom>
        </p:spPr>
      </p:pic>
      <p:sp>
        <p:nvSpPr>
          <p:cNvPr id="6" name="TextBox 5">
            <a:extLst>
              <a:ext uri="{FF2B5EF4-FFF2-40B4-BE49-F238E27FC236}">
                <a16:creationId xmlns:a16="http://schemas.microsoft.com/office/drawing/2014/main" id="{34BF91DF-7832-46E7-CBCC-C1C79A68EAA5}"/>
              </a:ext>
            </a:extLst>
          </p:cNvPr>
          <p:cNvSpPr txBox="1"/>
          <p:nvPr/>
        </p:nvSpPr>
        <p:spPr>
          <a:xfrm>
            <a:off x="808638" y="3730714"/>
            <a:ext cx="3647345" cy="646331"/>
          </a:xfrm>
          <a:prstGeom prst="rect">
            <a:avLst/>
          </a:prstGeom>
          <a:noFill/>
        </p:spPr>
        <p:txBody>
          <a:bodyPr wrap="none" rtlCol="0">
            <a:spAutoFit/>
          </a:bodyPr>
          <a:lstStyle/>
          <a:p>
            <a:pPr marL="285750" indent="-285750">
              <a:buFont typeface="Wingdings" panose="05000000000000000000" pitchFamily="2" charset="2"/>
              <a:buChar char="Ø"/>
            </a:pPr>
            <a:r>
              <a:rPr lang="en-IN" dirty="0"/>
              <a:t>Web Development Framework</a:t>
            </a:r>
          </a:p>
          <a:p>
            <a:pPr marL="285750" indent="-285750">
              <a:buFont typeface="Wingdings" panose="05000000000000000000" pitchFamily="2" charset="2"/>
              <a:buChar char="Ø"/>
            </a:pPr>
            <a:r>
              <a:rPr lang="en-IN" dirty="0"/>
              <a:t>Desktop Application Framework</a:t>
            </a:r>
          </a:p>
        </p:txBody>
      </p:sp>
      <p:pic>
        <p:nvPicPr>
          <p:cNvPr id="9" name="Picture 8">
            <a:extLst>
              <a:ext uri="{FF2B5EF4-FFF2-40B4-BE49-F238E27FC236}">
                <a16:creationId xmlns:a16="http://schemas.microsoft.com/office/drawing/2014/main" id="{C456F06F-AFC9-6CA3-9D27-C39D869D7D38}"/>
              </a:ext>
            </a:extLst>
          </p:cNvPr>
          <p:cNvPicPr>
            <a:picLocks noChangeAspect="1"/>
          </p:cNvPicPr>
          <p:nvPr/>
        </p:nvPicPr>
        <p:blipFill>
          <a:blip r:embed="rId5">
            <a:extLst>
              <a:ext uri="{28A0092B-C50C-407E-A947-70E740481C1C}">
                <a14:useLocalDpi xmlns:a14="http://schemas.microsoft.com/office/drawing/2010/main" val="0"/>
              </a:ext>
            </a:extLst>
          </a:blip>
          <a:srcRect l="17426" t="32831" r="21020"/>
          <a:stretch/>
        </p:blipFill>
        <p:spPr>
          <a:xfrm>
            <a:off x="7898977" y="3461467"/>
            <a:ext cx="3317120" cy="2251682"/>
          </a:xfrm>
          <a:prstGeom prst="rect">
            <a:avLst/>
          </a:prstGeom>
        </p:spPr>
      </p:pic>
      <p:pic>
        <p:nvPicPr>
          <p:cNvPr id="11" name="Picture 10">
            <a:extLst>
              <a:ext uri="{FF2B5EF4-FFF2-40B4-BE49-F238E27FC236}">
                <a16:creationId xmlns:a16="http://schemas.microsoft.com/office/drawing/2014/main" id="{6753A0F3-C7C7-CAFE-2625-3AB7137EFB8F}"/>
              </a:ext>
            </a:extLst>
          </p:cNvPr>
          <p:cNvPicPr>
            <a:picLocks noChangeAspect="1"/>
          </p:cNvPicPr>
          <p:nvPr/>
        </p:nvPicPr>
        <p:blipFill>
          <a:blip r:embed="rId6">
            <a:extLst>
              <a:ext uri="{28A0092B-C50C-407E-A947-70E740481C1C}">
                <a14:useLocalDpi xmlns:a14="http://schemas.microsoft.com/office/drawing/2010/main" val="0"/>
              </a:ext>
            </a:extLst>
          </a:blip>
          <a:srcRect l="15673" t="27455" r="14885" b="18367"/>
          <a:stretch/>
        </p:blipFill>
        <p:spPr>
          <a:xfrm>
            <a:off x="8335243" y="5422385"/>
            <a:ext cx="2602515" cy="989995"/>
          </a:xfrm>
          <a:prstGeom prst="rect">
            <a:avLst/>
          </a:prstGeom>
        </p:spPr>
      </p:pic>
      <p:pic>
        <p:nvPicPr>
          <p:cNvPr id="13" name="Picture 12">
            <a:extLst>
              <a:ext uri="{FF2B5EF4-FFF2-40B4-BE49-F238E27FC236}">
                <a16:creationId xmlns:a16="http://schemas.microsoft.com/office/drawing/2014/main" id="{000B7061-BBEF-A322-9C46-4907B86DC88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966922" y="2395954"/>
            <a:ext cx="1096463" cy="1065514"/>
          </a:xfrm>
          <a:prstGeom prst="rect">
            <a:avLst/>
          </a:prstGeom>
        </p:spPr>
      </p:pic>
      <p:pic>
        <p:nvPicPr>
          <p:cNvPr id="15" name="Picture 14">
            <a:extLst>
              <a:ext uri="{FF2B5EF4-FFF2-40B4-BE49-F238E27FC236}">
                <a16:creationId xmlns:a16="http://schemas.microsoft.com/office/drawing/2014/main" id="{7FDC52B2-01F7-99ED-3112-84C224F84604}"/>
              </a:ext>
            </a:extLst>
          </p:cNvPr>
          <p:cNvPicPr>
            <a:picLocks noChangeAspect="1"/>
          </p:cNvPicPr>
          <p:nvPr/>
        </p:nvPicPr>
        <p:blipFill>
          <a:blip r:embed="rId8"/>
          <a:stretch>
            <a:fillRect/>
          </a:stretch>
        </p:blipFill>
        <p:spPr>
          <a:xfrm>
            <a:off x="6434226" y="2483949"/>
            <a:ext cx="1297486" cy="1401662"/>
          </a:xfrm>
          <a:prstGeom prst="rect">
            <a:avLst/>
          </a:prstGeom>
        </p:spPr>
      </p:pic>
      <p:pic>
        <p:nvPicPr>
          <p:cNvPr id="19" name="Picture 18">
            <a:extLst>
              <a:ext uri="{FF2B5EF4-FFF2-40B4-BE49-F238E27FC236}">
                <a16:creationId xmlns:a16="http://schemas.microsoft.com/office/drawing/2014/main" id="{5657BDE0-CDEF-0529-8EEB-5462A9B04553}"/>
              </a:ext>
            </a:extLst>
          </p:cNvPr>
          <p:cNvPicPr>
            <a:picLocks noChangeAspect="1"/>
          </p:cNvPicPr>
          <p:nvPr/>
        </p:nvPicPr>
        <p:blipFill>
          <a:blip r:embed="rId9"/>
          <a:stretch>
            <a:fillRect/>
          </a:stretch>
        </p:blipFill>
        <p:spPr>
          <a:xfrm>
            <a:off x="6442154" y="4013531"/>
            <a:ext cx="1297486" cy="1271096"/>
          </a:xfrm>
          <a:prstGeom prst="rect">
            <a:avLst/>
          </a:prstGeom>
        </p:spPr>
      </p:pic>
      <p:pic>
        <p:nvPicPr>
          <p:cNvPr id="22" name="Picture 21">
            <a:extLst>
              <a:ext uri="{FF2B5EF4-FFF2-40B4-BE49-F238E27FC236}">
                <a16:creationId xmlns:a16="http://schemas.microsoft.com/office/drawing/2014/main" id="{47DDE52B-50E6-88EB-C37E-3AE5FCA73279}"/>
              </a:ext>
            </a:extLst>
          </p:cNvPr>
          <p:cNvPicPr>
            <a:picLocks noChangeAspect="1"/>
          </p:cNvPicPr>
          <p:nvPr/>
        </p:nvPicPr>
        <p:blipFill>
          <a:blip r:embed="rId10"/>
          <a:stretch>
            <a:fillRect/>
          </a:stretch>
        </p:blipFill>
        <p:spPr>
          <a:xfrm>
            <a:off x="6081638" y="5342991"/>
            <a:ext cx="1975266" cy="966256"/>
          </a:xfrm>
          <a:prstGeom prst="rect">
            <a:avLst/>
          </a:prstGeom>
        </p:spPr>
      </p:pic>
    </p:spTree>
    <p:extLst>
      <p:ext uri="{BB962C8B-B14F-4D97-AF65-F5344CB8AC3E}">
        <p14:creationId xmlns:p14="http://schemas.microsoft.com/office/powerpoint/2010/main" val="355672603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A2B2DD4-8470-00F2-69BC-9FBE50B9ACBF}"/>
            </a:ext>
          </a:extLst>
        </p:cNvPr>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3F259F3-31A2-F943-3E23-3FB3F81304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45EC0C-DA74-7906-DE6B-73B200BA0B5E}"/>
              </a:ext>
            </a:extLst>
          </p:cNvPr>
          <p:cNvSpPr>
            <a:spLocks noGrp="1"/>
          </p:cNvSpPr>
          <p:nvPr>
            <p:ph type="ctrTitle"/>
          </p:nvPr>
        </p:nvSpPr>
        <p:spPr>
          <a:xfrm>
            <a:off x="599608" y="679731"/>
            <a:ext cx="4533015" cy="3736540"/>
          </a:xfrm>
        </p:spPr>
        <p:txBody>
          <a:bodyPr>
            <a:normAutofit/>
          </a:bodyPr>
          <a:lstStyle/>
          <a:p>
            <a:pPr algn="l"/>
            <a:r>
              <a:rPr lang="en-IN" dirty="0"/>
              <a:t>Python Advance Couse</a:t>
            </a:r>
          </a:p>
        </p:txBody>
      </p:sp>
      <p:grpSp>
        <p:nvGrpSpPr>
          <p:cNvPr id="18" name="Group 17">
            <a:extLst>
              <a:ext uri="{FF2B5EF4-FFF2-40B4-BE49-F238E27FC236}">
                <a16:creationId xmlns:a16="http://schemas.microsoft.com/office/drawing/2014/main" id="{F6A72379-4899-13FB-F3AB-D317C5DB4A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19" name="Straight Connector 18">
              <a:extLst>
                <a:ext uri="{FF2B5EF4-FFF2-40B4-BE49-F238E27FC236}">
                  <a16:creationId xmlns:a16="http://schemas.microsoft.com/office/drawing/2014/main" id="{5981CBF7-54F1-9818-79EB-2AF5B82143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D26C47A-6CC0-E771-A36C-5173FC96A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6947B212-AF05-C1C2-3D4C-E03943C2E7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phic 2">
            <a:extLst>
              <a:ext uri="{FF2B5EF4-FFF2-40B4-BE49-F238E27FC236}">
                <a16:creationId xmlns:a16="http://schemas.microsoft.com/office/drawing/2014/main" id="{D84D8A46-3EEA-5735-4C29-E4A98226D65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40572" y="569297"/>
            <a:ext cx="5608830" cy="5608830"/>
          </a:xfrm>
          <a:prstGeom prst="rect">
            <a:avLst/>
          </a:prstGeom>
        </p:spPr>
      </p:pic>
      <p:pic>
        <p:nvPicPr>
          <p:cNvPr id="4" name="Graphic 3">
            <a:extLst>
              <a:ext uri="{FF2B5EF4-FFF2-40B4-BE49-F238E27FC236}">
                <a16:creationId xmlns:a16="http://schemas.microsoft.com/office/drawing/2014/main" id="{B8DAF6C3-EAE3-6FD5-BC8D-05D2ECA13993}"/>
              </a:ext>
            </a:extLst>
          </p:cNvPr>
          <p:cNvPicPr>
            <a:picLocks noChangeAspect="1"/>
          </p:cNvPicPr>
          <p:nvPr/>
        </p:nvPicPr>
        <p:blipFill>
          <a:blip r:embed="rId5">
            <a:extLst>
              <a:ext uri="{96DAC541-7B7A-43D3-8B79-37D633B846F1}">
                <asvg:svgBlip xmlns:asvg="http://schemas.microsoft.com/office/drawing/2016/SVG/main" r:embed="rId6"/>
              </a:ext>
            </a:extLst>
          </a:blip>
          <a:srcRect l="18081" t="26577" r="6258" b="24287"/>
          <a:stretch/>
        </p:blipFill>
        <p:spPr>
          <a:xfrm>
            <a:off x="599609" y="192124"/>
            <a:ext cx="1501658" cy="975212"/>
          </a:xfrm>
          <a:prstGeom prst="rect">
            <a:avLst/>
          </a:prstGeom>
        </p:spPr>
      </p:pic>
    </p:spTree>
    <p:extLst>
      <p:ext uri="{BB962C8B-B14F-4D97-AF65-F5344CB8AC3E}">
        <p14:creationId xmlns:p14="http://schemas.microsoft.com/office/powerpoint/2010/main" val="36400319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8355A16-7032-AAA5-67A9-EFE90E0BEE9D}"/>
            </a:ext>
          </a:extLst>
        </p:cNvPr>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C70E7A98-85AF-1448-C4ED-55B8EBD0AB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191CDD-BE21-1416-CDA9-1F38BEAC4308}"/>
              </a:ext>
            </a:extLst>
          </p:cNvPr>
          <p:cNvSpPr>
            <a:spLocks noGrp="1"/>
          </p:cNvSpPr>
          <p:nvPr>
            <p:ph type="title"/>
          </p:nvPr>
        </p:nvSpPr>
        <p:spPr>
          <a:xfrm>
            <a:off x="154565" y="548753"/>
            <a:ext cx="10066122" cy="1298448"/>
          </a:xfrm>
        </p:spPr>
        <p:txBody>
          <a:bodyPr anchor="b">
            <a:noAutofit/>
          </a:bodyPr>
          <a:lstStyle/>
          <a:p>
            <a:r>
              <a:rPr lang="en-IN" b="1" dirty="0"/>
              <a:t>Session 6: Advance Libraries for Data Science </a:t>
            </a:r>
          </a:p>
        </p:txBody>
      </p:sp>
      <p:sp>
        <p:nvSpPr>
          <p:cNvPr id="30" name="Rectangle 29">
            <a:extLst>
              <a:ext uri="{FF2B5EF4-FFF2-40B4-BE49-F238E27FC236}">
                <a16:creationId xmlns:a16="http://schemas.microsoft.com/office/drawing/2014/main" id="{5A358C7F-1083-965C-B5D8-25A7F7657A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7DC8BDBD-7F8D-EB0E-E1BD-C4F991F74C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0C27FC6-4266-6CCA-74ED-249802943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a:extLst>
              <a:ext uri="{FF2B5EF4-FFF2-40B4-BE49-F238E27FC236}">
                <a16:creationId xmlns:a16="http://schemas.microsoft.com/office/drawing/2014/main" id="{A78A625C-F5E0-D8AC-FBB2-C6DBF2A755E7}"/>
              </a:ext>
            </a:extLst>
          </p:cNvPr>
          <p:cNvPicPr>
            <a:picLocks noChangeAspect="1"/>
          </p:cNvPicPr>
          <p:nvPr/>
        </p:nvPicPr>
        <p:blipFill>
          <a:blip r:embed="rId3">
            <a:extLst>
              <a:ext uri="{96DAC541-7B7A-43D3-8B79-37D633B846F1}">
                <asvg:svgBlip xmlns:asvg="http://schemas.microsoft.com/office/drawing/2016/SVG/main" r:embed="rId4"/>
              </a:ext>
            </a:extLst>
          </a:blip>
          <a:srcRect l="18081" t="26577" r="6258" b="24287"/>
          <a:stretch/>
        </p:blipFill>
        <p:spPr>
          <a:xfrm>
            <a:off x="10647509" y="73463"/>
            <a:ext cx="1501658" cy="975212"/>
          </a:xfrm>
          <a:prstGeom prst="rect">
            <a:avLst/>
          </a:prstGeom>
        </p:spPr>
      </p:pic>
      <p:sp>
        <p:nvSpPr>
          <p:cNvPr id="6" name="TextBox 5">
            <a:extLst>
              <a:ext uri="{FF2B5EF4-FFF2-40B4-BE49-F238E27FC236}">
                <a16:creationId xmlns:a16="http://schemas.microsoft.com/office/drawing/2014/main" id="{0492C25F-5BC0-1C52-27BE-98AFAA37129A}"/>
              </a:ext>
            </a:extLst>
          </p:cNvPr>
          <p:cNvSpPr txBox="1"/>
          <p:nvPr/>
        </p:nvSpPr>
        <p:spPr>
          <a:xfrm>
            <a:off x="437029" y="3656310"/>
            <a:ext cx="3456780" cy="646331"/>
          </a:xfrm>
          <a:prstGeom prst="rect">
            <a:avLst/>
          </a:prstGeom>
          <a:noFill/>
        </p:spPr>
        <p:txBody>
          <a:bodyPr wrap="none" rtlCol="0">
            <a:spAutoFit/>
          </a:bodyPr>
          <a:lstStyle/>
          <a:p>
            <a:pPr marL="285750" indent="-285750">
              <a:buFont typeface="Wingdings" panose="05000000000000000000" pitchFamily="2" charset="2"/>
              <a:buChar char="Ø"/>
            </a:pPr>
            <a:r>
              <a:rPr lang="en-IN" dirty="0"/>
              <a:t>Libraries for Machine Learning</a:t>
            </a:r>
          </a:p>
          <a:p>
            <a:pPr marL="285750" indent="-285750">
              <a:buFont typeface="Wingdings" panose="05000000000000000000" pitchFamily="2" charset="2"/>
              <a:buChar char="Ø"/>
            </a:pPr>
            <a:r>
              <a:rPr lang="en-IN" dirty="0"/>
              <a:t>Libraries for Deep Learning</a:t>
            </a:r>
          </a:p>
        </p:txBody>
      </p:sp>
      <p:pic>
        <p:nvPicPr>
          <p:cNvPr id="5" name="Picture 4">
            <a:extLst>
              <a:ext uri="{FF2B5EF4-FFF2-40B4-BE49-F238E27FC236}">
                <a16:creationId xmlns:a16="http://schemas.microsoft.com/office/drawing/2014/main" id="{EEC8A371-CB87-3AB6-C7A6-F97FC861670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53146" y="2677819"/>
            <a:ext cx="6398544" cy="3622924"/>
          </a:xfrm>
          <a:prstGeom prst="rect">
            <a:avLst/>
          </a:prstGeom>
        </p:spPr>
      </p:pic>
    </p:spTree>
    <p:extLst>
      <p:ext uri="{BB962C8B-B14F-4D97-AF65-F5344CB8AC3E}">
        <p14:creationId xmlns:p14="http://schemas.microsoft.com/office/powerpoint/2010/main" val="72507721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36E1131-4935-8F1C-102C-68B63E45E4DF}"/>
            </a:ext>
          </a:extLst>
        </p:cNvPr>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16F600-2EF2-DB69-AA2B-BC5DDFE0C4E8}"/>
              </a:ext>
            </a:extLst>
          </p:cNvPr>
          <p:cNvSpPr>
            <a:spLocks noGrp="1"/>
          </p:cNvSpPr>
          <p:nvPr>
            <p:ph type="title"/>
          </p:nvPr>
        </p:nvSpPr>
        <p:spPr>
          <a:xfrm>
            <a:off x="668700" y="1486918"/>
            <a:ext cx="3796306" cy="1378483"/>
          </a:xfrm>
        </p:spPr>
        <p:txBody>
          <a:bodyPr anchor="t">
            <a:noAutofit/>
          </a:bodyPr>
          <a:lstStyle/>
          <a:p>
            <a:pPr algn="ctr"/>
            <a:r>
              <a:rPr lang="en-IN" sz="6000" dirty="0"/>
              <a:t>Python </a:t>
            </a:r>
            <a:br>
              <a:rPr lang="en-IN" sz="6000" dirty="0"/>
            </a:br>
            <a:r>
              <a:rPr lang="en-IN" sz="6000" dirty="0"/>
              <a:t>Pro Roadmap</a:t>
            </a:r>
          </a:p>
        </p:txBody>
      </p:sp>
      <p:grpSp>
        <p:nvGrpSpPr>
          <p:cNvPr id="51" name="Group 50">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46" name="Rectangle 45">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Connector 51">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49" name="Rectangle 48">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Content Placeholder 2">
            <a:extLst>
              <a:ext uri="{FF2B5EF4-FFF2-40B4-BE49-F238E27FC236}">
                <a16:creationId xmlns:a16="http://schemas.microsoft.com/office/drawing/2014/main" id="{A1E4AAF4-D493-BEEB-46E8-926D2AF38D8F}"/>
              </a:ext>
            </a:extLst>
          </p:cNvPr>
          <p:cNvSpPr>
            <a:spLocks noGrp="1"/>
          </p:cNvSpPr>
          <p:nvPr>
            <p:ph idx="1"/>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656218" y="1463039"/>
            <a:ext cx="5542387" cy="4300447"/>
          </a:xfrm>
        </p:spPr>
        <p:txBody>
          <a:bodyPr>
            <a:normAutofit/>
          </a:bodyPr>
          <a:lstStyle/>
          <a:p>
            <a:pPr marL="0" indent="0">
              <a:spcBef>
                <a:spcPts val="2500"/>
              </a:spcBef>
              <a:buNone/>
            </a:pPr>
            <a:r>
              <a:rPr lang="en-GB" sz="1200" b="1"/>
              <a:t>Learn Python Basics</a:t>
            </a:r>
          </a:p>
          <a:p>
            <a:pPr marL="0" lvl="1" indent="0">
              <a:buNone/>
            </a:pPr>
            <a:r>
              <a:rPr lang="en-GB" sz="1200"/>
              <a:t>Start by learning Python basics, including syntax, data types, and control structures to establish a strong foundation.</a:t>
            </a:r>
          </a:p>
          <a:p>
            <a:pPr marL="0" indent="0">
              <a:spcBef>
                <a:spcPts val="2500"/>
              </a:spcBef>
              <a:buNone/>
            </a:pPr>
            <a:r>
              <a:rPr lang="en-GB" sz="1200" b="1"/>
              <a:t>Master Libraries and Frameworks</a:t>
            </a:r>
          </a:p>
          <a:p>
            <a:pPr marL="0" lvl="1" indent="0">
              <a:buNone/>
            </a:pPr>
            <a:r>
              <a:rPr lang="en-GB" sz="1200"/>
              <a:t>Progress to mastering essential libraries like NumPy and pandas, and frameworks such as Django or Flask for advanced development.</a:t>
            </a:r>
          </a:p>
          <a:p>
            <a:pPr marL="0" indent="0">
              <a:spcBef>
                <a:spcPts val="2500"/>
              </a:spcBef>
              <a:buNone/>
            </a:pPr>
            <a:r>
              <a:rPr lang="en-GB" sz="1200" b="1"/>
              <a:t>Build Practical Projects</a:t>
            </a:r>
          </a:p>
          <a:p>
            <a:pPr marL="0" lvl="1" indent="0">
              <a:buNone/>
            </a:pPr>
            <a:r>
              <a:rPr lang="en-GB" sz="1200"/>
              <a:t>Work on various projects to build practical skills and gain real-world experience in Python programming.</a:t>
            </a:r>
          </a:p>
          <a:p>
            <a:pPr marL="0" indent="0">
              <a:spcBef>
                <a:spcPts val="2500"/>
              </a:spcBef>
              <a:buNone/>
            </a:pPr>
            <a:r>
              <a:rPr lang="en-GB" sz="1200" b="1"/>
              <a:t>Contribute to Open-source</a:t>
            </a:r>
          </a:p>
          <a:p>
            <a:pPr marL="0" lvl="1" indent="0">
              <a:buNone/>
            </a:pPr>
            <a:r>
              <a:rPr lang="en-GB" sz="1200"/>
              <a:t>Contribute to open-source Python projects to enhance your skills, collaborate with other developers, and improve your portfolio.</a:t>
            </a:r>
          </a:p>
          <a:p>
            <a:pPr marL="0" indent="0">
              <a:spcBef>
                <a:spcPts val="2500"/>
              </a:spcBef>
              <a:buNone/>
            </a:pPr>
            <a:r>
              <a:rPr lang="en-GB" sz="1200" b="1"/>
              <a:t>Prepare for Interviews and Certifications</a:t>
            </a:r>
          </a:p>
          <a:p>
            <a:pPr marL="0" lvl="1" indent="0">
              <a:buNone/>
            </a:pPr>
            <a:r>
              <a:rPr lang="en-GB" sz="1200"/>
              <a:t>Prepare for job interviews and obtain certifications to showcase your expertise and stand out in the professional field.</a:t>
            </a:r>
            <a:endParaRPr lang="en-IN" sz="1200"/>
          </a:p>
        </p:txBody>
      </p:sp>
      <p:pic>
        <p:nvPicPr>
          <p:cNvPr id="6" name="Graphic 5">
            <a:extLst>
              <a:ext uri="{FF2B5EF4-FFF2-40B4-BE49-F238E27FC236}">
                <a16:creationId xmlns:a16="http://schemas.microsoft.com/office/drawing/2014/main" id="{D711003D-1301-FA08-AE67-CDA4E327C4E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22955" y="-331902"/>
            <a:ext cx="2087796" cy="2087796"/>
          </a:xfrm>
          <a:prstGeom prst="rect">
            <a:avLst/>
          </a:prstGeom>
        </p:spPr>
      </p:pic>
      <p:pic>
        <p:nvPicPr>
          <p:cNvPr id="3" name="Graphic 2">
            <a:extLst>
              <a:ext uri="{FF2B5EF4-FFF2-40B4-BE49-F238E27FC236}">
                <a16:creationId xmlns:a16="http://schemas.microsoft.com/office/drawing/2014/main" id="{8A4D4AE6-CCE4-C720-B051-836E86BB6D42}"/>
              </a:ext>
            </a:extLst>
          </p:cNvPr>
          <p:cNvPicPr>
            <a:picLocks noChangeAspect="1"/>
          </p:cNvPicPr>
          <p:nvPr/>
        </p:nvPicPr>
        <p:blipFill>
          <a:blip r:embed="rId5">
            <a:extLst>
              <a:ext uri="{96DAC541-7B7A-43D3-8B79-37D633B846F1}">
                <asvg:svgBlip xmlns:asvg="http://schemas.microsoft.com/office/drawing/2016/SVG/main" r:embed="rId6"/>
              </a:ext>
            </a:extLst>
          </a:blip>
          <a:srcRect l="18081" t="26577" r="6258" b="24287"/>
          <a:stretch/>
        </p:blipFill>
        <p:spPr>
          <a:xfrm>
            <a:off x="10669045" y="100223"/>
            <a:ext cx="1501658" cy="975212"/>
          </a:xfrm>
          <a:prstGeom prst="rect">
            <a:avLst/>
          </a:prstGeom>
        </p:spPr>
      </p:pic>
    </p:spTree>
    <p:extLst>
      <p:ext uri="{BB962C8B-B14F-4D97-AF65-F5344CB8AC3E}">
        <p14:creationId xmlns:p14="http://schemas.microsoft.com/office/powerpoint/2010/main" val="371643261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3166C8C-BDF7-558D-1B73-10E33BB400B3}"/>
            </a:ext>
          </a:extLst>
        </p:cNvPr>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9CD309E7-8D85-CC46-B32D-0D7B1FB6B3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A3B56E-BE44-90F7-A059-FA5DFAEFCF84}"/>
              </a:ext>
            </a:extLst>
          </p:cNvPr>
          <p:cNvSpPr>
            <a:spLocks noGrp="1"/>
          </p:cNvSpPr>
          <p:nvPr>
            <p:ph type="title"/>
          </p:nvPr>
        </p:nvSpPr>
        <p:spPr>
          <a:xfrm>
            <a:off x="793662" y="386930"/>
            <a:ext cx="10066122" cy="1298448"/>
          </a:xfrm>
        </p:spPr>
        <p:txBody>
          <a:bodyPr anchor="b">
            <a:normAutofit/>
          </a:bodyPr>
          <a:lstStyle/>
          <a:p>
            <a:r>
              <a:rPr lang="en-IN" sz="4800"/>
              <a:t>FEW POINTS TO REMEMBER</a:t>
            </a:r>
            <a:endParaRPr lang="en-IN" sz="4800" dirty="0"/>
          </a:p>
        </p:txBody>
      </p:sp>
      <p:sp>
        <p:nvSpPr>
          <p:cNvPr id="30" name="Rectangle 29">
            <a:extLst>
              <a:ext uri="{FF2B5EF4-FFF2-40B4-BE49-F238E27FC236}">
                <a16:creationId xmlns:a16="http://schemas.microsoft.com/office/drawing/2014/main" id="{56DF177D-C7AE-B284-9079-7FBD8D5C7E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81256576-30A7-6DCD-5AA1-88CFBAFDD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phic 2">
            <a:extLst>
              <a:ext uri="{FF2B5EF4-FFF2-40B4-BE49-F238E27FC236}">
                <a16:creationId xmlns:a16="http://schemas.microsoft.com/office/drawing/2014/main" id="{DA93469E-8F67-5E33-069E-8DF47481706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629548" y="2484255"/>
            <a:ext cx="3714244" cy="3714244"/>
          </a:xfrm>
          <a:prstGeom prst="rect">
            <a:avLst/>
          </a:prstGeom>
        </p:spPr>
      </p:pic>
      <p:sp>
        <p:nvSpPr>
          <p:cNvPr id="20" name="Rectangle 19">
            <a:extLst>
              <a:ext uri="{FF2B5EF4-FFF2-40B4-BE49-F238E27FC236}">
                <a16:creationId xmlns:a16="http://schemas.microsoft.com/office/drawing/2014/main" id="{B43B7AD7-410E-FC53-C10D-EBF75F1CBD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Content Placeholder 2">
            <a:extLst>
              <a:ext uri="{FF2B5EF4-FFF2-40B4-BE49-F238E27FC236}">
                <a16:creationId xmlns:a16="http://schemas.microsoft.com/office/drawing/2014/main" id="{292633B1-5C0B-7458-D8F4-F235BAB6F3E8}"/>
              </a:ext>
            </a:extLst>
          </p:cNvPr>
          <p:cNvGraphicFramePr>
            <a:graphicFrameLocks noGrp="1"/>
          </p:cNvGraphicFramePr>
          <p:nvPr>
            <p:ph idx="1"/>
            <p:extLst>
              <p:ext uri="{D42A27DB-BD31-4B8C-83A1-F6EECF244321}">
                <p14:modId xmlns:p14="http://schemas.microsoft.com/office/powerpoint/2010/main" val="4174953888"/>
              </p:ext>
              <p:ext uri="{E7BDC344-281C-4309-B0C6-D0EE65EED2A8}">
                <p202:designPr xmlns:p202="http://schemas.microsoft.com/office/powerpoint/2020/02/main">
                  <p202:designTagLst>
                    <p202:designTag name="ARCH:1:CLS" val="InformationBlock"/>
                    <p202:designTag name="ARCH:1:VSVAR" val="TitledTextBox"/>
                  </p202:designTagLst>
                </p202:designPr>
              </p:ext>
            </p:extLst>
          </p:nvPr>
        </p:nvGraphicFramePr>
        <p:xfrm>
          <a:off x="1049325" y="2669797"/>
          <a:ext cx="4530898" cy="363945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8" name="Graphic 7">
            <a:extLst>
              <a:ext uri="{FF2B5EF4-FFF2-40B4-BE49-F238E27FC236}">
                <a16:creationId xmlns:a16="http://schemas.microsoft.com/office/drawing/2014/main" id="{01062150-5856-FAF2-F6EB-7485923838B2}"/>
              </a:ext>
            </a:extLst>
          </p:cNvPr>
          <p:cNvPicPr>
            <a:picLocks noChangeAspect="1"/>
          </p:cNvPicPr>
          <p:nvPr/>
        </p:nvPicPr>
        <p:blipFill>
          <a:blip r:embed="rId10">
            <a:extLst>
              <a:ext uri="{96DAC541-7B7A-43D3-8B79-37D633B846F1}">
                <asvg:svgBlip xmlns:asvg="http://schemas.microsoft.com/office/drawing/2016/SVG/main" r:embed="rId11"/>
              </a:ext>
            </a:extLst>
          </a:blip>
          <a:srcRect l="18081" t="26577" r="6258" b="24287"/>
          <a:stretch/>
        </p:blipFill>
        <p:spPr>
          <a:xfrm>
            <a:off x="10647509" y="73463"/>
            <a:ext cx="1501658" cy="975212"/>
          </a:xfrm>
          <a:prstGeom prst="rect">
            <a:avLst/>
          </a:prstGeom>
        </p:spPr>
      </p:pic>
    </p:spTree>
    <p:extLst>
      <p:ext uri="{BB962C8B-B14F-4D97-AF65-F5344CB8AC3E}">
        <p14:creationId xmlns:p14="http://schemas.microsoft.com/office/powerpoint/2010/main" val="13166971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ECCEC0-CFC1-9E0A-656D-38FFE8FC2388}"/>
              </a:ext>
            </a:extLst>
          </p:cNvPr>
          <p:cNvSpPr>
            <a:spLocks noGrp="1"/>
          </p:cNvSpPr>
          <p:nvPr>
            <p:ph type="ctrTitle"/>
          </p:nvPr>
        </p:nvSpPr>
        <p:spPr>
          <a:xfrm>
            <a:off x="599609" y="679731"/>
            <a:ext cx="4171994" cy="3736540"/>
          </a:xfrm>
        </p:spPr>
        <p:txBody>
          <a:bodyPr>
            <a:normAutofit/>
          </a:bodyPr>
          <a:lstStyle/>
          <a:p>
            <a:pPr algn="l"/>
            <a:r>
              <a:rPr lang="en-IN"/>
              <a:t>Python Foundation Couse</a:t>
            </a:r>
          </a:p>
        </p:txBody>
      </p:sp>
      <p:grpSp>
        <p:nvGrpSpPr>
          <p:cNvPr id="18" name="Group 17">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19" name="Straight Connector 18">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phic 2">
            <a:extLst>
              <a:ext uri="{FF2B5EF4-FFF2-40B4-BE49-F238E27FC236}">
                <a16:creationId xmlns:a16="http://schemas.microsoft.com/office/drawing/2014/main" id="{E5E055F5-9146-1CAC-5914-595934AB2F8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40572" y="569297"/>
            <a:ext cx="5608830" cy="5608830"/>
          </a:xfrm>
          <a:prstGeom prst="rect">
            <a:avLst/>
          </a:prstGeom>
        </p:spPr>
      </p:pic>
      <p:pic>
        <p:nvPicPr>
          <p:cNvPr id="5" name="Graphic 4">
            <a:extLst>
              <a:ext uri="{FF2B5EF4-FFF2-40B4-BE49-F238E27FC236}">
                <a16:creationId xmlns:a16="http://schemas.microsoft.com/office/drawing/2014/main" id="{4E7AF058-F2BD-45CC-1B28-714911C8F686}"/>
              </a:ext>
            </a:extLst>
          </p:cNvPr>
          <p:cNvPicPr>
            <a:picLocks noChangeAspect="1"/>
          </p:cNvPicPr>
          <p:nvPr/>
        </p:nvPicPr>
        <p:blipFill>
          <a:blip r:embed="rId5">
            <a:extLst>
              <a:ext uri="{96DAC541-7B7A-43D3-8B79-37D633B846F1}">
                <asvg:svgBlip xmlns:asvg="http://schemas.microsoft.com/office/drawing/2016/SVG/main" r:embed="rId6"/>
              </a:ext>
            </a:extLst>
          </a:blip>
          <a:srcRect l="18081" t="26577" r="6258" b="24287"/>
          <a:stretch/>
        </p:blipFill>
        <p:spPr>
          <a:xfrm>
            <a:off x="599609" y="192124"/>
            <a:ext cx="1501658" cy="975212"/>
          </a:xfrm>
          <a:prstGeom prst="rect">
            <a:avLst/>
          </a:prstGeom>
        </p:spPr>
      </p:pic>
    </p:spTree>
    <p:extLst>
      <p:ext uri="{BB962C8B-B14F-4D97-AF65-F5344CB8AC3E}">
        <p14:creationId xmlns:p14="http://schemas.microsoft.com/office/powerpoint/2010/main" val="4003271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C73FBB9-0A2C-ED2A-F7A9-FE14E7BCD1D8}"/>
            </a:ext>
          </a:extLst>
        </p:cNvPr>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C4ACE734-254A-B270-D8E2-993C6A287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F6D597-70E9-1CAB-A330-DDACA818D21F}"/>
              </a:ext>
            </a:extLst>
          </p:cNvPr>
          <p:cNvSpPr>
            <a:spLocks noGrp="1"/>
          </p:cNvSpPr>
          <p:nvPr>
            <p:ph type="title"/>
          </p:nvPr>
        </p:nvSpPr>
        <p:spPr>
          <a:xfrm>
            <a:off x="154565" y="548753"/>
            <a:ext cx="10066122" cy="1298448"/>
          </a:xfrm>
        </p:spPr>
        <p:txBody>
          <a:bodyPr anchor="b">
            <a:noAutofit/>
          </a:bodyPr>
          <a:lstStyle/>
          <a:p>
            <a:r>
              <a:rPr lang="en-IN" b="1" dirty="0"/>
              <a:t>Session 1: Start with Jupyter Notebook Learn Basic Syntax</a:t>
            </a:r>
          </a:p>
        </p:txBody>
      </p:sp>
      <p:sp>
        <p:nvSpPr>
          <p:cNvPr id="30" name="Rectangle 29">
            <a:extLst>
              <a:ext uri="{FF2B5EF4-FFF2-40B4-BE49-F238E27FC236}">
                <a16:creationId xmlns:a16="http://schemas.microsoft.com/office/drawing/2014/main" id="{54278B0A-C94D-35F2-974D-0E6823C5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70C10475-5E0A-0F2F-A7DB-490C68FAEB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phic 2">
            <a:extLst>
              <a:ext uri="{FF2B5EF4-FFF2-40B4-BE49-F238E27FC236}">
                <a16:creationId xmlns:a16="http://schemas.microsoft.com/office/drawing/2014/main" id="{1327C84E-453B-716F-BFD1-BFA4D4DC57E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629548" y="2484255"/>
            <a:ext cx="3714244" cy="3714244"/>
          </a:xfrm>
          <a:prstGeom prst="rect">
            <a:avLst/>
          </a:prstGeom>
        </p:spPr>
      </p:pic>
      <p:sp>
        <p:nvSpPr>
          <p:cNvPr id="20" name="Rectangle 19">
            <a:extLst>
              <a:ext uri="{FF2B5EF4-FFF2-40B4-BE49-F238E27FC236}">
                <a16:creationId xmlns:a16="http://schemas.microsoft.com/office/drawing/2014/main" id="{7C38A3A8-6ED1-DFC9-26CD-C038B7B6F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a:extLst>
              <a:ext uri="{FF2B5EF4-FFF2-40B4-BE49-F238E27FC236}">
                <a16:creationId xmlns:a16="http://schemas.microsoft.com/office/drawing/2014/main" id="{B49D4677-64CC-3405-F16D-DBC23D0A61A2}"/>
              </a:ext>
            </a:extLst>
          </p:cNvPr>
          <p:cNvPicPr>
            <a:picLocks noChangeAspect="1"/>
          </p:cNvPicPr>
          <p:nvPr/>
        </p:nvPicPr>
        <p:blipFill>
          <a:blip r:embed="rId5">
            <a:extLst>
              <a:ext uri="{96DAC541-7B7A-43D3-8B79-37D633B846F1}">
                <asvg:svgBlip xmlns:asvg="http://schemas.microsoft.com/office/drawing/2016/SVG/main" r:embed="rId6"/>
              </a:ext>
            </a:extLst>
          </a:blip>
          <a:srcRect l="18081" t="26577" r="6258" b="24287"/>
          <a:stretch/>
        </p:blipFill>
        <p:spPr>
          <a:xfrm>
            <a:off x="10647509" y="73463"/>
            <a:ext cx="1501658" cy="975212"/>
          </a:xfrm>
          <a:prstGeom prst="rect">
            <a:avLst/>
          </a:prstGeom>
        </p:spPr>
      </p:pic>
      <p:sp>
        <p:nvSpPr>
          <p:cNvPr id="6" name="TextBox 5">
            <a:extLst>
              <a:ext uri="{FF2B5EF4-FFF2-40B4-BE49-F238E27FC236}">
                <a16:creationId xmlns:a16="http://schemas.microsoft.com/office/drawing/2014/main" id="{BD4ECF36-9B4C-0274-4FA2-AE8FD2BAC781}"/>
              </a:ext>
            </a:extLst>
          </p:cNvPr>
          <p:cNvSpPr txBox="1"/>
          <p:nvPr/>
        </p:nvSpPr>
        <p:spPr>
          <a:xfrm>
            <a:off x="816077" y="2780068"/>
            <a:ext cx="4960461" cy="1754326"/>
          </a:xfrm>
          <a:prstGeom prst="rect">
            <a:avLst/>
          </a:prstGeom>
          <a:noFill/>
        </p:spPr>
        <p:txBody>
          <a:bodyPr wrap="none" rtlCol="0">
            <a:spAutoFit/>
          </a:bodyPr>
          <a:lstStyle/>
          <a:p>
            <a:pPr marL="285750" indent="-285750">
              <a:buFont typeface="Wingdings" panose="05000000000000000000" pitchFamily="2" charset="2"/>
              <a:buChar char="Ø"/>
            </a:pPr>
            <a:r>
              <a:rPr lang="en-IN" dirty="0"/>
              <a:t>Python Basics</a:t>
            </a:r>
          </a:p>
          <a:p>
            <a:pPr marL="285750" indent="-285750">
              <a:buFont typeface="Wingdings" panose="05000000000000000000" pitchFamily="2" charset="2"/>
              <a:buChar char="Ø"/>
            </a:pPr>
            <a:r>
              <a:rPr lang="en-IN" dirty="0"/>
              <a:t>Control and conditional statements structure</a:t>
            </a:r>
          </a:p>
          <a:p>
            <a:pPr marL="285750" indent="-285750">
              <a:buFont typeface="Wingdings" panose="05000000000000000000" pitchFamily="2" charset="2"/>
              <a:buChar char="Ø"/>
            </a:pPr>
            <a:r>
              <a:rPr lang="en-IN" dirty="0"/>
              <a:t>Loops : While, For loop</a:t>
            </a:r>
          </a:p>
          <a:p>
            <a:pPr marL="285750" indent="-285750">
              <a:buFont typeface="Wingdings" panose="05000000000000000000" pitchFamily="2" charset="2"/>
              <a:buChar char="Ø"/>
            </a:pPr>
            <a:r>
              <a:rPr lang="en-IN" dirty="0"/>
              <a:t>User Input</a:t>
            </a:r>
          </a:p>
          <a:p>
            <a:pPr marL="285750" indent="-285750">
              <a:buFont typeface="Wingdings" panose="05000000000000000000" pitchFamily="2" charset="2"/>
              <a:buChar char="Ø"/>
            </a:pPr>
            <a:r>
              <a:rPr lang="en-IN" dirty="0"/>
              <a:t>Data Types and Variables</a:t>
            </a:r>
          </a:p>
          <a:p>
            <a:pPr marL="285750" indent="-285750">
              <a:buFont typeface="Wingdings" panose="05000000000000000000" pitchFamily="2" charset="2"/>
              <a:buChar char="Ø"/>
            </a:pPr>
            <a:r>
              <a:rPr lang="en-IN" dirty="0"/>
              <a:t>Typecasting</a:t>
            </a:r>
          </a:p>
        </p:txBody>
      </p:sp>
    </p:spTree>
    <p:extLst>
      <p:ext uri="{BB962C8B-B14F-4D97-AF65-F5344CB8AC3E}">
        <p14:creationId xmlns:p14="http://schemas.microsoft.com/office/powerpoint/2010/main" val="366498992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DE45CD0-71F0-F3A6-EDFE-79E7ED61EAEE}"/>
            </a:ext>
          </a:extLst>
        </p:cNvPr>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386AAB93-D79C-B57B-7790-69FEC0802D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F695C0-3D58-327A-4348-5161BD961563}"/>
              </a:ext>
            </a:extLst>
          </p:cNvPr>
          <p:cNvSpPr>
            <a:spLocks noGrp="1"/>
          </p:cNvSpPr>
          <p:nvPr>
            <p:ph type="title"/>
          </p:nvPr>
        </p:nvSpPr>
        <p:spPr>
          <a:xfrm>
            <a:off x="154565" y="548753"/>
            <a:ext cx="10066122" cy="1298448"/>
          </a:xfrm>
        </p:spPr>
        <p:txBody>
          <a:bodyPr anchor="b">
            <a:noAutofit/>
          </a:bodyPr>
          <a:lstStyle/>
          <a:p>
            <a:r>
              <a:rPr lang="en-IN" b="1" dirty="0"/>
              <a:t>Session 2: Data Structures &amp; Functions</a:t>
            </a:r>
          </a:p>
        </p:txBody>
      </p:sp>
      <p:sp>
        <p:nvSpPr>
          <p:cNvPr id="30" name="Rectangle 29">
            <a:extLst>
              <a:ext uri="{FF2B5EF4-FFF2-40B4-BE49-F238E27FC236}">
                <a16:creationId xmlns:a16="http://schemas.microsoft.com/office/drawing/2014/main" id="{72EC8864-0BF8-09C8-BB53-3B1171A5A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8A95655A-A889-26F1-4050-00E16BFBE9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phic 2">
            <a:extLst>
              <a:ext uri="{FF2B5EF4-FFF2-40B4-BE49-F238E27FC236}">
                <a16:creationId xmlns:a16="http://schemas.microsoft.com/office/drawing/2014/main" id="{75F8E863-32DF-E507-ACAD-73CEA2E1D0E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629548" y="2484255"/>
            <a:ext cx="3714244" cy="3714244"/>
          </a:xfrm>
          <a:prstGeom prst="rect">
            <a:avLst/>
          </a:prstGeom>
        </p:spPr>
      </p:pic>
      <p:sp>
        <p:nvSpPr>
          <p:cNvPr id="20" name="Rectangle 19">
            <a:extLst>
              <a:ext uri="{FF2B5EF4-FFF2-40B4-BE49-F238E27FC236}">
                <a16:creationId xmlns:a16="http://schemas.microsoft.com/office/drawing/2014/main" id="{90EA63AC-E06B-B80B-AD35-35023078F9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a:extLst>
              <a:ext uri="{FF2B5EF4-FFF2-40B4-BE49-F238E27FC236}">
                <a16:creationId xmlns:a16="http://schemas.microsoft.com/office/drawing/2014/main" id="{7A8AE5B0-6163-9A8F-E8DB-2DC4DF784FF8}"/>
              </a:ext>
            </a:extLst>
          </p:cNvPr>
          <p:cNvPicPr>
            <a:picLocks noChangeAspect="1"/>
          </p:cNvPicPr>
          <p:nvPr/>
        </p:nvPicPr>
        <p:blipFill>
          <a:blip r:embed="rId5">
            <a:extLst>
              <a:ext uri="{96DAC541-7B7A-43D3-8B79-37D633B846F1}">
                <asvg:svgBlip xmlns:asvg="http://schemas.microsoft.com/office/drawing/2016/SVG/main" r:embed="rId6"/>
              </a:ext>
            </a:extLst>
          </a:blip>
          <a:srcRect l="18081" t="26577" r="6258" b="24287"/>
          <a:stretch/>
        </p:blipFill>
        <p:spPr>
          <a:xfrm>
            <a:off x="10647509" y="73463"/>
            <a:ext cx="1501658" cy="975212"/>
          </a:xfrm>
          <a:prstGeom prst="rect">
            <a:avLst/>
          </a:prstGeom>
        </p:spPr>
      </p:pic>
      <p:sp>
        <p:nvSpPr>
          <p:cNvPr id="6" name="TextBox 5">
            <a:extLst>
              <a:ext uri="{FF2B5EF4-FFF2-40B4-BE49-F238E27FC236}">
                <a16:creationId xmlns:a16="http://schemas.microsoft.com/office/drawing/2014/main" id="{8AFBF2DC-5EA3-72BE-4A78-1D680D28E290}"/>
              </a:ext>
            </a:extLst>
          </p:cNvPr>
          <p:cNvSpPr txBox="1"/>
          <p:nvPr/>
        </p:nvSpPr>
        <p:spPr>
          <a:xfrm>
            <a:off x="816077" y="2780068"/>
            <a:ext cx="3306161" cy="2585323"/>
          </a:xfrm>
          <a:prstGeom prst="rect">
            <a:avLst/>
          </a:prstGeom>
          <a:noFill/>
        </p:spPr>
        <p:txBody>
          <a:bodyPr wrap="none" rtlCol="0">
            <a:spAutoFit/>
          </a:bodyPr>
          <a:lstStyle/>
          <a:p>
            <a:pPr marL="285750" indent="-285750">
              <a:buFont typeface="Wingdings" panose="05000000000000000000" pitchFamily="2" charset="2"/>
              <a:buChar char="Ø"/>
            </a:pPr>
            <a:r>
              <a:rPr lang="en-IN" dirty="0"/>
              <a:t>Strings and Inbuilt Functions</a:t>
            </a:r>
          </a:p>
          <a:p>
            <a:pPr marL="285750" indent="-285750">
              <a:buFont typeface="Wingdings" panose="05000000000000000000" pitchFamily="2" charset="2"/>
              <a:buChar char="Ø"/>
            </a:pPr>
            <a:r>
              <a:rPr lang="en-IN" dirty="0"/>
              <a:t>List and Boolean Variables </a:t>
            </a:r>
          </a:p>
          <a:p>
            <a:pPr marL="285750" indent="-285750">
              <a:buFont typeface="Wingdings" panose="05000000000000000000" pitchFamily="2" charset="2"/>
              <a:buChar char="Ø"/>
            </a:pPr>
            <a:r>
              <a:rPr lang="en-IN" dirty="0"/>
              <a:t>Sets</a:t>
            </a:r>
          </a:p>
          <a:p>
            <a:pPr marL="285750" indent="-285750">
              <a:buFont typeface="Wingdings" panose="05000000000000000000" pitchFamily="2" charset="2"/>
              <a:buChar char="Ø"/>
            </a:pPr>
            <a:r>
              <a:rPr lang="en-IN" dirty="0"/>
              <a:t>Dictionaries</a:t>
            </a:r>
          </a:p>
          <a:p>
            <a:pPr marL="285750" indent="-285750">
              <a:buFont typeface="Wingdings" panose="05000000000000000000" pitchFamily="2" charset="2"/>
              <a:buChar char="Ø"/>
            </a:pPr>
            <a:r>
              <a:rPr lang="en-IN" dirty="0"/>
              <a:t>Tuples</a:t>
            </a:r>
          </a:p>
          <a:p>
            <a:pPr marL="285750" indent="-285750">
              <a:buFont typeface="Wingdings" panose="05000000000000000000" pitchFamily="2" charset="2"/>
              <a:buChar char="Ø"/>
            </a:pPr>
            <a:r>
              <a:rPr lang="en-IN" dirty="0"/>
              <a:t>Functions</a:t>
            </a:r>
          </a:p>
          <a:p>
            <a:pPr marL="285750" indent="-285750">
              <a:buFont typeface="Wingdings" panose="05000000000000000000" pitchFamily="2" charset="2"/>
              <a:buChar char="Ø"/>
            </a:pPr>
            <a:r>
              <a:rPr lang="en-IN" dirty="0"/>
              <a:t>Lambda Functions</a:t>
            </a:r>
          </a:p>
          <a:p>
            <a:pPr marL="285750" indent="-285750">
              <a:buFont typeface="Wingdings" panose="05000000000000000000" pitchFamily="2" charset="2"/>
              <a:buChar char="Ø"/>
            </a:pPr>
            <a:r>
              <a:rPr lang="en-IN" dirty="0"/>
              <a:t>Iterators and Generators</a:t>
            </a:r>
          </a:p>
          <a:p>
            <a:pPr marL="285750" indent="-285750">
              <a:buFont typeface="Wingdings" panose="05000000000000000000" pitchFamily="2" charset="2"/>
              <a:buChar char="Ø"/>
            </a:pPr>
            <a:r>
              <a:rPr lang="en-IN" dirty="0"/>
              <a:t>Exceptional Handling</a:t>
            </a:r>
          </a:p>
        </p:txBody>
      </p:sp>
    </p:spTree>
    <p:extLst>
      <p:ext uri="{BB962C8B-B14F-4D97-AF65-F5344CB8AC3E}">
        <p14:creationId xmlns:p14="http://schemas.microsoft.com/office/powerpoint/2010/main" val="31041950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1B65C5F-F30D-05ED-3E2D-FC73C28F7F88}"/>
            </a:ext>
          </a:extLst>
        </p:cNvPr>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9AE4C7C6-25A5-4332-DD0F-BBABB5379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4131B6-95C0-3855-C96A-B95F1B0554D7}"/>
              </a:ext>
            </a:extLst>
          </p:cNvPr>
          <p:cNvSpPr>
            <a:spLocks noGrp="1"/>
          </p:cNvSpPr>
          <p:nvPr>
            <p:ph type="title"/>
          </p:nvPr>
        </p:nvSpPr>
        <p:spPr>
          <a:xfrm>
            <a:off x="154565" y="548753"/>
            <a:ext cx="10066122" cy="1298448"/>
          </a:xfrm>
        </p:spPr>
        <p:txBody>
          <a:bodyPr anchor="b">
            <a:noAutofit/>
          </a:bodyPr>
          <a:lstStyle/>
          <a:p>
            <a:r>
              <a:rPr lang="en-IN" b="1" dirty="0"/>
              <a:t>Session 3: Data Structures &amp; Functions</a:t>
            </a:r>
          </a:p>
        </p:txBody>
      </p:sp>
      <p:sp>
        <p:nvSpPr>
          <p:cNvPr id="30" name="Rectangle 29">
            <a:extLst>
              <a:ext uri="{FF2B5EF4-FFF2-40B4-BE49-F238E27FC236}">
                <a16:creationId xmlns:a16="http://schemas.microsoft.com/office/drawing/2014/main" id="{86473C6E-2630-ABF5-C2AA-FFFDF190C6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B1FC1C71-7186-6DB6-A96A-19FCAD582E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phic 2">
            <a:extLst>
              <a:ext uri="{FF2B5EF4-FFF2-40B4-BE49-F238E27FC236}">
                <a16:creationId xmlns:a16="http://schemas.microsoft.com/office/drawing/2014/main" id="{FB5600A6-75A2-3E4D-4C3C-DD00A6D6011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629548" y="2484255"/>
            <a:ext cx="3714244" cy="3714244"/>
          </a:xfrm>
          <a:prstGeom prst="rect">
            <a:avLst/>
          </a:prstGeom>
        </p:spPr>
      </p:pic>
      <p:sp>
        <p:nvSpPr>
          <p:cNvPr id="20" name="Rectangle 19">
            <a:extLst>
              <a:ext uri="{FF2B5EF4-FFF2-40B4-BE49-F238E27FC236}">
                <a16:creationId xmlns:a16="http://schemas.microsoft.com/office/drawing/2014/main" id="{EACD57CB-B209-E8D8-7215-893FF522B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a:extLst>
              <a:ext uri="{FF2B5EF4-FFF2-40B4-BE49-F238E27FC236}">
                <a16:creationId xmlns:a16="http://schemas.microsoft.com/office/drawing/2014/main" id="{65EFCF7E-6C34-4B78-C3F2-C290961FC854}"/>
              </a:ext>
            </a:extLst>
          </p:cNvPr>
          <p:cNvPicPr>
            <a:picLocks noChangeAspect="1"/>
          </p:cNvPicPr>
          <p:nvPr/>
        </p:nvPicPr>
        <p:blipFill>
          <a:blip r:embed="rId5">
            <a:extLst>
              <a:ext uri="{96DAC541-7B7A-43D3-8B79-37D633B846F1}">
                <asvg:svgBlip xmlns:asvg="http://schemas.microsoft.com/office/drawing/2016/SVG/main" r:embed="rId6"/>
              </a:ext>
            </a:extLst>
          </a:blip>
          <a:srcRect l="18081" t="26577" r="6258" b="24287"/>
          <a:stretch/>
        </p:blipFill>
        <p:spPr>
          <a:xfrm>
            <a:off x="10647509" y="73463"/>
            <a:ext cx="1501658" cy="975212"/>
          </a:xfrm>
          <a:prstGeom prst="rect">
            <a:avLst/>
          </a:prstGeom>
        </p:spPr>
      </p:pic>
      <p:sp>
        <p:nvSpPr>
          <p:cNvPr id="6" name="TextBox 5">
            <a:extLst>
              <a:ext uri="{FF2B5EF4-FFF2-40B4-BE49-F238E27FC236}">
                <a16:creationId xmlns:a16="http://schemas.microsoft.com/office/drawing/2014/main" id="{4319C4B9-8E57-918B-8DCE-71A8D6BEB344}"/>
              </a:ext>
            </a:extLst>
          </p:cNvPr>
          <p:cNvSpPr txBox="1"/>
          <p:nvPr/>
        </p:nvSpPr>
        <p:spPr>
          <a:xfrm>
            <a:off x="816077" y="2780068"/>
            <a:ext cx="2092945" cy="1477328"/>
          </a:xfrm>
          <a:prstGeom prst="rect">
            <a:avLst/>
          </a:prstGeom>
          <a:noFill/>
        </p:spPr>
        <p:txBody>
          <a:bodyPr wrap="none" rtlCol="0">
            <a:spAutoFit/>
          </a:bodyPr>
          <a:lstStyle/>
          <a:p>
            <a:pPr marL="285750" indent="-285750">
              <a:buFont typeface="Wingdings" panose="05000000000000000000" pitchFamily="2" charset="2"/>
              <a:buChar char="Ø"/>
            </a:pPr>
            <a:r>
              <a:rPr lang="en-IN" dirty="0"/>
              <a:t>Class &amp; Objects</a:t>
            </a:r>
          </a:p>
          <a:p>
            <a:pPr marL="285750" indent="-285750">
              <a:buFont typeface="Wingdings" panose="05000000000000000000" pitchFamily="2" charset="2"/>
              <a:buChar char="Ø"/>
            </a:pPr>
            <a:r>
              <a:rPr lang="en-IN" dirty="0"/>
              <a:t>Method</a:t>
            </a:r>
          </a:p>
          <a:p>
            <a:pPr marL="285750" indent="-285750">
              <a:buFont typeface="Wingdings" panose="05000000000000000000" pitchFamily="2" charset="2"/>
              <a:buChar char="Ø"/>
            </a:pPr>
            <a:r>
              <a:rPr lang="en-IN" dirty="0"/>
              <a:t>OOPS Concepts</a:t>
            </a:r>
          </a:p>
          <a:p>
            <a:pPr marL="285750" indent="-285750">
              <a:buFont typeface="Wingdings" panose="05000000000000000000" pitchFamily="2" charset="2"/>
              <a:buChar char="Ø"/>
            </a:pPr>
            <a:r>
              <a:rPr lang="en-IN" dirty="0"/>
              <a:t>Python Libraries</a:t>
            </a:r>
          </a:p>
          <a:p>
            <a:pPr marL="742950" lvl="1" indent="-285750">
              <a:buFont typeface="Wingdings" panose="05000000000000000000" pitchFamily="2" charset="2"/>
              <a:buChar char="Ø"/>
            </a:pPr>
            <a:r>
              <a:rPr lang="en-IN" dirty="0" err="1"/>
              <a:t>Numpy</a:t>
            </a:r>
            <a:endParaRPr lang="en-IN" dirty="0"/>
          </a:p>
        </p:txBody>
      </p:sp>
    </p:spTree>
    <p:extLst>
      <p:ext uri="{BB962C8B-B14F-4D97-AF65-F5344CB8AC3E}">
        <p14:creationId xmlns:p14="http://schemas.microsoft.com/office/powerpoint/2010/main" val="376235995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47A5E45-4393-6EE8-E723-26C30288F725}"/>
            </a:ext>
          </a:extLst>
        </p:cNvPr>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DC8C775C-F945-B73C-4A22-B356C67B6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54A145-F617-7626-5A6E-559D44CC6EC3}"/>
              </a:ext>
            </a:extLst>
          </p:cNvPr>
          <p:cNvSpPr>
            <a:spLocks noGrp="1"/>
          </p:cNvSpPr>
          <p:nvPr>
            <p:ph type="ctrTitle"/>
          </p:nvPr>
        </p:nvSpPr>
        <p:spPr>
          <a:xfrm>
            <a:off x="599608" y="679731"/>
            <a:ext cx="4533015" cy="3736540"/>
          </a:xfrm>
        </p:spPr>
        <p:txBody>
          <a:bodyPr>
            <a:normAutofit/>
          </a:bodyPr>
          <a:lstStyle/>
          <a:p>
            <a:pPr algn="l"/>
            <a:r>
              <a:rPr lang="en-IN" dirty="0"/>
              <a:t>Python Specialization Couse</a:t>
            </a:r>
          </a:p>
        </p:txBody>
      </p:sp>
      <p:grpSp>
        <p:nvGrpSpPr>
          <p:cNvPr id="18" name="Group 17">
            <a:extLst>
              <a:ext uri="{FF2B5EF4-FFF2-40B4-BE49-F238E27FC236}">
                <a16:creationId xmlns:a16="http://schemas.microsoft.com/office/drawing/2014/main" id="{10749D2A-10EC-6E57-9FCA-364BE6FB81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19" name="Straight Connector 18">
              <a:extLst>
                <a:ext uri="{FF2B5EF4-FFF2-40B4-BE49-F238E27FC236}">
                  <a16:creationId xmlns:a16="http://schemas.microsoft.com/office/drawing/2014/main" id="{FBD0C452-7561-5D95-3195-A1640C9D82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457A3F2D-89A7-334C-0402-0D1AA3ABAA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B328146D-77BA-C8B5-E8B6-8A87883FD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phic 2">
            <a:extLst>
              <a:ext uri="{FF2B5EF4-FFF2-40B4-BE49-F238E27FC236}">
                <a16:creationId xmlns:a16="http://schemas.microsoft.com/office/drawing/2014/main" id="{857F36A3-59C3-60D4-7BAA-562791A6ACA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40572" y="569297"/>
            <a:ext cx="5608830" cy="5608830"/>
          </a:xfrm>
          <a:prstGeom prst="rect">
            <a:avLst/>
          </a:prstGeom>
        </p:spPr>
      </p:pic>
      <p:pic>
        <p:nvPicPr>
          <p:cNvPr id="4" name="Graphic 3">
            <a:extLst>
              <a:ext uri="{FF2B5EF4-FFF2-40B4-BE49-F238E27FC236}">
                <a16:creationId xmlns:a16="http://schemas.microsoft.com/office/drawing/2014/main" id="{EB9C961B-1391-22BC-0214-7B8F68E69F58}"/>
              </a:ext>
            </a:extLst>
          </p:cNvPr>
          <p:cNvPicPr>
            <a:picLocks noChangeAspect="1"/>
          </p:cNvPicPr>
          <p:nvPr/>
        </p:nvPicPr>
        <p:blipFill>
          <a:blip r:embed="rId5">
            <a:extLst>
              <a:ext uri="{96DAC541-7B7A-43D3-8B79-37D633B846F1}">
                <asvg:svgBlip xmlns:asvg="http://schemas.microsoft.com/office/drawing/2016/SVG/main" r:embed="rId6"/>
              </a:ext>
            </a:extLst>
          </a:blip>
          <a:srcRect l="18081" t="26577" r="6258" b="24287"/>
          <a:stretch/>
        </p:blipFill>
        <p:spPr>
          <a:xfrm>
            <a:off x="599609" y="192124"/>
            <a:ext cx="1501658" cy="975212"/>
          </a:xfrm>
          <a:prstGeom prst="rect">
            <a:avLst/>
          </a:prstGeom>
        </p:spPr>
      </p:pic>
    </p:spTree>
    <p:extLst>
      <p:ext uri="{BB962C8B-B14F-4D97-AF65-F5344CB8AC3E}">
        <p14:creationId xmlns:p14="http://schemas.microsoft.com/office/powerpoint/2010/main" val="32958861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454D2BE-340D-DF9A-1BB6-49A21340F303}"/>
            </a:ext>
          </a:extLst>
        </p:cNvPr>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5C76B5C0-F11A-716A-AA0C-F5F553C72B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199A8C-1F02-CF01-9D3A-F47A18F166E5}"/>
              </a:ext>
            </a:extLst>
          </p:cNvPr>
          <p:cNvSpPr>
            <a:spLocks noGrp="1"/>
          </p:cNvSpPr>
          <p:nvPr>
            <p:ph type="title"/>
          </p:nvPr>
        </p:nvSpPr>
        <p:spPr>
          <a:xfrm>
            <a:off x="154565" y="548753"/>
            <a:ext cx="10066122" cy="1298448"/>
          </a:xfrm>
        </p:spPr>
        <p:txBody>
          <a:bodyPr anchor="b">
            <a:noAutofit/>
          </a:bodyPr>
          <a:lstStyle/>
          <a:p>
            <a:r>
              <a:rPr lang="en-IN" b="1" dirty="0"/>
              <a:t>Session 4: Data Structures &amp; Functions</a:t>
            </a:r>
          </a:p>
        </p:txBody>
      </p:sp>
      <p:sp>
        <p:nvSpPr>
          <p:cNvPr id="30" name="Rectangle 29">
            <a:extLst>
              <a:ext uri="{FF2B5EF4-FFF2-40B4-BE49-F238E27FC236}">
                <a16:creationId xmlns:a16="http://schemas.microsoft.com/office/drawing/2014/main" id="{E6081B3A-2A79-66EF-A804-42D6EB10C5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8C892E6-824E-78E3-5295-9F258BCA89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26A2288-879E-6716-1916-3E6F17F9FB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a:extLst>
              <a:ext uri="{FF2B5EF4-FFF2-40B4-BE49-F238E27FC236}">
                <a16:creationId xmlns:a16="http://schemas.microsoft.com/office/drawing/2014/main" id="{B82B0E72-3D25-25FE-3494-E941AEBA02E6}"/>
              </a:ext>
            </a:extLst>
          </p:cNvPr>
          <p:cNvPicPr>
            <a:picLocks noChangeAspect="1"/>
          </p:cNvPicPr>
          <p:nvPr/>
        </p:nvPicPr>
        <p:blipFill>
          <a:blip r:embed="rId3">
            <a:extLst>
              <a:ext uri="{96DAC541-7B7A-43D3-8B79-37D633B846F1}">
                <asvg:svgBlip xmlns:asvg="http://schemas.microsoft.com/office/drawing/2016/SVG/main" r:embed="rId4"/>
              </a:ext>
            </a:extLst>
          </a:blip>
          <a:srcRect l="18081" t="26577" r="6258" b="24287"/>
          <a:stretch/>
        </p:blipFill>
        <p:spPr>
          <a:xfrm>
            <a:off x="10647509" y="73463"/>
            <a:ext cx="1501658" cy="975212"/>
          </a:xfrm>
          <a:prstGeom prst="rect">
            <a:avLst/>
          </a:prstGeom>
        </p:spPr>
      </p:pic>
      <p:sp>
        <p:nvSpPr>
          <p:cNvPr id="6" name="TextBox 5">
            <a:extLst>
              <a:ext uri="{FF2B5EF4-FFF2-40B4-BE49-F238E27FC236}">
                <a16:creationId xmlns:a16="http://schemas.microsoft.com/office/drawing/2014/main" id="{B7367ABB-F05F-EFDE-E2F7-43607A80E49A}"/>
              </a:ext>
            </a:extLst>
          </p:cNvPr>
          <p:cNvSpPr txBox="1"/>
          <p:nvPr/>
        </p:nvSpPr>
        <p:spPr>
          <a:xfrm>
            <a:off x="816077" y="2780068"/>
            <a:ext cx="2071208" cy="1754326"/>
          </a:xfrm>
          <a:prstGeom prst="rect">
            <a:avLst/>
          </a:prstGeom>
          <a:noFill/>
        </p:spPr>
        <p:txBody>
          <a:bodyPr wrap="none" rtlCol="0">
            <a:spAutoFit/>
          </a:bodyPr>
          <a:lstStyle/>
          <a:p>
            <a:pPr marL="285750" indent="-285750">
              <a:buFont typeface="Wingdings" panose="05000000000000000000" pitchFamily="2" charset="2"/>
              <a:buChar char="Ø"/>
            </a:pPr>
            <a:r>
              <a:rPr lang="en-IN" dirty="0"/>
              <a:t>Python Libraries</a:t>
            </a:r>
          </a:p>
          <a:p>
            <a:pPr marL="742950" lvl="1" indent="-285750">
              <a:buFont typeface="Wingdings" panose="05000000000000000000" pitchFamily="2" charset="2"/>
              <a:buChar char="Ø"/>
            </a:pPr>
            <a:r>
              <a:rPr lang="en-IN" dirty="0"/>
              <a:t>NumPy</a:t>
            </a:r>
          </a:p>
          <a:p>
            <a:pPr marL="742950" lvl="1" indent="-285750">
              <a:buFont typeface="Wingdings" panose="05000000000000000000" pitchFamily="2" charset="2"/>
              <a:buChar char="Ø"/>
            </a:pPr>
            <a:r>
              <a:rPr lang="en-IN" dirty="0"/>
              <a:t>Pandas</a:t>
            </a:r>
          </a:p>
          <a:p>
            <a:pPr marL="742950" lvl="1" indent="-285750">
              <a:buFont typeface="Wingdings" panose="05000000000000000000" pitchFamily="2" charset="2"/>
              <a:buChar char="Ø"/>
            </a:pPr>
            <a:r>
              <a:rPr lang="en-IN" dirty="0"/>
              <a:t>Matplotlib</a:t>
            </a:r>
          </a:p>
          <a:p>
            <a:pPr marL="742950" lvl="1" indent="-285750">
              <a:buFont typeface="Wingdings" panose="05000000000000000000" pitchFamily="2" charset="2"/>
              <a:buChar char="Ø"/>
            </a:pPr>
            <a:r>
              <a:rPr lang="en-IN" dirty="0"/>
              <a:t>Seaborn</a:t>
            </a:r>
          </a:p>
          <a:p>
            <a:pPr marL="742950" lvl="1" indent="-285750">
              <a:buFont typeface="Wingdings" panose="05000000000000000000" pitchFamily="2" charset="2"/>
              <a:buChar char="Ø"/>
            </a:pPr>
            <a:r>
              <a:rPr lang="en-IN" dirty="0"/>
              <a:t>SciPy</a:t>
            </a:r>
          </a:p>
        </p:txBody>
      </p:sp>
      <p:pic>
        <p:nvPicPr>
          <p:cNvPr id="5" name="Picture 4">
            <a:extLst>
              <a:ext uri="{FF2B5EF4-FFF2-40B4-BE49-F238E27FC236}">
                <a16:creationId xmlns:a16="http://schemas.microsoft.com/office/drawing/2014/main" id="{2390C074-7444-E147-4D1E-DE1A90B7C45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74158" y="2454354"/>
            <a:ext cx="5571287" cy="3711460"/>
          </a:xfrm>
          <a:prstGeom prst="rect">
            <a:avLst/>
          </a:prstGeom>
        </p:spPr>
      </p:pic>
    </p:spTree>
    <p:extLst>
      <p:ext uri="{BB962C8B-B14F-4D97-AF65-F5344CB8AC3E}">
        <p14:creationId xmlns:p14="http://schemas.microsoft.com/office/powerpoint/2010/main" val="3291840041"/>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70</TotalTime>
  <Words>832</Words>
  <Application>Microsoft Office PowerPoint</Application>
  <PresentationFormat>Widescreen</PresentationFormat>
  <Paragraphs>84</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Aptos</vt:lpstr>
      <vt:lpstr>Aptos Display</vt:lpstr>
      <vt:lpstr>Arial</vt:lpstr>
      <vt:lpstr>Wingdings</vt:lpstr>
      <vt:lpstr>Office Theme</vt:lpstr>
      <vt:lpstr>Becoming a Python Professional: Mastering the Art of Coding</vt:lpstr>
      <vt:lpstr>Python  Pro Roadmap</vt:lpstr>
      <vt:lpstr>FEW POINTS TO REMEMBER</vt:lpstr>
      <vt:lpstr>Python Foundation Couse</vt:lpstr>
      <vt:lpstr>Session 1: Start with Jupyter Notebook Learn Basic Syntax</vt:lpstr>
      <vt:lpstr>Session 2: Data Structures &amp; Functions</vt:lpstr>
      <vt:lpstr>Session 3: Data Structures &amp; Functions</vt:lpstr>
      <vt:lpstr>Python Specialization Couse</vt:lpstr>
      <vt:lpstr>Session 4: Data Structures &amp; Functions</vt:lpstr>
      <vt:lpstr>Session 5: Python Frameworks</vt:lpstr>
      <vt:lpstr>Python Advance Couse</vt:lpstr>
      <vt:lpstr>Session 6: Advance Libraries for Data Science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Ankit Singhal</dc:creator>
  <cp:lastModifiedBy>Ankit Singhal</cp:lastModifiedBy>
  <cp:revision>10</cp:revision>
  <dcterms:created xsi:type="dcterms:W3CDTF">2025-05-16T02:31:15Z</dcterms:created>
  <dcterms:modified xsi:type="dcterms:W3CDTF">2025-05-16T03:46:58Z</dcterms:modified>
</cp:coreProperties>
</file>