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10.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11.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2.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13.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4.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6.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7.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8.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9.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20.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21.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22.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23.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24.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25.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26.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2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74" r:id="rId3"/>
    <p:sldMasterId id="2147483688" r:id="rId4"/>
    <p:sldMasterId id="2147483700" r:id="rId5"/>
    <p:sldMasterId id="2147483712" r:id="rId6"/>
    <p:sldMasterId id="2147483724" r:id="rId7"/>
    <p:sldMasterId id="2147483737" r:id="rId8"/>
    <p:sldMasterId id="2147483743" r:id="rId9"/>
    <p:sldMasterId id="2147483749" r:id="rId10"/>
    <p:sldMasterId id="2147483752" r:id="rId11"/>
    <p:sldMasterId id="2147483758" r:id="rId12"/>
    <p:sldMasterId id="2147483764" r:id="rId13"/>
    <p:sldMasterId id="2147483770" r:id="rId14"/>
    <p:sldMasterId id="2147483776" r:id="rId15"/>
    <p:sldMasterId id="2147483782" r:id="rId16"/>
    <p:sldMasterId id="2147483788" r:id="rId17"/>
    <p:sldMasterId id="2147483794" r:id="rId18"/>
    <p:sldMasterId id="2147483800" r:id="rId19"/>
    <p:sldMasterId id="2147483806" r:id="rId20"/>
    <p:sldMasterId id="2147483812" r:id="rId21"/>
    <p:sldMasterId id="2147483818" r:id="rId22"/>
    <p:sldMasterId id="2147483824" r:id="rId23"/>
    <p:sldMasterId id="2147483837" r:id="rId24"/>
    <p:sldMasterId id="2147483843" r:id="rId25"/>
    <p:sldMasterId id="2147483849" r:id="rId26"/>
    <p:sldMasterId id="2147483855" r:id="rId27"/>
  </p:sldMasterIdLst>
  <p:notesMasterIdLst>
    <p:notesMasterId r:id="rId43"/>
  </p:notesMasterIdLst>
  <p:sldIdLst>
    <p:sldId id="256" r:id="rId28"/>
    <p:sldId id="265" r:id="rId29"/>
    <p:sldId id="269" r:id="rId30"/>
    <p:sldId id="270" r:id="rId31"/>
    <p:sldId id="260" r:id="rId32"/>
    <p:sldId id="261" r:id="rId33"/>
    <p:sldId id="262" r:id="rId34"/>
    <p:sldId id="263" r:id="rId35"/>
    <p:sldId id="264" r:id="rId36"/>
    <p:sldId id="259" r:id="rId37"/>
    <p:sldId id="257" r:id="rId38"/>
    <p:sldId id="258" r:id="rId39"/>
    <p:sldId id="271" r:id="rId40"/>
    <p:sldId id="272" r:id="rId41"/>
    <p:sldId id="26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p:scale>
          <a:sx n="81" d="100"/>
          <a:sy n="81" d="100"/>
        </p:scale>
        <p:origin x="-28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2.xml"/><Relationship Id="rId41"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7BAC8-8C44-42F0-BD28-CE75C73574EF}"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IN"/>
        </a:p>
      </dgm:t>
    </dgm:pt>
    <dgm:pt modelId="{CF00DE74-F890-4428-AB4C-2FA45CF44C74}">
      <dgm:prSet phldrT="[Text]"/>
      <dgm:spPr/>
      <dgm:t>
        <a:bodyPr/>
        <a:lstStyle/>
        <a:p>
          <a:r>
            <a:rPr lang="en-IN" dirty="0" smtClean="0"/>
            <a:t>Learning and Development Team</a:t>
          </a:r>
          <a:endParaRPr lang="en-IN" dirty="0"/>
        </a:p>
      </dgm:t>
    </dgm:pt>
    <dgm:pt modelId="{5DAE117A-F8A8-45F6-8E70-752E55456E8A}" type="parTrans" cxnId="{38BA25C8-D93F-4E50-9F9F-3A9004F35CB2}">
      <dgm:prSet/>
      <dgm:spPr/>
      <dgm:t>
        <a:bodyPr/>
        <a:lstStyle/>
        <a:p>
          <a:endParaRPr lang="en-IN"/>
        </a:p>
      </dgm:t>
    </dgm:pt>
    <dgm:pt modelId="{8C83875D-451B-449F-9E2D-59B9A0B2C8B7}" type="sibTrans" cxnId="{38BA25C8-D93F-4E50-9F9F-3A9004F35CB2}">
      <dgm:prSet/>
      <dgm:spPr/>
      <dgm:t>
        <a:bodyPr/>
        <a:lstStyle/>
        <a:p>
          <a:endParaRPr lang="en-IN"/>
        </a:p>
      </dgm:t>
    </dgm:pt>
    <dgm:pt modelId="{42CE39A2-5B15-4979-B8E6-3A87C450E08C}">
      <dgm:prSet phldrT="[Text]"/>
      <dgm:spPr/>
      <dgm:t>
        <a:bodyPr/>
        <a:lstStyle/>
        <a:p>
          <a:r>
            <a:rPr lang="en-IN" i="1" dirty="0" smtClean="0"/>
            <a:t>There is a lot of hard work, however, people need to develop better leadership styles.</a:t>
          </a:r>
          <a:endParaRPr lang="en-IN" i="1" dirty="0"/>
        </a:p>
      </dgm:t>
    </dgm:pt>
    <dgm:pt modelId="{DE8AAAA9-C588-4394-95F9-953C6809864D}" type="parTrans" cxnId="{13F200AD-794F-497B-988F-FB8570E7036A}">
      <dgm:prSet/>
      <dgm:spPr/>
      <dgm:t>
        <a:bodyPr/>
        <a:lstStyle/>
        <a:p>
          <a:endParaRPr lang="en-IN"/>
        </a:p>
      </dgm:t>
    </dgm:pt>
    <dgm:pt modelId="{5B7706F3-CEC2-46C9-88F0-AD3334463078}" type="sibTrans" cxnId="{13F200AD-794F-497B-988F-FB8570E7036A}">
      <dgm:prSet/>
      <dgm:spPr/>
      <dgm:t>
        <a:bodyPr/>
        <a:lstStyle/>
        <a:p>
          <a:endParaRPr lang="en-IN"/>
        </a:p>
      </dgm:t>
    </dgm:pt>
    <dgm:pt modelId="{19436820-346C-455B-BED7-B0EFB0FCBAFD}">
      <dgm:prSet phldrT="[Text]"/>
      <dgm:spPr/>
      <dgm:t>
        <a:bodyPr/>
        <a:lstStyle/>
        <a:p>
          <a:r>
            <a:rPr lang="en-IN" dirty="0" smtClean="0"/>
            <a:t>GCB 4</a:t>
          </a:r>
          <a:endParaRPr lang="en-IN" dirty="0"/>
        </a:p>
      </dgm:t>
    </dgm:pt>
    <dgm:pt modelId="{6D8849F7-A172-4039-A9A0-67D7F45B7076}" type="parTrans" cxnId="{F8D03831-64E5-4BD8-9231-2711889FD75B}">
      <dgm:prSet/>
      <dgm:spPr/>
      <dgm:t>
        <a:bodyPr/>
        <a:lstStyle/>
        <a:p>
          <a:endParaRPr lang="en-IN"/>
        </a:p>
      </dgm:t>
    </dgm:pt>
    <dgm:pt modelId="{0CE5E7D7-E017-4551-9BF5-5D0E95C9E904}" type="sibTrans" cxnId="{F8D03831-64E5-4BD8-9231-2711889FD75B}">
      <dgm:prSet/>
      <dgm:spPr/>
      <dgm:t>
        <a:bodyPr/>
        <a:lstStyle/>
        <a:p>
          <a:endParaRPr lang="en-IN"/>
        </a:p>
      </dgm:t>
    </dgm:pt>
    <dgm:pt modelId="{B7D96740-34A1-4DF4-A539-42BE5A1AA88A}">
      <dgm:prSet phldrT="[Text]"/>
      <dgm:spPr/>
      <dgm:t>
        <a:bodyPr/>
        <a:lstStyle/>
        <a:p>
          <a:r>
            <a:rPr lang="en-IN" i="1" dirty="0" smtClean="0"/>
            <a:t>The focus is on maximising entitlements. These expectations are not supported by their outcomes.</a:t>
          </a:r>
          <a:endParaRPr lang="en-IN" i="1" dirty="0"/>
        </a:p>
      </dgm:t>
    </dgm:pt>
    <dgm:pt modelId="{ACC9329C-9885-4009-8FB2-F4FACC77AB46}" type="parTrans" cxnId="{C081E966-1E1A-421D-B646-77450940A74E}">
      <dgm:prSet/>
      <dgm:spPr/>
      <dgm:t>
        <a:bodyPr/>
        <a:lstStyle/>
        <a:p>
          <a:endParaRPr lang="en-IN"/>
        </a:p>
      </dgm:t>
    </dgm:pt>
    <dgm:pt modelId="{9A4C36A1-7E43-41BA-AD96-2B7CA0B1896C}" type="sibTrans" cxnId="{C081E966-1E1A-421D-B646-77450940A74E}">
      <dgm:prSet/>
      <dgm:spPr/>
      <dgm:t>
        <a:bodyPr/>
        <a:lstStyle/>
        <a:p>
          <a:endParaRPr lang="en-IN"/>
        </a:p>
      </dgm:t>
    </dgm:pt>
    <dgm:pt modelId="{B3F474D0-7416-4B82-BD4F-0353B4FD970B}">
      <dgm:prSet phldrT="[Text]"/>
      <dgm:spPr/>
      <dgm:t>
        <a:bodyPr/>
        <a:lstStyle/>
        <a:p>
          <a:r>
            <a:rPr lang="en-IN" i="1" dirty="0" smtClean="0"/>
            <a:t>DRs need to be able to see their leaders walking the talk.</a:t>
          </a:r>
          <a:endParaRPr lang="en-IN" i="1" dirty="0"/>
        </a:p>
      </dgm:t>
    </dgm:pt>
    <dgm:pt modelId="{C8BB8905-68BF-4555-BE3B-AC8D4AA5004C}" type="parTrans" cxnId="{1008BA2C-12F0-4A99-B4EB-E9F56D2C7396}">
      <dgm:prSet/>
      <dgm:spPr/>
    </dgm:pt>
    <dgm:pt modelId="{F03ED4DB-62D6-4877-847F-C263C766BF01}" type="sibTrans" cxnId="{1008BA2C-12F0-4A99-B4EB-E9F56D2C7396}">
      <dgm:prSet/>
      <dgm:spPr/>
    </dgm:pt>
    <dgm:pt modelId="{AE7DBE0B-BC25-4C71-8DBA-C0E26C8E151D}">
      <dgm:prSet phldrT="[Text]"/>
      <dgm:spPr/>
      <dgm:t>
        <a:bodyPr/>
        <a:lstStyle/>
        <a:p>
          <a:r>
            <a:rPr lang="en-IN" i="1" dirty="0" smtClean="0"/>
            <a:t>People are not treated as emotional creatures, but as commodities that can just be moved around.</a:t>
          </a:r>
          <a:endParaRPr lang="en-IN" i="1" dirty="0"/>
        </a:p>
      </dgm:t>
    </dgm:pt>
    <dgm:pt modelId="{B5560E1C-D4CF-40A1-BAE4-79ABFE77B7F4}" type="parTrans" cxnId="{1373E3F5-54D0-4448-8E85-979E4C7AE41E}">
      <dgm:prSet/>
      <dgm:spPr/>
    </dgm:pt>
    <dgm:pt modelId="{8DE8821F-6A0C-4915-BB05-99083CB4AB50}" type="sibTrans" cxnId="{1373E3F5-54D0-4448-8E85-979E4C7AE41E}">
      <dgm:prSet/>
      <dgm:spPr/>
    </dgm:pt>
    <dgm:pt modelId="{11093D9A-BE23-434D-A70E-CBDC156F1EDC}">
      <dgm:prSet phldrT="[Text]"/>
      <dgm:spPr/>
      <dgm:t>
        <a:bodyPr/>
        <a:lstStyle/>
        <a:p>
          <a:r>
            <a:rPr lang="en-IN" i="1" dirty="0" smtClean="0"/>
            <a:t>People manage how they were managed</a:t>
          </a:r>
          <a:endParaRPr lang="en-IN" i="1" dirty="0"/>
        </a:p>
      </dgm:t>
    </dgm:pt>
    <dgm:pt modelId="{2699A42F-B8C8-42D3-BB02-1B3384565C80}" type="parTrans" cxnId="{A7ACFAE3-3040-4C9C-8FC9-A90AC4CF0F2E}">
      <dgm:prSet/>
      <dgm:spPr/>
    </dgm:pt>
    <dgm:pt modelId="{70CA5093-3B61-46A7-A46A-11194EBCCBE5}" type="sibTrans" cxnId="{A7ACFAE3-3040-4C9C-8FC9-A90AC4CF0F2E}">
      <dgm:prSet/>
      <dgm:spPr/>
    </dgm:pt>
    <dgm:pt modelId="{4F515633-30E0-4EA1-85BF-474C0D5CE660}">
      <dgm:prSet phldrT="[Text]"/>
      <dgm:spPr/>
      <dgm:t>
        <a:bodyPr/>
        <a:lstStyle/>
        <a:p>
          <a:r>
            <a:rPr lang="en-IN" i="1" dirty="0" smtClean="0"/>
            <a:t>We are going through a transformation, and there are very few contributing to it. That requires courage, and courage is lacking. People are only  focused on their work.</a:t>
          </a:r>
          <a:endParaRPr lang="en-IN" i="1" dirty="0"/>
        </a:p>
      </dgm:t>
    </dgm:pt>
    <dgm:pt modelId="{34527343-C728-4A33-9C30-AE3E63ABD3D5}" type="parTrans" cxnId="{1B6A6F34-F155-4E14-B15F-11C9E24AD1AF}">
      <dgm:prSet/>
      <dgm:spPr/>
    </dgm:pt>
    <dgm:pt modelId="{4A414D49-3BE5-45DA-BC89-F3DCF83CDE6D}" type="sibTrans" cxnId="{1B6A6F34-F155-4E14-B15F-11C9E24AD1AF}">
      <dgm:prSet/>
      <dgm:spPr/>
    </dgm:pt>
    <dgm:pt modelId="{B77C6992-8970-4FA8-AD66-DE13E4C7012E}" type="pres">
      <dgm:prSet presAssocID="{EA57BAC8-8C44-42F0-BD28-CE75C73574EF}" presName="linear" presStyleCnt="0">
        <dgm:presLayoutVars>
          <dgm:animLvl val="lvl"/>
          <dgm:resizeHandles val="exact"/>
        </dgm:presLayoutVars>
      </dgm:prSet>
      <dgm:spPr/>
      <dgm:t>
        <a:bodyPr/>
        <a:lstStyle/>
        <a:p>
          <a:endParaRPr lang="en-IN"/>
        </a:p>
      </dgm:t>
    </dgm:pt>
    <dgm:pt modelId="{9159F517-6CED-4133-8271-AA1D35533058}" type="pres">
      <dgm:prSet presAssocID="{CF00DE74-F890-4428-AB4C-2FA45CF44C74}" presName="parentText" presStyleLbl="node1" presStyleIdx="0" presStyleCnt="2">
        <dgm:presLayoutVars>
          <dgm:chMax val="0"/>
          <dgm:bulletEnabled val="1"/>
        </dgm:presLayoutVars>
      </dgm:prSet>
      <dgm:spPr/>
      <dgm:t>
        <a:bodyPr/>
        <a:lstStyle/>
        <a:p>
          <a:endParaRPr lang="en-IN"/>
        </a:p>
      </dgm:t>
    </dgm:pt>
    <dgm:pt modelId="{6B8972CD-E91C-497A-B9D7-ACE9C8ACE727}" type="pres">
      <dgm:prSet presAssocID="{CF00DE74-F890-4428-AB4C-2FA45CF44C74}" presName="childText" presStyleLbl="revTx" presStyleIdx="0" presStyleCnt="2">
        <dgm:presLayoutVars>
          <dgm:bulletEnabled val="1"/>
        </dgm:presLayoutVars>
      </dgm:prSet>
      <dgm:spPr/>
      <dgm:t>
        <a:bodyPr/>
        <a:lstStyle/>
        <a:p>
          <a:endParaRPr lang="en-IN"/>
        </a:p>
      </dgm:t>
    </dgm:pt>
    <dgm:pt modelId="{1AEDB7B9-E74C-47C6-9B1C-A02BB6C6AA0F}" type="pres">
      <dgm:prSet presAssocID="{19436820-346C-455B-BED7-B0EFB0FCBAFD}" presName="parentText" presStyleLbl="node1" presStyleIdx="1" presStyleCnt="2">
        <dgm:presLayoutVars>
          <dgm:chMax val="0"/>
          <dgm:bulletEnabled val="1"/>
        </dgm:presLayoutVars>
      </dgm:prSet>
      <dgm:spPr/>
      <dgm:t>
        <a:bodyPr/>
        <a:lstStyle/>
        <a:p>
          <a:endParaRPr lang="en-IN"/>
        </a:p>
      </dgm:t>
    </dgm:pt>
    <dgm:pt modelId="{9A7DA716-CDBC-4E9B-B6A1-F6CA3C4CE57F}" type="pres">
      <dgm:prSet presAssocID="{19436820-346C-455B-BED7-B0EFB0FCBAFD}" presName="childText" presStyleLbl="revTx" presStyleIdx="1" presStyleCnt="2">
        <dgm:presLayoutVars>
          <dgm:bulletEnabled val="1"/>
        </dgm:presLayoutVars>
      </dgm:prSet>
      <dgm:spPr/>
      <dgm:t>
        <a:bodyPr/>
        <a:lstStyle/>
        <a:p>
          <a:endParaRPr lang="en-IN"/>
        </a:p>
      </dgm:t>
    </dgm:pt>
  </dgm:ptLst>
  <dgm:cxnLst>
    <dgm:cxn modelId="{13F200AD-794F-497B-988F-FB8570E7036A}" srcId="{CF00DE74-F890-4428-AB4C-2FA45CF44C74}" destId="{42CE39A2-5B15-4979-B8E6-3A87C450E08C}" srcOrd="0" destOrd="0" parTransId="{DE8AAAA9-C588-4394-95F9-953C6809864D}" sibTransId="{5B7706F3-CEC2-46C9-88F0-AD3334463078}"/>
    <dgm:cxn modelId="{1008BA2C-12F0-4A99-B4EB-E9F56D2C7396}" srcId="{CF00DE74-F890-4428-AB4C-2FA45CF44C74}" destId="{B3F474D0-7416-4B82-BD4F-0353B4FD970B}" srcOrd="1" destOrd="0" parTransId="{C8BB8905-68BF-4555-BE3B-AC8D4AA5004C}" sibTransId="{F03ED4DB-62D6-4877-847F-C263C766BF01}"/>
    <dgm:cxn modelId="{A0C4F732-D0AF-48EE-BCDC-F8EC44BBBACC}" type="presOf" srcId="{19436820-346C-455B-BED7-B0EFB0FCBAFD}" destId="{1AEDB7B9-E74C-47C6-9B1C-A02BB6C6AA0F}" srcOrd="0" destOrd="0" presId="urn:microsoft.com/office/officeart/2005/8/layout/vList2"/>
    <dgm:cxn modelId="{020FAADC-EC0B-4B52-AAF8-CBB0C53DD494}" type="presOf" srcId="{B7D96740-34A1-4DF4-A539-42BE5A1AA88A}" destId="{9A7DA716-CDBC-4E9B-B6A1-F6CA3C4CE57F}" srcOrd="0" destOrd="0" presId="urn:microsoft.com/office/officeart/2005/8/layout/vList2"/>
    <dgm:cxn modelId="{CD6D227B-1139-4FF3-A8C7-482978EF6DA0}" type="presOf" srcId="{42CE39A2-5B15-4979-B8E6-3A87C450E08C}" destId="{6B8972CD-E91C-497A-B9D7-ACE9C8ACE727}" srcOrd="0" destOrd="0" presId="urn:microsoft.com/office/officeart/2005/8/layout/vList2"/>
    <dgm:cxn modelId="{1373E3F5-54D0-4448-8E85-979E4C7AE41E}" srcId="{CF00DE74-F890-4428-AB4C-2FA45CF44C74}" destId="{AE7DBE0B-BC25-4C71-8DBA-C0E26C8E151D}" srcOrd="2" destOrd="0" parTransId="{B5560E1C-D4CF-40A1-BAE4-79ABFE77B7F4}" sibTransId="{8DE8821F-6A0C-4915-BB05-99083CB4AB50}"/>
    <dgm:cxn modelId="{D8675A64-3450-477D-8CB8-D5A291069370}" type="presOf" srcId="{AE7DBE0B-BC25-4C71-8DBA-C0E26C8E151D}" destId="{6B8972CD-E91C-497A-B9D7-ACE9C8ACE727}" srcOrd="0" destOrd="2" presId="urn:microsoft.com/office/officeart/2005/8/layout/vList2"/>
    <dgm:cxn modelId="{A7ACFAE3-3040-4C9C-8FC9-A90AC4CF0F2E}" srcId="{CF00DE74-F890-4428-AB4C-2FA45CF44C74}" destId="{11093D9A-BE23-434D-A70E-CBDC156F1EDC}" srcOrd="3" destOrd="0" parTransId="{2699A42F-B8C8-42D3-BB02-1B3384565C80}" sibTransId="{70CA5093-3B61-46A7-A46A-11194EBCCBE5}"/>
    <dgm:cxn modelId="{D2E7FA50-A121-44D2-9B94-3BF250385779}" type="presOf" srcId="{CF00DE74-F890-4428-AB4C-2FA45CF44C74}" destId="{9159F517-6CED-4133-8271-AA1D35533058}" srcOrd="0" destOrd="0" presId="urn:microsoft.com/office/officeart/2005/8/layout/vList2"/>
    <dgm:cxn modelId="{F8D03831-64E5-4BD8-9231-2711889FD75B}" srcId="{EA57BAC8-8C44-42F0-BD28-CE75C73574EF}" destId="{19436820-346C-455B-BED7-B0EFB0FCBAFD}" srcOrd="1" destOrd="0" parTransId="{6D8849F7-A172-4039-A9A0-67D7F45B7076}" sibTransId="{0CE5E7D7-E017-4551-9BF5-5D0E95C9E904}"/>
    <dgm:cxn modelId="{F75B7346-865F-4C37-8A94-1A892E39C694}" type="presOf" srcId="{11093D9A-BE23-434D-A70E-CBDC156F1EDC}" destId="{6B8972CD-E91C-497A-B9D7-ACE9C8ACE727}" srcOrd="0" destOrd="3" presId="urn:microsoft.com/office/officeart/2005/8/layout/vList2"/>
    <dgm:cxn modelId="{79502EAD-4E5A-4487-8CD6-38097C606901}" type="presOf" srcId="{EA57BAC8-8C44-42F0-BD28-CE75C73574EF}" destId="{B77C6992-8970-4FA8-AD66-DE13E4C7012E}" srcOrd="0" destOrd="0" presId="urn:microsoft.com/office/officeart/2005/8/layout/vList2"/>
    <dgm:cxn modelId="{C081E966-1E1A-421D-B646-77450940A74E}" srcId="{19436820-346C-455B-BED7-B0EFB0FCBAFD}" destId="{B7D96740-34A1-4DF4-A539-42BE5A1AA88A}" srcOrd="0" destOrd="0" parTransId="{ACC9329C-9885-4009-8FB2-F4FACC77AB46}" sibTransId="{9A4C36A1-7E43-41BA-AD96-2B7CA0B1896C}"/>
    <dgm:cxn modelId="{697F6E72-19CC-4E1D-805C-931ED6C30427}" type="presOf" srcId="{4F515633-30E0-4EA1-85BF-474C0D5CE660}" destId="{9A7DA716-CDBC-4E9B-B6A1-F6CA3C4CE57F}" srcOrd="0" destOrd="1" presId="urn:microsoft.com/office/officeart/2005/8/layout/vList2"/>
    <dgm:cxn modelId="{38BA25C8-D93F-4E50-9F9F-3A9004F35CB2}" srcId="{EA57BAC8-8C44-42F0-BD28-CE75C73574EF}" destId="{CF00DE74-F890-4428-AB4C-2FA45CF44C74}" srcOrd="0" destOrd="0" parTransId="{5DAE117A-F8A8-45F6-8E70-752E55456E8A}" sibTransId="{8C83875D-451B-449F-9E2D-59B9A0B2C8B7}"/>
    <dgm:cxn modelId="{8D446A1D-FE07-4CE3-9D4D-8074F3D2D7FD}" type="presOf" srcId="{B3F474D0-7416-4B82-BD4F-0353B4FD970B}" destId="{6B8972CD-E91C-497A-B9D7-ACE9C8ACE727}" srcOrd="0" destOrd="1" presId="urn:microsoft.com/office/officeart/2005/8/layout/vList2"/>
    <dgm:cxn modelId="{1B6A6F34-F155-4E14-B15F-11C9E24AD1AF}" srcId="{19436820-346C-455B-BED7-B0EFB0FCBAFD}" destId="{4F515633-30E0-4EA1-85BF-474C0D5CE660}" srcOrd="1" destOrd="0" parTransId="{34527343-C728-4A33-9C30-AE3E63ABD3D5}" sibTransId="{4A414D49-3BE5-45DA-BC89-F3DCF83CDE6D}"/>
    <dgm:cxn modelId="{69472E6D-E2D3-45CF-AF88-6BDC1BEB9945}" type="presParOf" srcId="{B77C6992-8970-4FA8-AD66-DE13E4C7012E}" destId="{9159F517-6CED-4133-8271-AA1D35533058}" srcOrd="0" destOrd="0" presId="urn:microsoft.com/office/officeart/2005/8/layout/vList2"/>
    <dgm:cxn modelId="{39473184-04D1-41D7-B8AA-1EA28CF8A903}" type="presParOf" srcId="{B77C6992-8970-4FA8-AD66-DE13E4C7012E}" destId="{6B8972CD-E91C-497A-B9D7-ACE9C8ACE727}" srcOrd="1" destOrd="0" presId="urn:microsoft.com/office/officeart/2005/8/layout/vList2"/>
    <dgm:cxn modelId="{AC7AFC02-8A53-4C90-A110-2E67C1AE62B1}" type="presParOf" srcId="{B77C6992-8970-4FA8-AD66-DE13E4C7012E}" destId="{1AEDB7B9-E74C-47C6-9B1C-A02BB6C6AA0F}" srcOrd="2" destOrd="0" presId="urn:microsoft.com/office/officeart/2005/8/layout/vList2"/>
    <dgm:cxn modelId="{0CDA00BD-DD18-488C-9F05-910E8DFE5DFF}" type="presParOf" srcId="{B77C6992-8970-4FA8-AD66-DE13E4C7012E}" destId="{9A7DA716-CDBC-4E9B-B6A1-F6CA3C4CE57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8BD29-CAA4-47C8-9DC4-B03C5A5D58AF}"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IN"/>
        </a:p>
      </dgm:t>
    </dgm:pt>
    <dgm:pt modelId="{3380F836-78BD-4F61-A655-B22E9D13DFC2}">
      <dgm:prSet phldrT="[Text]"/>
      <dgm:spPr/>
      <dgm:t>
        <a:bodyPr/>
        <a:lstStyle/>
        <a:p>
          <a:r>
            <a:rPr lang="en-IN" dirty="0" smtClean="0"/>
            <a:t>Learning and Development Team</a:t>
          </a:r>
          <a:endParaRPr lang="en-IN" dirty="0"/>
        </a:p>
      </dgm:t>
    </dgm:pt>
    <dgm:pt modelId="{50F817D3-6EEE-490A-9F35-C4B3D6676BBF}" type="parTrans" cxnId="{AEC7A2B6-5154-489E-B903-E044A2BD7243}">
      <dgm:prSet/>
      <dgm:spPr/>
      <dgm:t>
        <a:bodyPr/>
        <a:lstStyle/>
        <a:p>
          <a:endParaRPr lang="en-IN"/>
        </a:p>
      </dgm:t>
    </dgm:pt>
    <dgm:pt modelId="{03A17A83-E3D3-4875-96B5-290539FB088C}" type="sibTrans" cxnId="{AEC7A2B6-5154-489E-B903-E044A2BD7243}">
      <dgm:prSet/>
      <dgm:spPr/>
      <dgm:t>
        <a:bodyPr/>
        <a:lstStyle/>
        <a:p>
          <a:endParaRPr lang="en-IN"/>
        </a:p>
      </dgm:t>
    </dgm:pt>
    <dgm:pt modelId="{1131A04C-2792-4D56-9608-96611652D3E9}">
      <dgm:prSet phldrT="[Text]"/>
      <dgm:spPr/>
      <dgm:t>
        <a:bodyPr/>
        <a:lstStyle/>
        <a:p>
          <a:r>
            <a:rPr lang="en-IN" i="1" dirty="0" smtClean="0"/>
            <a:t>Once work is delegated, ownership is often abdicated.</a:t>
          </a:r>
          <a:endParaRPr lang="en-IN" i="1" dirty="0"/>
        </a:p>
      </dgm:t>
    </dgm:pt>
    <dgm:pt modelId="{CC9F989E-1417-4D65-BA79-3FACB039CDBD}" type="parTrans" cxnId="{9EAD19EE-5D9E-4882-9B8E-753224EBB2B2}">
      <dgm:prSet/>
      <dgm:spPr/>
      <dgm:t>
        <a:bodyPr/>
        <a:lstStyle/>
        <a:p>
          <a:endParaRPr lang="en-IN"/>
        </a:p>
      </dgm:t>
    </dgm:pt>
    <dgm:pt modelId="{065DA221-FA8F-4C6D-9CF4-F0C541931716}" type="sibTrans" cxnId="{9EAD19EE-5D9E-4882-9B8E-753224EBB2B2}">
      <dgm:prSet/>
      <dgm:spPr/>
      <dgm:t>
        <a:bodyPr/>
        <a:lstStyle/>
        <a:p>
          <a:endParaRPr lang="en-IN"/>
        </a:p>
      </dgm:t>
    </dgm:pt>
    <dgm:pt modelId="{B4F4EF15-D115-48B3-910D-18A108964979}">
      <dgm:prSet phldrT="[Text]"/>
      <dgm:spPr/>
      <dgm:t>
        <a:bodyPr/>
        <a:lstStyle/>
        <a:p>
          <a:r>
            <a:rPr lang="en-IN" dirty="0" smtClean="0"/>
            <a:t>GCB 4</a:t>
          </a:r>
          <a:endParaRPr lang="en-IN" dirty="0"/>
        </a:p>
      </dgm:t>
    </dgm:pt>
    <dgm:pt modelId="{DD916796-4584-4AC9-80FC-8F55E96FD466}" type="parTrans" cxnId="{689D3094-4631-45DF-A87B-DE13122BA65E}">
      <dgm:prSet/>
      <dgm:spPr/>
      <dgm:t>
        <a:bodyPr/>
        <a:lstStyle/>
        <a:p>
          <a:endParaRPr lang="en-IN"/>
        </a:p>
      </dgm:t>
    </dgm:pt>
    <dgm:pt modelId="{8BD79DBD-5D58-4F09-9F21-AD8975468F29}" type="sibTrans" cxnId="{689D3094-4631-45DF-A87B-DE13122BA65E}">
      <dgm:prSet/>
      <dgm:spPr/>
      <dgm:t>
        <a:bodyPr/>
        <a:lstStyle/>
        <a:p>
          <a:endParaRPr lang="en-IN"/>
        </a:p>
      </dgm:t>
    </dgm:pt>
    <dgm:pt modelId="{A7E5E889-6B50-4370-9D1D-21753FE3B076}">
      <dgm:prSet phldrT="[Text]"/>
      <dgm:spPr/>
      <dgm:t>
        <a:bodyPr/>
        <a:lstStyle/>
        <a:p>
          <a:r>
            <a:rPr lang="en-IN" i="1" dirty="0" smtClean="0"/>
            <a:t>I know someone who has been an AVP for 3-4 years and still doesn’t consider him/herself as a people manager.</a:t>
          </a:r>
          <a:endParaRPr lang="en-IN" i="1" dirty="0"/>
        </a:p>
      </dgm:t>
    </dgm:pt>
    <dgm:pt modelId="{3A88CCE1-A0C2-446B-9650-80D700380EB8}" type="parTrans" cxnId="{0D4069B2-0F93-4BF8-9210-CFC198E36AA9}">
      <dgm:prSet/>
      <dgm:spPr/>
      <dgm:t>
        <a:bodyPr/>
        <a:lstStyle/>
        <a:p>
          <a:endParaRPr lang="en-IN"/>
        </a:p>
      </dgm:t>
    </dgm:pt>
    <dgm:pt modelId="{26A05332-5D59-4DE7-81E7-700368708D3C}" type="sibTrans" cxnId="{0D4069B2-0F93-4BF8-9210-CFC198E36AA9}">
      <dgm:prSet/>
      <dgm:spPr/>
      <dgm:t>
        <a:bodyPr/>
        <a:lstStyle/>
        <a:p>
          <a:endParaRPr lang="en-IN"/>
        </a:p>
      </dgm:t>
    </dgm:pt>
    <dgm:pt modelId="{829E6BE6-4037-4EFA-8FC5-3E98955223E6}">
      <dgm:prSet phldrT="[Text]"/>
      <dgm:spPr/>
      <dgm:t>
        <a:bodyPr/>
        <a:lstStyle/>
        <a:p>
          <a:r>
            <a:rPr lang="en-IN" dirty="0" smtClean="0"/>
            <a:t>Target Audience</a:t>
          </a:r>
          <a:endParaRPr lang="en-IN" dirty="0"/>
        </a:p>
      </dgm:t>
    </dgm:pt>
    <dgm:pt modelId="{5C4573DD-B9B2-48DB-B678-22A6C8DAB3FF}" type="parTrans" cxnId="{46FEDFE6-9193-4ABE-A143-9D693A854CBC}">
      <dgm:prSet/>
      <dgm:spPr/>
      <dgm:t>
        <a:bodyPr/>
        <a:lstStyle/>
        <a:p>
          <a:endParaRPr lang="en-IN"/>
        </a:p>
      </dgm:t>
    </dgm:pt>
    <dgm:pt modelId="{058DE527-301E-40F8-A719-FC367CC56013}" type="sibTrans" cxnId="{46FEDFE6-9193-4ABE-A143-9D693A854CBC}">
      <dgm:prSet/>
      <dgm:spPr/>
      <dgm:t>
        <a:bodyPr/>
        <a:lstStyle/>
        <a:p>
          <a:endParaRPr lang="en-IN"/>
        </a:p>
      </dgm:t>
    </dgm:pt>
    <dgm:pt modelId="{B693433E-4DE3-460D-96C4-0209BC645009}">
      <dgm:prSet phldrT="[Text]"/>
      <dgm:spPr/>
      <dgm:t>
        <a:bodyPr/>
        <a:lstStyle/>
        <a:p>
          <a:r>
            <a:rPr lang="en-IN" dirty="0" smtClean="0"/>
            <a:t>Direct </a:t>
          </a:r>
          <a:r>
            <a:rPr lang="en-IN" dirty="0" err="1" smtClean="0"/>
            <a:t>Reportees</a:t>
          </a:r>
          <a:endParaRPr lang="en-IN" dirty="0"/>
        </a:p>
      </dgm:t>
    </dgm:pt>
    <dgm:pt modelId="{631EF409-89D8-4983-9172-64C5A2D0BB05}" type="parTrans" cxnId="{72CCDAB3-E258-4B85-930E-23829A8E0E60}">
      <dgm:prSet/>
      <dgm:spPr/>
      <dgm:t>
        <a:bodyPr/>
        <a:lstStyle/>
        <a:p>
          <a:endParaRPr lang="en-IN"/>
        </a:p>
      </dgm:t>
    </dgm:pt>
    <dgm:pt modelId="{3CCC9950-0D75-4E75-AC2B-EEA9F8A4C7C0}" type="sibTrans" cxnId="{72CCDAB3-E258-4B85-930E-23829A8E0E60}">
      <dgm:prSet/>
      <dgm:spPr/>
      <dgm:t>
        <a:bodyPr/>
        <a:lstStyle/>
        <a:p>
          <a:endParaRPr lang="en-IN"/>
        </a:p>
      </dgm:t>
    </dgm:pt>
    <dgm:pt modelId="{8F39B2DE-BE02-484A-B783-03878F33DD3A}">
      <dgm:prSet phldrT="[Text]"/>
      <dgm:spPr/>
      <dgm:t>
        <a:bodyPr/>
        <a:lstStyle/>
        <a:p>
          <a:r>
            <a:rPr lang="en-IN" i="1" dirty="0" smtClean="0"/>
            <a:t>Messages are passed on to DRs without complete internalisation – so messages reach people half baked and without a clear purpose.</a:t>
          </a:r>
          <a:endParaRPr lang="en-IN" i="1" dirty="0"/>
        </a:p>
      </dgm:t>
    </dgm:pt>
    <dgm:pt modelId="{7F947CD3-2F99-4913-9F1A-23CF0B820D74}" type="parTrans" cxnId="{59644BE3-435A-444B-94F7-672F67B1FC32}">
      <dgm:prSet/>
      <dgm:spPr/>
      <dgm:t>
        <a:bodyPr/>
        <a:lstStyle/>
        <a:p>
          <a:endParaRPr lang="en-IN"/>
        </a:p>
      </dgm:t>
    </dgm:pt>
    <dgm:pt modelId="{80769BE9-667B-4447-A060-CC5BA8B9F2D9}" type="sibTrans" cxnId="{59644BE3-435A-444B-94F7-672F67B1FC32}">
      <dgm:prSet/>
      <dgm:spPr/>
      <dgm:t>
        <a:bodyPr/>
        <a:lstStyle/>
        <a:p>
          <a:endParaRPr lang="en-IN"/>
        </a:p>
      </dgm:t>
    </dgm:pt>
    <dgm:pt modelId="{9081E22C-AE0F-4F59-B600-9F8FF0D62E28}">
      <dgm:prSet phldrT="[Text]"/>
      <dgm:spPr/>
      <dgm:t>
        <a:bodyPr/>
        <a:lstStyle/>
        <a:p>
          <a:r>
            <a:rPr lang="en-IN" i="1" dirty="0" smtClean="0"/>
            <a:t>There is a lack of solution orientation.</a:t>
          </a:r>
          <a:endParaRPr lang="en-IN" i="1" dirty="0"/>
        </a:p>
      </dgm:t>
    </dgm:pt>
    <dgm:pt modelId="{6159B063-580B-401D-96D5-A24BBEF0D738}" type="parTrans" cxnId="{822F0F1A-CDE6-454C-9F0F-406340820132}">
      <dgm:prSet/>
      <dgm:spPr/>
      <dgm:t>
        <a:bodyPr/>
        <a:lstStyle/>
        <a:p>
          <a:endParaRPr lang="en-IN"/>
        </a:p>
      </dgm:t>
    </dgm:pt>
    <dgm:pt modelId="{36D18D2A-9935-4713-A82C-102D7004C351}" type="sibTrans" cxnId="{822F0F1A-CDE6-454C-9F0F-406340820132}">
      <dgm:prSet/>
      <dgm:spPr/>
      <dgm:t>
        <a:bodyPr/>
        <a:lstStyle/>
        <a:p>
          <a:endParaRPr lang="en-IN"/>
        </a:p>
      </dgm:t>
    </dgm:pt>
    <dgm:pt modelId="{51382B5C-7919-4D52-ABE6-110AEED74DD6}">
      <dgm:prSet phldrT="[Text]"/>
      <dgm:spPr/>
      <dgm:t>
        <a:bodyPr/>
        <a:lstStyle/>
        <a:p>
          <a:r>
            <a:rPr lang="en-IN" i="1" dirty="0" smtClean="0"/>
            <a:t>Skill sets of those reporting to me is a huge challenge.</a:t>
          </a:r>
          <a:endParaRPr lang="en-IN" i="1" dirty="0"/>
        </a:p>
      </dgm:t>
    </dgm:pt>
    <dgm:pt modelId="{787BF891-2FC2-4C81-BB9D-0112F2D90F21}" type="parTrans" cxnId="{71D0CE8D-C6AA-4789-A8CE-9E3437F09448}">
      <dgm:prSet/>
      <dgm:spPr/>
      <dgm:t>
        <a:bodyPr/>
        <a:lstStyle/>
        <a:p>
          <a:endParaRPr lang="en-IN"/>
        </a:p>
      </dgm:t>
    </dgm:pt>
    <dgm:pt modelId="{761C4EB6-98CC-4121-BCF0-9233307576B1}" type="sibTrans" cxnId="{71D0CE8D-C6AA-4789-A8CE-9E3437F09448}">
      <dgm:prSet/>
      <dgm:spPr/>
      <dgm:t>
        <a:bodyPr/>
        <a:lstStyle/>
        <a:p>
          <a:endParaRPr lang="en-IN"/>
        </a:p>
      </dgm:t>
    </dgm:pt>
    <dgm:pt modelId="{E6E0464B-B559-4B14-8427-117B8478F57E}">
      <dgm:prSet phldrT="[Text]"/>
      <dgm:spPr/>
      <dgm:t>
        <a:bodyPr/>
        <a:lstStyle/>
        <a:p>
          <a:r>
            <a:rPr lang="en-IN" i="1" dirty="0" smtClean="0"/>
            <a:t>I don’t have a real people manger. My manager handles a different team.</a:t>
          </a:r>
          <a:endParaRPr lang="en-IN" i="1" dirty="0"/>
        </a:p>
      </dgm:t>
    </dgm:pt>
    <dgm:pt modelId="{3B5C72A5-55A6-4698-815A-9FCB5367B75C}" type="parTrans" cxnId="{C3C92485-C6E6-4036-B371-1F4EFDB2756E}">
      <dgm:prSet/>
      <dgm:spPr/>
      <dgm:t>
        <a:bodyPr/>
        <a:lstStyle/>
        <a:p>
          <a:endParaRPr lang="en-IN"/>
        </a:p>
      </dgm:t>
    </dgm:pt>
    <dgm:pt modelId="{FF2942C2-3D82-47B8-A499-3BB692739B2A}" type="sibTrans" cxnId="{C3C92485-C6E6-4036-B371-1F4EFDB2756E}">
      <dgm:prSet/>
      <dgm:spPr/>
      <dgm:t>
        <a:bodyPr/>
        <a:lstStyle/>
        <a:p>
          <a:endParaRPr lang="en-IN"/>
        </a:p>
      </dgm:t>
    </dgm:pt>
    <dgm:pt modelId="{E3791F02-3ADB-464F-A1F0-1A9E879D96E8}">
      <dgm:prSet phldrT="[Text]"/>
      <dgm:spPr/>
      <dgm:t>
        <a:bodyPr/>
        <a:lstStyle/>
        <a:p>
          <a:r>
            <a:rPr lang="en-IN" i="1" dirty="0" smtClean="0"/>
            <a:t>Messages are not cascaded down to GCB 7 &amp; 8. There are too many gaps. AVPs are unable to communicate the bigger picture to their teams.</a:t>
          </a:r>
          <a:endParaRPr lang="en-IN" i="1" dirty="0"/>
        </a:p>
      </dgm:t>
    </dgm:pt>
    <dgm:pt modelId="{44BF91C8-ACCC-45AC-851B-01112763D03D}" type="parTrans" cxnId="{B484A9E8-A1CA-4912-9DB6-6F3B5B00D9C9}">
      <dgm:prSet/>
      <dgm:spPr/>
      <dgm:t>
        <a:bodyPr/>
        <a:lstStyle/>
        <a:p>
          <a:endParaRPr lang="en-IN"/>
        </a:p>
      </dgm:t>
    </dgm:pt>
    <dgm:pt modelId="{2AB29E49-A0AD-446E-8681-A445243A688C}" type="sibTrans" cxnId="{B484A9E8-A1CA-4912-9DB6-6F3B5B00D9C9}">
      <dgm:prSet/>
      <dgm:spPr/>
      <dgm:t>
        <a:bodyPr/>
        <a:lstStyle/>
        <a:p>
          <a:endParaRPr lang="en-IN"/>
        </a:p>
      </dgm:t>
    </dgm:pt>
    <dgm:pt modelId="{E42757F9-5959-4871-9D21-2A6D5CAB178B}">
      <dgm:prSet phldrT="[Text]"/>
      <dgm:spPr/>
      <dgm:t>
        <a:bodyPr/>
        <a:lstStyle/>
        <a:p>
          <a:r>
            <a:rPr lang="en-IN" i="1" dirty="0" smtClean="0"/>
            <a:t>People don’t listen. Keep speaking for a large chunk of the meeting team without realising that no one else has had space to talk.</a:t>
          </a:r>
          <a:endParaRPr lang="en-IN" i="1" dirty="0"/>
        </a:p>
      </dgm:t>
    </dgm:pt>
    <dgm:pt modelId="{1CAFF964-7266-4F43-8EDA-DA010865992E}" type="parTrans" cxnId="{5B08CEAB-ADC3-434F-8FBF-06ADBBB24023}">
      <dgm:prSet/>
      <dgm:spPr/>
      <dgm:t>
        <a:bodyPr/>
        <a:lstStyle/>
        <a:p>
          <a:endParaRPr lang="en-IN"/>
        </a:p>
      </dgm:t>
    </dgm:pt>
    <dgm:pt modelId="{F265D270-8160-4CA1-9B81-60D9107A0FFE}" type="sibTrans" cxnId="{5B08CEAB-ADC3-434F-8FBF-06ADBBB24023}">
      <dgm:prSet/>
      <dgm:spPr/>
      <dgm:t>
        <a:bodyPr/>
        <a:lstStyle/>
        <a:p>
          <a:endParaRPr lang="en-IN"/>
        </a:p>
      </dgm:t>
    </dgm:pt>
    <dgm:pt modelId="{E9B5B9D4-8B2F-4650-92D3-0BC01F896C85}">
      <dgm:prSet phldrT="[Text]"/>
      <dgm:spPr/>
      <dgm:t>
        <a:bodyPr/>
        <a:lstStyle/>
        <a:p>
          <a:r>
            <a:rPr lang="en-IN" i="1" dirty="0" smtClean="0"/>
            <a:t>People are often extremely deferential to those they report to.</a:t>
          </a:r>
          <a:endParaRPr lang="en-IN" i="1" dirty="0"/>
        </a:p>
      </dgm:t>
    </dgm:pt>
    <dgm:pt modelId="{D217C2A5-817C-47F5-A481-218E65E263C2}" type="parTrans" cxnId="{FF9B2286-D079-40CF-9CE5-318DECA15A2B}">
      <dgm:prSet/>
      <dgm:spPr/>
      <dgm:t>
        <a:bodyPr/>
        <a:lstStyle/>
        <a:p>
          <a:endParaRPr lang="en-IN"/>
        </a:p>
      </dgm:t>
    </dgm:pt>
    <dgm:pt modelId="{50CD98D2-73F8-44DE-BEE2-96F4347823CA}" type="sibTrans" cxnId="{FF9B2286-D079-40CF-9CE5-318DECA15A2B}">
      <dgm:prSet/>
      <dgm:spPr/>
      <dgm:t>
        <a:bodyPr/>
        <a:lstStyle/>
        <a:p>
          <a:endParaRPr lang="en-IN"/>
        </a:p>
      </dgm:t>
    </dgm:pt>
    <dgm:pt modelId="{9F87ACF3-2BD5-4AC9-8023-34AB12F4AF22}">
      <dgm:prSet phldrT="[Text]"/>
      <dgm:spPr/>
      <dgm:t>
        <a:bodyPr/>
        <a:lstStyle/>
        <a:p>
          <a:r>
            <a:rPr lang="en-IN" i="1" dirty="0" smtClean="0"/>
            <a:t>People are promoted to be line managers, however, they keep working in the same way.</a:t>
          </a:r>
          <a:endParaRPr lang="en-IN" i="1" dirty="0"/>
        </a:p>
      </dgm:t>
    </dgm:pt>
    <dgm:pt modelId="{312ED48F-ECB3-47A3-B6D8-21EA87A5B8EE}" type="parTrans" cxnId="{B3C2A982-BFA2-4516-A79B-3C3647679CF7}">
      <dgm:prSet/>
      <dgm:spPr/>
      <dgm:t>
        <a:bodyPr/>
        <a:lstStyle/>
        <a:p>
          <a:endParaRPr lang="en-IN"/>
        </a:p>
      </dgm:t>
    </dgm:pt>
    <dgm:pt modelId="{B857A33C-3F97-4167-99DA-6BFF2D369999}" type="sibTrans" cxnId="{B3C2A982-BFA2-4516-A79B-3C3647679CF7}">
      <dgm:prSet/>
      <dgm:spPr/>
      <dgm:t>
        <a:bodyPr/>
        <a:lstStyle/>
        <a:p>
          <a:endParaRPr lang="en-IN"/>
        </a:p>
      </dgm:t>
    </dgm:pt>
    <dgm:pt modelId="{17D0A00E-C1F5-43F3-B2E0-5822F1A359AF}">
      <dgm:prSet phldrT="[Text]"/>
      <dgm:spPr/>
      <dgm:t>
        <a:bodyPr/>
        <a:lstStyle/>
        <a:p>
          <a:r>
            <a:rPr lang="en-IN" i="1" dirty="0" smtClean="0"/>
            <a:t>I did not feel welcomed when I joined. Didn’t even have a desk.</a:t>
          </a:r>
          <a:endParaRPr lang="en-IN" i="1" dirty="0"/>
        </a:p>
      </dgm:t>
    </dgm:pt>
    <dgm:pt modelId="{4A60F36F-952A-4316-AF59-39E7EA51039B}" type="parTrans" cxnId="{3FECB134-F246-4691-B585-88FA4D7FEC8A}">
      <dgm:prSet/>
      <dgm:spPr/>
    </dgm:pt>
    <dgm:pt modelId="{C48DDDC4-2991-4CB0-B2C0-AEC8DE540CBC}" type="sibTrans" cxnId="{3FECB134-F246-4691-B585-88FA4D7FEC8A}">
      <dgm:prSet/>
      <dgm:spPr/>
    </dgm:pt>
    <dgm:pt modelId="{ADE6641B-2AA8-4962-BC7E-253D52BB18F4}" type="pres">
      <dgm:prSet presAssocID="{88D8BD29-CAA4-47C8-9DC4-B03C5A5D58AF}" presName="linear" presStyleCnt="0">
        <dgm:presLayoutVars>
          <dgm:animLvl val="lvl"/>
          <dgm:resizeHandles val="exact"/>
        </dgm:presLayoutVars>
      </dgm:prSet>
      <dgm:spPr/>
      <dgm:t>
        <a:bodyPr/>
        <a:lstStyle/>
        <a:p>
          <a:endParaRPr lang="en-IN"/>
        </a:p>
      </dgm:t>
    </dgm:pt>
    <dgm:pt modelId="{895ED89A-F0AE-4EDE-B5E7-D17AD29BCC4A}" type="pres">
      <dgm:prSet presAssocID="{3380F836-78BD-4F61-A655-B22E9D13DFC2}" presName="parentText" presStyleLbl="node1" presStyleIdx="0" presStyleCnt="4">
        <dgm:presLayoutVars>
          <dgm:chMax val="0"/>
          <dgm:bulletEnabled val="1"/>
        </dgm:presLayoutVars>
      </dgm:prSet>
      <dgm:spPr/>
      <dgm:t>
        <a:bodyPr/>
        <a:lstStyle/>
        <a:p>
          <a:endParaRPr lang="en-IN"/>
        </a:p>
      </dgm:t>
    </dgm:pt>
    <dgm:pt modelId="{7CE03137-95E4-4B41-AC93-3D20343807DD}" type="pres">
      <dgm:prSet presAssocID="{3380F836-78BD-4F61-A655-B22E9D13DFC2}" presName="childText" presStyleLbl="revTx" presStyleIdx="0" presStyleCnt="4">
        <dgm:presLayoutVars>
          <dgm:bulletEnabled val="1"/>
        </dgm:presLayoutVars>
      </dgm:prSet>
      <dgm:spPr/>
      <dgm:t>
        <a:bodyPr/>
        <a:lstStyle/>
        <a:p>
          <a:endParaRPr lang="en-IN"/>
        </a:p>
      </dgm:t>
    </dgm:pt>
    <dgm:pt modelId="{3F3AE6F5-ED64-4027-9093-D6FCD3C15F4B}" type="pres">
      <dgm:prSet presAssocID="{B4F4EF15-D115-48B3-910D-18A108964979}" presName="parentText" presStyleLbl="node1" presStyleIdx="1" presStyleCnt="4">
        <dgm:presLayoutVars>
          <dgm:chMax val="0"/>
          <dgm:bulletEnabled val="1"/>
        </dgm:presLayoutVars>
      </dgm:prSet>
      <dgm:spPr/>
      <dgm:t>
        <a:bodyPr/>
        <a:lstStyle/>
        <a:p>
          <a:endParaRPr lang="en-IN"/>
        </a:p>
      </dgm:t>
    </dgm:pt>
    <dgm:pt modelId="{27BDC9CB-C94B-450A-877F-ED10FE618B22}" type="pres">
      <dgm:prSet presAssocID="{B4F4EF15-D115-48B3-910D-18A108964979}" presName="childText" presStyleLbl="revTx" presStyleIdx="1" presStyleCnt="4">
        <dgm:presLayoutVars>
          <dgm:bulletEnabled val="1"/>
        </dgm:presLayoutVars>
      </dgm:prSet>
      <dgm:spPr/>
      <dgm:t>
        <a:bodyPr/>
        <a:lstStyle/>
        <a:p>
          <a:endParaRPr lang="en-IN"/>
        </a:p>
      </dgm:t>
    </dgm:pt>
    <dgm:pt modelId="{570F543A-D996-439E-84D6-CFEBF1A3EA6A}" type="pres">
      <dgm:prSet presAssocID="{829E6BE6-4037-4EFA-8FC5-3E98955223E6}" presName="parentText" presStyleLbl="node1" presStyleIdx="2" presStyleCnt="4">
        <dgm:presLayoutVars>
          <dgm:chMax val="0"/>
          <dgm:bulletEnabled val="1"/>
        </dgm:presLayoutVars>
      </dgm:prSet>
      <dgm:spPr/>
      <dgm:t>
        <a:bodyPr/>
        <a:lstStyle/>
        <a:p>
          <a:endParaRPr lang="en-IN"/>
        </a:p>
      </dgm:t>
    </dgm:pt>
    <dgm:pt modelId="{CB069E97-E38C-4A8A-BBB9-932EDE901BDF}" type="pres">
      <dgm:prSet presAssocID="{829E6BE6-4037-4EFA-8FC5-3E98955223E6}" presName="childText" presStyleLbl="revTx" presStyleIdx="2" presStyleCnt="4">
        <dgm:presLayoutVars>
          <dgm:bulletEnabled val="1"/>
        </dgm:presLayoutVars>
      </dgm:prSet>
      <dgm:spPr/>
      <dgm:t>
        <a:bodyPr/>
        <a:lstStyle/>
        <a:p>
          <a:endParaRPr lang="en-IN"/>
        </a:p>
      </dgm:t>
    </dgm:pt>
    <dgm:pt modelId="{14DB6FF0-7407-4226-9200-12E237DC5FE8}" type="pres">
      <dgm:prSet presAssocID="{B693433E-4DE3-460D-96C4-0209BC645009}" presName="parentText" presStyleLbl="node1" presStyleIdx="3" presStyleCnt="4">
        <dgm:presLayoutVars>
          <dgm:chMax val="0"/>
          <dgm:bulletEnabled val="1"/>
        </dgm:presLayoutVars>
      </dgm:prSet>
      <dgm:spPr/>
      <dgm:t>
        <a:bodyPr/>
        <a:lstStyle/>
        <a:p>
          <a:endParaRPr lang="en-IN"/>
        </a:p>
      </dgm:t>
    </dgm:pt>
    <dgm:pt modelId="{CE052293-C878-412F-8F06-E42ADD93A739}" type="pres">
      <dgm:prSet presAssocID="{B693433E-4DE3-460D-96C4-0209BC645009}" presName="childText" presStyleLbl="revTx" presStyleIdx="3" presStyleCnt="4">
        <dgm:presLayoutVars>
          <dgm:bulletEnabled val="1"/>
        </dgm:presLayoutVars>
      </dgm:prSet>
      <dgm:spPr/>
      <dgm:t>
        <a:bodyPr/>
        <a:lstStyle/>
        <a:p>
          <a:endParaRPr lang="en-IN"/>
        </a:p>
      </dgm:t>
    </dgm:pt>
  </dgm:ptLst>
  <dgm:cxnLst>
    <dgm:cxn modelId="{564CD11C-0E5A-40DD-8328-6C510728C30A}" type="presOf" srcId="{8F39B2DE-BE02-484A-B783-03878F33DD3A}" destId="{7CE03137-95E4-4B41-AC93-3D20343807DD}" srcOrd="0" destOrd="1" presId="urn:microsoft.com/office/officeart/2005/8/layout/vList2"/>
    <dgm:cxn modelId="{01FFA4B1-921C-4D72-9DE2-62DB071D7A9E}" type="presOf" srcId="{9081E22C-AE0F-4F59-B600-9F8FF0D62E28}" destId="{7CE03137-95E4-4B41-AC93-3D20343807DD}" srcOrd="0" destOrd="2" presId="urn:microsoft.com/office/officeart/2005/8/layout/vList2"/>
    <dgm:cxn modelId="{71D0CE8D-C6AA-4789-A8CE-9E3437F09448}" srcId="{829E6BE6-4037-4EFA-8FC5-3E98955223E6}" destId="{51382B5C-7919-4D52-ABE6-110AEED74DD6}" srcOrd="0" destOrd="0" parTransId="{787BF891-2FC2-4C81-BB9D-0112F2D90F21}" sibTransId="{761C4EB6-98CC-4121-BCF0-9233307576B1}"/>
    <dgm:cxn modelId="{88C81676-1F84-4FA8-A88F-50435CF62C6A}" type="presOf" srcId="{51382B5C-7919-4D52-ABE6-110AEED74DD6}" destId="{CB069E97-E38C-4A8A-BBB9-932EDE901BDF}" srcOrd="0" destOrd="0" presId="urn:microsoft.com/office/officeart/2005/8/layout/vList2"/>
    <dgm:cxn modelId="{9EAD19EE-5D9E-4882-9B8E-753224EBB2B2}" srcId="{3380F836-78BD-4F61-A655-B22E9D13DFC2}" destId="{1131A04C-2792-4D56-9608-96611652D3E9}" srcOrd="0" destOrd="0" parTransId="{CC9F989E-1417-4D65-BA79-3FACB039CDBD}" sibTransId="{065DA221-FA8F-4C6D-9CF4-F0C541931716}"/>
    <dgm:cxn modelId="{822F0F1A-CDE6-454C-9F0F-406340820132}" srcId="{3380F836-78BD-4F61-A655-B22E9D13DFC2}" destId="{9081E22C-AE0F-4F59-B600-9F8FF0D62E28}" srcOrd="2" destOrd="0" parTransId="{6159B063-580B-401D-96D5-A24BBEF0D738}" sibTransId="{36D18D2A-9935-4713-A82C-102D7004C351}"/>
    <dgm:cxn modelId="{A31BD2CA-6A12-4389-BF81-3AB4F67E70A9}" type="presOf" srcId="{E9B5B9D4-8B2F-4650-92D3-0BC01F896C85}" destId="{CB069E97-E38C-4A8A-BBB9-932EDE901BDF}" srcOrd="0" destOrd="2" presId="urn:microsoft.com/office/officeart/2005/8/layout/vList2"/>
    <dgm:cxn modelId="{1F534A47-3401-45D6-A181-50BB29445D0C}" type="presOf" srcId="{E3791F02-3ADB-464F-A1F0-1A9E879D96E8}" destId="{27BDC9CB-C94B-450A-877F-ED10FE618B22}" srcOrd="0" destOrd="1" presId="urn:microsoft.com/office/officeart/2005/8/layout/vList2"/>
    <dgm:cxn modelId="{F45BA043-8653-4E04-B1BD-64C954D73B3B}" type="presOf" srcId="{E42757F9-5959-4871-9D21-2A6D5CAB178B}" destId="{CB069E97-E38C-4A8A-BBB9-932EDE901BDF}" srcOrd="0" destOrd="1" presId="urn:microsoft.com/office/officeart/2005/8/layout/vList2"/>
    <dgm:cxn modelId="{D39770F1-D1B9-4595-B388-AFCC7827F376}" type="presOf" srcId="{3380F836-78BD-4F61-A655-B22E9D13DFC2}" destId="{895ED89A-F0AE-4EDE-B5E7-D17AD29BCC4A}" srcOrd="0" destOrd="0" presId="urn:microsoft.com/office/officeart/2005/8/layout/vList2"/>
    <dgm:cxn modelId="{5B08CEAB-ADC3-434F-8FBF-06ADBBB24023}" srcId="{829E6BE6-4037-4EFA-8FC5-3E98955223E6}" destId="{E42757F9-5959-4871-9D21-2A6D5CAB178B}" srcOrd="1" destOrd="0" parTransId="{1CAFF964-7266-4F43-8EDA-DA010865992E}" sibTransId="{F265D270-8160-4CA1-9B81-60D9107A0FFE}"/>
    <dgm:cxn modelId="{3FECB134-F246-4691-B585-88FA4D7FEC8A}" srcId="{B693433E-4DE3-460D-96C4-0209BC645009}" destId="{17D0A00E-C1F5-43F3-B2E0-5822F1A359AF}" srcOrd="1" destOrd="0" parTransId="{4A60F36F-952A-4316-AF59-39E7EA51039B}" sibTransId="{C48DDDC4-2991-4CB0-B2C0-AEC8DE540CBC}"/>
    <dgm:cxn modelId="{AE488F71-C61E-4CF4-972C-82B50B060B63}" type="presOf" srcId="{88D8BD29-CAA4-47C8-9DC4-B03C5A5D58AF}" destId="{ADE6641B-2AA8-4962-BC7E-253D52BB18F4}" srcOrd="0" destOrd="0" presId="urn:microsoft.com/office/officeart/2005/8/layout/vList2"/>
    <dgm:cxn modelId="{B484A9E8-A1CA-4912-9DB6-6F3B5B00D9C9}" srcId="{B4F4EF15-D115-48B3-910D-18A108964979}" destId="{E3791F02-3ADB-464F-A1F0-1A9E879D96E8}" srcOrd="1" destOrd="0" parTransId="{44BF91C8-ACCC-45AC-851B-01112763D03D}" sibTransId="{2AB29E49-A0AD-446E-8681-A445243A688C}"/>
    <dgm:cxn modelId="{AC553C0A-4D0E-437F-BC79-B4CAA467DC4E}" type="presOf" srcId="{B693433E-4DE3-460D-96C4-0209BC645009}" destId="{14DB6FF0-7407-4226-9200-12E237DC5FE8}" srcOrd="0" destOrd="0" presId="urn:microsoft.com/office/officeart/2005/8/layout/vList2"/>
    <dgm:cxn modelId="{BA0356CB-039E-4FA3-9E0D-11E3E45BA57C}" type="presOf" srcId="{9F87ACF3-2BD5-4AC9-8023-34AB12F4AF22}" destId="{CB069E97-E38C-4A8A-BBB9-932EDE901BDF}" srcOrd="0" destOrd="3" presId="urn:microsoft.com/office/officeart/2005/8/layout/vList2"/>
    <dgm:cxn modelId="{689D3094-4631-45DF-A87B-DE13122BA65E}" srcId="{88D8BD29-CAA4-47C8-9DC4-B03C5A5D58AF}" destId="{B4F4EF15-D115-48B3-910D-18A108964979}" srcOrd="1" destOrd="0" parTransId="{DD916796-4584-4AC9-80FC-8F55E96FD466}" sibTransId="{8BD79DBD-5D58-4F09-9F21-AD8975468F29}"/>
    <dgm:cxn modelId="{2FCB9DC8-6492-4682-8CA7-C627DB3D7497}" type="presOf" srcId="{E6E0464B-B559-4B14-8427-117B8478F57E}" destId="{CE052293-C878-412F-8F06-E42ADD93A739}" srcOrd="0" destOrd="0" presId="urn:microsoft.com/office/officeart/2005/8/layout/vList2"/>
    <dgm:cxn modelId="{CE035974-DBD2-4D82-9B57-4BA80C72DDC3}" type="presOf" srcId="{B4F4EF15-D115-48B3-910D-18A108964979}" destId="{3F3AE6F5-ED64-4027-9093-D6FCD3C15F4B}" srcOrd="0" destOrd="0" presId="urn:microsoft.com/office/officeart/2005/8/layout/vList2"/>
    <dgm:cxn modelId="{FF9B2286-D079-40CF-9CE5-318DECA15A2B}" srcId="{829E6BE6-4037-4EFA-8FC5-3E98955223E6}" destId="{E9B5B9D4-8B2F-4650-92D3-0BC01F896C85}" srcOrd="2" destOrd="0" parTransId="{D217C2A5-817C-47F5-A481-218E65E263C2}" sibTransId="{50CD98D2-73F8-44DE-BEE2-96F4347823CA}"/>
    <dgm:cxn modelId="{59644BE3-435A-444B-94F7-672F67B1FC32}" srcId="{3380F836-78BD-4F61-A655-B22E9D13DFC2}" destId="{8F39B2DE-BE02-484A-B783-03878F33DD3A}" srcOrd="1" destOrd="0" parTransId="{7F947CD3-2F99-4913-9F1A-23CF0B820D74}" sibTransId="{80769BE9-667B-4447-A060-CC5BA8B9F2D9}"/>
    <dgm:cxn modelId="{46FEDFE6-9193-4ABE-A143-9D693A854CBC}" srcId="{88D8BD29-CAA4-47C8-9DC4-B03C5A5D58AF}" destId="{829E6BE6-4037-4EFA-8FC5-3E98955223E6}" srcOrd="2" destOrd="0" parTransId="{5C4573DD-B9B2-48DB-B678-22A6C8DAB3FF}" sibTransId="{058DE527-301E-40F8-A719-FC367CC56013}"/>
    <dgm:cxn modelId="{82152B26-B54D-40B0-9EBB-43FA287A2EE2}" type="presOf" srcId="{829E6BE6-4037-4EFA-8FC5-3E98955223E6}" destId="{570F543A-D996-439E-84D6-CFEBF1A3EA6A}" srcOrd="0" destOrd="0" presId="urn:microsoft.com/office/officeart/2005/8/layout/vList2"/>
    <dgm:cxn modelId="{189AC121-7966-43BF-8144-A1B1626C861C}" type="presOf" srcId="{17D0A00E-C1F5-43F3-B2E0-5822F1A359AF}" destId="{CE052293-C878-412F-8F06-E42ADD93A739}" srcOrd="0" destOrd="1" presId="urn:microsoft.com/office/officeart/2005/8/layout/vList2"/>
    <dgm:cxn modelId="{A8C7BA2E-E7C2-430A-ACED-8279144C29B9}" type="presOf" srcId="{A7E5E889-6B50-4370-9D1D-21753FE3B076}" destId="{27BDC9CB-C94B-450A-877F-ED10FE618B22}" srcOrd="0" destOrd="0" presId="urn:microsoft.com/office/officeart/2005/8/layout/vList2"/>
    <dgm:cxn modelId="{FAFD610B-63FF-4863-AD97-67EEF28A9D65}" type="presOf" srcId="{1131A04C-2792-4D56-9608-96611652D3E9}" destId="{7CE03137-95E4-4B41-AC93-3D20343807DD}" srcOrd="0" destOrd="0" presId="urn:microsoft.com/office/officeart/2005/8/layout/vList2"/>
    <dgm:cxn modelId="{72CCDAB3-E258-4B85-930E-23829A8E0E60}" srcId="{88D8BD29-CAA4-47C8-9DC4-B03C5A5D58AF}" destId="{B693433E-4DE3-460D-96C4-0209BC645009}" srcOrd="3" destOrd="0" parTransId="{631EF409-89D8-4983-9172-64C5A2D0BB05}" sibTransId="{3CCC9950-0D75-4E75-AC2B-EEA9F8A4C7C0}"/>
    <dgm:cxn modelId="{0D4069B2-0F93-4BF8-9210-CFC198E36AA9}" srcId="{B4F4EF15-D115-48B3-910D-18A108964979}" destId="{A7E5E889-6B50-4370-9D1D-21753FE3B076}" srcOrd="0" destOrd="0" parTransId="{3A88CCE1-A0C2-446B-9650-80D700380EB8}" sibTransId="{26A05332-5D59-4DE7-81E7-700368708D3C}"/>
    <dgm:cxn modelId="{AEC7A2B6-5154-489E-B903-E044A2BD7243}" srcId="{88D8BD29-CAA4-47C8-9DC4-B03C5A5D58AF}" destId="{3380F836-78BD-4F61-A655-B22E9D13DFC2}" srcOrd="0" destOrd="0" parTransId="{50F817D3-6EEE-490A-9F35-C4B3D6676BBF}" sibTransId="{03A17A83-E3D3-4875-96B5-290539FB088C}"/>
    <dgm:cxn modelId="{C3C92485-C6E6-4036-B371-1F4EFDB2756E}" srcId="{B693433E-4DE3-460D-96C4-0209BC645009}" destId="{E6E0464B-B559-4B14-8427-117B8478F57E}" srcOrd="0" destOrd="0" parTransId="{3B5C72A5-55A6-4698-815A-9FCB5367B75C}" sibTransId="{FF2942C2-3D82-47B8-A499-3BB692739B2A}"/>
    <dgm:cxn modelId="{B3C2A982-BFA2-4516-A79B-3C3647679CF7}" srcId="{829E6BE6-4037-4EFA-8FC5-3E98955223E6}" destId="{9F87ACF3-2BD5-4AC9-8023-34AB12F4AF22}" srcOrd="3" destOrd="0" parTransId="{312ED48F-ECB3-47A3-B6D8-21EA87A5B8EE}" sibTransId="{B857A33C-3F97-4167-99DA-6BFF2D369999}"/>
    <dgm:cxn modelId="{1A4B7D94-93C8-487D-BAD6-FB4A39B8AD5E}" type="presParOf" srcId="{ADE6641B-2AA8-4962-BC7E-253D52BB18F4}" destId="{895ED89A-F0AE-4EDE-B5E7-D17AD29BCC4A}" srcOrd="0" destOrd="0" presId="urn:microsoft.com/office/officeart/2005/8/layout/vList2"/>
    <dgm:cxn modelId="{FCB9DDC8-BFE8-4287-BE4A-FF52EBEF6487}" type="presParOf" srcId="{ADE6641B-2AA8-4962-BC7E-253D52BB18F4}" destId="{7CE03137-95E4-4B41-AC93-3D20343807DD}" srcOrd="1" destOrd="0" presId="urn:microsoft.com/office/officeart/2005/8/layout/vList2"/>
    <dgm:cxn modelId="{D75ADACA-9E81-483B-A984-C613FC14E283}" type="presParOf" srcId="{ADE6641B-2AA8-4962-BC7E-253D52BB18F4}" destId="{3F3AE6F5-ED64-4027-9093-D6FCD3C15F4B}" srcOrd="2" destOrd="0" presId="urn:microsoft.com/office/officeart/2005/8/layout/vList2"/>
    <dgm:cxn modelId="{C38054A0-5D6D-48D9-8ADF-17022599521B}" type="presParOf" srcId="{ADE6641B-2AA8-4962-BC7E-253D52BB18F4}" destId="{27BDC9CB-C94B-450A-877F-ED10FE618B22}" srcOrd="3" destOrd="0" presId="urn:microsoft.com/office/officeart/2005/8/layout/vList2"/>
    <dgm:cxn modelId="{D035D037-F3F2-4EEE-9A09-0EC74D323B22}" type="presParOf" srcId="{ADE6641B-2AA8-4962-BC7E-253D52BB18F4}" destId="{570F543A-D996-439E-84D6-CFEBF1A3EA6A}" srcOrd="4" destOrd="0" presId="urn:microsoft.com/office/officeart/2005/8/layout/vList2"/>
    <dgm:cxn modelId="{8828E7C9-4BBE-4DBD-9136-A1C00ACA44C7}" type="presParOf" srcId="{ADE6641B-2AA8-4962-BC7E-253D52BB18F4}" destId="{CB069E97-E38C-4A8A-BBB9-932EDE901BDF}" srcOrd="5" destOrd="0" presId="urn:microsoft.com/office/officeart/2005/8/layout/vList2"/>
    <dgm:cxn modelId="{4CBD0EC1-8C7C-4B8D-9BF6-E7D107B5B679}" type="presParOf" srcId="{ADE6641B-2AA8-4962-BC7E-253D52BB18F4}" destId="{14DB6FF0-7407-4226-9200-12E237DC5FE8}" srcOrd="6" destOrd="0" presId="urn:microsoft.com/office/officeart/2005/8/layout/vList2"/>
    <dgm:cxn modelId="{2016D253-5215-4DF1-B6A3-028029322335}" type="presParOf" srcId="{ADE6641B-2AA8-4962-BC7E-253D52BB18F4}" destId="{CE052293-C878-412F-8F06-E42ADD93A739}"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1032AB-67FF-4EA2-B3A3-46421D0FBD3A}"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IN"/>
        </a:p>
      </dgm:t>
    </dgm:pt>
    <dgm:pt modelId="{66709573-1EB6-4A18-8B9B-CC9CD00506A5}">
      <dgm:prSet phldrT="[Text]"/>
      <dgm:spPr/>
      <dgm:t>
        <a:bodyPr/>
        <a:lstStyle/>
        <a:p>
          <a:r>
            <a:rPr lang="en-IN" dirty="0" smtClean="0"/>
            <a:t>Learning and Development Team</a:t>
          </a:r>
          <a:endParaRPr lang="en-IN" dirty="0"/>
        </a:p>
      </dgm:t>
    </dgm:pt>
    <dgm:pt modelId="{551D25AE-6E63-4FA6-9594-A12C862970E9}" type="parTrans" cxnId="{CFC21601-682E-4D1A-89E2-DC3995AD2128}">
      <dgm:prSet/>
      <dgm:spPr/>
      <dgm:t>
        <a:bodyPr/>
        <a:lstStyle/>
        <a:p>
          <a:endParaRPr lang="en-IN"/>
        </a:p>
      </dgm:t>
    </dgm:pt>
    <dgm:pt modelId="{02CECB9E-68E6-44CC-9CA8-1D95ED3B2026}" type="sibTrans" cxnId="{CFC21601-682E-4D1A-89E2-DC3995AD2128}">
      <dgm:prSet/>
      <dgm:spPr/>
      <dgm:t>
        <a:bodyPr/>
        <a:lstStyle/>
        <a:p>
          <a:endParaRPr lang="en-IN"/>
        </a:p>
      </dgm:t>
    </dgm:pt>
    <dgm:pt modelId="{03C095BD-71F4-452A-9666-FFB695904115}">
      <dgm:prSet phldrT="[Text]"/>
      <dgm:spPr/>
      <dgm:t>
        <a:bodyPr/>
        <a:lstStyle/>
        <a:p>
          <a:r>
            <a:rPr lang="en-IN" i="1" dirty="0" smtClean="0"/>
            <a:t>Difficult conversations are avoided. Especially those about performance management. Reasons for bad ratings are instead blamed on the HR or Management.</a:t>
          </a:r>
          <a:endParaRPr lang="en-IN" i="1" dirty="0"/>
        </a:p>
      </dgm:t>
    </dgm:pt>
    <dgm:pt modelId="{8D929B08-7A13-4F5B-8142-04CE4C7A68FB}" type="parTrans" cxnId="{1F95B6B3-DF98-4C3B-9AC7-817A15D36C0A}">
      <dgm:prSet/>
      <dgm:spPr/>
      <dgm:t>
        <a:bodyPr/>
        <a:lstStyle/>
        <a:p>
          <a:endParaRPr lang="en-IN"/>
        </a:p>
      </dgm:t>
    </dgm:pt>
    <dgm:pt modelId="{31F6BF36-B9EE-4436-8656-ACF12DF59D1B}" type="sibTrans" cxnId="{1F95B6B3-DF98-4C3B-9AC7-817A15D36C0A}">
      <dgm:prSet/>
      <dgm:spPr/>
      <dgm:t>
        <a:bodyPr/>
        <a:lstStyle/>
        <a:p>
          <a:endParaRPr lang="en-IN"/>
        </a:p>
      </dgm:t>
    </dgm:pt>
    <dgm:pt modelId="{9D5B497E-B193-4480-9089-26305293FD8B}">
      <dgm:prSet phldrT="[Text]"/>
      <dgm:spPr/>
      <dgm:t>
        <a:bodyPr/>
        <a:lstStyle/>
        <a:p>
          <a:r>
            <a:rPr lang="en-IN" dirty="0" smtClean="0"/>
            <a:t>GCB 4</a:t>
          </a:r>
          <a:endParaRPr lang="en-IN" dirty="0"/>
        </a:p>
      </dgm:t>
    </dgm:pt>
    <dgm:pt modelId="{D15BD285-563A-4CB5-B6F5-FF982FBFDE9E}" type="parTrans" cxnId="{F4661B31-E5EA-4B07-BD93-D68A369AF427}">
      <dgm:prSet/>
      <dgm:spPr/>
      <dgm:t>
        <a:bodyPr/>
        <a:lstStyle/>
        <a:p>
          <a:endParaRPr lang="en-IN"/>
        </a:p>
      </dgm:t>
    </dgm:pt>
    <dgm:pt modelId="{4C746F5C-4DAC-40C5-9E87-EA4D2A6CAA60}" type="sibTrans" cxnId="{F4661B31-E5EA-4B07-BD93-D68A369AF427}">
      <dgm:prSet/>
      <dgm:spPr/>
      <dgm:t>
        <a:bodyPr/>
        <a:lstStyle/>
        <a:p>
          <a:endParaRPr lang="en-IN"/>
        </a:p>
      </dgm:t>
    </dgm:pt>
    <dgm:pt modelId="{D582159C-161C-433B-9E5F-218C2B6FFB3E}">
      <dgm:prSet phldrT="[Text]"/>
      <dgm:spPr/>
      <dgm:t>
        <a:bodyPr/>
        <a:lstStyle/>
        <a:p>
          <a:r>
            <a:rPr lang="en-IN" i="1" dirty="0" smtClean="0"/>
            <a:t>Difficult conversations are always sugar coated. Everyone wants to play safe.</a:t>
          </a:r>
          <a:endParaRPr lang="en-IN" i="1" dirty="0"/>
        </a:p>
      </dgm:t>
    </dgm:pt>
    <dgm:pt modelId="{8420ECE4-0233-442A-B7DB-7C873FCD8766}" type="parTrans" cxnId="{EE16B804-825A-46C0-9A62-69FE8AEA2266}">
      <dgm:prSet/>
      <dgm:spPr/>
      <dgm:t>
        <a:bodyPr/>
        <a:lstStyle/>
        <a:p>
          <a:endParaRPr lang="en-IN"/>
        </a:p>
      </dgm:t>
    </dgm:pt>
    <dgm:pt modelId="{CC8BF03D-9A75-45C9-B5EC-D0CDC29E915B}" type="sibTrans" cxnId="{EE16B804-825A-46C0-9A62-69FE8AEA2266}">
      <dgm:prSet/>
      <dgm:spPr/>
      <dgm:t>
        <a:bodyPr/>
        <a:lstStyle/>
        <a:p>
          <a:endParaRPr lang="en-IN"/>
        </a:p>
      </dgm:t>
    </dgm:pt>
    <dgm:pt modelId="{3704130A-B5F4-49D9-84B0-E4928B8790CE}">
      <dgm:prSet phldrT="[Text]"/>
      <dgm:spPr/>
      <dgm:t>
        <a:bodyPr/>
        <a:lstStyle/>
        <a:p>
          <a:r>
            <a:rPr lang="en-IN" dirty="0" smtClean="0"/>
            <a:t>Target Audience</a:t>
          </a:r>
          <a:endParaRPr lang="en-IN" dirty="0"/>
        </a:p>
      </dgm:t>
    </dgm:pt>
    <dgm:pt modelId="{C19752AC-14B5-4B0A-A861-09D1DADF1467}" type="parTrans" cxnId="{A85D8E2C-F986-4C38-8DBD-48404CF1B730}">
      <dgm:prSet/>
      <dgm:spPr/>
      <dgm:t>
        <a:bodyPr/>
        <a:lstStyle/>
        <a:p>
          <a:endParaRPr lang="en-IN"/>
        </a:p>
      </dgm:t>
    </dgm:pt>
    <dgm:pt modelId="{63EE49EF-D2F8-4BCE-B3F3-8B46F58DCF4B}" type="sibTrans" cxnId="{A85D8E2C-F986-4C38-8DBD-48404CF1B730}">
      <dgm:prSet/>
      <dgm:spPr/>
      <dgm:t>
        <a:bodyPr/>
        <a:lstStyle/>
        <a:p>
          <a:endParaRPr lang="en-IN"/>
        </a:p>
      </dgm:t>
    </dgm:pt>
    <dgm:pt modelId="{FD1F6603-D66F-4152-9301-FF7D6A6F9ABE}">
      <dgm:prSet phldrT="[Text]"/>
      <dgm:spPr/>
      <dgm:t>
        <a:bodyPr/>
        <a:lstStyle/>
        <a:p>
          <a:r>
            <a:rPr lang="en-IN" dirty="0" smtClean="0"/>
            <a:t>Direct </a:t>
          </a:r>
          <a:r>
            <a:rPr lang="en-IN" dirty="0" err="1" smtClean="0"/>
            <a:t>Reportees</a:t>
          </a:r>
          <a:endParaRPr lang="en-IN" dirty="0"/>
        </a:p>
      </dgm:t>
    </dgm:pt>
    <dgm:pt modelId="{50CDD6AD-A9AE-40BF-A9DB-6373BD886A89}" type="parTrans" cxnId="{EC8EAB90-6897-4D01-8B9F-D696D7D9044D}">
      <dgm:prSet/>
      <dgm:spPr/>
      <dgm:t>
        <a:bodyPr/>
        <a:lstStyle/>
        <a:p>
          <a:endParaRPr lang="en-IN"/>
        </a:p>
      </dgm:t>
    </dgm:pt>
    <dgm:pt modelId="{4C5F8445-4585-4B3E-A82E-BE860D15F173}" type="sibTrans" cxnId="{EC8EAB90-6897-4D01-8B9F-D696D7D9044D}">
      <dgm:prSet/>
      <dgm:spPr/>
      <dgm:t>
        <a:bodyPr/>
        <a:lstStyle/>
        <a:p>
          <a:endParaRPr lang="en-IN"/>
        </a:p>
      </dgm:t>
    </dgm:pt>
    <dgm:pt modelId="{6319F191-DFD0-4FB2-9AA6-09532A92F529}">
      <dgm:prSet phldrT="[Text]"/>
      <dgm:spPr/>
      <dgm:t>
        <a:bodyPr/>
        <a:lstStyle/>
        <a:p>
          <a:r>
            <a:rPr lang="en-IN" i="1" dirty="0" smtClean="0"/>
            <a:t>On a 4 point scale, they hesitate to mark people as developing or unacceptable.</a:t>
          </a:r>
          <a:endParaRPr lang="en-IN" i="1" dirty="0"/>
        </a:p>
      </dgm:t>
    </dgm:pt>
    <dgm:pt modelId="{D3EEB675-4BA8-4305-96A4-49FC0C899375}" type="parTrans" cxnId="{3444C14A-11EA-4F0C-BA53-CA585F638DE3}">
      <dgm:prSet/>
      <dgm:spPr/>
      <dgm:t>
        <a:bodyPr/>
        <a:lstStyle/>
        <a:p>
          <a:endParaRPr lang="en-IN"/>
        </a:p>
      </dgm:t>
    </dgm:pt>
    <dgm:pt modelId="{936227E6-14DB-41B1-8257-C3D0C7D35FA3}" type="sibTrans" cxnId="{3444C14A-11EA-4F0C-BA53-CA585F638DE3}">
      <dgm:prSet/>
      <dgm:spPr/>
      <dgm:t>
        <a:bodyPr/>
        <a:lstStyle/>
        <a:p>
          <a:endParaRPr lang="en-IN"/>
        </a:p>
      </dgm:t>
    </dgm:pt>
    <dgm:pt modelId="{40FAB98B-6589-4A73-B9E7-2BC848B64195}">
      <dgm:prSet phldrT="[Text]"/>
      <dgm:spPr/>
      <dgm:t>
        <a:bodyPr/>
        <a:lstStyle/>
        <a:p>
          <a:r>
            <a:rPr lang="en-IN" i="1" dirty="0" smtClean="0"/>
            <a:t>Lack insight, and are thus unable to foresee situations that are already simmering</a:t>
          </a:r>
          <a:r>
            <a:rPr lang="en-IN" dirty="0" smtClean="0"/>
            <a:t>.</a:t>
          </a:r>
          <a:endParaRPr lang="en-IN" dirty="0"/>
        </a:p>
      </dgm:t>
    </dgm:pt>
    <dgm:pt modelId="{63AC670D-575C-4882-BD80-FABF35726095}" type="parTrans" cxnId="{DB578E77-AE14-4AC6-A755-BD5BC926E5A9}">
      <dgm:prSet/>
      <dgm:spPr/>
      <dgm:t>
        <a:bodyPr/>
        <a:lstStyle/>
        <a:p>
          <a:endParaRPr lang="en-IN"/>
        </a:p>
      </dgm:t>
    </dgm:pt>
    <dgm:pt modelId="{0442EC59-7627-4B48-B886-87FBE19F8048}" type="sibTrans" cxnId="{DB578E77-AE14-4AC6-A755-BD5BC926E5A9}">
      <dgm:prSet/>
      <dgm:spPr/>
      <dgm:t>
        <a:bodyPr/>
        <a:lstStyle/>
        <a:p>
          <a:endParaRPr lang="en-IN"/>
        </a:p>
      </dgm:t>
    </dgm:pt>
    <dgm:pt modelId="{B3594765-145B-4788-8627-A863766DFE6D}">
      <dgm:prSet phldrT="[Text]"/>
      <dgm:spPr/>
      <dgm:t>
        <a:bodyPr/>
        <a:lstStyle/>
        <a:p>
          <a:r>
            <a:rPr lang="en-IN" i="1" dirty="0" smtClean="0"/>
            <a:t>People don’t ask the right questions. Everyone just jumps into solution mode.</a:t>
          </a:r>
          <a:endParaRPr lang="en-IN" i="1" dirty="0"/>
        </a:p>
      </dgm:t>
    </dgm:pt>
    <dgm:pt modelId="{28B476C9-DEFE-4015-9C17-7FB271D5552E}" type="parTrans" cxnId="{0E8BCD33-814B-4059-BE9E-C5DFBA7EAD7D}">
      <dgm:prSet/>
      <dgm:spPr/>
      <dgm:t>
        <a:bodyPr/>
        <a:lstStyle/>
        <a:p>
          <a:endParaRPr lang="en-IN"/>
        </a:p>
      </dgm:t>
    </dgm:pt>
    <dgm:pt modelId="{9CCAD8C9-B38D-4380-A717-968281FF9002}" type="sibTrans" cxnId="{0E8BCD33-814B-4059-BE9E-C5DFBA7EAD7D}">
      <dgm:prSet/>
      <dgm:spPr/>
      <dgm:t>
        <a:bodyPr/>
        <a:lstStyle/>
        <a:p>
          <a:endParaRPr lang="en-IN"/>
        </a:p>
      </dgm:t>
    </dgm:pt>
    <dgm:pt modelId="{2DF61662-5B65-44E0-BA11-77813D0B9BE4}">
      <dgm:prSet phldrT="[Text]"/>
      <dgm:spPr/>
      <dgm:t>
        <a:bodyPr/>
        <a:lstStyle/>
        <a:p>
          <a:r>
            <a:rPr lang="en-IN" i="1" dirty="0" smtClean="0"/>
            <a:t>People keep referring to the past. How will we move forward if we keep talking about the past?</a:t>
          </a:r>
          <a:endParaRPr lang="en-IN" i="1" dirty="0"/>
        </a:p>
      </dgm:t>
    </dgm:pt>
    <dgm:pt modelId="{D269249E-3233-47F9-9A81-59644B0C0315}" type="parTrans" cxnId="{53A47CDE-B713-4AEB-A325-7C1E0EF0EA72}">
      <dgm:prSet/>
      <dgm:spPr/>
      <dgm:t>
        <a:bodyPr/>
        <a:lstStyle/>
        <a:p>
          <a:endParaRPr lang="en-IN"/>
        </a:p>
      </dgm:t>
    </dgm:pt>
    <dgm:pt modelId="{2F61A5BF-7F59-4798-960A-2BC7FC894C55}" type="sibTrans" cxnId="{53A47CDE-B713-4AEB-A325-7C1E0EF0EA72}">
      <dgm:prSet/>
      <dgm:spPr/>
      <dgm:t>
        <a:bodyPr/>
        <a:lstStyle/>
        <a:p>
          <a:endParaRPr lang="en-IN"/>
        </a:p>
      </dgm:t>
    </dgm:pt>
    <dgm:pt modelId="{5EA0B60E-9C31-41C0-BD24-4E7B78FD1BDF}">
      <dgm:prSet phldrT="[Text]"/>
      <dgm:spPr/>
      <dgm:t>
        <a:bodyPr/>
        <a:lstStyle/>
        <a:p>
          <a:r>
            <a:rPr lang="en-IN" i="1" dirty="0" smtClean="0"/>
            <a:t>There is a lot of negativity. There is a lot of gossip. </a:t>
          </a:r>
          <a:endParaRPr lang="en-IN" i="1" dirty="0"/>
        </a:p>
      </dgm:t>
    </dgm:pt>
    <dgm:pt modelId="{6308DB63-DAD3-4CC7-908A-0EA2A6D23E6D}" type="parTrans" cxnId="{219E973B-9E2C-4B40-9944-105F5A482AA4}">
      <dgm:prSet/>
      <dgm:spPr/>
      <dgm:t>
        <a:bodyPr/>
        <a:lstStyle/>
        <a:p>
          <a:endParaRPr lang="en-IN"/>
        </a:p>
      </dgm:t>
    </dgm:pt>
    <dgm:pt modelId="{29899B36-C721-4C14-9890-81B56BFD88AE}" type="sibTrans" cxnId="{219E973B-9E2C-4B40-9944-105F5A482AA4}">
      <dgm:prSet/>
      <dgm:spPr/>
      <dgm:t>
        <a:bodyPr/>
        <a:lstStyle/>
        <a:p>
          <a:endParaRPr lang="en-IN"/>
        </a:p>
      </dgm:t>
    </dgm:pt>
    <dgm:pt modelId="{2B9BDD16-0E50-4132-88FD-6C91B6438201}">
      <dgm:prSet phldrT="[Text]"/>
      <dgm:spPr/>
      <dgm:t>
        <a:bodyPr/>
        <a:lstStyle/>
        <a:p>
          <a:r>
            <a:rPr lang="en-IN" i="1" dirty="0" smtClean="0"/>
            <a:t>Everything depends on how friendly you are with your senior. My promotion has been skipped for the second time because my manager wanted to promote those who were close to him/her.</a:t>
          </a:r>
          <a:endParaRPr lang="en-IN" i="1" dirty="0"/>
        </a:p>
      </dgm:t>
    </dgm:pt>
    <dgm:pt modelId="{9FFC8AAC-0670-48E7-B88F-2C2EBE09E881}" type="parTrans" cxnId="{675E4705-32CB-4323-BC94-741FC85FFD66}">
      <dgm:prSet/>
      <dgm:spPr/>
      <dgm:t>
        <a:bodyPr/>
        <a:lstStyle/>
        <a:p>
          <a:endParaRPr lang="en-IN"/>
        </a:p>
      </dgm:t>
    </dgm:pt>
    <dgm:pt modelId="{6466018E-4C11-486F-BD22-197CF96F5171}" type="sibTrans" cxnId="{675E4705-32CB-4323-BC94-741FC85FFD66}">
      <dgm:prSet/>
      <dgm:spPr/>
      <dgm:t>
        <a:bodyPr/>
        <a:lstStyle/>
        <a:p>
          <a:endParaRPr lang="en-IN"/>
        </a:p>
      </dgm:t>
    </dgm:pt>
    <dgm:pt modelId="{E650DC95-949B-4390-A326-40A1DA3B8587}">
      <dgm:prSet phldrT="[Text]"/>
      <dgm:spPr/>
      <dgm:t>
        <a:bodyPr/>
        <a:lstStyle/>
        <a:p>
          <a:r>
            <a:rPr lang="en-IN" i="1" dirty="0" smtClean="0"/>
            <a:t>Even when I want to give feedback I don’t give it negatively. I have received feedback that I am very harsh.</a:t>
          </a:r>
          <a:endParaRPr lang="en-IN" i="1" dirty="0"/>
        </a:p>
      </dgm:t>
    </dgm:pt>
    <dgm:pt modelId="{EE170E82-DE8D-414C-A789-DC92A7D39AF3}" type="parTrans" cxnId="{E89EC934-1398-4A7A-81EE-533B0A304914}">
      <dgm:prSet/>
      <dgm:spPr/>
      <dgm:t>
        <a:bodyPr/>
        <a:lstStyle/>
        <a:p>
          <a:endParaRPr lang="en-IN"/>
        </a:p>
      </dgm:t>
    </dgm:pt>
    <dgm:pt modelId="{FB38AD38-C17D-4D5B-B147-90BA6248EE29}" type="sibTrans" cxnId="{E89EC934-1398-4A7A-81EE-533B0A304914}">
      <dgm:prSet/>
      <dgm:spPr/>
      <dgm:t>
        <a:bodyPr/>
        <a:lstStyle/>
        <a:p>
          <a:endParaRPr lang="en-IN"/>
        </a:p>
      </dgm:t>
    </dgm:pt>
    <dgm:pt modelId="{714EBF4E-63EA-4B14-86E6-BDEFD5ED5631}">
      <dgm:prSet phldrT="[Text]"/>
      <dgm:spPr/>
      <dgm:t>
        <a:bodyPr/>
        <a:lstStyle/>
        <a:p>
          <a:r>
            <a:rPr lang="en-IN" i="1" dirty="0" smtClean="0"/>
            <a:t>People are so deferential. You only give feedback to those who report to you. Never to your boss. The boss is still king.</a:t>
          </a:r>
          <a:endParaRPr lang="en-IN" i="1" dirty="0"/>
        </a:p>
      </dgm:t>
    </dgm:pt>
    <dgm:pt modelId="{59ED07DB-15B2-4E74-B757-A39C1FD4FF1A}" type="parTrans" cxnId="{782906EF-E41D-4412-9C45-80D2AB88F4F4}">
      <dgm:prSet/>
      <dgm:spPr/>
      <dgm:t>
        <a:bodyPr/>
        <a:lstStyle/>
        <a:p>
          <a:endParaRPr lang="en-IN"/>
        </a:p>
      </dgm:t>
    </dgm:pt>
    <dgm:pt modelId="{BD1D9578-7DD1-4D0C-B73C-B03E960E7A30}" type="sibTrans" cxnId="{782906EF-E41D-4412-9C45-80D2AB88F4F4}">
      <dgm:prSet/>
      <dgm:spPr/>
      <dgm:t>
        <a:bodyPr/>
        <a:lstStyle/>
        <a:p>
          <a:endParaRPr lang="en-IN"/>
        </a:p>
      </dgm:t>
    </dgm:pt>
    <dgm:pt modelId="{BD36001E-3626-4143-AA15-648208672434}">
      <dgm:prSet phldrT="[Text]"/>
      <dgm:spPr/>
      <dgm:t>
        <a:bodyPr/>
        <a:lstStyle/>
        <a:p>
          <a:r>
            <a:rPr lang="en-IN" i="1" dirty="0" smtClean="0"/>
            <a:t>Nobody asks for feedback. No one gives it either. It’s a huge problem.</a:t>
          </a:r>
          <a:endParaRPr lang="en-IN" i="1" dirty="0"/>
        </a:p>
      </dgm:t>
    </dgm:pt>
    <dgm:pt modelId="{7FCB7B9C-2FC6-46E9-8A52-F281C5F481DB}" type="parTrans" cxnId="{9D4C33F5-01AE-4B23-AA60-3CAC9731F379}">
      <dgm:prSet/>
      <dgm:spPr/>
      <dgm:t>
        <a:bodyPr/>
        <a:lstStyle/>
        <a:p>
          <a:endParaRPr lang="en-IN"/>
        </a:p>
      </dgm:t>
    </dgm:pt>
    <dgm:pt modelId="{A8EB0AD7-786C-4C9A-B41D-4FC73ACA0D85}" type="sibTrans" cxnId="{9D4C33F5-01AE-4B23-AA60-3CAC9731F379}">
      <dgm:prSet/>
      <dgm:spPr/>
      <dgm:t>
        <a:bodyPr/>
        <a:lstStyle/>
        <a:p>
          <a:endParaRPr lang="en-IN"/>
        </a:p>
      </dgm:t>
    </dgm:pt>
    <dgm:pt modelId="{2C00AAE8-DFC9-4487-B18E-A2F964070756}">
      <dgm:prSet phldrT="[Text]"/>
      <dgm:spPr/>
      <dgm:t>
        <a:bodyPr/>
        <a:lstStyle/>
        <a:p>
          <a:r>
            <a:rPr lang="en-IN" i="1" dirty="0" smtClean="0"/>
            <a:t>Negative feedback is interpreted as low rating</a:t>
          </a:r>
          <a:endParaRPr lang="en-IN" i="1" dirty="0"/>
        </a:p>
      </dgm:t>
    </dgm:pt>
    <dgm:pt modelId="{C80BD442-F821-445F-8069-7602D6B85E94}" type="parTrans" cxnId="{086A1297-4B29-4443-985D-CA197090D54E}">
      <dgm:prSet/>
      <dgm:spPr/>
      <dgm:t>
        <a:bodyPr/>
        <a:lstStyle/>
        <a:p>
          <a:endParaRPr lang="en-IN"/>
        </a:p>
      </dgm:t>
    </dgm:pt>
    <dgm:pt modelId="{B5AD3C15-08BC-49DA-BA1F-FE6D456B79BF}" type="sibTrans" cxnId="{086A1297-4B29-4443-985D-CA197090D54E}">
      <dgm:prSet/>
      <dgm:spPr/>
      <dgm:t>
        <a:bodyPr/>
        <a:lstStyle/>
        <a:p>
          <a:endParaRPr lang="en-IN"/>
        </a:p>
      </dgm:t>
    </dgm:pt>
    <dgm:pt modelId="{FC4871B1-45EB-4FC2-BFC5-2F2C99B6692E}">
      <dgm:prSet phldrT="[Text]"/>
      <dgm:spPr/>
      <dgm:t>
        <a:bodyPr/>
        <a:lstStyle/>
        <a:p>
          <a:r>
            <a:rPr lang="en-IN" i="1" dirty="0" smtClean="0"/>
            <a:t>There is no real feedback.</a:t>
          </a:r>
          <a:endParaRPr lang="en-IN" i="1" dirty="0"/>
        </a:p>
      </dgm:t>
    </dgm:pt>
    <dgm:pt modelId="{B1407B91-9C7C-4DE6-A0EB-6F99FC057717}" type="parTrans" cxnId="{B457F344-6E71-49A3-A792-07F6B5F9346C}">
      <dgm:prSet/>
      <dgm:spPr/>
      <dgm:t>
        <a:bodyPr/>
        <a:lstStyle/>
        <a:p>
          <a:endParaRPr lang="en-IN"/>
        </a:p>
      </dgm:t>
    </dgm:pt>
    <dgm:pt modelId="{0D12EF89-712A-4F78-9272-89C87D7D762C}" type="sibTrans" cxnId="{B457F344-6E71-49A3-A792-07F6B5F9346C}">
      <dgm:prSet/>
      <dgm:spPr/>
      <dgm:t>
        <a:bodyPr/>
        <a:lstStyle/>
        <a:p>
          <a:endParaRPr lang="en-IN"/>
        </a:p>
      </dgm:t>
    </dgm:pt>
    <dgm:pt modelId="{D4071614-388C-487C-A346-F3F3E780E5B1}">
      <dgm:prSet phldrT="[Text]"/>
      <dgm:spPr/>
      <dgm:t>
        <a:bodyPr/>
        <a:lstStyle/>
        <a:p>
          <a:r>
            <a:rPr lang="en-IN" i="1" dirty="0" smtClean="0"/>
            <a:t>I don’t give feedback. I keep things to myself and then escalate.</a:t>
          </a:r>
          <a:endParaRPr lang="en-IN" i="1" dirty="0"/>
        </a:p>
      </dgm:t>
    </dgm:pt>
    <dgm:pt modelId="{18B7C999-037B-43E6-A8AB-4A17E5046B23}" type="parTrans" cxnId="{7C989CB5-1A57-4FB3-AE70-F4353EF87D7C}">
      <dgm:prSet/>
      <dgm:spPr/>
      <dgm:t>
        <a:bodyPr/>
        <a:lstStyle/>
        <a:p>
          <a:endParaRPr lang="en-IN"/>
        </a:p>
      </dgm:t>
    </dgm:pt>
    <dgm:pt modelId="{7B41ACD3-B78E-453D-BA4E-050F2E36E457}" type="sibTrans" cxnId="{7C989CB5-1A57-4FB3-AE70-F4353EF87D7C}">
      <dgm:prSet/>
      <dgm:spPr/>
      <dgm:t>
        <a:bodyPr/>
        <a:lstStyle/>
        <a:p>
          <a:endParaRPr lang="en-IN"/>
        </a:p>
      </dgm:t>
    </dgm:pt>
    <dgm:pt modelId="{152A606F-D811-4A03-B80D-5B4E5BF3883E}" type="pres">
      <dgm:prSet presAssocID="{651032AB-67FF-4EA2-B3A3-46421D0FBD3A}" presName="linear" presStyleCnt="0">
        <dgm:presLayoutVars>
          <dgm:animLvl val="lvl"/>
          <dgm:resizeHandles val="exact"/>
        </dgm:presLayoutVars>
      </dgm:prSet>
      <dgm:spPr/>
      <dgm:t>
        <a:bodyPr/>
        <a:lstStyle/>
        <a:p>
          <a:endParaRPr lang="en-IN"/>
        </a:p>
      </dgm:t>
    </dgm:pt>
    <dgm:pt modelId="{A1EAA7F3-D77C-46C3-A9BD-925D2E2DC017}" type="pres">
      <dgm:prSet presAssocID="{66709573-1EB6-4A18-8B9B-CC9CD00506A5}" presName="parentText" presStyleLbl="node1" presStyleIdx="0" presStyleCnt="4">
        <dgm:presLayoutVars>
          <dgm:chMax val="0"/>
          <dgm:bulletEnabled val="1"/>
        </dgm:presLayoutVars>
      </dgm:prSet>
      <dgm:spPr/>
      <dgm:t>
        <a:bodyPr/>
        <a:lstStyle/>
        <a:p>
          <a:endParaRPr lang="en-IN"/>
        </a:p>
      </dgm:t>
    </dgm:pt>
    <dgm:pt modelId="{C8630809-7528-4751-B4FB-45308484AE54}" type="pres">
      <dgm:prSet presAssocID="{66709573-1EB6-4A18-8B9B-CC9CD00506A5}" presName="childText" presStyleLbl="revTx" presStyleIdx="0" presStyleCnt="4">
        <dgm:presLayoutVars>
          <dgm:bulletEnabled val="1"/>
        </dgm:presLayoutVars>
      </dgm:prSet>
      <dgm:spPr/>
      <dgm:t>
        <a:bodyPr/>
        <a:lstStyle/>
        <a:p>
          <a:endParaRPr lang="en-IN"/>
        </a:p>
      </dgm:t>
    </dgm:pt>
    <dgm:pt modelId="{064C7648-766C-4A1E-89EE-47791817F603}" type="pres">
      <dgm:prSet presAssocID="{9D5B497E-B193-4480-9089-26305293FD8B}" presName="parentText" presStyleLbl="node1" presStyleIdx="1" presStyleCnt="4">
        <dgm:presLayoutVars>
          <dgm:chMax val="0"/>
          <dgm:bulletEnabled val="1"/>
        </dgm:presLayoutVars>
      </dgm:prSet>
      <dgm:spPr/>
      <dgm:t>
        <a:bodyPr/>
        <a:lstStyle/>
        <a:p>
          <a:endParaRPr lang="en-IN"/>
        </a:p>
      </dgm:t>
    </dgm:pt>
    <dgm:pt modelId="{5568FB81-40BC-4C3F-901F-5353E222354F}" type="pres">
      <dgm:prSet presAssocID="{9D5B497E-B193-4480-9089-26305293FD8B}" presName="childText" presStyleLbl="revTx" presStyleIdx="1" presStyleCnt="4">
        <dgm:presLayoutVars>
          <dgm:bulletEnabled val="1"/>
        </dgm:presLayoutVars>
      </dgm:prSet>
      <dgm:spPr/>
      <dgm:t>
        <a:bodyPr/>
        <a:lstStyle/>
        <a:p>
          <a:endParaRPr lang="en-IN"/>
        </a:p>
      </dgm:t>
    </dgm:pt>
    <dgm:pt modelId="{E965F8D5-089F-4B39-8B86-F662F4E93701}" type="pres">
      <dgm:prSet presAssocID="{3704130A-B5F4-49D9-84B0-E4928B8790CE}" presName="parentText" presStyleLbl="node1" presStyleIdx="2" presStyleCnt="4">
        <dgm:presLayoutVars>
          <dgm:chMax val="0"/>
          <dgm:bulletEnabled val="1"/>
        </dgm:presLayoutVars>
      </dgm:prSet>
      <dgm:spPr/>
      <dgm:t>
        <a:bodyPr/>
        <a:lstStyle/>
        <a:p>
          <a:endParaRPr lang="en-IN"/>
        </a:p>
      </dgm:t>
    </dgm:pt>
    <dgm:pt modelId="{4D80F2E1-5A43-4953-8145-1743C516E73C}" type="pres">
      <dgm:prSet presAssocID="{3704130A-B5F4-49D9-84B0-E4928B8790CE}" presName="childText" presStyleLbl="revTx" presStyleIdx="2" presStyleCnt="4">
        <dgm:presLayoutVars>
          <dgm:bulletEnabled val="1"/>
        </dgm:presLayoutVars>
      </dgm:prSet>
      <dgm:spPr/>
      <dgm:t>
        <a:bodyPr/>
        <a:lstStyle/>
        <a:p>
          <a:endParaRPr lang="en-IN"/>
        </a:p>
      </dgm:t>
    </dgm:pt>
    <dgm:pt modelId="{6D1190FC-AB75-4B8B-A911-FDF41EFC9411}" type="pres">
      <dgm:prSet presAssocID="{FD1F6603-D66F-4152-9301-FF7D6A6F9ABE}" presName="parentText" presStyleLbl="node1" presStyleIdx="3" presStyleCnt="4">
        <dgm:presLayoutVars>
          <dgm:chMax val="0"/>
          <dgm:bulletEnabled val="1"/>
        </dgm:presLayoutVars>
      </dgm:prSet>
      <dgm:spPr/>
      <dgm:t>
        <a:bodyPr/>
        <a:lstStyle/>
        <a:p>
          <a:endParaRPr lang="en-IN"/>
        </a:p>
      </dgm:t>
    </dgm:pt>
    <dgm:pt modelId="{6FA07B8D-CAF4-4688-ADFF-4CF9D93CDD85}" type="pres">
      <dgm:prSet presAssocID="{FD1F6603-D66F-4152-9301-FF7D6A6F9ABE}" presName="childText" presStyleLbl="revTx" presStyleIdx="3" presStyleCnt="4">
        <dgm:presLayoutVars>
          <dgm:bulletEnabled val="1"/>
        </dgm:presLayoutVars>
      </dgm:prSet>
      <dgm:spPr/>
      <dgm:t>
        <a:bodyPr/>
        <a:lstStyle/>
        <a:p>
          <a:endParaRPr lang="en-IN"/>
        </a:p>
      </dgm:t>
    </dgm:pt>
  </dgm:ptLst>
  <dgm:cxnLst>
    <dgm:cxn modelId="{7C989CB5-1A57-4FB3-AE70-F4353EF87D7C}" srcId="{FD1F6603-D66F-4152-9301-FF7D6A6F9ABE}" destId="{D4071614-388C-487C-A346-F3F3E780E5B1}" srcOrd="2" destOrd="0" parTransId="{18B7C999-037B-43E6-A8AB-4A17E5046B23}" sibTransId="{7B41ACD3-B78E-453D-BA4E-050F2E36E457}"/>
    <dgm:cxn modelId="{086A1297-4B29-4443-985D-CA197090D54E}" srcId="{3704130A-B5F4-49D9-84B0-E4928B8790CE}" destId="{2C00AAE8-DFC9-4487-B18E-A2F964070756}" srcOrd="4" destOrd="0" parTransId="{C80BD442-F821-445F-8069-7602D6B85E94}" sibTransId="{B5AD3C15-08BC-49DA-BA1F-FE6D456B79BF}"/>
    <dgm:cxn modelId="{DD09F245-59DD-414D-9D7A-A1383C4856C0}" type="presOf" srcId="{03C095BD-71F4-452A-9666-FFB695904115}" destId="{C8630809-7528-4751-B4FB-45308484AE54}" srcOrd="0" destOrd="0" presId="urn:microsoft.com/office/officeart/2005/8/layout/vList2"/>
    <dgm:cxn modelId="{025CF059-806C-4A80-97E3-847B7A99D429}" type="presOf" srcId="{E650DC95-949B-4390-A326-40A1DA3B8587}" destId="{4D80F2E1-5A43-4953-8145-1743C516E73C}" srcOrd="0" destOrd="1" presId="urn:microsoft.com/office/officeart/2005/8/layout/vList2"/>
    <dgm:cxn modelId="{A17E2357-C5EA-4B8E-8A97-5665A8CB2623}" type="presOf" srcId="{FC4871B1-45EB-4FC2-BFC5-2F2C99B6692E}" destId="{6FA07B8D-CAF4-4688-ADFF-4CF9D93CDD85}" srcOrd="0" destOrd="1" presId="urn:microsoft.com/office/officeart/2005/8/layout/vList2"/>
    <dgm:cxn modelId="{C6C8F31F-FC00-4E0A-8685-39142E97AD09}" type="presOf" srcId="{6319F191-DFD0-4FB2-9AA6-09532A92F529}" destId="{C8630809-7528-4751-B4FB-45308484AE54}" srcOrd="0" destOrd="1" presId="urn:microsoft.com/office/officeart/2005/8/layout/vList2"/>
    <dgm:cxn modelId="{9D4C33F5-01AE-4B23-AA60-3CAC9731F379}" srcId="{3704130A-B5F4-49D9-84B0-E4928B8790CE}" destId="{BD36001E-3626-4143-AA15-648208672434}" srcOrd="3" destOrd="0" parTransId="{7FCB7B9C-2FC6-46E9-8A52-F281C5F481DB}" sibTransId="{A8EB0AD7-786C-4C9A-B41D-4FC73ACA0D85}"/>
    <dgm:cxn modelId="{0D7C840A-749C-4C6F-A717-8604F5ECFBA1}" type="presOf" srcId="{651032AB-67FF-4EA2-B3A3-46421D0FBD3A}" destId="{152A606F-D811-4A03-B80D-5B4E5BF3883E}" srcOrd="0" destOrd="0" presId="urn:microsoft.com/office/officeart/2005/8/layout/vList2"/>
    <dgm:cxn modelId="{53A47CDE-B713-4AEB-A325-7C1E0EF0EA72}" srcId="{9D5B497E-B193-4480-9089-26305293FD8B}" destId="{2DF61662-5B65-44E0-BA11-77813D0B9BE4}" srcOrd="2" destOrd="0" parTransId="{D269249E-3233-47F9-9A81-59644B0C0315}" sibTransId="{2F61A5BF-7F59-4798-960A-2BC7FC894C55}"/>
    <dgm:cxn modelId="{EE16B804-825A-46C0-9A62-69FE8AEA2266}" srcId="{9D5B497E-B193-4480-9089-26305293FD8B}" destId="{D582159C-161C-433B-9E5F-218C2B6FFB3E}" srcOrd="0" destOrd="0" parTransId="{8420ECE4-0233-442A-B7DB-7C873FCD8766}" sibTransId="{CC8BF03D-9A75-45C9-B5EC-D0CDC29E915B}"/>
    <dgm:cxn modelId="{9848A00E-C927-4D2E-8480-27A7F2AB9DF2}" type="presOf" srcId="{40FAB98B-6589-4A73-B9E7-2BC848B64195}" destId="{C8630809-7528-4751-B4FB-45308484AE54}" srcOrd="0" destOrd="2" presId="urn:microsoft.com/office/officeart/2005/8/layout/vList2"/>
    <dgm:cxn modelId="{2E9E3E04-17B6-40DA-A07C-DAFBD2388C3C}" type="presOf" srcId="{2B9BDD16-0E50-4132-88FD-6C91B6438201}" destId="{6FA07B8D-CAF4-4688-ADFF-4CF9D93CDD85}" srcOrd="0" destOrd="0" presId="urn:microsoft.com/office/officeart/2005/8/layout/vList2"/>
    <dgm:cxn modelId="{675E4705-32CB-4323-BC94-741FC85FFD66}" srcId="{FD1F6603-D66F-4152-9301-FF7D6A6F9ABE}" destId="{2B9BDD16-0E50-4132-88FD-6C91B6438201}" srcOrd="0" destOrd="0" parTransId="{9FFC8AAC-0670-48E7-B88F-2C2EBE09E881}" sibTransId="{6466018E-4C11-486F-BD22-197CF96F5171}"/>
    <dgm:cxn modelId="{E89EC934-1398-4A7A-81EE-533B0A304914}" srcId="{3704130A-B5F4-49D9-84B0-E4928B8790CE}" destId="{E650DC95-949B-4390-A326-40A1DA3B8587}" srcOrd="1" destOrd="0" parTransId="{EE170E82-DE8D-414C-A789-DC92A7D39AF3}" sibTransId="{FB38AD38-C17D-4D5B-B147-90BA6248EE29}"/>
    <dgm:cxn modelId="{3444C14A-11EA-4F0C-BA53-CA585F638DE3}" srcId="{66709573-1EB6-4A18-8B9B-CC9CD00506A5}" destId="{6319F191-DFD0-4FB2-9AA6-09532A92F529}" srcOrd="1" destOrd="0" parTransId="{D3EEB675-4BA8-4305-96A4-49FC0C899375}" sibTransId="{936227E6-14DB-41B1-8257-C3D0C7D35FA3}"/>
    <dgm:cxn modelId="{7A02AFDA-F481-40CE-976A-DD965FBA8A53}" type="presOf" srcId="{FD1F6603-D66F-4152-9301-FF7D6A6F9ABE}" destId="{6D1190FC-AB75-4B8B-A911-FDF41EFC9411}" srcOrd="0" destOrd="0" presId="urn:microsoft.com/office/officeart/2005/8/layout/vList2"/>
    <dgm:cxn modelId="{321C2274-0AFD-4408-B72E-B2350EAE9A2A}" type="presOf" srcId="{3704130A-B5F4-49D9-84B0-E4928B8790CE}" destId="{E965F8D5-089F-4B39-8B86-F662F4E93701}" srcOrd="0" destOrd="0" presId="urn:microsoft.com/office/officeart/2005/8/layout/vList2"/>
    <dgm:cxn modelId="{E0F2DAF6-947C-41F4-BC0B-037EC00311D0}" type="presOf" srcId="{2DF61662-5B65-44E0-BA11-77813D0B9BE4}" destId="{5568FB81-40BC-4C3F-901F-5353E222354F}" srcOrd="0" destOrd="2" presId="urn:microsoft.com/office/officeart/2005/8/layout/vList2"/>
    <dgm:cxn modelId="{C07F4D7F-850D-48E1-B68A-19349D159779}" type="presOf" srcId="{714EBF4E-63EA-4B14-86E6-BDEFD5ED5631}" destId="{4D80F2E1-5A43-4953-8145-1743C516E73C}" srcOrd="0" destOrd="2" presId="urn:microsoft.com/office/officeart/2005/8/layout/vList2"/>
    <dgm:cxn modelId="{DB578E77-AE14-4AC6-A755-BD5BC926E5A9}" srcId="{66709573-1EB6-4A18-8B9B-CC9CD00506A5}" destId="{40FAB98B-6589-4A73-B9E7-2BC848B64195}" srcOrd="2" destOrd="0" parTransId="{63AC670D-575C-4882-BD80-FABF35726095}" sibTransId="{0442EC59-7627-4B48-B886-87FBE19F8048}"/>
    <dgm:cxn modelId="{CFC21601-682E-4D1A-89E2-DC3995AD2128}" srcId="{651032AB-67FF-4EA2-B3A3-46421D0FBD3A}" destId="{66709573-1EB6-4A18-8B9B-CC9CD00506A5}" srcOrd="0" destOrd="0" parTransId="{551D25AE-6E63-4FA6-9594-A12C862970E9}" sibTransId="{02CECB9E-68E6-44CC-9CA8-1D95ED3B2026}"/>
    <dgm:cxn modelId="{2F205185-E552-4DCD-8C8A-9A77C6A478C3}" type="presOf" srcId="{2C00AAE8-DFC9-4487-B18E-A2F964070756}" destId="{4D80F2E1-5A43-4953-8145-1743C516E73C}" srcOrd="0" destOrd="4" presId="urn:microsoft.com/office/officeart/2005/8/layout/vList2"/>
    <dgm:cxn modelId="{4869CFCF-4DE5-41B2-B375-77475BCAAF34}" type="presOf" srcId="{B3594765-145B-4788-8627-A863766DFE6D}" destId="{5568FB81-40BC-4C3F-901F-5353E222354F}" srcOrd="0" destOrd="1" presId="urn:microsoft.com/office/officeart/2005/8/layout/vList2"/>
    <dgm:cxn modelId="{37407693-8216-46BB-ACAA-EC2BCEFDE0A4}" type="presOf" srcId="{D582159C-161C-433B-9E5F-218C2B6FFB3E}" destId="{5568FB81-40BC-4C3F-901F-5353E222354F}" srcOrd="0" destOrd="0" presId="urn:microsoft.com/office/officeart/2005/8/layout/vList2"/>
    <dgm:cxn modelId="{9FBC1724-35D4-4A04-9735-9377850E1644}" type="presOf" srcId="{5EA0B60E-9C31-41C0-BD24-4E7B78FD1BDF}" destId="{4D80F2E1-5A43-4953-8145-1743C516E73C}" srcOrd="0" destOrd="0" presId="urn:microsoft.com/office/officeart/2005/8/layout/vList2"/>
    <dgm:cxn modelId="{EC8EAB90-6897-4D01-8B9F-D696D7D9044D}" srcId="{651032AB-67FF-4EA2-B3A3-46421D0FBD3A}" destId="{FD1F6603-D66F-4152-9301-FF7D6A6F9ABE}" srcOrd="3" destOrd="0" parTransId="{50CDD6AD-A9AE-40BF-A9DB-6373BD886A89}" sibTransId="{4C5F8445-4585-4B3E-A82E-BE860D15F173}"/>
    <dgm:cxn modelId="{782906EF-E41D-4412-9C45-80D2AB88F4F4}" srcId="{3704130A-B5F4-49D9-84B0-E4928B8790CE}" destId="{714EBF4E-63EA-4B14-86E6-BDEFD5ED5631}" srcOrd="2" destOrd="0" parTransId="{59ED07DB-15B2-4E74-B757-A39C1FD4FF1A}" sibTransId="{BD1D9578-7DD1-4D0C-B73C-B03E960E7A30}"/>
    <dgm:cxn modelId="{1F95B6B3-DF98-4C3B-9AC7-817A15D36C0A}" srcId="{66709573-1EB6-4A18-8B9B-CC9CD00506A5}" destId="{03C095BD-71F4-452A-9666-FFB695904115}" srcOrd="0" destOrd="0" parTransId="{8D929B08-7A13-4F5B-8142-04CE4C7A68FB}" sibTransId="{31F6BF36-B9EE-4436-8656-ACF12DF59D1B}"/>
    <dgm:cxn modelId="{713112B1-4B83-4F75-BF6C-5F630DFB0D51}" type="presOf" srcId="{BD36001E-3626-4143-AA15-648208672434}" destId="{4D80F2E1-5A43-4953-8145-1743C516E73C}" srcOrd="0" destOrd="3" presId="urn:microsoft.com/office/officeart/2005/8/layout/vList2"/>
    <dgm:cxn modelId="{A85D8E2C-F986-4C38-8DBD-48404CF1B730}" srcId="{651032AB-67FF-4EA2-B3A3-46421D0FBD3A}" destId="{3704130A-B5F4-49D9-84B0-E4928B8790CE}" srcOrd="2" destOrd="0" parTransId="{C19752AC-14B5-4B0A-A861-09D1DADF1467}" sibTransId="{63EE49EF-D2F8-4BCE-B3F3-8B46F58DCF4B}"/>
    <dgm:cxn modelId="{B457F344-6E71-49A3-A792-07F6B5F9346C}" srcId="{FD1F6603-D66F-4152-9301-FF7D6A6F9ABE}" destId="{FC4871B1-45EB-4FC2-BFC5-2F2C99B6692E}" srcOrd="1" destOrd="0" parTransId="{B1407B91-9C7C-4DE6-A0EB-6F99FC057717}" sibTransId="{0D12EF89-712A-4F78-9272-89C87D7D762C}"/>
    <dgm:cxn modelId="{219E973B-9E2C-4B40-9944-105F5A482AA4}" srcId="{3704130A-B5F4-49D9-84B0-E4928B8790CE}" destId="{5EA0B60E-9C31-41C0-BD24-4E7B78FD1BDF}" srcOrd="0" destOrd="0" parTransId="{6308DB63-DAD3-4CC7-908A-0EA2A6D23E6D}" sibTransId="{29899B36-C721-4C14-9890-81B56BFD88AE}"/>
    <dgm:cxn modelId="{46A0EFB4-DFF5-461F-A092-B146172462A6}" type="presOf" srcId="{D4071614-388C-487C-A346-F3F3E780E5B1}" destId="{6FA07B8D-CAF4-4688-ADFF-4CF9D93CDD85}" srcOrd="0" destOrd="2" presId="urn:microsoft.com/office/officeart/2005/8/layout/vList2"/>
    <dgm:cxn modelId="{1E928D6C-7562-45FD-BBB3-07A79B756E29}" type="presOf" srcId="{9D5B497E-B193-4480-9089-26305293FD8B}" destId="{064C7648-766C-4A1E-89EE-47791817F603}" srcOrd="0" destOrd="0" presId="urn:microsoft.com/office/officeart/2005/8/layout/vList2"/>
    <dgm:cxn modelId="{1E00191F-FAF9-404E-9FC0-86DCC4DA30A5}" type="presOf" srcId="{66709573-1EB6-4A18-8B9B-CC9CD00506A5}" destId="{A1EAA7F3-D77C-46C3-A9BD-925D2E2DC017}" srcOrd="0" destOrd="0" presId="urn:microsoft.com/office/officeart/2005/8/layout/vList2"/>
    <dgm:cxn modelId="{F4661B31-E5EA-4B07-BD93-D68A369AF427}" srcId="{651032AB-67FF-4EA2-B3A3-46421D0FBD3A}" destId="{9D5B497E-B193-4480-9089-26305293FD8B}" srcOrd="1" destOrd="0" parTransId="{D15BD285-563A-4CB5-B6F5-FF982FBFDE9E}" sibTransId="{4C746F5C-4DAC-40C5-9E87-EA4D2A6CAA60}"/>
    <dgm:cxn modelId="{0E8BCD33-814B-4059-BE9E-C5DFBA7EAD7D}" srcId="{9D5B497E-B193-4480-9089-26305293FD8B}" destId="{B3594765-145B-4788-8627-A863766DFE6D}" srcOrd="1" destOrd="0" parTransId="{28B476C9-DEFE-4015-9C17-7FB271D5552E}" sibTransId="{9CCAD8C9-B38D-4380-A717-968281FF9002}"/>
    <dgm:cxn modelId="{3080764B-7F7E-4946-9889-1247BC0E6FE7}" type="presParOf" srcId="{152A606F-D811-4A03-B80D-5B4E5BF3883E}" destId="{A1EAA7F3-D77C-46C3-A9BD-925D2E2DC017}" srcOrd="0" destOrd="0" presId="urn:microsoft.com/office/officeart/2005/8/layout/vList2"/>
    <dgm:cxn modelId="{6052BBF8-7E84-4534-8B50-4CE80647AEA6}" type="presParOf" srcId="{152A606F-D811-4A03-B80D-5B4E5BF3883E}" destId="{C8630809-7528-4751-B4FB-45308484AE54}" srcOrd="1" destOrd="0" presId="urn:microsoft.com/office/officeart/2005/8/layout/vList2"/>
    <dgm:cxn modelId="{82FE984F-3BF1-4C5A-956D-EF0703DC8549}" type="presParOf" srcId="{152A606F-D811-4A03-B80D-5B4E5BF3883E}" destId="{064C7648-766C-4A1E-89EE-47791817F603}" srcOrd="2" destOrd="0" presId="urn:microsoft.com/office/officeart/2005/8/layout/vList2"/>
    <dgm:cxn modelId="{142DA2BF-04CE-4C15-9818-443FE55B1DEB}" type="presParOf" srcId="{152A606F-D811-4A03-B80D-5B4E5BF3883E}" destId="{5568FB81-40BC-4C3F-901F-5353E222354F}" srcOrd="3" destOrd="0" presId="urn:microsoft.com/office/officeart/2005/8/layout/vList2"/>
    <dgm:cxn modelId="{9A83E51F-0AEE-4DCB-B77B-B499903D421B}" type="presParOf" srcId="{152A606F-D811-4A03-B80D-5B4E5BF3883E}" destId="{E965F8D5-089F-4B39-8B86-F662F4E93701}" srcOrd="4" destOrd="0" presId="urn:microsoft.com/office/officeart/2005/8/layout/vList2"/>
    <dgm:cxn modelId="{9F2FC316-058E-46C5-A978-1F2066E1CD3B}" type="presParOf" srcId="{152A606F-D811-4A03-B80D-5B4E5BF3883E}" destId="{4D80F2E1-5A43-4953-8145-1743C516E73C}" srcOrd="5" destOrd="0" presId="urn:microsoft.com/office/officeart/2005/8/layout/vList2"/>
    <dgm:cxn modelId="{5112E9D7-66C6-4505-AEF4-E2626B741B41}" type="presParOf" srcId="{152A606F-D811-4A03-B80D-5B4E5BF3883E}" destId="{6D1190FC-AB75-4B8B-A911-FDF41EFC9411}" srcOrd="6" destOrd="0" presId="urn:microsoft.com/office/officeart/2005/8/layout/vList2"/>
    <dgm:cxn modelId="{F2E42FAE-6C54-4316-8858-BC166C02215D}" type="presParOf" srcId="{152A606F-D811-4A03-B80D-5B4E5BF3883E}" destId="{6FA07B8D-CAF4-4688-ADFF-4CF9D93CDD8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821297-17F4-4479-9CD7-91EE1AEEEAB2}"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IN"/>
        </a:p>
      </dgm:t>
    </dgm:pt>
    <dgm:pt modelId="{6BA9FA43-0545-477D-9028-6F5113DA3111}">
      <dgm:prSet phldrT="[Text]"/>
      <dgm:spPr/>
      <dgm:t>
        <a:bodyPr/>
        <a:lstStyle/>
        <a:p>
          <a:r>
            <a:rPr lang="en-IN" dirty="0" smtClean="0"/>
            <a:t>Learning and Development Team</a:t>
          </a:r>
          <a:endParaRPr lang="en-IN" dirty="0"/>
        </a:p>
      </dgm:t>
    </dgm:pt>
    <dgm:pt modelId="{A3AAC03F-E69D-401B-B5C0-E03168DA4600}" type="parTrans" cxnId="{2CAB1758-5989-4CDE-8039-18EF5E95D55B}">
      <dgm:prSet/>
      <dgm:spPr/>
      <dgm:t>
        <a:bodyPr/>
        <a:lstStyle/>
        <a:p>
          <a:endParaRPr lang="en-IN"/>
        </a:p>
      </dgm:t>
    </dgm:pt>
    <dgm:pt modelId="{73997EBC-5B59-4FF7-8B58-00D7DAD795E8}" type="sibTrans" cxnId="{2CAB1758-5989-4CDE-8039-18EF5E95D55B}">
      <dgm:prSet/>
      <dgm:spPr/>
      <dgm:t>
        <a:bodyPr/>
        <a:lstStyle/>
        <a:p>
          <a:endParaRPr lang="en-IN"/>
        </a:p>
      </dgm:t>
    </dgm:pt>
    <dgm:pt modelId="{1FEF4BF8-7820-43B5-8000-85E2450F4743}">
      <dgm:prSet phldrT="[Text]"/>
      <dgm:spPr/>
      <dgm:t>
        <a:bodyPr/>
        <a:lstStyle/>
        <a:p>
          <a:r>
            <a:rPr lang="en-IN" i="1" dirty="0" smtClean="0"/>
            <a:t>There is a need for a realisation that there are emotions attached to the people that they are working with. They need to be able to see from their </a:t>
          </a:r>
          <a:r>
            <a:rPr lang="en-IN" i="1" dirty="0" err="1" smtClean="0"/>
            <a:t>DRs’</a:t>
          </a:r>
          <a:r>
            <a:rPr lang="en-IN" i="1" dirty="0" smtClean="0"/>
            <a:t> perspective.</a:t>
          </a:r>
          <a:endParaRPr lang="en-IN" i="1" dirty="0"/>
        </a:p>
      </dgm:t>
    </dgm:pt>
    <dgm:pt modelId="{10FEEF29-0CAF-488D-99BB-ECE17E554D22}" type="parTrans" cxnId="{5C2D1ECD-8948-4D13-B87E-264D630CAF75}">
      <dgm:prSet/>
      <dgm:spPr/>
      <dgm:t>
        <a:bodyPr/>
        <a:lstStyle/>
        <a:p>
          <a:endParaRPr lang="en-IN"/>
        </a:p>
      </dgm:t>
    </dgm:pt>
    <dgm:pt modelId="{D99B32FE-003E-40D7-824A-A7848A510F7C}" type="sibTrans" cxnId="{5C2D1ECD-8948-4D13-B87E-264D630CAF75}">
      <dgm:prSet/>
      <dgm:spPr/>
      <dgm:t>
        <a:bodyPr/>
        <a:lstStyle/>
        <a:p>
          <a:endParaRPr lang="en-IN"/>
        </a:p>
      </dgm:t>
    </dgm:pt>
    <dgm:pt modelId="{99E965B9-9251-48A5-B526-67D2E454F462}">
      <dgm:prSet phldrT="[Text]"/>
      <dgm:spPr/>
      <dgm:t>
        <a:bodyPr/>
        <a:lstStyle/>
        <a:p>
          <a:r>
            <a:rPr lang="en-IN" dirty="0" smtClean="0"/>
            <a:t>GCB 4</a:t>
          </a:r>
          <a:endParaRPr lang="en-IN" dirty="0"/>
        </a:p>
      </dgm:t>
    </dgm:pt>
    <dgm:pt modelId="{C47904F5-242F-4A9B-ABA0-BE0336162ECF}" type="parTrans" cxnId="{DD074C3F-96E0-44C4-AB3D-60DEE3837111}">
      <dgm:prSet/>
      <dgm:spPr/>
      <dgm:t>
        <a:bodyPr/>
        <a:lstStyle/>
        <a:p>
          <a:endParaRPr lang="en-IN"/>
        </a:p>
      </dgm:t>
    </dgm:pt>
    <dgm:pt modelId="{1A7FC7A4-45A5-4725-BE1F-C3F8328D1E31}" type="sibTrans" cxnId="{DD074C3F-96E0-44C4-AB3D-60DEE3837111}">
      <dgm:prSet/>
      <dgm:spPr/>
      <dgm:t>
        <a:bodyPr/>
        <a:lstStyle/>
        <a:p>
          <a:endParaRPr lang="en-IN"/>
        </a:p>
      </dgm:t>
    </dgm:pt>
    <dgm:pt modelId="{10ED0435-8DD2-44D6-81A1-3A4028455877}">
      <dgm:prSet phldrT="[Text]"/>
      <dgm:spPr/>
      <dgm:t>
        <a:bodyPr/>
        <a:lstStyle/>
        <a:p>
          <a:r>
            <a:rPr lang="en-IN" i="1" dirty="0" smtClean="0"/>
            <a:t>I coach on many things, we have a mentor-mentee system working on business writing, articulation and presentation skills.</a:t>
          </a:r>
          <a:endParaRPr lang="en-IN" i="1" dirty="0"/>
        </a:p>
      </dgm:t>
    </dgm:pt>
    <dgm:pt modelId="{B9B5557B-6A47-4F27-B8C6-42C8ADED053B}" type="parTrans" cxnId="{A567D614-1E1E-473C-ADED-98F9E1A63BCC}">
      <dgm:prSet/>
      <dgm:spPr/>
      <dgm:t>
        <a:bodyPr/>
        <a:lstStyle/>
        <a:p>
          <a:endParaRPr lang="en-IN"/>
        </a:p>
      </dgm:t>
    </dgm:pt>
    <dgm:pt modelId="{B1054231-F54A-405D-BF87-CB490C6F8028}" type="sibTrans" cxnId="{A567D614-1E1E-473C-ADED-98F9E1A63BCC}">
      <dgm:prSet/>
      <dgm:spPr/>
      <dgm:t>
        <a:bodyPr/>
        <a:lstStyle/>
        <a:p>
          <a:endParaRPr lang="en-IN"/>
        </a:p>
      </dgm:t>
    </dgm:pt>
    <dgm:pt modelId="{5695964A-0F71-43F0-9E7D-2268CC1F9DF9}">
      <dgm:prSet phldrT="[Text]"/>
      <dgm:spPr/>
      <dgm:t>
        <a:bodyPr/>
        <a:lstStyle/>
        <a:p>
          <a:r>
            <a:rPr lang="en-IN" dirty="0" smtClean="0"/>
            <a:t>Target Audience</a:t>
          </a:r>
          <a:endParaRPr lang="en-IN" dirty="0"/>
        </a:p>
      </dgm:t>
    </dgm:pt>
    <dgm:pt modelId="{DCD935D8-4A69-4AEA-9C80-2DD8858B7E21}" type="parTrans" cxnId="{31D5F610-6958-44C2-88F3-7167E8C47703}">
      <dgm:prSet/>
      <dgm:spPr/>
      <dgm:t>
        <a:bodyPr/>
        <a:lstStyle/>
        <a:p>
          <a:endParaRPr lang="en-IN"/>
        </a:p>
      </dgm:t>
    </dgm:pt>
    <dgm:pt modelId="{B2BFF3C0-E495-43C5-A847-C03CC18F5091}" type="sibTrans" cxnId="{31D5F610-6958-44C2-88F3-7167E8C47703}">
      <dgm:prSet/>
      <dgm:spPr/>
      <dgm:t>
        <a:bodyPr/>
        <a:lstStyle/>
        <a:p>
          <a:endParaRPr lang="en-IN"/>
        </a:p>
      </dgm:t>
    </dgm:pt>
    <dgm:pt modelId="{8667CB7E-75C8-4D02-BE44-900739EB44D5}">
      <dgm:prSet phldrT="[Text]"/>
      <dgm:spPr/>
      <dgm:t>
        <a:bodyPr/>
        <a:lstStyle/>
        <a:p>
          <a:r>
            <a:rPr lang="en-IN" dirty="0" smtClean="0"/>
            <a:t>Direct </a:t>
          </a:r>
          <a:r>
            <a:rPr lang="en-IN" dirty="0" err="1" smtClean="0"/>
            <a:t>Reportees</a:t>
          </a:r>
          <a:endParaRPr lang="en-IN" dirty="0"/>
        </a:p>
      </dgm:t>
    </dgm:pt>
    <dgm:pt modelId="{8DD27D24-97A8-4003-8211-0043DBA7E071}" type="parTrans" cxnId="{479CC734-26BE-4EAD-ADEA-E040CF60283F}">
      <dgm:prSet/>
      <dgm:spPr/>
      <dgm:t>
        <a:bodyPr/>
        <a:lstStyle/>
        <a:p>
          <a:endParaRPr lang="en-IN"/>
        </a:p>
      </dgm:t>
    </dgm:pt>
    <dgm:pt modelId="{1364425E-9CBE-4CB6-B37B-4E67E7F233C5}" type="sibTrans" cxnId="{479CC734-26BE-4EAD-ADEA-E040CF60283F}">
      <dgm:prSet/>
      <dgm:spPr/>
      <dgm:t>
        <a:bodyPr/>
        <a:lstStyle/>
        <a:p>
          <a:endParaRPr lang="en-IN"/>
        </a:p>
      </dgm:t>
    </dgm:pt>
    <dgm:pt modelId="{073F569C-85C6-4D89-9932-552CC4419D9A}">
      <dgm:prSet phldrT="[Text]"/>
      <dgm:spPr/>
      <dgm:t>
        <a:bodyPr/>
        <a:lstStyle/>
        <a:p>
          <a:r>
            <a:rPr lang="en-IN" i="1" dirty="0" smtClean="0"/>
            <a:t>People management often seems to be the last priority for the line managers. Perhaps because the metrics don’t focus on people management.</a:t>
          </a:r>
          <a:endParaRPr lang="en-IN" i="1" dirty="0"/>
        </a:p>
      </dgm:t>
    </dgm:pt>
    <dgm:pt modelId="{3165A0D8-26FF-40AE-8570-3FA7AEAA3CE7}" type="parTrans" cxnId="{4988B265-57D3-4FE8-BDBC-6B27C73D6F28}">
      <dgm:prSet/>
      <dgm:spPr/>
      <dgm:t>
        <a:bodyPr/>
        <a:lstStyle/>
        <a:p>
          <a:endParaRPr lang="en-IN"/>
        </a:p>
      </dgm:t>
    </dgm:pt>
    <dgm:pt modelId="{21B5E518-E5F6-42A2-95E6-25433837DE9E}" type="sibTrans" cxnId="{4988B265-57D3-4FE8-BDBC-6B27C73D6F28}">
      <dgm:prSet/>
      <dgm:spPr/>
      <dgm:t>
        <a:bodyPr/>
        <a:lstStyle/>
        <a:p>
          <a:endParaRPr lang="en-IN"/>
        </a:p>
      </dgm:t>
    </dgm:pt>
    <dgm:pt modelId="{BB8DAA7B-19C7-4D0C-B5B7-638A4CE98CA4}">
      <dgm:prSet phldrT="[Text]"/>
      <dgm:spPr/>
      <dgm:t>
        <a:bodyPr/>
        <a:lstStyle/>
        <a:p>
          <a:r>
            <a:rPr lang="en-IN" i="1" dirty="0" smtClean="0"/>
            <a:t>I am coaching people in my team extremely passionately. It’s my succession planning. However, I struggle with time.</a:t>
          </a:r>
          <a:endParaRPr lang="en-IN" i="1" dirty="0"/>
        </a:p>
      </dgm:t>
    </dgm:pt>
    <dgm:pt modelId="{23C8691F-E2A3-4F0A-857E-71C7EF851A12}" type="parTrans" cxnId="{8E26056D-0B70-4C43-9646-81F722A3FEAF}">
      <dgm:prSet/>
      <dgm:spPr/>
      <dgm:t>
        <a:bodyPr/>
        <a:lstStyle/>
        <a:p>
          <a:endParaRPr lang="en-IN"/>
        </a:p>
      </dgm:t>
    </dgm:pt>
    <dgm:pt modelId="{2922D56F-816D-42EA-9DD2-7B8EBE664270}" type="sibTrans" cxnId="{8E26056D-0B70-4C43-9646-81F722A3FEAF}">
      <dgm:prSet/>
      <dgm:spPr/>
      <dgm:t>
        <a:bodyPr/>
        <a:lstStyle/>
        <a:p>
          <a:endParaRPr lang="en-IN"/>
        </a:p>
      </dgm:t>
    </dgm:pt>
    <dgm:pt modelId="{765BAA92-925A-420A-9EA3-A4735D2C95F1}">
      <dgm:prSet phldrT="[Text]"/>
      <dgm:spPr/>
      <dgm:t>
        <a:bodyPr/>
        <a:lstStyle/>
        <a:p>
          <a:r>
            <a:rPr lang="en-IN" i="1" dirty="0" smtClean="0"/>
            <a:t>I don’t have a developmental plan. </a:t>
          </a:r>
          <a:endParaRPr lang="en-IN" i="1" dirty="0"/>
        </a:p>
      </dgm:t>
    </dgm:pt>
    <dgm:pt modelId="{56CB534A-FDB9-4406-AB93-C0D55084D868}" type="parTrans" cxnId="{E50E00EF-EA16-4AE3-86F0-B1E038B8623C}">
      <dgm:prSet/>
      <dgm:spPr/>
      <dgm:t>
        <a:bodyPr/>
        <a:lstStyle/>
        <a:p>
          <a:endParaRPr lang="en-IN"/>
        </a:p>
      </dgm:t>
    </dgm:pt>
    <dgm:pt modelId="{502FF112-647B-4ABE-80A9-72BA50EA4551}" type="sibTrans" cxnId="{E50E00EF-EA16-4AE3-86F0-B1E038B8623C}">
      <dgm:prSet/>
      <dgm:spPr/>
      <dgm:t>
        <a:bodyPr/>
        <a:lstStyle/>
        <a:p>
          <a:endParaRPr lang="en-IN"/>
        </a:p>
      </dgm:t>
    </dgm:pt>
    <dgm:pt modelId="{D124A9BE-16B5-4126-BE48-59A9B4685AC6}" type="pres">
      <dgm:prSet presAssocID="{65821297-17F4-4479-9CD7-91EE1AEEEAB2}" presName="linear" presStyleCnt="0">
        <dgm:presLayoutVars>
          <dgm:animLvl val="lvl"/>
          <dgm:resizeHandles val="exact"/>
        </dgm:presLayoutVars>
      </dgm:prSet>
      <dgm:spPr/>
      <dgm:t>
        <a:bodyPr/>
        <a:lstStyle/>
        <a:p>
          <a:endParaRPr lang="en-IN"/>
        </a:p>
      </dgm:t>
    </dgm:pt>
    <dgm:pt modelId="{67137278-7035-4107-A1F1-D665E9F3F9AB}" type="pres">
      <dgm:prSet presAssocID="{6BA9FA43-0545-477D-9028-6F5113DA3111}" presName="parentText" presStyleLbl="node1" presStyleIdx="0" presStyleCnt="4">
        <dgm:presLayoutVars>
          <dgm:chMax val="0"/>
          <dgm:bulletEnabled val="1"/>
        </dgm:presLayoutVars>
      </dgm:prSet>
      <dgm:spPr/>
      <dgm:t>
        <a:bodyPr/>
        <a:lstStyle/>
        <a:p>
          <a:endParaRPr lang="en-IN"/>
        </a:p>
      </dgm:t>
    </dgm:pt>
    <dgm:pt modelId="{47C2F5CC-C761-41A1-B950-339D1E0E2345}" type="pres">
      <dgm:prSet presAssocID="{6BA9FA43-0545-477D-9028-6F5113DA3111}" presName="childText" presStyleLbl="revTx" presStyleIdx="0" presStyleCnt="4">
        <dgm:presLayoutVars>
          <dgm:bulletEnabled val="1"/>
        </dgm:presLayoutVars>
      </dgm:prSet>
      <dgm:spPr/>
      <dgm:t>
        <a:bodyPr/>
        <a:lstStyle/>
        <a:p>
          <a:endParaRPr lang="en-IN"/>
        </a:p>
      </dgm:t>
    </dgm:pt>
    <dgm:pt modelId="{61C8C295-5138-4E60-9011-0E282BA93F34}" type="pres">
      <dgm:prSet presAssocID="{99E965B9-9251-48A5-B526-67D2E454F462}" presName="parentText" presStyleLbl="node1" presStyleIdx="1" presStyleCnt="4">
        <dgm:presLayoutVars>
          <dgm:chMax val="0"/>
          <dgm:bulletEnabled val="1"/>
        </dgm:presLayoutVars>
      </dgm:prSet>
      <dgm:spPr/>
      <dgm:t>
        <a:bodyPr/>
        <a:lstStyle/>
        <a:p>
          <a:endParaRPr lang="en-IN"/>
        </a:p>
      </dgm:t>
    </dgm:pt>
    <dgm:pt modelId="{EEC9C557-B1E7-4FFF-B461-E25B4363B475}" type="pres">
      <dgm:prSet presAssocID="{99E965B9-9251-48A5-B526-67D2E454F462}" presName="childText" presStyleLbl="revTx" presStyleIdx="1" presStyleCnt="4">
        <dgm:presLayoutVars>
          <dgm:bulletEnabled val="1"/>
        </dgm:presLayoutVars>
      </dgm:prSet>
      <dgm:spPr/>
      <dgm:t>
        <a:bodyPr/>
        <a:lstStyle/>
        <a:p>
          <a:endParaRPr lang="en-IN"/>
        </a:p>
      </dgm:t>
    </dgm:pt>
    <dgm:pt modelId="{33D85162-9B0F-4EFF-811A-1BD0346F55BE}" type="pres">
      <dgm:prSet presAssocID="{5695964A-0F71-43F0-9E7D-2268CC1F9DF9}" presName="parentText" presStyleLbl="node1" presStyleIdx="2" presStyleCnt="4">
        <dgm:presLayoutVars>
          <dgm:chMax val="0"/>
          <dgm:bulletEnabled val="1"/>
        </dgm:presLayoutVars>
      </dgm:prSet>
      <dgm:spPr/>
      <dgm:t>
        <a:bodyPr/>
        <a:lstStyle/>
        <a:p>
          <a:endParaRPr lang="en-IN"/>
        </a:p>
      </dgm:t>
    </dgm:pt>
    <dgm:pt modelId="{361A994F-F7F0-4313-BFBD-0FAD37A9FFE3}" type="pres">
      <dgm:prSet presAssocID="{5695964A-0F71-43F0-9E7D-2268CC1F9DF9}" presName="childText" presStyleLbl="revTx" presStyleIdx="2" presStyleCnt="4">
        <dgm:presLayoutVars>
          <dgm:bulletEnabled val="1"/>
        </dgm:presLayoutVars>
      </dgm:prSet>
      <dgm:spPr/>
      <dgm:t>
        <a:bodyPr/>
        <a:lstStyle/>
        <a:p>
          <a:endParaRPr lang="en-IN"/>
        </a:p>
      </dgm:t>
    </dgm:pt>
    <dgm:pt modelId="{CEFE5AE0-AB1C-4BB3-9DE6-F8AAC016BEB4}" type="pres">
      <dgm:prSet presAssocID="{8667CB7E-75C8-4D02-BE44-900739EB44D5}" presName="parentText" presStyleLbl="node1" presStyleIdx="3" presStyleCnt="4">
        <dgm:presLayoutVars>
          <dgm:chMax val="0"/>
          <dgm:bulletEnabled val="1"/>
        </dgm:presLayoutVars>
      </dgm:prSet>
      <dgm:spPr/>
      <dgm:t>
        <a:bodyPr/>
        <a:lstStyle/>
        <a:p>
          <a:endParaRPr lang="en-IN"/>
        </a:p>
      </dgm:t>
    </dgm:pt>
    <dgm:pt modelId="{AFBFC4CB-6AB9-44CE-AD57-30A3C974DD06}" type="pres">
      <dgm:prSet presAssocID="{8667CB7E-75C8-4D02-BE44-900739EB44D5}" presName="childText" presStyleLbl="revTx" presStyleIdx="3" presStyleCnt="4">
        <dgm:presLayoutVars>
          <dgm:bulletEnabled val="1"/>
        </dgm:presLayoutVars>
      </dgm:prSet>
      <dgm:spPr/>
      <dgm:t>
        <a:bodyPr/>
        <a:lstStyle/>
        <a:p>
          <a:endParaRPr lang="en-IN"/>
        </a:p>
      </dgm:t>
    </dgm:pt>
  </dgm:ptLst>
  <dgm:cxnLst>
    <dgm:cxn modelId="{35C18BBE-BC5A-4873-A3DE-DEE9BA01FD12}" type="presOf" srcId="{BB8DAA7B-19C7-4D0C-B5B7-638A4CE98CA4}" destId="{361A994F-F7F0-4313-BFBD-0FAD37A9FFE3}" srcOrd="0" destOrd="0" presId="urn:microsoft.com/office/officeart/2005/8/layout/vList2"/>
    <dgm:cxn modelId="{7069580C-7D88-4909-A2D0-667D403414C2}" type="presOf" srcId="{8667CB7E-75C8-4D02-BE44-900739EB44D5}" destId="{CEFE5AE0-AB1C-4BB3-9DE6-F8AAC016BEB4}" srcOrd="0" destOrd="0" presId="urn:microsoft.com/office/officeart/2005/8/layout/vList2"/>
    <dgm:cxn modelId="{4988B265-57D3-4FE8-BDBC-6B27C73D6F28}" srcId="{6BA9FA43-0545-477D-9028-6F5113DA3111}" destId="{073F569C-85C6-4D89-9932-552CC4419D9A}" srcOrd="1" destOrd="0" parTransId="{3165A0D8-26FF-40AE-8570-3FA7AEAA3CE7}" sibTransId="{21B5E518-E5F6-42A2-95E6-25433837DE9E}"/>
    <dgm:cxn modelId="{D080DD63-2B94-46EC-8CB4-3C3AC167A2B7}" type="presOf" srcId="{765BAA92-925A-420A-9EA3-A4735D2C95F1}" destId="{AFBFC4CB-6AB9-44CE-AD57-30A3C974DD06}" srcOrd="0" destOrd="0" presId="urn:microsoft.com/office/officeart/2005/8/layout/vList2"/>
    <dgm:cxn modelId="{352A4970-F9F4-4C51-B28E-2729A6C04B3D}" type="presOf" srcId="{5695964A-0F71-43F0-9E7D-2268CC1F9DF9}" destId="{33D85162-9B0F-4EFF-811A-1BD0346F55BE}" srcOrd="0" destOrd="0" presId="urn:microsoft.com/office/officeart/2005/8/layout/vList2"/>
    <dgm:cxn modelId="{479CC734-26BE-4EAD-ADEA-E040CF60283F}" srcId="{65821297-17F4-4479-9CD7-91EE1AEEEAB2}" destId="{8667CB7E-75C8-4D02-BE44-900739EB44D5}" srcOrd="3" destOrd="0" parTransId="{8DD27D24-97A8-4003-8211-0043DBA7E071}" sibTransId="{1364425E-9CBE-4CB6-B37B-4E67E7F233C5}"/>
    <dgm:cxn modelId="{E50E00EF-EA16-4AE3-86F0-B1E038B8623C}" srcId="{8667CB7E-75C8-4D02-BE44-900739EB44D5}" destId="{765BAA92-925A-420A-9EA3-A4735D2C95F1}" srcOrd="0" destOrd="0" parTransId="{56CB534A-FDB9-4406-AB93-C0D55084D868}" sibTransId="{502FF112-647B-4ABE-80A9-72BA50EA4551}"/>
    <dgm:cxn modelId="{CFC029D2-DF10-4747-93BB-ED6DF3C158A0}" type="presOf" srcId="{65821297-17F4-4479-9CD7-91EE1AEEEAB2}" destId="{D124A9BE-16B5-4126-BE48-59A9B4685AC6}" srcOrd="0" destOrd="0" presId="urn:microsoft.com/office/officeart/2005/8/layout/vList2"/>
    <dgm:cxn modelId="{099EBE07-993B-41CF-A742-DE0D9EEFD70E}" type="presOf" srcId="{10ED0435-8DD2-44D6-81A1-3A4028455877}" destId="{EEC9C557-B1E7-4FFF-B461-E25B4363B475}" srcOrd="0" destOrd="0" presId="urn:microsoft.com/office/officeart/2005/8/layout/vList2"/>
    <dgm:cxn modelId="{A567D614-1E1E-473C-ADED-98F9E1A63BCC}" srcId="{99E965B9-9251-48A5-B526-67D2E454F462}" destId="{10ED0435-8DD2-44D6-81A1-3A4028455877}" srcOrd="0" destOrd="0" parTransId="{B9B5557B-6A47-4F27-B8C6-42C8ADED053B}" sibTransId="{B1054231-F54A-405D-BF87-CB490C6F8028}"/>
    <dgm:cxn modelId="{8E26056D-0B70-4C43-9646-81F722A3FEAF}" srcId="{5695964A-0F71-43F0-9E7D-2268CC1F9DF9}" destId="{BB8DAA7B-19C7-4D0C-B5B7-638A4CE98CA4}" srcOrd="0" destOrd="0" parTransId="{23C8691F-E2A3-4F0A-857E-71C7EF851A12}" sibTransId="{2922D56F-816D-42EA-9DD2-7B8EBE664270}"/>
    <dgm:cxn modelId="{5C2D1ECD-8948-4D13-B87E-264D630CAF75}" srcId="{6BA9FA43-0545-477D-9028-6F5113DA3111}" destId="{1FEF4BF8-7820-43B5-8000-85E2450F4743}" srcOrd="0" destOrd="0" parTransId="{10FEEF29-0CAF-488D-99BB-ECE17E554D22}" sibTransId="{D99B32FE-003E-40D7-824A-A7848A510F7C}"/>
    <dgm:cxn modelId="{DD074C3F-96E0-44C4-AB3D-60DEE3837111}" srcId="{65821297-17F4-4479-9CD7-91EE1AEEEAB2}" destId="{99E965B9-9251-48A5-B526-67D2E454F462}" srcOrd="1" destOrd="0" parTransId="{C47904F5-242F-4A9B-ABA0-BE0336162ECF}" sibTransId="{1A7FC7A4-45A5-4725-BE1F-C3F8328D1E31}"/>
    <dgm:cxn modelId="{31D5F610-6958-44C2-88F3-7167E8C47703}" srcId="{65821297-17F4-4479-9CD7-91EE1AEEEAB2}" destId="{5695964A-0F71-43F0-9E7D-2268CC1F9DF9}" srcOrd="2" destOrd="0" parTransId="{DCD935D8-4A69-4AEA-9C80-2DD8858B7E21}" sibTransId="{B2BFF3C0-E495-43C5-A847-C03CC18F5091}"/>
    <dgm:cxn modelId="{C8C50E8B-1C0F-47ED-A0C8-220EC4FD24A7}" type="presOf" srcId="{1FEF4BF8-7820-43B5-8000-85E2450F4743}" destId="{47C2F5CC-C761-41A1-B950-339D1E0E2345}" srcOrd="0" destOrd="0" presId="urn:microsoft.com/office/officeart/2005/8/layout/vList2"/>
    <dgm:cxn modelId="{2CAB1758-5989-4CDE-8039-18EF5E95D55B}" srcId="{65821297-17F4-4479-9CD7-91EE1AEEEAB2}" destId="{6BA9FA43-0545-477D-9028-6F5113DA3111}" srcOrd="0" destOrd="0" parTransId="{A3AAC03F-E69D-401B-B5C0-E03168DA4600}" sibTransId="{73997EBC-5B59-4FF7-8B58-00D7DAD795E8}"/>
    <dgm:cxn modelId="{A4AD2EBB-C75A-46F3-8FD4-F383D8AEC5FF}" type="presOf" srcId="{99E965B9-9251-48A5-B526-67D2E454F462}" destId="{61C8C295-5138-4E60-9011-0E282BA93F34}" srcOrd="0" destOrd="0" presId="urn:microsoft.com/office/officeart/2005/8/layout/vList2"/>
    <dgm:cxn modelId="{5CC3AA21-1FC6-4134-A375-69EC69469F9C}" type="presOf" srcId="{6BA9FA43-0545-477D-9028-6F5113DA3111}" destId="{67137278-7035-4107-A1F1-D665E9F3F9AB}" srcOrd="0" destOrd="0" presId="urn:microsoft.com/office/officeart/2005/8/layout/vList2"/>
    <dgm:cxn modelId="{EBAE8924-BE2F-4919-B018-763E2E73FD88}" type="presOf" srcId="{073F569C-85C6-4D89-9932-552CC4419D9A}" destId="{47C2F5CC-C761-41A1-B950-339D1E0E2345}" srcOrd="0" destOrd="1" presId="urn:microsoft.com/office/officeart/2005/8/layout/vList2"/>
    <dgm:cxn modelId="{238E14CB-0554-4D1A-BCC5-8DC49EB75089}" type="presParOf" srcId="{D124A9BE-16B5-4126-BE48-59A9B4685AC6}" destId="{67137278-7035-4107-A1F1-D665E9F3F9AB}" srcOrd="0" destOrd="0" presId="urn:microsoft.com/office/officeart/2005/8/layout/vList2"/>
    <dgm:cxn modelId="{08AAE3DE-EDB9-43DA-A7CC-2387EB5F5353}" type="presParOf" srcId="{D124A9BE-16B5-4126-BE48-59A9B4685AC6}" destId="{47C2F5CC-C761-41A1-B950-339D1E0E2345}" srcOrd="1" destOrd="0" presId="urn:microsoft.com/office/officeart/2005/8/layout/vList2"/>
    <dgm:cxn modelId="{FF7F054F-FD36-440D-8DEA-BCAC5C0B8F79}" type="presParOf" srcId="{D124A9BE-16B5-4126-BE48-59A9B4685AC6}" destId="{61C8C295-5138-4E60-9011-0E282BA93F34}" srcOrd="2" destOrd="0" presId="urn:microsoft.com/office/officeart/2005/8/layout/vList2"/>
    <dgm:cxn modelId="{76A889FA-BF73-4CD8-9E12-0DD540CC4C32}" type="presParOf" srcId="{D124A9BE-16B5-4126-BE48-59A9B4685AC6}" destId="{EEC9C557-B1E7-4FFF-B461-E25B4363B475}" srcOrd="3" destOrd="0" presId="urn:microsoft.com/office/officeart/2005/8/layout/vList2"/>
    <dgm:cxn modelId="{12C9C4D8-8F17-4D16-8E96-3FBFBE1B5601}" type="presParOf" srcId="{D124A9BE-16B5-4126-BE48-59A9B4685AC6}" destId="{33D85162-9B0F-4EFF-811A-1BD0346F55BE}" srcOrd="4" destOrd="0" presId="urn:microsoft.com/office/officeart/2005/8/layout/vList2"/>
    <dgm:cxn modelId="{A0801E0C-7C23-4897-945F-3CB0AC34B1FE}" type="presParOf" srcId="{D124A9BE-16B5-4126-BE48-59A9B4685AC6}" destId="{361A994F-F7F0-4313-BFBD-0FAD37A9FFE3}" srcOrd="5" destOrd="0" presId="urn:microsoft.com/office/officeart/2005/8/layout/vList2"/>
    <dgm:cxn modelId="{9651A13A-042D-4E7D-AEBC-B7C6E46646D0}" type="presParOf" srcId="{D124A9BE-16B5-4126-BE48-59A9B4685AC6}" destId="{CEFE5AE0-AB1C-4BB3-9DE6-F8AAC016BEB4}" srcOrd="6" destOrd="0" presId="urn:microsoft.com/office/officeart/2005/8/layout/vList2"/>
    <dgm:cxn modelId="{55306FD6-FA14-46EE-B667-68EFA342CF52}" type="presParOf" srcId="{D124A9BE-16B5-4126-BE48-59A9B4685AC6}" destId="{AFBFC4CB-6AB9-44CE-AD57-30A3C974DD06}"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4F7669-283B-43D8-A6D1-7ADE7D0AD67A}" type="doc">
      <dgm:prSet loTypeId="urn:microsoft.com/office/officeart/2005/8/layout/vList5" loCatId="list" qsTypeId="urn:microsoft.com/office/officeart/2005/8/quickstyle/simple1" qsCatId="simple" csTypeId="urn:microsoft.com/office/officeart/2005/8/colors/accent0_1" csCatId="mainScheme" phldr="1"/>
      <dgm:spPr/>
      <dgm:t>
        <a:bodyPr/>
        <a:lstStyle/>
        <a:p>
          <a:endParaRPr lang="en-IN"/>
        </a:p>
      </dgm:t>
    </dgm:pt>
    <dgm:pt modelId="{B000BCE8-F3FB-4F2B-914E-F41D4688F22F}">
      <dgm:prSet phldrT="[Text]"/>
      <dgm:spPr/>
      <dgm:t>
        <a:bodyPr/>
        <a:lstStyle/>
        <a:p>
          <a:r>
            <a:rPr lang="en-IN" dirty="0" smtClean="0"/>
            <a:t>Stakeholder Management</a:t>
          </a:r>
          <a:endParaRPr lang="en-IN" dirty="0"/>
        </a:p>
      </dgm:t>
    </dgm:pt>
    <dgm:pt modelId="{9ABB874C-2376-4A3A-8F72-5E2E97CA23D2}" type="parTrans" cxnId="{F5403FBA-C727-4F7C-8FB6-BFF26E3EBE2C}">
      <dgm:prSet/>
      <dgm:spPr/>
      <dgm:t>
        <a:bodyPr/>
        <a:lstStyle/>
        <a:p>
          <a:endParaRPr lang="en-IN"/>
        </a:p>
      </dgm:t>
    </dgm:pt>
    <dgm:pt modelId="{E9DDE58F-EB24-4F6D-A89F-F9B351E6AA2A}" type="sibTrans" cxnId="{F5403FBA-C727-4F7C-8FB6-BFF26E3EBE2C}">
      <dgm:prSet/>
      <dgm:spPr/>
      <dgm:t>
        <a:bodyPr/>
        <a:lstStyle/>
        <a:p>
          <a:endParaRPr lang="en-IN"/>
        </a:p>
      </dgm:t>
    </dgm:pt>
    <dgm:pt modelId="{EA33EAC7-3DC8-49B1-AC08-F0301FDAEA92}">
      <dgm:prSet phldrT="[Text]"/>
      <dgm:spPr/>
      <dgm:t>
        <a:bodyPr/>
        <a:lstStyle/>
        <a:p>
          <a:r>
            <a:rPr lang="en-IN" dirty="0" smtClean="0"/>
            <a:t>The most stark observation was that only one out of all the target participants and even GCB 4 level interviewees, no one mentioned their </a:t>
          </a:r>
          <a:r>
            <a:rPr lang="en-IN" dirty="0" err="1" smtClean="0"/>
            <a:t>reportees</a:t>
          </a:r>
          <a:r>
            <a:rPr lang="en-IN" dirty="0" smtClean="0"/>
            <a:t> as their stakeholders.</a:t>
          </a:r>
          <a:endParaRPr lang="en-IN" dirty="0"/>
        </a:p>
      </dgm:t>
    </dgm:pt>
    <dgm:pt modelId="{B6765347-E52C-4686-943E-2D8292EF4CDD}" type="parTrans" cxnId="{32C2915E-8B28-4F12-BA7B-ADA0E8767117}">
      <dgm:prSet/>
      <dgm:spPr/>
      <dgm:t>
        <a:bodyPr/>
        <a:lstStyle/>
        <a:p>
          <a:endParaRPr lang="en-IN"/>
        </a:p>
      </dgm:t>
    </dgm:pt>
    <dgm:pt modelId="{5C5379A0-FDCE-4B9E-B2EA-30E0D10A1FAE}" type="sibTrans" cxnId="{32C2915E-8B28-4F12-BA7B-ADA0E8767117}">
      <dgm:prSet/>
      <dgm:spPr/>
      <dgm:t>
        <a:bodyPr/>
        <a:lstStyle/>
        <a:p>
          <a:endParaRPr lang="en-IN"/>
        </a:p>
      </dgm:t>
    </dgm:pt>
    <dgm:pt modelId="{5BE85098-1096-4590-A3C5-A02918856820}">
      <dgm:prSet phldrT="[Text]"/>
      <dgm:spPr/>
      <dgm:t>
        <a:bodyPr/>
        <a:lstStyle/>
        <a:p>
          <a:r>
            <a:rPr lang="en-IN" dirty="0" smtClean="0"/>
            <a:t>Giving Feedback</a:t>
          </a:r>
          <a:endParaRPr lang="en-IN" dirty="0"/>
        </a:p>
      </dgm:t>
    </dgm:pt>
    <dgm:pt modelId="{A38DE125-EF8E-4E7A-8F09-107898731E1F}" type="parTrans" cxnId="{8B2278CC-A7EA-4E90-82CC-9AF2CD690CB7}">
      <dgm:prSet/>
      <dgm:spPr/>
      <dgm:t>
        <a:bodyPr/>
        <a:lstStyle/>
        <a:p>
          <a:endParaRPr lang="en-IN"/>
        </a:p>
      </dgm:t>
    </dgm:pt>
    <dgm:pt modelId="{0B1C9869-DBF5-4CF1-AEA9-BAA37B98B41D}" type="sibTrans" cxnId="{8B2278CC-A7EA-4E90-82CC-9AF2CD690CB7}">
      <dgm:prSet/>
      <dgm:spPr/>
      <dgm:t>
        <a:bodyPr/>
        <a:lstStyle/>
        <a:p>
          <a:endParaRPr lang="en-IN"/>
        </a:p>
      </dgm:t>
    </dgm:pt>
    <dgm:pt modelId="{0AC091A7-5C80-4820-A5D8-D9014B9D8829}">
      <dgm:prSet phldrT="[Text]"/>
      <dgm:spPr/>
      <dgm:t>
        <a:bodyPr/>
        <a:lstStyle/>
        <a:p>
          <a:r>
            <a:rPr lang="en-IN" dirty="0" smtClean="0"/>
            <a:t>Only two interviewees said they give and/or receive regular feedback. Even these two people said they don’t follow a structure. </a:t>
          </a:r>
          <a:endParaRPr lang="en-IN" dirty="0"/>
        </a:p>
      </dgm:t>
    </dgm:pt>
    <dgm:pt modelId="{81497342-5031-4909-9643-0E73C8487C09}" type="parTrans" cxnId="{19674D67-B5F8-4A18-8CD0-51241BCE046A}">
      <dgm:prSet/>
      <dgm:spPr/>
      <dgm:t>
        <a:bodyPr/>
        <a:lstStyle/>
        <a:p>
          <a:endParaRPr lang="en-IN"/>
        </a:p>
      </dgm:t>
    </dgm:pt>
    <dgm:pt modelId="{348C02CE-5517-4169-A5FF-0CB6E415FD86}" type="sibTrans" cxnId="{19674D67-B5F8-4A18-8CD0-51241BCE046A}">
      <dgm:prSet/>
      <dgm:spPr/>
      <dgm:t>
        <a:bodyPr/>
        <a:lstStyle/>
        <a:p>
          <a:endParaRPr lang="en-IN"/>
        </a:p>
      </dgm:t>
    </dgm:pt>
    <dgm:pt modelId="{72305A6D-0CCE-429D-96DA-63AC46AFC0E2}">
      <dgm:prSet phldrT="[Text]"/>
      <dgm:spPr/>
      <dgm:t>
        <a:bodyPr/>
        <a:lstStyle/>
        <a:p>
          <a:r>
            <a:rPr lang="en-IN" dirty="0" smtClean="0"/>
            <a:t>Coaching</a:t>
          </a:r>
          <a:endParaRPr lang="en-IN" dirty="0"/>
        </a:p>
      </dgm:t>
    </dgm:pt>
    <dgm:pt modelId="{4221F745-96C0-4B1B-A60D-98B080498BB6}" type="parTrans" cxnId="{DD074ADB-FB46-4AA8-9E8B-704398FFC04D}">
      <dgm:prSet/>
      <dgm:spPr/>
      <dgm:t>
        <a:bodyPr/>
        <a:lstStyle/>
        <a:p>
          <a:endParaRPr lang="en-IN"/>
        </a:p>
      </dgm:t>
    </dgm:pt>
    <dgm:pt modelId="{49C769AB-AC1E-438B-8E3A-D69ADAAF386B}" type="sibTrans" cxnId="{DD074ADB-FB46-4AA8-9E8B-704398FFC04D}">
      <dgm:prSet/>
      <dgm:spPr/>
      <dgm:t>
        <a:bodyPr/>
        <a:lstStyle/>
        <a:p>
          <a:endParaRPr lang="en-IN"/>
        </a:p>
      </dgm:t>
    </dgm:pt>
    <dgm:pt modelId="{9542B563-E4CD-4EDA-A64C-69A77E20B6A5}">
      <dgm:prSet phldrT="[Text]"/>
      <dgm:spPr/>
      <dgm:t>
        <a:bodyPr/>
        <a:lstStyle/>
        <a:p>
          <a:r>
            <a:rPr lang="en-IN" dirty="0" smtClean="0"/>
            <a:t>There is advice mode of coaching.</a:t>
          </a:r>
          <a:endParaRPr lang="en-IN" dirty="0"/>
        </a:p>
      </dgm:t>
    </dgm:pt>
    <dgm:pt modelId="{6C50C4B9-D129-445C-A87A-ACA183354125}" type="parTrans" cxnId="{65AF08B3-5202-40EE-A049-F42E8FE0437A}">
      <dgm:prSet/>
      <dgm:spPr/>
      <dgm:t>
        <a:bodyPr/>
        <a:lstStyle/>
        <a:p>
          <a:endParaRPr lang="en-IN"/>
        </a:p>
      </dgm:t>
    </dgm:pt>
    <dgm:pt modelId="{6D34E19F-2794-486F-A8EA-3D7076876B46}" type="sibTrans" cxnId="{65AF08B3-5202-40EE-A049-F42E8FE0437A}">
      <dgm:prSet/>
      <dgm:spPr/>
      <dgm:t>
        <a:bodyPr/>
        <a:lstStyle/>
        <a:p>
          <a:endParaRPr lang="en-IN"/>
        </a:p>
      </dgm:t>
    </dgm:pt>
    <dgm:pt modelId="{AAA9FAE1-D843-44B8-A4C8-A4B07B13CCDA}">
      <dgm:prSet phldrT="[Text]"/>
      <dgm:spPr/>
      <dgm:t>
        <a:bodyPr/>
        <a:lstStyle/>
        <a:p>
          <a:r>
            <a:rPr lang="en-IN" dirty="0" smtClean="0"/>
            <a:t>Coaching is also widely confused as technical training.</a:t>
          </a:r>
          <a:endParaRPr lang="en-IN" dirty="0"/>
        </a:p>
      </dgm:t>
    </dgm:pt>
    <dgm:pt modelId="{F90721C0-F63A-4C9D-B99A-9EA5ECE981A6}" type="parTrans" cxnId="{57E28294-D4B2-4F5C-BFB7-0A04CCF5E294}">
      <dgm:prSet/>
      <dgm:spPr/>
      <dgm:t>
        <a:bodyPr/>
        <a:lstStyle/>
        <a:p>
          <a:endParaRPr lang="en-IN"/>
        </a:p>
      </dgm:t>
    </dgm:pt>
    <dgm:pt modelId="{BABF118E-78FE-4B2C-9A5E-17817FF1FA3F}" type="sibTrans" cxnId="{57E28294-D4B2-4F5C-BFB7-0A04CCF5E294}">
      <dgm:prSet/>
      <dgm:spPr/>
      <dgm:t>
        <a:bodyPr/>
        <a:lstStyle/>
        <a:p>
          <a:endParaRPr lang="en-IN"/>
        </a:p>
      </dgm:t>
    </dgm:pt>
    <dgm:pt modelId="{37002D3F-D118-4591-AE67-73D56DD0540F}">
      <dgm:prSet/>
      <dgm:spPr/>
      <dgm:t>
        <a:bodyPr/>
        <a:lstStyle/>
        <a:p>
          <a:r>
            <a:rPr lang="en-IN" dirty="0" smtClean="0"/>
            <a:t>Leadership Identity</a:t>
          </a:r>
          <a:endParaRPr lang="en-IN" dirty="0"/>
        </a:p>
      </dgm:t>
    </dgm:pt>
    <dgm:pt modelId="{D7E69EE6-E3D9-4E8A-9D60-45BCE1E97AEC}" type="parTrans" cxnId="{D63988B5-EF66-4CDD-BBCC-5D3CE6EDF54D}">
      <dgm:prSet/>
      <dgm:spPr/>
    </dgm:pt>
    <dgm:pt modelId="{44463E18-57F4-4811-B5F1-8C3E2FC83017}" type="sibTrans" cxnId="{D63988B5-EF66-4CDD-BBCC-5D3CE6EDF54D}">
      <dgm:prSet/>
      <dgm:spPr/>
    </dgm:pt>
    <dgm:pt modelId="{71A4F784-5C17-47FB-8479-36C006BA1469}">
      <dgm:prSet/>
      <dgm:spPr/>
      <dgm:t>
        <a:bodyPr/>
        <a:lstStyle/>
        <a:p>
          <a:r>
            <a:rPr lang="en-IN" dirty="0" smtClean="0"/>
            <a:t>This seems to be the biggest gap. They target audience needs to first of all recognize and accept themselves as leaders.</a:t>
          </a:r>
          <a:endParaRPr lang="en-IN" dirty="0"/>
        </a:p>
      </dgm:t>
    </dgm:pt>
    <dgm:pt modelId="{690CB94E-A14D-4C77-9B7C-3B580E805CDF}" type="parTrans" cxnId="{9B1698DF-B46B-4284-9496-B3E930784EA6}">
      <dgm:prSet/>
      <dgm:spPr/>
    </dgm:pt>
    <dgm:pt modelId="{29CC693A-B5D6-433F-B7F3-AC9342A128CC}" type="sibTrans" cxnId="{9B1698DF-B46B-4284-9496-B3E930784EA6}">
      <dgm:prSet/>
      <dgm:spPr/>
    </dgm:pt>
    <dgm:pt modelId="{F83F859E-AA22-4AB6-A0EB-7B14AAFFCAEA}" type="pres">
      <dgm:prSet presAssocID="{DB4F7669-283B-43D8-A6D1-7ADE7D0AD67A}" presName="Name0" presStyleCnt="0">
        <dgm:presLayoutVars>
          <dgm:dir/>
          <dgm:animLvl val="lvl"/>
          <dgm:resizeHandles val="exact"/>
        </dgm:presLayoutVars>
      </dgm:prSet>
      <dgm:spPr/>
      <dgm:t>
        <a:bodyPr/>
        <a:lstStyle/>
        <a:p>
          <a:endParaRPr lang="en-IN"/>
        </a:p>
      </dgm:t>
    </dgm:pt>
    <dgm:pt modelId="{DA111AEF-3786-4BFA-BFC1-7EA3EEE9E513}" type="pres">
      <dgm:prSet presAssocID="{37002D3F-D118-4591-AE67-73D56DD0540F}" presName="linNode" presStyleCnt="0"/>
      <dgm:spPr/>
    </dgm:pt>
    <dgm:pt modelId="{DA4C569C-B6A3-4582-9AFB-A0C2D5E1B0DF}" type="pres">
      <dgm:prSet presAssocID="{37002D3F-D118-4591-AE67-73D56DD0540F}" presName="parentText" presStyleLbl="node1" presStyleIdx="0" presStyleCnt="4">
        <dgm:presLayoutVars>
          <dgm:chMax val="1"/>
          <dgm:bulletEnabled val="1"/>
        </dgm:presLayoutVars>
      </dgm:prSet>
      <dgm:spPr/>
      <dgm:t>
        <a:bodyPr/>
        <a:lstStyle/>
        <a:p>
          <a:endParaRPr lang="en-IN"/>
        </a:p>
      </dgm:t>
    </dgm:pt>
    <dgm:pt modelId="{86E7170C-0AF4-413E-BC0F-EDEA93831D29}" type="pres">
      <dgm:prSet presAssocID="{37002D3F-D118-4591-AE67-73D56DD0540F}" presName="descendantText" presStyleLbl="alignAccFollowNode1" presStyleIdx="0" presStyleCnt="4">
        <dgm:presLayoutVars>
          <dgm:bulletEnabled val="1"/>
        </dgm:presLayoutVars>
      </dgm:prSet>
      <dgm:spPr/>
      <dgm:t>
        <a:bodyPr/>
        <a:lstStyle/>
        <a:p>
          <a:endParaRPr lang="en-IN"/>
        </a:p>
      </dgm:t>
    </dgm:pt>
    <dgm:pt modelId="{DBC9D5B6-4D0F-4756-A3AE-F2C4DB57108D}" type="pres">
      <dgm:prSet presAssocID="{44463E18-57F4-4811-B5F1-8C3E2FC83017}" presName="sp" presStyleCnt="0"/>
      <dgm:spPr/>
    </dgm:pt>
    <dgm:pt modelId="{85413AD3-2A1E-4FB4-B71A-FE6DA34B10D2}" type="pres">
      <dgm:prSet presAssocID="{B000BCE8-F3FB-4F2B-914E-F41D4688F22F}" presName="linNode" presStyleCnt="0"/>
      <dgm:spPr/>
    </dgm:pt>
    <dgm:pt modelId="{3F786ED7-41E3-4EAA-9E4F-2C25F0152DCD}" type="pres">
      <dgm:prSet presAssocID="{B000BCE8-F3FB-4F2B-914E-F41D4688F22F}" presName="parentText" presStyleLbl="node1" presStyleIdx="1" presStyleCnt="4">
        <dgm:presLayoutVars>
          <dgm:chMax val="1"/>
          <dgm:bulletEnabled val="1"/>
        </dgm:presLayoutVars>
      </dgm:prSet>
      <dgm:spPr/>
      <dgm:t>
        <a:bodyPr/>
        <a:lstStyle/>
        <a:p>
          <a:endParaRPr lang="en-IN"/>
        </a:p>
      </dgm:t>
    </dgm:pt>
    <dgm:pt modelId="{2B3A7ED0-DADD-4B85-BB9A-A8B31BDD9E43}" type="pres">
      <dgm:prSet presAssocID="{B000BCE8-F3FB-4F2B-914E-F41D4688F22F}" presName="descendantText" presStyleLbl="alignAccFollowNode1" presStyleIdx="1" presStyleCnt="4">
        <dgm:presLayoutVars>
          <dgm:bulletEnabled val="1"/>
        </dgm:presLayoutVars>
      </dgm:prSet>
      <dgm:spPr/>
      <dgm:t>
        <a:bodyPr/>
        <a:lstStyle/>
        <a:p>
          <a:endParaRPr lang="en-IN"/>
        </a:p>
      </dgm:t>
    </dgm:pt>
    <dgm:pt modelId="{C85A36B2-D69F-4A15-871A-4D7B05236E9A}" type="pres">
      <dgm:prSet presAssocID="{E9DDE58F-EB24-4F6D-A89F-F9B351E6AA2A}" presName="sp" presStyleCnt="0"/>
      <dgm:spPr/>
    </dgm:pt>
    <dgm:pt modelId="{A84E1D23-011B-4489-98F5-41635531E7C7}" type="pres">
      <dgm:prSet presAssocID="{5BE85098-1096-4590-A3C5-A02918856820}" presName="linNode" presStyleCnt="0"/>
      <dgm:spPr/>
    </dgm:pt>
    <dgm:pt modelId="{725CA525-9447-4C59-8E90-A8298DA3E4EF}" type="pres">
      <dgm:prSet presAssocID="{5BE85098-1096-4590-A3C5-A02918856820}" presName="parentText" presStyleLbl="node1" presStyleIdx="2" presStyleCnt="4">
        <dgm:presLayoutVars>
          <dgm:chMax val="1"/>
          <dgm:bulletEnabled val="1"/>
        </dgm:presLayoutVars>
      </dgm:prSet>
      <dgm:spPr/>
      <dgm:t>
        <a:bodyPr/>
        <a:lstStyle/>
        <a:p>
          <a:endParaRPr lang="en-IN"/>
        </a:p>
      </dgm:t>
    </dgm:pt>
    <dgm:pt modelId="{2AB94526-3AB6-4BF2-9650-B8C4C1090989}" type="pres">
      <dgm:prSet presAssocID="{5BE85098-1096-4590-A3C5-A02918856820}" presName="descendantText" presStyleLbl="alignAccFollowNode1" presStyleIdx="2" presStyleCnt="4">
        <dgm:presLayoutVars>
          <dgm:bulletEnabled val="1"/>
        </dgm:presLayoutVars>
      </dgm:prSet>
      <dgm:spPr/>
      <dgm:t>
        <a:bodyPr/>
        <a:lstStyle/>
        <a:p>
          <a:endParaRPr lang="en-IN"/>
        </a:p>
      </dgm:t>
    </dgm:pt>
    <dgm:pt modelId="{61BCEBCD-B1AE-4E1D-BFEE-0FE3588FF29B}" type="pres">
      <dgm:prSet presAssocID="{0B1C9869-DBF5-4CF1-AEA9-BAA37B98B41D}" presName="sp" presStyleCnt="0"/>
      <dgm:spPr/>
    </dgm:pt>
    <dgm:pt modelId="{C3B8517D-BD62-4DE9-B8CD-2343F720C9EA}" type="pres">
      <dgm:prSet presAssocID="{72305A6D-0CCE-429D-96DA-63AC46AFC0E2}" presName="linNode" presStyleCnt="0"/>
      <dgm:spPr/>
    </dgm:pt>
    <dgm:pt modelId="{1479A4BC-C6FA-413C-B9B5-4AC969C8EADE}" type="pres">
      <dgm:prSet presAssocID="{72305A6D-0CCE-429D-96DA-63AC46AFC0E2}" presName="parentText" presStyleLbl="node1" presStyleIdx="3" presStyleCnt="4">
        <dgm:presLayoutVars>
          <dgm:chMax val="1"/>
          <dgm:bulletEnabled val="1"/>
        </dgm:presLayoutVars>
      </dgm:prSet>
      <dgm:spPr/>
      <dgm:t>
        <a:bodyPr/>
        <a:lstStyle/>
        <a:p>
          <a:endParaRPr lang="en-IN"/>
        </a:p>
      </dgm:t>
    </dgm:pt>
    <dgm:pt modelId="{86A027B2-B21D-4856-920E-4668D1F94589}" type="pres">
      <dgm:prSet presAssocID="{72305A6D-0CCE-429D-96DA-63AC46AFC0E2}" presName="descendantText" presStyleLbl="alignAccFollowNode1" presStyleIdx="3" presStyleCnt="4">
        <dgm:presLayoutVars>
          <dgm:bulletEnabled val="1"/>
        </dgm:presLayoutVars>
      </dgm:prSet>
      <dgm:spPr/>
      <dgm:t>
        <a:bodyPr/>
        <a:lstStyle/>
        <a:p>
          <a:endParaRPr lang="en-IN"/>
        </a:p>
      </dgm:t>
    </dgm:pt>
  </dgm:ptLst>
  <dgm:cxnLst>
    <dgm:cxn modelId="{DD074ADB-FB46-4AA8-9E8B-704398FFC04D}" srcId="{DB4F7669-283B-43D8-A6D1-7ADE7D0AD67A}" destId="{72305A6D-0CCE-429D-96DA-63AC46AFC0E2}" srcOrd="3" destOrd="0" parTransId="{4221F745-96C0-4B1B-A60D-98B080498BB6}" sibTransId="{49C769AB-AC1E-438B-8E3A-D69ADAAF386B}"/>
    <dgm:cxn modelId="{32C2915E-8B28-4F12-BA7B-ADA0E8767117}" srcId="{B000BCE8-F3FB-4F2B-914E-F41D4688F22F}" destId="{EA33EAC7-3DC8-49B1-AC08-F0301FDAEA92}" srcOrd="0" destOrd="0" parTransId="{B6765347-E52C-4686-943E-2D8292EF4CDD}" sibTransId="{5C5379A0-FDCE-4B9E-B2EA-30E0D10A1FAE}"/>
    <dgm:cxn modelId="{57E28294-D4B2-4F5C-BFB7-0A04CCF5E294}" srcId="{72305A6D-0CCE-429D-96DA-63AC46AFC0E2}" destId="{AAA9FAE1-D843-44B8-A4C8-A4B07B13CCDA}" srcOrd="1" destOrd="0" parTransId="{F90721C0-F63A-4C9D-B99A-9EA5ECE981A6}" sibTransId="{BABF118E-78FE-4B2C-9A5E-17817FF1FA3F}"/>
    <dgm:cxn modelId="{65AF08B3-5202-40EE-A049-F42E8FE0437A}" srcId="{72305A6D-0CCE-429D-96DA-63AC46AFC0E2}" destId="{9542B563-E4CD-4EDA-A64C-69A77E20B6A5}" srcOrd="0" destOrd="0" parTransId="{6C50C4B9-D129-445C-A87A-ACA183354125}" sibTransId="{6D34E19F-2794-486F-A8EA-3D7076876B46}"/>
    <dgm:cxn modelId="{9B1698DF-B46B-4284-9496-B3E930784EA6}" srcId="{37002D3F-D118-4591-AE67-73D56DD0540F}" destId="{71A4F784-5C17-47FB-8479-36C006BA1469}" srcOrd="0" destOrd="0" parTransId="{690CB94E-A14D-4C77-9B7C-3B580E805CDF}" sibTransId="{29CC693A-B5D6-433F-B7F3-AC9342A128CC}"/>
    <dgm:cxn modelId="{FC1E52B7-87DD-4FC9-8367-5E37717D1D03}" type="presOf" srcId="{B000BCE8-F3FB-4F2B-914E-F41D4688F22F}" destId="{3F786ED7-41E3-4EAA-9E4F-2C25F0152DCD}" srcOrd="0" destOrd="0" presId="urn:microsoft.com/office/officeart/2005/8/layout/vList5"/>
    <dgm:cxn modelId="{427F87DC-85A7-43C3-B09C-CCE3880E6692}" type="presOf" srcId="{5BE85098-1096-4590-A3C5-A02918856820}" destId="{725CA525-9447-4C59-8E90-A8298DA3E4EF}" srcOrd="0" destOrd="0" presId="urn:microsoft.com/office/officeart/2005/8/layout/vList5"/>
    <dgm:cxn modelId="{D63988B5-EF66-4CDD-BBCC-5D3CE6EDF54D}" srcId="{DB4F7669-283B-43D8-A6D1-7ADE7D0AD67A}" destId="{37002D3F-D118-4591-AE67-73D56DD0540F}" srcOrd="0" destOrd="0" parTransId="{D7E69EE6-E3D9-4E8A-9D60-45BCE1E97AEC}" sibTransId="{44463E18-57F4-4811-B5F1-8C3E2FC83017}"/>
    <dgm:cxn modelId="{4C620AD1-6750-4223-954F-FAF3A16D458F}" type="presOf" srcId="{DB4F7669-283B-43D8-A6D1-7ADE7D0AD67A}" destId="{F83F859E-AA22-4AB6-A0EB-7B14AAFFCAEA}" srcOrd="0" destOrd="0" presId="urn:microsoft.com/office/officeart/2005/8/layout/vList5"/>
    <dgm:cxn modelId="{49DDC46E-D022-4EA2-A835-05329F7B7AD5}" type="presOf" srcId="{71A4F784-5C17-47FB-8479-36C006BA1469}" destId="{86E7170C-0AF4-413E-BC0F-EDEA93831D29}" srcOrd="0" destOrd="0" presId="urn:microsoft.com/office/officeart/2005/8/layout/vList5"/>
    <dgm:cxn modelId="{8B2278CC-A7EA-4E90-82CC-9AF2CD690CB7}" srcId="{DB4F7669-283B-43D8-A6D1-7ADE7D0AD67A}" destId="{5BE85098-1096-4590-A3C5-A02918856820}" srcOrd="2" destOrd="0" parTransId="{A38DE125-EF8E-4E7A-8F09-107898731E1F}" sibTransId="{0B1C9869-DBF5-4CF1-AEA9-BAA37B98B41D}"/>
    <dgm:cxn modelId="{42845D4D-78B8-4F8D-AC0D-E0E3950A036A}" type="presOf" srcId="{AAA9FAE1-D843-44B8-A4C8-A4B07B13CCDA}" destId="{86A027B2-B21D-4856-920E-4668D1F94589}" srcOrd="0" destOrd="1" presId="urn:microsoft.com/office/officeart/2005/8/layout/vList5"/>
    <dgm:cxn modelId="{C0B7B7CA-B681-4C25-8F35-8CA624F7B930}" type="presOf" srcId="{9542B563-E4CD-4EDA-A64C-69A77E20B6A5}" destId="{86A027B2-B21D-4856-920E-4668D1F94589}" srcOrd="0" destOrd="0" presId="urn:microsoft.com/office/officeart/2005/8/layout/vList5"/>
    <dgm:cxn modelId="{E4183487-22A4-43A9-8F8E-8989EEAADE89}" type="presOf" srcId="{0AC091A7-5C80-4820-A5D8-D9014B9D8829}" destId="{2AB94526-3AB6-4BF2-9650-B8C4C1090989}" srcOrd="0" destOrd="0" presId="urn:microsoft.com/office/officeart/2005/8/layout/vList5"/>
    <dgm:cxn modelId="{EE8E59F9-43F3-4C90-B70D-6A2FEA13AF05}" type="presOf" srcId="{72305A6D-0CCE-429D-96DA-63AC46AFC0E2}" destId="{1479A4BC-C6FA-413C-B9B5-4AC969C8EADE}" srcOrd="0" destOrd="0" presId="urn:microsoft.com/office/officeart/2005/8/layout/vList5"/>
    <dgm:cxn modelId="{16772A4A-403E-4F94-B75C-DBACA0FF227F}" type="presOf" srcId="{37002D3F-D118-4591-AE67-73D56DD0540F}" destId="{DA4C569C-B6A3-4582-9AFB-A0C2D5E1B0DF}" srcOrd="0" destOrd="0" presId="urn:microsoft.com/office/officeart/2005/8/layout/vList5"/>
    <dgm:cxn modelId="{19674D67-B5F8-4A18-8CD0-51241BCE046A}" srcId="{5BE85098-1096-4590-A3C5-A02918856820}" destId="{0AC091A7-5C80-4820-A5D8-D9014B9D8829}" srcOrd="0" destOrd="0" parTransId="{81497342-5031-4909-9643-0E73C8487C09}" sibTransId="{348C02CE-5517-4169-A5FF-0CB6E415FD86}"/>
    <dgm:cxn modelId="{F5403FBA-C727-4F7C-8FB6-BFF26E3EBE2C}" srcId="{DB4F7669-283B-43D8-A6D1-7ADE7D0AD67A}" destId="{B000BCE8-F3FB-4F2B-914E-F41D4688F22F}" srcOrd="1" destOrd="0" parTransId="{9ABB874C-2376-4A3A-8F72-5E2E97CA23D2}" sibTransId="{E9DDE58F-EB24-4F6D-A89F-F9B351E6AA2A}"/>
    <dgm:cxn modelId="{60A03EF2-5D3C-4AFA-8C96-1199F4214768}" type="presOf" srcId="{EA33EAC7-3DC8-49B1-AC08-F0301FDAEA92}" destId="{2B3A7ED0-DADD-4B85-BB9A-A8B31BDD9E43}" srcOrd="0" destOrd="0" presId="urn:microsoft.com/office/officeart/2005/8/layout/vList5"/>
    <dgm:cxn modelId="{6C45636F-DCCA-4A79-9587-27A6E6AC6606}" type="presParOf" srcId="{F83F859E-AA22-4AB6-A0EB-7B14AAFFCAEA}" destId="{DA111AEF-3786-4BFA-BFC1-7EA3EEE9E513}" srcOrd="0" destOrd="0" presId="urn:microsoft.com/office/officeart/2005/8/layout/vList5"/>
    <dgm:cxn modelId="{684ACC5F-1E7F-4B65-A541-78CEFCC72C9A}" type="presParOf" srcId="{DA111AEF-3786-4BFA-BFC1-7EA3EEE9E513}" destId="{DA4C569C-B6A3-4582-9AFB-A0C2D5E1B0DF}" srcOrd="0" destOrd="0" presId="urn:microsoft.com/office/officeart/2005/8/layout/vList5"/>
    <dgm:cxn modelId="{61099ED8-E10A-42E7-A130-F452FC9F2911}" type="presParOf" srcId="{DA111AEF-3786-4BFA-BFC1-7EA3EEE9E513}" destId="{86E7170C-0AF4-413E-BC0F-EDEA93831D29}" srcOrd="1" destOrd="0" presId="urn:microsoft.com/office/officeart/2005/8/layout/vList5"/>
    <dgm:cxn modelId="{756C504E-069C-44A5-8A88-79221D8022B5}" type="presParOf" srcId="{F83F859E-AA22-4AB6-A0EB-7B14AAFFCAEA}" destId="{DBC9D5B6-4D0F-4756-A3AE-F2C4DB57108D}" srcOrd="1" destOrd="0" presId="urn:microsoft.com/office/officeart/2005/8/layout/vList5"/>
    <dgm:cxn modelId="{77FBBB55-0D0B-402B-B06A-B71266E20778}" type="presParOf" srcId="{F83F859E-AA22-4AB6-A0EB-7B14AAFFCAEA}" destId="{85413AD3-2A1E-4FB4-B71A-FE6DA34B10D2}" srcOrd="2" destOrd="0" presId="urn:microsoft.com/office/officeart/2005/8/layout/vList5"/>
    <dgm:cxn modelId="{3D54EAE5-37FE-44C0-BB9E-9ABEE6F5E0DA}" type="presParOf" srcId="{85413AD3-2A1E-4FB4-B71A-FE6DA34B10D2}" destId="{3F786ED7-41E3-4EAA-9E4F-2C25F0152DCD}" srcOrd="0" destOrd="0" presId="urn:microsoft.com/office/officeart/2005/8/layout/vList5"/>
    <dgm:cxn modelId="{60CCF499-FB53-48BF-8936-527A128FD9F7}" type="presParOf" srcId="{85413AD3-2A1E-4FB4-B71A-FE6DA34B10D2}" destId="{2B3A7ED0-DADD-4B85-BB9A-A8B31BDD9E43}" srcOrd="1" destOrd="0" presId="urn:microsoft.com/office/officeart/2005/8/layout/vList5"/>
    <dgm:cxn modelId="{0FC28151-3EE9-476B-AA7E-808325940631}" type="presParOf" srcId="{F83F859E-AA22-4AB6-A0EB-7B14AAFFCAEA}" destId="{C85A36B2-D69F-4A15-871A-4D7B05236E9A}" srcOrd="3" destOrd="0" presId="urn:microsoft.com/office/officeart/2005/8/layout/vList5"/>
    <dgm:cxn modelId="{A6571AA9-746E-4DD2-A4AA-80B0AE3792E6}" type="presParOf" srcId="{F83F859E-AA22-4AB6-A0EB-7B14AAFFCAEA}" destId="{A84E1D23-011B-4489-98F5-41635531E7C7}" srcOrd="4" destOrd="0" presId="urn:microsoft.com/office/officeart/2005/8/layout/vList5"/>
    <dgm:cxn modelId="{73C354D6-6566-465A-942B-5C10773B9E34}" type="presParOf" srcId="{A84E1D23-011B-4489-98F5-41635531E7C7}" destId="{725CA525-9447-4C59-8E90-A8298DA3E4EF}" srcOrd="0" destOrd="0" presId="urn:microsoft.com/office/officeart/2005/8/layout/vList5"/>
    <dgm:cxn modelId="{9B4BD434-8D48-4C64-824B-3A975AB21A99}" type="presParOf" srcId="{A84E1D23-011B-4489-98F5-41635531E7C7}" destId="{2AB94526-3AB6-4BF2-9650-B8C4C1090989}" srcOrd="1" destOrd="0" presId="urn:microsoft.com/office/officeart/2005/8/layout/vList5"/>
    <dgm:cxn modelId="{8AB2C202-E5A8-407E-8EA2-BCA8E42C2202}" type="presParOf" srcId="{F83F859E-AA22-4AB6-A0EB-7B14AAFFCAEA}" destId="{61BCEBCD-B1AE-4E1D-BFEE-0FE3588FF29B}" srcOrd="5" destOrd="0" presId="urn:microsoft.com/office/officeart/2005/8/layout/vList5"/>
    <dgm:cxn modelId="{E5E781F6-1894-4BA1-B723-1EADA3E98543}" type="presParOf" srcId="{F83F859E-AA22-4AB6-A0EB-7B14AAFFCAEA}" destId="{C3B8517D-BD62-4DE9-B8CD-2343F720C9EA}" srcOrd="6" destOrd="0" presId="urn:microsoft.com/office/officeart/2005/8/layout/vList5"/>
    <dgm:cxn modelId="{C9968E19-B400-4BC6-A299-9D2ED77FAFF8}" type="presParOf" srcId="{C3B8517D-BD62-4DE9-B8CD-2343F720C9EA}" destId="{1479A4BC-C6FA-413C-B9B5-4AC969C8EADE}" srcOrd="0" destOrd="0" presId="urn:microsoft.com/office/officeart/2005/8/layout/vList5"/>
    <dgm:cxn modelId="{13646384-4E5F-4AF2-B7BE-B31768FC6499}" type="presParOf" srcId="{C3B8517D-BD62-4DE9-B8CD-2343F720C9EA}" destId="{86A027B2-B21D-4856-920E-4668D1F9458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9FC0A6-5E8B-4694-B6A1-5113E46E98CA}"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IN"/>
        </a:p>
      </dgm:t>
    </dgm:pt>
    <dgm:pt modelId="{74C32363-019E-4A32-A9B8-D7BFC9E24675}">
      <dgm:prSet phldrT="[Text]"/>
      <dgm:spPr/>
      <dgm:t>
        <a:bodyPr/>
        <a:lstStyle/>
        <a:p>
          <a:r>
            <a:rPr lang="en-IN" dirty="0" smtClean="0"/>
            <a:t>Change Curve</a:t>
          </a:r>
          <a:endParaRPr lang="en-IN" dirty="0"/>
        </a:p>
      </dgm:t>
    </dgm:pt>
    <dgm:pt modelId="{849BEE71-314D-49A7-B7A5-DA41BFD3832E}" type="parTrans" cxnId="{C04E1748-3BFF-4E50-9A53-634A135D0AF6}">
      <dgm:prSet/>
      <dgm:spPr/>
      <dgm:t>
        <a:bodyPr/>
        <a:lstStyle/>
        <a:p>
          <a:endParaRPr lang="en-IN"/>
        </a:p>
      </dgm:t>
    </dgm:pt>
    <dgm:pt modelId="{4183E69F-2E17-4C99-B5F0-9A1219AB88D8}" type="sibTrans" cxnId="{C04E1748-3BFF-4E50-9A53-634A135D0AF6}">
      <dgm:prSet/>
      <dgm:spPr/>
      <dgm:t>
        <a:bodyPr/>
        <a:lstStyle/>
        <a:p>
          <a:endParaRPr lang="en-IN"/>
        </a:p>
      </dgm:t>
    </dgm:pt>
    <dgm:pt modelId="{B21E6E64-DEFF-4353-9FF2-B3B0EA92D207}">
      <dgm:prSet phldrT="[Text]"/>
      <dgm:spPr/>
      <dgm:t>
        <a:bodyPr/>
        <a:lstStyle/>
        <a:p>
          <a:r>
            <a:rPr lang="en-IN" dirty="0" smtClean="0"/>
            <a:t>You can only move on the change curve by being a chooser.</a:t>
          </a:r>
          <a:endParaRPr lang="en-IN" dirty="0"/>
        </a:p>
      </dgm:t>
    </dgm:pt>
    <dgm:pt modelId="{801547AC-99EA-4108-9B71-643720BA2919}" type="parTrans" cxnId="{50714D16-5710-42CB-BBDD-C91C7BD09D45}">
      <dgm:prSet/>
      <dgm:spPr/>
      <dgm:t>
        <a:bodyPr/>
        <a:lstStyle/>
        <a:p>
          <a:endParaRPr lang="en-IN"/>
        </a:p>
      </dgm:t>
    </dgm:pt>
    <dgm:pt modelId="{71A89DFB-9134-421A-A044-DAD984FE650D}" type="sibTrans" cxnId="{50714D16-5710-42CB-BBDD-C91C7BD09D45}">
      <dgm:prSet/>
      <dgm:spPr/>
      <dgm:t>
        <a:bodyPr/>
        <a:lstStyle/>
        <a:p>
          <a:endParaRPr lang="en-IN"/>
        </a:p>
      </dgm:t>
    </dgm:pt>
    <dgm:pt modelId="{78668B19-9693-46BC-AD23-007A3C644CA6}">
      <dgm:prSet phldrT="[Text]"/>
      <dgm:spPr/>
      <dgm:t>
        <a:bodyPr/>
        <a:lstStyle/>
        <a:p>
          <a:r>
            <a:rPr lang="en-IN" dirty="0" smtClean="0">
              <a:solidFill>
                <a:schemeClr val="tx1"/>
              </a:solidFill>
            </a:rPr>
            <a:t>Change requires active intervention – feedback!</a:t>
          </a:r>
          <a:endParaRPr lang="en-IN" dirty="0">
            <a:solidFill>
              <a:schemeClr val="tx1"/>
            </a:solidFill>
          </a:endParaRPr>
        </a:p>
      </dgm:t>
    </dgm:pt>
    <dgm:pt modelId="{270E169F-74B2-4706-A774-971C532EF053}" type="parTrans" cxnId="{E14A363C-DEAA-478A-86C1-FDE2CCB7B923}">
      <dgm:prSet/>
      <dgm:spPr/>
      <dgm:t>
        <a:bodyPr/>
        <a:lstStyle/>
        <a:p>
          <a:endParaRPr lang="en-IN"/>
        </a:p>
      </dgm:t>
    </dgm:pt>
    <dgm:pt modelId="{1855F1AE-6297-42B8-ACFE-84F75F687802}" type="sibTrans" cxnId="{E14A363C-DEAA-478A-86C1-FDE2CCB7B923}">
      <dgm:prSet/>
      <dgm:spPr/>
      <dgm:t>
        <a:bodyPr/>
        <a:lstStyle/>
        <a:p>
          <a:endParaRPr lang="en-IN"/>
        </a:p>
      </dgm:t>
    </dgm:pt>
    <dgm:pt modelId="{0021C992-BFBD-4D92-9C61-A6B77958D097}">
      <dgm:prSet phldrT="[Text]"/>
      <dgm:spPr/>
      <dgm:t>
        <a:bodyPr/>
        <a:lstStyle/>
        <a:p>
          <a:r>
            <a:rPr lang="en-IN" dirty="0" smtClean="0"/>
            <a:t>Power Vs Influence</a:t>
          </a:r>
          <a:endParaRPr lang="en-IN" dirty="0"/>
        </a:p>
      </dgm:t>
    </dgm:pt>
    <dgm:pt modelId="{B75857EA-81F5-4FED-871C-8353A529CB45}" type="parTrans" cxnId="{39735E48-71C8-4741-A6A4-447504D90D34}">
      <dgm:prSet/>
      <dgm:spPr/>
      <dgm:t>
        <a:bodyPr/>
        <a:lstStyle/>
        <a:p>
          <a:endParaRPr lang="en-IN"/>
        </a:p>
      </dgm:t>
    </dgm:pt>
    <dgm:pt modelId="{5C532E04-F97B-4903-9AE9-2FF45D913E8A}" type="sibTrans" cxnId="{39735E48-71C8-4741-A6A4-447504D90D34}">
      <dgm:prSet/>
      <dgm:spPr/>
      <dgm:t>
        <a:bodyPr/>
        <a:lstStyle/>
        <a:p>
          <a:endParaRPr lang="en-IN"/>
        </a:p>
      </dgm:t>
    </dgm:pt>
    <dgm:pt modelId="{A23EC81F-738A-4B02-9799-EA65A0B5DE0B}">
      <dgm:prSet phldrT="[Text]"/>
      <dgm:spPr/>
      <dgm:t>
        <a:bodyPr/>
        <a:lstStyle/>
        <a:p>
          <a:r>
            <a:rPr lang="en-IN" dirty="0" smtClean="0"/>
            <a:t>Influencing through engaging audiences.</a:t>
          </a:r>
          <a:endParaRPr lang="en-IN" dirty="0"/>
        </a:p>
      </dgm:t>
    </dgm:pt>
    <dgm:pt modelId="{61616C3C-5D68-40D4-9746-087D152C6E16}" type="parTrans" cxnId="{88C81099-3A3F-4DA8-94C6-DDDD40B78CE0}">
      <dgm:prSet/>
      <dgm:spPr/>
      <dgm:t>
        <a:bodyPr/>
        <a:lstStyle/>
        <a:p>
          <a:endParaRPr lang="en-IN"/>
        </a:p>
      </dgm:t>
    </dgm:pt>
    <dgm:pt modelId="{4A0F8BB7-B643-46D1-A638-67CF9463A0E6}" type="sibTrans" cxnId="{88C81099-3A3F-4DA8-94C6-DDDD40B78CE0}">
      <dgm:prSet/>
      <dgm:spPr/>
      <dgm:t>
        <a:bodyPr/>
        <a:lstStyle/>
        <a:p>
          <a:endParaRPr lang="en-IN"/>
        </a:p>
      </dgm:t>
    </dgm:pt>
    <dgm:pt modelId="{2936DC7B-5324-4081-8104-BF2F9DED1AC1}">
      <dgm:prSet phldrT="[Text]"/>
      <dgm:spPr/>
      <dgm:t>
        <a:bodyPr/>
        <a:lstStyle/>
        <a:p>
          <a:r>
            <a:rPr lang="en-IN" dirty="0" smtClean="0"/>
            <a:t>It is more often than not about being able to create a buy-in from our stakeholders rather than the hierarchies that make great leaders.</a:t>
          </a:r>
          <a:endParaRPr lang="en-IN" dirty="0"/>
        </a:p>
      </dgm:t>
    </dgm:pt>
    <dgm:pt modelId="{55F01263-DDDA-4CB5-A73E-3B2F67E5F5C3}" type="parTrans" cxnId="{19085A0C-45EE-4FDD-BF9F-BA89E2E14E80}">
      <dgm:prSet/>
      <dgm:spPr/>
      <dgm:t>
        <a:bodyPr/>
        <a:lstStyle/>
        <a:p>
          <a:endParaRPr lang="en-IN"/>
        </a:p>
      </dgm:t>
    </dgm:pt>
    <dgm:pt modelId="{25052D03-7783-4A3F-88E5-8FCD1B2F76A0}" type="sibTrans" cxnId="{19085A0C-45EE-4FDD-BF9F-BA89E2E14E80}">
      <dgm:prSet/>
      <dgm:spPr/>
      <dgm:t>
        <a:bodyPr/>
        <a:lstStyle/>
        <a:p>
          <a:endParaRPr lang="en-IN"/>
        </a:p>
      </dgm:t>
    </dgm:pt>
    <dgm:pt modelId="{9D570B9A-866D-4B2A-BB3B-BC0D2BD232ED}">
      <dgm:prSet phldrT="[Text]"/>
      <dgm:spPr/>
      <dgm:t>
        <a:bodyPr/>
        <a:lstStyle/>
        <a:p>
          <a:r>
            <a:rPr lang="en-IN" dirty="0" smtClean="0"/>
            <a:t>Trust</a:t>
          </a:r>
          <a:endParaRPr lang="en-IN" dirty="0"/>
        </a:p>
      </dgm:t>
    </dgm:pt>
    <dgm:pt modelId="{93D3A184-ACC4-4327-8567-43DDCFF354FA}" type="parTrans" cxnId="{83033383-54B9-4ED2-B5C6-E159A78CD377}">
      <dgm:prSet/>
      <dgm:spPr/>
      <dgm:t>
        <a:bodyPr/>
        <a:lstStyle/>
        <a:p>
          <a:endParaRPr lang="en-IN"/>
        </a:p>
      </dgm:t>
    </dgm:pt>
    <dgm:pt modelId="{5E8DE02F-BC73-4A97-A425-FF2EBE0AE84C}" type="sibTrans" cxnId="{83033383-54B9-4ED2-B5C6-E159A78CD377}">
      <dgm:prSet/>
      <dgm:spPr/>
      <dgm:t>
        <a:bodyPr/>
        <a:lstStyle/>
        <a:p>
          <a:endParaRPr lang="en-IN"/>
        </a:p>
      </dgm:t>
    </dgm:pt>
    <dgm:pt modelId="{5DE2072C-6E28-4798-8ACB-C7B25007B458}">
      <dgm:prSet phldrT="[Text]"/>
      <dgm:spPr/>
      <dgm:t>
        <a:bodyPr/>
        <a:lstStyle/>
        <a:p>
          <a:r>
            <a:rPr lang="en-IN" dirty="0" smtClean="0"/>
            <a:t>Attention on building relationships is absolutely crucial to build trust.</a:t>
          </a:r>
          <a:endParaRPr lang="en-IN" dirty="0"/>
        </a:p>
      </dgm:t>
    </dgm:pt>
    <dgm:pt modelId="{D9F422B2-95FA-4A6B-81D9-62D40ACFA4D1}" type="parTrans" cxnId="{25E55164-F870-44A4-B225-33AA8EF4D0CF}">
      <dgm:prSet/>
      <dgm:spPr/>
      <dgm:t>
        <a:bodyPr/>
        <a:lstStyle/>
        <a:p>
          <a:endParaRPr lang="en-IN"/>
        </a:p>
      </dgm:t>
    </dgm:pt>
    <dgm:pt modelId="{0A49C720-BBAE-4142-BC07-D69F0E42C485}" type="sibTrans" cxnId="{25E55164-F870-44A4-B225-33AA8EF4D0CF}">
      <dgm:prSet/>
      <dgm:spPr/>
      <dgm:t>
        <a:bodyPr/>
        <a:lstStyle/>
        <a:p>
          <a:endParaRPr lang="en-IN"/>
        </a:p>
      </dgm:t>
    </dgm:pt>
    <dgm:pt modelId="{8BCEE625-5770-4B5F-AD80-715874BD7FC4}">
      <dgm:prSet phldrT="[Text]"/>
      <dgm:spPr/>
      <dgm:t>
        <a:bodyPr/>
        <a:lstStyle/>
        <a:p>
          <a:r>
            <a:rPr lang="en-IN" dirty="0" smtClean="0"/>
            <a:t>Consistency demands a certain degree of objectivity – begin feedback with facts.</a:t>
          </a:r>
          <a:endParaRPr lang="en-IN" dirty="0"/>
        </a:p>
      </dgm:t>
    </dgm:pt>
    <dgm:pt modelId="{8BA1435A-1DA9-4452-9AD0-BC029E5C139F}" type="parTrans" cxnId="{D1055883-4511-4EF0-9B51-D7118EA87494}">
      <dgm:prSet/>
      <dgm:spPr/>
      <dgm:t>
        <a:bodyPr/>
        <a:lstStyle/>
        <a:p>
          <a:endParaRPr lang="en-IN"/>
        </a:p>
      </dgm:t>
    </dgm:pt>
    <dgm:pt modelId="{4B54BD87-F4E2-442E-B45F-E87A53401F8A}" type="sibTrans" cxnId="{D1055883-4511-4EF0-9B51-D7118EA87494}">
      <dgm:prSet/>
      <dgm:spPr/>
      <dgm:t>
        <a:bodyPr/>
        <a:lstStyle/>
        <a:p>
          <a:endParaRPr lang="en-IN"/>
        </a:p>
      </dgm:t>
    </dgm:pt>
    <dgm:pt modelId="{E00E2059-8257-45A3-B40E-63EEB70D6EBF}">
      <dgm:prSet/>
      <dgm:spPr/>
      <dgm:t>
        <a:bodyPr/>
        <a:lstStyle/>
        <a:p>
          <a:r>
            <a:rPr lang="en-IN" dirty="0" smtClean="0">
              <a:solidFill>
                <a:schemeClr val="tx1"/>
              </a:solidFill>
            </a:rPr>
            <a:t>The ability to move between the functional parent, the functional child, and the adult is imperative to situational leadership, feedback, as well as stakeholder managements. We must have all the colours!</a:t>
          </a:r>
          <a:endParaRPr lang="en-IN" dirty="0">
            <a:solidFill>
              <a:schemeClr val="tx1"/>
            </a:solidFill>
          </a:endParaRPr>
        </a:p>
      </dgm:t>
    </dgm:pt>
    <dgm:pt modelId="{5DB34596-EB3F-4D5F-B673-3BE0AE73DC41}" type="parTrans" cxnId="{466D6FCB-A3BE-470A-91B2-E849FE8F8E79}">
      <dgm:prSet/>
      <dgm:spPr/>
      <dgm:t>
        <a:bodyPr/>
        <a:lstStyle/>
        <a:p>
          <a:endParaRPr lang="en-IN"/>
        </a:p>
      </dgm:t>
    </dgm:pt>
    <dgm:pt modelId="{234C2F0D-1E93-4044-8785-CA1AF0677E09}" type="sibTrans" cxnId="{466D6FCB-A3BE-470A-91B2-E849FE8F8E79}">
      <dgm:prSet/>
      <dgm:spPr/>
      <dgm:t>
        <a:bodyPr/>
        <a:lstStyle/>
        <a:p>
          <a:endParaRPr lang="en-IN"/>
        </a:p>
      </dgm:t>
    </dgm:pt>
    <dgm:pt modelId="{AB978AF1-5D88-41E8-B361-FDBDB4206BC2}">
      <dgm:prSet/>
      <dgm:spPr/>
      <dgm:t>
        <a:bodyPr/>
        <a:lstStyle/>
        <a:p>
          <a:r>
            <a:rPr lang="en-IN" dirty="0" smtClean="0"/>
            <a:t>Transactional Analysis</a:t>
          </a:r>
          <a:endParaRPr lang="en-IN" dirty="0"/>
        </a:p>
      </dgm:t>
    </dgm:pt>
    <dgm:pt modelId="{9F776F8C-7776-4188-B3E7-0058FFC1B983}" type="parTrans" cxnId="{B84E90B2-0776-4B71-A1E5-A762CD3C03D0}">
      <dgm:prSet/>
      <dgm:spPr/>
      <dgm:t>
        <a:bodyPr/>
        <a:lstStyle/>
        <a:p>
          <a:endParaRPr lang="en-IN"/>
        </a:p>
      </dgm:t>
    </dgm:pt>
    <dgm:pt modelId="{D1C5CBF3-E111-46BB-B700-284C298A78E9}" type="sibTrans" cxnId="{B84E90B2-0776-4B71-A1E5-A762CD3C03D0}">
      <dgm:prSet/>
      <dgm:spPr/>
      <dgm:t>
        <a:bodyPr/>
        <a:lstStyle/>
        <a:p>
          <a:endParaRPr lang="en-IN"/>
        </a:p>
      </dgm:t>
    </dgm:pt>
    <dgm:pt modelId="{F3ECC838-8D3A-41E1-913A-88A8AB6AFE67}" type="pres">
      <dgm:prSet presAssocID="{A49FC0A6-5E8B-4694-B6A1-5113E46E98CA}" presName="theList" presStyleCnt="0">
        <dgm:presLayoutVars>
          <dgm:dir/>
          <dgm:animLvl val="lvl"/>
          <dgm:resizeHandles val="exact"/>
        </dgm:presLayoutVars>
      </dgm:prSet>
      <dgm:spPr/>
      <dgm:t>
        <a:bodyPr/>
        <a:lstStyle/>
        <a:p>
          <a:endParaRPr lang="en-IN"/>
        </a:p>
      </dgm:t>
    </dgm:pt>
    <dgm:pt modelId="{03AC30DF-8F99-46B4-8227-AE4EA31E377A}" type="pres">
      <dgm:prSet presAssocID="{74C32363-019E-4A32-A9B8-D7BFC9E24675}" presName="compNode" presStyleCnt="0"/>
      <dgm:spPr/>
    </dgm:pt>
    <dgm:pt modelId="{E9AEB754-AE93-4ED2-A207-0F7F86922CE5}" type="pres">
      <dgm:prSet presAssocID="{74C32363-019E-4A32-A9B8-D7BFC9E24675}" presName="aNode" presStyleLbl="bgShp" presStyleIdx="0" presStyleCnt="4"/>
      <dgm:spPr/>
      <dgm:t>
        <a:bodyPr/>
        <a:lstStyle/>
        <a:p>
          <a:endParaRPr lang="en-IN"/>
        </a:p>
      </dgm:t>
    </dgm:pt>
    <dgm:pt modelId="{5E45268B-F7A3-4D81-97A5-2EC6EEA12113}" type="pres">
      <dgm:prSet presAssocID="{74C32363-019E-4A32-A9B8-D7BFC9E24675}" presName="textNode" presStyleLbl="bgShp" presStyleIdx="0" presStyleCnt="4"/>
      <dgm:spPr/>
      <dgm:t>
        <a:bodyPr/>
        <a:lstStyle/>
        <a:p>
          <a:endParaRPr lang="en-IN"/>
        </a:p>
      </dgm:t>
    </dgm:pt>
    <dgm:pt modelId="{F91F455A-8638-4248-9A36-D17295784A93}" type="pres">
      <dgm:prSet presAssocID="{74C32363-019E-4A32-A9B8-D7BFC9E24675}" presName="compChildNode" presStyleCnt="0"/>
      <dgm:spPr/>
    </dgm:pt>
    <dgm:pt modelId="{C2E19C6B-D427-42F1-9D89-FF2FC59BA698}" type="pres">
      <dgm:prSet presAssocID="{74C32363-019E-4A32-A9B8-D7BFC9E24675}" presName="theInnerList" presStyleCnt="0"/>
      <dgm:spPr/>
    </dgm:pt>
    <dgm:pt modelId="{73D3D0C3-82CE-4363-9DC8-E70F7788047E}" type="pres">
      <dgm:prSet presAssocID="{B21E6E64-DEFF-4353-9FF2-B3B0EA92D207}" presName="childNode" presStyleLbl="node1" presStyleIdx="0" presStyleCnt="7">
        <dgm:presLayoutVars>
          <dgm:bulletEnabled val="1"/>
        </dgm:presLayoutVars>
      </dgm:prSet>
      <dgm:spPr/>
      <dgm:t>
        <a:bodyPr/>
        <a:lstStyle/>
        <a:p>
          <a:endParaRPr lang="en-IN"/>
        </a:p>
      </dgm:t>
    </dgm:pt>
    <dgm:pt modelId="{37B68950-6F5F-4175-B662-2CE32ACDC0A6}" type="pres">
      <dgm:prSet presAssocID="{B21E6E64-DEFF-4353-9FF2-B3B0EA92D207}" presName="aSpace2" presStyleCnt="0"/>
      <dgm:spPr/>
    </dgm:pt>
    <dgm:pt modelId="{11DC7B5D-646D-40EC-B7A9-E8E7BEE6E61A}" type="pres">
      <dgm:prSet presAssocID="{78668B19-9693-46BC-AD23-007A3C644CA6}" presName="childNode" presStyleLbl="node1" presStyleIdx="1" presStyleCnt="7">
        <dgm:presLayoutVars>
          <dgm:bulletEnabled val="1"/>
        </dgm:presLayoutVars>
      </dgm:prSet>
      <dgm:spPr/>
      <dgm:t>
        <a:bodyPr/>
        <a:lstStyle/>
        <a:p>
          <a:endParaRPr lang="en-IN"/>
        </a:p>
      </dgm:t>
    </dgm:pt>
    <dgm:pt modelId="{38B64CAE-5F42-4432-B002-C1FD57AC4E00}" type="pres">
      <dgm:prSet presAssocID="{74C32363-019E-4A32-A9B8-D7BFC9E24675}" presName="aSpace" presStyleCnt="0"/>
      <dgm:spPr/>
    </dgm:pt>
    <dgm:pt modelId="{156BE7F3-A30D-42B2-A5B0-FBC45F670D62}" type="pres">
      <dgm:prSet presAssocID="{0021C992-BFBD-4D92-9C61-A6B77958D097}" presName="compNode" presStyleCnt="0"/>
      <dgm:spPr/>
    </dgm:pt>
    <dgm:pt modelId="{D3BB04C3-DA2E-4031-AC1E-2E436FCC6CF3}" type="pres">
      <dgm:prSet presAssocID="{0021C992-BFBD-4D92-9C61-A6B77958D097}" presName="aNode" presStyleLbl="bgShp" presStyleIdx="1" presStyleCnt="4"/>
      <dgm:spPr/>
      <dgm:t>
        <a:bodyPr/>
        <a:lstStyle/>
        <a:p>
          <a:endParaRPr lang="en-IN"/>
        </a:p>
      </dgm:t>
    </dgm:pt>
    <dgm:pt modelId="{573E8CBD-A681-45F3-A6AF-6A4EA0C47D53}" type="pres">
      <dgm:prSet presAssocID="{0021C992-BFBD-4D92-9C61-A6B77958D097}" presName="textNode" presStyleLbl="bgShp" presStyleIdx="1" presStyleCnt="4"/>
      <dgm:spPr/>
      <dgm:t>
        <a:bodyPr/>
        <a:lstStyle/>
        <a:p>
          <a:endParaRPr lang="en-IN"/>
        </a:p>
      </dgm:t>
    </dgm:pt>
    <dgm:pt modelId="{18C8AA34-DEC3-4D61-B1D0-763964D5AF4E}" type="pres">
      <dgm:prSet presAssocID="{0021C992-BFBD-4D92-9C61-A6B77958D097}" presName="compChildNode" presStyleCnt="0"/>
      <dgm:spPr/>
    </dgm:pt>
    <dgm:pt modelId="{51543316-61DD-4038-BAC1-E7411070E94B}" type="pres">
      <dgm:prSet presAssocID="{0021C992-BFBD-4D92-9C61-A6B77958D097}" presName="theInnerList" presStyleCnt="0"/>
      <dgm:spPr/>
    </dgm:pt>
    <dgm:pt modelId="{D836E50F-051A-4386-9E74-753B6671E809}" type="pres">
      <dgm:prSet presAssocID="{A23EC81F-738A-4B02-9799-EA65A0B5DE0B}" presName="childNode" presStyleLbl="node1" presStyleIdx="2" presStyleCnt="7">
        <dgm:presLayoutVars>
          <dgm:bulletEnabled val="1"/>
        </dgm:presLayoutVars>
      </dgm:prSet>
      <dgm:spPr/>
      <dgm:t>
        <a:bodyPr/>
        <a:lstStyle/>
        <a:p>
          <a:endParaRPr lang="en-IN"/>
        </a:p>
      </dgm:t>
    </dgm:pt>
    <dgm:pt modelId="{1CE844E1-EC39-4381-9840-13D45DA51CCA}" type="pres">
      <dgm:prSet presAssocID="{A23EC81F-738A-4B02-9799-EA65A0B5DE0B}" presName="aSpace2" presStyleCnt="0"/>
      <dgm:spPr/>
    </dgm:pt>
    <dgm:pt modelId="{861EA1E5-040A-40CD-9A6A-C63A28354FEE}" type="pres">
      <dgm:prSet presAssocID="{2936DC7B-5324-4081-8104-BF2F9DED1AC1}" presName="childNode" presStyleLbl="node1" presStyleIdx="3" presStyleCnt="7">
        <dgm:presLayoutVars>
          <dgm:bulletEnabled val="1"/>
        </dgm:presLayoutVars>
      </dgm:prSet>
      <dgm:spPr/>
      <dgm:t>
        <a:bodyPr/>
        <a:lstStyle/>
        <a:p>
          <a:endParaRPr lang="en-IN"/>
        </a:p>
      </dgm:t>
    </dgm:pt>
    <dgm:pt modelId="{89C6B990-3B42-46AA-90D6-BF3F81D12B69}" type="pres">
      <dgm:prSet presAssocID="{0021C992-BFBD-4D92-9C61-A6B77958D097}" presName="aSpace" presStyleCnt="0"/>
      <dgm:spPr/>
    </dgm:pt>
    <dgm:pt modelId="{BFCF8D6C-5D53-410C-826E-BDB6100846B2}" type="pres">
      <dgm:prSet presAssocID="{9D570B9A-866D-4B2A-BB3B-BC0D2BD232ED}" presName="compNode" presStyleCnt="0"/>
      <dgm:spPr/>
    </dgm:pt>
    <dgm:pt modelId="{0A20D215-0BE5-4C23-AE57-17D7FDE9BAE6}" type="pres">
      <dgm:prSet presAssocID="{9D570B9A-866D-4B2A-BB3B-BC0D2BD232ED}" presName="aNode" presStyleLbl="bgShp" presStyleIdx="2" presStyleCnt="4"/>
      <dgm:spPr/>
      <dgm:t>
        <a:bodyPr/>
        <a:lstStyle/>
        <a:p>
          <a:endParaRPr lang="en-IN"/>
        </a:p>
      </dgm:t>
    </dgm:pt>
    <dgm:pt modelId="{B1DF5E48-F6F9-44D8-AC92-68359BE400C5}" type="pres">
      <dgm:prSet presAssocID="{9D570B9A-866D-4B2A-BB3B-BC0D2BD232ED}" presName="textNode" presStyleLbl="bgShp" presStyleIdx="2" presStyleCnt="4"/>
      <dgm:spPr/>
      <dgm:t>
        <a:bodyPr/>
        <a:lstStyle/>
        <a:p>
          <a:endParaRPr lang="en-IN"/>
        </a:p>
      </dgm:t>
    </dgm:pt>
    <dgm:pt modelId="{5AF7BB11-5C3F-48CE-B6EE-BC162ED94C42}" type="pres">
      <dgm:prSet presAssocID="{9D570B9A-866D-4B2A-BB3B-BC0D2BD232ED}" presName="compChildNode" presStyleCnt="0"/>
      <dgm:spPr/>
    </dgm:pt>
    <dgm:pt modelId="{29AA5D51-A9E6-40A5-910F-772F629ACC0B}" type="pres">
      <dgm:prSet presAssocID="{9D570B9A-866D-4B2A-BB3B-BC0D2BD232ED}" presName="theInnerList" presStyleCnt="0"/>
      <dgm:spPr/>
    </dgm:pt>
    <dgm:pt modelId="{E0EE458A-43AD-4D0B-B786-3D56BF7D3F9A}" type="pres">
      <dgm:prSet presAssocID="{5DE2072C-6E28-4798-8ACB-C7B25007B458}" presName="childNode" presStyleLbl="node1" presStyleIdx="4" presStyleCnt="7">
        <dgm:presLayoutVars>
          <dgm:bulletEnabled val="1"/>
        </dgm:presLayoutVars>
      </dgm:prSet>
      <dgm:spPr/>
      <dgm:t>
        <a:bodyPr/>
        <a:lstStyle/>
        <a:p>
          <a:endParaRPr lang="en-IN"/>
        </a:p>
      </dgm:t>
    </dgm:pt>
    <dgm:pt modelId="{C9EF96AF-C805-4932-B114-BBE10626F780}" type="pres">
      <dgm:prSet presAssocID="{5DE2072C-6E28-4798-8ACB-C7B25007B458}" presName="aSpace2" presStyleCnt="0"/>
      <dgm:spPr/>
    </dgm:pt>
    <dgm:pt modelId="{7C451980-442E-4EDB-ABBE-A83923117AB0}" type="pres">
      <dgm:prSet presAssocID="{8BCEE625-5770-4B5F-AD80-715874BD7FC4}" presName="childNode" presStyleLbl="node1" presStyleIdx="5" presStyleCnt="7">
        <dgm:presLayoutVars>
          <dgm:bulletEnabled val="1"/>
        </dgm:presLayoutVars>
      </dgm:prSet>
      <dgm:spPr/>
      <dgm:t>
        <a:bodyPr/>
        <a:lstStyle/>
        <a:p>
          <a:endParaRPr lang="en-IN"/>
        </a:p>
      </dgm:t>
    </dgm:pt>
    <dgm:pt modelId="{69E3B3EE-FFF6-4222-851A-7A970643E5C1}" type="pres">
      <dgm:prSet presAssocID="{9D570B9A-866D-4B2A-BB3B-BC0D2BD232ED}" presName="aSpace" presStyleCnt="0"/>
      <dgm:spPr/>
    </dgm:pt>
    <dgm:pt modelId="{16574D3C-FC0A-4F99-9AF8-C79813EC111E}" type="pres">
      <dgm:prSet presAssocID="{AB978AF1-5D88-41E8-B361-FDBDB4206BC2}" presName="compNode" presStyleCnt="0"/>
      <dgm:spPr/>
    </dgm:pt>
    <dgm:pt modelId="{1FF007E8-72D5-476B-9D1B-B7C4CA57F6A7}" type="pres">
      <dgm:prSet presAssocID="{AB978AF1-5D88-41E8-B361-FDBDB4206BC2}" presName="aNode" presStyleLbl="bgShp" presStyleIdx="3" presStyleCnt="4"/>
      <dgm:spPr/>
      <dgm:t>
        <a:bodyPr/>
        <a:lstStyle/>
        <a:p>
          <a:endParaRPr lang="en-IN"/>
        </a:p>
      </dgm:t>
    </dgm:pt>
    <dgm:pt modelId="{E570CF1A-DB0F-49FF-88BA-3A3D2839DC6C}" type="pres">
      <dgm:prSet presAssocID="{AB978AF1-5D88-41E8-B361-FDBDB4206BC2}" presName="textNode" presStyleLbl="bgShp" presStyleIdx="3" presStyleCnt="4"/>
      <dgm:spPr/>
      <dgm:t>
        <a:bodyPr/>
        <a:lstStyle/>
        <a:p>
          <a:endParaRPr lang="en-IN"/>
        </a:p>
      </dgm:t>
    </dgm:pt>
    <dgm:pt modelId="{5D8AD2C3-1FF4-474E-9917-AF825044AE2E}" type="pres">
      <dgm:prSet presAssocID="{AB978AF1-5D88-41E8-B361-FDBDB4206BC2}" presName="compChildNode" presStyleCnt="0"/>
      <dgm:spPr/>
    </dgm:pt>
    <dgm:pt modelId="{115AF228-B23A-4B1A-B9FE-7C91D0D51EC4}" type="pres">
      <dgm:prSet presAssocID="{AB978AF1-5D88-41E8-B361-FDBDB4206BC2}" presName="theInnerList" presStyleCnt="0"/>
      <dgm:spPr/>
    </dgm:pt>
    <dgm:pt modelId="{EDBFE1D8-A53D-4624-8DF9-0487E6A0F84D}" type="pres">
      <dgm:prSet presAssocID="{E00E2059-8257-45A3-B40E-63EEB70D6EBF}" presName="childNode" presStyleLbl="node1" presStyleIdx="6" presStyleCnt="7">
        <dgm:presLayoutVars>
          <dgm:bulletEnabled val="1"/>
        </dgm:presLayoutVars>
      </dgm:prSet>
      <dgm:spPr/>
      <dgm:t>
        <a:bodyPr/>
        <a:lstStyle/>
        <a:p>
          <a:endParaRPr lang="en-IN"/>
        </a:p>
      </dgm:t>
    </dgm:pt>
  </dgm:ptLst>
  <dgm:cxnLst>
    <dgm:cxn modelId="{50714D16-5710-42CB-BBDD-C91C7BD09D45}" srcId="{74C32363-019E-4A32-A9B8-D7BFC9E24675}" destId="{B21E6E64-DEFF-4353-9FF2-B3B0EA92D207}" srcOrd="0" destOrd="0" parTransId="{801547AC-99EA-4108-9B71-643720BA2919}" sibTransId="{71A89DFB-9134-421A-A044-DAD984FE650D}"/>
    <dgm:cxn modelId="{C04E1748-3BFF-4E50-9A53-634A135D0AF6}" srcId="{A49FC0A6-5E8B-4694-B6A1-5113E46E98CA}" destId="{74C32363-019E-4A32-A9B8-D7BFC9E24675}" srcOrd="0" destOrd="0" parTransId="{849BEE71-314D-49A7-B7A5-DA41BFD3832E}" sibTransId="{4183E69F-2E17-4C99-B5F0-9A1219AB88D8}"/>
    <dgm:cxn modelId="{D1055883-4511-4EF0-9B51-D7118EA87494}" srcId="{9D570B9A-866D-4B2A-BB3B-BC0D2BD232ED}" destId="{8BCEE625-5770-4B5F-AD80-715874BD7FC4}" srcOrd="1" destOrd="0" parTransId="{8BA1435A-1DA9-4452-9AD0-BC029E5C139F}" sibTransId="{4B54BD87-F4E2-442E-B45F-E87A53401F8A}"/>
    <dgm:cxn modelId="{6FA2B23C-92D5-41EE-A193-B025412A2DF4}" type="presOf" srcId="{AB978AF1-5D88-41E8-B361-FDBDB4206BC2}" destId="{E570CF1A-DB0F-49FF-88BA-3A3D2839DC6C}" srcOrd="1" destOrd="0" presId="urn:microsoft.com/office/officeart/2005/8/layout/lProcess2"/>
    <dgm:cxn modelId="{3364BFBC-0AF9-434F-B7D2-73D807D02EE6}" type="presOf" srcId="{2936DC7B-5324-4081-8104-BF2F9DED1AC1}" destId="{861EA1E5-040A-40CD-9A6A-C63A28354FEE}" srcOrd="0" destOrd="0" presId="urn:microsoft.com/office/officeart/2005/8/layout/lProcess2"/>
    <dgm:cxn modelId="{B01693B0-B5D2-4C46-ABC5-DC220A71ADE8}" type="presOf" srcId="{74C32363-019E-4A32-A9B8-D7BFC9E24675}" destId="{5E45268B-F7A3-4D81-97A5-2EC6EEA12113}" srcOrd="1" destOrd="0" presId="urn:microsoft.com/office/officeart/2005/8/layout/lProcess2"/>
    <dgm:cxn modelId="{1205775A-FEA6-4A5D-88D3-801D537209EA}" type="presOf" srcId="{5DE2072C-6E28-4798-8ACB-C7B25007B458}" destId="{E0EE458A-43AD-4D0B-B786-3D56BF7D3F9A}" srcOrd="0" destOrd="0" presId="urn:microsoft.com/office/officeart/2005/8/layout/lProcess2"/>
    <dgm:cxn modelId="{69ADB145-AE66-4934-AE61-EE3F3D9B1EFB}" type="presOf" srcId="{A49FC0A6-5E8B-4694-B6A1-5113E46E98CA}" destId="{F3ECC838-8D3A-41E1-913A-88A8AB6AFE67}" srcOrd="0" destOrd="0" presId="urn:microsoft.com/office/officeart/2005/8/layout/lProcess2"/>
    <dgm:cxn modelId="{5DCE64D7-70AF-4C9F-93AE-D3878BB4C505}" type="presOf" srcId="{78668B19-9693-46BC-AD23-007A3C644CA6}" destId="{11DC7B5D-646D-40EC-B7A9-E8E7BEE6E61A}" srcOrd="0" destOrd="0" presId="urn:microsoft.com/office/officeart/2005/8/layout/lProcess2"/>
    <dgm:cxn modelId="{7BBE3CF5-735B-4056-BEF2-9089CA3E346E}" type="presOf" srcId="{E00E2059-8257-45A3-B40E-63EEB70D6EBF}" destId="{EDBFE1D8-A53D-4624-8DF9-0487E6A0F84D}" srcOrd="0" destOrd="0" presId="urn:microsoft.com/office/officeart/2005/8/layout/lProcess2"/>
    <dgm:cxn modelId="{5672C045-A901-4D46-A6C7-CD67575B904F}" type="presOf" srcId="{74C32363-019E-4A32-A9B8-D7BFC9E24675}" destId="{E9AEB754-AE93-4ED2-A207-0F7F86922CE5}" srcOrd="0" destOrd="0" presId="urn:microsoft.com/office/officeart/2005/8/layout/lProcess2"/>
    <dgm:cxn modelId="{B84E90B2-0776-4B71-A1E5-A762CD3C03D0}" srcId="{A49FC0A6-5E8B-4694-B6A1-5113E46E98CA}" destId="{AB978AF1-5D88-41E8-B361-FDBDB4206BC2}" srcOrd="3" destOrd="0" parTransId="{9F776F8C-7776-4188-B3E7-0058FFC1B983}" sibTransId="{D1C5CBF3-E111-46BB-B700-284C298A78E9}"/>
    <dgm:cxn modelId="{39735E48-71C8-4741-A6A4-447504D90D34}" srcId="{A49FC0A6-5E8B-4694-B6A1-5113E46E98CA}" destId="{0021C992-BFBD-4D92-9C61-A6B77958D097}" srcOrd="1" destOrd="0" parTransId="{B75857EA-81F5-4FED-871C-8353A529CB45}" sibTransId="{5C532E04-F97B-4903-9AE9-2FF45D913E8A}"/>
    <dgm:cxn modelId="{25E55164-F870-44A4-B225-33AA8EF4D0CF}" srcId="{9D570B9A-866D-4B2A-BB3B-BC0D2BD232ED}" destId="{5DE2072C-6E28-4798-8ACB-C7B25007B458}" srcOrd="0" destOrd="0" parTransId="{D9F422B2-95FA-4A6B-81D9-62D40ACFA4D1}" sibTransId="{0A49C720-BBAE-4142-BC07-D69F0E42C485}"/>
    <dgm:cxn modelId="{88C81099-3A3F-4DA8-94C6-DDDD40B78CE0}" srcId="{0021C992-BFBD-4D92-9C61-A6B77958D097}" destId="{A23EC81F-738A-4B02-9799-EA65A0B5DE0B}" srcOrd="0" destOrd="0" parTransId="{61616C3C-5D68-40D4-9746-087D152C6E16}" sibTransId="{4A0F8BB7-B643-46D1-A638-67CF9463A0E6}"/>
    <dgm:cxn modelId="{19085A0C-45EE-4FDD-BF9F-BA89E2E14E80}" srcId="{0021C992-BFBD-4D92-9C61-A6B77958D097}" destId="{2936DC7B-5324-4081-8104-BF2F9DED1AC1}" srcOrd="1" destOrd="0" parTransId="{55F01263-DDDA-4CB5-A73E-3B2F67E5F5C3}" sibTransId="{25052D03-7783-4A3F-88E5-8FCD1B2F76A0}"/>
    <dgm:cxn modelId="{E14A363C-DEAA-478A-86C1-FDE2CCB7B923}" srcId="{74C32363-019E-4A32-A9B8-D7BFC9E24675}" destId="{78668B19-9693-46BC-AD23-007A3C644CA6}" srcOrd="1" destOrd="0" parTransId="{270E169F-74B2-4706-A774-971C532EF053}" sibTransId="{1855F1AE-6297-42B8-ACFE-84F75F687802}"/>
    <dgm:cxn modelId="{618CDED8-7140-4EE3-BCC6-BFF9A6A1C8ED}" type="presOf" srcId="{9D570B9A-866D-4B2A-BB3B-BC0D2BD232ED}" destId="{B1DF5E48-F6F9-44D8-AC92-68359BE400C5}" srcOrd="1" destOrd="0" presId="urn:microsoft.com/office/officeart/2005/8/layout/lProcess2"/>
    <dgm:cxn modelId="{2766C2DF-F6C5-4BDF-8B4A-1CDA2570472D}" type="presOf" srcId="{0021C992-BFBD-4D92-9C61-A6B77958D097}" destId="{D3BB04C3-DA2E-4031-AC1E-2E436FCC6CF3}" srcOrd="0" destOrd="0" presId="urn:microsoft.com/office/officeart/2005/8/layout/lProcess2"/>
    <dgm:cxn modelId="{8B616FD4-7D3B-414F-BDA2-0B16A531C981}" type="presOf" srcId="{9D570B9A-866D-4B2A-BB3B-BC0D2BD232ED}" destId="{0A20D215-0BE5-4C23-AE57-17D7FDE9BAE6}" srcOrd="0" destOrd="0" presId="urn:microsoft.com/office/officeart/2005/8/layout/lProcess2"/>
    <dgm:cxn modelId="{0A5184A6-5142-4BA3-AFAB-BBB5739D0117}" type="presOf" srcId="{0021C992-BFBD-4D92-9C61-A6B77958D097}" destId="{573E8CBD-A681-45F3-A6AF-6A4EA0C47D53}" srcOrd="1" destOrd="0" presId="urn:microsoft.com/office/officeart/2005/8/layout/lProcess2"/>
    <dgm:cxn modelId="{466D6FCB-A3BE-470A-91B2-E849FE8F8E79}" srcId="{AB978AF1-5D88-41E8-B361-FDBDB4206BC2}" destId="{E00E2059-8257-45A3-B40E-63EEB70D6EBF}" srcOrd="0" destOrd="0" parTransId="{5DB34596-EB3F-4D5F-B673-3BE0AE73DC41}" sibTransId="{234C2F0D-1E93-4044-8785-CA1AF0677E09}"/>
    <dgm:cxn modelId="{83033383-54B9-4ED2-B5C6-E159A78CD377}" srcId="{A49FC0A6-5E8B-4694-B6A1-5113E46E98CA}" destId="{9D570B9A-866D-4B2A-BB3B-BC0D2BD232ED}" srcOrd="2" destOrd="0" parTransId="{93D3A184-ACC4-4327-8567-43DDCFF354FA}" sibTransId="{5E8DE02F-BC73-4A97-A425-FF2EBE0AE84C}"/>
    <dgm:cxn modelId="{CC371B6E-3E0A-43E1-98FA-7C070E9EB9E9}" type="presOf" srcId="{B21E6E64-DEFF-4353-9FF2-B3B0EA92D207}" destId="{73D3D0C3-82CE-4363-9DC8-E70F7788047E}" srcOrd="0" destOrd="0" presId="urn:microsoft.com/office/officeart/2005/8/layout/lProcess2"/>
    <dgm:cxn modelId="{2DCCAA6E-7431-4F92-86EF-4206CE5DC529}" type="presOf" srcId="{8BCEE625-5770-4B5F-AD80-715874BD7FC4}" destId="{7C451980-442E-4EDB-ABBE-A83923117AB0}" srcOrd="0" destOrd="0" presId="urn:microsoft.com/office/officeart/2005/8/layout/lProcess2"/>
    <dgm:cxn modelId="{BE1B382C-FCEB-4142-98C0-0EA676C35B92}" type="presOf" srcId="{A23EC81F-738A-4B02-9799-EA65A0B5DE0B}" destId="{D836E50F-051A-4386-9E74-753B6671E809}" srcOrd="0" destOrd="0" presId="urn:microsoft.com/office/officeart/2005/8/layout/lProcess2"/>
    <dgm:cxn modelId="{F1CF9359-C886-4DDB-8997-335BAD0E6C5D}" type="presOf" srcId="{AB978AF1-5D88-41E8-B361-FDBDB4206BC2}" destId="{1FF007E8-72D5-476B-9D1B-B7C4CA57F6A7}" srcOrd="0" destOrd="0" presId="urn:microsoft.com/office/officeart/2005/8/layout/lProcess2"/>
    <dgm:cxn modelId="{7FE699CC-4A63-4878-934A-39E1BDE1AF14}" type="presParOf" srcId="{F3ECC838-8D3A-41E1-913A-88A8AB6AFE67}" destId="{03AC30DF-8F99-46B4-8227-AE4EA31E377A}" srcOrd="0" destOrd="0" presId="urn:microsoft.com/office/officeart/2005/8/layout/lProcess2"/>
    <dgm:cxn modelId="{CC195BF8-978C-48AB-A0D7-4EB6491A45F9}" type="presParOf" srcId="{03AC30DF-8F99-46B4-8227-AE4EA31E377A}" destId="{E9AEB754-AE93-4ED2-A207-0F7F86922CE5}" srcOrd="0" destOrd="0" presId="urn:microsoft.com/office/officeart/2005/8/layout/lProcess2"/>
    <dgm:cxn modelId="{00F6F869-F2A1-433B-92D6-7E0319B813DA}" type="presParOf" srcId="{03AC30DF-8F99-46B4-8227-AE4EA31E377A}" destId="{5E45268B-F7A3-4D81-97A5-2EC6EEA12113}" srcOrd="1" destOrd="0" presId="urn:microsoft.com/office/officeart/2005/8/layout/lProcess2"/>
    <dgm:cxn modelId="{0C39B7BE-B5A6-4A0B-8566-5C0BB5937277}" type="presParOf" srcId="{03AC30DF-8F99-46B4-8227-AE4EA31E377A}" destId="{F91F455A-8638-4248-9A36-D17295784A93}" srcOrd="2" destOrd="0" presId="urn:microsoft.com/office/officeart/2005/8/layout/lProcess2"/>
    <dgm:cxn modelId="{A1875FEF-845E-40AA-B712-8F6E972536DF}" type="presParOf" srcId="{F91F455A-8638-4248-9A36-D17295784A93}" destId="{C2E19C6B-D427-42F1-9D89-FF2FC59BA698}" srcOrd="0" destOrd="0" presId="urn:microsoft.com/office/officeart/2005/8/layout/lProcess2"/>
    <dgm:cxn modelId="{59B1C18D-001E-42DC-9A68-34FFFD17274D}" type="presParOf" srcId="{C2E19C6B-D427-42F1-9D89-FF2FC59BA698}" destId="{73D3D0C3-82CE-4363-9DC8-E70F7788047E}" srcOrd="0" destOrd="0" presId="urn:microsoft.com/office/officeart/2005/8/layout/lProcess2"/>
    <dgm:cxn modelId="{1CCC5B6A-68C0-4E2C-9188-9D81C6463E19}" type="presParOf" srcId="{C2E19C6B-D427-42F1-9D89-FF2FC59BA698}" destId="{37B68950-6F5F-4175-B662-2CE32ACDC0A6}" srcOrd="1" destOrd="0" presId="urn:microsoft.com/office/officeart/2005/8/layout/lProcess2"/>
    <dgm:cxn modelId="{C12B8DE2-C3AB-4D2C-8BC3-C2A70E0EBE7B}" type="presParOf" srcId="{C2E19C6B-D427-42F1-9D89-FF2FC59BA698}" destId="{11DC7B5D-646D-40EC-B7A9-E8E7BEE6E61A}" srcOrd="2" destOrd="0" presId="urn:microsoft.com/office/officeart/2005/8/layout/lProcess2"/>
    <dgm:cxn modelId="{AE3EB2D4-4B53-46DF-BEE6-1E174ECE2C0B}" type="presParOf" srcId="{F3ECC838-8D3A-41E1-913A-88A8AB6AFE67}" destId="{38B64CAE-5F42-4432-B002-C1FD57AC4E00}" srcOrd="1" destOrd="0" presId="urn:microsoft.com/office/officeart/2005/8/layout/lProcess2"/>
    <dgm:cxn modelId="{A65337BD-5F2A-4A1C-B936-2EA65DB3ED35}" type="presParOf" srcId="{F3ECC838-8D3A-41E1-913A-88A8AB6AFE67}" destId="{156BE7F3-A30D-42B2-A5B0-FBC45F670D62}" srcOrd="2" destOrd="0" presId="urn:microsoft.com/office/officeart/2005/8/layout/lProcess2"/>
    <dgm:cxn modelId="{47B8F381-C0D5-4B6F-8497-61EC8D3061C6}" type="presParOf" srcId="{156BE7F3-A30D-42B2-A5B0-FBC45F670D62}" destId="{D3BB04C3-DA2E-4031-AC1E-2E436FCC6CF3}" srcOrd="0" destOrd="0" presId="urn:microsoft.com/office/officeart/2005/8/layout/lProcess2"/>
    <dgm:cxn modelId="{12826FD8-E5BE-4B43-AABA-2BC89F0CCBF9}" type="presParOf" srcId="{156BE7F3-A30D-42B2-A5B0-FBC45F670D62}" destId="{573E8CBD-A681-45F3-A6AF-6A4EA0C47D53}" srcOrd="1" destOrd="0" presId="urn:microsoft.com/office/officeart/2005/8/layout/lProcess2"/>
    <dgm:cxn modelId="{29341F1E-6149-47D2-83FA-5CBAAFF3CD55}" type="presParOf" srcId="{156BE7F3-A30D-42B2-A5B0-FBC45F670D62}" destId="{18C8AA34-DEC3-4D61-B1D0-763964D5AF4E}" srcOrd="2" destOrd="0" presId="urn:microsoft.com/office/officeart/2005/8/layout/lProcess2"/>
    <dgm:cxn modelId="{78BB56C7-A40D-4C17-A3AD-A20C4FF63D42}" type="presParOf" srcId="{18C8AA34-DEC3-4D61-B1D0-763964D5AF4E}" destId="{51543316-61DD-4038-BAC1-E7411070E94B}" srcOrd="0" destOrd="0" presId="urn:microsoft.com/office/officeart/2005/8/layout/lProcess2"/>
    <dgm:cxn modelId="{5505D5C0-E510-4251-89EA-F6A4A905B1B6}" type="presParOf" srcId="{51543316-61DD-4038-BAC1-E7411070E94B}" destId="{D836E50F-051A-4386-9E74-753B6671E809}" srcOrd="0" destOrd="0" presId="urn:microsoft.com/office/officeart/2005/8/layout/lProcess2"/>
    <dgm:cxn modelId="{991F358A-C34E-4F56-8C82-B7CFE1B90680}" type="presParOf" srcId="{51543316-61DD-4038-BAC1-E7411070E94B}" destId="{1CE844E1-EC39-4381-9840-13D45DA51CCA}" srcOrd="1" destOrd="0" presId="urn:microsoft.com/office/officeart/2005/8/layout/lProcess2"/>
    <dgm:cxn modelId="{F276B049-D8EB-4CB0-9AEE-63948F7EF309}" type="presParOf" srcId="{51543316-61DD-4038-BAC1-E7411070E94B}" destId="{861EA1E5-040A-40CD-9A6A-C63A28354FEE}" srcOrd="2" destOrd="0" presId="urn:microsoft.com/office/officeart/2005/8/layout/lProcess2"/>
    <dgm:cxn modelId="{54E86CCD-F7EF-43C9-95B8-AAB68C172A69}" type="presParOf" srcId="{F3ECC838-8D3A-41E1-913A-88A8AB6AFE67}" destId="{89C6B990-3B42-46AA-90D6-BF3F81D12B69}" srcOrd="3" destOrd="0" presId="urn:microsoft.com/office/officeart/2005/8/layout/lProcess2"/>
    <dgm:cxn modelId="{88C97630-4846-45B2-A503-775A29734DF0}" type="presParOf" srcId="{F3ECC838-8D3A-41E1-913A-88A8AB6AFE67}" destId="{BFCF8D6C-5D53-410C-826E-BDB6100846B2}" srcOrd="4" destOrd="0" presId="urn:microsoft.com/office/officeart/2005/8/layout/lProcess2"/>
    <dgm:cxn modelId="{EF1711AE-B977-47CB-9F4A-1C90628C4F4B}" type="presParOf" srcId="{BFCF8D6C-5D53-410C-826E-BDB6100846B2}" destId="{0A20D215-0BE5-4C23-AE57-17D7FDE9BAE6}" srcOrd="0" destOrd="0" presId="urn:microsoft.com/office/officeart/2005/8/layout/lProcess2"/>
    <dgm:cxn modelId="{909341E6-06A6-4236-BF46-B61DB1634072}" type="presParOf" srcId="{BFCF8D6C-5D53-410C-826E-BDB6100846B2}" destId="{B1DF5E48-F6F9-44D8-AC92-68359BE400C5}" srcOrd="1" destOrd="0" presId="urn:microsoft.com/office/officeart/2005/8/layout/lProcess2"/>
    <dgm:cxn modelId="{1DD6E373-49CB-4AB7-B615-723473A88EC1}" type="presParOf" srcId="{BFCF8D6C-5D53-410C-826E-BDB6100846B2}" destId="{5AF7BB11-5C3F-48CE-B6EE-BC162ED94C42}" srcOrd="2" destOrd="0" presId="urn:microsoft.com/office/officeart/2005/8/layout/lProcess2"/>
    <dgm:cxn modelId="{284BECB7-787F-43F9-9446-2C11A6FF7E98}" type="presParOf" srcId="{5AF7BB11-5C3F-48CE-B6EE-BC162ED94C42}" destId="{29AA5D51-A9E6-40A5-910F-772F629ACC0B}" srcOrd="0" destOrd="0" presId="urn:microsoft.com/office/officeart/2005/8/layout/lProcess2"/>
    <dgm:cxn modelId="{CAB81A19-DEAF-4C2A-8866-962BD4B2D917}" type="presParOf" srcId="{29AA5D51-A9E6-40A5-910F-772F629ACC0B}" destId="{E0EE458A-43AD-4D0B-B786-3D56BF7D3F9A}" srcOrd="0" destOrd="0" presId="urn:microsoft.com/office/officeart/2005/8/layout/lProcess2"/>
    <dgm:cxn modelId="{0B6386F1-E697-41A6-915A-311A8E76343A}" type="presParOf" srcId="{29AA5D51-A9E6-40A5-910F-772F629ACC0B}" destId="{C9EF96AF-C805-4932-B114-BBE10626F780}" srcOrd="1" destOrd="0" presId="urn:microsoft.com/office/officeart/2005/8/layout/lProcess2"/>
    <dgm:cxn modelId="{8DF72D92-4B98-4BC9-B239-214D6A266BCF}" type="presParOf" srcId="{29AA5D51-A9E6-40A5-910F-772F629ACC0B}" destId="{7C451980-442E-4EDB-ABBE-A83923117AB0}" srcOrd="2" destOrd="0" presId="urn:microsoft.com/office/officeart/2005/8/layout/lProcess2"/>
    <dgm:cxn modelId="{C625E43D-AA39-444F-9F4D-1BAA94F1C716}" type="presParOf" srcId="{F3ECC838-8D3A-41E1-913A-88A8AB6AFE67}" destId="{69E3B3EE-FFF6-4222-851A-7A970643E5C1}" srcOrd="5" destOrd="0" presId="urn:microsoft.com/office/officeart/2005/8/layout/lProcess2"/>
    <dgm:cxn modelId="{93D7C042-9396-4CA1-9760-72CBB6E5013E}" type="presParOf" srcId="{F3ECC838-8D3A-41E1-913A-88A8AB6AFE67}" destId="{16574D3C-FC0A-4F99-9AF8-C79813EC111E}" srcOrd="6" destOrd="0" presId="urn:microsoft.com/office/officeart/2005/8/layout/lProcess2"/>
    <dgm:cxn modelId="{9BA1573C-35D8-4DE8-AFD1-993AE64CF8FB}" type="presParOf" srcId="{16574D3C-FC0A-4F99-9AF8-C79813EC111E}" destId="{1FF007E8-72D5-476B-9D1B-B7C4CA57F6A7}" srcOrd="0" destOrd="0" presId="urn:microsoft.com/office/officeart/2005/8/layout/lProcess2"/>
    <dgm:cxn modelId="{0CEAA3D6-689F-47F2-85E9-9ACF274C8469}" type="presParOf" srcId="{16574D3C-FC0A-4F99-9AF8-C79813EC111E}" destId="{E570CF1A-DB0F-49FF-88BA-3A3D2839DC6C}" srcOrd="1" destOrd="0" presId="urn:microsoft.com/office/officeart/2005/8/layout/lProcess2"/>
    <dgm:cxn modelId="{E077BEB4-3DE3-4EDC-A191-B48FF1B631F8}" type="presParOf" srcId="{16574D3C-FC0A-4F99-9AF8-C79813EC111E}" destId="{5D8AD2C3-1FF4-474E-9917-AF825044AE2E}" srcOrd="2" destOrd="0" presId="urn:microsoft.com/office/officeart/2005/8/layout/lProcess2"/>
    <dgm:cxn modelId="{385C2BA2-2901-4C56-BE98-9F987407E7C2}" type="presParOf" srcId="{5D8AD2C3-1FF4-474E-9917-AF825044AE2E}" destId="{115AF228-B23A-4B1A-B9FE-7C91D0D51EC4}" srcOrd="0" destOrd="0" presId="urn:microsoft.com/office/officeart/2005/8/layout/lProcess2"/>
    <dgm:cxn modelId="{EB1D3E07-1D9A-4945-AE1D-C07E5F2B714F}" type="presParOf" srcId="{115AF228-B23A-4B1A-B9FE-7C91D0D51EC4}" destId="{EDBFE1D8-A53D-4624-8DF9-0487E6A0F84D}"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9F517-6CED-4133-8271-AA1D35533058}">
      <dsp:nvSpPr>
        <dsp:cNvPr id="0" name=""/>
        <dsp:cNvSpPr/>
      </dsp:nvSpPr>
      <dsp:spPr>
        <a:xfrm>
          <a:off x="0" y="19575"/>
          <a:ext cx="10836275" cy="65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dirty="0" smtClean="0"/>
            <a:t>Learning and Development Team</a:t>
          </a:r>
          <a:endParaRPr lang="en-IN" sz="2800" kern="1200" dirty="0"/>
        </a:p>
      </dsp:txBody>
      <dsp:txXfrm>
        <a:off x="31984" y="51559"/>
        <a:ext cx="10772307" cy="591232"/>
      </dsp:txXfrm>
    </dsp:sp>
    <dsp:sp modelId="{6B8972CD-E91C-497A-B9D7-ACE9C8ACE727}">
      <dsp:nvSpPr>
        <dsp:cNvPr id="0" name=""/>
        <dsp:cNvSpPr/>
      </dsp:nvSpPr>
      <dsp:spPr>
        <a:xfrm>
          <a:off x="0" y="674775"/>
          <a:ext cx="10836275" cy="202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i="1" kern="1200" dirty="0" smtClean="0"/>
            <a:t>There is a lot of hard work, however, people need to develop better leadership styles.</a:t>
          </a:r>
          <a:endParaRPr lang="en-IN" sz="2200" i="1" kern="1200" dirty="0"/>
        </a:p>
        <a:p>
          <a:pPr marL="228600" lvl="1" indent="-228600" algn="l" defTabSz="977900">
            <a:lnSpc>
              <a:spcPct val="90000"/>
            </a:lnSpc>
            <a:spcBef>
              <a:spcPct val="0"/>
            </a:spcBef>
            <a:spcAft>
              <a:spcPct val="20000"/>
            </a:spcAft>
            <a:buChar char="••"/>
          </a:pPr>
          <a:r>
            <a:rPr lang="en-IN" sz="2200" i="1" kern="1200" dirty="0" smtClean="0"/>
            <a:t>DRs need to be able to see their leaders walking the talk.</a:t>
          </a:r>
          <a:endParaRPr lang="en-IN" sz="2200" i="1" kern="1200" dirty="0"/>
        </a:p>
        <a:p>
          <a:pPr marL="228600" lvl="1" indent="-228600" algn="l" defTabSz="977900">
            <a:lnSpc>
              <a:spcPct val="90000"/>
            </a:lnSpc>
            <a:spcBef>
              <a:spcPct val="0"/>
            </a:spcBef>
            <a:spcAft>
              <a:spcPct val="20000"/>
            </a:spcAft>
            <a:buChar char="••"/>
          </a:pPr>
          <a:r>
            <a:rPr lang="en-IN" sz="2200" i="1" kern="1200" dirty="0" smtClean="0"/>
            <a:t>People are not treated as emotional creatures, but as commodities that can just be moved around.</a:t>
          </a:r>
          <a:endParaRPr lang="en-IN" sz="2200" i="1" kern="1200" dirty="0"/>
        </a:p>
        <a:p>
          <a:pPr marL="228600" lvl="1" indent="-228600" algn="l" defTabSz="977900">
            <a:lnSpc>
              <a:spcPct val="90000"/>
            </a:lnSpc>
            <a:spcBef>
              <a:spcPct val="0"/>
            </a:spcBef>
            <a:spcAft>
              <a:spcPct val="20000"/>
            </a:spcAft>
            <a:buChar char="••"/>
          </a:pPr>
          <a:r>
            <a:rPr lang="en-IN" sz="2200" i="1" kern="1200" dirty="0" smtClean="0"/>
            <a:t>People manage how they were managed</a:t>
          </a:r>
          <a:endParaRPr lang="en-IN" sz="2200" i="1" kern="1200" dirty="0"/>
        </a:p>
      </dsp:txBody>
      <dsp:txXfrm>
        <a:off x="0" y="674775"/>
        <a:ext cx="10836275" cy="2028600"/>
      </dsp:txXfrm>
    </dsp:sp>
    <dsp:sp modelId="{1AEDB7B9-E74C-47C6-9B1C-A02BB6C6AA0F}">
      <dsp:nvSpPr>
        <dsp:cNvPr id="0" name=""/>
        <dsp:cNvSpPr/>
      </dsp:nvSpPr>
      <dsp:spPr>
        <a:xfrm>
          <a:off x="0" y="2703375"/>
          <a:ext cx="10836275" cy="655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dirty="0" smtClean="0"/>
            <a:t>GCB 4</a:t>
          </a:r>
          <a:endParaRPr lang="en-IN" sz="2800" kern="1200" dirty="0"/>
        </a:p>
      </dsp:txBody>
      <dsp:txXfrm>
        <a:off x="31984" y="2735359"/>
        <a:ext cx="10772307" cy="591232"/>
      </dsp:txXfrm>
    </dsp:sp>
    <dsp:sp modelId="{9A7DA716-CDBC-4E9B-B6A1-F6CA3C4CE57F}">
      <dsp:nvSpPr>
        <dsp:cNvPr id="0" name=""/>
        <dsp:cNvSpPr/>
      </dsp:nvSpPr>
      <dsp:spPr>
        <a:xfrm>
          <a:off x="0" y="3358575"/>
          <a:ext cx="1083627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i="1" kern="1200" dirty="0" smtClean="0"/>
            <a:t>The focus is on maximising entitlements. These expectations are not supported by their outcomes.</a:t>
          </a:r>
          <a:endParaRPr lang="en-IN" sz="2200" i="1" kern="1200" dirty="0"/>
        </a:p>
        <a:p>
          <a:pPr marL="228600" lvl="1" indent="-228600" algn="l" defTabSz="977900">
            <a:lnSpc>
              <a:spcPct val="90000"/>
            </a:lnSpc>
            <a:spcBef>
              <a:spcPct val="0"/>
            </a:spcBef>
            <a:spcAft>
              <a:spcPct val="20000"/>
            </a:spcAft>
            <a:buChar char="••"/>
          </a:pPr>
          <a:r>
            <a:rPr lang="en-IN" sz="2200" i="1" kern="1200" dirty="0" smtClean="0"/>
            <a:t>We are going through a transformation, and there are very few contributing to it. That requires courage, and courage is lacking. People are only  focused on their work.</a:t>
          </a:r>
          <a:endParaRPr lang="en-IN" sz="2200" i="1" kern="1200" dirty="0"/>
        </a:p>
      </dsp:txBody>
      <dsp:txXfrm>
        <a:off x="0" y="3358575"/>
        <a:ext cx="10836275" cy="1593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ED89A-F0AE-4EDE-B5E7-D17AD29BCC4A}">
      <dsp:nvSpPr>
        <dsp:cNvPr id="0" name=""/>
        <dsp:cNvSpPr/>
      </dsp:nvSpPr>
      <dsp:spPr>
        <a:xfrm>
          <a:off x="0" y="195142"/>
          <a:ext cx="10836275" cy="421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smtClean="0"/>
            <a:t>Learning and Development Team</a:t>
          </a:r>
          <a:endParaRPr lang="en-IN" sz="1800" kern="1200" dirty="0"/>
        </a:p>
      </dsp:txBody>
      <dsp:txXfrm>
        <a:off x="20561" y="215703"/>
        <a:ext cx="10795153" cy="380078"/>
      </dsp:txXfrm>
    </dsp:sp>
    <dsp:sp modelId="{7CE03137-95E4-4B41-AC93-3D20343807DD}">
      <dsp:nvSpPr>
        <dsp:cNvPr id="0" name=""/>
        <dsp:cNvSpPr/>
      </dsp:nvSpPr>
      <dsp:spPr>
        <a:xfrm>
          <a:off x="0" y="616342"/>
          <a:ext cx="10836275"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i="1" kern="1200" dirty="0" smtClean="0"/>
            <a:t>Once work is delegated, ownership is often abdicated.</a:t>
          </a:r>
          <a:endParaRPr lang="en-IN" sz="1400" i="1" kern="1200" dirty="0"/>
        </a:p>
        <a:p>
          <a:pPr marL="114300" lvl="1" indent="-114300" algn="l" defTabSz="622300">
            <a:lnSpc>
              <a:spcPct val="90000"/>
            </a:lnSpc>
            <a:spcBef>
              <a:spcPct val="0"/>
            </a:spcBef>
            <a:spcAft>
              <a:spcPct val="20000"/>
            </a:spcAft>
            <a:buChar char="••"/>
          </a:pPr>
          <a:r>
            <a:rPr lang="en-IN" sz="1400" i="1" kern="1200" dirty="0" smtClean="0"/>
            <a:t>Messages are passed on to DRs without complete internalisation – so messages reach people half baked and without a clear purpose.</a:t>
          </a:r>
          <a:endParaRPr lang="en-IN" sz="1400" i="1" kern="1200" dirty="0"/>
        </a:p>
        <a:p>
          <a:pPr marL="114300" lvl="1" indent="-114300" algn="l" defTabSz="622300">
            <a:lnSpc>
              <a:spcPct val="90000"/>
            </a:lnSpc>
            <a:spcBef>
              <a:spcPct val="0"/>
            </a:spcBef>
            <a:spcAft>
              <a:spcPct val="20000"/>
            </a:spcAft>
            <a:buChar char="••"/>
          </a:pPr>
          <a:r>
            <a:rPr lang="en-IN" sz="1400" i="1" kern="1200" dirty="0" smtClean="0"/>
            <a:t>There is a lack of solution orientation.</a:t>
          </a:r>
          <a:endParaRPr lang="en-IN" sz="1400" i="1" kern="1200" dirty="0"/>
        </a:p>
      </dsp:txBody>
      <dsp:txXfrm>
        <a:off x="0" y="616342"/>
        <a:ext cx="10836275" cy="875610"/>
      </dsp:txXfrm>
    </dsp:sp>
    <dsp:sp modelId="{3F3AE6F5-ED64-4027-9093-D6FCD3C15F4B}">
      <dsp:nvSpPr>
        <dsp:cNvPr id="0" name=""/>
        <dsp:cNvSpPr/>
      </dsp:nvSpPr>
      <dsp:spPr>
        <a:xfrm>
          <a:off x="0" y="1491952"/>
          <a:ext cx="10836275" cy="421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smtClean="0"/>
            <a:t>GCB 4</a:t>
          </a:r>
          <a:endParaRPr lang="en-IN" sz="1800" kern="1200" dirty="0"/>
        </a:p>
      </dsp:txBody>
      <dsp:txXfrm>
        <a:off x="20561" y="1512513"/>
        <a:ext cx="10795153" cy="380078"/>
      </dsp:txXfrm>
    </dsp:sp>
    <dsp:sp modelId="{27BDC9CB-C94B-450A-877F-ED10FE618B22}">
      <dsp:nvSpPr>
        <dsp:cNvPr id="0" name=""/>
        <dsp:cNvSpPr/>
      </dsp:nvSpPr>
      <dsp:spPr>
        <a:xfrm>
          <a:off x="0" y="1913152"/>
          <a:ext cx="10836275" cy="652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i="1" kern="1200" dirty="0" smtClean="0"/>
            <a:t>I know someone who has been an AVP for 3-4 years and still doesn’t consider him/herself as a people manager.</a:t>
          </a:r>
          <a:endParaRPr lang="en-IN" sz="1400" i="1" kern="1200" dirty="0"/>
        </a:p>
        <a:p>
          <a:pPr marL="114300" lvl="1" indent="-114300" algn="l" defTabSz="622300">
            <a:lnSpc>
              <a:spcPct val="90000"/>
            </a:lnSpc>
            <a:spcBef>
              <a:spcPct val="0"/>
            </a:spcBef>
            <a:spcAft>
              <a:spcPct val="20000"/>
            </a:spcAft>
            <a:buChar char="••"/>
          </a:pPr>
          <a:r>
            <a:rPr lang="en-IN" sz="1400" i="1" kern="1200" dirty="0" smtClean="0"/>
            <a:t>Messages are not cascaded down to GCB 7 &amp; 8. There are too many gaps. AVPs are unable to communicate the bigger picture to their teams.</a:t>
          </a:r>
          <a:endParaRPr lang="en-IN" sz="1400" i="1" kern="1200" dirty="0"/>
        </a:p>
      </dsp:txBody>
      <dsp:txXfrm>
        <a:off x="0" y="1913152"/>
        <a:ext cx="10836275" cy="652050"/>
      </dsp:txXfrm>
    </dsp:sp>
    <dsp:sp modelId="{570F543A-D996-439E-84D6-CFEBF1A3EA6A}">
      <dsp:nvSpPr>
        <dsp:cNvPr id="0" name=""/>
        <dsp:cNvSpPr/>
      </dsp:nvSpPr>
      <dsp:spPr>
        <a:xfrm>
          <a:off x="0" y="2565202"/>
          <a:ext cx="10836275" cy="421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smtClean="0"/>
            <a:t>Target Audience</a:t>
          </a:r>
          <a:endParaRPr lang="en-IN" sz="1800" kern="1200" dirty="0"/>
        </a:p>
      </dsp:txBody>
      <dsp:txXfrm>
        <a:off x="20561" y="2585763"/>
        <a:ext cx="10795153" cy="380078"/>
      </dsp:txXfrm>
    </dsp:sp>
    <dsp:sp modelId="{CB069E97-E38C-4A8A-BBB9-932EDE901BDF}">
      <dsp:nvSpPr>
        <dsp:cNvPr id="0" name=""/>
        <dsp:cNvSpPr/>
      </dsp:nvSpPr>
      <dsp:spPr>
        <a:xfrm>
          <a:off x="0" y="2986402"/>
          <a:ext cx="10836275" cy="91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i="1" kern="1200" dirty="0" smtClean="0"/>
            <a:t>Skill sets of those reporting to me is a huge challenge.</a:t>
          </a:r>
          <a:endParaRPr lang="en-IN" sz="1400" i="1" kern="1200" dirty="0"/>
        </a:p>
        <a:p>
          <a:pPr marL="114300" lvl="1" indent="-114300" algn="l" defTabSz="622300">
            <a:lnSpc>
              <a:spcPct val="90000"/>
            </a:lnSpc>
            <a:spcBef>
              <a:spcPct val="0"/>
            </a:spcBef>
            <a:spcAft>
              <a:spcPct val="20000"/>
            </a:spcAft>
            <a:buChar char="••"/>
          </a:pPr>
          <a:r>
            <a:rPr lang="en-IN" sz="1400" i="1" kern="1200" dirty="0" smtClean="0"/>
            <a:t>People don’t listen. Keep speaking for a large chunk of the meeting team without realising that no one else has had space to talk.</a:t>
          </a:r>
          <a:endParaRPr lang="en-IN" sz="1400" i="1" kern="1200" dirty="0"/>
        </a:p>
        <a:p>
          <a:pPr marL="114300" lvl="1" indent="-114300" algn="l" defTabSz="622300">
            <a:lnSpc>
              <a:spcPct val="90000"/>
            </a:lnSpc>
            <a:spcBef>
              <a:spcPct val="0"/>
            </a:spcBef>
            <a:spcAft>
              <a:spcPct val="20000"/>
            </a:spcAft>
            <a:buChar char="••"/>
          </a:pPr>
          <a:r>
            <a:rPr lang="en-IN" sz="1400" i="1" kern="1200" dirty="0" smtClean="0"/>
            <a:t>People are often extremely deferential to those they report to.</a:t>
          </a:r>
          <a:endParaRPr lang="en-IN" sz="1400" i="1" kern="1200" dirty="0"/>
        </a:p>
        <a:p>
          <a:pPr marL="114300" lvl="1" indent="-114300" algn="l" defTabSz="622300">
            <a:lnSpc>
              <a:spcPct val="90000"/>
            </a:lnSpc>
            <a:spcBef>
              <a:spcPct val="0"/>
            </a:spcBef>
            <a:spcAft>
              <a:spcPct val="20000"/>
            </a:spcAft>
            <a:buChar char="••"/>
          </a:pPr>
          <a:r>
            <a:rPr lang="en-IN" sz="1400" i="1" kern="1200" dirty="0" smtClean="0"/>
            <a:t>People are promoted to be line managers, however, they keep working in the same way.</a:t>
          </a:r>
          <a:endParaRPr lang="en-IN" sz="1400" i="1" kern="1200" dirty="0"/>
        </a:p>
      </dsp:txBody>
      <dsp:txXfrm>
        <a:off x="0" y="2986402"/>
        <a:ext cx="10836275" cy="912870"/>
      </dsp:txXfrm>
    </dsp:sp>
    <dsp:sp modelId="{14DB6FF0-7407-4226-9200-12E237DC5FE8}">
      <dsp:nvSpPr>
        <dsp:cNvPr id="0" name=""/>
        <dsp:cNvSpPr/>
      </dsp:nvSpPr>
      <dsp:spPr>
        <a:xfrm>
          <a:off x="0" y="3899272"/>
          <a:ext cx="10836275" cy="421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smtClean="0"/>
            <a:t>Direct </a:t>
          </a:r>
          <a:r>
            <a:rPr lang="en-IN" sz="1800" kern="1200" dirty="0" err="1" smtClean="0"/>
            <a:t>Reportees</a:t>
          </a:r>
          <a:endParaRPr lang="en-IN" sz="1800" kern="1200" dirty="0"/>
        </a:p>
      </dsp:txBody>
      <dsp:txXfrm>
        <a:off x="20561" y="3919833"/>
        <a:ext cx="10795153" cy="380078"/>
      </dsp:txXfrm>
    </dsp:sp>
    <dsp:sp modelId="{CE052293-C878-412F-8F06-E42ADD93A739}">
      <dsp:nvSpPr>
        <dsp:cNvPr id="0" name=""/>
        <dsp:cNvSpPr/>
      </dsp:nvSpPr>
      <dsp:spPr>
        <a:xfrm>
          <a:off x="0" y="4320472"/>
          <a:ext cx="10836275" cy="45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i="1" kern="1200" dirty="0" smtClean="0"/>
            <a:t>I don’t have a real people manger. My manager handles a different team.</a:t>
          </a:r>
          <a:endParaRPr lang="en-IN" sz="1400" i="1" kern="1200" dirty="0"/>
        </a:p>
        <a:p>
          <a:pPr marL="114300" lvl="1" indent="-114300" algn="l" defTabSz="622300">
            <a:lnSpc>
              <a:spcPct val="90000"/>
            </a:lnSpc>
            <a:spcBef>
              <a:spcPct val="0"/>
            </a:spcBef>
            <a:spcAft>
              <a:spcPct val="20000"/>
            </a:spcAft>
            <a:buChar char="••"/>
          </a:pPr>
          <a:r>
            <a:rPr lang="en-IN" sz="1400" i="1" kern="1200" dirty="0" smtClean="0"/>
            <a:t>I did not feel welcomed when I joined. Didn’t even have a desk.</a:t>
          </a:r>
          <a:endParaRPr lang="en-IN" sz="1400" i="1" kern="1200" dirty="0"/>
        </a:p>
      </dsp:txBody>
      <dsp:txXfrm>
        <a:off x="0" y="4320472"/>
        <a:ext cx="10836275" cy="4564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AA7F3-D77C-46C3-A9BD-925D2E2DC017}">
      <dsp:nvSpPr>
        <dsp:cNvPr id="0" name=""/>
        <dsp:cNvSpPr/>
      </dsp:nvSpPr>
      <dsp:spPr>
        <a:xfrm>
          <a:off x="0" y="36495"/>
          <a:ext cx="10836275" cy="397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kern="1200" dirty="0" smtClean="0"/>
            <a:t>Learning and Development Team</a:t>
          </a:r>
          <a:endParaRPr lang="en-IN" sz="1700" kern="1200" dirty="0"/>
        </a:p>
      </dsp:txBody>
      <dsp:txXfrm>
        <a:off x="19419" y="55914"/>
        <a:ext cx="10797437" cy="358962"/>
      </dsp:txXfrm>
    </dsp:sp>
    <dsp:sp modelId="{C8630809-7528-4751-B4FB-45308484AE54}">
      <dsp:nvSpPr>
        <dsp:cNvPr id="0" name=""/>
        <dsp:cNvSpPr/>
      </dsp:nvSpPr>
      <dsp:spPr>
        <a:xfrm>
          <a:off x="0" y="434295"/>
          <a:ext cx="10836275"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i="1" kern="1200" dirty="0" smtClean="0"/>
            <a:t>Difficult conversations are avoided. Especially those about performance management. Reasons for bad ratings are instead blamed on the HR or Management.</a:t>
          </a:r>
          <a:endParaRPr lang="en-IN" sz="1300" i="1" kern="1200" dirty="0"/>
        </a:p>
        <a:p>
          <a:pPr marL="114300" lvl="1" indent="-114300" algn="l" defTabSz="577850">
            <a:lnSpc>
              <a:spcPct val="90000"/>
            </a:lnSpc>
            <a:spcBef>
              <a:spcPct val="0"/>
            </a:spcBef>
            <a:spcAft>
              <a:spcPct val="20000"/>
            </a:spcAft>
            <a:buChar char="••"/>
          </a:pPr>
          <a:r>
            <a:rPr lang="en-IN" sz="1300" i="1" kern="1200" dirty="0" smtClean="0"/>
            <a:t>On a 4 point scale, they hesitate to mark people as developing or unacceptable.</a:t>
          </a:r>
          <a:endParaRPr lang="en-IN" sz="1300" i="1" kern="1200" dirty="0"/>
        </a:p>
        <a:p>
          <a:pPr marL="114300" lvl="1" indent="-114300" algn="l" defTabSz="577850">
            <a:lnSpc>
              <a:spcPct val="90000"/>
            </a:lnSpc>
            <a:spcBef>
              <a:spcPct val="0"/>
            </a:spcBef>
            <a:spcAft>
              <a:spcPct val="20000"/>
            </a:spcAft>
            <a:buChar char="••"/>
          </a:pPr>
          <a:r>
            <a:rPr lang="en-IN" sz="1300" i="1" kern="1200" dirty="0" smtClean="0"/>
            <a:t>Lack insight, and are thus unable to foresee situations that are already simmering</a:t>
          </a:r>
          <a:r>
            <a:rPr lang="en-IN" sz="1300" kern="1200" dirty="0" smtClean="0"/>
            <a:t>.</a:t>
          </a:r>
          <a:endParaRPr lang="en-IN" sz="1300" kern="1200" dirty="0"/>
        </a:p>
      </dsp:txBody>
      <dsp:txXfrm>
        <a:off x="0" y="434295"/>
        <a:ext cx="10836275" cy="809370"/>
      </dsp:txXfrm>
    </dsp:sp>
    <dsp:sp modelId="{064C7648-766C-4A1E-89EE-47791817F603}">
      <dsp:nvSpPr>
        <dsp:cNvPr id="0" name=""/>
        <dsp:cNvSpPr/>
      </dsp:nvSpPr>
      <dsp:spPr>
        <a:xfrm>
          <a:off x="0" y="1243665"/>
          <a:ext cx="10836275" cy="397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kern="1200" dirty="0" smtClean="0"/>
            <a:t>GCB 4</a:t>
          </a:r>
          <a:endParaRPr lang="en-IN" sz="1700" kern="1200" dirty="0"/>
        </a:p>
      </dsp:txBody>
      <dsp:txXfrm>
        <a:off x="19419" y="1263084"/>
        <a:ext cx="10797437" cy="358962"/>
      </dsp:txXfrm>
    </dsp:sp>
    <dsp:sp modelId="{5568FB81-40BC-4C3F-901F-5353E222354F}">
      <dsp:nvSpPr>
        <dsp:cNvPr id="0" name=""/>
        <dsp:cNvSpPr/>
      </dsp:nvSpPr>
      <dsp:spPr>
        <a:xfrm>
          <a:off x="0" y="1641465"/>
          <a:ext cx="10836275"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i="1" kern="1200" dirty="0" smtClean="0"/>
            <a:t>Difficult conversations are always sugar coated. Everyone wants to play safe.</a:t>
          </a:r>
          <a:endParaRPr lang="en-IN" sz="1300" i="1" kern="1200" dirty="0"/>
        </a:p>
        <a:p>
          <a:pPr marL="114300" lvl="1" indent="-114300" algn="l" defTabSz="577850">
            <a:lnSpc>
              <a:spcPct val="90000"/>
            </a:lnSpc>
            <a:spcBef>
              <a:spcPct val="0"/>
            </a:spcBef>
            <a:spcAft>
              <a:spcPct val="20000"/>
            </a:spcAft>
            <a:buChar char="••"/>
          </a:pPr>
          <a:r>
            <a:rPr lang="en-IN" sz="1300" i="1" kern="1200" dirty="0" smtClean="0"/>
            <a:t>People don’t ask the right questions. Everyone just jumps into solution mode.</a:t>
          </a:r>
          <a:endParaRPr lang="en-IN" sz="1300" i="1" kern="1200" dirty="0"/>
        </a:p>
        <a:p>
          <a:pPr marL="114300" lvl="1" indent="-114300" algn="l" defTabSz="577850">
            <a:lnSpc>
              <a:spcPct val="90000"/>
            </a:lnSpc>
            <a:spcBef>
              <a:spcPct val="0"/>
            </a:spcBef>
            <a:spcAft>
              <a:spcPct val="20000"/>
            </a:spcAft>
            <a:buChar char="••"/>
          </a:pPr>
          <a:r>
            <a:rPr lang="en-IN" sz="1300" i="1" kern="1200" dirty="0" smtClean="0"/>
            <a:t>People keep referring to the past. How will we move forward if we keep talking about the past?</a:t>
          </a:r>
          <a:endParaRPr lang="en-IN" sz="1300" i="1" kern="1200" dirty="0"/>
        </a:p>
      </dsp:txBody>
      <dsp:txXfrm>
        <a:off x="0" y="1641465"/>
        <a:ext cx="10836275" cy="633420"/>
      </dsp:txXfrm>
    </dsp:sp>
    <dsp:sp modelId="{E965F8D5-089F-4B39-8B86-F662F4E93701}">
      <dsp:nvSpPr>
        <dsp:cNvPr id="0" name=""/>
        <dsp:cNvSpPr/>
      </dsp:nvSpPr>
      <dsp:spPr>
        <a:xfrm>
          <a:off x="0" y="2274885"/>
          <a:ext cx="10836275" cy="397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kern="1200" dirty="0" smtClean="0"/>
            <a:t>Target Audience</a:t>
          </a:r>
          <a:endParaRPr lang="en-IN" sz="1700" kern="1200" dirty="0"/>
        </a:p>
      </dsp:txBody>
      <dsp:txXfrm>
        <a:off x="19419" y="2294304"/>
        <a:ext cx="10797437" cy="358962"/>
      </dsp:txXfrm>
    </dsp:sp>
    <dsp:sp modelId="{4D80F2E1-5A43-4953-8145-1743C516E73C}">
      <dsp:nvSpPr>
        <dsp:cNvPr id="0" name=""/>
        <dsp:cNvSpPr/>
      </dsp:nvSpPr>
      <dsp:spPr>
        <a:xfrm>
          <a:off x="0" y="2672685"/>
          <a:ext cx="10836275"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i="1" kern="1200" dirty="0" smtClean="0"/>
            <a:t>There is a lot of negativity. There is a lot of gossip. </a:t>
          </a:r>
          <a:endParaRPr lang="en-IN" sz="1300" i="1" kern="1200" dirty="0"/>
        </a:p>
        <a:p>
          <a:pPr marL="114300" lvl="1" indent="-114300" algn="l" defTabSz="577850">
            <a:lnSpc>
              <a:spcPct val="90000"/>
            </a:lnSpc>
            <a:spcBef>
              <a:spcPct val="0"/>
            </a:spcBef>
            <a:spcAft>
              <a:spcPct val="20000"/>
            </a:spcAft>
            <a:buChar char="••"/>
          </a:pPr>
          <a:r>
            <a:rPr lang="en-IN" sz="1300" i="1" kern="1200" dirty="0" smtClean="0"/>
            <a:t>Even when I want to give feedback I don’t give it negatively. I have received feedback that I am very harsh.</a:t>
          </a:r>
          <a:endParaRPr lang="en-IN" sz="1300" i="1" kern="1200" dirty="0"/>
        </a:p>
        <a:p>
          <a:pPr marL="114300" lvl="1" indent="-114300" algn="l" defTabSz="577850">
            <a:lnSpc>
              <a:spcPct val="90000"/>
            </a:lnSpc>
            <a:spcBef>
              <a:spcPct val="0"/>
            </a:spcBef>
            <a:spcAft>
              <a:spcPct val="20000"/>
            </a:spcAft>
            <a:buChar char="••"/>
          </a:pPr>
          <a:r>
            <a:rPr lang="en-IN" sz="1300" i="1" kern="1200" dirty="0" smtClean="0"/>
            <a:t>People are so deferential. You only give feedback to those who report to you. Never to your boss. The boss is still king.</a:t>
          </a:r>
          <a:endParaRPr lang="en-IN" sz="1300" i="1" kern="1200" dirty="0"/>
        </a:p>
        <a:p>
          <a:pPr marL="114300" lvl="1" indent="-114300" algn="l" defTabSz="577850">
            <a:lnSpc>
              <a:spcPct val="90000"/>
            </a:lnSpc>
            <a:spcBef>
              <a:spcPct val="0"/>
            </a:spcBef>
            <a:spcAft>
              <a:spcPct val="20000"/>
            </a:spcAft>
            <a:buChar char="••"/>
          </a:pPr>
          <a:r>
            <a:rPr lang="en-IN" sz="1300" i="1" kern="1200" dirty="0" smtClean="0"/>
            <a:t>Nobody asks for feedback. No one gives it either. It’s a huge problem.</a:t>
          </a:r>
          <a:endParaRPr lang="en-IN" sz="1300" i="1" kern="1200" dirty="0"/>
        </a:p>
        <a:p>
          <a:pPr marL="114300" lvl="1" indent="-114300" algn="l" defTabSz="577850">
            <a:lnSpc>
              <a:spcPct val="90000"/>
            </a:lnSpc>
            <a:spcBef>
              <a:spcPct val="0"/>
            </a:spcBef>
            <a:spcAft>
              <a:spcPct val="20000"/>
            </a:spcAft>
            <a:buChar char="••"/>
          </a:pPr>
          <a:r>
            <a:rPr lang="en-IN" sz="1300" i="1" kern="1200" dirty="0" smtClean="0"/>
            <a:t>Negative feedback is interpreted as low rating</a:t>
          </a:r>
          <a:endParaRPr lang="en-IN" sz="1300" i="1" kern="1200" dirty="0"/>
        </a:p>
      </dsp:txBody>
      <dsp:txXfrm>
        <a:off x="0" y="2672685"/>
        <a:ext cx="10836275" cy="1055700"/>
      </dsp:txXfrm>
    </dsp:sp>
    <dsp:sp modelId="{6D1190FC-AB75-4B8B-A911-FDF41EFC9411}">
      <dsp:nvSpPr>
        <dsp:cNvPr id="0" name=""/>
        <dsp:cNvSpPr/>
      </dsp:nvSpPr>
      <dsp:spPr>
        <a:xfrm>
          <a:off x="0" y="3728385"/>
          <a:ext cx="10836275" cy="397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kern="1200" dirty="0" smtClean="0"/>
            <a:t>Direct </a:t>
          </a:r>
          <a:r>
            <a:rPr lang="en-IN" sz="1700" kern="1200" dirty="0" err="1" smtClean="0"/>
            <a:t>Reportees</a:t>
          </a:r>
          <a:endParaRPr lang="en-IN" sz="1700" kern="1200" dirty="0"/>
        </a:p>
      </dsp:txBody>
      <dsp:txXfrm>
        <a:off x="19419" y="3747804"/>
        <a:ext cx="10797437" cy="358962"/>
      </dsp:txXfrm>
    </dsp:sp>
    <dsp:sp modelId="{6FA07B8D-CAF4-4688-ADFF-4CF9D93CDD85}">
      <dsp:nvSpPr>
        <dsp:cNvPr id="0" name=""/>
        <dsp:cNvSpPr/>
      </dsp:nvSpPr>
      <dsp:spPr>
        <a:xfrm>
          <a:off x="0" y="4126185"/>
          <a:ext cx="10836275"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i="1" kern="1200" dirty="0" smtClean="0"/>
            <a:t>Everything depends on how friendly you are with your senior. My promotion has been skipped for the second time because my manager wanted to promote those who were close to him/her.</a:t>
          </a:r>
          <a:endParaRPr lang="en-IN" sz="1300" i="1" kern="1200" dirty="0"/>
        </a:p>
        <a:p>
          <a:pPr marL="114300" lvl="1" indent="-114300" algn="l" defTabSz="577850">
            <a:lnSpc>
              <a:spcPct val="90000"/>
            </a:lnSpc>
            <a:spcBef>
              <a:spcPct val="0"/>
            </a:spcBef>
            <a:spcAft>
              <a:spcPct val="20000"/>
            </a:spcAft>
            <a:buChar char="••"/>
          </a:pPr>
          <a:r>
            <a:rPr lang="en-IN" sz="1300" i="1" kern="1200" dirty="0" smtClean="0"/>
            <a:t>There is no real feedback.</a:t>
          </a:r>
          <a:endParaRPr lang="en-IN" sz="1300" i="1" kern="1200" dirty="0"/>
        </a:p>
        <a:p>
          <a:pPr marL="114300" lvl="1" indent="-114300" algn="l" defTabSz="577850">
            <a:lnSpc>
              <a:spcPct val="90000"/>
            </a:lnSpc>
            <a:spcBef>
              <a:spcPct val="0"/>
            </a:spcBef>
            <a:spcAft>
              <a:spcPct val="20000"/>
            </a:spcAft>
            <a:buChar char="••"/>
          </a:pPr>
          <a:r>
            <a:rPr lang="en-IN" sz="1300" i="1" kern="1200" dirty="0" smtClean="0"/>
            <a:t>I don’t give feedback. I keep things to myself and then escalate.</a:t>
          </a:r>
          <a:endParaRPr lang="en-IN" sz="1300" i="1" kern="1200" dirty="0"/>
        </a:p>
      </dsp:txBody>
      <dsp:txXfrm>
        <a:off x="0" y="4126185"/>
        <a:ext cx="10836275" cy="8093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37278-7035-4107-A1F1-D665E9F3F9AB}">
      <dsp:nvSpPr>
        <dsp:cNvPr id="0" name=""/>
        <dsp:cNvSpPr/>
      </dsp:nvSpPr>
      <dsp:spPr>
        <a:xfrm>
          <a:off x="0" y="33885"/>
          <a:ext cx="10836275" cy="56159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smtClean="0"/>
            <a:t>Learning and Development Team</a:t>
          </a:r>
          <a:endParaRPr lang="en-IN" sz="2400" kern="1200" dirty="0"/>
        </a:p>
      </dsp:txBody>
      <dsp:txXfrm>
        <a:off x="27415" y="61300"/>
        <a:ext cx="10781445" cy="506769"/>
      </dsp:txXfrm>
    </dsp:sp>
    <dsp:sp modelId="{47C2F5CC-C761-41A1-B950-339D1E0E2345}">
      <dsp:nvSpPr>
        <dsp:cNvPr id="0" name=""/>
        <dsp:cNvSpPr/>
      </dsp:nvSpPr>
      <dsp:spPr>
        <a:xfrm>
          <a:off x="0" y="595485"/>
          <a:ext cx="10836275"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i="1" kern="1200" dirty="0" smtClean="0"/>
            <a:t>There is a need for a realisation that there are emotions attached to the people that they are working with. They need to be able to see from their </a:t>
          </a:r>
          <a:r>
            <a:rPr lang="en-IN" sz="1900" i="1" kern="1200" dirty="0" err="1" smtClean="0"/>
            <a:t>DRs’</a:t>
          </a:r>
          <a:r>
            <a:rPr lang="en-IN" sz="1900" i="1" kern="1200" dirty="0" smtClean="0"/>
            <a:t> perspective.</a:t>
          </a:r>
          <a:endParaRPr lang="en-IN" sz="1900" i="1" kern="1200" dirty="0"/>
        </a:p>
        <a:p>
          <a:pPr marL="171450" lvl="1" indent="-171450" algn="l" defTabSz="844550">
            <a:lnSpc>
              <a:spcPct val="90000"/>
            </a:lnSpc>
            <a:spcBef>
              <a:spcPct val="0"/>
            </a:spcBef>
            <a:spcAft>
              <a:spcPct val="20000"/>
            </a:spcAft>
            <a:buChar char="••"/>
          </a:pPr>
          <a:r>
            <a:rPr lang="en-IN" sz="1900" i="1" kern="1200" dirty="0" smtClean="0"/>
            <a:t>People management often seems to be the last priority for the line managers. Perhaps because the metrics don’t focus on people management.</a:t>
          </a:r>
          <a:endParaRPr lang="en-IN" sz="1900" i="1" kern="1200" dirty="0"/>
        </a:p>
      </dsp:txBody>
      <dsp:txXfrm>
        <a:off x="0" y="595485"/>
        <a:ext cx="10836275" cy="1117800"/>
      </dsp:txXfrm>
    </dsp:sp>
    <dsp:sp modelId="{61C8C295-5138-4E60-9011-0E282BA93F34}">
      <dsp:nvSpPr>
        <dsp:cNvPr id="0" name=""/>
        <dsp:cNvSpPr/>
      </dsp:nvSpPr>
      <dsp:spPr>
        <a:xfrm>
          <a:off x="0" y="1713285"/>
          <a:ext cx="10836275" cy="56159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smtClean="0"/>
            <a:t>GCB 4</a:t>
          </a:r>
          <a:endParaRPr lang="en-IN" sz="2400" kern="1200" dirty="0"/>
        </a:p>
      </dsp:txBody>
      <dsp:txXfrm>
        <a:off x="27415" y="1740700"/>
        <a:ext cx="10781445" cy="506769"/>
      </dsp:txXfrm>
    </dsp:sp>
    <dsp:sp modelId="{EEC9C557-B1E7-4FFF-B461-E25B4363B475}">
      <dsp:nvSpPr>
        <dsp:cNvPr id="0" name=""/>
        <dsp:cNvSpPr/>
      </dsp:nvSpPr>
      <dsp:spPr>
        <a:xfrm>
          <a:off x="0" y="2274885"/>
          <a:ext cx="10836275"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i="1" kern="1200" dirty="0" smtClean="0"/>
            <a:t>I coach on many things, we have a mentor-mentee system working on business writing, articulation and presentation skills.</a:t>
          </a:r>
          <a:endParaRPr lang="en-IN" sz="1900" i="1" kern="1200" dirty="0"/>
        </a:p>
      </dsp:txBody>
      <dsp:txXfrm>
        <a:off x="0" y="2274885"/>
        <a:ext cx="10836275" cy="571320"/>
      </dsp:txXfrm>
    </dsp:sp>
    <dsp:sp modelId="{33D85162-9B0F-4EFF-811A-1BD0346F55BE}">
      <dsp:nvSpPr>
        <dsp:cNvPr id="0" name=""/>
        <dsp:cNvSpPr/>
      </dsp:nvSpPr>
      <dsp:spPr>
        <a:xfrm>
          <a:off x="0" y="2846205"/>
          <a:ext cx="10836275" cy="56159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smtClean="0"/>
            <a:t>Target Audience</a:t>
          </a:r>
          <a:endParaRPr lang="en-IN" sz="2400" kern="1200" dirty="0"/>
        </a:p>
      </dsp:txBody>
      <dsp:txXfrm>
        <a:off x="27415" y="2873620"/>
        <a:ext cx="10781445" cy="506769"/>
      </dsp:txXfrm>
    </dsp:sp>
    <dsp:sp modelId="{361A994F-F7F0-4313-BFBD-0FAD37A9FFE3}">
      <dsp:nvSpPr>
        <dsp:cNvPr id="0" name=""/>
        <dsp:cNvSpPr/>
      </dsp:nvSpPr>
      <dsp:spPr>
        <a:xfrm>
          <a:off x="0" y="3407805"/>
          <a:ext cx="10836275"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i="1" kern="1200" dirty="0" smtClean="0"/>
            <a:t>I am coaching people in my team extremely passionately. It’s my succession planning. However, I struggle with time.</a:t>
          </a:r>
          <a:endParaRPr lang="en-IN" sz="1900" i="1" kern="1200" dirty="0"/>
        </a:p>
      </dsp:txBody>
      <dsp:txXfrm>
        <a:off x="0" y="3407805"/>
        <a:ext cx="10836275" cy="571320"/>
      </dsp:txXfrm>
    </dsp:sp>
    <dsp:sp modelId="{CEFE5AE0-AB1C-4BB3-9DE6-F8AAC016BEB4}">
      <dsp:nvSpPr>
        <dsp:cNvPr id="0" name=""/>
        <dsp:cNvSpPr/>
      </dsp:nvSpPr>
      <dsp:spPr>
        <a:xfrm>
          <a:off x="0" y="3979125"/>
          <a:ext cx="10836275" cy="561599"/>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smtClean="0"/>
            <a:t>Direct </a:t>
          </a:r>
          <a:r>
            <a:rPr lang="en-IN" sz="2400" kern="1200" dirty="0" err="1" smtClean="0"/>
            <a:t>Reportees</a:t>
          </a:r>
          <a:endParaRPr lang="en-IN" sz="2400" kern="1200" dirty="0"/>
        </a:p>
      </dsp:txBody>
      <dsp:txXfrm>
        <a:off x="27415" y="4006540"/>
        <a:ext cx="10781445" cy="506769"/>
      </dsp:txXfrm>
    </dsp:sp>
    <dsp:sp modelId="{AFBFC4CB-6AB9-44CE-AD57-30A3C974DD06}">
      <dsp:nvSpPr>
        <dsp:cNvPr id="0" name=""/>
        <dsp:cNvSpPr/>
      </dsp:nvSpPr>
      <dsp:spPr>
        <a:xfrm>
          <a:off x="0" y="4540725"/>
          <a:ext cx="10836275"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5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i="1" kern="1200" dirty="0" smtClean="0"/>
            <a:t>I don’t have a developmental plan. </a:t>
          </a:r>
          <a:endParaRPr lang="en-IN" sz="1900" i="1" kern="1200" dirty="0"/>
        </a:p>
      </dsp:txBody>
      <dsp:txXfrm>
        <a:off x="0" y="4540725"/>
        <a:ext cx="10836275" cy="3974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7170C-0AF4-413E-BC0F-EDEA93831D29}">
      <dsp:nvSpPr>
        <dsp:cNvPr id="0" name=""/>
        <dsp:cNvSpPr/>
      </dsp:nvSpPr>
      <dsp:spPr>
        <a:xfrm rot="5400000">
          <a:off x="6889912" y="-2866677"/>
          <a:ext cx="957508" cy="6935216"/>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smtClean="0"/>
            <a:t>This seems to be the biggest gap. They target audience needs to first of all recognize and accept themselves as leaders.</a:t>
          </a:r>
          <a:endParaRPr lang="en-IN" sz="1900" kern="1200" dirty="0"/>
        </a:p>
      </dsp:txBody>
      <dsp:txXfrm rot="-5400000">
        <a:off x="3901058" y="168919"/>
        <a:ext cx="6888474" cy="864024"/>
      </dsp:txXfrm>
    </dsp:sp>
    <dsp:sp modelId="{DA4C569C-B6A3-4582-9AFB-A0C2D5E1B0DF}">
      <dsp:nvSpPr>
        <dsp:cNvPr id="0" name=""/>
        <dsp:cNvSpPr/>
      </dsp:nvSpPr>
      <dsp:spPr>
        <a:xfrm>
          <a:off x="0" y="2488"/>
          <a:ext cx="3901059" cy="119688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IN" sz="3500" kern="1200" dirty="0" smtClean="0"/>
            <a:t>Leadership Identity</a:t>
          </a:r>
          <a:endParaRPr lang="en-IN" sz="3500" kern="1200" dirty="0"/>
        </a:p>
      </dsp:txBody>
      <dsp:txXfrm>
        <a:off x="58427" y="60915"/>
        <a:ext cx="3784205" cy="1080031"/>
      </dsp:txXfrm>
    </dsp:sp>
    <dsp:sp modelId="{2B3A7ED0-DADD-4B85-BB9A-A8B31BDD9E43}">
      <dsp:nvSpPr>
        <dsp:cNvPr id="0" name=""/>
        <dsp:cNvSpPr/>
      </dsp:nvSpPr>
      <dsp:spPr>
        <a:xfrm rot="5400000">
          <a:off x="6889912" y="-1609947"/>
          <a:ext cx="957508" cy="6935216"/>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smtClean="0"/>
            <a:t>The most stark observation was that only one out of all the target participants and even GCB 4 level interviewees, no one mentioned their </a:t>
          </a:r>
          <a:r>
            <a:rPr lang="en-IN" sz="1900" kern="1200" dirty="0" err="1" smtClean="0"/>
            <a:t>reportees</a:t>
          </a:r>
          <a:r>
            <a:rPr lang="en-IN" sz="1900" kern="1200" dirty="0" smtClean="0"/>
            <a:t> as their stakeholders.</a:t>
          </a:r>
          <a:endParaRPr lang="en-IN" sz="1900" kern="1200" dirty="0"/>
        </a:p>
      </dsp:txBody>
      <dsp:txXfrm rot="-5400000">
        <a:off x="3901058" y="1425649"/>
        <a:ext cx="6888474" cy="864024"/>
      </dsp:txXfrm>
    </dsp:sp>
    <dsp:sp modelId="{3F786ED7-41E3-4EAA-9E4F-2C25F0152DCD}">
      <dsp:nvSpPr>
        <dsp:cNvPr id="0" name=""/>
        <dsp:cNvSpPr/>
      </dsp:nvSpPr>
      <dsp:spPr>
        <a:xfrm>
          <a:off x="0" y="1259217"/>
          <a:ext cx="3901059" cy="119688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IN" sz="3500" kern="1200" dirty="0" smtClean="0"/>
            <a:t>Stakeholder Management</a:t>
          </a:r>
          <a:endParaRPr lang="en-IN" sz="3500" kern="1200" dirty="0"/>
        </a:p>
      </dsp:txBody>
      <dsp:txXfrm>
        <a:off x="58427" y="1317644"/>
        <a:ext cx="3784205" cy="1080031"/>
      </dsp:txXfrm>
    </dsp:sp>
    <dsp:sp modelId="{2AB94526-3AB6-4BF2-9650-B8C4C1090989}">
      <dsp:nvSpPr>
        <dsp:cNvPr id="0" name=""/>
        <dsp:cNvSpPr/>
      </dsp:nvSpPr>
      <dsp:spPr>
        <a:xfrm rot="5400000">
          <a:off x="6889912" y="-353218"/>
          <a:ext cx="957508" cy="6935216"/>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smtClean="0"/>
            <a:t>Only two interviewees said they give and/or receive regular feedback. Even these two people said they don’t follow a structure. </a:t>
          </a:r>
          <a:endParaRPr lang="en-IN" sz="1900" kern="1200" dirty="0"/>
        </a:p>
      </dsp:txBody>
      <dsp:txXfrm rot="-5400000">
        <a:off x="3901058" y="2682378"/>
        <a:ext cx="6888474" cy="864024"/>
      </dsp:txXfrm>
    </dsp:sp>
    <dsp:sp modelId="{725CA525-9447-4C59-8E90-A8298DA3E4EF}">
      <dsp:nvSpPr>
        <dsp:cNvPr id="0" name=""/>
        <dsp:cNvSpPr/>
      </dsp:nvSpPr>
      <dsp:spPr>
        <a:xfrm>
          <a:off x="0" y="2515947"/>
          <a:ext cx="3901059" cy="119688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IN" sz="3500" kern="1200" dirty="0" smtClean="0"/>
            <a:t>Giving Feedback</a:t>
          </a:r>
          <a:endParaRPr lang="en-IN" sz="3500" kern="1200" dirty="0"/>
        </a:p>
      </dsp:txBody>
      <dsp:txXfrm>
        <a:off x="58427" y="2574374"/>
        <a:ext cx="3784205" cy="1080031"/>
      </dsp:txXfrm>
    </dsp:sp>
    <dsp:sp modelId="{86A027B2-B21D-4856-920E-4668D1F94589}">
      <dsp:nvSpPr>
        <dsp:cNvPr id="0" name=""/>
        <dsp:cNvSpPr/>
      </dsp:nvSpPr>
      <dsp:spPr>
        <a:xfrm rot="5400000">
          <a:off x="6889912" y="903511"/>
          <a:ext cx="957508" cy="6935216"/>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smtClean="0"/>
            <a:t>There is advice mode of coaching.</a:t>
          </a:r>
          <a:endParaRPr lang="en-IN" sz="1900" kern="1200" dirty="0"/>
        </a:p>
        <a:p>
          <a:pPr marL="171450" lvl="1" indent="-171450" algn="l" defTabSz="844550">
            <a:lnSpc>
              <a:spcPct val="90000"/>
            </a:lnSpc>
            <a:spcBef>
              <a:spcPct val="0"/>
            </a:spcBef>
            <a:spcAft>
              <a:spcPct val="15000"/>
            </a:spcAft>
            <a:buChar char="••"/>
          </a:pPr>
          <a:r>
            <a:rPr lang="en-IN" sz="1900" kern="1200" dirty="0" smtClean="0"/>
            <a:t>Coaching is also widely confused as technical training.</a:t>
          </a:r>
          <a:endParaRPr lang="en-IN" sz="1900" kern="1200" dirty="0"/>
        </a:p>
      </dsp:txBody>
      <dsp:txXfrm rot="-5400000">
        <a:off x="3901058" y="3939107"/>
        <a:ext cx="6888474" cy="864024"/>
      </dsp:txXfrm>
    </dsp:sp>
    <dsp:sp modelId="{1479A4BC-C6FA-413C-B9B5-4AC969C8EADE}">
      <dsp:nvSpPr>
        <dsp:cNvPr id="0" name=""/>
        <dsp:cNvSpPr/>
      </dsp:nvSpPr>
      <dsp:spPr>
        <a:xfrm>
          <a:off x="0" y="3772676"/>
          <a:ext cx="3901059" cy="119688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IN" sz="3500" kern="1200" dirty="0" smtClean="0"/>
            <a:t>Coaching</a:t>
          </a:r>
          <a:endParaRPr lang="en-IN" sz="3500" kern="1200" dirty="0"/>
        </a:p>
      </dsp:txBody>
      <dsp:txXfrm>
        <a:off x="58427" y="3831103"/>
        <a:ext cx="3784205" cy="10800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EB754-AE93-4ED2-A207-0F7F86922CE5}">
      <dsp:nvSpPr>
        <dsp:cNvPr id="0" name=""/>
        <dsp:cNvSpPr/>
      </dsp:nvSpPr>
      <dsp:spPr>
        <a:xfrm>
          <a:off x="2612" y="0"/>
          <a:ext cx="2563562" cy="49720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N" sz="3000" kern="1200" dirty="0" smtClean="0"/>
            <a:t>Change Curve</a:t>
          </a:r>
          <a:endParaRPr lang="en-IN" sz="3000" kern="1200" dirty="0"/>
        </a:p>
      </dsp:txBody>
      <dsp:txXfrm>
        <a:off x="2612" y="0"/>
        <a:ext cx="2563562" cy="1491615"/>
      </dsp:txXfrm>
    </dsp:sp>
    <dsp:sp modelId="{73D3D0C3-82CE-4363-9DC8-E70F7788047E}">
      <dsp:nvSpPr>
        <dsp:cNvPr id="0" name=""/>
        <dsp:cNvSpPr/>
      </dsp:nvSpPr>
      <dsp:spPr>
        <a:xfrm>
          <a:off x="258968" y="1493071"/>
          <a:ext cx="2050849" cy="149914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smtClean="0"/>
            <a:t>You can only move on the change curve by being a chooser.</a:t>
          </a:r>
          <a:endParaRPr lang="en-IN" sz="1400" kern="1200" dirty="0"/>
        </a:p>
      </dsp:txBody>
      <dsp:txXfrm>
        <a:off x="302876" y="1536979"/>
        <a:ext cx="1963033" cy="1411325"/>
      </dsp:txXfrm>
    </dsp:sp>
    <dsp:sp modelId="{11DC7B5D-646D-40EC-B7A9-E8E7BEE6E61A}">
      <dsp:nvSpPr>
        <dsp:cNvPr id="0" name=""/>
        <dsp:cNvSpPr/>
      </dsp:nvSpPr>
      <dsp:spPr>
        <a:xfrm>
          <a:off x="258968" y="3222849"/>
          <a:ext cx="2050849" cy="149914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tx1"/>
              </a:solidFill>
            </a:rPr>
            <a:t>Change requires active intervention – feedback!</a:t>
          </a:r>
          <a:endParaRPr lang="en-IN" sz="1400" kern="1200" dirty="0">
            <a:solidFill>
              <a:schemeClr val="tx1"/>
            </a:solidFill>
          </a:endParaRPr>
        </a:p>
      </dsp:txBody>
      <dsp:txXfrm>
        <a:off x="302876" y="3266757"/>
        <a:ext cx="1963033" cy="1411325"/>
      </dsp:txXfrm>
    </dsp:sp>
    <dsp:sp modelId="{D3BB04C3-DA2E-4031-AC1E-2E436FCC6CF3}">
      <dsp:nvSpPr>
        <dsp:cNvPr id="0" name=""/>
        <dsp:cNvSpPr/>
      </dsp:nvSpPr>
      <dsp:spPr>
        <a:xfrm>
          <a:off x="2758441" y="0"/>
          <a:ext cx="2563562" cy="49720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N" sz="3000" kern="1200" dirty="0" smtClean="0"/>
            <a:t>Power Vs Influence</a:t>
          </a:r>
          <a:endParaRPr lang="en-IN" sz="3000" kern="1200" dirty="0"/>
        </a:p>
      </dsp:txBody>
      <dsp:txXfrm>
        <a:off x="2758441" y="0"/>
        <a:ext cx="2563562" cy="1491615"/>
      </dsp:txXfrm>
    </dsp:sp>
    <dsp:sp modelId="{D836E50F-051A-4386-9E74-753B6671E809}">
      <dsp:nvSpPr>
        <dsp:cNvPr id="0" name=""/>
        <dsp:cNvSpPr/>
      </dsp:nvSpPr>
      <dsp:spPr>
        <a:xfrm>
          <a:off x="3014798" y="1493071"/>
          <a:ext cx="2050849" cy="149914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smtClean="0"/>
            <a:t>Influencing through engaging audiences.</a:t>
          </a:r>
          <a:endParaRPr lang="en-IN" sz="1400" kern="1200" dirty="0"/>
        </a:p>
      </dsp:txBody>
      <dsp:txXfrm>
        <a:off x="3058706" y="1536979"/>
        <a:ext cx="1963033" cy="1411325"/>
      </dsp:txXfrm>
    </dsp:sp>
    <dsp:sp modelId="{861EA1E5-040A-40CD-9A6A-C63A28354FEE}">
      <dsp:nvSpPr>
        <dsp:cNvPr id="0" name=""/>
        <dsp:cNvSpPr/>
      </dsp:nvSpPr>
      <dsp:spPr>
        <a:xfrm>
          <a:off x="3014798" y="3222849"/>
          <a:ext cx="2050849" cy="149914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smtClean="0"/>
            <a:t>It is more often than not about being able to create a buy-in from our stakeholders rather than the hierarchies that make great leaders.</a:t>
          </a:r>
          <a:endParaRPr lang="en-IN" sz="1400" kern="1200" dirty="0"/>
        </a:p>
      </dsp:txBody>
      <dsp:txXfrm>
        <a:off x="3058706" y="3266757"/>
        <a:ext cx="1963033" cy="1411325"/>
      </dsp:txXfrm>
    </dsp:sp>
    <dsp:sp modelId="{0A20D215-0BE5-4C23-AE57-17D7FDE9BAE6}">
      <dsp:nvSpPr>
        <dsp:cNvPr id="0" name=""/>
        <dsp:cNvSpPr/>
      </dsp:nvSpPr>
      <dsp:spPr>
        <a:xfrm>
          <a:off x="5514271" y="0"/>
          <a:ext cx="2563562" cy="49720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N" sz="3000" kern="1200" dirty="0" smtClean="0"/>
            <a:t>Trust</a:t>
          </a:r>
          <a:endParaRPr lang="en-IN" sz="3000" kern="1200" dirty="0"/>
        </a:p>
      </dsp:txBody>
      <dsp:txXfrm>
        <a:off x="5514271" y="0"/>
        <a:ext cx="2563562" cy="1491615"/>
      </dsp:txXfrm>
    </dsp:sp>
    <dsp:sp modelId="{E0EE458A-43AD-4D0B-B786-3D56BF7D3F9A}">
      <dsp:nvSpPr>
        <dsp:cNvPr id="0" name=""/>
        <dsp:cNvSpPr/>
      </dsp:nvSpPr>
      <dsp:spPr>
        <a:xfrm>
          <a:off x="5770627" y="1493071"/>
          <a:ext cx="2050849" cy="1499141"/>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smtClean="0"/>
            <a:t>Attention on building relationships is absolutely crucial to build trust.</a:t>
          </a:r>
          <a:endParaRPr lang="en-IN" sz="1400" kern="1200" dirty="0"/>
        </a:p>
      </dsp:txBody>
      <dsp:txXfrm>
        <a:off x="5814535" y="1536979"/>
        <a:ext cx="1963033" cy="1411325"/>
      </dsp:txXfrm>
    </dsp:sp>
    <dsp:sp modelId="{7C451980-442E-4EDB-ABBE-A83923117AB0}">
      <dsp:nvSpPr>
        <dsp:cNvPr id="0" name=""/>
        <dsp:cNvSpPr/>
      </dsp:nvSpPr>
      <dsp:spPr>
        <a:xfrm>
          <a:off x="5770627" y="3222849"/>
          <a:ext cx="2050849" cy="149914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smtClean="0"/>
            <a:t>Consistency demands a certain degree of objectivity – begin feedback with facts.</a:t>
          </a:r>
          <a:endParaRPr lang="en-IN" sz="1400" kern="1200" dirty="0"/>
        </a:p>
      </dsp:txBody>
      <dsp:txXfrm>
        <a:off x="5814535" y="3266757"/>
        <a:ext cx="1963033" cy="1411325"/>
      </dsp:txXfrm>
    </dsp:sp>
    <dsp:sp modelId="{1FF007E8-72D5-476B-9D1B-B7C4CA57F6A7}">
      <dsp:nvSpPr>
        <dsp:cNvPr id="0" name=""/>
        <dsp:cNvSpPr/>
      </dsp:nvSpPr>
      <dsp:spPr>
        <a:xfrm>
          <a:off x="8270100" y="0"/>
          <a:ext cx="2563562" cy="49720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N" sz="3000" kern="1200" dirty="0" smtClean="0"/>
            <a:t>Transactional Analysis</a:t>
          </a:r>
          <a:endParaRPr lang="en-IN" sz="3000" kern="1200" dirty="0"/>
        </a:p>
      </dsp:txBody>
      <dsp:txXfrm>
        <a:off x="8270100" y="0"/>
        <a:ext cx="2563562" cy="1491615"/>
      </dsp:txXfrm>
    </dsp:sp>
    <dsp:sp modelId="{EDBFE1D8-A53D-4624-8DF9-0487E6A0F84D}">
      <dsp:nvSpPr>
        <dsp:cNvPr id="0" name=""/>
        <dsp:cNvSpPr/>
      </dsp:nvSpPr>
      <dsp:spPr>
        <a:xfrm>
          <a:off x="8526456" y="1491615"/>
          <a:ext cx="2050849" cy="323183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tx1"/>
              </a:solidFill>
            </a:rPr>
            <a:t>The ability to move between the functional parent, the functional child, and the adult is imperative to situational leadership, feedback, as well as stakeholder managements. We must have all the colours!</a:t>
          </a:r>
          <a:endParaRPr lang="en-IN" sz="1400" kern="1200" dirty="0">
            <a:solidFill>
              <a:schemeClr val="tx1"/>
            </a:solidFill>
          </a:endParaRPr>
        </a:p>
      </dsp:txBody>
      <dsp:txXfrm>
        <a:off x="8586523" y="1551682"/>
        <a:ext cx="1930715" cy="31116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AA2332-B58B-4566-B194-E7BCFE879E29}" type="datetimeFigureOut">
              <a:rPr lang="en-IN" smtClean="0"/>
              <a:t>08-02-2017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6552E-D384-4D6B-B65F-FC3E3AE55CC0}" type="slidenum">
              <a:rPr lang="en-IN" smtClean="0"/>
              <a:t>‹#›</a:t>
            </a:fld>
            <a:endParaRPr lang="en-IN"/>
          </a:p>
        </p:txBody>
      </p:sp>
    </p:spTree>
    <p:extLst>
      <p:ext uri="{BB962C8B-B14F-4D97-AF65-F5344CB8AC3E}">
        <p14:creationId xmlns:p14="http://schemas.microsoft.com/office/powerpoint/2010/main" val="250916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30914" indent="-281121">
              <a:spcBef>
                <a:spcPct val="30000"/>
              </a:spcBef>
              <a:defRPr sz="1200">
                <a:solidFill>
                  <a:schemeClr val="tx1"/>
                </a:solidFill>
                <a:latin typeface="Calibri" panose="020F0502020204030204" pitchFamily="34" charset="0"/>
              </a:defRPr>
            </a:lvl2pPr>
            <a:lvl3pPr marL="1124483" indent="-224897">
              <a:spcBef>
                <a:spcPct val="30000"/>
              </a:spcBef>
              <a:defRPr sz="1200">
                <a:solidFill>
                  <a:schemeClr val="tx1"/>
                </a:solidFill>
                <a:latin typeface="Calibri" panose="020F0502020204030204" pitchFamily="34" charset="0"/>
              </a:defRPr>
            </a:lvl3pPr>
            <a:lvl4pPr marL="1574277" indent="-224897">
              <a:spcBef>
                <a:spcPct val="30000"/>
              </a:spcBef>
              <a:defRPr sz="1200">
                <a:solidFill>
                  <a:schemeClr val="tx1"/>
                </a:solidFill>
                <a:latin typeface="Calibri" panose="020F0502020204030204" pitchFamily="34" charset="0"/>
              </a:defRPr>
            </a:lvl4pPr>
            <a:lvl5pPr marL="2024070" indent="-224897">
              <a:spcBef>
                <a:spcPct val="30000"/>
              </a:spcBef>
              <a:defRPr sz="1200">
                <a:solidFill>
                  <a:schemeClr val="tx1"/>
                </a:solidFill>
                <a:latin typeface="Calibri" panose="020F0502020204030204" pitchFamily="34" charset="0"/>
              </a:defRPr>
            </a:lvl5pPr>
            <a:lvl6pPr marL="2473863" indent="-224897" eaLnBrk="0" fontAlgn="base" hangingPunct="0">
              <a:spcBef>
                <a:spcPct val="30000"/>
              </a:spcBef>
              <a:spcAft>
                <a:spcPct val="0"/>
              </a:spcAft>
              <a:defRPr sz="1200">
                <a:solidFill>
                  <a:schemeClr val="tx1"/>
                </a:solidFill>
                <a:latin typeface="Calibri" panose="020F0502020204030204" pitchFamily="34" charset="0"/>
              </a:defRPr>
            </a:lvl6pPr>
            <a:lvl7pPr marL="2923657" indent="-224897" eaLnBrk="0" fontAlgn="base" hangingPunct="0">
              <a:spcBef>
                <a:spcPct val="30000"/>
              </a:spcBef>
              <a:spcAft>
                <a:spcPct val="0"/>
              </a:spcAft>
              <a:defRPr sz="1200">
                <a:solidFill>
                  <a:schemeClr val="tx1"/>
                </a:solidFill>
                <a:latin typeface="Calibri" panose="020F0502020204030204" pitchFamily="34" charset="0"/>
              </a:defRPr>
            </a:lvl7pPr>
            <a:lvl8pPr marL="3373450" indent="-224897" eaLnBrk="0" fontAlgn="base" hangingPunct="0">
              <a:spcBef>
                <a:spcPct val="30000"/>
              </a:spcBef>
              <a:spcAft>
                <a:spcPct val="0"/>
              </a:spcAft>
              <a:defRPr sz="1200">
                <a:solidFill>
                  <a:schemeClr val="tx1"/>
                </a:solidFill>
                <a:latin typeface="Calibri" panose="020F0502020204030204" pitchFamily="34" charset="0"/>
              </a:defRPr>
            </a:lvl8pPr>
            <a:lvl9pPr marL="3823244" indent="-224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5A3AB6-5848-426C-8C17-83EABF85844D}" type="slidenum">
              <a:rPr lang="en-US" smtClean="0"/>
              <a:pPr>
                <a:spcBef>
                  <a:spcPct val="0"/>
                </a:spcBef>
              </a:pPr>
              <a:t>14</a:t>
            </a:fld>
            <a:endParaRPr lang="en-US" smtClean="0"/>
          </a:p>
        </p:txBody>
      </p:sp>
      <p:sp>
        <p:nvSpPr>
          <p:cNvPr id="2" name="Footer Placeholder 1"/>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56165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2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3" Type="http://schemas.openxmlformats.org/officeDocument/2006/relationships/slideMaster" Target="../slideMasters/slideMaster27.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Layouts/_rels/slideLayout171.xml.rels><?xml version="1.0" encoding="UTF-8" standalone="yes"?>
<Relationships xmlns="http://schemas.openxmlformats.org/package/2006/relationships"><Relationship Id="rId3" Type="http://schemas.openxmlformats.org/officeDocument/2006/relationships/slideMaster" Target="../slideMasters/slideMaster27.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72.xml.rels><?xml version="1.0" encoding="UTF-8" standalone="yes"?>
<Relationships xmlns="http://schemas.openxmlformats.org/package/2006/relationships"><Relationship Id="rId3" Type="http://schemas.openxmlformats.org/officeDocument/2006/relationships/slideMaster" Target="../slideMasters/slideMaster27.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17" tIns="47059" rIns="94117" bIns="47059"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p>
        </p:txBody>
      </p:sp>
      <p:sp>
        <p:nvSpPr>
          <p:cNvPr id="7" name="AutoShape 26"/>
          <p:cNvSpPr>
            <a:spLocks noChangeArrowheads="1"/>
          </p:cNvSpPr>
          <p:nvPr/>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17" tIns="47059" rIns="94117" bIns="47059"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p>
        </p:txBody>
      </p:sp>
      <p:pic>
        <p:nvPicPr>
          <p:cNvPr id="8" name="Picture 45" descr="HSBC Hexagon_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60" tIns="45680" rIns="91360"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6"/>
            <a:ext cx="8533653" cy="477627"/>
          </a:xfrm>
          <a:prstGeom prst="rect">
            <a:avLst/>
          </a:prstGeom>
        </p:spPr>
        <p:txBody>
          <a:bodyPr lIns="91360" tIns="0" rIns="91360" bIns="45680"/>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993056853"/>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a:xfrm>
            <a:off x="4214565" y="6356342"/>
            <a:ext cx="3859929" cy="364979"/>
          </a:xfrm>
        </p:spPr>
        <p:txBody>
          <a:bodyPr/>
          <a:lstStyle>
            <a:lvl1pPr>
              <a:defRPr/>
            </a:lvl1pPr>
          </a:lstStyle>
          <a:p>
            <a:pPr>
              <a:defRPr/>
            </a:pPr>
            <a:endParaRPr lang="en-US" dirty="0"/>
          </a:p>
        </p:txBody>
      </p:sp>
    </p:spTree>
    <p:extLst>
      <p:ext uri="{BB962C8B-B14F-4D97-AF65-F5344CB8AC3E}">
        <p14:creationId xmlns:p14="http://schemas.microsoft.com/office/powerpoint/2010/main" val="4193187030"/>
      </p:ext>
    </p:extLst>
  </p:cSld>
  <p:clrMapOvr>
    <a:masterClrMapping/>
  </p:clrMapOvr>
  <p:hf sldNum="0" hd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715351293"/>
      </p:ext>
    </p:extLst>
  </p:cSld>
  <p:clrMapOvr>
    <a:masterClrMapping/>
  </p:clrMapOvr>
  <p:hf sldNum="0" hd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595860999"/>
      </p:ext>
    </p:extLst>
  </p:cSld>
  <p:clrMapOvr>
    <a:masterClrMapping/>
  </p:clrMapOvr>
  <p:hf sldNum="0"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1" y="363477"/>
            <a:ext cx="11003037" cy="545216"/>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idx="1"/>
          </p:nvPr>
        </p:nvSpPr>
        <p:spPr>
          <a:xfrm>
            <a:off x="677544" y="1249642"/>
            <a:ext cx="10836919" cy="4973027"/>
          </a:xfrm>
          <a:prstGeom prst="rect">
            <a:avLst/>
          </a:prstGeom>
        </p:spPr>
        <p:txBody>
          <a:bodyPr lIns="91410" tIns="45706" rIns="91410" bIns="4570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66325374"/>
      </p:ext>
    </p:extLst>
  </p:cSld>
  <p:clrMapOvr>
    <a:masterClrMapping/>
  </p:clrMapOvr>
  <p:hf sldNum="0" hdr="0" dt="0"/>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17" tIns="47059" rIns="94117" bIns="47059"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17" tIns="47059" rIns="94117" bIns="47059"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60" tIns="45680" rIns="91360"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6"/>
            <a:ext cx="8533653" cy="477627"/>
          </a:xfrm>
          <a:prstGeom prst="rect">
            <a:avLst/>
          </a:prstGeom>
        </p:spPr>
        <p:txBody>
          <a:bodyPr lIns="91360" tIns="0" rIns="91360" bIns="45680"/>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28933178"/>
      </p:ext>
    </p:extLst>
  </p:cSld>
  <p:clrMapOvr>
    <a:masterClrMapping/>
  </p:clrMapOvr>
  <p:hf sldNum="0" hd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031689681"/>
      </p:ext>
    </p:extLst>
  </p:cSld>
  <p:clrMapOvr>
    <a:masterClrMapping/>
  </p:clrMapOvr>
  <p:hf sldNum="0" hd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796009849"/>
      </p:ext>
    </p:extLst>
  </p:cSld>
  <p:clrMapOvr>
    <a:masterClrMapping/>
  </p:clrMapOvr>
  <p:hf sldNum="0"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018288123"/>
      </p:ext>
    </p:extLst>
  </p:cSld>
  <p:clrMapOvr>
    <a:masterClrMapping/>
  </p:clrMapOvr>
  <p:hf sldNum="0"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4" y="294389"/>
            <a:ext cx="10836919" cy="681895"/>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a:defRPr/>
            </a:lvl1pPr>
          </a:lstStyle>
          <a:p>
            <a:pPr>
              <a:defRPr/>
            </a:pPr>
            <a:endParaRPr lang="en-GB" dirty="0"/>
          </a:p>
        </p:txBody>
      </p:sp>
    </p:spTree>
    <p:extLst>
      <p:ext uri="{BB962C8B-B14F-4D97-AF65-F5344CB8AC3E}">
        <p14:creationId xmlns:p14="http://schemas.microsoft.com/office/powerpoint/2010/main" val="103892897"/>
      </p:ext>
    </p:extLst>
  </p:cSld>
  <p:clrMapOvr>
    <a:masterClrMapping/>
  </p:clrMapOvr>
  <p:hf sldNum="0" hdr="0" dt="0"/>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17" tIns="47059" rIns="94117" bIns="47059"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17" tIns="47059" rIns="94117" bIns="47059"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60" tIns="45680" rIns="91360"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6"/>
            <a:ext cx="8533653" cy="477627"/>
          </a:xfrm>
          <a:prstGeom prst="rect">
            <a:avLst/>
          </a:prstGeom>
        </p:spPr>
        <p:txBody>
          <a:bodyPr lIns="91360" tIns="0" rIns="91360" bIns="45680"/>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012488428"/>
      </p:ext>
    </p:extLst>
  </p:cSld>
  <p:clrMapOvr>
    <a:masterClrMapping/>
  </p:clrMapOvr>
  <p:hf sldNum="0"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64179819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23327796"/>
      </p:ext>
    </p:extLst>
  </p:cSld>
  <p:clrMapOvr>
    <a:masterClrMapping/>
  </p:clrMapOvr>
  <p:hf sldNum="0" hdr="0" dt="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678012993"/>
      </p:ext>
    </p:extLst>
  </p:cSld>
  <p:clrMapOvr>
    <a:masterClrMapping/>
  </p:clrMapOvr>
  <p:hf sldNum="0" hd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29389855"/>
      </p:ext>
    </p:extLst>
  </p:cSld>
  <p:clrMapOvr>
    <a:masterClrMapping/>
  </p:clrMapOvr>
  <p:hf sldNum="0" hd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4" y="294389"/>
            <a:ext cx="10836919" cy="681895"/>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a:defRPr/>
            </a:lvl1pPr>
          </a:lstStyle>
          <a:p>
            <a:pPr>
              <a:defRPr/>
            </a:pPr>
            <a:endParaRPr lang="en-GB" dirty="0"/>
          </a:p>
        </p:txBody>
      </p:sp>
    </p:spTree>
    <p:extLst>
      <p:ext uri="{BB962C8B-B14F-4D97-AF65-F5344CB8AC3E}">
        <p14:creationId xmlns:p14="http://schemas.microsoft.com/office/powerpoint/2010/main" val="4253925545"/>
      </p:ext>
    </p:extLst>
  </p:cSld>
  <p:clrMapOvr>
    <a:masterClrMapping/>
  </p:clrMapOvr>
  <p:hf sldNum="0" hd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17" tIns="47059" rIns="94117" bIns="47059"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17" tIns="47059" rIns="94117" bIns="47059"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60" tIns="45680" rIns="91360"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6"/>
            <a:ext cx="8533653" cy="477627"/>
          </a:xfrm>
          <a:prstGeom prst="rect">
            <a:avLst/>
          </a:prstGeom>
        </p:spPr>
        <p:txBody>
          <a:bodyPr lIns="91360" tIns="0" rIns="91360" bIns="45680"/>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063213350"/>
      </p:ext>
    </p:extLst>
  </p:cSld>
  <p:clrMapOvr>
    <a:masterClrMapping/>
  </p:clrMapOvr>
  <p:hf sldNum="0" hd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91073957"/>
      </p:ext>
    </p:extLst>
  </p:cSld>
  <p:clrMapOvr>
    <a:masterClrMapping/>
  </p:clrMapOvr>
  <p:hf sldNum="0" hd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012657449"/>
      </p:ext>
    </p:extLst>
  </p:cSld>
  <p:clrMapOvr>
    <a:masterClrMapping/>
  </p:clrMapOvr>
  <p:hf sldNum="0" hd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086194969"/>
      </p:ext>
    </p:extLst>
  </p:cSld>
  <p:clrMapOvr>
    <a:masterClrMapping/>
  </p:clrMapOvr>
  <p:hf sldNum="0" hd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4" y="294389"/>
            <a:ext cx="10836919" cy="681895"/>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a:defRPr/>
            </a:lvl1pPr>
          </a:lstStyle>
          <a:p>
            <a:pPr>
              <a:defRPr/>
            </a:pPr>
            <a:endParaRPr lang="en-GB" dirty="0"/>
          </a:p>
        </p:txBody>
      </p:sp>
    </p:spTree>
    <p:extLst>
      <p:ext uri="{BB962C8B-B14F-4D97-AF65-F5344CB8AC3E}">
        <p14:creationId xmlns:p14="http://schemas.microsoft.com/office/powerpoint/2010/main" val="877049085"/>
      </p:ext>
    </p:extLst>
  </p:cSld>
  <p:clrMapOvr>
    <a:masterClrMapping/>
  </p:clrMapOvr>
  <p:hf sldNum="0"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17" tIns="47059" rIns="94117" bIns="47059"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17" tIns="47059" rIns="94117" bIns="47059"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60" tIns="45680" rIns="91360"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6"/>
            <a:ext cx="8533653" cy="477627"/>
          </a:xfrm>
          <a:prstGeom prst="rect">
            <a:avLst/>
          </a:prstGeom>
        </p:spPr>
        <p:txBody>
          <a:bodyPr lIns="91360" tIns="0" rIns="91360" bIns="45680"/>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693845443"/>
      </p:ext>
    </p:extLst>
  </p:cSld>
  <p:clrMapOvr>
    <a:masterClrMapping/>
  </p:clrMapOvr>
  <p:hf sldNum="0" hd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11996443"/>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221679844"/>
      </p:ext>
    </p:extLst>
  </p:cSld>
  <p:clrMapOvr>
    <a:masterClrMapping/>
  </p:clrMapOvr>
  <p:hf sldNum="0"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63763339"/>
      </p:ext>
    </p:extLst>
  </p:cSld>
  <p:clrMapOvr>
    <a:masterClrMapping/>
  </p:clrMapOvr>
  <p:hf sldNum="0"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698015010"/>
      </p:ext>
    </p:extLst>
  </p:cSld>
  <p:clrMapOvr>
    <a:masterClrMapping/>
  </p:clrMapOvr>
  <p:hf sldNum="0"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4" y="294389"/>
            <a:ext cx="10836919" cy="681895"/>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a:defRPr/>
            </a:lvl1pPr>
          </a:lstStyle>
          <a:p>
            <a:pPr>
              <a:defRPr/>
            </a:pPr>
            <a:endParaRPr lang="en-GB" dirty="0"/>
          </a:p>
        </p:txBody>
      </p:sp>
    </p:spTree>
    <p:extLst>
      <p:ext uri="{BB962C8B-B14F-4D97-AF65-F5344CB8AC3E}">
        <p14:creationId xmlns:p14="http://schemas.microsoft.com/office/powerpoint/2010/main" val="4288578104"/>
      </p:ext>
    </p:extLst>
  </p:cSld>
  <p:clrMapOvr>
    <a:masterClrMapping/>
  </p:clrMapOvr>
  <p:hf sldNum="0"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17" tIns="47059" rIns="94117" bIns="47059"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17" tIns="47059" rIns="94117" bIns="47059"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60" tIns="45680" rIns="91360"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6"/>
            <a:ext cx="8533653" cy="477627"/>
          </a:xfrm>
          <a:prstGeom prst="rect">
            <a:avLst/>
          </a:prstGeom>
        </p:spPr>
        <p:txBody>
          <a:bodyPr lIns="91360" tIns="0" rIns="91360" bIns="45680"/>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733012929"/>
      </p:ext>
    </p:extLst>
  </p:cSld>
  <p:clrMapOvr>
    <a:masterClrMapping/>
  </p:clrMapOvr>
  <p:hf sldNum="0"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742812086"/>
      </p:ext>
    </p:extLst>
  </p:cSld>
  <p:clrMapOvr>
    <a:masterClrMapping/>
  </p:clrMapOvr>
  <p:hf sldNum="0"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643320637"/>
      </p:ext>
    </p:extLst>
  </p:cSld>
  <p:clrMapOvr>
    <a:masterClrMapping/>
  </p:clrMapOvr>
  <p:hf sldNum="0"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521212305"/>
      </p:ext>
    </p:extLst>
  </p:cSld>
  <p:clrMapOvr>
    <a:masterClrMapping/>
  </p:clrMapOvr>
  <p:hf sldNum="0" hd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4" y="294389"/>
            <a:ext cx="10836919" cy="681895"/>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a:defRPr/>
            </a:lvl1pPr>
          </a:lstStyle>
          <a:p>
            <a:pPr>
              <a:defRPr/>
            </a:pPr>
            <a:endParaRPr lang="en-GB" dirty="0"/>
          </a:p>
        </p:txBody>
      </p:sp>
    </p:spTree>
    <p:extLst>
      <p:ext uri="{BB962C8B-B14F-4D97-AF65-F5344CB8AC3E}">
        <p14:creationId xmlns:p14="http://schemas.microsoft.com/office/powerpoint/2010/main" val="4014358337"/>
      </p:ext>
    </p:extLst>
  </p:cSld>
  <p:clrMapOvr>
    <a:masterClrMapping/>
  </p:clrMapOvr>
  <p:hf sldNum="0" hdr="0" dt="0"/>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17" tIns="47059" rIns="94117" bIns="47059"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17" tIns="47059" rIns="94117" bIns="47059"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60" tIns="45680" rIns="91360"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6"/>
            <a:ext cx="8533653" cy="477627"/>
          </a:xfrm>
          <a:prstGeom prst="rect">
            <a:avLst/>
          </a:prstGeom>
        </p:spPr>
        <p:txBody>
          <a:bodyPr lIns="91360" tIns="0" rIns="91360" bIns="45680"/>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993044060"/>
      </p:ext>
    </p:extLst>
  </p:cSld>
  <p:clrMapOvr>
    <a:masterClrMapping/>
  </p:clrMapOvr>
  <p:hf sldNum="0" hd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79807658"/>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4" y="3886200"/>
            <a:ext cx="8534400" cy="1752600"/>
          </a:xfrm>
        </p:spPr>
        <p:txBody>
          <a:bodyPr/>
          <a:lstStyle>
            <a:lvl1pPr marL="0" indent="0" algn="ctr">
              <a:buNone/>
              <a:defRPr/>
            </a:lvl1pPr>
            <a:lvl2pPr marL="476046" indent="0" algn="ctr">
              <a:buNone/>
              <a:defRPr/>
            </a:lvl2pPr>
            <a:lvl3pPr marL="952094" indent="0" algn="ctr">
              <a:buNone/>
              <a:defRPr/>
            </a:lvl3pPr>
            <a:lvl4pPr marL="1428141" indent="0" algn="ctr">
              <a:buNone/>
              <a:defRPr/>
            </a:lvl4pPr>
            <a:lvl5pPr marL="1904189" indent="0" algn="ctr">
              <a:buNone/>
              <a:defRPr/>
            </a:lvl5pPr>
            <a:lvl6pPr marL="2380234" indent="0" algn="ctr">
              <a:buNone/>
              <a:defRPr/>
            </a:lvl6pPr>
            <a:lvl7pPr marL="2856283" indent="0" algn="ctr">
              <a:buNone/>
              <a:defRPr/>
            </a:lvl7pPr>
            <a:lvl8pPr marL="3332329" indent="0" algn="ctr">
              <a:buNone/>
              <a:defRPr/>
            </a:lvl8pPr>
            <a:lvl9pPr marL="3808376"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vl1pPr>
          </a:lstStyle>
          <a:p>
            <a:pPr>
              <a:defRPr/>
            </a:pPr>
            <a:fld id="{55D151C1-9F68-4E39-9345-66640502431E}" type="slidenum">
              <a:rPr lang="en-GB"/>
              <a:pPr>
                <a:defRPr/>
              </a:pPr>
              <a:t>‹#›</a:t>
            </a:fld>
            <a:endParaRPr lang="en-GB" dirty="0"/>
          </a:p>
        </p:txBody>
      </p:sp>
    </p:spTree>
    <p:extLst>
      <p:ext uri="{BB962C8B-B14F-4D97-AF65-F5344CB8AC3E}">
        <p14:creationId xmlns:p14="http://schemas.microsoft.com/office/powerpoint/2010/main" val="2717215763"/>
      </p:ext>
    </p:extLst>
  </p:cSld>
  <p:clrMapOvr>
    <a:masterClrMapping/>
  </p:clrMapOvr>
  <p:hf sldNum="0"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31892110"/>
      </p:ext>
    </p:extLst>
  </p:cSld>
  <p:clrMapOvr>
    <a:masterClrMapping/>
  </p:clrMapOvr>
  <p:hf sldNum="0" hd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1558617"/>
      </p:ext>
    </p:extLst>
  </p:cSld>
  <p:clrMapOvr>
    <a:masterClrMapping/>
  </p:clrMapOvr>
  <p:hf sldNum="0" hd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4" y="294389"/>
            <a:ext cx="10836919" cy="681895"/>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a:defRPr/>
            </a:lvl1pPr>
          </a:lstStyle>
          <a:p>
            <a:pPr>
              <a:defRPr/>
            </a:pPr>
            <a:endParaRPr lang="en-GB" dirty="0"/>
          </a:p>
        </p:txBody>
      </p:sp>
    </p:spTree>
    <p:extLst>
      <p:ext uri="{BB962C8B-B14F-4D97-AF65-F5344CB8AC3E}">
        <p14:creationId xmlns:p14="http://schemas.microsoft.com/office/powerpoint/2010/main" val="477296629"/>
      </p:ext>
    </p:extLst>
  </p:cSld>
  <p:clrMapOvr>
    <a:masterClrMapping/>
  </p:clrMapOvr>
  <p:hf sldNum="0" hd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17" tIns="47059" rIns="94117" bIns="47059"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17" tIns="47059" rIns="94117" bIns="47059"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60" tIns="45680" rIns="91360"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6"/>
            <a:ext cx="8533653" cy="477627"/>
          </a:xfrm>
          <a:prstGeom prst="rect">
            <a:avLst/>
          </a:prstGeom>
        </p:spPr>
        <p:txBody>
          <a:bodyPr lIns="91360" tIns="0" rIns="91360" bIns="45680"/>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280623291"/>
      </p:ext>
    </p:extLst>
  </p:cSld>
  <p:clrMapOvr>
    <a:masterClrMapping/>
  </p:clrMapOvr>
  <p:hf sldNum="0" hd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295067168"/>
      </p:ext>
    </p:extLst>
  </p:cSld>
  <p:clrMapOvr>
    <a:masterClrMapping/>
  </p:clrMapOvr>
  <p:hf sldNum="0" hd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447459004"/>
      </p:ext>
    </p:extLst>
  </p:cSld>
  <p:clrMapOvr>
    <a:masterClrMapping/>
  </p:clrMapOvr>
  <p:hf sldNum="0" hd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900079619"/>
      </p:ext>
    </p:extLst>
  </p:cSld>
  <p:clrMapOvr>
    <a:masterClrMapping/>
  </p:clrMapOvr>
  <p:hf sldNum="0" hdr="0" dt="0"/>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4" y="294389"/>
            <a:ext cx="10836919" cy="681895"/>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a:defRPr/>
            </a:lvl1pPr>
          </a:lstStyle>
          <a:p>
            <a:pPr>
              <a:defRPr/>
            </a:pPr>
            <a:endParaRPr lang="en-GB" dirty="0"/>
          </a:p>
        </p:txBody>
      </p:sp>
    </p:spTree>
    <p:extLst>
      <p:ext uri="{BB962C8B-B14F-4D97-AF65-F5344CB8AC3E}">
        <p14:creationId xmlns:p14="http://schemas.microsoft.com/office/powerpoint/2010/main" val="1585396445"/>
      </p:ext>
    </p:extLst>
  </p:cSld>
  <p:clrMapOvr>
    <a:masterClrMapping/>
  </p:clrMapOvr>
  <p:hf sldNum="0" hdr="0" dt="0"/>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17" tIns="47059" rIns="94117" bIns="47059"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17" tIns="47059" rIns="94117" bIns="47059"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60" tIns="45680" rIns="91360"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6"/>
            <a:ext cx="8533653" cy="477627"/>
          </a:xfrm>
          <a:prstGeom prst="rect">
            <a:avLst/>
          </a:prstGeom>
        </p:spPr>
        <p:txBody>
          <a:bodyPr lIns="91360" tIns="0" rIns="91360" bIns="45680"/>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2972898"/>
      </p:ext>
    </p:extLst>
  </p:cSld>
  <p:clrMapOvr>
    <a:masterClrMapping/>
  </p:clrMapOvr>
  <p:hf sldNum="0" hd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12146216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vl1pPr>
          </a:lstStyle>
          <a:p>
            <a:pPr>
              <a:defRPr/>
            </a:pPr>
            <a:fld id="{5EBD34C6-3129-4EAF-B2B5-0E60F2918546}" type="slidenum">
              <a:rPr lang="en-GB"/>
              <a:pPr>
                <a:defRPr/>
              </a:pPr>
              <a:t>‹#›</a:t>
            </a:fld>
            <a:endParaRPr lang="en-GB" dirty="0"/>
          </a:p>
        </p:txBody>
      </p:sp>
    </p:spTree>
    <p:extLst>
      <p:ext uri="{BB962C8B-B14F-4D97-AF65-F5344CB8AC3E}">
        <p14:creationId xmlns:p14="http://schemas.microsoft.com/office/powerpoint/2010/main" val="2778636530"/>
      </p:ext>
    </p:extLst>
  </p:cSld>
  <p:clrMapOvr>
    <a:masterClrMapping/>
  </p:clrMapOvr>
  <p:hf sldNum="0" hd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743323522"/>
      </p:ext>
    </p:extLst>
  </p:cSld>
  <p:clrMapOvr>
    <a:masterClrMapping/>
  </p:clrMapOvr>
  <p:hf sldNum="0" hdr="0" dt="0"/>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619124303"/>
      </p:ext>
    </p:extLst>
  </p:cSld>
  <p:clrMapOvr>
    <a:masterClrMapping/>
  </p:clrMapOvr>
  <p:hf sldNum="0" hdr="0" dt="0"/>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4" y="294389"/>
            <a:ext cx="10836919" cy="681895"/>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a:defRPr/>
            </a:lvl1pPr>
          </a:lstStyle>
          <a:p>
            <a:pPr>
              <a:defRPr/>
            </a:pPr>
            <a:endParaRPr lang="en-GB" dirty="0"/>
          </a:p>
        </p:txBody>
      </p:sp>
    </p:spTree>
    <p:extLst>
      <p:ext uri="{BB962C8B-B14F-4D97-AF65-F5344CB8AC3E}">
        <p14:creationId xmlns:p14="http://schemas.microsoft.com/office/powerpoint/2010/main" val="1263531999"/>
      </p:ext>
    </p:extLst>
  </p:cSld>
  <p:clrMapOvr>
    <a:masterClrMapping/>
  </p:clrMapOvr>
  <p:hf sldNum="0" hdr="0" dt="0"/>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3" name="Picture 48" descr="Picture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61" t="331" r="52" b="284"/>
          <a:stretch>
            <a:fillRect/>
          </a:stretch>
        </p:blipFill>
        <p:spPr bwMode="auto">
          <a:xfrm>
            <a:off x="0" y="3429001"/>
            <a:ext cx="12192000" cy="204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86" tIns="47094" rIns="94186" bIns="47094" anchor="ctr"/>
          <a:lstStyle>
            <a:lvl1pPr defTabSz="993775" eaLnBrk="0" hangingPunct="0">
              <a:defRPr sz="1200" b="1">
                <a:solidFill>
                  <a:schemeClr val="tx1"/>
                </a:solidFill>
                <a:latin typeface="Arial" charset="0"/>
                <a:cs typeface="Arial" charset="0"/>
              </a:defRPr>
            </a:lvl1pPr>
            <a:lvl2pPr marL="742950" indent="-285750" defTabSz="993775" eaLnBrk="0" hangingPunct="0">
              <a:defRPr sz="1200" b="1">
                <a:solidFill>
                  <a:schemeClr val="tx1"/>
                </a:solidFill>
                <a:latin typeface="Arial" charset="0"/>
                <a:cs typeface="Arial" charset="0"/>
              </a:defRPr>
            </a:lvl2pPr>
            <a:lvl3pPr marL="1143000" indent="-228600" defTabSz="993775" eaLnBrk="0" hangingPunct="0">
              <a:defRPr sz="1200" b="1">
                <a:solidFill>
                  <a:schemeClr val="tx1"/>
                </a:solidFill>
                <a:latin typeface="Arial" charset="0"/>
                <a:cs typeface="Arial" charset="0"/>
              </a:defRPr>
            </a:lvl3pPr>
            <a:lvl4pPr marL="1600200" indent="-228600" defTabSz="993775" eaLnBrk="0" hangingPunct="0">
              <a:defRPr sz="1200" b="1">
                <a:solidFill>
                  <a:schemeClr val="tx1"/>
                </a:solidFill>
                <a:latin typeface="Arial" charset="0"/>
                <a:cs typeface="Arial" charset="0"/>
              </a:defRPr>
            </a:lvl4pPr>
            <a:lvl5pPr marL="2057400" indent="-228600" defTabSz="993775" eaLnBrk="0" hangingPunct="0">
              <a:defRPr sz="1200" b="1">
                <a:solidFill>
                  <a:schemeClr val="tx1"/>
                </a:solidFill>
                <a:latin typeface="Arial" charset="0"/>
                <a:cs typeface="Arial" charset="0"/>
              </a:defRPr>
            </a:lvl5pPr>
            <a:lvl6pPr marL="2514600" indent="-228600" defTabSz="993775" eaLnBrk="0" fontAlgn="base" hangingPunct="0">
              <a:spcBef>
                <a:spcPct val="0"/>
              </a:spcBef>
              <a:spcAft>
                <a:spcPct val="0"/>
              </a:spcAft>
              <a:defRPr sz="1200" b="1">
                <a:solidFill>
                  <a:schemeClr val="tx1"/>
                </a:solidFill>
                <a:latin typeface="Arial" charset="0"/>
                <a:cs typeface="Arial" charset="0"/>
              </a:defRPr>
            </a:lvl6pPr>
            <a:lvl7pPr marL="2971800" indent="-228600" defTabSz="993775" eaLnBrk="0" fontAlgn="base" hangingPunct="0">
              <a:spcBef>
                <a:spcPct val="0"/>
              </a:spcBef>
              <a:spcAft>
                <a:spcPct val="0"/>
              </a:spcAft>
              <a:defRPr sz="1200" b="1">
                <a:solidFill>
                  <a:schemeClr val="tx1"/>
                </a:solidFill>
                <a:latin typeface="Arial" charset="0"/>
                <a:cs typeface="Arial" charset="0"/>
              </a:defRPr>
            </a:lvl7pPr>
            <a:lvl8pPr marL="3429000" indent="-228600" defTabSz="993775" eaLnBrk="0" fontAlgn="base" hangingPunct="0">
              <a:spcBef>
                <a:spcPct val="0"/>
              </a:spcBef>
              <a:spcAft>
                <a:spcPct val="0"/>
              </a:spcAft>
              <a:defRPr sz="1200" b="1">
                <a:solidFill>
                  <a:schemeClr val="tx1"/>
                </a:solidFill>
                <a:latin typeface="Arial" charset="0"/>
                <a:cs typeface="Arial" charset="0"/>
              </a:defRPr>
            </a:lvl8pPr>
            <a:lvl9pPr marL="3886200" indent="-228600" defTabSz="993775" eaLnBrk="0" fontAlgn="base" hangingPunct="0">
              <a:spcBef>
                <a:spcPct val="0"/>
              </a:spcBef>
              <a:spcAft>
                <a:spcPct val="0"/>
              </a:spcAft>
              <a:defRPr sz="1200" b="1">
                <a:solidFill>
                  <a:schemeClr val="tx1"/>
                </a:solidFill>
                <a:latin typeface="Arial" charset="0"/>
                <a:cs typeface="Arial" charset="0"/>
              </a:defRPr>
            </a:lvl9pPr>
          </a:lstStyle>
          <a:p>
            <a:pPr algn="ctr">
              <a:spcBef>
                <a:spcPct val="50000"/>
              </a:spcBef>
              <a:defRPr/>
            </a:pPr>
            <a:endParaRPr lang="en-US" altLang="en-US" sz="662" i="1" dirty="0" smtClean="0">
              <a:solidFill>
                <a:srgbClr val="000000"/>
              </a:solidFill>
            </a:endParaRPr>
          </a:p>
        </p:txBody>
      </p:sp>
      <p:sp>
        <p:nvSpPr>
          <p:cNvPr id="5" name="AutoShape 27"/>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86" tIns="47094" rIns="94186" bIns="47094" anchor="ctr"/>
          <a:lstStyle>
            <a:lvl1pPr defTabSz="933450" eaLnBrk="0" hangingPunct="0">
              <a:defRPr sz="1200" b="1">
                <a:solidFill>
                  <a:schemeClr val="tx1"/>
                </a:solidFill>
                <a:latin typeface="Arial" charset="0"/>
                <a:cs typeface="Arial" charset="0"/>
              </a:defRPr>
            </a:lvl1pPr>
            <a:lvl2pPr marL="742950" indent="-285750" defTabSz="933450" eaLnBrk="0" hangingPunct="0">
              <a:defRPr sz="1200" b="1">
                <a:solidFill>
                  <a:schemeClr val="tx1"/>
                </a:solidFill>
                <a:latin typeface="Arial" charset="0"/>
                <a:cs typeface="Arial" charset="0"/>
              </a:defRPr>
            </a:lvl2pPr>
            <a:lvl3pPr marL="1143000" indent="-228600" defTabSz="933450" eaLnBrk="0" hangingPunct="0">
              <a:defRPr sz="1200" b="1">
                <a:solidFill>
                  <a:schemeClr val="tx1"/>
                </a:solidFill>
                <a:latin typeface="Arial" charset="0"/>
                <a:cs typeface="Arial" charset="0"/>
              </a:defRPr>
            </a:lvl3pPr>
            <a:lvl4pPr marL="1600200" indent="-228600" defTabSz="933450" eaLnBrk="0" hangingPunct="0">
              <a:defRPr sz="1200" b="1">
                <a:solidFill>
                  <a:schemeClr val="tx1"/>
                </a:solidFill>
                <a:latin typeface="Arial" charset="0"/>
                <a:cs typeface="Arial" charset="0"/>
              </a:defRPr>
            </a:lvl4pPr>
            <a:lvl5pPr marL="2057400" indent="-228600" defTabSz="933450" eaLnBrk="0" hangingPunct="0">
              <a:defRPr sz="1200" b="1">
                <a:solidFill>
                  <a:schemeClr val="tx1"/>
                </a:solidFill>
                <a:latin typeface="Arial" charset="0"/>
                <a:cs typeface="Arial" charset="0"/>
              </a:defRPr>
            </a:lvl5pPr>
            <a:lvl6pPr marL="2514600" indent="-228600" defTabSz="933450" eaLnBrk="0" fontAlgn="base" hangingPunct="0">
              <a:spcBef>
                <a:spcPct val="0"/>
              </a:spcBef>
              <a:spcAft>
                <a:spcPct val="0"/>
              </a:spcAft>
              <a:defRPr sz="1200" b="1">
                <a:solidFill>
                  <a:schemeClr val="tx1"/>
                </a:solidFill>
                <a:latin typeface="Arial" charset="0"/>
                <a:cs typeface="Arial" charset="0"/>
              </a:defRPr>
            </a:lvl6pPr>
            <a:lvl7pPr marL="2971800" indent="-228600" defTabSz="933450" eaLnBrk="0" fontAlgn="base" hangingPunct="0">
              <a:spcBef>
                <a:spcPct val="0"/>
              </a:spcBef>
              <a:spcAft>
                <a:spcPct val="0"/>
              </a:spcAft>
              <a:defRPr sz="1200" b="1">
                <a:solidFill>
                  <a:schemeClr val="tx1"/>
                </a:solidFill>
                <a:latin typeface="Arial" charset="0"/>
                <a:cs typeface="Arial" charset="0"/>
              </a:defRPr>
            </a:lvl7pPr>
            <a:lvl8pPr marL="3429000" indent="-228600" defTabSz="933450" eaLnBrk="0" fontAlgn="base" hangingPunct="0">
              <a:spcBef>
                <a:spcPct val="0"/>
              </a:spcBef>
              <a:spcAft>
                <a:spcPct val="0"/>
              </a:spcAft>
              <a:defRPr sz="1200" b="1">
                <a:solidFill>
                  <a:schemeClr val="tx1"/>
                </a:solidFill>
                <a:latin typeface="Arial" charset="0"/>
                <a:cs typeface="Arial" charset="0"/>
              </a:defRPr>
            </a:lvl8pPr>
            <a:lvl9pPr marL="3886200" indent="-228600" defTabSz="933450" eaLnBrk="0" fontAlgn="base" hangingPunct="0">
              <a:spcBef>
                <a:spcPct val="0"/>
              </a:spcBef>
              <a:spcAft>
                <a:spcPct val="0"/>
              </a:spcAft>
              <a:defRPr sz="1200" b="1">
                <a:solidFill>
                  <a:schemeClr val="tx1"/>
                </a:solidFill>
                <a:latin typeface="Arial" charset="0"/>
                <a:cs typeface="Arial" charset="0"/>
              </a:defRPr>
            </a:lvl9pPr>
          </a:lstStyle>
          <a:p>
            <a:pPr algn="ctr">
              <a:spcBef>
                <a:spcPct val="50000"/>
              </a:spcBef>
              <a:defRPr/>
            </a:pPr>
            <a:endParaRPr lang="en-US" altLang="en-US" sz="662" b="0" i="1" dirty="0" smtClean="0">
              <a:solidFill>
                <a:srgbClr val="000000"/>
              </a:solidFill>
            </a:endParaRPr>
          </a:p>
        </p:txBody>
      </p:sp>
      <p:pic>
        <p:nvPicPr>
          <p:cNvPr id="6"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1995293" cy="28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5551" name="Rectangle 47"/>
          <p:cNvSpPr>
            <a:spLocks noGrp="1" noChangeArrowheads="1"/>
          </p:cNvSpPr>
          <p:nvPr>
            <p:ph type="ctrTitle" sz="quarter"/>
          </p:nvPr>
        </p:nvSpPr>
        <p:spPr>
          <a:xfrm>
            <a:off x="847392" y="2747108"/>
            <a:ext cx="10362827" cy="410038"/>
          </a:xfrm>
          <a:ln algn="ctr"/>
        </p:spPr>
        <p:txBody>
          <a:bodyPr bIns="0" anchor="b"/>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7" name="Rectangle 51"/>
          <p:cNvSpPr>
            <a:spLocks noGrp="1" noChangeArrowheads="1"/>
          </p:cNvSpPr>
          <p:nvPr>
            <p:ph type="ftr" sz="quarter" idx="10"/>
          </p:nvPr>
        </p:nvSpPr>
        <p:spPr>
          <a:xfrm>
            <a:off x="845527" y="6404405"/>
            <a:ext cx="65" cy="160172"/>
          </a:xfrm>
        </p:spPr>
        <p:txBody>
          <a:bodyPr/>
          <a:lstStyle>
            <a:lvl1pPr algn="l">
              <a:defRPr/>
            </a:lvl1pPr>
          </a:lstStyle>
          <a:p>
            <a:pPr>
              <a:defRPr/>
            </a:pPr>
            <a:endParaRPr lang="en-GB" dirty="0"/>
          </a:p>
        </p:txBody>
      </p:sp>
    </p:spTree>
    <p:extLst>
      <p:ext uri="{BB962C8B-B14F-4D97-AF65-F5344CB8AC3E}">
        <p14:creationId xmlns:p14="http://schemas.microsoft.com/office/powerpoint/2010/main" val="637594709"/>
      </p:ext>
    </p:extLst>
  </p:cSld>
  <p:clrMapOvr>
    <a:masterClrMapping/>
  </p:clrMapOvr>
  <p:hf sldNum="0" hdr="0" dt="0"/>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73524" y="2015648"/>
            <a:ext cx="9899934" cy="13908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747047" y="3676825"/>
            <a:ext cx="8152887" cy="1658176"/>
          </a:xfrm>
        </p:spPr>
        <p:txBody>
          <a:bodyPr/>
          <a:lstStyle>
            <a:lvl1pPr marL="0" indent="0" algn="ctr">
              <a:buNone/>
              <a:defRPr/>
            </a:lvl1pPr>
            <a:lvl2pPr marL="432497" indent="0" algn="ctr">
              <a:buNone/>
              <a:defRPr/>
            </a:lvl2pPr>
            <a:lvl3pPr marL="864997" indent="0" algn="ctr">
              <a:buNone/>
              <a:defRPr/>
            </a:lvl3pPr>
            <a:lvl4pPr marL="1297492" indent="0" algn="ctr">
              <a:buNone/>
              <a:defRPr/>
            </a:lvl4pPr>
            <a:lvl5pPr marL="1729989" indent="0" algn="ctr">
              <a:buNone/>
              <a:defRPr/>
            </a:lvl5pPr>
            <a:lvl6pPr marL="2162488" indent="0" algn="ctr">
              <a:buNone/>
              <a:defRPr/>
            </a:lvl6pPr>
            <a:lvl7pPr marL="2594986" indent="0" algn="ctr">
              <a:buNone/>
              <a:defRPr/>
            </a:lvl7pPr>
            <a:lvl8pPr marL="3027483" indent="0" algn="ctr">
              <a:buNone/>
              <a:defRPr/>
            </a:lvl8pPr>
            <a:lvl9pPr marL="3459979" indent="0" algn="ctr">
              <a:buNone/>
              <a:defRPr/>
            </a:lvl9pPr>
          </a:lstStyle>
          <a:p>
            <a:r>
              <a:rPr lang="en-US" smtClean="0"/>
              <a:t>Click to edit Master subtitle style</a:t>
            </a:r>
            <a:endParaRPr lang="en-GB"/>
          </a:p>
        </p:txBody>
      </p:sp>
      <p:sp>
        <p:nvSpPr>
          <p:cNvPr id="4" name="Rectangle 185"/>
          <p:cNvSpPr>
            <a:spLocks noGrp="1" noChangeArrowheads="1"/>
          </p:cNvSpPr>
          <p:nvPr>
            <p:ph type="ftr" sz="quarter" idx="10"/>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3399358131"/>
      </p:ext>
    </p:extLst>
  </p:cSld>
  <p:clrMapOvr>
    <a:masterClrMapping/>
  </p:clrMapOvr>
  <p:hf sldNum="0" hd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85"/>
          <p:cNvSpPr>
            <a:spLocks noGrp="1" noChangeArrowheads="1"/>
          </p:cNvSpPr>
          <p:nvPr>
            <p:ph type="ftr" sz="quarter" idx="10"/>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2954265955"/>
      </p:ext>
    </p:extLst>
  </p:cSld>
  <p:clrMapOvr>
    <a:masterClrMapping/>
  </p:clrMapOvr>
  <p:hf sldNum="0" hd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0187" y="4169474"/>
            <a:ext cx="9899934" cy="1288691"/>
          </a:xfrm>
        </p:spPr>
        <p:txBody>
          <a:bodyPr/>
          <a:lstStyle>
            <a:lvl1pPr algn="l">
              <a:defRPr sz="3784" b="1" cap="all"/>
            </a:lvl1pPr>
          </a:lstStyle>
          <a:p>
            <a:r>
              <a:rPr lang="en-US" smtClean="0"/>
              <a:t>Click to edit Master title style</a:t>
            </a:r>
            <a:endParaRPr lang="en-GB"/>
          </a:p>
        </p:txBody>
      </p:sp>
      <p:sp>
        <p:nvSpPr>
          <p:cNvPr id="3" name="Text Placeholder 2"/>
          <p:cNvSpPr>
            <a:spLocks noGrp="1"/>
          </p:cNvSpPr>
          <p:nvPr>
            <p:ph type="body" idx="1"/>
          </p:nvPr>
        </p:nvSpPr>
        <p:spPr>
          <a:xfrm>
            <a:off x="920187" y="2750110"/>
            <a:ext cx="9899934" cy="1419362"/>
          </a:xfrm>
        </p:spPr>
        <p:txBody>
          <a:bodyPr anchor="b"/>
          <a:lstStyle>
            <a:lvl1pPr marL="0" indent="0">
              <a:buNone/>
              <a:defRPr sz="1892"/>
            </a:lvl1pPr>
            <a:lvl2pPr marL="432497" indent="0">
              <a:buNone/>
              <a:defRPr sz="1703"/>
            </a:lvl2pPr>
            <a:lvl3pPr marL="864997" indent="0">
              <a:buNone/>
              <a:defRPr sz="1514"/>
            </a:lvl3pPr>
            <a:lvl4pPr marL="1297492" indent="0">
              <a:buNone/>
              <a:defRPr sz="1325"/>
            </a:lvl4pPr>
            <a:lvl5pPr marL="1729989" indent="0">
              <a:buNone/>
              <a:defRPr sz="1325"/>
            </a:lvl5pPr>
            <a:lvl6pPr marL="2162488" indent="0">
              <a:buNone/>
              <a:defRPr sz="1325"/>
            </a:lvl6pPr>
            <a:lvl7pPr marL="2594986" indent="0">
              <a:buNone/>
              <a:defRPr sz="1325"/>
            </a:lvl7pPr>
            <a:lvl8pPr marL="3027483" indent="0">
              <a:buNone/>
              <a:defRPr sz="1325"/>
            </a:lvl8pPr>
            <a:lvl9pPr marL="3459979" indent="0">
              <a:buNone/>
              <a:defRPr sz="1325"/>
            </a:lvl9pPr>
          </a:lstStyle>
          <a:p>
            <a:pPr lvl="0"/>
            <a:r>
              <a:rPr lang="en-US" smtClean="0"/>
              <a:t>Click to edit Master text styles</a:t>
            </a:r>
          </a:p>
        </p:txBody>
      </p:sp>
      <p:sp>
        <p:nvSpPr>
          <p:cNvPr id="4" name="Rectangle 185"/>
          <p:cNvSpPr>
            <a:spLocks noGrp="1" noChangeArrowheads="1"/>
          </p:cNvSpPr>
          <p:nvPr>
            <p:ph type="ftr" sz="quarter" idx="10"/>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445447994"/>
      </p:ext>
    </p:extLst>
  </p:cSld>
  <p:clrMapOvr>
    <a:masterClrMapping/>
  </p:clrMapOvr>
  <p:hf sldNum="0" hd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43155" y="1632645"/>
            <a:ext cx="5060090" cy="961261"/>
          </a:xfr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782428" y="1632645"/>
            <a:ext cx="5061957" cy="961261"/>
          </a:xfr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85"/>
          <p:cNvSpPr>
            <a:spLocks noGrp="1" noChangeArrowheads="1"/>
          </p:cNvSpPr>
          <p:nvPr>
            <p:ph type="ftr" sz="quarter" idx="10"/>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2968417993"/>
      </p:ext>
    </p:extLst>
  </p:cSld>
  <p:clrMapOvr>
    <a:masterClrMapping/>
  </p:clrMapOvr>
  <p:hf sldNum="0"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82350" y="259843"/>
            <a:ext cx="10482283" cy="1081419"/>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82349" y="1452406"/>
            <a:ext cx="5145950" cy="605294"/>
          </a:xfrm>
        </p:spPr>
        <p:txBody>
          <a:bodyPr anchor="b"/>
          <a:lstStyle>
            <a:lvl1pPr marL="0" indent="0">
              <a:buNone/>
              <a:defRPr sz="2271" b="1"/>
            </a:lvl1pPr>
            <a:lvl2pPr marL="432497" indent="0">
              <a:buNone/>
              <a:defRPr sz="1892" b="1"/>
            </a:lvl2pPr>
            <a:lvl3pPr marL="864997" indent="0">
              <a:buNone/>
              <a:defRPr sz="1703" b="1"/>
            </a:lvl3pPr>
            <a:lvl4pPr marL="1297492" indent="0">
              <a:buNone/>
              <a:defRPr sz="1514" b="1"/>
            </a:lvl4pPr>
            <a:lvl5pPr marL="1729989" indent="0">
              <a:buNone/>
              <a:defRPr sz="1514" b="1"/>
            </a:lvl5pPr>
            <a:lvl6pPr marL="2162488" indent="0">
              <a:buNone/>
              <a:defRPr sz="1514" b="1"/>
            </a:lvl6pPr>
            <a:lvl7pPr marL="2594986" indent="0">
              <a:buNone/>
              <a:defRPr sz="1514" b="1"/>
            </a:lvl7pPr>
            <a:lvl8pPr marL="3027483" indent="0">
              <a:buNone/>
              <a:defRPr sz="1514" b="1"/>
            </a:lvl8pPr>
            <a:lvl9pPr marL="3459979" indent="0">
              <a:buNone/>
              <a:defRPr sz="1514" b="1"/>
            </a:lvl9pPr>
          </a:lstStyle>
          <a:p>
            <a:pPr lvl="0"/>
            <a:r>
              <a:rPr lang="en-US" smtClean="0"/>
              <a:t>Click to edit Master text styles</a:t>
            </a:r>
          </a:p>
        </p:txBody>
      </p:sp>
      <p:sp>
        <p:nvSpPr>
          <p:cNvPr id="4" name="Content Placeholder 3"/>
          <p:cNvSpPr>
            <a:spLocks noGrp="1"/>
          </p:cNvSpPr>
          <p:nvPr>
            <p:ph sz="half" idx="2"/>
          </p:nvPr>
        </p:nvSpPr>
        <p:spPr>
          <a:xfrm>
            <a:off x="582349" y="2057702"/>
            <a:ext cx="5145950" cy="3738407"/>
          </a:xfrm>
        </p:spPr>
        <p:txBody>
          <a:bodyPr/>
          <a:lstStyle>
            <a:lvl1pPr>
              <a:defRPr sz="2271"/>
            </a:lvl1pPr>
            <a:lvl2pPr>
              <a:defRPr sz="1892"/>
            </a:lvl2pPr>
            <a:lvl3pPr>
              <a:defRPr sz="1703"/>
            </a:lvl3pPr>
            <a:lvl4pPr>
              <a:defRPr sz="1514"/>
            </a:lvl4pPr>
            <a:lvl5pPr>
              <a:defRPr sz="1514"/>
            </a:lvl5pPr>
            <a:lvl6pPr>
              <a:defRPr sz="1514"/>
            </a:lvl6pPr>
            <a:lvl7pPr>
              <a:defRPr sz="1514"/>
            </a:lvl7pPr>
            <a:lvl8pPr>
              <a:defRPr sz="1514"/>
            </a:lvl8pPr>
            <a:lvl9pPr>
              <a:defRPr sz="151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916819" y="1452406"/>
            <a:ext cx="5147816" cy="605294"/>
          </a:xfrm>
        </p:spPr>
        <p:txBody>
          <a:bodyPr anchor="b"/>
          <a:lstStyle>
            <a:lvl1pPr marL="0" indent="0">
              <a:buNone/>
              <a:defRPr sz="2271" b="1"/>
            </a:lvl1pPr>
            <a:lvl2pPr marL="432497" indent="0">
              <a:buNone/>
              <a:defRPr sz="1892" b="1"/>
            </a:lvl2pPr>
            <a:lvl3pPr marL="864997" indent="0">
              <a:buNone/>
              <a:defRPr sz="1703" b="1"/>
            </a:lvl3pPr>
            <a:lvl4pPr marL="1297492" indent="0">
              <a:buNone/>
              <a:defRPr sz="1514" b="1"/>
            </a:lvl4pPr>
            <a:lvl5pPr marL="1729989" indent="0">
              <a:buNone/>
              <a:defRPr sz="1514" b="1"/>
            </a:lvl5pPr>
            <a:lvl6pPr marL="2162488" indent="0">
              <a:buNone/>
              <a:defRPr sz="1514" b="1"/>
            </a:lvl6pPr>
            <a:lvl7pPr marL="2594986" indent="0">
              <a:buNone/>
              <a:defRPr sz="1514" b="1"/>
            </a:lvl7pPr>
            <a:lvl8pPr marL="3027483" indent="0">
              <a:buNone/>
              <a:defRPr sz="1514" b="1"/>
            </a:lvl8pPr>
            <a:lvl9pPr marL="3459979" indent="0">
              <a:buNone/>
              <a:defRPr sz="1514" b="1"/>
            </a:lvl9pPr>
          </a:lstStyle>
          <a:p>
            <a:pPr lvl="0"/>
            <a:r>
              <a:rPr lang="en-US" smtClean="0"/>
              <a:t>Click to edit Master text styles</a:t>
            </a:r>
          </a:p>
        </p:txBody>
      </p:sp>
      <p:sp>
        <p:nvSpPr>
          <p:cNvPr id="6" name="Content Placeholder 5"/>
          <p:cNvSpPr>
            <a:spLocks noGrp="1"/>
          </p:cNvSpPr>
          <p:nvPr>
            <p:ph sz="quarter" idx="4"/>
          </p:nvPr>
        </p:nvSpPr>
        <p:spPr>
          <a:xfrm>
            <a:off x="5916819" y="2057702"/>
            <a:ext cx="5147816" cy="3738407"/>
          </a:xfrm>
        </p:spPr>
        <p:txBody>
          <a:bodyPr/>
          <a:lstStyle>
            <a:lvl1pPr>
              <a:defRPr sz="2271"/>
            </a:lvl1pPr>
            <a:lvl2pPr>
              <a:defRPr sz="1892"/>
            </a:lvl2pPr>
            <a:lvl3pPr>
              <a:defRPr sz="1703"/>
            </a:lvl3pPr>
            <a:lvl4pPr>
              <a:defRPr sz="1514"/>
            </a:lvl4pPr>
            <a:lvl5pPr>
              <a:defRPr sz="1514"/>
            </a:lvl5pPr>
            <a:lvl6pPr>
              <a:defRPr sz="1514"/>
            </a:lvl6pPr>
            <a:lvl7pPr>
              <a:defRPr sz="1514"/>
            </a:lvl7pPr>
            <a:lvl8pPr>
              <a:defRPr sz="1514"/>
            </a:lvl8pPr>
            <a:lvl9pPr>
              <a:defRPr sz="151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85"/>
          <p:cNvSpPr>
            <a:spLocks noGrp="1" noChangeArrowheads="1"/>
          </p:cNvSpPr>
          <p:nvPr>
            <p:ph type="ftr" sz="quarter" idx="10"/>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1148708592"/>
      </p:ext>
    </p:extLst>
  </p:cSld>
  <p:clrMapOvr>
    <a:masterClrMapping/>
  </p:clrMapOvr>
  <p:hf sldNum="0"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85"/>
          <p:cNvSpPr>
            <a:spLocks noGrp="1" noChangeArrowheads="1"/>
          </p:cNvSpPr>
          <p:nvPr>
            <p:ph type="ftr" sz="quarter" idx="10"/>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344253147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1" cy="1362075"/>
          </a:xfrm>
        </p:spPr>
        <p:txBody>
          <a:bodyPr anchor="t"/>
          <a:lstStyle>
            <a:lvl1pPr algn="l">
              <a:defRPr sz="416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6"/>
            <a:ext cx="10363201" cy="1500187"/>
          </a:xfrm>
        </p:spPr>
        <p:txBody>
          <a:bodyPr anchor="b"/>
          <a:lstStyle>
            <a:lvl1pPr marL="0" indent="0">
              <a:buNone/>
              <a:defRPr sz="2081"/>
            </a:lvl1pPr>
            <a:lvl2pPr marL="476046" indent="0">
              <a:buNone/>
              <a:defRPr sz="1892"/>
            </a:lvl2pPr>
            <a:lvl3pPr marL="952094" indent="0">
              <a:buNone/>
              <a:defRPr sz="1703"/>
            </a:lvl3pPr>
            <a:lvl4pPr marL="1428141" indent="0">
              <a:buNone/>
              <a:defRPr sz="1419"/>
            </a:lvl4pPr>
            <a:lvl5pPr marL="1904189" indent="0">
              <a:buNone/>
              <a:defRPr sz="1419"/>
            </a:lvl5pPr>
            <a:lvl6pPr marL="2380234" indent="0">
              <a:buNone/>
              <a:defRPr sz="1419"/>
            </a:lvl6pPr>
            <a:lvl7pPr marL="2856283" indent="0">
              <a:buNone/>
              <a:defRPr sz="1419"/>
            </a:lvl7pPr>
            <a:lvl8pPr marL="3332329" indent="0">
              <a:buNone/>
              <a:defRPr sz="1419"/>
            </a:lvl8pPr>
            <a:lvl9pPr marL="3808376" indent="0">
              <a:buNone/>
              <a:defRPr sz="1419"/>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vl1pPr>
          </a:lstStyle>
          <a:p>
            <a:pPr>
              <a:defRPr/>
            </a:pPr>
            <a:fld id="{A1C68FB4-F981-46C1-A12C-F57DCBF11754}" type="slidenum">
              <a:rPr lang="en-GB"/>
              <a:pPr>
                <a:defRPr/>
              </a:pPr>
              <a:t>‹#›</a:t>
            </a:fld>
            <a:endParaRPr lang="en-GB" dirty="0"/>
          </a:p>
        </p:txBody>
      </p:sp>
    </p:spTree>
    <p:extLst>
      <p:ext uri="{BB962C8B-B14F-4D97-AF65-F5344CB8AC3E}">
        <p14:creationId xmlns:p14="http://schemas.microsoft.com/office/powerpoint/2010/main" val="3392097061"/>
      </p:ext>
    </p:extLst>
  </p:cSld>
  <p:clrMapOvr>
    <a:masterClrMapping/>
  </p:clrMapOvr>
  <p:hf sldNum="0" hdr="0" dt="0"/>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5"/>
          <p:cNvSpPr>
            <a:spLocks noGrp="1" noChangeArrowheads="1"/>
          </p:cNvSpPr>
          <p:nvPr>
            <p:ph type="ftr" sz="quarter" idx="10"/>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3864232549"/>
      </p:ext>
    </p:extLst>
  </p:cSld>
  <p:clrMapOvr>
    <a:masterClrMapping/>
  </p:clrMapOvr>
  <p:hf sldNum="0" hdr="0" dt="0"/>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2349" y="258341"/>
            <a:ext cx="3831932" cy="1099443"/>
          </a:xfrm>
        </p:spPr>
        <p:txBody>
          <a:bodyPr anchor="b"/>
          <a:lstStyle>
            <a:lvl1pPr algn="l">
              <a:defRPr sz="1892" b="1"/>
            </a:lvl1pPr>
          </a:lstStyle>
          <a:p>
            <a:r>
              <a:rPr lang="en-US" smtClean="0"/>
              <a:t>Click to edit Master title style</a:t>
            </a:r>
            <a:endParaRPr lang="en-GB"/>
          </a:p>
        </p:txBody>
      </p:sp>
      <p:sp>
        <p:nvSpPr>
          <p:cNvPr id="3" name="Content Placeholder 2"/>
          <p:cNvSpPr>
            <a:spLocks noGrp="1"/>
          </p:cNvSpPr>
          <p:nvPr>
            <p:ph idx="1"/>
          </p:nvPr>
        </p:nvSpPr>
        <p:spPr>
          <a:xfrm>
            <a:off x="4554270" y="258339"/>
            <a:ext cx="6510364" cy="5537768"/>
          </a:xfrm>
        </p:spPr>
        <p:txBody>
          <a:bodyPr/>
          <a:lstStyle>
            <a:lvl1pPr>
              <a:defRPr sz="3028"/>
            </a:lvl1pPr>
            <a:lvl2pPr>
              <a:defRPr sz="2649"/>
            </a:lvl2pPr>
            <a:lvl3pPr>
              <a:defRPr sz="2271"/>
            </a:lvl3pPr>
            <a:lvl4pPr>
              <a:defRPr sz="1892"/>
            </a:lvl4pPr>
            <a:lvl5pPr>
              <a:defRPr sz="1892"/>
            </a:lvl5pPr>
            <a:lvl6pPr>
              <a:defRPr sz="1892"/>
            </a:lvl6pPr>
            <a:lvl7pPr>
              <a:defRPr sz="1892"/>
            </a:lvl7pPr>
            <a:lvl8pPr>
              <a:defRPr sz="1892"/>
            </a:lvl8pPr>
            <a:lvl9pPr>
              <a:defRPr sz="18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82349" y="1357784"/>
            <a:ext cx="3831932" cy="4438325"/>
          </a:xfrm>
        </p:spPr>
        <p:txBody>
          <a:bodyPr/>
          <a:lstStyle>
            <a:lvl1pPr marL="0" indent="0">
              <a:buNone/>
              <a:defRPr sz="1325"/>
            </a:lvl1pPr>
            <a:lvl2pPr marL="432497" indent="0">
              <a:buNone/>
              <a:defRPr sz="1135"/>
            </a:lvl2pPr>
            <a:lvl3pPr marL="864997" indent="0">
              <a:buNone/>
              <a:defRPr sz="1041"/>
            </a:lvl3pPr>
            <a:lvl4pPr marL="1297492" indent="0">
              <a:buNone/>
              <a:defRPr sz="851"/>
            </a:lvl4pPr>
            <a:lvl5pPr marL="1729989" indent="0">
              <a:buNone/>
              <a:defRPr sz="851"/>
            </a:lvl5pPr>
            <a:lvl6pPr marL="2162488" indent="0">
              <a:buNone/>
              <a:defRPr sz="851"/>
            </a:lvl6pPr>
            <a:lvl7pPr marL="2594986" indent="0">
              <a:buNone/>
              <a:defRPr sz="851"/>
            </a:lvl7pPr>
            <a:lvl8pPr marL="3027483" indent="0">
              <a:buNone/>
              <a:defRPr sz="851"/>
            </a:lvl8pPr>
            <a:lvl9pPr marL="3459979" indent="0">
              <a:buNone/>
              <a:defRPr sz="851"/>
            </a:lvl9pPr>
          </a:lstStyle>
          <a:p>
            <a:pPr lvl="0"/>
            <a:r>
              <a:rPr lang="en-US" smtClean="0"/>
              <a:t>Click to edit Master text styles</a:t>
            </a:r>
          </a:p>
        </p:txBody>
      </p:sp>
      <p:sp>
        <p:nvSpPr>
          <p:cNvPr id="5" name="Rectangle 185"/>
          <p:cNvSpPr>
            <a:spLocks noGrp="1" noChangeArrowheads="1"/>
          </p:cNvSpPr>
          <p:nvPr>
            <p:ph type="ftr" sz="quarter" idx="10"/>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3758332425"/>
      </p:ext>
    </p:extLst>
  </p:cSld>
  <p:clrMapOvr>
    <a:masterClrMapping/>
  </p:clrMapOvr>
  <p:hf sldNum="0" hdr="0" dt="0"/>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2736" y="4541961"/>
            <a:ext cx="6988189" cy="536204"/>
          </a:xfrm>
        </p:spPr>
        <p:txBody>
          <a:bodyPr anchor="b"/>
          <a:lstStyle>
            <a:lvl1pPr algn="l">
              <a:defRPr sz="1892" b="1"/>
            </a:lvl1pPr>
          </a:lstStyle>
          <a:p>
            <a:r>
              <a:rPr lang="en-US" smtClean="0"/>
              <a:t>Click to edit Master title style</a:t>
            </a:r>
            <a:endParaRPr lang="en-GB"/>
          </a:p>
        </p:txBody>
      </p:sp>
      <p:sp>
        <p:nvSpPr>
          <p:cNvPr id="3" name="Picture Placeholder 2"/>
          <p:cNvSpPr>
            <a:spLocks noGrp="1"/>
          </p:cNvSpPr>
          <p:nvPr>
            <p:ph type="pic" idx="1"/>
          </p:nvPr>
        </p:nvSpPr>
        <p:spPr>
          <a:xfrm>
            <a:off x="2282736" y="579763"/>
            <a:ext cx="6988189" cy="3893109"/>
          </a:xfrm>
        </p:spPr>
        <p:txBody>
          <a:bodyPr tIns="0"/>
          <a:lstStyle>
            <a:lvl1pPr marL="0" indent="0">
              <a:buNone/>
              <a:defRPr sz="3028"/>
            </a:lvl1pPr>
            <a:lvl2pPr marL="432497" indent="0">
              <a:buNone/>
              <a:defRPr sz="2649"/>
            </a:lvl2pPr>
            <a:lvl3pPr marL="864997" indent="0">
              <a:buNone/>
              <a:defRPr sz="2271"/>
            </a:lvl3pPr>
            <a:lvl4pPr marL="1297492" indent="0">
              <a:buNone/>
              <a:defRPr sz="1892"/>
            </a:lvl4pPr>
            <a:lvl5pPr marL="1729989" indent="0">
              <a:buNone/>
              <a:defRPr sz="1892"/>
            </a:lvl5pPr>
            <a:lvl6pPr marL="2162488" indent="0">
              <a:buNone/>
              <a:defRPr sz="1892"/>
            </a:lvl6pPr>
            <a:lvl7pPr marL="2594986" indent="0">
              <a:buNone/>
              <a:defRPr sz="1892"/>
            </a:lvl7pPr>
            <a:lvl8pPr marL="3027483" indent="0">
              <a:buNone/>
              <a:defRPr sz="1892"/>
            </a:lvl8pPr>
            <a:lvl9pPr marL="3459979" indent="0">
              <a:buNone/>
              <a:defRPr sz="1892"/>
            </a:lvl9pPr>
          </a:lstStyle>
          <a:p>
            <a:pPr lvl="0"/>
            <a:r>
              <a:rPr lang="en-US" noProof="0" smtClean="0"/>
              <a:t>Click icon to add picture</a:t>
            </a:r>
            <a:endParaRPr lang="en-GB" noProof="0" dirty="0" smtClean="0"/>
          </a:p>
        </p:txBody>
      </p:sp>
      <p:sp>
        <p:nvSpPr>
          <p:cNvPr id="4" name="Text Placeholder 3"/>
          <p:cNvSpPr>
            <a:spLocks noGrp="1"/>
          </p:cNvSpPr>
          <p:nvPr>
            <p:ph type="body" sz="half" idx="2"/>
          </p:nvPr>
        </p:nvSpPr>
        <p:spPr>
          <a:xfrm>
            <a:off x="2282736" y="5078167"/>
            <a:ext cx="6988189" cy="761499"/>
          </a:xfrm>
        </p:spPr>
        <p:txBody>
          <a:bodyPr/>
          <a:lstStyle>
            <a:lvl1pPr marL="0" indent="0">
              <a:buNone/>
              <a:defRPr sz="1325"/>
            </a:lvl1pPr>
            <a:lvl2pPr marL="432497" indent="0">
              <a:buNone/>
              <a:defRPr sz="1135"/>
            </a:lvl2pPr>
            <a:lvl3pPr marL="864997" indent="0">
              <a:buNone/>
              <a:defRPr sz="1041"/>
            </a:lvl3pPr>
            <a:lvl4pPr marL="1297492" indent="0">
              <a:buNone/>
              <a:defRPr sz="851"/>
            </a:lvl4pPr>
            <a:lvl5pPr marL="1729989" indent="0">
              <a:buNone/>
              <a:defRPr sz="851"/>
            </a:lvl5pPr>
            <a:lvl6pPr marL="2162488" indent="0">
              <a:buNone/>
              <a:defRPr sz="851"/>
            </a:lvl6pPr>
            <a:lvl7pPr marL="2594986" indent="0">
              <a:buNone/>
              <a:defRPr sz="851"/>
            </a:lvl7pPr>
            <a:lvl8pPr marL="3027483" indent="0">
              <a:buNone/>
              <a:defRPr sz="851"/>
            </a:lvl8pPr>
            <a:lvl9pPr marL="3459979" indent="0">
              <a:buNone/>
              <a:defRPr sz="851"/>
            </a:lvl9pPr>
          </a:lstStyle>
          <a:p>
            <a:pPr lvl="0"/>
            <a:r>
              <a:rPr lang="en-US" smtClean="0"/>
              <a:t>Click to edit Master text styles</a:t>
            </a:r>
          </a:p>
        </p:txBody>
      </p:sp>
      <p:sp>
        <p:nvSpPr>
          <p:cNvPr id="5" name="Rectangle 185"/>
          <p:cNvSpPr>
            <a:spLocks noGrp="1" noChangeArrowheads="1"/>
          </p:cNvSpPr>
          <p:nvPr>
            <p:ph type="ftr" sz="quarter" idx="10"/>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3975918712"/>
      </p:ext>
    </p:extLst>
  </p:cSld>
  <p:clrMapOvr>
    <a:masterClrMapping/>
  </p:clrMapOvr>
  <p:hf sldNum="0" hdr="0" dt="0"/>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85"/>
          <p:cNvSpPr>
            <a:spLocks noGrp="1" noChangeArrowheads="1"/>
          </p:cNvSpPr>
          <p:nvPr>
            <p:ph type="ftr" sz="quarter" idx="10"/>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2409071068"/>
      </p:ext>
    </p:extLst>
  </p:cSld>
  <p:clrMapOvr>
    <a:masterClrMapping/>
  </p:clrMapOvr>
  <p:hf sldNum="0" hdr="0" dt="0"/>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74212" y="608299"/>
            <a:ext cx="2575775" cy="198560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41286" y="608299"/>
            <a:ext cx="7553741" cy="198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85"/>
          <p:cNvSpPr>
            <a:spLocks noGrp="1" noChangeArrowheads="1"/>
          </p:cNvSpPr>
          <p:nvPr>
            <p:ph type="ftr" sz="quarter" idx="10"/>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955294103"/>
      </p:ext>
    </p:extLst>
  </p:cSld>
  <p:clrMapOvr>
    <a:masterClrMapping/>
  </p:clrMapOvr>
  <p:hf sldNum="0" hdr="0" dt="0"/>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40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53" tIns="47076" rIns="94153" bIns="47076"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53" tIns="47076" rIns="94153" bIns="47076"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96" tIns="45698" rIns="91396"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3" y="4587023"/>
            <a:ext cx="8533653" cy="477627"/>
          </a:xfrm>
          <a:prstGeom prst="rect">
            <a:avLst/>
          </a:prstGeom>
        </p:spPr>
        <p:txBody>
          <a:bodyPr lIns="91396" tIns="0" rIns="91396" bIns="45698"/>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3951466181"/>
      </p:ext>
    </p:extLst>
  </p:cSld>
  <p:clrMapOvr>
    <a:masterClrMapping/>
  </p:clrMapOvr>
  <p:hf sldNum="0" hd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a:xfrm>
            <a:off x="4214565" y="6356342"/>
            <a:ext cx="3859929" cy="364979"/>
          </a:xfrm>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3129654291"/>
      </p:ext>
    </p:extLst>
  </p:cSld>
  <p:clrMapOvr>
    <a:masterClrMapping/>
  </p:clrMapOvr>
  <p:hf sldNum="0" hd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1787486868"/>
      </p:ext>
    </p:extLst>
  </p:cSld>
  <p:clrMapOvr>
    <a:masterClrMapping/>
  </p:clrMapOvr>
  <p:hf sldNum="0" hd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3104304746"/>
      </p:ext>
    </p:extLst>
  </p:cSld>
  <p:clrMapOvr>
    <a:masterClrMapping/>
  </p:clrMapOvr>
  <p:hf sldNum="0" hdr="0" dt="0"/>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2" y="294387"/>
            <a:ext cx="10836919" cy="681895"/>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543155" y="1632645"/>
            <a:ext cx="5060090" cy="961261"/>
          </a:xfrm>
          <a:prstGeom prst="rect">
            <a:avLst/>
          </a:prstGeo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782428" y="1632645"/>
            <a:ext cx="5061957" cy="961261"/>
          </a:xfrm>
          <a:prstGeom prst="rect">
            <a:avLst/>
          </a:prstGeo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85"/>
          <p:cNvSpPr>
            <a:spLocks noGrp="1" noChangeArrowheads="1"/>
          </p:cNvSpPr>
          <p:nvPr>
            <p:ph type="ftr" sz="quarter" idx="10"/>
          </p:nvPr>
        </p:nvSpPr>
        <p:spPr>
          <a:ln/>
        </p:spPr>
        <p:txBody>
          <a:bodyPr/>
          <a:lstStyle>
            <a:lvl1pPr>
              <a:defRPr/>
            </a:lvl1pPr>
          </a:lstStyle>
          <a:p>
            <a:pPr>
              <a:defRPr/>
            </a:pPr>
            <a:endParaRPr lang="en-GB" dirty="0">
              <a:solidFill>
                <a:srgbClr val="000000">
                  <a:tint val="75000"/>
                </a:srgbClr>
              </a:solidFill>
            </a:endParaRPr>
          </a:p>
        </p:txBody>
      </p:sp>
    </p:spTree>
    <p:extLst>
      <p:ext uri="{BB962C8B-B14F-4D97-AF65-F5344CB8AC3E}">
        <p14:creationId xmlns:p14="http://schemas.microsoft.com/office/powerpoint/2010/main" val="383449016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71603"/>
            <a:ext cx="5384800" cy="4525963"/>
          </a:xfrm>
        </p:spPr>
        <p:txBody>
          <a:bodyPr/>
          <a:lstStyle>
            <a:lvl1pPr>
              <a:defRPr sz="2933"/>
            </a:lvl1pPr>
            <a:lvl2pPr>
              <a:defRPr sz="2460"/>
            </a:lvl2pPr>
            <a:lvl3pPr>
              <a:defRPr sz="2081"/>
            </a:lvl3pPr>
            <a:lvl4pPr>
              <a:defRPr sz="1892"/>
            </a:lvl4pPr>
            <a:lvl5pPr>
              <a:defRPr sz="1892"/>
            </a:lvl5pPr>
            <a:lvl6pPr>
              <a:defRPr sz="1892"/>
            </a:lvl6pPr>
            <a:lvl7pPr>
              <a:defRPr sz="1892"/>
            </a:lvl7pPr>
            <a:lvl8pPr>
              <a:defRPr sz="1892"/>
            </a:lvl8pPr>
            <a:lvl9pPr>
              <a:defRPr sz="18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3" y="1371603"/>
            <a:ext cx="5384800" cy="4525963"/>
          </a:xfrm>
        </p:spPr>
        <p:txBody>
          <a:bodyPr/>
          <a:lstStyle>
            <a:lvl1pPr>
              <a:defRPr sz="2933"/>
            </a:lvl1pPr>
            <a:lvl2pPr>
              <a:defRPr sz="2460"/>
            </a:lvl2pPr>
            <a:lvl3pPr>
              <a:defRPr sz="2081"/>
            </a:lvl3pPr>
            <a:lvl4pPr>
              <a:defRPr sz="1892"/>
            </a:lvl4pPr>
            <a:lvl5pPr>
              <a:defRPr sz="1892"/>
            </a:lvl5pPr>
            <a:lvl6pPr>
              <a:defRPr sz="1892"/>
            </a:lvl6pPr>
            <a:lvl7pPr>
              <a:defRPr sz="1892"/>
            </a:lvl7pPr>
            <a:lvl8pPr>
              <a:defRPr sz="1892"/>
            </a:lvl8pPr>
            <a:lvl9pPr>
              <a:defRPr sz="18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1"/>
          </p:nvPr>
        </p:nvSpPr>
        <p:spPr>
          <a:ln/>
        </p:spPr>
        <p:txBody>
          <a:bodyPr/>
          <a:lstStyle>
            <a:lvl1pPr>
              <a:defRPr/>
            </a:lvl1pPr>
          </a:lstStyle>
          <a:p>
            <a:pPr>
              <a:defRPr/>
            </a:pPr>
            <a:fld id="{A21078B5-48D5-4E8D-8D15-07B31CFB0B88}" type="slidenum">
              <a:rPr lang="en-GB"/>
              <a:pPr>
                <a:defRPr/>
              </a:pPr>
              <a:t>‹#›</a:t>
            </a:fld>
            <a:endParaRPr lang="en-GB" dirty="0"/>
          </a:p>
        </p:txBody>
      </p:sp>
    </p:spTree>
    <p:extLst>
      <p:ext uri="{BB962C8B-B14F-4D97-AF65-F5344CB8AC3E}">
        <p14:creationId xmlns:p14="http://schemas.microsoft.com/office/powerpoint/2010/main" val="3998125102"/>
      </p:ext>
    </p:extLst>
  </p:cSld>
  <p:clrMapOvr>
    <a:masterClrMapping/>
  </p:clrMapOvr>
  <p:hf sldNum="0" hdr="0" dt="0"/>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40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53" tIns="47076" rIns="94153" bIns="47076"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53" tIns="47076" rIns="94153" bIns="47076"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96" tIns="45698" rIns="91396"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3" y="4587023"/>
            <a:ext cx="8533653" cy="477627"/>
          </a:xfrm>
          <a:prstGeom prst="rect">
            <a:avLst/>
          </a:prstGeom>
        </p:spPr>
        <p:txBody>
          <a:bodyPr lIns="91396" tIns="0" rIns="91396" bIns="45698"/>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1976123011"/>
      </p:ext>
    </p:extLst>
  </p:cSld>
  <p:clrMapOvr>
    <a:masterClrMapping/>
  </p:clrMapOvr>
  <p:hf sldNum="0" hdr="0" dt="0"/>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a:xfrm>
            <a:off x="4214565" y="6356342"/>
            <a:ext cx="3859929" cy="364979"/>
          </a:xfrm>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4118269895"/>
      </p:ext>
    </p:extLst>
  </p:cSld>
  <p:clrMapOvr>
    <a:masterClrMapping/>
  </p:clrMapOvr>
  <p:hf sldNum="0" hdr="0" dt="0"/>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1524761983"/>
      </p:ext>
    </p:extLst>
  </p:cSld>
  <p:clrMapOvr>
    <a:masterClrMapping/>
  </p:clrMapOvr>
  <p:hf sldNum="0" hdr="0" dt="0"/>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2618442587"/>
      </p:ext>
    </p:extLst>
  </p:cSld>
  <p:clrMapOvr>
    <a:masterClrMapping/>
  </p:clrMapOvr>
  <p:hf sldNum="0" hdr="0" dt="0"/>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2" y="294387"/>
            <a:ext cx="10836919" cy="681895"/>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543155" y="1632645"/>
            <a:ext cx="5060090" cy="961261"/>
          </a:xfrm>
          <a:prstGeom prst="rect">
            <a:avLst/>
          </a:prstGeo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782428" y="1632645"/>
            <a:ext cx="5061957" cy="961261"/>
          </a:xfrm>
          <a:prstGeom prst="rect">
            <a:avLst/>
          </a:prstGeo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85"/>
          <p:cNvSpPr>
            <a:spLocks noGrp="1" noChangeArrowheads="1"/>
          </p:cNvSpPr>
          <p:nvPr>
            <p:ph type="ftr" sz="quarter" idx="10"/>
          </p:nvPr>
        </p:nvSpPr>
        <p:spPr>
          <a:ln/>
        </p:spPr>
        <p:txBody>
          <a:bodyPr/>
          <a:lstStyle>
            <a:lvl1pPr>
              <a:defRPr/>
            </a:lvl1pPr>
          </a:lstStyle>
          <a:p>
            <a:pPr>
              <a:defRPr/>
            </a:pPr>
            <a:endParaRPr lang="en-GB" dirty="0">
              <a:solidFill>
                <a:srgbClr val="000000">
                  <a:tint val="75000"/>
                </a:srgbClr>
              </a:solidFill>
            </a:endParaRPr>
          </a:p>
        </p:txBody>
      </p:sp>
    </p:spTree>
    <p:extLst>
      <p:ext uri="{BB962C8B-B14F-4D97-AF65-F5344CB8AC3E}">
        <p14:creationId xmlns:p14="http://schemas.microsoft.com/office/powerpoint/2010/main" val="342159386"/>
      </p:ext>
    </p:extLst>
  </p:cSld>
  <p:clrMapOvr>
    <a:masterClrMapping/>
  </p:clrMapOvr>
  <p:hf sldNum="0" hdr="0" dt="0"/>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40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53" tIns="47076" rIns="94153" bIns="47076"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53" tIns="47076" rIns="94153" bIns="47076"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96" tIns="45698" rIns="91396"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3" y="4587023"/>
            <a:ext cx="8533653" cy="477627"/>
          </a:xfrm>
          <a:prstGeom prst="rect">
            <a:avLst/>
          </a:prstGeom>
        </p:spPr>
        <p:txBody>
          <a:bodyPr lIns="91396" tIns="0" rIns="91396" bIns="45698"/>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4266527917"/>
      </p:ext>
    </p:extLst>
  </p:cSld>
  <p:clrMapOvr>
    <a:masterClrMapping/>
  </p:clrMapOvr>
  <p:hf sldNum="0" hdr="0" dt="0"/>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a:xfrm>
            <a:off x="4214565" y="6356342"/>
            <a:ext cx="3859929" cy="364979"/>
          </a:xfrm>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1952098773"/>
      </p:ext>
    </p:extLst>
  </p:cSld>
  <p:clrMapOvr>
    <a:masterClrMapping/>
  </p:clrMapOvr>
  <p:hf sldNum="0" hdr="0" dt="0"/>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3544484316"/>
      </p:ext>
    </p:extLst>
  </p:cSld>
  <p:clrMapOvr>
    <a:masterClrMapping/>
  </p:clrMapOvr>
  <p:hf sldNum="0" hdr="0" dt="0"/>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3230396361"/>
      </p:ext>
    </p:extLst>
  </p:cSld>
  <p:clrMapOvr>
    <a:masterClrMapping/>
  </p:clrMapOvr>
  <p:hf sldNum="0" hdr="0" dt="0"/>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2" y="294387"/>
            <a:ext cx="10836919" cy="681895"/>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543155" y="1632645"/>
            <a:ext cx="5060090" cy="961261"/>
          </a:xfrm>
          <a:prstGeom prst="rect">
            <a:avLst/>
          </a:prstGeo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782428" y="1632645"/>
            <a:ext cx="5061957" cy="961261"/>
          </a:xfrm>
          <a:prstGeom prst="rect">
            <a:avLst/>
          </a:prstGeo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85"/>
          <p:cNvSpPr>
            <a:spLocks noGrp="1" noChangeArrowheads="1"/>
          </p:cNvSpPr>
          <p:nvPr>
            <p:ph type="ftr" sz="quarter" idx="10"/>
          </p:nvPr>
        </p:nvSpPr>
        <p:spPr>
          <a:ln/>
        </p:spPr>
        <p:txBody>
          <a:bodyPr/>
          <a:lstStyle>
            <a:lvl1pPr>
              <a:defRPr/>
            </a:lvl1pPr>
          </a:lstStyle>
          <a:p>
            <a:pPr>
              <a:defRPr/>
            </a:pPr>
            <a:endParaRPr lang="en-GB" dirty="0">
              <a:solidFill>
                <a:srgbClr val="000000">
                  <a:tint val="75000"/>
                </a:srgbClr>
              </a:solidFill>
            </a:endParaRPr>
          </a:p>
        </p:txBody>
      </p:sp>
    </p:spTree>
    <p:extLst>
      <p:ext uri="{BB962C8B-B14F-4D97-AF65-F5344CB8AC3E}">
        <p14:creationId xmlns:p14="http://schemas.microsoft.com/office/powerpoint/2010/main" val="31525186"/>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3" y="1535113"/>
            <a:ext cx="5386917" cy="639762"/>
          </a:xfrm>
        </p:spPr>
        <p:txBody>
          <a:bodyPr anchor="b"/>
          <a:lstStyle>
            <a:lvl1pPr marL="0" indent="0">
              <a:buNone/>
              <a:defRPr sz="2460" b="1"/>
            </a:lvl1pPr>
            <a:lvl2pPr marL="476046" indent="0">
              <a:buNone/>
              <a:defRPr sz="2081" b="1"/>
            </a:lvl2pPr>
            <a:lvl3pPr marL="952094" indent="0">
              <a:buNone/>
              <a:defRPr sz="1892" b="1"/>
            </a:lvl3pPr>
            <a:lvl4pPr marL="1428141" indent="0">
              <a:buNone/>
              <a:defRPr sz="1703" b="1"/>
            </a:lvl4pPr>
            <a:lvl5pPr marL="1904189" indent="0">
              <a:buNone/>
              <a:defRPr sz="1703" b="1"/>
            </a:lvl5pPr>
            <a:lvl6pPr marL="2380234" indent="0">
              <a:buNone/>
              <a:defRPr sz="1703" b="1"/>
            </a:lvl6pPr>
            <a:lvl7pPr marL="2856283" indent="0">
              <a:buNone/>
              <a:defRPr sz="1703" b="1"/>
            </a:lvl7pPr>
            <a:lvl8pPr marL="3332329" indent="0">
              <a:buNone/>
              <a:defRPr sz="1703" b="1"/>
            </a:lvl8pPr>
            <a:lvl9pPr marL="3808376" indent="0">
              <a:buNone/>
              <a:defRPr sz="1703" b="1"/>
            </a:lvl9pPr>
          </a:lstStyle>
          <a:p>
            <a:pPr lvl="0"/>
            <a:r>
              <a:rPr lang="en-US" smtClean="0"/>
              <a:t>Click to edit Master text styles</a:t>
            </a:r>
          </a:p>
        </p:txBody>
      </p:sp>
      <p:sp>
        <p:nvSpPr>
          <p:cNvPr id="4" name="Content Placeholder 3"/>
          <p:cNvSpPr>
            <a:spLocks noGrp="1"/>
          </p:cNvSpPr>
          <p:nvPr>
            <p:ph sz="half" idx="2"/>
          </p:nvPr>
        </p:nvSpPr>
        <p:spPr>
          <a:xfrm>
            <a:off x="609603" y="2174875"/>
            <a:ext cx="5386917" cy="3951288"/>
          </a:xfrm>
        </p:spPr>
        <p:txBody>
          <a:bodyPr/>
          <a:lstStyle>
            <a:lvl1pPr>
              <a:defRPr sz="2460"/>
            </a:lvl1pPr>
            <a:lvl2pPr>
              <a:defRPr sz="208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60" b="1"/>
            </a:lvl1pPr>
            <a:lvl2pPr marL="476046" indent="0">
              <a:buNone/>
              <a:defRPr sz="2081" b="1"/>
            </a:lvl2pPr>
            <a:lvl3pPr marL="952094" indent="0">
              <a:buNone/>
              <a:defRPr sz="1892" b="1"/>
            </a:lvl3pPr>
            <a:lvl4pPr marL="1428141" indent="0">
              <a:buNone/>
              <a:defRPr sz="1703" b="1"/>
            </a:lvl4pPr>
            <a:lvl5pPr marL="1904189" indent="0">
              <a:buNone/>
              <a:defRPr sz="1703" b="1"/>
            </a:lvl5pPr>
            <a:lvl6pPr marL="2380234" indent="0">
              <a:buNone/>
              <a:defRPr sz="1703" b="1"/>
            </a:lvl6pPr>
            <a:lvl7pPr marL="2856283" indent="0">
              <a:buNone/>
              <a:defRPr sz="1703" b="1"/>
            </a:lvl7pPr>
            <a:lvl8pPr marL="3332329" indent="0">
              <a:buNone/>
              <a:defRPr sz="1703" b="1"/>
            </a:lvl8pPr>
            <a:lvl9pPr marL="3808376" indent="0">
              <a:buNone/>
              <a:defRPr sz="1703"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60"/>
            </a:lvl1pPr>
            <a:lvl2pPr>
              <a:defRPr sz="208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8" name="Rectangle 6"/>
          <p:cNvSpPr>
            <a:spLocks noGrp="1" noChangeArrowheads="1"/>
          </p:cNvSpPr>
          <p:nvPr>
            <p:ph type="sldNum" sz="quarter" idx="11"/>
          </p:nvPr>
        </p:nvSpPr>
        <p:spPr>
          <a:ln/>
        </p:spPr>
        <p:txBody>
          <a:bodyPr/>
          <a:lstStyle>
            <a:lvl1pPr>
              <a:defRPr/>
            </a:lvl1pPr>
          </a:lstStyle>
          <a:p>
            <a:pPr>
              <a:defRPr/>
            </a:pPr>
            <a:fld id="{91BEB68A-50A4-44BE-8E4A-96268A26CEAB}" type="slidenum">
              <a:rPr lang="en-GB"/>
              <a:pPr>
                <a:defRPr/>
              </a:pPr>
              <a:t>‹#›</a:t>
            </a:fld>
            <a:endParaRPr lang="en-GB" dirty="0"/>
          </a:p>
        </p:txBody>
      </p:sp>
    </p:spTree>
    <p:extLst>
      <p:ext uri="{BB962C8B-B14F-4D97-AF65-F5344CB8AC3E}">
        <p14:creationId xmlns:p14="http://schemas.microsoft.com/office/powerpoint/2010/main" val="1248680397"/>
      </p:ext>
    </p:extLst>
  </p:cSld>
  <p:clrMapOvr>
    <a:masterClrMapping/>
  </p:clrMapOvr>
  <p:hf sldNum="0" hdr="0" dt="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 y="0"/>
          <a:ext cx="195385" cy="158750"/>
        </p:xfrm>
        <a:graphic>
          <a:graphicData uri="http://schemas.openxmlformats.org/presentationml/2006/ole">
            <mc:AlternateContent xmlns:mc="http://schemas.openxmlformats.org/markup-compatibility/2006">
              <mc:Choice xmlns:v="urn:schemas-microsoft-com:vml" Requires="v">
                <p:oleObj spid="_x0000_s2071"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GB" dirty="0"/>
          </a:p>
        </p:txBody>
      </p:sp>
      <p:sp>
        <p:nvSpPr>
          <p:cNvPr id="5" name="Text Placeholder 4"/>
          <p:cNvSpPr>
            <a:spLocks noGrp="1"/>
          </p:cNvSpPr>
          <p:nvPr>
            <p:ph type="body" sz="quarter" idx="10" hasCustomPrompt="1"/>
          </p:nvPr>
        </p:nvSpPr>
        <p:spPr>
          <a:xfrm>
            <a:off x="579972" y="1198800"/>
            <a:ext cx="11032067" cy="41544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Body text</a:t>
            </a:r>
          </a:p>
          <a:p>
            <a:pPr lvl="1"/>
            <a:r>
              <a:rPr lang="en-US" dirty="0" smtClean="0"/>
              <a:t>First level</a:t>
            </a:r>
          </a:p>
          <a:p>
            <a:pPr lvl="2"/>
            <a:r>
              <a:rPr lang="en-US" dirty="0" smtClean="0"/>
              <a:t>Second level</a:t>
            </a:r>
          </a:p>
          <a:p>
            <a:pPr lvl="3"/>
            <a:r>
              <a:rPr lang="en-US" dirty="0" smtClean="0"/>
              <a:t>Third level</a:t>
            </a:r>
          </a:p>
          <a:p>
            <a:pPr lvl="4"/>
            <a:r>
              <a:rPr lang="en-US" dirty="0" smtClean="0"/>
              <a:t>Quotation level</a:t>
            </a:r>
            <a:endParaRPr lang="en-GB" dirty="0"/>
          </a:p>
        </p:txBody>
      </p:sp>
      <p:sp>
        <p:nvSpPr>
          <p:cNvPr id="3" name="Footer Placeholder 2"/>
          <p:cNvSpPr>
            <a:spLocks noGrp="1"/>
          </p:cNvSpPr>
          <p:nvPr>
            <p:ph type="ftr" sz="quarter" idx="11"/>
          </p:nvPr>
        </p:nvSpPr>
        <p:spPr>
          <a:xfrm>
            <a:off x="8447928" y="6638306"/>
            <a:ext cx="3744076" cy="219694"/>
          </a:xfrm>
          <a:prstGeom prst="rect">
            <a:avLst/>
          </a:prstGeom>
        </p:spPr>
        <p:txBody>
          <a:bodyPr/>
          <a:lstStyle>
            <a:lvl1pPr algn="r">
              <a:defRPr sz="1041"/>
            </a:lvl1pPr>
          </a:lstStyle>
          <a:p>
            <a:endParaRPr lang="en-GB" dirty="0">
              <a:solidFill>
                <a:srgbClr val="000000">
                  <a:tint val="75000"/>
                </a:srgbClr>
              </a:solidFill>
            </a:endParaRPr>
          </a:p>
        </p:txBody>
      </p:sp>
    </p:spTree>
    <p:extLst>
      <p:ext uri="{BB962C8B-B14F-4D97-AF65-F5344CB8AC3E}">
        <p14:creationId xmlns:p14="http://schemas.microsoft.com/office/powerpoint/2010/main" val="2557583013"/>
      </p:ext>
    </p:extLst>
  </p:cSld>
  <p:clrMapOvr>
    <a:masterClrMapping/>
  </p:clrMapOvr>
  <p:hf sldNum="0" hdr="0" dt="0"/>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4" y="0"/>
          <a:ext cx="195385" cy="158750"/>
        </p:xfrm>
        <a:graphic>
          <a:graphicData uri="http://schemas.openxmlformats.org/presentationml/2006/ole">
            <mc:AlternateContent xmlns:mc="http://schemas.openxmlformats.org/markup-compatibility/2006">
              <mc:Choice xmlns:v="urn:schemas-microsoft-com:vml" Requires="v">
                <p:oleObj spid="_x0000_s3095"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GB" dirty="0"/>
          </a:p>
        </p:txBody>
      </p:sp>
      <p:sp>
        <p:nvSpPr>
          <p:cNvPr id="7" name="Footer Placeholder 6"/>
          <p:cNvSpPr>
            <a:spLocks noGrp="1"/>
          </p:cNvSpPr>
          <p:nvPr>
            <p:ph type="ftr" sz="quarter" idx="10"/>
          </p:nvPr>
        </p:nvSpPr>
        <p:spPr>
          <a:xfrm>
            <a:off x="4165605" y="6356354"/>
            <a:ext cx="3860800" cy="365125"/>
          </a:xfrm>
          <a:prstGeom prst="rect">
            <a:avLst/>
          </a:prstGeom>
        </p:spPr>
        <p:txBody>
          <a:bodyPr/>
          <a:lstStyle/>
          <a:p>
            <a:endParaRPr lang="en-GB">
              <a:solidFill>
                <a:srgbClr val="000000">
                  <a:tint val="75000"/>
                </a:srgbClr>
              </a:solidFill>
            </a:endParaRPr>
          </a:p>
        </p:txBody>
      </p:sp>
    </p:spTree>
    <p:extLst>
      <p:ext uri="{BB962C8B-B14F-4D97-AF65-F5344CB8AC3E}">
        <p14:creationId xmlns:p14="http://schemas.microsoft.com/office/powerpoint/2010/main" val="1133392279"/>
      </p:ext>
    </p:extLst>
  </p:cSld>
  <p:clrMapOvr>
    <a:masterClrMapping/>
  </p:clrMapOvr>
  <p:hf sldNum="0" hdr="0" dt="0"/>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4" y="0"/>
          <a:ext cx="195385" cy="158750"/>
        </p:xfrm>
        <a:graphic>
          <a:graphicData uri="http://schemas.openxmlformats.org/presentationml/2006/ole">
            <mc:AlternateContent xmlns:mc="http://schemas.openxmlformats.org/markup-compatibility/2006">
              <mc:Choice xmlns:v="urn:schemas-microsoft-com:vml" Requires="v">
                <p:oleObj spid="_x0000_s4119"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Footer Placeholder 2"/>
          <p:cNvSpPr>
            <a:spLocks noGrp="1"/>
          </p:cNvSpPr>
          <p:nvPr>
            <p:ph type="ftr" sz="quarter" idx="10"/>
          </p:nvPr>
        </p:nvSpPr>
        <p:spPr>
          <a:xfrm>
            <a:off x="8331200" y="6492879"/>
            <a:ext cx="3860800" cy="365125"/>
          </a:xfrm>
          <a:prstGeom prst="rect">
            <a:avLst/>
          </a:prstGeom>
        </p:spPr>
        <p:txBody>
          <a:bodyPr/>
          <a:lstStyle>
            <a:lvl1pPr algn="r">
              <a:defRPr sz="1041"/>
            </a:lvl1pPr>
          </a:lstStyle>
          <a:p>
            <a:endParaRPr lang="en-GB" dirty="0">
              <a:solidFill>
                <a:srgbClr val="000000">
                  <a:tint val="75000"/>
                </a:srgbClr>
              </a:solidFill>
            </a:endParaRPr>
          </a:p>
        </p:txBody>
      </p:sp>
    </p:spTree>
    <p:extLst>
      <p:ext uri="{BB962C8B-B14F-4D97-AF65-F5344CB8AC3E}">
        <p14:creationId xmlns:p14="http://schemas.microsoft.com/office/powerpoint/2010/main" val="2016290966"/>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4" name="Rectangle 6"/>
          <p:cNvSpPr>
            <a:spLocks noGrp="1" noChangeArrowheads="1"/>
          </p:cNvSpPr>
          <p:nvPr>
            <p:ph type="sldNum" sz="quarter" idx="11"/>
          </p:nvPr>
        </p:nvSpPr>
        <p:spPr>
          <a:ln/>
        </p:spPr>
        <p:txBody>
          <a:bodyPr/>
          <a:lstStyle>
            <a:lvl1pPr>
              <a:defRPr/>
            </a:lvl1pPr>
          </a:lstStyle>
          <a:p>
            <a:pPr>
              <a:defRPr/>
            </a:pPr>
            <a:fld id="{62354CDF-C77E-491B-8C25-CF603F4C5942}" type="slidenum">
              <a:rPr lang="en-GB"/>
              <a:pPr>
                <a:defRPr/>
              </a:pPr>
              <a:t>‹#›</a:t>
            </a:fld>
            <a:endParaRPr lang="en-GB" dirty="0"/>
          </a:p>
        </p:txBody>
      </p:sp>
    </p:spTree>
    <p:extLst>
      <p:ext uri="{BB962C8B-B14F-4D97-AF65-F5344CB8AC3E}">
        <p14:creationId xmlns:p14="http://schemas.microsoft.com/office/powerpoint/2010/main" val="1489242185"/>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3" name="Rectangle 6"/>
          <p:cNvSpPr>
            <a:spLocks noGrp="1" noChangeArrowheads="1"/>
          </p:cNvSpPr>
          <p:nvPr>
            <p:ph type="sldNum" sz="quarter" idx="11"/>
          </p:nvPr>
        </p:nvSpPr>
        <p:spPr>
          <a:ln/>
        </p:spPr>
        <p:txBody>
          <a:bodyPr/>
          <a:lstStyle>
            <a:lvl1pPr>
              <a:defRPr/>
            </a:lvl1pPr>
          </a:lstStyle>
          <a:p>
            <a:pPr>
              <a:defRPr/>
            </a:pPr>
            <a:fld id="{F5A0A361-3087-4D4D-9A37-6B3543FAAFB9}" type="slidenum">
              <a:rPr lang="en-GB"/>
              <a:pPr>
                <a:defRPr/>
              </a:pPr>
              <a:t>‹#›</a:t>
            </a:fld>
            <a:endParaRPr lang="en-GB" dirty="0"/>
          </a:p>
        </p:txBody>
      </p:sp>
    </p:spTree>
    <p:extLst>
      <p:ext uri="{BB962C8B-B14F-4D97-AF65-F5344CB8AC3E}">
        <p14:creationId xmlns:p14="http://schemas.microsoft.com/office/powerpoint/2010/main" val="53705359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1481306572"/>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5" cy="1162050"/>
          </a:xfrm>
        </p:spPr>
        <p:txBody>
          <a:bodyPr anchor="b"/>
          <a:lstStyle>
            <a:lvl1pPr algn="l">
              <a:defRPr sz="2081"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6" cy="5853113"/>
          </a:xfrm>
        </p:spPr>
        <p:txBody>
          <a:bodyPr/>
          <a:lstStyle>
            <a:lvl1pPr>
              <a:defRPr sz="3311"/>
            </a:lvl1pPr>
            <a:lvl2pPr>
              <a:defRPr sz="2933"/>
            </a:lvl2pPr>
            <a:lvl3pPr>
              <a:defRPr sz="2460"/>
            </a:lvl3pPr>
            <a:lvl4pPr>
              <a:defRPr sz="2081"/>
            </a:lvl4pPr>
            <a:lvl5pPr>
              <a:defRPr sz="2081"/>
            </a:lvl5pPr>
            <a:lvl6pPr>
              <a:defRPr sz="2081"/>
            </a:lvl6pPr>
            <a:lvl7pPr>
              <a:defRPr sz="2081"/>
            </a:lvl7pPr>
            <a:lvl8pPr>
              <a:defRPr sz="2081"/>
            </a:lvl8pPr>
            <a:lvl9pPr>
              <a:defRPr sz="208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5" cy="4691063"/>
          </a:xfrm>
        </p:spPr>
        <p:txBody>
          <a:bodyPr/>
          <a:lstStyle>
            <a:lvl1pPr marL="0" indent="0">
              <a:buNone/>
              <a:defRPr sz="1419"/>
            </a:lvl1pPr>
            <a:lvl2pPr marL="476046" indent="0">
              <a:buNone/>
              <a:defRPr sz="1230"/>
            </a:lvl2pPr>
            <a:lvl3pPr marL="952094" indent="0">
              <a:buNone/>
              <a:defRPr sz="1041"/>
            </a:lvl3pPr>
            <a:lvl4pPr marL="1428141" indent="0">
              <a:buNone/>
              <a:defRPr sz="946"/>
            </a:lvl4pPr>
            <a:lvl5pPr marL="1904189" indent="0">
              <a:buNone/>
              <a:defRPr sz="946"/>
            </a:lvl5pPr>
            <a:lvl6pPr marL="2380234" indent="0">
              <a:buNone/>
              <a:defRPr sz="946"/>
            </a:lvl6pPr>
            <a:lvl7pPr marL="2856283" indent="0">
              <a:buNone/>
              <a:defRPr sz="946"/>
            </a:lvl7pPr>
            <a:lvl8pPr marL="3332329" indent="0">
              <a:buNone/>
              <a:defRPr sz="946"/>
            </a:lvl8pPr>
            <a:lvl9pPr marL="3808376" indent="0">
              <a:buNone/>
              <a:defRPr sz="946"/>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1"/>
          </p:nvPr>
        </p:nvSpPr>
        <p:spPr>
          <a:ln/>
        </p:spPr>
        <p:txBody>
          <a:bodyPr/>
          <a:lstStyle>
            <a:lvl1pPr>
              <a:defRPr/>
            </a:lvl1pPr>
          </a:lstStyle>
          <a:p>
            <a:pPr>
              <a:defRPr/>
            </a:pPr>
            <a:fld id="{3FE6F87A-A1F6-40B2-B49F-56C88F7E6F68}" type="slidenum">
              <a:rPr lang="en-GB"/>
              <a:pPr>
                <a:defRPr/>
              </a:pPr>
              <a:t>‹#›</a:t>
            </a:fld>
            <a:endParaRPr lang="en-GB" dirty="0"/>
          </a:p>
        </p:txBody>
      </p:sp>
    </p:spTree>
    <p:extLst>
      <p:ext uri="{BB962C8B-B14F-4D97-AF65-F5344CB8AC3E}">
        <p14:creationId xmlns:p14="http://schemas.microsoft.com/office/powerpoint/2010/main" val="600485792"/>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81"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311"/>
            </a:lvl1pPr>
            <a:lvl2pPr marL="476046" indent="0">
              <a:buNone/>
              <a:defRPr sz="2933"/>
            </a:lvl2pPr>
            <a:lvl3pPr marL="952094" indent="0">
              <a:buNone/>
              <a:defRPr sz="2460"/>
            </a:lvl3pPr>
            <a:lvl4pPr marL="1428141" indent="0">
              <a:buNone/>
              <a:defRPr sz="2081"/>
            </a:lvl4pPr>
            <a:lvl5pPr marL="1904189" indent="0">
              <a:buNone/>
              <a:defRPr sz="2081"/>
            </a:lvl5pPr>
            <a:lvl6pPr marL="2380234" indent="0">
              <a:buNone/>
              <a:defRPr sz="2081"/>
            </a:lvl6pPr>
            <a:lvl7pPr marL="2856283" indent="0">
              <a:buNone/>
              <a:defRPr sz="2081"/>
            </a:lvl7pPr>
            <a:lvl8pPr marL="3332329" indent="0">
              <a:buNone/>
              <a:defRPr sz="2081"/>
            </a:lvl8pPr>
            <a:lvl9pPr marL="3808376" indent="0">
              <a:buNone/>
              <a:defRPr sz="2081"/>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19"/>
            </a:lvl1pPr>
            <a:lvl2pPr marL="476046" indent="0">
              <a:buNone/>
              <a:defRPr sz="1230"/>
            </a:lvl2pPr>
            <a:lvl3pPr marL="952094" indent="0">
              <a:buNone/>
              <a:defRPr sz="1041"/>
            </a:lvl3pPr>
            <a:lvl4pPr marL="1428141" indent="0">
              <a:buNone/>
              <a:defRPr sz="946"/>
            </a:lvl4pPr>
            <a:lvl5pPr marL="1904189" indent="0">
              <a:buNone/>
              <a:defRPr sz="946"/>
            </a:lvl5pPr>
            <a:lvl6pPr marL="2380234" indent="0">
              <a:buNone/>
              <a:defRPr sz="946"/>
            </a:lvl6pPr>
            <a:lvl7pPr marL="2856283" indent="0">
              <a:buNone/>
              <a:defRPr sz="946"/>
            </a:lvl7pPr>
            <a:lvl8pPr marL="3332329" indent="0">
              <a:buNone/>
              <a:defRPr sz="946"/>
            </a:lvl8pPr>
            <a:lvl9pPr marL="3808376" indent="0">
              <a:buNone/>
              <a:defRPr sz="946"/>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1"/>
          </p:nvPr>
        </p:nvSpPr>
        <p:spPr>
          <a:ln/>
        </p:spPr>
        <p:txBody>
          <a:bodyPr/>
          <a:lstStyle>
            <a:lvl1pPr>
              <a:defRPr/>
            </a:lvl1pPr>
          </a:lstStyle>
          <a:p>
            <a:pPr>
              <a:defRPr/>
            </a:pPr>
            <a:fld id="{8007DE8A-8CFC-40BC-B6C4-A73C7FA16BAC}" type="slidenum">
              <a:rPr lang="en-GB"/>
              <a:pPr>
                <a:defRPr/>
              </a:pPr>
              <a:t>‹#›</a:t>
            </a:fld>
            <a:endParaRPr lang="en-GB" dirty="0"/>
          </a:p>
        </p:txBody>
      </p:sp>
    </p:spTree>
    <p:extLst>
      <p:ext uri="{BB962C8B-B14F-4D97-AF65-F5344CB8AC3E}">
        <p14:creationId xmlns:p14="http://schemas.microsoft.com/office/powerpoint/2010/main" val="1046566360"/>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vl1pPr>
          </a:lstStyle>
          <a:p>
            <a:pPr>
              <a:defRPr/>
            </a:pPr>
            <a:fld id="{3CC7B916-A6FD-42D0-B8E5-3354E750B457}" type="slidenum">
              <a:rPr lang="en-GB"/>
              <a:pPr>
                <a:defRPr/>
              </a:pPr>
              <a:t>‹#›</a:t>
            </a:fld>
            <a:endParaRPr lang="en-GB" dirty="0"/>
          </a:p>
        </p:txBody>
      </p:sp>
    </p:spTree>
    <p:extLst>
      <p:ext uri="{BB962C8B-B14F-4D97-AF65-F5344CB8AC3E}">
        <p14:creationId xmlns:p14="http://schemas.microsoft.com/office/powerpoint/2010/main" val="2899007433"/>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3" y="503238"/>
            <a:ext cx="2743200" cy="5394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503238"/>
            <a:ext cx="8026400" cy="5394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vl1pPr>
          </a:lstStyle>
          <a:p>
            <a:pPr>
              <a:defRPr/>
            </a:pPr>
            <a:fld id="{8299F28D-0AFD-4E70-8DDD-735C44460D02}" type="slidenum">
              <a:rPr lang="en-GB"/>
              <a:pPr>
                <a:defRPr/>
              </a:pPr>
              <a:t>‹#›</a:t>
            </a:fld>
            <a:endParaRPr lang="en-GB" dirty="0"/>
          </a:p>
        </p:txBody>
      </p:sp>
    </p:spTree>
    <p:extLst>
      <p:ext uri="{BB962C8B-B14F-4D97-AF65-F5344CB8AC3E}">
        <p14:creationId xmlns:p14="http://schemas.microsoft.com/office/powerpoint/2010/main" val="1815432459"/>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4" y="503238"/>
            <a:ext cx="10972800" cy="715962"/>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09604" y="1371603"/>
            <a:ext cx="10972800" cy="4525963"/>
          </a:xfrm>
        </p:spPr>
        <p:txBody>
          <a:bodyPr/>
          <a:lstStyle/>
          <a:p>
            <a:pPr lvl="0"/>
            <a:r>
              <a:rPr lang="en-US" noProof="0" smtClean="0"/>
              <a:t>Click icon to add SmartArt graphic</a:t>
            </a:r>
            <a:endParaRPr lang="en-US" noProof="0"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vl1pPr>
          </a:lstStyle>
          <a:p>
            <a:pPr>
              <a:defRPr/>
            </a:pPr>
            <a:fld id="{D2138B33-B7B6-498F-B656-F3E6EF152A62}" type="slidenum">
              <a:rPr lang="en-GB"/>
              <a:pPr>
                <a:defRPr/>
              </a:pPr>
              <a:t>‹#›</a:t>
            </a:fld>
            <a:endParaRPr lang="en-GB" dirty="0"/>
          </a:p>
        </p:txBody>
      </p:sp>
    </p:spTree>
    <p:extLst>
      <p:ext uri="{BB962C8B-B14F-4D97-AF65-F5344CB8AC3E}">
        <p14:creationId xmlns:p14="http://schemas.microsoft.com/office/powerpoint/2010/main" val="3685178746"/>
      </p:ext>
    </p:extLst>
  </p:cSld>
  <p:clrMapOvr>
    <a:masterClrMapping/>
  </p:clrMapOvr>
  <p:transition/>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4" y="503238"/>
            <a:ext cx="10972800" cy="7159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71603"/>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3" y="13716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3" y="3709991"/>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1"/>
          </p:nvPr>
        </p:nvSpPr>
        <p:spPr>
          <a:ln/>
        </p:spPr>
        <p:txBody>
          <a:bodyPr/>
          <a:lstStyle>
            <a:lvl1pPr>
              <a:defRPr/>
            </a:lvl1pPr>
          </a:lstStyle>
          <a:p>
            <a:pPr>
              <a:defRPr/>
            </a:pPr>
            <a:fld id="{F8ED1B5E-4790-47B1-A816-A0EC450773E3}" type="slidenum">
              <a:rPr lang="en-GB"/>
              <a:pPr>
                <a:defRPr/>
              </a:pPr>
              <a:t>‹#›</a:t>
            </a:fld>
            <a:endParaRPr lang="en-GB" dirty="0"/>
          </a:p>
        </p:txBody>
      </p:sp>
    </p:spTree>
    <p:extLst>
      <p:ext uri="{BB962C8B-B14F-4D97-AF65-F5344CB8AC3E}">
        <p14:creationId xmlns:p14="http://schemas.microsoft.com/office/powerpoint/2010/main" val="748565521"/>
      </p:ext>
    </p:extLst>
  </p:cSld>
  <p:clrMapOvr>
    <a:masterClrMapping/>
  </p:clrMapOvr>
  <p:transition/>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14" descr="Picture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61" t="331" r="52" b="284"/>
          <a:stretch>
            <a:fillRect/>
          </a:stretch>
        </p:blipFill>
        <p:spPr bwMode="auto">
          <a:xfrm>
            <a:off x="0" y="3429001"/>
            <a:ext cx="12192000" cy="204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68" tIns="47085" rIns="94168" bIns="47085"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i="1" dirty="0"/>
          </a:p>
        </p:txBody>
      </p:sp>
      <p:sp>
        <p:nvSpPr>
          <p:cNvPr id="5" name="AutoShape 4"/>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68" tIns="47085" rIns="94168" bIns="47085"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p>
        </p:txBody>
      </p:sp>
      <p:pic>
        <p:nvPicPr>
          <p:cNvPr id="6"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1995293" cy="28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Rectangle 5"/>
          <p:cNvSpPr>
            <a:spLocks noGrp="1" noChangeArrowheads="1"/>
          </p:cNvSpPr>
          <p:nvPr>
            <p:ph type="ctrTitle" sz="quarter"/>
          </p:nvPr>
        </p:nvSpPr>
        <p:spPr>
          <a:xfrm>
            <a:off x="847392" y="2747108"/>
            <a:ext cx="10362827" cy="410038"/>
          </a:xfrm>
          <a:ln algn="ctr"/>
        </p:spPr>
        <p:txBody>
          <a:bodyPr bIns="0" anchor="b"/>
          <a:lstStyle>
            <a:lvl1pPr>
              <a:lnSpc>
                <a:spcPct val="100000"/>
              </a:lnSpc>
              <a:defRPr sz="2838" b="1">
                <a:solidFill>
                  <a:schemeClr val="tx1"/>
                </a:solidFill>
              </a:defRPr>
            </a:lvl1pPr>
          </a:lstStyle>
          <a:p>
            <a:r>
              <a:rPr lang="en-US" smtClean="0"/>
              <a:t>Click to edit Master title style</a:t>
            </a:r>
            <a:endParaRPr lang="en-GB"/>
          </a:p>
        </p:txBody>
      </p:sp>
      <p:sp>
        <p:nvSpPr>
          <p:cNvPr id="7" name="Rectangle 7"/>
          <p:cNvSpPr>
            <a:spLocks noGrp="1" noChangeArrowheads="1"/>
          </p:cNvSpPr>
          <p:nvPr>
            <p:ph type="ftr" sz="quarter" idx="10"/>
          </p:nvPr>
        </p:nvSpPr>
        <p:spPr>
          <a:xfrm>
            <a:off x="845527" y="6404405"/>
            <a:ext cx="65" cy="160172"/>
          </a:xfrm>
        </p:spPr>
        <p:txBody>
          <a:bodyPr/>
          <a:lstStyle>
            <a:lvl1pPr algn="l">
              <a:defRPr/>
            </a:lvl1pPr>
          </a:lstStyle>
          <a:p>
            <a:pPr>
              <a:defRPr/>
            </a:pPr>
            <a:endParaRPr lang="en-US" dirty="0"/>
          </a:p>
        </p:txBody>
      </p:sp>
    </p:spTree>
    <p:extLst>
      <p:ext uri="{BB962C8B-B14F-4D97-AF65-F5344CB8AC3E}">
        <p14:creationId xmlns:p14="http://schemas.microsoft.com/office/powerpoint/2010/main" val="3938371902"/>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220530615"/>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16" y="4406786"/>
            <a:ext cx="10362827" cy="1362288"/>
          </a:xfrm>
        </p:spPr>
        <p:txBody>
          <a:bodyPr/>
          <a:lstStyle>
            <a:lvl1pPr algn="l">
              <a:defRPr sz="3784" b="1" cap="all"/>
            </a:lvl1pPr>
          </a:lstStyle>
          <a:p>
            <a:r>
              <a:rPr lang="en-US" smtClean="0"/>
              <a:t>Click to edit Master title style</a:t>
            </a:r>
            <a:endParaRPr lang="en-US"/>
          </a:p>
        </p:txBody>
      </p:sp>
      <p:sp>
        <p:nvSpPr>
          <p:cNvPr id="3" name="Text Placeholder 2"/>
          <p:cNvSpPr>
            <a:spLocks noGrp="1"/>
          </p:cNvSpPr>
          <p:nvPr>
            <p:ph type="body" idx="1"/>
          </p:nvPr>
        </p:nvSpPr>
        <p:spPr>
          <a:xfrm>
            <a:off x="963116" y="2906314"/>
            <a:ext cx="10362827" cy="1500469"/>
          </a:xfrm>
        </p:spPr>
        <p:txBody>
          <a:bodyPr anchor="b"/>
          <a:lstStyle>
            <a:lvl1pPr marL="0" indent="0">
              <a:buNone/>
              <a:defRPr sz="1892"/>
            </a:lvl1pPr>
            <a:lvl2pPr marL="432417" indent="0">
              <a:buNone/>
              <a:defRPr sz="1703"/>
            </a:lvl2pPr>
            <a:lvl3pPr marL="864833" indent="0">
              <a:buNone/>
              <a:defRPr sz="1608"/>
            </a:lvl3pPr>
            <a:lvl4pPr marL="1297249" indent="0">
              <a:buNone/>
              <a:defRPr sz="1325"/>
            </a:lvl4pPr>
            <a:lvl5pPr marL="1729665" indent="0">
              <a:buNone/>
              <a:defRPr sz="1325"/>
            </a:lvl5pPr>
            <a:lvl6pPr marL="2162081" indent="0">
              <a:buNone/>
              <a:defRPr sz="1325"/>
            </a:lvl6pPr>
            <a:lvl7pPr marL="2594498" indent="0">
              <a:buNone/>
              <a:defRPr sz="1325"/>
            </a:lvl7pPr>
            <a:lvl8pPr marL="3026914" indent="0">
              <a:buNone/>
              <a:defRPr sz="1325"/>
            </a:lvl8pPr>
            <a:lvl9pPr marL="3459330" indent="0">
              <a:buNone/>
              <a:defRPr sz="1325"/>
            </a:lvl9pPr>
          </a:lstStyle>
          <a:p>
            <a:pPr lvl="0"/>
            <a:r>
              <a:rPr lang="en-US" smtClean="0"/>
              <a:t>Click to edit Master text styles</a:t>
            </a:r>
          </a:p>
        </p:txBody>
      </p:sp>
      <p:sp>
        <p:nvSpPr>
          <p:cNvPr id="4" name="Rectangle 14"/>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916621924"/>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7541" y="1249642"/>
            <a:ext cx="5328867" cy="4973027"/>
          </a:xfr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5595" y="1249642"/>
            <a:ext cx="5328868" cy="4973027"/>
          </a:xfr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17864523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08439636"/>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350" y="274861"/>
            <a:ext cx="109713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348" y="1535017"/>
            <a:ext cx="5386730" cy="639840"/>
          </a:xfrm>
        </p:spPr>
        <p:txBody>
          <a:bodyPr anchor="b"/>
          <a:lstStyle>
            <a:lvl1pPr marL="0" indent="0">
              <a:buNone/>
              <a:defRPr sz="2271" b="1"/>
            </a:lvl1pPr>
            <a:lvl2pPr marL="432417" indent="0">
              <a:buNone/>
              <a:defRPr sz="1892" b="1"/>
            </a:lvl2pPr>
            <a:lvl3pPr marL="864833" indent="0">
              <a:buNone/>
              <a:defRPr sz="1703" b="1"/>
            </a:lvl3pPr>
            <a:lvl4pPr marL="1297249" indent="0">
              <a:buNone/>
              <a:defRPr sz="1608" b="1"/>
            </a:lvl4pPr>
            <a:lvl5pPr marL="1729665" indent="0">
              <a:buNone/>
              <a:defRPr sz="1608" b="1"/>
            </a:lvl5pPr>
            <a:lvl6pPr marL="2162081" indent="0">
              <a:buNone/>
              <a:defRPr sz="1608" b="1"/>
            </a:lvl6pPr>
            <a:lvl7pPr marL="2594498" indent="0">
              <a:buNone/>
              <a:defRPr sz="1608" b="1"/>
            </a:lvl7pPr>
            <a:lvl8pPr marL="3026914" indent="0">
              <a:buNone/>
              <a:defRPr sz="1608" b="1"/>
            </a:lvl8pPr>
            <a:lvl9pPr marL="3459330" indent="0">
              <a:buNone/>
              <a:defRPr sz="1608" b="1"/>
            </a:lvl9pPr>
          </a:lstStyle>
          <a:p>
            <a:pPr lvl="0"/>
            <a:r>
              <a:rPr lang="en-US" smtClean="0"/>
              <a:t>Click to edit Master text styles</a:t>
            </a:r>
          </a:p>
        </p:txBody>
      </p:sp>
      <p:sp>
        <p:nvSpPr>
          <p:cNvPr id="4" name="Content Placeholder 3"/>
          <p:cNvSpPr>
            <a:spLocks noGrp="1"/>
          </p:cNvSpPr>
          <p:nvPr>
            <p:ph sz="half" idx="2"/>
          </p:nvPr>
        </p:nvSpPr>
        <p:spPr>
          <a:xfrm>
            <a:off x="610348" y="2174857"/>
            <a:ext cx="5386730" cy="3951686"/>
          </a:xfrm>
        </p:spPr>
        <p:txBody>
          <a:bodyPr/>
          <a:lstStyle>
            <a:lvl1pPr>
              <a:defRPr sz="2271"/>
            </a:lvl1pPr>
            <a:lvl2pPr>
              <a:defRPr sz="1892"/>
            </a:lvl2pPr>
            <a:lvl3pPr>
              <a:defRPr sz="1703"/>
            </a:lvl3pPr>
            <a:lvl4pPr>
              <a:defRPr sz="1608"/>
            </a:lvl4pPr>
            <a:lvl5pPr>
              <a:defRPr sz="1608"/>
            </a:lvl5pPr>
            <a:lvl6pPr>
              <a:defRPr sz="1608"/>
            </a:lvl6pPr>
            <a:lvl7pPr>
              <a:defRPr sz="1608"/>
            </a:lvl7pPr>
            <a:lvl8pPr>
              <a:defRPr sz="1608"/>
            </a:lvl8pPr>
            <a:lvl9pPr>
              <a:defRPr sz="16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061" y="1535017"/>
            <a:ext cx="5388596" cy="639840"/>
          </a:xfrm>
        </p:spPr>
        <p:txBody>
          <a:bodyPr anchor="b"/>
          <a:lstStyle>
            <a:lvl1pPr marL="0" indent="0">
              <a:buNone/>
              <a:defRPr sz="2271" b="1"/>
            </a:lvl1pPr>
            <a:lvl2pPr marL="432417" indent="0">
              <a:buNone/>
              <a:defRPr sz="1892" b="1"/>
            </a:lvl2pPr>
            <a:lvl3pPr marL="864833" indent="0">
              <a:buNone/>
              <a:defRPr sz="1703" b="1"/>
            </a:lvl3pPr>
            <a:lvl4pPr marL="1297249" indent="0">
              <a:buNone/>
              <a:defRPr sz="1608" b="1"/>
            </a:lvl4pPr>
            <a:lvl5pPr marL="1729665" indent="0">
              <a:buNone/>
              <a:defRPr sz="1608" b="1"/>
            </a:lvl5pPr>
            <a:lvl6pPr marL="2162081" indent="0">
              <a:buNone/>
              <a:defRPr sz="1608" b="1"/>
            </a:lvl6pPr>
            <a:lvl7pPr marL="2594498" indent="0">
              <a:buNone/>
              <a:defRPr sz="1608" b="1"/>
            </a:lvl7pPr>
            <a:lvl8pPr marL="3026914" indent="0">
              <a:buNone/>
              <a:defRPr sz="1608" b="1"/>
            </a:lvl8pPr>
            <a:lvl9pPr marL="3459330" indent="0">
              <a:buNone/>
              <a:defRPr sz="1608" b="1"/>
            </a:lvl9pPr>
          </a:lstStyle>
          <a:p>
            <a:pPr lvl="0"/>
            <a:r>
              <a:rPr lang="en-US" smtClean="0"/>
              <a:t>Click to edit Master text styles</a:t>
            </a:r>
          </a:p>
        </p:txBody>
      </p:sp>
      <p:sp>
        <p:nvSpPr>
          <p:cNvPr id="6" name="Content Placeholder 5"/>
          <p:cNvSpPr>
            <a:spLocks noGrp="1"/>
          </p:cNvSpPr>
          <p:nvPr>
            <p:ph sz="quarter" idx="4"/>
          </p:nvPr>
        </p:nvSpPr>
        <p:spPr>
          <a:xfrm>
            <a:off x="6193061" y="2174857"/>
            <a:ext cx="5388596" cy="3951686"/>
          </a:xfrm>
        </p:spPr>
        <p:txBody>
          <a:bodyPr/>
          <a:lstStyle>
            <a:lvl1pPr>
              <a:defRPr sz="2271"/>
            </a:lvl1pPr>
            <a:lvl2pPr>
              <a:defRPr sz="1892"/>
            </a:lvl2pPr>
            <a:lvl3pPr>
              <a:defRPr sz="1703"/>
            </a:lvl3pPr>
            <a:lvl4pPr>
              <a:defRPr sz="1608"/>
            </a:lvl4pPr>
            <a:lvl5pPr>
              <a:defRPr sz="1608"/>
            </a:lvl5pPr>
            <a:lvl6pPr>
              <a:defRPr sz="1608"/>
            </a:lvl6pPr>
            <a:lvl7pPr>
              <a:defRPr sz="1608"/>
            </a:lvl7pPr>
            <a:lvl8pPr>
              <a:defRPr sz="1608"/>
            </a:lvl8pPr>
            <a:lvl9pPr>
              <a:defRPr sz="16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177297844"/>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836715270"/>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374888162"/>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348" y="273359"/>
            <a:ext cx="4011115" cy="1161024"/>
          </a:xfrm>
        </p:spPr>
        <p:txBody>
          <a:bodyPr anchor="b"/>
          <a:lstStyle>
            <a:lvl1pPr algn="l">
              <a:defRPr sz="1892" b="1"/>
            </a:lvl1pPr>
          </a:lstStyle>
          <a:p>
            <a:r>
              <a:rPr lang="en-US" smtClean="0"/>
              <a:t>Click to edit Master title style</a:t>
            </a:r>
            <a:endParaRPr lang="en-US"/>
          </a:p>
        </p:txBody>
      </p:sp>
      <p:sp>
        <p:nvSpPr>
          <p:cNvPr id="3" name="Content Placeholder 2"/>
          <p:cNvSpPr>
            <a:spLocks noGrp="1"/>
          </p:cNvSpPr>
          <p:nvPr>
            <p:ph idx="1"/>
          </p:nvPr>
        </p:nvSpPr>
        <p:spPr>
          <a:xfrm>
            <a:off x="4767053" y="273359"/>
            <a:ext cx="6814604" cy="5853182"/>
          </a:xfrm>
        </p:spPr>
        <p:txBody>
          <a:bodyPr/>
          <a:lstStyle>
            <a:lvl1pPr>
              <a:defRPr sz="3028"/>
            </a:lvl1pPr>
            <a:lvl2pPr>
              <a:defRPr sz="2649"/>
            </a:lvl2pPr>
            <a:lvl3pPr>
              <a:defRPr sz="2271"/>
            </a:lvl3pPr>
            <a:lvl4pPr>
              <a:defRPr sz="1892"/>
            </a:lvl4pPr>
            <a:lvl5pPr>
              <a:defRPr sz="1892"/>
            </a:lvl5pPr>
            <a:lvl6pPr>
              <a:defRPr sz="1892"/>
            </a:lvl6pPr>
            <a:lvl7pPr>
              <a:defRPr sz="1892"/>
            </a:lvl7pPr>
            <a:lvl8pPr>
              <a:defRPr sz="1892"/>
            </a:lvl8pPr>
            <a:lvl9pPr>
              <a:defRPr sz="18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348" y="1434383"/>
            <a:ext cx="4011115" cy="4692158"/>
          </a:xfrm>
        </p:spPr>
        <p:txBody>
          <a:bodyPr/>
          <a:lstStyle>
            <a:lvl1pPr marL="0" indent="0">
              <a:buNone/>
              <a:defRPr sz="1325"/>
            </a:lvl1pPr>
            <a:lvl2pPr marL="432417" indent="0">
              <a:buNone/>
              <a:defRPr sz="1135"/>
            </a:lvl2pPr>
            <a:lvl3pPr marL="864833" indent="0">
              <a:buNone/>
              <a:defRPr sz="946"/>
            </a:lvl3pPr>
            <a:lvl4pPr marL="1297249" indent="0">
              <a:buNone/>
              <a:defRPr sz="851"/>
            </a:lvl4pPr>
            <a:lvl5pPr marL="1729665" indent="0">
              <a:buNone/>
              <a:defRPr sz="851"/>
            </a:lvl5pPr>
            <a:lvl6pPr marL="2162081" indent="0">
              <a:buNone/>
              <a:defRPr sz="851"/>
            </a:lvl6pPr>
            <a:lvl7pPr marL="2594498" indent="0">
              <a:buNone/>
              <a:defRPr sz="851"/>
            </a:lvl7pPr>
            <a:lvl8pPr marL="3026914" indent="0">
              <a:buNone/>
              <a:defRPr sz="851"/>
            </a:lvl8pPr>
            <a:lvl9pPr marL="3459330" indent="0">
              <a:buNone/>
              <a:defRPr sz="851"/>
            </a:lvl9pPr>
          </a:lstStyle>
          <a:p>
            <a:pPr lvl="0"/>
            <a:r>
              <a:rPr lang="en-US" smtClean="0"/>
              <a:t>Click to edit Master text styles</a:t>
            </a:r>
          </a:p>
        </p:txBody>
      </p:sp>
      <p:sp>
        <p:nvSpPr>
          <p:cNvPr id="5" name="Rectangle 14"/>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697061032"/>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24" y="4800302"/>
            <a:ext cx="7316693" cy="567745"/>
          </a:xfrm>
        </p:spPr>
        <p:txBody>
          <a:bodyPr anchor="b"/>
          <a:lstStyle>
            <a:lvl1pPr algn="l">
              <a:defRPr sz="1892" b="1"/>
            </a:lvl1pPr>
          </a:lstStyle>
          <a:p>
            <a:r>
              <a:rPr lang="en-US" smtClean="0"/>
              <a:t>Click to edit Master title style</a:t>
            </a:r>
            <a:endParaRPr lang="en-US"/>
          </a:p>
        </p:txBody>
      </p:sp>
      <p:sp>
        <p:nvSpPr>
          <p:cNvPr id="3" name="Picture Placeholder 2"/>
          <p:cNvSpPr>
            <a:spLocks noGrp="1"/>
          </p:cNvSpPr>
          <p:nvPr>
            <p:ph type="pic" idx="1"/>
          </p:nvPr>
        </p:nvSpPr>
        <p:spPr>
          <a:xfrm>
            <a:off x="2389124" y="612804"/>
            <a:ext cx="7316693" cy="4115401"/>
          </a:xfrm>
        </p:spPr>
        <p:txBody>
          <a:bodyPr/>
          <a:lstStyle>
            <a:lvl1pPr marL="0" indent="0">
              <a:buNone/>
              <a:defRPr sz="3028"/>
            </a:lvl1pPr>
            <a:lvl2pPr marL="432417" indent="0">
              <a:buNone/>
              <a:defRPr sz="2649"/>
            </a:lvl2pPr>
            <a:lvl3pPr marL="864833" indent="0">
              <a:buNone/>
              <a:defRPr sz="2271"/>
            </a:lvl3pPr>
            <a:lvl4pPr marL="1297249" indent="0">
              <a:buNone/>
              <a:defRPr sz="1892"/>
            </a:lvl4pPr>
            <a:lvl5pPr marL="1729665" indent="0">
              <a:buNone/>
              <a:defRPr sz="1892"/>
            </a:lvl5pPr>
            <a:lvl6pPr marL="2162081" indent="0">
              <a:buNone/>
              <a:defRPr sz="1892"/>
            </a:lvl6pPr>
            <a:lvl7pPr marL="2594498" indent="0">
              <a:buNone/>
              <a:defRPr sz="1892"/>
            </a:lvl7pPr>
            <a:lvl8pPr marL="3026914" indent="0">
              <a:buNone/>
              <a:defRPr sz="1892"/>
            </a:lvl8pPr>
            <a:lvl9pPr marL="3459330" indent="0">
              <a:buNone/>
              <a:defRPr sz="1892"/>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2389124" y="5368047"/>
            <a:ext cx="7316693" cy="803555"/>
          </a:xfrm>
        </p:spPr>
        <p:txBody>
          <a:bodyPr/>
          <a:lstStyle>
            <a:lvl1pPr marL="0" indent="0">
              <a:buNone/>
              <a:defRPr sz="1325"/>
            </a:lvl1pPr>
            <a:lvl2pPr marL="432417" indent="0">
              <a:buNone/>
              <a:defRPr sz="1135"/>
            </a:lvl2pPr>
            <a:lvl3pPr marL="864833" indent="0">
              <a:buNone/>
              <a:defRPr sz="946"/>
            </a:lvl3pPr>
            <a:lvl4pPr marL="1297249" indent="0">
              <a:buNone/>
              <a:defRPr sz="851"/>
            </a:lvl4pPr>
            <a:lvl5pPr marL="1729665" indent="0">
              <a:buNone/>
              <a:defRPr sz="851"/>
            </a:lvl5pPr>
            <a:lvl6pPr marL="2162081" indent="0">
              <a:buNone/>
              <a:defRPr sz="851"/>
            </a:lvl6pPr>
            <a:lvl7pPr marL="2594498" indent="0">
              <a:buNone/>
              <a:defRPr sz="851"/>
            </a:lvl7pPr>
            <a:lvl8pPr marL="3026914" indent="0">
              <a:buNone/>
              <a:defRPr sz="851"/>
            </a:lvl8pPr>
            <a:lvl9pPr marL="3459330" indent="0">
              <a:buNone/>
              <a:defRPr sz="851"/>
            </a:lvl9pPr>
          </a:lstStyle>
          <a:p>
            <a:pPr lvl="0"/>
            <a:r>
              <a:rPr lang="en-US" smtClean="0"/>
              <a:t>Click to edit Master text styles</a:t>
            </a:r>
          </a:p>
        </p:txBody>
      </p:sp>
      <p:sp>
        <p:nvSpPr>
          <p:cNvPr id="5" name="Rectangle 14"/>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052542375"/>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105831346"/>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6166" y="294389"/>
            <a:ext cx="2708297" cy="59282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7541" y="294389"/>
            <a:ext cx="7949437" cy="59282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286599840"/>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587" y="2129797"/>
            <a:ext cx="10362827" cy="147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9174" y="3885600"/>
            <a:ext cx="8533653" cy="1752800"/>
          </a:xfrm>
          <a:prstGeom prst="rect">
            <a:avLst/>
          </a:prstGeom>
        </p:spPr>
        <p:txBody>
          <a:bodyPr lIns="91410" tIns="45706" rIns="91410" bIns="45706"/>
          <a:lstStyle>
            <a:lvl1pPr marL="0" indent="0" algn="ctr">
              <a:buNone/>
              <a:defRPr/>
            </a:lvl1pPr>
            <a:lvl2pPr marL="432417" indent="0" algn="ctr">
              <a:buNone/>
              <a:defRPr/>
            </a:lvl2pPr>
            <a:lvl3pPr marL="864833" indent="0" algn="ctr">
              <a:buNone/>
              <a:defRPr/>
            </a:lvl3pPr>
            <a:lvl4pPr marL="1297249" indent="0" algn="ctr">
              <a:buNone/>
              <a:defRPr/>
            </a:lvl4pPr>
            <a:lvl5pPr marL="1729665" indent="0" algn="ctr">
              <a:buNone/>
              <a:defRPr/>
            </a:lvl5pPr>
            <a:lvl6pPr marL="2162081" indent="0" algn="ctr">
              <a:buNone/>
              <a:defRPr/>
            </a:lvl6pPr>
            <a:lvl7pPr marL="2594498" indent="0" algn="ctr">
              <a:buNone/>
              <a:defRPr/>
            </a:lvl7pPr>
            <a:lvl8pPr marL="3026914" indent="0" algn="ctr">
              <a:buNone/>
              <a:defRPr/>
            </a:lvl8pPr>
            <a:lvl9pPr marL="3459330" indent="0" algn="ctr">
              <a:buNone/>
              <a:defRPr/>
            </a:lvl9pPr>
          </a:lstStyle>
          <a:p>
            <a:r>
              <a:rPr lang="en-US" smtClean="0"/>
              <a:t>Click to edit Master subtitle style</a:t>
            </a:r>
            <a:endParaRPr lang="en-US"/>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95012046"/>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10350" y="1599602"/>
            <a:ext cx="10971307" cy="4526941"/>
          </a:xfrm>
          <a:prstGeom prst="rect">
            <a:avLst/>
          </a:prstGeom>
        </p:spPr>
        <p:txBody>
          <a:bodyPr lIns="91410" tIns="45706" rIns="91410" bIns="4570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240610134"/>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16" y="4406786"/>
            <a:ext cx="10362827" cy="1362288"/>
          </a:xfrm>
        </p:spPr>
        <p:txBody>
          <a:bodyPr/>
          <a:lstStyle>
            <a:lvl1pPr algn="l">
              <a:defRPr sz="3784" b="1" cap="all"/>
            </a:lvl1pPr>
          </a:lstStyle>
          <a:p>
            <a:r>
              <a:rPr lang="en-US" smtClean="0"/>
              <a:t>Click to edit Master title style</a:t>
            </a:r>
            <a:endParaRPr lang="en-US"/>
          </a:p>
        </p:txBody>
      </p:sp>
      <p:sp>
        <p:nvSpPr>
          <p:cNvPr id="3" name="Text Placeholder 2"/>
          <p:cNvSpPr>
            <a:spLocks noGrp="1"/>
          </p:cNvSpPr>
          <p:nvPr>
            <p:ph type="body" idx="1"/>
          </p:nvPr>
        </p:nvSpPr>
        <p:spPr>
          <a:xfrm>
            <a:off x="963116" y="2906314"/>
            <a:ext cx="10362827" cy="1500469"/>
          </a:xfrm>
          <a:prstGeom prst="rect">
            <a:avLst/>
          </a:prstGeom>
        </p:spPr>
        <p:txBody>
          <a:bodyPr lIns="91410" tIns="45706" rIns="91410" bIns="45706" anchor="b"/>
          <a:lstStyle>
            <a:lvl1pPr marL="0" indent="0">
              <a:buNone/>
              <a:defRPr sz="1892"/>
            </a:lvl1pPr>
            <a:lvl2pPr marL="432417" indent="0">
              <a:buNone/>
              <a:defRPr sz="1703"/>
            </a:lvl2pPr>
            <a:lvl3pPr marL="864833" indent="0">
              <a:buNone/>
              <a:defRPr sz="1608"/>
            </a:lvl3pPr>
            <a:lvl4pPr marL="1297249" indent="0">
              <a:buNone/>
              <a:defRPr sz="1325"/>
            </a:lvl4pPr>
            <a:lvl5pPr marL="1729665" indent="0">
              <a:buNone/>
              <a:defRPr sz="1325"/>
            </a:lvl5pPr>
            <a:lvl6pPr marL="2162081" indent="0">
              <a:buNone/>
              <a:defRPr sz="1325"/>
            </a:lvl6pPr>
            <a:lvl7pPr marL="2594498" indent="0">
              <a:buNone/>
              <a:defRPr sz="1325"/>
            </a:lvl7pPr>
            <a:lvl8pPr marL="3026914" indent="0">
              <a:buNone/>
              <a:defRPr sz="1325"/>
            </a:lvl8pPr>
            <a:lvl9pPr marL="3459330" indent="0">
              <a:buNone/>
              <a:defRPr sz="1325"/>
            </a:lvl9pPr>
          </a:lstStyle>
          <a:p>
            <a:pPr lvl="0"/>
            <a:r>
              <a:rPr lang="en-US" smtClean="0"/>
              <a:t>Click to edit Master text styles</a:t>
            </a:r>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71626791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3732208901"/>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352" y="1599602"/>
            <a:ext cx="5396059" cy="4526941"/>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5595" y="1599602"/>
            <a:ext cx="5396062" cy="4526941"/>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804332051"/>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350" y="274861"/>
            <a:ext cx="109713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348" y="1535017"/>
            <a:ext cx="5386730" cy="639840"/>
          </a:xfrm>
          <a:prstGeom prst="rect">
            <a:avLst/>
          </a:prstGeom>
        </p:spPr>
        <p:txBody>
          <a:bodyPr lIns="91410" tIns="45706" rIns="91410" bIns="45706" anchor="b"/>
          <a:lstStyle>
            <a:lvl1pPr marL="0" indent="0">
              <a:buNone/>
              <a:defRPr sz="2271" b="1"/>
            </a:lvl1pPr>
            <a:lvl2pPr marL="432417" indent="0">
              <a:buNone/>
              <a:defRPr sz="1892" b="1"/>
            </a:lvl2pPr>
            <a:lvl3pPr marL="864833" indent="0">
              <a:buNone/>
              <a:defRPr sz="1703" b="1"/>
            </a:lvl3pPr>
            <a:lvl4pPr marL="1297249" indent="0">
              <a:buNone/>
              <a:defRPr sz="1608" b="1"/>
            </a:lvl4pPr>
            <a:lvl5pPr marL="1729665" indent="0">
              <a:buNone/>
              <a:defRPr sz="1608" b="1"/>
            </a:lvl5pPr>
            <a:lvl6pPr marL="2162081" indent="0">
              <a:buNone/>
              <a:defRPr sz="1608" b="1"/>
            </a:lvl6pPr>
            <a:lvl7pPr marL="2594498" indent="0">
              <a:buNone/>
              <a:defRPr sz="1608" b="1"/>
            </a:lvl7pPr>
            <a:lvl8pPr marL="3026914" indent="0">
              <a:buNone/>
              <a:defRPr sz="1608" b="1"/>
            </a:lvl8pPr>
            <a:lvl9pPr marL="3459330" indent="0">
              <a:buNone/>
              <a:defRPr sz="1608" b="1"/>
            </a:lvl9pPr>
          </a:lstStyle>
          <a:p>
            <a:pPr lvl="0"/>
            <a:r>
              <a:rPr lang="en-US" smtClean="0"/>
              <a:t>Click to edit Master text styles</a:t>
            </a:r>
          </a:p>
        </p:txBody>
      </p:sp>
      <p:sp>
        <p:nvSpPr>
          <p:cNvPr id="4" name="Content Placeholder 3"/>
          <p:cNvSpPr>
            <a:spLocks noGrp="1"/>
          </p:cNvSpPr>
          <p:nvPr>
            <p:ph sz="half" idx="2"/>
          </p:nvPr>
        </p:nvSpPr>
        <p:spPr>
          <a:xfrm>
            <a:off x="610348" y="2174857"/>
            <a:ext cx="5386730" cy="3951686"/>
          </a:xfrm>
          <a:prstGeom prst="rect">
            <a:avLst/>
          </a:prstGeom>
        </p:spPr>
        <p:txBody>
          <a:bodyPr lIns="91410" tIns="45706" rIns="91410" bIns="45706"/>
          <a:lstStyle>
            <a:lvl1pPr>
              <a:defRPr sz="2271"/>
            </a:lvl1pPr>
            <a:lvl2pPr>
              <a:defRPr sz="1892"/>
            </a:lvl2pPr>
            <a:lvl3pPr>
              <a:defRPr sz="1703"/>
            </a:lvl3pPr>
            <a:lvl4pPr>
              <a:defRPr sz="1608"/>
            </a:lvl4pPr>
            <a:lvl5pPr>
              <a:defRPr sz="1608"/>
            </a:lvl5pPr>
            <a:lvl6pPr>
              <a:defRPr sz="1608"/>
            </a:lvl6pPr>
            <a:lvl7pPr>
              <a:defRPr sz="1608"/>
            </a:lvl7pPr>
            <a:lvl8pPr>
              <a:defRPr sz="1608"/>
            </a:lvl8pPr>
            <a:lvl9pPr>
              <a:defRPr sz="16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061" y="1535017"/>
            <a:ext cx="5388596" cy="639840"/>
          </a:xfrm>
          <a:prstGeom prst="rect">
            <a:avLst/>
          </a:prstGeom>
        </p:spPr>
        <p:txBody>
          <a:bodyPr lIns="91410" tIns="45706" rIns="91410" bIns="45706" anchor="b"/>
          <a:lstStyle>
            <a:lvl1pPr marL="0" indent="0">
              <a:buNone/>
              <a:defRPr sz="2271" b="1"/>
            </a:lvl1pPr>
            <a:lvl2pPr marL="432417" indent="0">
              <a:buNone/>
              <a:defRPr sz="1892" b="1"/>
            </a:lvl2pPr>
            <a:lvl3pPr marL="864833" indent="0">
              <a:buNone/>
              <a:defRPr sz="1703" b="1"/>
            </a:lvl3pPr>
            <a:lvl4pPr marL="1297249" indent="0">
              <a:buNone/>
              <a:defRPr sz="1608" b="1"/>
            </a:lvl4pPr>
            <a:lvl5pPr marL="1729665" indent="0">
              <a:buNone/>
              <a:defRPr sz="1608" b="1"/>
            </a:lvl5pPr>
            <a:lvl6pPr marL="2162081" indent="0">
              <a:buNone/>
              <a:defRPr sz="1608" b="1"/>
            </a:lvl6pPr>
            <a:lvl7pPr marL="2594498" indent="0">
              <a:buNone/>
              <a:defRPr sz="1608" b="1"/>
            </a:lvl7pPr>
            <a:lvl8pPr marL="3026914" indent="0">
              <a:buNone/>
              <a:defRPr sz="1608" b="1"/>
            </a:lvl8pPr>
            <a:lvl9pPr marL="3459330" indent="0">
              <a:buNone/>
              <a:defRPr sz="1608" b="1"/>
            </a:lvl9pPr>
          </a:lstStyle>
          <a:p>
            <a:pPr lvl="0"/>
            <a:r>
              <a:rPr lang="en-US" smtClean="0"/>
              <a:t>Click to edit Master text styles</a:t>
            </a:r>
          </a:p>
        </p:txBody>
      </p:sp>
      <p:sp>
        <p:nvSpPr>
          <p:cNvPr id="6" name="Content Placeholder 5"/>
          <p:cNvSpPr>
            <a:spLocks noGrp="1"/>
          </p:cNvSpPr>
          <p:nvPr>
            <p:ph sz="quarter" idx="4"/>
          </p:nvPr>
        </p:nvSpPr>
        <p:spPr>
          <a:xfrm>
            <a:off x="6193061" y="2174857"/>
            <a:ext cx="5388596" cy="3951686"/>
          </a:xfrm>
          <a:prstGeom prst="rect">
            <a:avLst/>
          </a:prstGeom>
        </p:spPr>
        <p:txBody>
          <a:bodyPr lIns="91410" tIns="45706" rIns="91410" bIns="45706"/>
          <a:lstStyle>
            <a:lvl1pPr>
              <a:defRPr sz="2271"/>
            </a:lvl1pPr>
            <a:lvl2pPr>
              <a:defRPr sz="1892"/>
            </a:lvl2pPr>
            <a:lvl3pPr>
              <a:defRPr sz="1703"/>
            </a:lvl3pPr>
            <a:lvl4pPr>
              <a:defRPr sz="1608"/>
            </a:lvl4pPr>
            <a:lvl5pPr>
              <a:defRPr sz="1608"/>
            </a:lvl5pPr>
            <a:lvl6pPr>
              <a:defRPr sz="1608"/>
            </a:lvl6pPr>
            <a:lvl7pPr>
              <a:defRPr sz="1608"/>
            </a:lvl7pPr>
            <a:lvl8pPr>
              <a:defRPr sz="1608"/>
            </a:lvl8pPr>
            <a:lvl9pPr>
              <a:defRPr sz="16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257865870"/>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840212488"/>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761321940"/>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348" y="273359"/>
            <a:ext cx="4011115" cy="1161024"/>
          </a:xfrm>
        </p:spPr>
        <p:txBody>
          <a:bodyPr anchor="b"/>
          <a:lstStyle>
            <a:lvl1pPr algn="l">
              <a:defRPr sz="1892" b="1"/>
            </a:lvl1pPr>
          </a:lstStyle>
          <a:p>
            <a:r>
              <a:rPr lang="en-US" smtClean="0"/>
              <a:t>Click to edit Master title style</a:t>
            </a:r>
            <a:endParaRPr lang="en-US"/>
          </a:p>
        </p:txBody>
      </p:sp>
      <p:sp>
        <p:nvSpPr>
          <p:cNvPr id="3" name="Content Placeholder 2"/>
          <p:cNvSpPr>
            <a:spLocks noGrp="1"/>
          </p:cNvSpPr>
          <p:nvPr>
            <p:ph idx="1"/>
          </p:nvPr>
        </p:nvSpPr>
        <p:spPr>
          <a:xfrm>
            <a:off x="4767053" y="273359"/>
            <a:ext cx="6814604" cy="5853182"/>
          </a:xfrm>
          <a:prstGeom prst="rect">
            <a:avLst/>
          </a:prstGeom>
        </p:spPr>
        <p:txBody>
          <a:bodyPr lIns="91410" tIns="45706" rIns="91410" bIns="45706"/>
          <a:lstStyle>
            <a:lvl1pPr>
              <a:defRPr sz="3028"/>
            </a:lvl1pPr>
            <a:lvl2pPr>
              <a:defRPr sz="2649"/>
            </a:lvl2pPr>
            <a:lvl3pPr>
              <a:defRPr sz="2271"/>
            </a:lvl3pPr>
            <a:lvl4pPr>
              <a:defRPr sz="1892"/>
            </a:lvl4pPr>
            <a:lvl5pPr>
              <a:defRPr sz="1892"/>
            </a:lvl5pPr>
            <a:lvl6pPr>
              <a:defRPr sz="1892"/>
            </a:lvl6pPr>
            <a:lvl7pPr>
              <a:defRPr sz="1892"/>
            </a:lvl7pPr>
            <a:lvl8pPr>
              <a:defRPr sz="1892"/>
            </a:lvl8pPr>
            <a:lvl9pPr>
              <a:defRPr sz="18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348" y="1434383"/>
            <a:ext cx="4011115" cy="4692158"/>
          </a:xfrm>
          <a:prstGeom prst="rect">
            <a:avLst/>
          </a:prstGeom>
        </p:spPr>
        <p:txBody>
          <a:bodyPr lIns="91410" tIns="45706" rIns="91410" bIns="45706"/>
          <a:lstStyle>
            <a:lvl1pPr marL="0" indent="0">
              <a:buNone/>
              <a:defRPr sz="1325"/>
            </a:lvl1pPr>
            <a:lvl2pPr marL="432417" indent="0">
              <a:buNone/>
              <a:defRPr sz="1135"/>
            </a:lvl2pPr>
            <a:lvl3pPr marL="864833" indent="0">
              <a:buNone/>
              <a:defRPr sz="946"/>
            </a:lvl3pPr>
            <a:lvl4pPr marL="1297249" indent="0">
              <a:buNone/>
              <a:defRPr sz="851"/>
            </a:lvl4pPr>
            <a:lvl5pPr marL="1729665" indent="0">
              <a:buNone/>
              <a:defRPr sz="851"/>
            </a:lvl5pPr>
            <a:lvl6pPr marL="2162081" indent="0">
              <a:buNone/>
              <a:defRPr sz="851"/>
            </a:lvl6pPr>
            <a:lvl7pPr marL="2594498" indent="0">
              <a:buNone/>
              <a:defRPr sz="851"/>
            </a:lvl7pPr>
            <a:lvl8pPr marL="3026914" indent="0">
              <a:buNone/>
              <a:defRPr sz="851"/>
            </a:lvl8pPr>
            <a:lvl9pPr marL="3459330" indent="0">
              <a:buNone/>
              <a:defRPr sz="851"/>
            </a:lvl9pPr>
          </a:lstStyle>
          <a:p>
            <a:pPr lvl="0"/>
            <a:r>
              <a:rPr lang="en-US" smtClean="0"/>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274854422"/>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24" y="4800302"/>
            <a:ext cx="7316693" cy="567745"/>
          </a:xfrm>
        </p:spPr>
        <p:txBody>
          <a:bodyPr anchor="b"/>
          <a:lstStyle>
            <a:lvl1pPr algn="l">
              <a:defRPr sz="1892" b="1"/>
            </a:lvl1pPr>
          </a:lstStyle>
          <a:p>
            <a:r>
              <a:rPr lang="en-US" smtClean="0"/>
              <a:t>Click to edit Master title style</a:t>
            </a:r>
            <a:endParaRPr lang="en-US"/>
          </a:p>
        </p:txBody>
      </p:sp>
      <p:sp>
        <p:nvSpPr>
          <p:cNvPr id="3" name="Picture Placeholder 2"/>
          <p:cNvSpPr>
            <a:spLocks noGrp="1"/>
          </p:cNvSpPr>
          <p:nvPr>
            <p:ph type="pic" idx="1"/>
          </p:nvPr>
        </p:nvSpPr>
        <p:spPr>
          <a:xfrm>
            <a:off x="2389124" y="612804"/>
            <a:ext cx="7316693" cy="4115401"/>
          </a:xfrm>
          <a:prstGeom prst="rect">
            <a:avLst/>
          </a:prstGeom>
        </p:spPr>
        <p:txBody>
          <a:bodyPr lIns="91410" tIns="45706" rIns="91410" bIns="45706"/>
          <a:lstStyle>
            <a:lvl1pPr marL="0" indent="0">
              <a:buNone/>
              <a:defRPr sz="3028"/>
            </a:lvl1pPr>
            <a:lvl2pPr marL="432417" indent="0">
              <a:buNone/>
              <a:defRPr sz="2649"/>
            </a:lvl2pPr>
            <a:lvl3pPr marL="864833" indent="0">
              <a:buNone/>
              <a:defRPr sz="2271"/>
            </a:lvl3pPr>
            <a:lvl4pPr marL="1297249" indent="0">
              <a:buNone/>
              <a:defRPr sz="1892"/>
            </a:lvl4pPr>
            <a:lvl5pPr marL="1729665" indent="0">
              <a:buNone/>
              <a:defRPr sz="1892"/>
            </a:lvl5pPr>
            <a:lvl6pPr marL="2162081" indent="0">
              <a:buNone/>
              <a:defRPr sz="1892"/>
            </a:lvl6pPr>
            <a:lvl7pPr marL="2594498" indent="0">
              <a:buNone/>
              <a:defRPr sz="1892"/>
            </a:lvl7pPr>
            <a:lvl8pPr marL="3026914" indent="0">
              <a:buNone/>
              <a:defRPr sz="1892"/>
            </a:lvl8pPr>
            <a:lvl9pPr marL="3459330" indent="0">
              <a:buNone/>
              <a:defRPr sz="1892"/>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2389124" y="5368047"/>
            <a:ext cx="7316693" cy="803555"/>
          </a:xfrm>
          <a:prstGeom prst="rect">
            <a:avLst/>
          </a:prstGeom>
        </p:spPr>
        <p:txBody>
          <a:bodyPr lIns="91410" tIns="45706" rIns="91410" bIns="45706"/>
          <a:lstStyle>
            <a:lvl1pPr marL="0" indent="0">
              <a:buNone/>
              <a:defRPr sz="1325"/>
            </a:lvl1pPr>
            <a:lvl2pPr marL="432417" indent="0">
              <a:buNone/>
              <a:defRPr sz="1135"/>
            </a:lvl2pPr>
            <a:lvl3pPr marL="864833" indent="0">
              <a:buNone/>
              <a:defRPr sz="946"/>
            </a:lvl3pPr>
            <a:lvl4pPr marL="1297249" indent="0">
              <a:buNone/>
              <a:defRPr sz="851"/>
            </a:lvl4pPr>
            <a:lvl5pPr marL="1729665" indent="0">
              <a:buNone/>
              <a:defRPr sz="851"/>
            </a:lvl5pPr>
            <a:lvl6pPr marL="2162081" indent="0">
              <a:buNone/>
              <a:defRPr sz="851"/>
            </a:lvl6pPr>
            <a:lvl7pPr marL="2594498" indent="0">
              <a:buNone/>
              <a:defRPr sz="851"/>
            </a:lvl7pPr>
            <a:lvl8pPr marL="3026914" indent="0">
              <a:buNone/>
              <a:defRPr sz="851"/>
            </a:lvl8pPr>
            <a:lvl9pPr marL="3459330" indent="0">
              <a:buNone/>
              <a:defRPr sz="851"/>
            </a:lvl9pPr>
          </a:lstStyle>
          <a:p>
            <a:pPr lvl="0"/>
            <a:r>
              <a:rPr lang="en-US" smtClean="0"/>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141290752"/>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10350" y="1599602"/>
            <a:ext cx="10971307" cy="4526941"/>
          </a:xfrm>
          <a:prstGeom prst="rect">
            <a:avLst/>
          </a:prstGeom>
        </p:spPr>
        <p:txBody>
          <a:bodyPr vert="eaVert" lIns="91410" tIns="45706" rIns="91410" bIns="4570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053844167"/>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4421" y="294389"/>
            <a:ext cx="2766157" cy="58321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348" y="294389"/>
            <a:ext cx="8124889" cy="5832154"/>
          </a:xfrm>
          <a:prstGeom prst="rect">
            <a:avLst/>
          </a:prstGeom>
        </p:spPr>
        <p:txBody>
          <a:bodyPr vert="eaVert" lIns="91410" tIns="45706" rIns="91410" bIns="4570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367583403"/>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587" y="2129797"/>
            <a:ext cx="10362827" cy="147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9174" y="3885600"/>
            <a:ext cx="8533653" cy="1752800"/>
          </a:xfrm>
        </p:spPr>
        <p:txBody>
          <a:bodyPr/>
          <a:lstStyle>
            <a:lvl1pPr marL="0" indent="0" algn="ctr">
              <a:buNone/>
              <a:defRPr/>
            </a:lvl1pPr>
            <a:lvl2pPr marL="432417" indent="0" algn="ctr">
              <a:buNone/>
              <a:defRPr/>
            </a:lvl2pPr>
            <a:lvl3pPr marL="864833" indent="0" algn="ctr">
              <a:buNone/>
              <a:defRPr/>
            </a:lvl3pPr>
            <a:lvl4pPr marL="1297249" indent="0" algn="ctr">
              <a:buNone/>
              <a:defRPr/>
            </a:lvl4pPr>
            <a:lvl5pPr marL="1729665" indent="0" algn="ctr">
              <a:buNone/>
              <a:defRPr/>
            </a:lvl5pPr>
            <a:lvl6pPr marL="2162081" indent="0" algn="ctr">
              <a:buNone/>
              <a:defRPr/>
            </a:lvl6pPr>
            <a:lvl7pPr marL="2594498" indent="0" algn="ctr">
              <a:buNone/>
              <a:defRPr/>
            </a:lvl7pPr>
            <a:lvl8pPr marL="3026914" indent="0" algn="ctr">
              <a:buNone/>
              <a:defRPr/>
            </a:lvl8pPr>
            <a:lvl9pPr marL="3459330" indent="0" algn="ctr">
              <a:buNone/>
              <a:defRPr/>
            </a:lvl9pPr>
          </a:lstStyle>
          <a:p>
            <a:r>
              <a:rPr lang="en-US" smtClean="0"/>
              <a:t>Click to edit Master subtitle style</a:t>
            </a:r>
            <a:endParaRPr lang="en-US"/>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018526360"/>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902582561"/>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5" y="503238"/>
            <a:ext cx="10972800" cy="715962"/>
          </a:xfrm>
          <a:prstGeom prst="rect">
            <a:avLst/>
          </a:prstGeom>
        </p:spPr>
        <p:txBody>
          <a:bodyPr lIns="100617" tIns="50308" rIns="100617" bIns="50308"/>
          <a:lstStyle/>
          <a:p>
            <a:r>
              <a:rPr lang="en-US" smtClean="0"/>
              <a:t>Click to edit Master title style</a:t>
            </a:r>
            <a:endParaRPr lang="en-US"/>
          </a:p>
        </p:txBody>
      </p:sp>
      <p:sp>
        <p:nvSpPr>
          <p:cNvPr id="3" name="Rectangle 2"/>
          <p:cNvSpPr>
            <a:spLocks noGrp="1" noChangeArrowheads="1"/>
          </p:cNvSpPr>
          <p:nvPr>
            <p:ph type="ftr" sz="quarter" idx="10"/>
          </p:nvPr>
        </p:nvSpPr>
        <p:spPr>
          <a:xfrm>
            <a:off x="457294" y="6677764"/>
            <a:ext cx="3859929" cy="476125"/>
          </a:xfrm>
        </p:spPr>
        <p:txBody>
          <a:bodyPr lIns="100617" tIns="50308" rIns="100617" bIns="50308"/>
          <a:lstStyle>
            <a:lvl1pPr algn="ctr" eaLnBrk="0" hangingPunct="0">
              <a:defRPr/>
            </a:lvl1pPr>
          </a:lstStyle>
          <a:p>
            <a:endParaRPr lang="en-US"/>
          </a:p>
        </p:txBody>
      </p:sp>
      <p:sp>
        <p:nvSpPr>
          <p:cNvPr id="4" name="Slide Number Placeholder 3"/>
          <p:cNvSpPr>
            <a:spLocks noGrp="1" noChangeArrowheads="1"/>
          </p:cNvSpPr>
          <p:nvPr>
            <p:ph type="sldNum" sz="quarter" idx="11"/>
          </p:nvPr>
        </p:nvSpPr>
        <p:spPr>
          <a:xfrm>
            <a:off x="-2336862" y="6638712"/>
            <a:ext cx="2844551" cy="476125"/>
          </a:xfrm>
          <a:prstGeom prst="rect">
            <a:avLst/>
          </a:prstGeom>
        </p:spPr>
        <p:txBody>
          <a:bodyPr lIns="100617" tIns="50308" rIns="100617" bIns="50308"/>
          <a:lstStyle>
            <a:lvl1pPr algn="ctr" eaLnBrk="0" hangingPunct="0">
              <a:defRPr>
                <a:latin typeface="Arial" charset="0"/>
                <a:cs typeface="Arial" charset="0"/>
              </a:defRPr>
            </a:lvl1pPr>
          </a:lstStyle>
          <a:p>
            <a:fld id="{884C567E-97E0-4F71-80EC-5A31863FF12D}" type="slidenum">
              <a:rPr lang="en-US" smtClean="0"/>
              <a:t>‹#›</a:t>
            </a:fld>
            <a:endParaRPr lang="en-US"/>
          </a:p>
        </p:txBody>
      </p:sp>
    </p:spTree>
    <p:extLst>
      <p:ext uri="{BB962C8B-B14F-4D97-AF65-F5344CB8AC3E}">
        <p14:creationId xmlns:p14="http://schemas.microsoft.com/office/powerpoint/2010/main" val="1642716634"/>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16" y="4406786"/>
            <a:ext cx="10362827" cy="1362288"/>
          </a:xfrm>
        </p:spPr>
        <p:txBody>
          <a:bodyPr anchor="t"/>
          <a:lstStyle>
            <a:lvl1pPr algn="l">
              <a:defRPr sz="3784" b="1" cap="all"/>
            </a:lvl1pPr>
          </a:lstStyle>
          <a:p>
            <a:r>
              <a:rPr lang="en-US" smtClean="0"/>
              <a:t>Click to edit Master title style</a:t>
            </a:r>
            <a:endParaRPr lang="en-US"/>
          </a:p>
        </p:txBody>
      </p:sp>
      <p:sp>
        <p:nvSpPr>
          <p:cNvPr id="3" name="Text Placeholder 2"/>
          <p:cNvSpPr>
            <a:spLocks noGrp="1"/>
          </p:cNvSpPr>
          <p:nvPr>
            <p:ph type="body" idx="1"/>
          </p:nvPr>
        </p:nvSpPr>
        <p:spPr>
          <a:xfrm>
            <a:off x="963116" y="2906314"/>
            <a:ext cx="10362827" cy="1500469"/>
          </a:xfrm>
        </p:spPr>
        <p:txBody>
          <a:bodyPr anchor="b"/>
          <a:lstStyle>
            <a:lvl1pPr marL="0" indent="0">
              <a:buNone/>
              <a:defRPr sz="1892"/>
            </a:lvl1pPr>
            <a:lvl2pPr marL="432417" indent="0">
              <a:buNone/>
              <a:defRPr sz="1703"/>
            </a:lvl2pPr>
            <a:lvl3pPr marL="864833" indent="0">
              <a:buNone/>
              <a:defRPr sz="1608"/>
            </a:lvl3pPr>
            <a:lvl4pPr marL="1297249" indent="0">
              <a:buNone/>
              <a:defRPr sz="1325"/>
            </a:lvl4pPr>
            <a:lvl5pPr marL="1729665" indent="0">
              <a:buNone/>
              <a:defRPr sz="1325"/>
            </a:lvl5pPr>
            <a:lvl6pPr marL="2162081" indent="0">
              <a:buNone/>
              <a:defRPr sz="1325"/>
            </a:lvl6pPr>
            <a:lvl7pPr marL="2594498" indent="0">
              <a:buNone/>
              <a:defRPr sz="1325"/>
            </a:lvl7pPr>
            <a:lvl8pPr marL="3026914" indent="0">
              <a:buNone/>
              <a:defRPr sz="1325"/>
            </a:lvl8pPr>
            <a:lvl9pPr marL="3459330" indent="0">
              <a:buNone/>
              <a:defRPr sz="1325"/>
            </a:lvl9pPr>
          </a:lstStyle>
          <a:p>
            <a:pPr lvl="0"/>
            <a:r>
              <a:rPr lang="en-US" smtClean="0"/>
              <a:t>Click to edit Master text styles</a:t>
            </a:r>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132267630"/>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7541" y="1249642"/>
            <a:ext cx="5328867" cy="4973027"/>
          </a:xfr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5595" y="1249642"/>
            <a:ext cx="5328868" cy="4973027"/>
          </a:xfr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2703336"/>
      </p:ext>
    </p:extLst>
  </p:cSld>
  <p:clrMapOvr>
    <a:masterClrMapping/>
  </p:clrMapOvr>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350" y="274861"/>
            <a:ext cx="109713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348" y="1535017"/>
            <a:ext cx="5386730" cy="639840"/>
          </a:xfrm>
        </p:spPr>
        <p:txBody>
          <a:bodyPr anchor="b"/>
          <a:lstStyle>
            <a:lvl1pPr marL="0" indent="0">
              <a:buNone/>
              <a:defRPr sz="2271" b="1"/>
            </a:lvl1pPr>
            <a:lvl2pPr marL="432417" indent="0">
              <a:buNone/>
              <a:defRPr sz="1892" b="1"/>
            </a:lvl2pPr>
            <a:lvl3pPr marL="864833" indent="0">
              <a:buNone/>
              <a:defRPr sz="1703" b="1"/>
            </a:lvl3pPr>
            <a:lvl4pPr marL="1297249" indent="0">
              <a:buNone/>
              <a:defRPr sz="1608" b="1"/>
            </a:lvl4pPr>
            <a:lvl5pPr marL="1729665" indent="0">
              <a:buNone/>
              <a:defRPr sz="1608" b="1"/>
            </a:lvl5pPr>
            <a:lvl6pPr marL="2162081" indent="0">
              <a:buNone/>
              <a:defRPr sz="1608" b="1"/>
            </a:lvl6pPr>
            <a:lvl7pPr marL="2594498" indent="0">
              <a:buNone/>
              <a:defRPr sz="1608" b="1"/>
            </a:lvl7pPr>
            <a:lvl8pPr marL="3026914" indent="0">
              <a:buNone/>
              <a:defRPr sz="1608" b="1"/>
            </a:lvl8pPr>
            <a:lvl9pPr marL="3459330" indent="0">
              <a:buNone/>
              <a:defRPr sz="1608" b="1"/>
            </a:lvl9pPr>
          </a:lstStyle>
          <a:p>
            <a:pPr lvl="0"/>
            <a:r>
              <a:rPr lang="en-US" smtClean="0"/>
              <a:t>Click to edit Master text styles</a:t>
            </a:r>
          </a:p>
        </p:txBody>
      </p:sp>
      <p:sp>
        <p:nvSpPr>
          <p:cNvPr id="4" name="Content Placeholder 3"/>
          <p:cNvSpPr>
            <a:spLocks noGrp="1"/>
          </p:cNvSpPr>
          <p:nvPr>
            <p:ph sz="half" idx="2"/>
          </p:nvPr>
        </p:nvSpPr>
        <p:spPr>
          <a:xfrm>
            <a:off x="610348" y="2174857"/>
            <a:ext cx="5386730" cy="3951686"/>
          </a:xfrm>
        </p:spPr>
        <p:txBody>
          <a:bodyPr/>
          <a:lstStyle>
            <a:lvl1pPr>
              <a:defRPr sz="2271"/>
            </a:lvl1pPr>
            <a:lvl2pPr>
              <a:defRPr sz="1892"/>
            </a:lvl2pPr>
            <a:lvl3pPr>
              <a:defRPr sz="1703"/>
            </a:lvl3pPr>
            <a:lvl4pPr>
              <a:defRPr sz="1608"/>
            </a:lvl4pPr>
            <a:lvl5pPr>
              <a:defRPr sz="1608"/>
            </a:lvl5pPr>
            <a:lvl6pPr>
              <a:defRPr sz="1608"/>
            </a:lvl6pPr>
            <a:lvl7pPr>
              <a:defRPr sz="1608"/>
            </a:lvl7pPr>
            <a:lvl8pPr>
              <a:defRPr sz="1608"/>
            </a:lvl8pPr>
            <a:lvl9pPr>
              <a:defRPr sz="16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061" y="1535017"/>
            <a:ext cx="5388596" cy="639840"/>
          </a:xfrm>
        </p:spPr>
        <p:txBody>
          <a:bodyPr anchor="b"/>
          <a:lstStyle>
            <a:lvl1pPr marL="0" indent="0">
              <a:buNone/>
              <a:defRPr sz="2271" b="1"/>
            </a:lvl1pPr>
            <a:lvl2pPr marL="432417" indent="0">
              <a:buNone/>
              <a:defRPr sz="1892" b="1"/>
            </a:lvl2pPr>
            <a:lvl3pPr marL="864833" indent="0">
              <a:buNone/>
              <a:defRPr sz="1703" b="1"/>
            </a:lvl3pPr>
            <a:lvl4pPr marL="1297249" indent="0">
              <a:buNone/>
              <a:defRPr sz="1608" b="1"/>
            </a:lvl4pPr>
            <a:lvl5pPr marL="1729665" indent="0">
              <a:buNone/>
              <a:defRPr sz="1608" b="1"/>
            </a:lvl5pPr>
            <a:lvl6pPr marL="2162081" indent="0">
              <a:buNone/>
              <a:defRPr sz="1608" b="1"/>
            </a:lvl6pPr>
            <a:lvl7pPr marL="2594498" indent="0">
              <a:buNone/>
              <a:defRPr sz="1608" b="1"/>
            </a:lvl7pPr>
            <a:lvl8pPr marL="3026914" indent="0">
              <a:buNone/>
              <a:defRPr sz="1608" b="1"/>
            </a:lvl8pPr>
            <a:lvl9pPr marL="3459330" indent="0">
              <a:buNone/>
              <a:defRPr sz="1608" b="1"/>
            </a:lvl9pPr>
          </a:lstStyle>
          <a:p>
            <a:pPr lvl="0"/>
            <a:r>
              <a:rPr lang="en-US" smtClean="0"/>
              <a:t>Click to edit Master text styles</a:t>
            </a:r>
          </a:p>
        </p:txBody>
      </p:sp>
      <p:sp>
        <p:nvSpPr>
          <p:cNvPr id="6" name="Content Placeholder 5"/>
          <p:cNvSpPr>
            <a:spLocks noGrp="1"/>
          </p:cNvSpPr>
          <p:nvPr>
            <p:ph sz="quarter" idx="4"/>
          </p:nvPr>
        </p:nvSpPr>
        <p:spPr>
          <a:xfrm>
            <a:off x="6193061" y="2174857"/>
            <a:ext cx="5388596" cy="3951686"/>
          </a:xfrm>
        </p:spPr>
        <p:txBody>
          <a:bodyPr/>
          <a:lstStyle>
            <a:lvl1pPr>
              <a:defRPr sz="2271"/>
            </a:lvl1pPr>
            <a:lvl2pPr>
              <a:defRPr sz="1892"/>
            </a:lvl2pPr>
            <a:lvl3pPr>
              <a:defRPr sz="1703"/>
            </a:lvl3pPr>
            <a:lvl4pPr>
              <a:defRPr sz="1608"/>
            </a:lvl4pPr>
            <a:lvl5pPr>
              <a:defRPr sz="1608"/>
            </a:lvl5pPr>
            <a:lvl6pPr>
              <a:defRPr sz="1608"/>
            </a:lvl6pPr>
            <a:lvl7pPr>
              <a:defRPr sz="1608"/>
            </a:lvl7pPr>
            <a:lvl8pPr>
              <a:defRPr sz="1608"/>
            </a:lvl8pPr>
            <a:lvl9pPr>
              <a:defRPr sz="16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903708794"/>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288195927"/>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356947536"/>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348" y="273359"/>
            <a:ext cx="4011115" cy="1161024"/>
          </a:xfrm>
        </p:spPr>
        <p:txBody>
          <a:bodyPr/>
          <a:lstStyle>
            <a:lvl1pPr algn="l">
              <a:defRPr sz="1892" b="1"/>
            </a:lvl1pPr>
          </a:lstStyle>
          <a:p>
            <a:r>
              <a:rPr lang="en-US" smtClean="0"/>
              <a:t>Click to edit Master title style</a:t>
            </a:r>
            <a:endParaRPr lang="en-US"/>
          </a:p>
        </p:txBody>
      </p:sp>
      <p:sp>
        <p:nvSpPr>
          <p:cNvPr id="3" name="Content Placeholder 2"/>
          <p:cNvSpPr>
            <a:spLocks noGrp="1"/>
          </p:cNvSpPr>
          <p:nvPr>
            <p:ph idx="1"/>
          </p:nvPr>
        </p:nvSpPr>
        <p:spPr>
          <a:xfrm>
            <a:off x="4767053" y="273359"/>
            <a:ext cx="6814604" cy="5853182"/>
          </a:xfrm>
        </p:spPr>
        <p:txBody>
          <a:bodyPr/>
          <a:lstStyle>
            <a:lvl1pPr>
              <a:defRPr sz="3028"/>
            </a:lvl1pPr>
            <a:lvl2pPr>
              <a:defRPr sz="2649"/>
            </a:lvl2pPr>
            <a:lvl3pPr>
              <a:defRPr sz="2271"/>
            </a:lvl3pPr>
            <a:lvl4pPr>
              <a:defRPr sz="1892"/>
            </a:lvl4pPr>
            <a:lvl5pPr>
              <a:defRPr sz="1892"/>
            </a:lvl5pPr>
            <a:lvl6pPr>
              <a:defRPr sz="1892"/>
            </a:lvl6pPr>
            <a:lvl7pPr>
              <a:defRPr sz="1892"/>
            </a:lvl7pPr>
            <a:lvl8pPr>
              <a:defRPr sz="1892"/>
            </a:lvl8pPr>
            <a:lvl9pPr>
              <a:defRPr sz="18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348" y="1434383"/>
            <a:ext cx="4011115" cy="4692158"/>
          </a:xfrm>
        </p:spPr>
        <p:txBody>
          <a:bodyPr/>
          <a:lstStyle>
            <a:lvl1pPr marL="0" indent="0">
              <a:buNone/>
              <a:defRPr sz="1325"/>
            </a:lvl1pPr>
            <a:lvl2pPr marL="432417" indent="0">
              <a:buNone/>
              <a:defRPr sz="1135"/>
            </a:lvl2pPr>
            <a:lvl3pPr marL="864833" indent="0">
              <a:buNone/>
              <a:defRPr sz="946"/>
            </a:lvl3pPr>
            <a:lvl4pPr marL="1297249" indent="0">
              <a:buNone/>
              <a:defRPr sz="851"/>
            </a:lvl4pPr>
            <a:lvl5pPr marL="1729665" indent="0">
              <a:buNone/>
              <a:defRPr sz="851"/>
            </a:lvl5pPr>
            <a:lvl6pPr marL="2162081" indent="0">
              <a:buNone/>
              <a:defRPr sz="851"/>
            </a:lvl6pPr>
            <a:lvl7pPr marL="2594498" indent="0">
              <a:buNone/>
              <a:defRPr sz="851"/>
            </a:lvl7pPr>
            <a:lvl8pPr marL="3026914" indent="0">
              <a:buNone/>
              <a:defRPr sz="851"/>
            </a:lvl8pPr>
            <a:lvl9pPr marL="3459330" indent="0">
              <a:buNone/>
              <a:defRPr sz="851"/>
            </a:lvl9pPr>
          </a:lstStyle>
          <a:p>
            <a:pPr lvl="0"/>
            <a:r>
              <a:rPr lang="en-US" smtClean="0"/>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603752340"/>
      </p:ext>
    </p:extLst>
  </p:cSld>
  <p:clrMapOvr>
    <a:masterClrMapping/>
  </p:clrMapOvr>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24" y="4800302"/>
            <a:ext cx="7316693" cy="567745"/>
          </a:xfrm>
        </p:spPr>
        <p:txBody>
          <a:bodyPr/>
          <a:lstStyle>
            <a:lvl1pPr algn="l">
              <a:defRPr sz="1892" b="1"/>
            </a:lvl1pPr>
          </a:lstStyle>
          <a:p>
            <a:r>
              <a:rPr lang="en-US" smtClean="0"/>
              <a:t>Click to edit Master title style</a:t>
            </a:r>
            <a:endParaRPr lang="en-US"/>
          </a:p>
        </p:txBody>
      </p:sp>
      <p:sp>
        <p:nvSpPr>
          <p:cNvPr id="3" name="Picture Placeholder 2"/>
          <p:cNvSpPr>
            <a:spLocks noGrp="1"/>
          </p:cNvSpPr>
          <p:nvPr>
            <p:ph type="pic" idx="1"/>
          </p:nvPr>
        </p:nvSpPr>
        <p:spPr>
          <a:xfrm>
            <a:off x="2389124" y="612804"/>
            <a:ext cx="7316693" cy="4115401"/>
          </a:xfrm>
        </p:spPr>
        <p:txBody>
          <a:bodyPr/>
          <a:lstStyle>
            <a:lvl1pPr marL="0" indent="0">
              <a:buNone/>
              <a:defRPr sz="3028"/>
            </a:lvl1pPr>
            <a:lvl2pPr marL="432417" indent="0">
              <a:buNone/>
              <a:defRPr sz="2649"/>
            </a:lvl2pPr>
            <a:lvl3pPr marL="864833" indent="0">
              <a:buNone/>
              <a:defRPr sz="2271"/>
            </a:lvl3pPr>
            <a:lvl4pPr marL="1297249" indent="0">
              <a:buNone/>
              <a:defRPr sz="1892"/>
            </a:lvl4pPr>
            <a:lvl5pPr marL="1729665" indent="0">
              <a:buNone/>
              <a:defRPr sz="1892"/>
            </a:lvl5pPr>
            <a:lvl6pPr marL="2162081" indent="0">
              <a:buNone/>
              <a:defRPr sz="1892"/>
            </a:lvl6pPr>
            <a:lvl7pPr marL="2594498" indent="0">
              <a:buNone/>
              <a:defRPr sz="1892"/>
            </a:lvl7pPr>
            <a:lvl8pPr marL="3026914" indent="0">
              <a:buNone/>
              <a:defRPr sz="1892"/>
            </a:lvl8pPr>
            <a:lvl9pPr marL="3459330" indent="0">
              <a:buNone/>
              <a:defRPr sz="1892"/>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2389124" y="5368047"/>
            <a:ext cx="7316693" cy="803555"/>
          </a:xfrm>
        </p:spPr>
        <p:txBody>
          <a:bodyPr/>
          <a:lstStyle>
            <a:lvl1pPr marL="0" indent="0">
              <a:buNone/>
              <a:defRPr sz="1325"/>
            </a:lvl1pPr>
            <a:lvl2pPr marL="432417" indent="0">
              <a:buNone/>
              <a:defRPr sz="1135"/>
            </a:lvl2pPr>
            <a:lvl3pPr marL="864833" indent="0">
              <a:buNone/>
              <a:defRPr sz="946"/>
            </a:lvl3pPr>
            <a:lvl4pPr marL="1297249" indent="0">
              <a:buNone/>
              <a:defRPr sz="851"/>
            </a:lvl4pPr>
            <a:lvl5pPr marL="1729665" indent="0">
              <a:buNone/>
              <a:defRPr sz="851"/>
            </a:lvl5pPr>
            <a:lvl6pPr marL="2162081" indent="0">
              <a:buNone/>
              <a:defRPr sz="851"/>
            </a:lvl6pPr>
            <a:lvl7pPr marL="2594498" indent="0">
              <a:buNone/>
              <a:defRPr sz="851"/>
            </a:lvl7pPr>
            <a:lvl8pPr marL="3026914" indent="0">
              <a:buNone/>
              <a:defRPr sz="851"/>
            </a:lvl8pPr>
            <a:lvl9pPr marL="3459330" indent="0">
              <a:buNone/>
              <a:defRPr sz="851"/>
            </a:lvl9pPr>
          </a:lstStyle>
          <a:p>
            <a:pPr lvl="0"/>
            <a:r>
              <a:rPr lang="en-US" smtClean="0"/>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00902921"/>
      </p:ext>
    </p:extLst>
  </p:cSld>
  <p:clrMapOvr>
    <a:masterClrMapping/>
  </p:clrMapOvr>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928707808"/>
      </p:ext>
    </p:extLst>
  </p:cSld>
  <p:clrMapOvr>
    <a:masterClrMapping/>
  </p:clrMapOvr>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1222" y="363477"/>
            <a:ext cx="2749359" cy="585919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7543" y="363477"/>
            <a:ext cx="8074494" cy="58591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7333217"/>
      </p:ext>
    </p:extLst>
  </p:cSld>
  <p:clrMapOvr>
    <a:masterClrMapping/>
  </p:clrMapOvr>
  <p:hf sldNum="0" hd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73524" y="2015648"/>
            <a:ext cx="9899934" cy="13908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747047" y="3676825"/>
            <a:ext cx="8152887" cy="1658176"/>
          </a:xfrm>
        </p:spPr>
        <p:txBody>
          <a:bodyPr/>
          <a:lstStyle>
            <a:lvl1pPr marL="0" indent="0" algn="ctr">
              <a:buNone/>
              <a:defRPr/>
            </a:lvl1pPr>
            <a:lvl2pPr marL="432417" indent="0" algn="ctr">
              <a:buNone/>
              <a:defRPr/>
            </a:lvl2pPr>
            <a:lvl3pPr marL="864833" indent="0" algn="ctr">
              <a:buNone/>
              <a:defRPr/>
            </a:lvl3pPr>
            <a:lvl4pPr marL="1297249" indent="0" algn="ctr">
              <a:buNone/>
              <a:defRPr/>
            </a:lvl4pPr>
            <a:lvl5pPr marL="1729665" indent="0" algn="ctr">
              <a:buNone/>
              <a:defRPr/>
            </a:lvl5pPr>
            <a:lvl6pPr marL="2162081" indent="0" algn="ctr">
              <a:buNone/>
              <a:defRPr/>
            </a:lvl6pPr>
            <a:lvl7pPr marL="2594498" indent="0" algn="ctr">
              <a:buNone/>
              <a:defRPr/>
            </a:lvl7pPr>
            <a:lvl8pPr marL="3026914" indent="0" algn="ctr">
              <a:buNone/>
              <a:defRPr/>
            </a:lvl8pPr>
            <a:lvl9pPr marL="3459330" indent="0" algn="ctr">
              <a:buNone/>
              <a:defRPr/>
            </a:lvl9pPr>
          </a:lstStyle>
          <a:p>
            <a:r>
              <a:rPr lang="en-US" smtClean="0"/>
              <a:t>Click to edit Master subtitle style</a:t>
            </a:r>
            <a:endParaRPr lang="en-GB"/>
          </a:p>
        </p:txBody>
      </p:sp>
      <p:sp>
        <p:nvSpPr>
          <p:cNvPr id="4"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335091939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4" y="294389"/>
            <a:ext cx="10836919" cy="681895"/>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452708130"/>
      </p:ext>
    </p:extLst>
  </p:cSld>
  <p:clrMapOvr>
    <a:masterClrMapping/>
  </p:clrMapOvr>
  <p:hf sldNum="0" hd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1225632929"/>
      </p:ext>
    </p:extLst>
  </p:cSld>
  <p:clrMapOvr>
    <a:masterClrMapping/>
  </p:clrMapOvr>
  <p:hf sldNum="0" hd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0187" y="4169474"/>
            <a:ext cx="9899934" cy="1288691"/>
          </a:xfrm>
        </p:spPr>
        <p:txBody>
          <a:bodyPr/>
          <a:lstStyle>
            <a:lvl1pPr algn="l">
              <a:defRPr sz="3784" b="1" cap="all"/>
            </a:lvl1pPr>
          </a:lstStyle>
          <a:p>
            <a:r>
              <a:rPr lang="en-US" smtClean="0"/>
              <a:t>Click to edit Master title style</a:t>
            </a:r>
            <a:endParaRPr lang="en-GB"/>
          </a:p>
        </p:txBody>
      </p:sp>
      <p:sp>
        <p:nvSpPr>
          <p:cNvPr id="3" name="Text Placeholder 2"/>
          <p:cNvSpPr>
            <a:spLocks noGrp="1"/>
          </p:cNvSpPr>
          <p:nvPr>
            <p:ph type="body" idx="1"/>
          </p:nvPr>
        </p:nvSpPr>
        <p:spPr>
          <a:xfrm>
            <a:off x="920187" y="2750110"/>
            <a:ext cx="9899934" cy="1419362"/>
          </a:xfrm>
        </p:spPr>
        <p:txBody>
          <a:bodyPr anchor="b"/>
          <a:lstStyle>
            <a:lvl1pPr marL="0" indent="0">
              <a:buNone/>
              <a:defRPr sz="1892"/>
            </a:lvl1pPr>
            <a:lvl2pPr marL="432417" indent="0">
              <a:buNone/>
              <a:defRPr sz="1703"/>
            </a:lvl2pPr>
            <a:lvl3pPr marL="864833" indent="0">
              <a:buNone/>
              <a:defRPr sz="1608"/>
            </a:lvl3pPr>
            <a:lvl4pPr marL="1297249" indent="0">
              <a:buNone/>
              <a:defRPr sz="1325"/>
            </a:lvl4pPr>
            <a:lvl5pPr marL="1729665" indent="0">
              <a:buNone/>
              <a:defRPr sz="1325"/>
            </a:lvl5pPr>
            <a:lvl6pPr marL="2162081" indent="0">
              <a:buNone/>
              <a:defRPr sz="1325"/>
            </a:lvl6pPr>
            <a:lvl7pPr marL="2594498" indent="0">
              <a:buNone/>
              <a:defRPr sz="1325"/>
            </a:lvl7pPr>
            <a:lvl8pPr marL="3026914" indent="0">
              <a:buNone/>
              <a:defRPr sz="1325"/>
            </a:lvl8pPr>
            <a:lvl9pPr marL="3459330" indent="0">
              <a:buNone/>
              <a:defRPr sz="1325"/>
            </a:lvl9pPr>
          </a:lstStyle>
          <a:p>
            <a:pPr lvl="0"/>
            <a:r>
              <a:rPr lang="en-US" smtClean="0"/>
              <a:t>Click to edit Master text styles</a:t>
            </a:r>
          </a:p>
        </p:txBody>
      </p:sp>
      <p:sp>
        <p:nvSpPr>
          <p:cNvPr id="4"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3217042571"/>
      </p:ext>
    </p:extLst>
  </p:cSld>
  <p:clrMapOvr>
    <a:masterClrMapping/>
  </p:clrMapOvr>
  <p:hf sldNum="0" hd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43154" y="1632645"/>
            <a:ext cx="5060091" cy="961261"/>
          </a:xfr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782429" y="1632645"/>
            <a:ext cx="5061957" cy="961261"/>
          </a:xfrm>
        </p:spPr>
        <p:txBody>
          <a:bodyPr/>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3857849509"/>
      </p:ext>
    </p:extLst>
  </p:cSld>
  <p:clrMapOvr>
    <a:masterClrMapping/>
  </p:clrMapOvr>
  <p:hf sldNum="0" hd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82349" y="259843"/>
            <a:ext cx="10482283" cy="1081419"/>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82352" y="1452406"/>
            <a:ext cx="5145950" cy="605294"/>
          </a:xfrm>
        </p:spPr>
        <p:txBody>
          <a:bodyPr anchor="b"/>
          <a:lstStyle>
            <a:lvl1pPr marL="0" indent="0">
              <a:buNone/>
              <a:defRPr sz="2271" b="1"/>
            </a:lvl1pPr>
            <a:lvl2pPr marL="432417" indent="0">
              <a:buNone/>
              <a:defRPr sz="1892" b="1"/>
            </a:lvl2pPr>
            <a:lvl3pPr marL="864833" indent="0">
              <a:buNone/>
              <a:defRPr sz="1703" b="1"/>
            </a:lvl3pPr>
            <a:lvl4pPr marL="1297249" indent="0">
              <a:buNone/>
              <a:defRPr sz="1608" b="1"/>
            </a:lvl4pPr>
            <a:lvl5pPr marL="1729665" indent="0">
              <a:buNone/>
              <a:defRPr sz="1608" b="1"/>
            </a:lvl5pPr>
            <a:lvl6pPr marL="2162081" indent="0">
              <a:buNone/>
              <a:defRPr sz="1608" b="1"/>
            </a:lvl6pPr>
            <a:lvl7pPr marL="2594498" indent="0">
              <a:buNone/>
              <a:defRPr sz="1608" b="1"/>
            </a:lvl7pPr>
            <a:lvl8pPr marL="3026914" indent="0">
              <a:buNone/>
              <a:defRPr sz="1608" b="1"/>
            </a:lvl8pPr>
            <a:lvl9pPr marL="3459330" indent="0">
              <a:buNone/>
              <a:defRPr sz="1608" b="1"/>
            </a:lvl9pPr>
          </a:lstStyle>
          <a:p>
            <a:pPr lvl="0"/>
            <a:r>
              <a:rPr lang="en-US" smtClean="0"/>
              <a:t>Click to edit Master text styles</a:t>
            </a:r>
          </a:p>
        </p:txBody>
      </p:sp>
      <p:sp>
        <p:nvSpPr>
          <p:cNvPr id="4" name="Content Placeholder 3"/>
          <p:cNvSpPr>
            <a:spLocks noGrp="1"/>
          </p:cNvSpPr>
          <p:nvPr>
            <p:ph sz="half" idx="2"/>
          </p:nvPr>
        </p:nvSpPr>
        <p:spPr>
          <a:xfrm>
            <a:off x="582352" y="2057702"/>
            <a:ext cx="5145950" cy="3738407"/>
          </a:xfrm>
        </p:spPr>
        <p:txBody>
          <a:bodyPr/>
          <a:lstStyle>
            <a:lvl1pPr>
              <a:defRPr sz="2271"/>
            </a:lvl1pPr>
            <a:lvl2pPr>
              <a:defRPr sz="1892"/>
            </a:lvl2pPr>
            <a:lvl3pPr>
              <a:defRPr sz="1703"/>
            </a:lvl3pPr>
            <a:lvl4pPr>
              <a:defRPr sz="1608"/>
            </a:lvl4pPr>
            <a:lvl5pPr>
              <a:defRPr sz="1608"/>
            </a:lvl5pPr>
            <a:lvl6pPr>
              <a:defRPr sz="1608"/>
            </a:lvl6pPr>
            <a:lvl7pPr>
              <a:defRPr sz="1608"/>
            </a:lvl7pPr>
            <a:lvl8pPr>
              <a:defRPr sz="1608"/>
            </a:lvl8pPr>
            <a:lvl9pPr>
              <a:defRPr sz="16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916816" y="1452406"/>
            <a:ext cx="5147816" cy="605294"/>
          </a:xfrm>
        </p:spPr>
        <p:txBody>
          <a:bodyPr anchor="b"/>
          <a:lstStyle>
            <a:lvl1pPr marL="0" indent="0">
              <a:buNone/>
              <a:defRPr sz="2271" b="1"/>
            </a:lvl1pPr>
            <a:lvl2pPr marL="432417" indent="0">
              <a:buNone/>
              <a:defRPr sz="1892" b="1"/>
            </a:lvl2pPr>
            <a:lvl3pPr marL="864833" indent="0">
              <a:buNone/>
              <a:defRPr sz="1703" b="1"/>
            </a:lvl3pPr>
            <a:lvl4pPr marL="1297249" indent="0">
              <a:buNone/>
              <a:defRPr sz="1608" b="1"/>
            </a:lvl4pPr>
            <a:lvl5pPr marL="1729665" indent="0">
              <a:buNone/>
              <a:defRPr sz="1608" b="1"/>
            </a:lvl5pPr>
            <a:lvl6pPr marL="2162081" indent="0">
              <a:buNone/>
              <a:defRPr sz="1608" b="1"/>
            </a:lvl6pPr>
            <a:lvl7pPr marL="2594498" indent="0">
              <a:buNone/>
              <a:defRPr sz="1608" b="1"/>
            </a:lvl7pPr>
            <a:lvl8pPr marL="3026914" indent="0">
              <a:buNone/>
              <a:defRPr sz="1608" b="1"/>
            </a:lvl8pPr>
            <a:lvl9pPr marL="3459330" indent="0">
              <a:buNone/>
              <a:defRPr sz="1608" b="1"/>
            </a:lvl9pPr>
          </a:lstStyle>
          <a:p>
            <a:pPr lvl="0"/>
            <a:r>
              <a:rPr lang="en-US" smtClean="0"/>
              <a:t>Click to edit Master text styles</a:t>
            </a:r>
          </a:p>
        </p:txBody>
      </p:sp>
      <p:sp>
        <p:nvSpPr>
          <p:cNvPr id="6" name="Content Placeholder 5"/>
          <p:cNvSpPr>
            <a:spLocks noGrp="1"/>
          </p:cNvSpPr>
          <p:nvPr>
            <p:ph sz="quarter" idx="4"/>
          </p:nvPr>
        </p:nvSpPr>
        <p:spPr>
          <a:xfrm>
            <a:off x="5916816" y="2057702"/>
            <a:ext cx="5147816" cy="3738407"/>
          </a:xfrm>
        </p:spPr>
        <p:txBody>
          <a:bodyPr/>
          <a:lstStyle>
            <a:lvl1pPr>
              <a:defRPr sz="2271"/>
            </a:lvl1pPr>
            <a:lvl2pPr>
              <a:defRPr sz="1892"/>
            </a:lvl2pPr>
            <a:lvl3pPr>
              <a:defRPr sz="1703"/>
            </a:lvl3pPr>
            <a:lvl4pPr>
              <a:defRPr sz="1608"/>
            </a:lvl4pPr>
            <a:lvl5pPr>
              <a:defRPr sz="1608"/>
            </a:lvl5pPr>
            <a:lvl6pPr>
              <a:defRPr sz="1608"/>
            </a:lvl6pPr>
            <a:lvl7pPr>
              <a:defRPr sz="1608"/>
            </a:lvl7pPr>
            <a:lvl8pPr>
              <a:defRPr sz="1608"/>
            </a:lvl8pPr>
            <a:lvl9pPr>
              <a:defRPr sz="16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2185399024"/>
      </p:ext>
    </p:extLst>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361139526"/>
      </p:ext>
    </p:extLst>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2307160861"/>
      </p:ext>
    </p:extLst>
  </p:cSld>
  <p:clrMapOvr>
    <a:masterClrMapping/>
  </p:clrMapOvr>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2351" y="258341"/>
            <a:ext cx="3831932" cy="1099443"/>
          </a:xfrm>
        </p:spPr>
        <p:txBody>
          <a:bodyPr/>
          <a:lstStyle>
            <a:lvl1pPr algn="l">
              <a:defRPr sz="1892" b="1"/>
            </a:lvl1pPr>
          </a:lstStyle>
          <a:p>
            <a:r>
              <a:rPr lang="en-US" smtClean="0"/>
              <a:t>Click to edit Master title style</a:t>
            </a:r>
            <a:endParaRPr lang="en-GB"/>
          </a:p>
        </p:txBody>
      </p:sp>
      <p:sp>
        <p:nvSpPr>
          <p:cNvPr id="3" name="Content Placeholder 2"/>
          <p:cNvSpPr>
            <a:spLocks noGrp="1"/>
          </p:cNvSpPr>
          <p:nvPr>
            <p:ph idx="1"/>
          </p:nvPr>
        </p:nvSpPr>
        <p:spPr>
          <a:xfrm>
            <a:off x="4554268" y="258339"/>
            <a:ext cx="6510364" cy="5537768"/>
          </a:xfrm>
        </p:spPr>
        <p:txBody>
          <a:bodyPr/>
          <a:lstStyle>
            <a:lvl1pPr>
              <a:defRPr sz="3028"/>
            </a:lvl1pPr>
            <a:lvl2pPr>
              <a:defRPr sz="2649"/>
            </a:lvl2pPr>
            <a:lvl3pPr>
              <a:defRPr sz="2271"/>
            </a:lvl3pPr>
            <a:lvl4pPr>
              <a:defRPr sz="1892"/>
            </a:lvl4pPr>
            <a:lvl5pPr>
              <a:defRPr sz="1892"/>
            </a:lvl5pPr>
            <a:lvl6pPr>
              <a:defRPr sz="1892"/>
            </a:lvl6pPr>
            <a:lvl7pPr>
              <a:defRPr sz="1892"/>
            </a:lvl7pPr>
            <a:lvl8pPr>
              <a:defRPr sz="1892"/>
            </a:lvl8pPr>
            <a:lvl9pPr>
              <a:defRPr sz="18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82351" y="1357784"/>
            <a:ext cx="3831932" cy="4438325"/>
          </a:xfrm>
        </p:spPr>
        <p:txBody>
          <a:bodyPr/>
          <a:lstStyle>
            <a:lvl1pPr marL="0" indent="0">
              <a:buNone/>
              <a:defRPr sz="1325"/>
            </a:lvl1pPr>
            <a:lvl2pPr marL="432417" indent="0">
              <a:buNone/>
              <a:defRPr sz="1135"/>
            </a:lvl2pPr>
            <a:lvl3pPr marL="864833" indent="0">
              <a:buNone/>
              <a:defRPr sz="946"/>
            </a:lvl3pPr>
            <a:lvl4pPr marL="1297249" indent="0">
              <a:buNone/>
              <a:defRPr sz="851"/>
            </a:lvl4pPr>
            <a:lvl5pPr marL="1729665" indent="0">
              <a:buNone/>
              <a:defRPr sz="851"/>
            </a:lvl5pPr>
            <a:lvl6pPr marL="2162081" indent="0">
              <a:buNone/>
              <a:defRPr sz="851"/>
            </a:lvl6pPr>
            <a:lvl7pPr marL="2594498" indent="0">
              <a:buNone/>
              <a:defRPr sz="851"/>
            </a:lvl7pPr>
            <a:lvl8pPr marL="3026914" indent="0">
              <a:buNone/>
              <a:defRPr sz="851"/>
            </a:lvl8pPr>
            <a:lvl9pPr marL="3459330" indent="0">
              <a:buNone/>
              <a:defRPr sz="851"/>
            </a:lvl9pPr>
          </a:lstStyle>
          <a:p>
            <a:pPr lvl="0"/>
            <a:r>
              <a:rPr lang="en-US" smtClean="0"/>
              <a:t>Click to edit Master text styles</a:t>
            </a:r>
          </a:p>
        </p:txBody>
      </p:sp>
      <p:sp>
        <p:nvSpPr>
          <p:cNvPr id="5"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1454572839"/>
      </p:ext>
    </p:extLst>
  </p:cSld>
  <p:clrMapOvr>
    <a:masterClrMapping/>
  </p:clrMapOvr>
  <p:hf sldNum="0" hd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2737" y="4541961"/>
            <a:ext cx="6988187" cy="536204"/>
          </a:xfrm>
        </p:spPr>
        <p:txBody>
          <a:bodyPr/>
          <a:lstStyle>
            <a:lvl1pPr algn="l">
              <a:defRPr sz="1892" b="1"/>
            </a:lvl1pPr>
          </a:lstStyle>
          <a:p>
            <a:r>
              <a:rPr lang="en-US" smtClean="0"/>
              <a:t>Click to edit Master title style</a:t>
            </a:r>
            <a:endParaRPr lang="en-GB"/>
          </a:p>
        </p:txBody>
      </p:sp>
      <p:sp>
        <p:nvSpPr>
          <p:cNvPr id="3" name="Picture Placeholder 2"/>
          <p:cNvSpPr>
            <a:spLocks noGrp="1"/>
          </p:cNvSpPr>
          <p:nvPr>
            <p:ph type="pic" idx="1"/>
          </p:nvPr>
        </p:nvSpPr>
        <p:spPr>
          <a:xfrm>
            <a:off x="2282737" y="579763"/>
            <a:ext cx="6988187" cy="3893109"/>
          </a:xfrm>
        </p:spPr>
        <p:txBody>
          <a:bodyPr tIns="0"/>
          <a:lstStyle>
            <a:lvl1pPr marL="0" indent="0">
              <a:buNone/>
              <a:defRPr sz="3028"/>
            </a:lvl1pPr>
            <a:lvl2pPr marL="432417" indent="0">
              <a:buNone/>
              <a:defRPr sz="2649"/>
            </a:lvl2pPr>
            <a:lvl3pPr marL="864833" indent="0">
              <a:buNone/>
              <a:defRPr sz="2271"/>
            </a:lvl3pPr>
            <a:lvl4pPr marL="1297249" indent="0">
              <a:buNone/>
              <a:defRPr sz="1892"/>
            </a:lvl4pPr>
            <a:lvl5pPr marL="1729665" indent="0">
              <a:buNone/>
              <a:defRPr sz="1892"/>
            </a:lvl5pPr>
            <a:lvl6pPr marL="2162081" indent="0">
              <a:buNone/>
              <a:defRPr sz="1892"/>
            </a:lvl6pPr>
            <a:lvl7pPr marL="2594498" indent="0">
              <a:buNone/>
              <a:defRPr sz="1892"/>
            </a:lvl7pPr>
            <a:lvl8pPr marL="3026914" indent="0">
              <a:buNone/>
              <a:defRPr sz="1892"/>
            </a:lvl8pPr>
            <a:lvl9pPr marL="3459330" indent="0">
              <a:buNone/>
              <a:defRPr sz="1892"/>
            </a:lvl9pPr>
          </a:lstStyle>
          <a:p>
            <a:pPr lvl="0"/>
            <a:r>
              <a:rPr lang="en-US" noProof="0" smtClean="0"/>
              <a:t>Click icon to add picture</a:t>
            </a:r>
            <a:endParaRPr lang="en-GB" noProof="0" dirty="0" smtClean="0"/>
          </a:p>
        </p:txBody>
      </p:sp>
      <p:sp>
        <p:nvSpPr>
          <p:cNvPr id="4" name="Text Placeholder 3"/>
          <p:cNvSpPr>
            <a:spLocks noGrp="1"/>
          </p:cNvSpPr>
          <p:nvPr>
            <p:ph type="body" sz="half" idx="2"/>
          </p:nvPr>
        </p:nvSpPr>
        <p:spPr>
          <a:xfrm>
            <a:off x="2282737" y="5078167"/>
            <a:ext cx="6988187" cy="761499"/>
          </a:xfrm>
        </p:spPr>
        <p:txBody>
          <a:bodyPr/>
          <a:lstStyle>
            <a:lvl1pPr marL="0" indent="0">
              <a:buNone/>
              <a:defRPr sz="1325"/>
            </a:lvl1pPr>
            <a:lvl2pPr marL="432417" indent="0">
              <a:buNone/>
              <a:defRPr sz="1135"/>
            </a:lvl2pPr>
            <a:lvl3pPr marL="864833" indent="0">
              <a:buNone/>
              <a:defRPr sz="946"/>
            </a:lvl3pPr>
            <a:lvl4pPr marL="1297249" indent="0">
              <a:buNone/>
              <a:defRPr sz="851"/>
            </a:lvl4pPr>
            <a:lvl5pPr marL="1729665" indent="0">
              <a:buNone/>
              <a:defRPr sz="851"/>
            </a:lvl5pPr>
            <a:lvl6pPr marL="2162081" indent="0">
              <a:buNone/>
              <a:defRPr sz="851"/>
            </a:lvl6pPr>
            <a:lvl7pPr marL="2594498" indent="0">
              <a:buNone/>
              <a:defRPr sz="851"/>
            </a:lvl7pPr>
            <a:lvl8pPr marL="3026914" indent="0">
              <a:buNone/>
              <a:defRPr sz="851"/>
            </a:lvl8pPr>
            <a:lvl9pPr marL="3459330" indent="0">
              <a:buNone/>
              <a:defRPr sz="851"/>
            </a:lvl9pPr>
          </a:lstStyle>
          <a:p>
            <a:pPr lvl="0"/>
            <a:r>
              <a:rPr lang="en-US" smtClean="0"/>
              <a:t>Click to edit Master text styles</a:t>
            </a:r>
          </a:p>
        </p:txBody>
      </p:sp>
      <p:sp>
        <p:nvSpPr>
          <p:cNvPr id="5"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2357372044"/>
      </p:ext>
    </p:extLst>
  </p:cSld>
  <p:clrMapOvr>
    <a:masterClrMapping/>
  </p:clrMapOvr>
  <p:hf sldNum="0" hd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1277062460"/>
      </p:ext>
    </p:extLst>
  </p:cSld>
  <p:clrMapOvr>
    <a:masterClrMapping/>
  </p:clrMapOvr>
  <p:hf sldNum="0" hd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74211" y="608299"/>
            <a:ext cx="2575775" cy="198560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41289" y="608299"/>
            <a:ext cx="7553740" cy="198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3382377219"/>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2" y="294387"/>
            <a:ext cx="10836919" cy="681895"/>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677542" y="1180761"/>
            <a:ext cx="10836919" cy="497302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Footer Placeholder 8"/>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276869624"/>
      </p:ext>
    </p:extLst>
  </p:cSld>
  <p:clrMapOvr>
    <a:masterClrMapping/>
  </p:clrMapOvr>
  <p:hf sldNum="0" hd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77541" y="363477"/>
            <a:ext cx="11003037" cy="58591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1"/>
          <p:cNvSpPr>
            <a:spLocks noGrp="1"/>
          </p:cNvSpPr>
          <p:nvPr>
            <p:ph type="ftr" sz="quarter" idx="10"/>
          </p:nvPr>
        </p:nvSpPr>
        <p:spPr/>
        <p:txBody>
          <a:bodyPr/>
          <a:lstStyle>
            <a:lvl1pPr algn="l" eaLnBrk="1" hangingPunct="1">
              <a:spcBef>
                <a:spcPct val="0"/>
              </a:spcBef>
              <a:defRPr b="1" i="0"/>
            </a:lvl1pPr>
          </a:lstStyle>
          <a:p>
            <a:pPr>
              <a:defRPr/>
            </a:pPr>
            <a:endParaRPr lang="en-US" dirty="0"/>
          </a:p>
        </p:txBody>
      </p:sp>
    </p:spTree>
    <p:extLst>
      <p:ext uri="{BB962C8B-B14F-4D97-AF65-F5344CB8AC3E}">
        <p14:creationId xmlns:p14="http://schemas.microsoft.com/office/powerpoint/2010/main" val="1652786477"/>
      </p:ext>
    </p:extLst>
  </p:cSld>
  <p:clrMapOvr>
    <a:masterClrMapping/>
  </p:clrMapOvr>
  <p:hf sldNum="0" hdr="0" dt="0"/>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3"/>
          <p:cNvSpPr txBox="1">
            <a:spLocks noChangeArrowheads="1"/>
          </p:cNvSpPr>
          <p:nvPr userDrawn="1"/>
        </p:nvSpPr>
        <p:spPr bwMode="auto">
          <a:xfrm>
            <a:off x="866058" y="6499029"/>
            <a:ext cx="1396216" cy="320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r>
              <a:rPr lang="en-GB" altLang="en-US" sz="1041" dirty="0">
                <a:solidFill>
                  <a:srgbClr val="A5A6A9"/>
                </a:solidFill>
              </a:rPr>
              <a:t>HIGHLY RESTRICTED</a:t>
            </a:r>
          </a:p>
          <a:p>
            <a:pPr eaLnBrk="1" hangingPunct="1"/>
            <a:endParaRPr lang="en-GB" altLang="en-US" sz="1041" dirty="0">
              <a:solidFill>
                <a:srgbClr val="A5A6A9"/>
              </a:solidFill>
            </a:endParaRPr>
          </a:p>
        </p:txBody>
      </p:sp>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086" tIns="47044" rIns="94086" bIns="47044"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086" tIns="47044" rIns="94086" bIns="47044"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31" tIns="45665" rIns="91331"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8"/>
            <a:ext cx="8533653" cy="477627"/>
          </a:xfrm>
          <a:prstGeom prst="rect">
            <a:avLst/>
          </a:prstGeom>
        </p:spPr>
        <p:txBody>
          <a:bodyPr lIns="91331" tIns="0" rIns="91331" bIns="45665"/>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defTabSz="865114">
              <a:defRPr>
                <a:latin typeface="Arial" charset="0"/>
                <a:cs typeface="Arial" charset="0"/>
              </a:defRPr>
            </a:lvl1pPr>
          </a:lstStyle>
          <a:p>
            <a:pPr>
              <a:defRPr/>
            </a:pPr>
            <a:endParaRPr lang="en-US" dirty="0"/>
          </a:p>
        </p:txBody>
      </p:sp>
    </p:spTree>
    <p:extLst>
      <p:ext uri="{BB962C8B-B14F-4D97-AF65-F5344CB8AC3E}">
        <p14:creationId xmlns:p14="http://schemas.microsoft.com/office/powerpoint/2010/main" val="2915272216"/>
      </p:ext>
    </p:extLst>
  </p:cSld>
  <p:clrMapOvr>
    <a:masterClrMapping/>
  </p:clrMapOvr>
  <p:hf sldNum="0" hd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865114">
              <a:defRPr>
                <a:latin typeface="Arial" charset="0"/>
                <a:cs typeface="Arial" charset="0"/>
              </a:defRPr>
            </a:lvl1pPr>
          </a:lstStyle>
          <a:p>
            <a:pPr>
              <a:defRPr/>
            </a:pPr>
            <a:endParaRPr lang="en-US" dirty="0"/>
          </a:p>
        </p:txBody>
      </p:sp>
    </p:spTree>
    <p:extLst>
      <p:ext uri="{BB962C8B-B14F-4D97-AF65-F5344CB8AC3E}">
        <p14:creationId xmlns:p14="http://schemas.microsoft.com/office/powerpoint/2010/main" val="1370706741"/>
      </p:ext>
    </p:extLst>
  </p:cSld>
  <p:clrMapOvr>
    <a:masterClrMapping/>
  </p:clrMapOvr>
  <p:hf sldNum="0" hd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865114">
              <a:defRPr>
                <a:latin typeface="Arial" charset="0"/>
                <a:cs typeface="Arial" charset="0"/>
              </a:defRPr>
            </a:lvl1pPr>
          </a:lstStyle>
          <a:p>
            <a:pPr>
              <a:defRPr/>
            </a:pPr>
            <a:endParaRPr lang="en-US" dirty="0"/>
          </a:p>
        </p:txBody>
      </p:sp>
    </p:spTree>
    <p:extLst>
      <p:ext uri="{BB962C8B-B14F-4D97-AF65-F5344CB8AC3E}">
        <p14:creationId xmlns:p14="http://schemas.microsoft.com/office/powerpoint/2010/main" val="4187351429"/>
      </p:ext>
    </p:extLst>
  </p:cSld>
  <p:clrMapOvr>
    <a:masterClrMapping/>
  </p:clrMapOvr>
  <p:hf sldNum="0" hd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865114">
              <a:defRPr>
                <a:latin typeface="Arial" charset="0"/>
                <a:cs typeface="Arial" charset="0"/>
              </a:defRPr>
            </a:lvl1pPr>
          </a:lstStyle>
          <a:p>
            <a:pPr>
              <a:defRPr/>
            </a:pPr>
            <a:endParaRPr lang="en-US" dirty="0"/>
          </a:p>
        </p:txBody>
      </p:sp>
    </p:spTree>
    <p:extLst>
      <p:ext uri="{BB962C8B-B14F-4D97-AF65-F5344CB8AC3E}">
        <p14:creationId xmlns:p14="http://schemas.microsoft.com/office/powerpoint/2010/main" val="1490734577"/>
      </p:ext>
    </p:extLst>
  </p:cSld>
  <p:clrMapOvr>
    <a:masterClrMapping/>
  </p:clrMapOvr>
  <p:hf sldNum="0" hd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6" y="294391"/>
            <a:ext cx="10836919" cy="681895"/>
          </a:xfrm>
          <a:prstGeom prst="rect">
            <a:avLst/>
          </a:prstGeom>
        </p:spPr>
        <p:txBody>
          <a:bodyPr lIns="91381" tIns="45691" rIns="91381" bIns="45691"/>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381" tIns="45691" rIns="91381" bIns="45691"/>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381" tIns="45691" rIns="91381" bIns="45691"/>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defTabSz="865114">
              <a:defRPr>
                <a:latin typeface="Arial" charset="0"/>
                <a:cs typeface="Arial" charset="0"/>
              </a:defRPr>
            </a:lvl1pPr>
          </a:lstStyle>
          <a:p>
            <a:pPr>
              <a:defRPr/>
            </a:pPr>
            <a:endParaRPr lang="en-GB" dirty="0"/>
          </a:p>
        </p:txBody>
      </p:sp>
    </p:spTree>
    <p:extLst>
      <p:ext uri="{BB962C8B-B14F-4D97-AF65-F5344CB8AC3E}">
        <p14:creationId xmlns:p14="http://schemas.microsoft.com/office/powerpoint/2010/main" val="182811396"/>
      </p:ext>
    </p:extLst>
  </p:cSld>
  <p:clrMapOvr>
    <a:masterClrMapping/>
  </p:clrMapOvr>
  <p:hf sldNum="0" hd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3"/>
          <p:cNvSpPr txBox="1">
            <a:spLocks noChangeArrowheads="1"/>
          </p:cNvSpPr>
          <p:nvPr userDrawn="1"/>
        </p:nvSpPr>
        <p:spPr bwMode="auto">
          <a:xfrm>
            <a:off x="866058" y="6499029"/>
            <a:ext cx="1396216" cy="320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r>
              <a:rPr lang="en-GB" altLang="en-US" sz="1041" dirty="0">
                <a:solidFill>
                  <a:srgbClr val="A5A6A9"/>
                </a:solidFill>
              </a:rPr>
              <a:t>HIGHLY RESTRICTED</a:t>
            </a:r>
          </a:p>
          <a:p>
            <a:pPr eaLnBrk="1" hangingPunct="1"/>
            <a:endParaRPr lang="en-GB" altLang="en-US" sz="1041" dirty="0">
              <a:solidFill>
                <a:srgbClr val="A5A6A9"/>
              </a:solidFill>
            </a:endParaRPr>
          </a:p>
        </p:txBody>
      </p:sp>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01" tIns="47052" rIns="94101" bIns="47052"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01" tIns="47052" rIns="94101" bIns="47052"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45" tIns="45673" rIns="91345"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7"/>
            <a:ext cx="8533653" cy="477627"/>
          </a:xfrm>
          <a:prstGeom prst="rect">
            <a:avLst/>
          </a:prstGeom>
        </p:spPr>
        <p:txBody>
          <a:bodyPr lIns="91345" tIns="0" rIns="91345" bIns="45673"/>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defTabSz="865114">
              <a:defRPr>
                <a:latin typeface="Arial" charset="0"/>
                <a:cs typeface="Arial" charset="0"/>
              </a:defRPr>
            </a:lvl1pPr>
          </a:lstStyle>
          <a:p>
            <a:pPr>
              <a:defRPr/>
            </a:pPr>
            <a:endParaRPr lang="en-US" dirty="0"/>
          </a:p>
        </p:txBody>
      </p:sp>
    </p:spTree>
    <p:extLst>
      <p:ext uri="{BB962C8B-B14F-4D97-AF65-F5344CB8AC3E}">
        <p14:creationId xmlns:p14="http://schemas.microsoft.com/office/powerpoint/2010/main" val="120631356"/>
      </p:ext>
    </p:extLst>
  </p:cSld>
  <p:clrMapOvr>
    <a:masterClrMapping/>
  </p:clrMapOvr>
  <p:hf sldNum="0" hd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865114">
              <a:defRPr>
                <a:latin typeface="Arial" charset="0"/>
                <a:cs typeface="Arial" charset="0"/>
              </a:defRPr>
            </a:lvl1pPr>
          </a:lstStyle>
          <a:p>
            <a:pPr>
              <a:defRPr/>
            </a:pPr>
            <a:endParaRPr lang="en-US" dirty="0"/>
          </a:p>
        </p:txBody>
      </p:sp>
    </p:spTree>
    <p:extLst>
      <p:ext uri="{BB962C8B-B14F-4D97-AF65-F5344CB8AC3E}">
        <p14:creationId xmlns:p14="http://schemas.microsoft.com/office/powerpoint/2010/main" val="1194001339"/>
      </p:ext>
    </p:extLst>
  </p:cSld>
  <p:clrMapOvr>
    <a:masterClrMapping/>
  </p:clrMapOvr>
  <p:hf sldNum="0" hd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865114">
              <a:defRPr>
                <a:latin typeface="Arial" charset="0"/>
                <a:cs typeface="Arial" charset="0"/>
              </a:defRPr>
            </a:lvl1pPr>
          </a:lstStyle>
          <a:p>
            <a:pPr>
              <a:defRPr/>
            </a:pPr>
            <a:endParaRPr lang="en-US" dirty="0"/>
          </a:p>
        </p:txBody>
      </p:sp>
    </p:spTree>
    <p:extLst>
      <p:ext uri="{BB962C8B-B14F-4D97-AF65-F5344CB8AC3E}">
        <p14:creationId xmlns:p14="http://schemas.microsoft.com/office/powerpoint/2010/main" val="2140045223"/>
      </p:ext>
    </p:extLst>
  </p:cSld>
  <p:clrMapOvr>
    <a:masterClrMapping/>
  </p:clrMapOvr>
  <p:hf sldNum="0" hd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865114">
              <a:defRPr>
                <a:latin typeface="Arial" charset="0"/>
                <a:cs typeface="Arial" charset="0"/>
              </a:defRPr>
            </a:lvl1pPr>
          </a:lstStyle>
          <a:p>
            <a:pPr>
              <a:defRPr/>
            </a:pPr>
            <a:endParaRPr lang="en-US" dirty="0"/>
          </a:p>
        </p:txBody>
      </p:sp>
    </p:spTree>
    <p:extLst>
      <p:ext uri="{BB962C8B-B14F-4D97-AF65-F5344CB8AC3E}">
        <p14:creationId xmlns:p14="http://schemas.microsoft.com/office/powerpoint/2010/main" val="1190320370"/>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066C9F9E-2467-41DE-B6E7-B68075E99BBD}" type="datetimeFigureOut">
              <a:rPr lang="en-US"/>
              <a:pPr>
                <a:defRPr/>
              </a:pPr>
              <a:t>2/8/2017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75673252-FA1F-409C-925C-3CC012D89754}" type="slidenum">
              <a:rPr lang="en-US"/>
              <a:pPr>
                <a:defRPr/>
              </a:pPr>
              <a:t>‹#›</a:t>
            </a:fld>
            <a:endParaRPr lang="en-US"/>
          </a:p>
        </p:txBody>
      </p:sp>
    </p:spTree>
    <p:extLst>
      <p:ext uri="{BB962C8B-B14F-4D97-AF65-F5344CB8AC3E}">
        <p14:creationId xmlns:p14="http://schemas.microsoft.com/office/powerpoint/2010/main" val="40396895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5" y="294390"/>
            <a:ext cx="10836919" cy="681895"/>
          </a:xfrm>
          <a:prstGeom prst="rect">
            <a:avLst/>
          </a:prstGeom>
        </p:spPr>
        <p:txBody>
          <a:bodyPr lIns="91396" tIns="45698" rIns="91396" bIns="45698"/>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396" tIns="45698" rIns="91396" bIns="45698"/>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396" tIns="45698" rIns="91396" bIns="45698"/>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defTabSz="865114">
              <a:defRPr>
                <a:latin typeface="Arial" charset="0"/>
                <a:cs typeface="Arial" charset="0"/>
              </a:defRPr>
            </a:lvl1pPr>
          </a:lstStyle>
          <a:p>
            <a:pPr>
              <a:defRPr/>
            </a:pPr>
            <a:endParaRPr lang="en-GB" dirty="0"/>
          </a:p>
        </p:txBody>
      </p:sp>
    </p:spTree>
    <p:extLst>
      <p:ext uri="{BB962C8B-B14F-4D97-AF65-F5344CB8AC3E}">
        <p14:creationId xmlns:p14="http://schemas.microsoft.com/office/powerpoint/2010/main" val="655844957"/>
      </p:ext>
    </p:extLst>
  </p:cSld>
  <p:clrMapOvr>
    <a:masterClrMapping/>
  </p:clrMapOvr>
  <p:hf sldNum="0" hdr="0" dt="0"/>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5"/>
          <p:cNvSpPr>
            <a:spLocks noChangeArrowheads="1"/>
          </p:cNvSpPr>
          <p:nvPr userDrawn="1"/>
        </p:nvSpPr>
        <p:spPr bwMode="auto">
          <a:xfrm>
            <a:off x="0" y="0"/>
            <a:ext cx="12192000" cy="38375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35791" rIns="0" bIns="0" anchor="ctr"/>
          <a:lstStyle/>
          <a:p>
            <a:pPr algn="ctr" eaLnBrk="0" hangingPunct="0"/>
            <a:endParaRPr lang="en-US" altLang="en-US" sz="1703" dirty="0">
              <a:solidFill>
                <a:srgbClr val="000000"/>
              </a:solidFill>
              <a:ea typeface="ＭＳ Ｐゴシック" pitchFamily="34" charset="-128"/>
            </a:endParaRPr>
          </a:p>
        </p:txBody>
      </p:sp>
      <p:sp>
        <p:nvSpPr>
          <p:cNvPr id="5" name="Rectangle 6"/>
          <p:cNvSpPr txBox="1">
            <a:spLocks noChangeArrowheads="1"/>
          </p:cNvSpPr>
          <p:nvPr userDrawn="1"/>
        </p:nvSpPr>
        <p:spPr bwMode="auto">
          <a:xfrm>
            <a:off x="574884" y="6487014"/>
            <a:ext cx="1692919" cy="280868"/>
          </a:xfrm>
          <a:prstGeom prst="rect">
            <a:avLst/>
          </a:prstGeom>
          <a:noFill/>
          <a:ln w="9525">
            <a:noFill/>
            <a:miter lim="800000"/>
            <a:headEnd/>
            <a:tailEnd/>
          </a:ln>
          <a:effectLst/>
        </p:spPr>
        <p:txBody>
          <a:bodyPr/>
          <a:lstStyle>
            <a:defPPr>
              <a:defRPr lang="en-GB"/>
            </a:defPPr>
            <a:lvl1pPr algn="r" rtl="0" fontAlgn="base">
              <a:spcBef>
                <a:spcPct val="0"/>
              </a:spcBef>
              <a:spcAft>
                <a:spcPct val="0"/>
              </a:spcAft>
              <a:defRPr sz="1100" b="1" kern="1200">
                <a:solidFill>
                  <a:schemeClr val="accent3">
                    <a:lumMod val="65000"/>
                  </a:schemeClr>
                </a:solidFill>
                <a:latin typeface="Arial" charset="0"/>
                <a:ea typeface="ＭＳ Ｐゴシック"/>
                <a:cs typeface="ＭＳ Ｐゴシック"/>
              </a:defRPr>
            </a:lvl1pPr>
            <a:lvl2pPr marL="457200" algn="l" rtl="0" fontAlgn="base">
              <a:spcBef>
                <a:spcPct val="0"/>
              </a:spcBef>
              <a:spcAft>
                <a:spcPct val="0"/>
              </a:spcAft>
              <a:defRPr sz="1200" b="1" kern="1200">
                <a:solidFill>
                  <a:schemeClr val="tx1"/>
                </a:solidFill>
                <a:latin typeface="Arial" charset="0"/>
                <a:ea typeface="ＭＳ Ｐゴシック"/>
                <a:cs typeface="ＭＳ Ｐゴシック"/>
              </a:defRPr>
            </a:lvl2pPr>
            <a:lvl3pPr marL="914400" algn="l" rtl="0" fontAlgn="base">
              <a:spcBef>
                <a:spcPct val="0"/>
              </a:spcBef>
              <a:spcAft>
                <a:spcPct val="0"/>
              </a:spcAft>
              <a:defRPr sz="1200" b="1"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1200" b="1"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1200" b="1" kern="1200">
                <a:solidFill>
                  <a:schemeClr val="tx1"/>
                </a:solidFill>
                <a:latin typeface="Arial" charset="0"/>
                <a:ea typeface="ＭＳ Ｐゴシック"/>
                <a:cs typeface="ＭＳ Ｐゴシック"/>
              </a:defRPr>
            </a:lvl5pPr>
            <a:lvl6pPr marL="2286000" algn="l" defTabSz="914400" rtl="0" eaLnBrk="1" latinLnBrk="0" hangingPunct="1">
              <a:defRPr sz="1200" b="1" kern="1200">
                <a:solidFill>
                  <a:schemeClr val="tx1"/>
                </a:solidFill>
                <a:latin typeface="Arial" charset="0"/>
                <a:ea typeface="ＭＳ Ｐゴシック"/>
                <a:cs typeface="ＭＳ Ｐゴシック"/>
              </a:defRPr>
            </a:lvl6pPr>
            <a:lvl7pPr marL="2743200" algn="l" defTabSz="914400" rtl="0" eaLnBrk="1" latinLnBrk="0" hangingPunct="1">
              <a:defRPr sz="1200" b="1" kern="1200">
                <a:solidFill>
                  <a:schemeClr val="tx1"/>
                </a:solidFill>
                <a:latin typeface="Arial" charset="0"/>
                <a:ea typeface="ＭＳ Ｐゴシック"/>
                <a:cs typeface="ＭＳ Ｐゴシック"/>
              </a:defRPr>
            </a:lvl7pPr>
            <a:lvl8pPr marL="3200400" algn="l" defTabSz="914400" rtl="0" eaLnBrk="1" latinLnBrk="0" hangingPunct="1">
              <a:defRPr sz="1200" b="1" kern="1200">
                <a:solidFill>
                  <a:schemeClr val="tx1"/>
                </a:solidFill>
                <a:latin typeface="Arial" charset="0"/>
                <a:ea typeface="ＭＳ Ｐゴシック"/>
                <a:cs typeface="ＭＳ Ｐゴシック"/>
              </a:defRPr>
            </a:lvl8pPr>
            <a:lvl9pPr marL="3657600" algn="l" defTabSz="914400" rtl="0" eaLnBrk="1" latinLnBrk="0" hangingPunct="1">
              <a:defRPr sz="1200" b="1" kern="1200">
                <a:solidFill>
                  <a:schemeClr val="tx1"/>
                </a:solidFill>
                <a:latin typeface="Arial" charset="0"/>
                <a:ea typeface="ＭＳ Ｐゴシック"/>
                <a:cs typeface="ＭＳ Ｐゴシック"/>
              </a:defRPr>
            </a:lvl9pPr>
          </a:lstStyle>
          <a:p>
            <a:pPr algn="l">
              <a:defRPr/>
            </a:pPr>
            <a:endParaRPr lang="en-GB" sz="1041" dirty="0">
              <a:solidFill>
                <a:srgbClr val="FFFFFF">
                  <a:lumMod val="65000"/>
                </a:srgbClr>
              </a:solidFill>
            </a:endParaRPr>
          </a:p>
        </p:txBody>
      </p:sp>
      <p:pic>
        <p:nvPicPr>
          <p:cNvPr id="6" name="Picture 45" descr="HSBC Hexagon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98" tIns="47100" rIns="94198" bIns="47100" anchor="ctr"/>
          <a:lstStyle>
            <a:lvl1pPr defTabSz="995363" eaLnBrk="0" hangingPunct="0">
              <a:defRPr sz="1200" b="1">
                <a:solidFill>
                  <a:schemeClr val="tx1"/>
                </a:solidFill>
                <a:latin typeface="Arial" pitchFamily="34" charset="0"/>
                <a:cs typeface="Arial" pitchFamily="34" charset="0"/>
              </a:defRPr>
            </a:lvl1pPr>
            <a:lvl2pPr defTabSz="995363" eaLnBrk="0" hangingPunct="0">
              <a:defRPr sz="1200" b="1">
                <a:solidFill>
                  <a:schemeClr val="tx1"/>
                </a:solidFill>
                <a:latin typeface="Arial" pitchFamily="34" charset="0"/>
                <a:cs typeface="Arial" pitchFamily="34" charset="0"/>
              </a:defRPr>
            </a:lvl2pPr>
            <a:lvl3pPr defTabSz="995363" eaLnBrk="0" hangingPunct="0">
              <a:defRPr sz="1200" b="1">
                <a:solidFill>
                  <a:schemeClr val="tx1"/>
                </a:solidFill>
                <a:latin typeface="Arial" pitchFamily="34" charset="0"/>
                <a:cs typeface="Arial" pitchFamily="34" charset="0"/>
              </a:defRPr>
            </a:lvl3pPr>
            <a:lvl4pPr defTabSz="995363" eaLnBrk="0" hangingPunct="0">
              <a:defRPr sz="1200" b="1">
                <a:solidFill>
                  <a:schemeClr val="tx1"/>
                </a:solidFill>
                <a:latin typeface="Arial" pitchFamily="34" charset="0"/>
                <a:cs typeface="Arial" pitchFamily="34" charset="0"/>
              </a:defRPr>
            </a:lvl4pPr>
            <a:lvl5pPr defTabSz="995363" eaLnBrk="0" hangingPunct="0">
              <a:defRPr sz="1200" b="1">
                <a:solidFill>
                  <a:schemeClr val="tx1"/>
                </a:solidFill>
                <a:latin typeface="Arial" pitchFamily="34" charset="0"/>
                <a:cs typeface="Arial" pitchFamily="34" charset="0"/>
              </a:defRPr>
            </a:lvl5pPr>
            <a:lvl6pPr marL="2282825" defTabSz="99536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536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536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536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i="1" dirty="0">
              <a:solidFill>
                <a:srgbClr val="000000"/>
              </a:solidFill>
              <a:ea typeface="ＭＳ Ｐゴシック" pitchFamily="34" charset="-128"/>
            </a:endParaRPr>
          </a:p>
        </p:txBody>
      </p:sp>
      <p:sp>
        <p:nvSpPr>
          <p:cNvPr id="8"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lIns="94198" tIns="47100" rIns="94198" bIns="47100" anchor="ctr"/>
          <a:lstStyle>
            <a:lvl1pPr defTabSz="935038" eaLnBrk="0" hangingPunct="0">
              <a:defRPr sz="1200" b="1">
                <a:solidFill>
                  <a:schemeClr val="tx1"/>
                </a:solidFill>
                <a:latin typeface="Arial" pitchFamily="34" charset="0"/>
                <a:cs typeface="Arial" pitchFamily="34" charset="0"/>
              </a:defRPr>
            </a:lvl1pPr>
            <a:lvl2pPr defTabSz="935038" eaLnBrk="0" hangingPunct="0">
              <a:defRPr sz="1200" b="1">
                <a:solidFill>
                  <a:schemeClr val="tx1"/>
                </a:solidFill>
                <a:latin typeface="Arial" pitchFamily="34" charset="0"/>
                <a:cs typeface="Arial" pitchFamily="34" charset="0"/>
              </a:defRPr>
            </a:lvl2pPr>
            <a:lvl3pPr defTabSz="935038" eaLnBrk="0" hangingPunct="0">
              <a:defRPr sz="1200" b="1">
                <a:solidFill>
                  <a:schemeClr val="tx1"/>
                </a:solidFill>
                <a:latin typeface="Arial" pitchFamily="34" charset="0"/>
                <a:cs typeface="Arial" pitchFamily="34" charset="0"/>
              </a:defRPr>
            </a:lvl3pPr>
            <a:lvl4pPr defTabSz="935038" eaLnBrk="0" hangingPunct="0">
              <a:defRPr sz="1200" b="1">
                <a:solidFill>
                  <a:schemeClr val="tx1"/>
                </a:solidFill>
                <a:latin typeface="Arial" pitchFamily="34" charset="0"/>
                <a:cs typeface="Arial" pitchFamily="34" charset="0"/>
              </a:defRPr>
            </a:lvl4pPr>
            <a:lvl5pPr defTabSz="935038" eaLnBrk="0" hangingPunct="0">
              <a:defRPr sz="1200" b="1">
                <a:solidFill>
                  <a:schemeClr val="tx1"/>
                </a:solidFill>
                <a:latin typeface="Arial" pitchFamily="34" charset="0"/>
                <a:cs typeface="Arial" pitchFamily="34" charset="0"/>
              </a:defRPr>
            </a:lvl5pPr>
            <a:lvl6pPr marL="2282825" defTabSz="93503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503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503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503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a typeface="ＭＳ Ｐゴシック" pitchFamily="34" charset="-128"/>
            </a:endParaRPr>
          </a:p>
        </p:txBody>
      </p:sp>
      <p:sp>
        <p:nvSpPr>
          <p:cNvPr id="404526" name="Rectangle 46"/>
          <p:cNvSpPr>
            <a:spLocks noGrp="1" noChangeArrowheads="1"/>
          </p:cNvSpPr>
          <p:nvPr>
            <p:ph type="ctrTitle" sz="quarter"/>
          </p:nvPr>
        </p:nvSpPr>
        <p:spPr>
          <a:xfrm>
            <a:off x="677541" y="4110896"/>
            <a:ext cx="10362827" cy="476124"/>
          </a:xfrm>
        </p:spPr>
        <p:txBody>
          <a:bodyPr bIns="0"/>
          <a:lstStyle>
            <a:lvl1pPr algn="l">
              <a:lnSpc>
                <a:spcPct val="100000"/>
              </a:lnSpc>
              <a:defRPr sz="2649" b="1" smtClean="0">
                <a:solidFill>
                  <a:schemeClr val="tx1"/>
                </a:solidFill>
              </a:defRPr>
            </a:lvl1pPr>
          </a:lstStyle>
          <a:p>
            <a:pPr lvl="0"/>
            <a:r>
              <a:rPr lang="en-US" noProof="0" smtClean="0"/>
              <a:t>Click to edit Master title style</a:t>
            </a:r>
            <a:endParaRPr lang="en-GB" noProof="0" dirty="0" smtClean="0"/>
          </a:p>
        </p:txBody>
      </p:sp>
      <p:sp>
        <p:nvSpPr>
          <p:cNvPr id="404527" name="Rectangle 47"/>
          <p:cNvSpPr>
            <a:spLocks noGrp="1" noChangeArrowheads="1"/>
          </p:cNvSpPr>
          <p:nvPr>
            <p:ph type="subTitle" sz="quarter" idx="1"/>
          </p:nvPr>
        </p:nvSpPr>
        <p:spPr>
          <a:xfrm>
            <a:off x="572346" y="4722713"/>
            <a:ext cx="8533653" cy="477627"/>
          </a:xfrm>
          <a:prstGeom prst="rect">
            <a:avLst/>
          </a:prstGeom>
        </p:spPr>
        <p:txBody>
          <a:bodyPr tIns="0"/>
          <a:lstStyle>
            <a:lvl1pPr marL="0" indent="0" algn="l">
              <a:buClrTx/>
              <a:buFontTx/>
              <a:buNone/>
              <a:defRPr sz="1892" smtClean="0"/>
            </a:lvl1pPr>
          </a:lstStyle>
          <a:p>
            <a:pPr lvl="0"/>
            <a:r>
              <a:rPr lang="en-US" noProof="0" smtClean="0"/>
              <a:t>Click to edit Master subtitle style</a:t>
            </a:r>
            <a:endParaRPr lang="en-GB" noProof="0" dirty="0" smtClean="0"/>
          </a:p>
        </p:txBody>
      </p:sp>
      <p:sp>
        <p:nvSpPr>
          <p:cNvPr id="9" name="Footer Placeholder 1"/>
          <p:cNvSpPr>
            <a:spLocks noGrp="1"/>
          </p:cNvSpPr>
          <p:nvPr>
            <p:ph type="ftr" sz="quarter" idx="10"/>
          </p:nvPr>
        </p:nvSpPr>
        <p:spPr/>
        <p:txBody>
          <a:bodyPr/>
          <a:lstStyle>
            <a:lvl1pPr>
              <a:defRPr>
                <a:ea typeface="+mn-ea"/>
              </a:defRPr>
            </a:lvl1pPr>
          </a:lstStyle>
          <a:p>
            <a:pPr>
              <a:defRPr/>
            </a:pPr>
            <a:endParaRPr lang="en-GB" dirty="0"/>
          </a:p>
        </p:txBody>
      </p:sp>
    </p:spTree>
    <p:extLst>
      <p:ext uri="{BB962C8B-B14F-4D97-AF65-F5344CB8AC3E}">
        <p14:creationId xmlns:p14="http://schemas.microsoft.com/office/powerpoint/2010/main" val="3826610604"/>
      </p:ext>
    </p:extLst>
  </p:cSld>
  <p:clrMapOvr>
    <a:masterClrMapping/>
  </p:clrMapOvr>
  <p:transition spd="slow" advClick="0"/>
  <p:hf sldNum="0" hd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77542" y="1180761"/>
            <a:ext cx="10836919" cy="497302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Footer Placeholder 8"/>
          <p:cNvSpPr>
            <a:spLocks noGrp="1"/>
          </p:cNvSpPr>
          <p:nvPr>
            <p:ph type="ftr" sz="quarter" idx="10"/>
          </p:nvPr>
        </p:nvSpPr>
        <p:spPr/>
        <p:txBody>
          <a:bodyPr/>
          <a:lstStyle>
            <a:lvl1pPr>
              <a:defRPr>
                <a:ea typeface="+mn-ea"/>
              </a:defRPr>
            </a:lvl1pPr>
          </a:lstStyle>
          <a:p>
            <a:pPr>
              <a:defRPr/>
            </a:pPr>
            <a:endParaRPr lang="en-GB" dirty="0"/>
          </a:p>
        </p:txBody>
      </p:sp>
    </p:spTree>
    <p:extLst>
      <p:ext uri="{BB962C8B-B14F-4D97-AF65-F5344CB8AC3E}">
        <p14:creationId xmlns:p14="http://schemas.microsoft.com/office/powerpoint/2010/main" val="425190215"/>
      </p:ext>
    </p:extLst>
  </p:cSld>
  <p:clrMapOvr>
    <a:masterClrMapping/>
  </p:clrMapOvr>
  <p:transition spd="slow" advClick="0"/>
  <p:hf sldNum="0" hdr="0" dt="0"/>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3"/>
          <p:cNvSpPr txBox="1">
            <a:spLocks noChangeArrowheads="1"/>
          </p:cNvSpPr>
          <p:nvPr userDrawn="1"/>
        </p:nvSpPr>
        <p:spPr bwMode="auto">
          <a:xfrm>
            <a:off x="866058" y="6499029"/>
            <a:ext cx="1396216" cy="320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r>
              <a:rPr lang="en-GB" altLang="en-US" sz="1041" dirty="0">
                <a:solidFill>
                  <a:srgbClr val="A5A6A9"/>
                </a:solidFill>
              </a:rPr>
              <a:t>HIGHLY RESTRICTED</a:t>
            </a:r>
          </a:p>
          <a:p>
            <a:pPr eaLnBrk="1" hangingPunct="1"/>
            <a:endParaRPr lang="en-GB" altLang="en-US" sz="1041" dirty="0">
              <a:solidFill>
                <a:srgbClr val="A5A6A9"/>
              </a:solidFill>
            </a:endParaRPr>
          </a:p>
        </p:txBody>
      </p:sp>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17" tIns="47059" rIns="94117" bIns="47059"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17" tIns="47059" rIns="94117" bIns="47059"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60" tIns="45680" rIns="91360"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6"/>
            <a:ext cx="8533653" cy="477627"/>
          </a:xfrm>
          <a:prstGeom prst="rect">
            <a:avLst/>
          </a:prstGeom>
        </p:spPr>
        <p:txBody>
          <a:bodyPr lIns="91360" tIns="0" rIns="91360" bIns="45680"/>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190757992"/>
      </p:ext>
    </p:extLst>
  </p:cSld>
  <p:clrMapOvr>
    <a:masterClrMapping/>
  </p:clrMapOvr>
  <p:hf sldNum="0"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23921924"/>
      </p:ext>
    </p:extLst>
  </p:cSld>
  <p:clrMapOvr>
    <a:masterClrMapping/>
  </p:clrMapOvr>
  <p:hf sldNum="0"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37475792"/>
      </p:ext>
    </p:extLst>
  </p:cSld>
  <p:clrMapOvr>
    <a:masterClrMapping/>
  </p:clrMapOvr>
  <p:hf sldNum="0" hd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580757122"/>
      </p:ext>
    </p:extLst>
  </p:cSld>
  <p:clrMapOvr>
    <a:masterClrMapping/>
  </p:clrMapOvr>
  <p:hf sldNum="0" hd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4" y="294389"/>
            <a:ext cx="10836919" cy="681895"/>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a:defRPr/>
            </a:lvl1pPr>
          </a:lstStyle>
          <a:p>
            <a:pPr>
              <a:defRPr/>
            </a:pPr>
            <a:endParaRPr lang="en-GB" dirty="0"/>
          </a:p>
        </p:txBody>
      </p:sp>
    </p:spTree>
    <p:extLst>
      <p:ext uri="{BB962C8B-B14F-4D97-AF65-F5344CB8AC3E}">
        <p14:creationId xmlns:p14="http://schemas.microsoft.com/office/powerpoint/2010/main" val="3194265250"/>
      </p:ext>
    </p:extLst>
  </p:cSld>
  <p:clrMapOvr>
    <a:masterClrMapping/>
  </p:clrMapOvr>
  <p:hf sldNum="0" hdr="0" dt="0"/>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378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3"/>
          <p:cNvSpPr txBox="1">
            <a:spLocks noChangeArrowheads="1"/>
          </p:cNvSpPr>
          <p:nvPr userDrawn="1"/>
        </p:nvSpPr>
        <p:spPr bwMode="auto">
          <a:xfrm>
            <a:off x="866058" y="6499029"/>
            <a:ext cx="1396216" cy="320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r>
              <a:rPr lang="en-GB" altLang="en-US" sz="1041" dirty="0">
                <a:solidFill>
                  <a:srgbClr val="A5A6A9"/>
                </a:solidFill>
              </a:rPr>
              <a:t>HIGHLY RESTRICTED</a:t>
            </a:r>
          </a:p>
          <a:p>
            <a:pPr eaLnBrk="1" hangingPunct="1"/>
            <a:endParaRPr lang="en-GB" altLang="en-US" sz="1041" dirty="0">
              <a:solidFill>
                <a:srgbClr val="A5A6A9"/>
              </a:solidFill>
            </a:endParaRPr>
          </a:p>
        </p:txBody>
      </p:sp>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17" tIns="47059" rIns="94117" bIns="47059"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17" tIns="47059" rIns="94117" bIns="47059"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60" tIns="45680" rIns="91360"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6" y="4587026"/>
            <a:ext cx="8533653" cy="477627"/>
          </a:xfrm>
          <a:prstGeom prst="rect">
            <a:avLst/>
          </a:prstGeom>
        </p:spPr>
        <p:txBody>
          <a:bodyPr lIns="91360" tIns="0" rIns="91360" bIns="45680"/>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030381376"/>
      </p:ext>
    </p:extLst>
  </p:cSld>
  <p:clrMapOvr>
    <a:masterClrMapping/>
  </p:clrMapOvr>
  <p:hf sldNum="0" hd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031374235"/>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40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53" tIns="47076" rIns="94153" bIns="47076"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i="1" dirty="0"/>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53" tIns="47076" rIns="94153" bIns="47076"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96" tIns="45698" rIns="91396"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3" y="4587023"/>
            <a:ext cx="8533653" cy="477627"/>
          </a:xfrm>
          <a:prstGeom prst="rect">
            <a:avLst/>
          </a:prstGeom>
        </p:spPr>
        <p:txBody>
          <a:bodyPr lIns="91396" tIns="0" rIns="91396" bIns="45698"/>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790473053"/>
      </p:ext>
    </p:extLst>
  </p:cSld>
  <p:clrMapOvr>
    <a:masterClrMapping/>
  </p:clrMapOvr>
  <p:hf sldNum="0" hd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63949523"/>
      </p:ext>
    </p:extLst>
  </p:cSld>
  <p:clrMapOvr>
    <a:masterClrMapping/>
  </p:clrMapOvr>
  <p:hf sldNum="0" hd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301930318"/>
      </p:ext>
    </p:extLst>
  </p:cSld>
  <p:clrMapOvr>
    <a:masterClrMapping/>
  </p:clrMapOvr>
  <p:hf sldNum="0" hd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4" y="294389"/>
            <a:ext cx="10836919" cy="681895"/>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sz="half" idx="1"/>
          </p:nvPr>
        </p:nvSpPr>
        <p:spPr>
          <a:xfrm>
            <a:off x="3158124"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088980" y="1611617"/>
            <a:ext cx="3751672" cy="1470429"/>
          </a:xfrm>
          <a:prstGeom prst="rect">
            <a:avLst/>
          </a:prstGeom>
        </p:spPr>
        <p:txBody>
          <a:bodyPr lIns="91410" tIns="45706" rIns="91410" bIns="45706"/>
          <a:lstStyle>
            <a:lvl1pPr>
              <a:defRPr sz="2649"/>
            </a:lvl1pPr>
            <a:lvl2pPr>
              <a:defRPr sz="2271"/>
            </a:lvl2pPr>
            <a:lvl3pPr>
              <a:defRPr sz="1892"/>
            </a:lvl3pPr>
            <a:lvl4pPr>
              <a:defRPr sz="1703"/>
            </a:lvl4pPr>
            <a:lvl5pPr>
              <a:defRPr sz="1703"/>
            </a:lvl5pPr>
            <a:lvl6pPr>
              <a:defRPr sz="1703"/>
            </a:lvl6pPr>
            <a:lvl7pPr>
              <a:defRPr sz="1703"/>
            </a:lvl7pPr>
            <a:lvl8pPr>
              <a:defRPr sz="1703"/>
            </a:lvl8pPr>
            <a:lvl9pPr>
              <a:defRPr sz="17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39"/>
          <p:cNvSpPr>
            <a:spLocks noGrp="1" noChangeArrowheads="1"/>
          </p:cNvSpPr>
          <p:nvPr>
            <p:ph type="ftr" sz="quarter" idx="10"/>
          </p:nvPr>
        </p:nvSpPr>
        <p:spPr/>
        <p:txBody>
          <a:bodyPr/>
          <a:lstStyle>
            <a:lvl1pPr>
              <a:defRPr/>
            </a:lvl1pPr>
          </a:lstStyle>
          <a:p>
            <a:pPr>
              <a:defRPr/>
            </a:pPr>
            <a:endParaRPr lang="en-GB" dirty="0"/>
          </a:p>
        </p:txBody>
      </p:sp>
    </p:spTree>
    <p:extLst>
      <p:ext uri="{BB962C8B-B14F-4D97-AF65-F5344CB8AC3E}">
        <p14:creationId xmlns:p14="http://schemas.microsoft.com/office/powerpoint/2010/main" val="1524192202"/>
      </p:ext>
    </p:extLst>
  </p:cSld>
  <p:clrMapOvr>
    <a:masterClrMapping/>
  </p:clrMapOvr>
  <p:hf sldNum="0" hdr="0" dt="0"/>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40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3"/>
          <p:cNvSpPr txBox="1">
            <a:spLocks noChangeArrowheads="1"/>
          </p:cNvSpPr>
          <p:nvPr userDrawn="1"/>
        </p:nvSpPr>
        <p:spPr bwMode="auto">
          <a:xfrm>
            <a:off x="866058" y="6499029"/>
            <a:ext cx="1396216" cy="320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r>
              <a:rPr lang="en-GB" altLang="en-US" sz="1041" dirty="0">
                <a:solidFill>
                  <a:srgbClr val="A5A6A9"/>
                </a:solidFill>
              </a:rPr>
              <a:t>HIGHLY RESTRICTED</a:t>
            </a:r>
          </a:p>
          <a:p>
            <a:endParaRPr lang="en-GB" altLang="en-US" sz="1041" dirty="0">
              <a:solidFill>
                <a:srgbClr val="A5A6A9"/>
              </a:solidFill>
            </a:endParaRPr>
          </a:p>
        </p:txBody>
      </p:sp>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53" tIns="47076" rIns="94153" bIns="47076"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53" tIns="47076" rIns="94153" bIns="47076"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96" tIns="45698" rIns="91396"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3" y="4587023"/>
            <a:ext cx="8533653" cy="477627"/>
          </a:xfrm>
          <a:prstGeom prst="rect">
            <a:avLst/>
          </a:prstGeom>
        </p:spPr>
        <p:txBody>
          <a:bodyPr lIns="91396" tIns="0" rIns="91396" bIns="45698"/>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625527409"/>
      </p:ext>
    </p:extLst>
  </p:cSld>
  <p:clrMapOvr>
    <a:masterClrMapping/>
  </p:clrMapOvr>
  <p:hf sldNum="0" hd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800028356"/>
      </p:ext>
    </p:extLst>
  </p:cSld>
  <p:clrMapOvr>
    <a:masterClrMapping/>
  </p:clrMapOvr>
  <p:hf sldNum="0" hd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704960668"/>
      </p:ext>
    </p:extLst>
  </p:cSld>
  <p:clrMapOvr>
    <a:masterClrMapping/>
  </p:clrMapOvr>
  <p:hf sldNum="0" hd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828645672"/>
      </p:ext>
    </p:extLst>
  </p:cSld>
  <p:clrMapOvr>
    <a:masterClrMapping/>
  </p:clrMapOvr>
  <p:hf sldNum="0" hd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541" y="363477"/>
            <a:ext cx="11003037" cy="545216"/>
          </a:xfrm>
          <a:prstGeom prst="rect">
            <a:avLst/>
          </a:prstGeom>
        </p:spPr>
        <p:txBody>
          <a:bodyPr lIns="91410" tIns="45706" rIns="91410" bIns="45706"/>
          <a:lstStyle/>
          <a:p>
            <a:r>
              <a:rPr lang="en-US" smtClean="0"/>
              <a:t>Click to edit Master title style</a:t>
            </a:r>
            <a:endParaRPr lang="en-GB"/>
          </a:p>
        </p:txBody>
      </p:sp>
      <p:sp>
        <p:nvSpPr>
          <p:cNvPr id="3" name="Content Placeholder 2"/>
          <p:cNvSpPr>
            <a:spLocks noGrp="1"/>
          </p:cNvSpPr>
          <p:nvPr>
            <p:ph idx="1"/>
          </p:nvPr>
        </p:nvSpPr>
        <p:spPr>
          <a:xfrm>
            <a:off x="677544" y="1249642"/>
            <a:ext cx="10836919" cy="4973027"/>
          </a:xfrm>
          <a:prstGeom prst="rect">
            <a:avLst/>
          </a:prstGeom>
        </p:spPr>
        <p:txBody>
          <a:bodyPr lIns="91410" tIns="45706" rIns="91410" bIns="4570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593682014"/>
      </p:ext>
    </p:extLst>
  </p:cSld>
  <p:clrMapOvr>
    <a:masterClrMapping/>
  </p:clrMapOvr>
  <p:hf sldNum="0" hdr="0" dt="0"/>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p:cNvPicPr>
          <p:nvPr userDrawn="1"/>
        </p:nvPicPr>
        <p:blipFill>
          <a:blip r:embed="rId2">
            <a:extLst>
              <a:ext uri="{28A0092B-C50C-407E-A947-70E740481C1C}">
                <a14:useLocalDpi xmlns:a14="http://schemas.microsoft.com/office/drawing/2010/main" val="0"/>
              </a:ext>
            </a:extLst>
          </a:blip>
          <a:srcRect t="16505" b="17868"/>
          <a:stretch>
            <a:fillRect/>
          </a:stretch>
        </p:blipFill>
        <p:spPr bwMode="auto">
          <a:xfrm>
            <a:off x="0" y="1503"/>
            <a:ext cx="12192000" cy="40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2"/>
          <p:cNvSpPr>
            <a:spLocks noChangeArrowheads="1"/>
          </p:cNvSpPr>
          <p:nvPr userDrawn="1"/>
        </p:nvSpPr>
        <p:spPr bwMode="auto">
          <a:xfrm>
            <a:off x="11811234" y="0"/>
            <a:ext cx="169852"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153" tIns="47076" rIns="94153" bIns="47076" anchor="ctr"/>
          <a:lstStyle>
            <a:lvl1pPr defTabSz="993775" eaLnBrk="0" hangingPunct="0">
              <a:defRPr sz="1200" b="1">
                <a:solidFill>
                  <a:schemeClr val="tx1"/>
                </a:solidFill>
                <a:latin typeface="Arial" pitchFamily="34" charset="0"/>
                <a:cs typeface="Arial" pitchFamily="34" charset="0"/>
              </a:defRPr>
            </a:lvl1pPr>
            <a:lvl2pPr defTabSz="993775" eaLnBrk="0" hangingPunct="0">
              <a:defRPr sz="1200" b="1">
                <a:solidFill>
                  <a:schemeClr val="tx1"/>
                </a:solidFill>
                <a:latin typeface="Arial" pitchFamily="34" charset="0"/>
                <a:cs typeface="Arial" pitchFamily="34" charset="0"/>
              </a:defRPr>
            </a:lvl2pPr>
            <a:lvl3pPr defTabSz="993775" eaLnBrk="0" hangingPunct="0">
              <a:defRPr sz="1200" b="1">
                <a:solidFill>
                  <a:schemeClr val="tx1"/>
                </a:solidFill>
                <a:latin typeface="Arial" pitchFamily="34" charset="0"/>
                <a:cs typeface="Arial" pitchFamily="34" charset="0"/>
              </a:defRPr>
            </a:lvl3pPr>
            <a:lvl4pPr defTabSz="993775" eaLnBrk="0" hangingPunct="0">
              <a:defRPr sz="1200" b="1">
                <a:solidFill>
                  <a:schemeClr val="tx1"/>
                </a:solidFill>
                <a:latin typeface="Arial" pitchFamily="34" charset="0"/>
                <a:cs typeface="Arial" pitchFamily="34" charset="0"/>
              </a:defRPr>
            </a:lvl4pPr>
            <a:lvl5pPr defTabSz="993775" eaLnBrk="0" hangingPunct="0">
              <a:defRPr sz="1200" b="1">
                <a:solidFill>
                  <a:schemeClr val="tx1"/>
                </a:solidFill>
                <a:latin typeface="Arial" pitchFamily="34" charset="0"/>
                <a:cs typeface="Arial" pitchFamily="34" charset="0"/>
              </a:defRPr>
            </a:lvl5pPr>
            <a:lvl6pPr marL="2282825" defTabSz="993775"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93775"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93775"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93775"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i="1" dirty="0">
              <a:solidFill>
                <a:srgbClr val="000000"/>
              </a:solidFill>
            </a:endParaRPr>
          </a:p>
        </p:txBody>
      </p:sp>
      <p:sp>
        <p:nvSpPr>
          <p:cNvPr id="7" name="AutoShape 26"/>
          <p:cNvSpPr>
            <a:spLocks noChangeArrowheads="1"/>
          </p:cNvSpPr>
          <p:nvPr userDrawn="1"/>
        </p:nvSpPr>
        <p:spPr bwMode="gray">
          <a:xfrm rot="16200000">
            <a:off x="11759596" y="5801183"/>
            <a:ext cx="297390" cy="194116"/>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94153" tIns="47076" rIns="94153" bIns="47076" anchor="ctr"/>
          <a:lstStyle>
            <a:lvl1pPr defTabSz="933450" eaLnBrk="0" hangingPunct="0">
              <a:defRPr sz="1200" b="1">
                <a:solidFill>
                  <a:schemeClr val="tx1"/>
                </a:solidFill>
                <a:latin typeface="Arial" pitchFamily="34" charset="0"/>
                <a:cs typeface="Arial" pitchFamily="34" charset="0"/>
              </a:defRPr>
            </a:lvl1pPr>
            <a:lvl2pPr defTabSz="933450" eaLnBrk="0" hangingPunct="0">
              <a:defRPr sz="1200" b="1">
                <a:solidFill>
                  <a:schemeClr val="tx1"/>
                </a:solidFill>
                <a:latin typeface="Arial" pitchFamily="34" charset="0"/>
                <a:cs typeface="Arial" pitchFamily="34" charset="0"/>
              </a:defRPr>
            </a:lvl2pPr>
            <a:lvl3pPr defTabSz="933450" eaLnBrk="0" hangingPunct="0">
              <a:defRPr sz="1200" b="1">
                <a:solidFill>
                  <a:schemeClr val="tx1"/>
                </a:solidFill>
                <a:latin typeface="Arial" pitchFamily="34" charset="0"/>
                <a:cs typeface="Arial" pitchFamily="34" charset="0"/>
              </a:defRPr>
            </a:lvl3pPr>
            <a:lvl4pPr defTabSz="933450" eaLnBrk="0" hangingPunct="0">
              <a:defRPr sz="1200" b="1">
                <a:solidFill>
                  <a:schemeClr val="tx1"/>
                </a:solidFill>
                <a:latin typeface="Arial" pitchFamily="34" charset="0"/>
                <a:cs typeface="Arial" pitchFamily="34" charset="0"/>
              </a:defRPr>
            </a:lvl4pPr>
            <a:lvl5pPr defTabSz="933450" eaLnBrk="0" hangingPunct="0">
              <a:defRPr sz="1200" b="1">
                <a:solidFill>
                  <a:schemeClr val="tx1"/>
                </a:solidFill>
                <a:latin typeface="Arial" pitchFamily="34" charset="0"/>
                <a:cs typeface="Arial" pitchFamily="34" charset="0"/>
              </a:defRPr>
            </a:lvl5pPr>
            <a:lvl6pPr marL="2282825" defTabSz="93345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3345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3345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3345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ndParaRPr>
          </a:p>
        </p:txBody>
      </p:sp>
      <p:pic>
        <p:nvPicPr>
          <p:cNvPr id="8" name="Picture 45" descr="HSBC Hexagon_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63172" y="5760060"/>
            <a:ext cx="2000892"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6" name="Rectangle 46"/>
          <p:cNvSpPr>
            <a:spLocks noGrp="1" noChangeArrowheads="1"/>
          </p:cNvSpPr>
          <p:nvPr>
            <p:ph type="ctrTitle" sz="quarter"/>
          </p:nvPr>
        </p:nvSpPr>
        <p:spPr>
          <a:xfrm>
            <a:off x="847392" y="4110896"/>
            <a:ext cx="10362827" cy="476124"/>
          </a:xfrm>
          <a:prstGeom prst="rect">
            <a:avLst/>
          </a:prstGeom>
        </p:spPr>
        <p:txBody>
          <a:bodyPr lIns="91396" tIns="45698" rIns="91396" bIns="0"/>
          <a:lstStyle>
            <a:lvl1pPr>
              <a:lnSpc>
                <a:spcPct val="100000"/>
              </a:lnSpc>
              <a:defRPr sz="2838" b="1" smtClean="0">
                <a:solidFill>
                  <a:schemeClr val="tx1"/>
                </a:solidFill>
              </a:defRPr>
            </a:lvl1pPr>
          </a:lstStyle>
          <a:p>
            <a:r>
              <a:rPr lang="en-US" smtClean="0"/>
              <a:t>Click to edit Master title style</a:t>
            </a:r>
            <a:endParaRPr lang="en-GB" smtClean="0"/>
          </a:p>
        </p:txBody>
      </p:sp>
      <p:sp>
        <p:nvSpPr>
          <p:cNvPr id="404527" name="Rectangle 47"/>
          <p:cNvSpPr>
            <a:spLocks noGrp="1" noChangeArrowheads="1"/>
          </p:cNvSpPr>
          <p:nvPr>
            <p:ph type="subTitle" sz="quarter" idx="1"/>
          </p:nvPr>
        </p:nvSpPr>
        <p:spPr>
          <a:xfrm>
            <a:off x="847393" y="4587023"/>
            <a:ext cx="8533653" cy="477627"/>
          </a:xfrm>
          <a:prstGeom prst="rect">
            <a:avLst/>
          </a:prstGeom>
        </p:spPr>
        <p:txBody>
          <a:bodyPr lIns="91396" tIns="0" rIns="91396" bIns="45698"/>
          <a:lstStyle>
            <a:lvl1pPr marL="0" indent="0">
              <a:buClrTx/>
              <a:buFontTx/>
              <a:buNone/>
              <a:defRPr sz="2649" smtClean="0"/>
            </a:lvl1pPr>
          </a:lstStyle>
          <a:p>
            <a:r>
              <a:rPr lang="en-US" smtClean="0"/>
              <a:t>Click to edit Master subtitle style</a:t>
            </a:r>
            <a:endParaRPr lang="en-GB" smtClean="0"/>
          </a:p>
        </p:txBody>
      </p:sp>
      <p:sp>
        <p:nvSpPr>
          <p:cNvPr id="9"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87338703"/>
      </p:ext>
    </p:extLst>
  </p:cSld>
  <p:clrMapOvr>
    <a:masterClrMapping/>
  </p:clrMapOvr>
  <p:hf sldNum="0" hd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txBox="1">
            <a:spLocks/>
          </p:cNvSpPr>
          <p:nvPr userDrawn="1"/>
        </p:nvSpPr>
        <p:spPr bwMode="auto">
          <a:xfrm>
            <a:off x="8470192" y="142688"/>
            <a:ext cx="3018137" cy="48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887" tIns="45443" rIns="90887" bIns="45443"/>
          <a:lstStyle>
            <a:lvl1pPr defTabSz="1004888" eaLnBrk="0" hangingPunct="0">
              <a:defRPr sz="1200" b="1">
                <a:solidFill>
                  <a:schemeClr val="tx1"/>
                </a:solidFill>
                <a:latin typeface="Arial" pitchFamily="34" charset="0"/>
                <a:cs typeface="Arial" pitchFamily="34" charset="0"/>
              </a:defRPr>
            </a:lvl1pPr>
            <a:lvl2pPr defTabSz="1004888" eaLnBrk="0" hangingPunct="0">
              <a:defRPr sz="1200" b="1">
                <a:solidFill>
                  <a:schemeClr val="tx1"/>
                </a:solidFill>
                <a:latin typeface="Arial" pitchFamily="34" charset="0"/>
                <a:cs typeface="Arial" pitchFamily="34" charset="0"/>
              </a:defRPr>
            </a:lvl2pPr>
            <a:lvl3pPr defTabSz="1004888" eaLnBrk="0" hangingPunct="0">
              <a:defRPr sz="1200" b="1">
                <a:solidFill>
                  <a:schemeClr val="tx1"/>
                </a:solidFill>
                <a:latin typeface="Arial" pitchFamily="34" charset="0"/>
                <a:cs typeface="Arial" pitchFamily="34" charset="0"/>
              </a:defRPr>
            </a:lvl3pPr>
            <a:lvl4pPr defTabSz="1004888" eaLnBrk="0" hangingPunct="0">
              <a:defRPr sz="1200" b="1">
                <a:solidFill>
                  <a:schemeClr val="tx1"/>
                </a:solidFill>
                <a:latin typeface="Arial" pitchFamily="34" charset="0"/>
                <a:cs typeface="Arial" pitchFamily="34" charset="0"/>
              </a:defRPr>
            </a:lvl4pPr>
            <a:lvl5pPr defTabSz="1004888" eaLnBrk="0" hangingPunct="0">
              <a:defRPr sz="1200" b="1">
                <a:solidFill>
                  <a:schemeClr val="tx1"/>
                </a:solidFill>
                <a:latin typeface="Arial" pitchFamily="34" charset="0"/>
                <a:cs typeface="Arial" pitchFamily="34" charset="0"/>
              </a:defRPr>
            </a:lvl5pPr>
            <a:lvl6pPr marL="2282825" defTabSz="1004888"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1004888"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1004888"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1004888"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r>
              <a:rPr lang="en-US" altLang="en-US" sz="2744" b="0" dirty="0">
                <a:solidFill>
                  <a:srgbClr val="000000"/>
                </a:solidFill>
                <a:latin typeface="Calibri" pitchFamily="34" charset="0"/>
              </a:rPr>
              <a:t>Global</a:t>
            </a:r>
            <a:r>
              <a:rPr lang="en-US" altLang="en-US" sz="2744" b="0" dirty="0">
                <a:solidFill>
                  <a:srgbClr val="FF0000"/>
                </a:solidFill>
                <a:latin typeface="Calibri" pitchFamily="34" charset="0"/>
              </a:rPr>
              <a:t> Finance</a:t>
            </a:r>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64577090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82.xml"/><Relationship Id="rId1" Type="http://schemas.openxmlformats.org/officeDocument/2006/relationships/slideLayout" Target="../slideLayouts/slideLayout81.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theme" Target="../theme/theme11.xml"/><Relationship Id="rId5" Type="http://schemas.openxmlformats.org/officeDocument/2006/relationships/slideLayout" Target="../slideLayouts/slideLayout87.xml"/><Relationship Id="rId4" Type="http://schemas.openxmlformats.org/officeDocument/2006/relationships/slideLayout" Target="../slideLayouts/slideLayout86.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theme" Target="../theme/theme12.xml"/><Relationship Id="rId5" Type="http://schemas.openxmlformats.org/officeDocument/2006/relationships/slideLayout" Target="../slideLayouts/slideLayout92.xml"/><Relationship Id="rId4" Type="http://schemas.openxmlformats.org/officeDocument/2006/relationships/slideLayout" Target="../slideLayouts/slideLayout91.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95.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theme" Target="../theme/theme13.xml"/><Relationship Id="rId5" Type="http://schemas.openxmlformats.org/officeDocument/2006/relationships/slideLayout" Target="../slideLayouts/slideLayout97.xml"/><Relationship Id="rId4" Type="http://schemas.openxmlformats.org/officeDocument/2006/relationships/slideLayout" Target="../slideLayouts/slideLayout96.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100.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theme" Target="../theme/theme14.xml"/><Relationship Id="rId5" Type="http://schemas.openxmlformats.org/officeDocument/2006/relationships/slideLayout" Target="../slideLayouts/slideLayout102.xml"/><Relationship Id="rId4" Type="http://schemas.openxmlformats.org/officeDocument/2006/relationships/slideLayout" Target="../slideLayouts/slideLayout101.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105.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theme" Target="../theme/theme15.xml"/><Relationship Id="rId5" Type="http://schemas.openxmlformats.org/officeDocument/2006/relationships/slideLayout" Target="../slideLayouts/slideLayout107.xml"/><Relationship Id="rId4" Type="http://schemas.openxmlformats.org/officeDocument/2006/relationships/slideLayout" Target="../slideLayouts/slideLayout106.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110.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theme" Target="../theme/theme16.xml"/><Relationship Id="rId5" Type="http://schemas.openxmlformats.org/officeDocument/2006/relationships/slideLayout" Target="../slideLayouts/slideLayout112.xml"/><Relationship Id="rId4" Type="http://schemas.openxmlformats.org/officeDocument/2006/relationships/slideLayout" Target="../slideLayouts/slideLayout111.xml"/></Relationships>
</file>

<file path=ppt/slideMasters/_rels/slideMaster17.xml.rels><?xml version="1.0" encoding="UTF-8" standalone="yes"?>
<Relationships xmlns="http://schemas.openxmlformats.org/package/2006/relationships"><Relationship Id="rId3" Type="http://schemas.openxmlformats.org/officeDocument/2006/relationships/slideLayout" Target="../slideLayouts/slideLayout115.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theme" Target="../theme/theme17.xml"/><Relationship Id="rId5" Type="http://schemas.openxmlformats.org/officeDocument/2006/relationships/slideLayout" Target="../slideLayouts/slideLayout117.xml"/><Relationship Id="rId4" Type="http://schemas.openxmlformats.org/officeDocument/2006/relationships/slideLayout" Target="../slideLayouts/slideLayout116.xml"/></Relationships>
</file>

<file path=ppt/slideMasters/_rels/slideMaster18.xml.rels><?xml version="1.0" encoding="UTF-8" standalone="yes"?>
<Relationships xmlns="http://schemas.openxmlformats.org/package/2006/relationships"><Relationship Id="rId3" Type="http://schemas.openxmlformats.org/officeDocument/2006/relationships/slideLayout" Target="../slideLayouts/slideLayout120.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theme" Target="../theme/theme18.xml"/><Relationship Id="rId5" Type="http://schemas.openxmlformats.org/officeDocument/2006/relationships/slideLayout" Target="../slideLayouts/slideLayout122.xml"/><Relationship Id="rId4" Type="http://schemas.openxmlformats.org/officeDocument/2006/relationships/slideLayout" Target="../slideLayouts/slideLayout121.xml"/></Relationships>
</file>

<file path=ppt/slideMasters/_rels/slideMaster19.xml.rels><?xml version="1.0" encoding="UTF-8" standalone="yes"?>
<Relationships xmlns="http://schemas.openxmlformats.org/package/2006/relationships"><Relationship Id="rId3" Type="http://schemas.openxmlformats.org/officeDocument/2006/relationships/slideLayout" Target="../slideLayouts/slideLayout125.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theme" Target="../theme/theme19.xml"/><Relationship Id="rId5" Type="http://schemas.openxmlformats.org/officeDocument/2006/relationships/slideLayout" Target="../slideLayouts/slideLayout127.xml"/><Relationship Id="rId4" Type="http://schemas.openxmlformats.org/officeDocument/2006/relationships/slideLayout" Target="../slideLayouts/slideLayout12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3" Type="http://schemas.openxmlformats.org/officeDocument/2006/relationships/slideLayout" Target="../slideLayouts/slideLayout130.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theme" Target="../theme/theme20.xml"/><Relationship Id="rId5" Type="http://schemas.openxmlformats.org/officeDocument/2006/relationships/slideLayout" Target="../slideLayouts/slideLayout132.xml"/><Relationship Id="rId4" Type="http://schemas.openxmlformats.org/officeDocument/2006/relationships/slideLayout" Target="../slideLayouts/slideLayout131.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135.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theme" Target="../theme/theme21.xml"/><Relationship Id="rId5" Type="http://schemas.openxmlformats.org/officeDocument/2006/relationships/slideLayout" Target="../slideLayouts/slideLayout137.xml"/><Relationship Id="rId4" Type="http://schemas.openxmlformats.org/officeDocument/2006/relationships/slideLayout" Target="../slideLayouts/slideLayout136.xml"/></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140.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theme" Target="../theme/theme22.xml"/><Relationship Id="rId5" Type="http://schemas.openxmlformats.org/officeDocument/2006/relationships/slideLayout" Target="../slideLayouts/slideLayout142.xml"/><Relationship Id="rId4" Type="http://schemas.openxmlformats.org/officeDocument/2006/relationships/slideLayout" Target="../slideLayouts/slideLayout14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theme" Target="../theme/theme23.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slideLayout" Target="../slideLayouts/slideLayout154.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s>
</file>

<file path=ppt/slideMasters/_rels/slideMaster24.xml.rels><?xml version="1.0" encoding="UTF-8" standalone="yes"?>
<Relationships xmlns="http://schemas.openxmlformats.org/package/2006/relationships"><Relationship Id="rId3" Type="http://schemas.openxmlformats.org/officeDocument/2006/relationships/slideLayout" Target="../slideLayouts/slideLayout157.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theme" Target="../theme/theme24.xml"/><Relationship Id="rId5" Type="http://schemas.openxmlformats.org/officeDocument/2006/relationships/slideLayout" Target="../slideLayouts/slideLayout159.xml"/><Relationship Id="rId4" Type="http://schemas.openxmlformats.org/officeDocument/2006/relationships/slideLayout" Target="../slideLayouts/slideLayout158.xml"/></Relationships>
</file>

<file path=ppt/slideMasters/_rels/slideMaster25.xml.rels><?xml version="1.0" encoding="UTF-8" standalone="yes"?>
<Relationships xmlns="http://schemas.openxmlformats.org/package/2006/relationships"><Relationship Id="rId3" Type="http://schemas.openxmlformats.org/officeDocument/2006/relationships/slideLayout" Target="../slideLayouts/slideLayout162.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6" Type="http://schemas.openxmlformats.org/officeDocument/2006/relationships/theme" Target="../theme/theme25.xml"/><Relationship Id="rId5" Type="http://schemas.openxmlformats.org/officeDocument/2006/relationships/slideLayout" Target="../slideLayouts/slideLayout164.xml"/><Relationship Id="rId4" Type="http://schemas.openxmlformats.org/officeDocument/2006/relationships/slideLayout" Target="../slideLayouts/slideLayout163.xml"/></Relationships>
</file>

<file path=ppt/slideMasters/_rels/slideMaster26.xml.rels><?xml version="1.0" encoding="UTF-8" standalone="yes"?>
<Relationships xmlns="http://schemas.openxmlformats.org/package/2006/relationships"><Relationship Id="rId3" Type="http://schemas.openxmlformats.org/officeDocument/2006/relationships/slideLayout" Target="../slideLayouts/slideLayout167.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theme" Target="../theme/theme26.xml"/><Relationship Id="rId5" Type="http://schemas.openxmlformats.org/officeDocument/2006/relationships/slideLayout" Target="../slideLayouts/slideLayout169.xml"/><Relationship Id="rId4" Type="http://schemas.openxmlformats.org/officeDocument/2006/relationships/slideLayout" Target="../slideLayouts/slideLayout168.xml"/></Relationships>
</file>

<file path=ppt/slideMasters/_rels/slideMaster2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slideLayout" Target="../slideLayouts/slideLayout172.xml"/><Relationship Id="rId7" Type="http://schemas.openxmlformats.org/officeDocument/2006/relationships/oleObject" Target="../embeddings/oleObject1.bin"/><Relationship Id="rId2" Type="http://schemas.openxmlformats.org/officeDocument/2006/relationships/slideLayout" Target="../slideLayouts/slideLayout171.xml"/><Relationship Id="rId1" Type="http://schemas.openxmlformats.org/officeDocument/2006/relationships/slideLayout" Target="../slideLayouts/slideLayout170.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5.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7.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7.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theme" Target="../theme/theme8.xml"/><Relationship Id="rId5" Type="http://schemas.openxmlformats.org/officeDocument/2006/relationships/slideLayout" Target="../slideLayouts/slideLayout75.xml"/><Relationship Id="rId4" Type="http://schemas.openxmlformats.org/officeDocument/2006/relationships/slideLayout" Target="../slideLayouts/slideLayout74.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theme" Target="../theme/theme9.xml"/><Relationship Id="rId5" Type="http://schemas.openxmlformats.org/officeDocument/2006/relationships/slideLayout" Target="../slideLayouts/slideLayout80.xml"/><Relationship Id="rId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170"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7171"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30" tIns="45418" rIns="90830" bIns="45418"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p>
        </p:txBody>
      </p:sp>
      <p:sp>
        <p:nvSpPr>
          <p:cNvPr id="7172"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C1DEAFB7-868A-47F1-AAAB-DE3688BD2CA5}" type="slidenum">
              <a:rPr lang="en-GB" altLang="en-US" sz="1041" b="0"/>
              <a:pPr eaLnBrk="1" hangingPunct="1"/>
              <a:t>‹#›</a:t>
            </a:fld>
            <a:endParaRPr lang="en-GB" altLang="en-US" sz="1041" b="0" dirty="0"/>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92" tIns="45696" rIns="91392" bIns="45696" rtlCol="0" anchor="ctr"/>
          <a:lstStyle>
            <a:lvl1pPr algn="ctr">
              <a:defRPr sz="1135">
                <a:solidFill>
                  <a:schemeClr val="tx1">
                    <a:tint val="75000"/>
                  </a:schemeClr>
                </a:solidFill>
                <a:latin typeface="Arial" charset="0"/>
                <a:cs typeface="Arial" charset="0"/>
              </a:defRPr>
            </a:lvl1pPr>
          </a:lstStyle>
          <a:p>
            <a:endParaRPr lang="en-US"/>
          </a:p>
        </p:txBody>
      </p:sp>
    </p:spTree>
    <p:extLst>
      <p:ext uri="{BB962C8B-B14F-4D97-AF65-F5344CB8AC3E}">
        <p14:creationId xmlns:p14="http://schemas.microsoft.com/office/powerpoint/2010/main" val="924072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859" r:id="rId8"/>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78" algn="l" defTabSz="1048933" rtl="0" eaLnBrk="1" fontAlgn="base" hangingPunct="1">
        <a:spcBef>
          <a:spcPct val="0"/>
        </a:spcBef>
        <a:spcAft>
          <a:spcPct val="0"/>
        </a:spcAft>
        <a:defRPr sz="2271">
          <a:solidFill>
            <a:schemeClr val="accent1"/>
          </a:solidFill>
          <a:latin typeface="Arial" charset="0"/>
        </a:defRPr>
      </a:lvl6pPr>
      <a:lvl7pPr marL="864352" algn="l" defTabSz="1048933" rtl="0" eaLnBrk="1" fontAlgn="base" hangingPunct="1">
        <a:spcBef>
          <a:spcPct val="0"/>
        </a:spcBef>
        <a:spcAft>
          <a:spcPct val="0"/>
        </a:spcAft>
        <a:defRPr sz="2271">
          <a:solidFill>
            <a:schemeClr val="accent1"/>
          </a:solidFill>
          <a:latin typeface="Arial" charset="0"/>
        </a:defRPr>
      </a:lvl7pPr>
      <a:lvl8pPr marL="1296531" algn="l" defTabSz="1048933" rtl="0" eaLnBrk="1" fontAlgn="base" hangingPunct="1">
        <a:spcBef>
          <a:spcPct val="0"/>
        </a:spcBef>
        <a:spcAft>
          <a:spcPct val="0"/>
        </a:spcAft>
        <a:defRPr sz="2271">
          <a:solidFill>
            <a:schemeClr val="accent1"/>
          </a:solidFill>
          <a:latin typeface="Arial" charset="0"/>
        </a:defRPr>
      </a:lvl8pPr>
      <a:lvl9pPr marL="1728705" algn="l" defTabSz="1048933"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60098"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2276"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451"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630"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352" rtl="0" eaLnBrk="1" latinLnBrk="0" hangingPunct="1">
        <a:defRPr sz="1703" kern="1200">
          <a:solidFill>
            <a:schemeClr val="tx1"/>
          </a:solidFill>
          <a:latin typeface="+mn-lt"/>
          <a:ea typeface="+mn-ea"/>
          <a:cs typeface="+mn-cs"/>
        </a:defRPr>
      </a:lvl1pPr>
      <a:lvl2pPr marL="432178" algn="l" defTabSz="864352" rtl="0" eaLnBrk="1" latinLnBrk="0" hangingPunct="1">
        <a:defRPr sz="1703" kern="1200">
          <a:solidFill>
            <a:schemeClr val="tx1"/>
          </a:solidFill>
          <a:latin typeface="+mn-lt"/>
          <a:ea typeface="+mn-ea"/>
          <a:cs typeface="+mn-cs"/>
        </a:defRPr>
      </a:lvl2pPr>
      <a:lvl3pPr marL="864352" algn="l" defTabSz="864352" rtl="0" eaLnBrk="1" latinLnBrk="0" hangingPunct="1">
        <a:defRPr sz="1703" kern="1200">
          <a:solidFill>
            <a:schemeClr val="tx1"/>
          </a:solidFill>
          <a:latin typeface="+mn-lt"/>
          <a:ea typeface="+mn-ea"/>
          <a:cs typeface="+mn-cs"/>
        </a:defRPr>
      </a:lvl3pPr>
      <a:lvl4pPr marL="1296531" algn="l" defTabSz="864352" rtl="0" eaLnBrk="1" latinLnBrk="0" hangingPunct="1">
        <a:defRPr sz="1703" kern="1200">
          <a:solidFill>
            <a:schemeClr val="tx1"/>
          </a:solidFill>
          <a:latin typeface="+mn-lt"/>
          <a:ea typeface="+mn-ea"/>
          <a:cs typeface="+mn-cs"/>
        </a:defRPr>
      </a:lvl4pPr>
      <a:lvl5pPr marL="1728705" algn="l" defTabSz="864352" rtl="0" eaLnBrk="1" latinLnBrk="0" hangingPunct="1">
        <a:defRPr sz="1703" kern="1200">
          <a:solidFill>
            <a:schemeClr val="tx1"/>
          </a:solidFill>
          <a:latin typeface="+mn-lt"/>
          <a:ea typeface="+mn-ea"/>
          <a:cs typeface="+mn-cs"/>
        </a:defRPr>
      </a:lvl5pPr>
      <a:lvl6pPr marL="2160885" algn="l" defTabSz="864352" rtl="0" eaLnBrk="1" latinLnBrk="0" hangingPunct="1">
        <a:defRPr sz="1703" kern="1200">
          <a:solidFill>
            <a:schemeClr val="tx1"/>
          </a:solidFill>
          <a:latin typeface="+mn-lt"/>
          <a:ea typeface="+mn-ea"/>
          <a:cs typeface="+mn-cs"/>
        </a:defRPr>
      </a:lvl6pPr>
      <a:lvl7pPr marL="2593063" algn="l" defTabSz="864352" rtl="0" eaLnBrk="1" latinLnBrk="0" hangingPunct="1">
        <a:defRPr sz="1703" kern="1200">
          <a:solidFill>
            <a:schemeClr val="tx1"/>
          </a:solidFill>
          <a:latin typeface="+mn-lt"/>
          <a:ea typeface="+mn-ea"/>
          <a:cs typeface="+mn-cs"/>
        </a:defRPr>
      </a:lvl7pPr>
      <a:lvl8pPr marL="3025240" algn="l" defTabSz="864352" rtl="0" eaLnBrk="1" latinLnBrk="0" hangingPunct="1">
        <a:defRPr sz="1703" kern="1200">
          <a:solidFill>
            <a:schemeClr val="tx1"/>
          </a:solidFill>
          <a:latin typeface="+mn-lt"/>
          <a:ea typeface="+mn-ea"/>
          <a:cs typeface="+mn-cs"/>
        </a:defRPr>
      </a:lvl8pPr>
      <a:lvl9pPr marL="3457416" algn="l" defTabSz="864352" rtl="0" eaLnBrk="1" latinLnBrk="0" hangingPunct="1">
        <a:defRPr sz="1703"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266" name="Rectangle 246"/>
          <p:cNvSpPr>
            <a:spLocks noGrp="1" noChangeArrowheads="1"/>
          </p:cNvSpPr>
          <p:nvPr>
            <p:ph type="title"/>
          </p:nvPr>
        </p:nvSpPr>
        <p:spPr bwMode="auto">
          <a:xfrm>
            <a:off x="677542" y="294387"/>
            <a:ext cx="10836919" cy="68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18000" numCol="1" anchor="t" anchorCtr="0" compatLnSpc="1">
            <a:prstTxWarp prst="textNoShape">
              <a:avLst/>
            </a:prstTxWarp>
          </a:bodyPr>
          <a:lstStyle/>
          <a:p>
            <a:pPr lvl="0"/>
            <a:r>
              <a:rPr lang="en-US" altLang="en-US" smtClean="0"/>
              <a:t>Click to edit Master title style</a:t>
            </a:r>
            <a:endParaRPr lang="en-GB" altLang="en-US" smtClean="0"/>
          </a:p>
        </p:txBody>
      </p:sp>
      <p:sp>
        <p:nvSpPr>
          <p:cNvPr id="11267"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910" tIns="45457" rIns="90910" bIns="45457" anchor="ctr"/>
          <a:lstStyle>
            <a:lvl1pPr defTabSz="901700" eaLnBrk="0" hangingPunct="0">
              <a:defRPr sz="1200" b="1">
                <a:solidFill>
                  <a:schemeClr val="tx1"/>
                </a:solidFill>
                <a:latin typeface="Arial" pitchFamily="34" charset="0"/>
                <a:cs typeface="Arial" pitchFamily="34" charset="0"/>
              </a:defRPr>
            </a:lvl1pPr>
            <a:lvl2pPr defTabSz="901700" eaLnBrk="0" hangingPunct="0">
              <a:defRPr sz="1200" b="1">
                <a:solidFill>
                  <a:schemeClr val="tx1"/>
                </a:solidFill>
                <a:latin typeface="Arial" pitchFamily="34" charset="0"/>
                <a:cs typeface="Arial" pitchFamily="34" charset="0"/>
              </a:defRPr>
            </a:lvl2pPr>
            <a:lvl3pPr defTabSz="901700" eaLnBrk="0" hangingPunct="0">
              <a:defRPr sz="1200" b="1">
                <a:solidFill>
                  <a:schemeClr val="tx1"/>
                </a:solidFill>
                <a:latin typeface="Arial" pitchFamily="34" charset="0"/>
                <a:cs typeface="Arial" pitchFamily="34" charset="0"/>
              </a:defRPr>
            </a:lvl3pPr>
            <a:lvl4pPr defTabSz="901700" eaLnBrk="0" hangingPunct="0">
              <a:defRPr sz="1200" b="1">
                <a:solidFill>
                  <a:schemeClr val="tx1"/>
                </a:solidFill>
                <a:latin typeface="Arial" pitchFamily="34" charset="0"/>
                <a:cs typeface="Arial" pitchFamily="34" charset="0"/>
              </a:defRPr>
            </a:lvl4pPr>
            <a:lvl5pPr defTabSz="901700" eaLnBrk="0" hangingPunct="0">
              <a:defRPr sz="1200" b="1">
                <a:solidFill>
                  <a:schemeClr val="tx1"/>
                </a:solidFill>
                <a:latin typeface="Arial" pitchFamily="34" charset="0"/>
                <a:cs typeface="Arial" pitchFamily="34" charset="0"/>
              </a:defRPr>
            </a:lvl5pPr>
            <a:lvl6pPr marL="2282825" defTabSz="90170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170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170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170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a typeface="ＭＳ Ｐゴシック" pitchFamily="34" charset="-128"/>
            </a:endParaRPr>
          </a:p>
        </p:txBody>
      </p:sp>
      <p:sp>
        <p:nvSpPr>
          <p:cNvPr id="11268" name="Rectangle 396"/>
          <p:cNvSpPr>
            <a:spLocks noChangeArrowheads="1"/>
          </p:cNvSpPr>
          <p:nvPr/>
        </p:nvSpPr>
        <p:spPr bwMode="auto">
          <a:xfrm>
            <a:off x="5588312" y="6551867"/>
            <a:ext cx="518888"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01700" eaLnBrk="0" hangingPunct="0">
              <a:defRPr sz="1200" b="1">
                <a:solidFill>
                  <a:schemeClr val="tx1"/>
                </a:solidFill>
                <a:latin typeface="Arial" pitchFamily="34" charset="0"/>
                <a:cs typeface="Arial" pitchFamily="34" charset="0"/>
              </a:defRPr>
            </a:lvl1pPr>
            <a:lvl2pPr defTabSz="901700" eaLnBrk="0" hangingPunct="0">
              <a:defRPr sz="1200" b="1">
                <a:solidFill>
                  <a:schemeClr val="tx1"/>
                </a:solidFill>
                <a:latin typeface="Arial" pitchFamily="34" charset="0"/>
                <a:cs typeface="Arial" pitchFamily="34" charset="0"/>
              </a:defRPr>
            </a:lvl2pPr>
            <a:lvl3pPr defTabSz="901700" eaLnBrk="0" hangingPunct="0">
              <a:defRPr sz="1200" b="1">
                <a:solidFill>
                  <a:schemeClr val="tx1"/>
                </a:solidFill>
                <a:latin typeface="Arial" pitchFamily="34" charset="0"/>
                <a:cs typeface="Arial" pitchFamily="34" charset="0"/>
              </a:defRPr>
            </a:lvl3pPr>
            <a:lvl4pPr defTabSz="901700" eaLnBrk="0" hangingPunct="0">
              <a:defRPr sz="1200" b="1">
                <a:solidFill>
                  <a:schemeClr val="tx1"/>
                </a:solidFill>
                <a:latin typeface="Arial" pitchFamily="34" charset="0"/>
                <a:cs typeface="Arial" pitchFamily="34" charset="0"/>
              </a:defRPr>
            </a:lvl4pPr>
            <a:lvl5pPr defTabSz="901700" eaLnBrk="0" hangingPunct="0">
              <a:defRPr sz="1200" b="1">
                <a:solidFill>
                  <a:schemeClr val="tx1"/>
                </a:solidFill>
                <a:latin typeface="Arial" pitchFamily="34" charset="0"/>
                <a:cs typeface="Arial" pitchFamily="34" charset="0"/>
              </a:defRPr>
            </a:lvl5pPr>
            <a:lvl6pPr marL="2282825" defTabSz="901700"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1700"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1700"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170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fld id="{6DA37ADB-0FD2-4809-83C0-D688D1E84242}" type="slidenum">
              <a:rPr lang="en-GB" altLang="en-US" sz="1041" b="0">
                <a:solidFill>
                  <a:srgbClr val="A6A6A6"/>
                </a:solidFill>
                <a:ea typeface="ＭＳ Ｐゴシック" pitchFamily="34" charset="-128"/>
              </a:rPr>
              <a:pPr algn="ctr"/>
              <a:t>‹#›</a:t>
            </a:fld>
            <a:endParaRPr lang="en-GB" altLang="en-US" sz="1041" b="0" dirty="0">
              <a:solidFill>
                <a:srgbClr val="A6A6A6"/>
              </a:solidFill>
              <a:ea typeface="ＭＳ Ｐゴシック" pitchFamily="34" charset="-128"/>
            </a:endParaRPr>
          </a:p>
        </p:txBody>
      </p:sp>
      <p:sp>
        <p:nvSpPr>
          <p:cNvPr id="1033" name="Rectangle 9"/>
          <p:cNvSpPr>
            <a:spLocks noGrp="1" noChangeArrowheads="1"/>
          </p:cNvSpPr>
          <p:nvPr>
            <p:ph type="ftr" sz="quarter" idx="3"/>
          </p:nvPr>
        </p:nvSpPr>
        <p:spPr bwMode="auto">
          <a:xfrm>
            <a:off x="9737549" y="6487014"/>
            <a:ext cx="1692918" cy="2808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41" dirty="0">
                <a:solidFill>
                  <a:srgbClr val="FFFFFF">
                    <a:lumMod val="65000"/>
                  </a:srgbClr>
                </a:solidFill>
                <a:latin typeface="Arial" charset="0"/>
                <a:ea typeface="ＭＳ Ｐゴシック"/>
                <a:cs typeface="Arial" charset="0"/>
              </a:defRPr>
            </a:lvl1pPr>
          </a:lstStyle>
          <a:p>
            <a:pPr>
              <a:defRPr/>
            </a:pPr>
            <a:endParaRPr lang="en-GB" dirty="0"/>
          </a:p>
        </p:txBody>
      </p:sp>
      <p:sp>
        <p:nvSpPr>
          <p:cNvPr id="11270" name="TextBox 1"/>
          <p:cNvSpPr txBox="1">
            <a:spLocks noChangeArrowheads="1"/>
          </p:cNvSpPr>
          <p:nvPr/>
        </p:nvSpPr>
        <p:spPr bwMode="auto">
          <a:xfrm>
            <a:off x="10385225" y="6437448"/>
            <a:ext cx="184731" cy="3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en-US" sz="1703" dirty="0">
              <a:solidFill>
                <a:srgbClr val="7F7F7F"/>
              </a:solidFill>
              <a:ea typeface="ＭＳ Ｐゴシック" pitchFamily="34" charset="-128"/>
            </a:endParaRPr>
          </a:p>
        </p:txBody>
      </p:sp>
      <p:sp>
        <p:nvSpPr>
          <p:cNvPr id="11271" name="Text Placeholder 2"/>
          <p:cNvSpPr>
            <a:spLocks noGrp="1"/>
          </p:cNvSpPr>
          <p:nvPr>
            <p:ph type="body" idx="1"/>
          </p:nvPr>
        </p:nvSpPr>
        <p:spPr bwMode="auto">
          <a:xfrm>
            <a:off x="673809" y="1179048"/>
            <a:ext cx="10971307" cy="452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1"/>
            <a:r>
              <a:rPr lang="en-US" altLang="en-US" smtClean="0"/>
              <a:t>Third level</a:t>
            </a:r>
          </a:p>
        </p:txBody>
      </p:sp>
    </p:spTree>
    <p:extLst>
      <p:ext uri="{BB962C8B-B14F-4D97-AF65-F5344CB8AC3E}">
        <p14:creationId xmlns:p14="http://schemas.microsoft.com/office/powerpoint/2010/main" val="4215078334"/>
      </p:ext>
    </p:extLst>
  </p:cSld>
  <p:clrMap bg1="lt1" tx1="dk1" bg2="lt2" tx2="dk2" accent1="accent1" accent2="accent2" accent3="accent3" accent4="accent4" accent5="accent5" accent6="accent6" hlink="hlink" folHlink="folHlink"/>
  <p:sldLayoutIdLst>
    <p:sldLayoutId id="2147483750" r:id="rId1"/>
    <p:sldLayoutId id="2147483751" r:id="rId2"/>
  </p:sldLayoutIdLst>
  <p:transition spd="slow" advClick="0"/>
  <p:timing>
    <p:tnLst>
      <p:par>
        <p:cTn id="1" dur="indefinite" restart="never" nodeType="tmRoot"/>
      </p:par>
    </p:tnLst>
  </p:timing>
  <p:hf sldNum="0" hdr="0" dt="0"/>
  <p:txStyles>
    <p:titleStyle>
      <a:lvl1pPr algn="l" defTabSz="1102419" rtl="0" eaLnBrk="1" fontAlgn="base" hangingPunct="1">
        <a:lnSpc>
          <a:spcPct val="90000"/>
        </a:lnSpc>
        <a:spcBef>
          <a:spcPct val="0"/>
        </a:spcBef>
        <a:spcAft>
          <a:spcPct val="0"/>
        </a:spcAft>
        <a:defRPr sz="2081">
          <a:solidFill>
            <a:schemeClr val="tx2"/>
          </a:solidFill>
          <a:latin typeface="+mj-lt"/>
          <a:ea typeface="ＭＳ Ｐゴシック" charset="0"/>
          <a:cs typeface="Arial" charset="0"/>
        </a:defRPr>
      </a:lvl1pPr>
      <a:lvl2pPr algn="l" defTabSz="1102419" rtl="0" eaLnBrk="1" fontAlgn="base" hangingPunct="1">
        <a:lnSpc>
          <a:spcPct val="90000"/>
        </a:lnSpc>
        <a:spcBef>
          <a:spcPct val="0"/>
        </a:spcBef>
        <a:spcAft>
          <a:spcPct val="0"/>
        </a:spcAft>
        <a:defRPr sz="2081">
          <a:solidFill>
            <a:schemeClr val="tx2"/>
          </a:solidFill>
          <a:latin typeface="Arial" charset="0"/>
          <a:ea typeface="ＭＳ Ｐゴシック" charset="0"/>
          <a:cs typeface="Arial" charset="0"/>
        </a:defRPr>
      </a:lvl2pPr>
      <a:lvl3pPr algn="l" defTabSz="1102419" rtl="0" eaLnBrk="1" fontAlgn="base" hangingPunct="1">
        <a:lnSpc>
          <a:spcPct val="90000"/>
        </a:lnSpc>
        <a:spcBef>
          <a:spcPct val="0"/>
        </a:spcBef>
        <a:spcAft>
          <a:spcPct val="0"/>
        </a:spcAft>
        <a:defRPr sz="2081">
          <a:solidFill>
            <a:schemeClr val="tx2"/>
          </a:solidFill>
          <a:latin typeface="Arial" charset="0"/>
          <a:ea typeface="ＭＳ Ｐゴシック" charset="0"/>
          <a:cs typeface="Arial" charset="0"/>
        </a:defRPr>
      </a:lvl3pPr>
      <a:lvl4pPr algn="l" defTabSz="1102419" rtl="0" eaLnBrk="1" fontAlgn="base" hangingPunct="1">
        <a:lnSpc>
          <a:spcPct val="90000"/>
        </a:lnSpc>
        <a:spcBef>
          <a:spcPct val="0"/>
        </a:spcBef>
        <a:spcAft>
          <a:spcPct val="0"/>
        </a:spcAft>
        <a:defRPr sz="2081">
          <a:solidFill>
            <a:schemeClr val="tx2"/>
          </a:solidFill>
          <a:latin typeface="Arial" charset="0"/>
          <a:ea typeface="ＭＳ Ｐゴシック" charset="0"/>
          <a:cs typeface="Arial" charset="0"/>
        </a:defRPr>
      </a:lvl4pPr>
      <a:lvl5pPr algn="l" defTabSz="1102419" rtl="0" eaLnBrk="1" fontAlgn="base" hangingPunct="1">
        <a:lnSpc>
          <a:spcPct val="90000"/>
        </a:lnSpc>
        <a:spcBef>
          <a:spcPct val="0"/>
        </a:spcBef>
        <a:spcAft>
          <a:spcPct val="0"/>
        </a:spcAft>
        <a:defRPr sz="2081">
          <a:solidFill>
            <a:schemeClr val="tx2"/>
          </a:solidFill>
          <a:latin typeface="Arial" charset="0"/>
          <a:ea typeface="ＭＳ Ｐゴシック" charset="0"/>
          <a:cs typeface="Arial" charset="0"/>
        </a:defRPr>
      </a:lvl5pPr>
      <a:lvl6pPr marL="432557" algn="l" defTabSz="1049852" rtl="0" eaLnBrk="1" fontAlgn="base" hangingPunct="1">
        <a:spcBef>
          <a:spcPct val="0"/>
        </a:spcBef>
        <a:spcAft>
          <a:spcPct val="0"/>
        </a:spcAft>
        <a:defRPr sz="2271">
          <a:solidFill>
            <a:schemeClr val="accent1"/>
          </a:solidFill>
          <a:latin typeface="Arial" charset="0"/>
        </a:defRPr>
      </a:lvl6pPr>
      <a:lvl7pPr marL="865114" algn="l" defTabSz="1049852" rtl="0" eaLnBrk="1" fontAlgn="base" hangingPunct="1">
        <a:spcBef>
          <a:spcPct val="0"/>
        </a:spcBef>
        <a:spcAft>
          <a:spcPct val="0"/>
        </a:spcAft>
        <a:defRPr sz="2271">
          <a:solidFill>
            <a:schemeClr val="accent1"/>
          </a:solidFill>
          <a:latin typeface="Arial" charset="0"/>
        </a:defRPr>
      </a:lvl7pPr>
      <a:lvl8pPr marL="1297671" algn="l" defTabSz="1049852" rtl="0" eaLnBrk="1" fontAlgn="base" hangingPunct="1">
        <a:spcBef>
          <a:spcPct val="0"/>
        </a:spcBef>
        <a:spcAft>
          <a:spcPct val="0"/>
        </a:spcAft>
        <a:defRPr sz="2271">
          <a:solidFill>
            <a:schemeClr val="accent1"/>
          </a:solidFill>
          <a:latin typeface="Arial" charset="0"/>
        </a:defRPr>
      </a:lvl8pPr>
      <a:lvl9pPr marL="1730228" algn="l" defTabSz="1049852" rtl="0" eaLnBrk="1" fontAlgn="base" hangingPunct="1">
        <a:spcBef>
          <a:spcPct val="0"/>
        </a:spcBef>
        <a:spcAft>
          <a:spcPct val="0"/>
        </a:spcAft>
        <a:defRPr sz="2271">
          <a:solidFill>
            <a:schemeClr val="accent1"/>
          </a:solidFill>
          <a:latin typeface="Arial" charset="0"/>
        </a:defRPr>
      </a:lvl9pPr>
    </p:titleStyle>
    <p:bodyStyle>
      <a:lvl1pPr marL="171220" indent="-171220" algn="l" defTabSz="853098" rtl="0" eaLnBrk="1" fontAlgn="base" hangingPunct="1">
        <a:spcBef>
          <a:spcPts val="473"/>
        </a:spcBef>
        <a:spcAft>
          <a:spcPts val="568"/>
        </a:spcAft>
        <a:buClr>
          <a:schemeClr val="tx2"/>
        </a:buClr>
        <a:buFont typeface="Symbol" pitchFamily="18" charset="2"/>
        <a:buChar char="·"/>
        <a:defRPr sz="1514">
          <a:solidFill>
            <a:schemeClr val="tx1"/>
          </a:solidFill>
          <a:latin typeface="+mn-lt"/>
          <a:ea typeface="ＭＳ Ｐゴシック" charset="0"/>
          <a:cs typeface="+mn-cs"/>
        </a:defRPr>
      </a:lvl1pPr>
      <a:lvl2pPr marL="340939" indent="-168217" algn="l" defTabSz="853098" rtl="0" eaLnBrk="1" fontAlgn="base" hangingPunct="1">
        <a:spcBef>
          <a:spcPts val="473"/>
        </a:spcBef>
        <a:spcAft>
          <a:spcPts val="568"/>
        </a:spcAft>
        <a:buClr>
          <a:schemeClr val="tx2"/>
        </a:buClr>
        <a:buChar char="–"/>
        <a:defRPr sz="1325">
          <a:solidFill>
            <a:schemeClr val="tx1"/>
          </a:solidFill>
          <a:latin typeface="+mn-lt"/>
          <a:ea typeface="Arial" charset="0"/>
          <a:cs typeface="+mn-cs"/>
        </a:defRPr>
      </a:lvl2pPr>
      <a:lvl3pPr marL="510657" indent="-168217" algn="l" defTabSz="853098" rtl="0" eaLnBrk="1" fontAlgn="base" hangingPunct="1">
        <a:spcBef>
          <a:spcPct val="20000"/>
        </a:spcBef>
        <a:spcAft>
          <a:spcPct val="0"/>
        </a:spcAft>
        <a:buClr>
          <a:schemeClr val="tx2"/>
        </a:buClr>
        <a:buChar char="–"/>
        <a:defRPr sz="1135">
          <a:solidFill>
            <a:schemeClr val="tx1"/>
          </a:solidFill>
          <a:latin typeface="+mn-lt"/>
          <a:ea typeface="Arial" charset="0"/>
          <a:cs typeface="+mn-cs"/>
        </a:defRPr>
      </a:lvl3pPr>
      <a:lvl4pPr marL="680376" indent="-168217" algn="l" defTabSz="853098" rtl="0" eaLnBrk="1" fontAlgn="base" hangingPunct="1">
        <a:spcBef>
          <a:spcPct val="20000"/>
        </a:spcBef>
        <a:spcAft>
          <a:spcPct val="0"/>
        </a:spcAft>
        <a:buClr>
          <a:schemeClr val="tx2"/>
        </a:buClr>
        <a:buChar char="–"/>
        <a:defRPr sz="946">
          <a:solidFill>
            <a:schemeClr val="tx1"/>
          </a:solidFill>
          <a:latin typeface="+mn-lt"/>
          <a:ea typeface="Arial" charset="0"/>
          <a:cs typeface="+mn-cs"/>
        </a:defRPr>
      </a:lvl4pPr>
      <a:lvl5pPr marL="1749753" indent="-211773" algn="l" defTabSz="853098" rtl="0" eaLnBrk="1" fontAlgn="base" hangingPunct="1">
        <a:spcBef>
          <a:spcPct val="20000"/>
        </a:spcBef>
        <a:spcAft>
          <a:spcPct val="0"/>
        </a:spcAft>
        <a:buClr>
          <a:schemeClr val="tx2"/>
        </a:buClr>
        <a:buChar char="–"/>
        <a:defRPr sz="1135">
          <a:solidFill>
            <a:schemeClr val="tx1"/>
          </a:solidFill>
          <a:latin typeface="+mn-lt"/>
          <a:ea typeface="Arial" charset="0"/>
          <a:cs typeface="+mn-cs"/>
        </a:defRPr>
      </a:lvl5pPr>
      <a:lvl6pPr marL="1461382" indent="-201259" algn="l" defTabSz="104985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3939" indent="-201259" algn="l" defTabSz="104985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6496" indent="-201259" algn="l" defTabSz="104985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9053" indent="-201259" algn="l" defTabSz="104985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5114" rtl="0" eaLnBrk="1" latinLnBrk="0" hangingPunct="1">
        <a:defRPr sz="1703" kern="1200">
          <a:solidFill>
            <a:schemeClr val="tx1"/>
          </a:solidFill>
          <a:latin typeface="+mn-lt"/>
          <a:ea typeface="+mn-ea"/>
          <a:cs typeface="+mn-cs"/>
        </a:defRPr>
      </a:lvl1pPr>
      <a:lvl2pPr marL="432557" algn="l" defTabSz="865114" rtl="0" eaLnBrk="1" latinLnBrk="0" hangingPunct="1">
        <a:defRPr sz="1703" kern="1200">
          <a:solidFill>
            <a:schemeClr val="tx1"/>
          </a:solidFill>
          <a:latin typeface="+mn-lt"/>
          <a:ea typeface="+mn-ea"/>
          <a:cs typeface="+mn-cs"/>
        </a:defRPr>
      </a:lvl2pPr>
      <a:lvl3pPr marL="865114" algn="l" defTabSz="865114" rtl="0" eaLnBrk="1" latinLnBrk="0" hangingPunct="1">
        <a:defRPr sz="1703" kern="1200">
          <a:solidFill>
            <a:schemeClr val="tx1"/>
          </a:solidFill>
          <a:latin typeface="+mn-lt"/>
          <a:ea typeface="+mn-ea"/>
          <a:cs typeface="+mn-cs"/>
        </a:defRPr>
      </a:lvl3pPr>
      <a:lvl4pPr marL="1297671" algn="l" defTabSz="865114" rtl="0" eaLnBrk="1" latinLnBrk="0" hangingPunct="1">
        <a:defRPr sz="1703" kern="1200">
          <a:solidFill>
            <a:schemeClr val="tx1"/>
          </a:solidFill>
          <a:latin typeface="+mn-lt"/>
          <a:ea typeface="+mn-ea"/>
          <a:cs typeface="+mn-cs"/>
        </a:defRPr>
      </a:lvl4pPr>
      <a:lvl5pPr marL="1730228" algn="l" defTabSz="865114" rtl="0" eaLnBrk="1" latinLnBrk="0" hangingPunct="1">
        <a:defRPr sz="1703" kern="1200">
          <a:solidFill>
            <a:schemeClr val="tx1"/>
          </a:solidFill>
          <a:latin typeface="+mn-lt"/>
          <a:ea typeface="+mn-ea"/>
          <a:cs typeface="+mn-cs"/>
        </a:defRPr>
      </a:lvl5pPr>
      <a:lvl6pPr marL="2162785" algn="l" defTabSz="865114" rtl="0" eaLnBrk="1" latinLnBrk="0" hangingPunct="1">
        <a:defRPr sz="1703" kern="1200">
          <a:solidFill>
            <a:schemeClr val="tx1"/>
          </a:solidFill>
          <a:latin typeface="+mn-lt"/>
          <a:ea typeface="+mn-ea"/>
          <a:cs typeface="+mn-cs"/>
        </a:defRPr>
      </a:lvl6pPr>
      <a:lvl7pPr marL="2595342" algn="l" defTabSz="865114" rtl="0" eaLnBrk="1" latinLnBrk="0" hangingPunct="1">
        <a:defRPr sz="1703" kern="1200">
          <a:solidFill>
            <a:schemeClr val="tx1"/>
          </a:solidFill>
          <a:latin typeface="+mn-lt"/>
          <a:ea typeface="+mn-ea"/>
          <a:cs typeface="+mn-cs"/>
        </a:defRPr>
      </a:lvl7pPr>
      <a:lvl8pPr marL="3027898" algn="l" defTabSz="865114" rtl="0" eaLnBrk="1" latinLnBrk="0" hangingPunct="1">
        <a:defRPr sz="1703" kern="1200">
          <a:solidFill>
            <a:schemeClr val="tx1"/>
          </a:solidFill>
          <a:latin typeface="+mn-lt"/>
          <a:ea typeface="+mn-ea"/>
          <a:cs typeface="+mn-cs"/>
        </a:defRPr>
      </a:lvl8pPr>
      <a:lvl9pPr marL="3460455" algn="l" defTabSz="865114" rtl="0" eaLnBrk="1" latinLnBrk="0" hangingPunct="1">
        <a:defRPr sz="1703"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2290"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12291"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30" tIns="45418" rIns="90830" bIns="45418"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12292"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42CC8532-F586-4D83-A520-2270F71938E7}"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92" tIns="45696" rIns="91392" bIns="4569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254299334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78" algn="l" defTabSz="1048933" rtl="0" eaLnBrk="1" fontAlgn="base" hangingPunct="1">
        <a:spcBef>
          <a:spcPct val="0"/>
        </a:spcBef>
        <a:spcAft>
          <a:spcPct val="0"/>
        </a:spcAft>
        <a:defRPr sz="2271">
          <a:solidFill>
            <a:schemeClr val="accent1"/>
          </a:solidFill>
          <a:latin typeface="Arial" charset="0"/>
        </a:defRPr>
      </a:lvl6pPr>
      <a:lvl7pPr marL="864352" algn="l" defTabSz="1048933" rtl="0" eaLnBrk="1" fontAlgn="base" hangingPunct="1">
        <a:spcBef>
          <a:spcPct val="0"/>
        </a:spcBef>
        <a:spcAft>
          <a:spcPct val="0"/>
        </a:spcAft>
        <a:defRPr sz="2271">
          <a:solidFill>
            <a:schemeClr val="accent1"/>
          </a:solidFill>
          <a:latin typeface="Arial" charset="0"/>
        </a:defRPr>
      </a:lvl7pPr>
      <a:lvl8pPr marL="1296531" algn="l" defTabSz="1048933" rtl="0" eaLnBrk="1" fontAlgn="base" hangingPunct="1">
        <a:spcBef>
          <a:spcPct val="0"/>
        </a:spcBef>
        <a:spcAft>
          <a:spcPct val="0"/>
        </a:spcAft>
        <a:defRPr sz="2271">
          <a:solidFill>
            <a:schemeClr val="accent1"/>
          </a:solidFill>
          <a:latin typeface="Arial" charset="0"/>
        </a:defRPr>
      </a:lvl8pPr>
      <a:lvl9pPr marL="1728705" algn="l" defTabSz="1048933"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60098"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2276"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451"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630"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352" rtl="0" eaLnBrk="1" latinLnBrk="0" hangingPunct="1">
        <a:defRPr sz="1703" kern="1200">
          <a:solidFill>
            <a:schemeClr val="tx1"/>
          </a:solidFill>
          <a:latin typeface="+mn-lt"/>
          <a:ea typeface="+mn-ea"/>
          <a:cs typeface="+mn-cs"/>
        </a:defRPr>
      </a:lvl1pPr>
      <a:lvl2pPr marL="432178" algn="l" defTabSz="864352" rtl="0" eaLnBrk="1" latinLnBrk="0" hangingPunct="1">
        <a:defRPr sz="1703" kern="1200">
          <a:solidFill>
            <a:schemeClr val="tx1"/>
          </a:solidFill>
          <a:latin typeface="+mn-lt"/>
          <a:ea typeface="+mn-ea"/>
          <a:cs typeface="+mn-cs"/>
        </a:defRPr>
      </a:lvl2pPr>
      <a:lvl3pPr marL="864352" algn="l" defTabSz="864352" rtl="0" eaLnBrk="1" latinLnBrk="0" hangingPunct="1">
        <a:defRPr sz="1703" kern="1200">
          <a:solidFill>
            <a:schemeClr val="tx1"/>
          </a:solidFill>
          <a:latin typeface="+mn-lt"/>
          <a:ea typeface="+mn-ea"/>
          <a:cs typeface="+mn-cs"/>
        </a:defRPr>
      </a:lvl3pPr>
      <a:lvl4pPr marL="1296531" algn="l" defTabSz="864352" rtl="0" eaLnBrk="1" latinLnBrk="0" hangingPunct="1">
        <a:defRPr sz="1703" kern="1200">
          <a:solidFill>
            <a:schemeClr val="tx1"/>
          </a:solidFill>
          <a:latin typeface="+mn-lt"/>
          <a:ea typeface="+mn-ea"/>
          <a:cs typeface="+mn-cs"/>
        </a:defRPr>
      </a:lvl4pPr>
      <a:lvl5pPr marL="1728705" algn="l" defTabSz="864352" rtl="0" eaLnBrk="1" latinLnBrk="0" hangingPunct="1">
        <a:defRPr sz="1703" kern="1200">
          <a:solidFill>
            <a:schemeClr val="tx1"/>
          </a:solidFill>
          <a:latin typeface="+mn-lt"/>
          <a:ea typeface="+mn-ea"/>
          <a:cs typeface="+mn-cs"/>
        </a:defRPr>
      </a:lvl5pPr>
      <a:lvl6pPr marL="2160885" algn="l" defTabSz="864352" rtl="0" eaLnBrk="1" latinLnBrk="0" hangingPunct="1">
        <a:defRPr sz="1703" kern="1200">
          <a:solidFill>
            <a:schemeClr val="tx1"/>
          </a:solidFill>
          <a:latin typeface="+mn-lt"/>
          <a:ea typeface="+mn-ea"/>
          <a:cs typeface="+mn-cs"/>
        </a:defRPr>
      </a:lvl6pPr>
      <a:lvl7pPr marL="2593063" algn="l" defTabSz="864352" rtl="0" eaLnBrk="1" latinLnBrk="0" hangingPunct="1">
        <a:defRPr sz="1703" kern="1200">
          <a:solidFill>
            <a:schemeClr val="tx1"/>
          </a:solidFill>
          <a:latin typeface="+mn-lt"/>
          <a:ea typeface="+mn-ea"/>
          <a:cs typeface="+mn-cs"/>
        </a:defRPr>
      </a:lvl7pPr>
      <a:lvl8pPr marL="3025240" algn="l" defTabSz="864352" rtl="0" eaLnBrk="1" latinLnBrk="0" hangingPunct="1">
        <a:defRPr sz="1703" kern="1200">
          <a:solidFill>
            <a:schemeClr val="tx1"/>
          </a:solidFill>
          <a:latin typeface="+mn-lt"/>
          <a:ea typeface="+mn-ea"/>
          <a:cs typeface="+mn-cs"/>
        </a:defRPr>
      </a:lvl8pPr>
      <a:lvl9pPr marL="3457416" algn="l" defTabSz="864352" rtl="0" eaLnBrk="1" latinLnBrk="0" hangingPunct="1">
        <a:defRPr sz="1703"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3314"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13315"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30" tIns="45418" rIns="90830" bIns="45418"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13316"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677B332C-F09E-45E1-B5AE-A543AF9EC78E}"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92" tIns="45696" rIns="91392" bIns="4569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5413040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78" algn="l" defTabSz="1048933" rtl="0" eaLnBrk="1" fontAlgn="base" hangingPunct="1">
        <a:spcBef>
          <a:spcPct val="0"/>
        </a:spcBef>
        <a:spcAft>
          <a:spcPct val="0"/>
        </a:spcAft>
        <a:defRPr sz="2271">
          <a:solidFill>
            <a:schemeClr val="accent1"/>
          </a:solidFill>
          <a:latin typeface="Arial" charset="0"/>
        </a:defRPr>
      </a:lvl6pPr>
      <a:lvl7pPr marL="864352" algn="l" defTabSz="1048933" rtl="0" eaLnBrk="1" fontAlgn="base" hangingPunct="1">
        <a:spcBef>
          <a:spcPct val="0"/>
        </a:spcBef>
        <a:spcAft>
          <a:spcPct val="0"/>
        </a:spcAft>
        <a:defRPr sz="2271">
          <a:solidFill>
            <a:schemeClr val="accent1"/>
          </a:solidFill>
          <a:latin typeface="Arial" charset="0"/>
        </a:defRPr>
      </a:lvl7pPr>
      <a:lvl8pPr marL="1296531" algn="l" defTabSz="1048933" rtl="0" eaLnBrk="1" fontAlgn="base" hangingPunct="1">
        <a:spcBef>
          <a:spcPct val="0"/>
        </a:spcBef>
        <a:spcAft>
          <a:spcPct val="0"/>
        </a:spcAft>
        <a:defRPr sz="2271">
          <a:solidFill>
            <a:schemeClr val="accent1"/>
          </a:solidFill>
          <a:latin typeface="Arial" charset="0"/>
        </a:defRPr>
      </a:lvl8pPr>
      <a:lvl9pPr marL="1728705" algn="l" defTabSz="1048933"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60098"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2276"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451"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630"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352" rtl="0" eaLnBrk="1" latinLnBrk="0" hangingPunct="1">
        <a:defRPr sz="1703" kern="1200">
          <a:solidFill>
            <a:schemeClr val="tx1"/>
          </a:solidFill>
          <a:latin typeface="+mn-lt"/>
          <a:ea typeface="+mn-ea"/>
          <a:cs typeface="+mn-cs"/>
        </a:defRPr>
      </a:lvl1pPr>
      <a:lvl2pPr marL="432178" algn="l" defTabSz="864352" rtl="0" eaLnBrk="1" latinLnBrk="0" hangingPunct="1">
        <a:defRPr sz="1703" kern="1200">
          <a:solidFill>
            <a:schemeClr val="tx1"/>
          </a:solidFill>
          <a:latin typeface="+mn-lt"/>
          <a:ea typeface="+mn-ea"/>
          <a:cs typeface="+mn-cs"/>
        </a:defRPr>
      </a:lvl2pPr>
      <a:lvl3pPr marL="864352" algn="l" defTabSz="864352" rtl="0" eaLnBrk="1" latinLnBrk="0" hangingPunct="1">
        <a:defRPr sz="1703" kern="1200">
          <a:solidFill>
            <a:schemeClr val="tx1"/>
          </a:solidFill>
          <a:latin typeface="+mn-lt"/>
          <a:ea typeface="+mn-ea"/>
          <a:cs typeface="+mn-cs"/>
        </a:defRPr>
      </a:lvl3pPr>
      <a:lvl4pPr marL="1296531" algn="l" defTabSz="864352" rtl="0" eaLnBrk="1" latinLnBrk="0" hangingPunct="1">
        <a:defRPr sz="1703" kern="1200">
          <a:solidFill>
            <a:schemeClr val="tx1"/>
          </a:solidFill>
          <a:latin typeface="+mn-lt"/>
          <a:ea typeface="+mn-ea"/>
          <a:cs typeface="+mn-cs"/>
        </a:defRPr>
      </a:lvl4pPr>
      <a:lvl5pPr marL="1728705" algn="l" defTabSz="864352" rtl="0" eaLnBrk="1" latinLnBrk="0" hangingPunct="1">
        <a:defRPr sz="1703" kern="1200">
          <a:solidFill>
            <a:schemeClr val="tx1"/>
          </a:solidFill>
          <a:latin typeface="+mn-lt"/>
          <a:ea typeface="+mn-ea"/>
          <a:cs typeface="+mn-cs"/>
        </a:defRPr>
      </a:lvl5pPr>
      <a:lvl6pPr marL="2160885" algn="l" defTabSz="864352" rtl="0" eaLnBrk="1" latinLnBrk="0" hangingPunct="1">
        <a:defRPr sz="1703" kern="1200">
          <a:solidFill>
            <a:schemeClr val="tx1"/>
          </a:solidFill>
          <a:latin typeface="+mn-lt"/>
          <a:ea typeface="+mn-ea"/>
          <a:cs typeface="+mn-cs"/>
        </a:defRPr>
      </a:lvl6pPr>
      <a:lvl7pPr marL="2593063" algn="l" defTabSz="864352" rtl="0" eaLnBrk="1" latinLnBrk="0" hangingPunct="1">
        <a:defRPr sz="1703" kern="1200">
          <a:solidFill>
            <a:schemeClr val="tx1"/>
          </a:solidFill>
          <a:latin typeface="+mn-lt"/>
          <a:ea typeface="+mn-ea"/>
          <a:cs typeface="+mn-cs"/>
        </a:defRPr>
      </a:lvl7pPr>
      <a:lvl8pPr marL="3025240" algn="l" defTabSz="864352" rtl="0" eaLnBrk="1" latinLnBrk="0" hangingPunct="1">
        <a:defRPr sz="1703" kern="1200">
          <a:solidFill>
            <a:schemeClr val="tx1"/>
          </a:solidFill>
          <a:latin typeface="+mn-lt"/>
          <a:ea typeface="+mn-ea"/>
          <a:cs typeface="+mn-cs"/>
        </a:defRPr>
      </a:lvl8pPr>
      <a:lvl9pPr marL="3457416" algn="l" defTabSz="864352" rtl="0" eaLnBrk="1" latinLnBrk="0" hangingPunct="1">
        <a:defRPr sz="1703"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4338"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a:endParaRPr lang="en-US" altLang="en-US" sz="851" dirty="0">
              <a:solidFill>
                <a:srgbClr val="A5A6A9"/>
              </a:solidFill>
            </a:endParaRPr>
          </a:p>
        </p:txBody>
      </p:sp>
      <p:sp>
        <p:nvSpPr>
          <p:cNvPr id="14339"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66" tIns="45434" rIns="90866" bIns="45434"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ndParaRPr>
          </a:p>
        </p:txBody>
      </p:sp>
      <p:sp>
        <p:nvSpPr>
          <p:cNvPr id="14340" name="Rectangle 396"/>
          <p:cNvSpPr>
            <a:spLocks noChangeArrowheads="1"/>
          </p:cNvSpPr>
          <p:nvPr/>
        </p:nvSpPr>
        <p:spPr bwMode="auto">
          <a:xfrm>
            <a:off x="6019847"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fld id="{F301C374-7785-4EE0-889A-A351E6ADD963}" type="slidenum">
              <a:rPr lang="en-GB" altLang="en-US" sz="1041" b="0">
                <a:solidFill>
                  <a:srgbClr val="000000"/>
                </a:solidFill>
              </a:rPr>
              <a:pPr algn="ctr"/>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410" tIns="45706" rIns="91410" bIns="4570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375954328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Lst>
  <p:timing>
    <p:tnLst>
      <p:par>
        <p:cTn id="1" dur="indefinite" restart="never" nodeType="tmRoot"/>
      </p:par>
    </p:tnLst>
  </p:timing>
  <p:hf sldNum="0" hdr="0" dt="0"/>
  <p:txStyles>
    <p:titleStyle>
      <a:lvl1pPr algn="l" defTabSz="1099416"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5pPr>
      <a:lvl6pPr marL="432347" algn="l" defTabSz="1049340" rtl="0" eaLnBrk="1" fontAlgn="base" hangingPunct="1">
        <a:spcBef>
          <a:spcPct val="0"/>
        </a:spcBef>
        <a:spcAft>
          <a:spcPct val="0"/>
        </a:spcAft>
        <a:defRPr sz="2271">
          <a:solidFill>
            <a:schemeClr val="accent1"/>
          </a:solidFill>
          <a:latin typeface="Arial" charset="0"/>
        </a:defRPr>
      </a:lvl6pPr>
      <a:lvl7pPr marL="864692" algn="l" defTabSz="1049340" rtl="0" eaLnBrk="1" fontAlgn="base" hangingPunct="1">
        <a:spcBef>
          <a:spcPct val="0"/>
        </a:spcBef>
        <a:spcAft>
          <a:spcPct val="0"/>
        </a:spcAft>
        <a:defRPr sz="2271">
          <a:solidFill>
            <a:schemeClr val="accent1"/>
          </a:solidFill>
          <a:latin typeface="Arial" charset="0"/>
        </a:defRPr>
      </a:lvl7pPr>
      <a:lvl8pPr marL="1297038" algn="l" defTabSz="1049340" rtl="0" eaLnBrk="1" fontAlgn="base" hangingPunct="1">
        <a:spcBef>
          <a:spcPct val="0"/>
        </a:spcBef>
        <a:spcAft>
          <a:spcPct val="0"/>
        </a:spcAft>
        <a:defRPr sz="2271">
          <a:solidFill>
            <a:schemeClr val="accent1"/>
          </a:solidFill>
          <a:latin typeface="Arial" charset="0"/>
        </a:defRPr>
      </a:lvl8pPr>
      <a:lvl9pPr marL="1729384" algn="l" defTabSz="1049340" rtl="0" eaLnBrk="1" fontAlgn="base" hangingPunct="1">
        <a:spcBef>
          <a:spcPct val="0"/>
        </a:spcBef>
        <a:spcAft>
          <a:spcPct val="0"/>
        </a:spcAft>
        <a:defRPr sz="2271">
          <a:solidFill>
            <a:schemeClr val="accent1"/>
          </a:solidFill>
          <a:latin typeface="Arial" charset="0"/>
        </a:defRPr>
      </a:lvl9pPr>
    </p:titleStyle>
    <p:bodyStyle>
      <a:lvl1pPr marL="168217" indent="-168217" algn="l" defTabSz="850095"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7936" indent="-165213" algn="l" defTabSz="850095" rtl="0" eaLnBrk="1" fontAlgn="base" hangingPunct="1">
        <a:spcBef>
          <a:spcPct val="20000"/>
        </a:spcBef>
        <a:spcAft>
          <a:spcPct val="0"/>
        </a:spcAft>
        <a:buClr>
          <a:schemeClr val="tx2"/>
        </a:buClr>
        <a:buChar char="–"/>
        <a:defRPr sz="1325">
          <a:solidFill>
            <a:schemeClr val="tx1"/>
          </a:solidFill>
          <a:latin typeface="+mn-lt"/>
          <a:cs typeface="+mn-cs"/>
        </a:defRPr>
      </a:lvl2pPr>
      <a:lvl3pPr marL="507654" indent="-165213" algn="l" defTabSz="850095" rtl="0" eaLnBrk="1" fontAlgn="base" hangingPunct="1">
        <a:spcBef>
          <a:spcPct val="20000"/>
        </a:spcBef>
        <a:spcAft>
          <a:spcPct val="0"/>
        </a:spcAft>
        <a:buClr>
          <a:schemeClr val="tx2"/>
        </a:buClr>
        <a:buChar char="–"/>
        <a:defRPr sz="1135">
          <a:solidFill>
            <a:schemeClr val="tx1"/>
          </a:solidFill>
          <a:latin typeface="+mn-lt"/>
          <a:cs typeface="+mn-cs"/>
        </a:defRPr>
      </a:lvl3pPr>
      <a:lvl4pPr marL="677373" indent="-165213" algn="l" defTabSz="850095" rtl="0" eaLnBrk="1" fontAlgn="base" hangingPunct="1">
        <a:spcBef>
          <a:spcPct val="20000"/>
        </a:spcBef>
        <a:spcAft>
          <a:spcPct val="0"/>
        </a:spcAft>
        <a:buClr>
          <a:schemeClr val="tx2"/>
        </a:buClr>
        <a:buChar char="–"/>
        <a:defRPr sz="946">
          <a:solidFill>
            <a:schemeClr val="tx1"/>
          </a:solidFill>
          <a:latin typeface="+mn-lt"/>
          <a:cs typeface="+mn-cs"/>
        </a:defRPr>
      </a:lvl4pPr>
      <a:lvl5pPr marL="1746749" indent="-208769" algn="l" defTabSz="850095" rtl="0" eaLnBrk="1" fontAlgn="base" hangingPunct="1">
        <a:spcBef>
          <a:spcPct val="20000"/>
        </a:spcBef>
        <a:spcAft>
          <a:spcPct val="0"/>
        </a:spcAft>
        <a:buClr>
          <a:schemeClr val="tx2"/>
        </a:buClr>
        <a:buChar char="–"/>
        <a:defRPr sz="1135">
          <a:solidFill>
            <a:schemeClr val="tx1"/>
          </a:solidFill>
          <a:latin typeface="+mn-lt"/>
          <a:cs typeface="+mn-cs"/>
        </a:defRPr>
      </a:lvl5pPr>
      <a:lvl6pPr marL="1460670"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3014"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5361"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7706"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692" rtl="0" eaLnBrk="1" latinLnBrk="0" hangingPunct="1">
        <a:defRPr sz="1703" kern="1200">
          <a:solidFill>
            <a:schemeClr val="tx1"/>
          </a:solidFill>
          <a:latin typeface="+mn-lt"/>
          <a:ea typeface="+mn-ea"/>
          <a:cs typeface="+mn-cs"/>
        </a:defRPr>
      </a:lvl1pPr>
      <a:lvl2pPr marL="432347" algn="l" defTabSz="864692" rtl="0" eaLnBrk="1" latinLnBrk="0" hangingPunct="1">
        <a:defRPr sz="1703" kern="1200">
          <a:solidFill>
            <a:schemeClr val="tx1"/>
          </a:solidFill>
          <a:latin typeface="+mn-lt"/>
          <a:ea typeface="+mn-ea"/>
          <a:cs typeface="+mn-cs"/>
        </a:defRPr>
      </a:lvl2pPr>
      <a:lvl3pPr marL="864692" algn="l" defTabSz="864692" rtl="0" eaLnBrk="1" latinLnBrk="0" hangingPunct="1">
        <a:defRPr sz="1703" kern="1200">
          <a:solidFill>
            <a:schemeClr val="tx1"/>
          </a:solidFill>
          <a:latin typeface="+mn-lt"/>
          <a:ea typeface="+mn-ea"/>
          <a:cs typeface="+mn-cs"/>
        </a:defRPr>
      </a:lvl3pPr>
      <a:lvl4pPr marL="1297038" algn="l" defTabSz="864692" rtl="0" eaLnBrk="1" latinLnBrk="0" hangingPunct="1">
        <a:defRPr sz="1703" kern="1200">
          <a:solidFill>
            <a:schemeClr val="tx1"/>
          </a:solidFill>
          <a:latin typeface="+mn-lt"/>
          <a:ea typeface="+mn-ea"/>
          <a:cs typeface="+mn-cs"/>
        </a:defRPr>
      </a:lvl4pPr>
      <a:lvl5pPr marL="1729384" algn="l" defTabSz="864692" rtl="0" eaLnBrk="1" latinLnBrk="0" hangingPunct="1">
        <a:defRPr sz="1703" kern="1200">
          <a:solidFill>
            <a:schemeClr val="tx1"/>
          </a:solidFill>
          <a:latin typeface="+mn-lt"/>
          <a:ea typeface="+mn-ea"/>
          <a:cs typeface="+mn-cs"/>
        </a:defRPr>
      </a:lvl5pPr>
      <a:lvl6pPr marL="2161729" algn="l" defTabSz="864692" rtl="0" eaLnBrk="1" latinLnBrk="0" hangingPunct="1">
        <a:defRPr sz="1703" kern="1200">
          <a:solidFill>
            <a:schemeClr val="tx1"/>
          </a:solidFill>
          <a:latin typeface="+mn-lt"/>
          <a:ea typeface="+mn-ea"/>
          <a:cs typeface="+mn-cs"/>
        </a:defRPr>
      </a:lvl6pPr>
      <a:lvl7pPr marL="2594076" algn="l" defTabSz="864692" rtl="0" eaLnBrk="1" latinLnBrk="0" hangingPunct="1">
        <a:defRPr sz="1703" kern="1200">
          <a:solidFill>
            <a:schemeClr val="tx1"/>
          </a:solidFill>
          <a:latin typeface="+mn-lt"/>
          <a:ea typeface="+mn-ea"/>
          <a:cs typeface="+mn-cs"/>
        </a:defRPr>
      </a:lvl7pPr>
      <a:lvl8pPr marL="3026422" algn="l" defTabSz="864692" rtl="0" eaLnBrk="1" latinLnBrk="0" hangingPunct="1">
        <a:defRPr sz="1703" kern="1200">
          <a:solidFill>
            <a:schemeClr val="tx1"/>
          </a:solidFill>
          <a:latin typeface="+mn-lt"/>
          <a:ea typeface="+mn-ea"/>
          <a:cs typeface="+mn-cs"/>
        </a:defRPr>
      </a:lvl8pPr>
      <a:lvl9pPr marL="3458768" algn="l" defTabSz="864692" rtl="0" eaLnBrk="1" latinLnBrk="0" hangingPunct="1">
        <a:defRPr sz="1703"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362"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a:endParaRPr lang="en-US" altLang="en-US" sz="851" dirty="0">
              <a:solidFill>
                <a:srgbClr val="A5A6A9"/>
              </a:solidFill>
            </a:endParaRPr>
          </a:p>
        </p:txBody>
      </p:sp>
      <p:sp>
        <p:nvSpPr>
          <p:cNvPr id="15363"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66" tIns="45434" rIns="90866" bIns="45434"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ndParaRPr>
          </a:p>
        </p:txBody>
      </p:sp>
      <p:sp>
        <p:nvSpPr>
          <p:cNvPr id="15364" name="Rectangle 396"/>
          <p:cNvSpPr>
            <a:spLocks noChangeArrowheads="1"/>
          </p:cNvSpPr>
          <p:nvPr/>
        </p:nvSpPr>
        <p:spPr bwMode="auto">
          <a:xfrm>
            <a:off x="6019847"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fld id="{6BC66297-420D-40B5-8810-B4DFF700D60C}" type="slidenum">
              <a:rPr lang="en-GB" altLang="en-US" sz="1041" b="0">
                <a:solidFill>
                  <a:srgbClr val="000000"/>
                </a:solidFill>
              </a:rPr>
              <a:pPr algn="ctr"/>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410" tIns="45706" rIns="91410" bIns="4570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205079780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Lst>
  <p:timing>
    <p:tnLst>
      <p:par>
        <p:cTn id="1" dur="indefinite" restart="never" nodeType="tmRoot"/>
      </p:par>
    </p:tnLst>
  </p:timing>
  <p:hf sldNum="0" hdr="0" dt="0"/>
  <p:txStyles>
    <p:titleStyle>
      <a:lvl1pPr algn="l" defTabSz="1099416"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5pPr>
      <a:lvl6pPr marL="432347" algn="l" defTabSz="1049340" rtl="0" eaLnBrk="1" fontAlgn="base" hangingPunct="1">
        <a:spcBef>
          <a:spcPct val="0"/>
        </a:spcBef>
        <a:spcAft>
          <a:spcPct val="0"/>
        </a:spcAft>
        <a:defRPr sz="2271">
          <a:solidFill>
            <a:schemeClr val="accent1"/>
          </a:solidFill>
          <a:latin typeface="Arial" charset="0"/>
        </a:defRPr>
      </a:lvl6pPr>
      <a:lvl7pPr marL="864692" algn="l" defTabSz="1049340" rtl="0" eaLnBrk="1" fontAlgn="base" hangingPunct="1">
        <a:spcBef>
          <a:spcPct val="0"/>
        </a:spcBef>
        <a:spcAft>
          <a:spcPct val="0"/>
        </a:spcAft>
        <a:defRPr sz="2271">
          <a:solidFill>
            <a:schemeClr val="accent1"/>
          </a:solidFill>
          <a:latin typeface="Arial" charset="0"/>
        </a:defRPr>
      </a:lvl7pPr>
      <a:lvl8pPr marL="1297038" algn="l" defTabSz="1049340" rtl="0" eaLnBrk="1" fontAlgn="base" hangingPunct="1">
        <a:spcBef>
          <a:spcPct val="0"/>
        </a:spcBef>
        <a:spcAft>
          <a:spcPct val="0"/>
        </a:spcAft>
        <a:defRPr sz="2271">
          <a:solidFill>
            <a:schemeClr val="accent1"/>
          </a:solidFill>
          <a:latin typeface="Arial" charset="0"/>
        </a:defRPr>
      </a:lvl8pPr>
      <a:lvl9pPr marL="1729384" algn="l" defTabSz="1049340" rtl="0" eaLnBrk="1" fontAlgn="base" hangingPunct="1">
        <a:spcBef>
          <a:spcPct val="0"/>
        </a:spcBef>
        <a:spcAft>
          <a:spcPct val="0"/>
        </a:spcAft>
        <a:defRPr sz="2271">
          <a:solidFill>
            <a:schemeClr val="accent1"/>
          </a:solidFill>
          <a:latin typeface="Arial" charset="0"/>
        </a:defRPr>
      </a:lvl9pPr>
    </p:titleStyle>
    <p:bodyStyle>
      <a:lvl1pPr marL="168217" indent="-168217" algn="l" defTabSz="850095"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7936" indent="-165213" algn="l" defTabSz="850095" rtl="0" eaLnBrk="1" fontAlgn="base" hangingPunct="1">
        <a:spcBef>
          <a:spcPct val="20000"/>
        </a:spcBef>
        <a:spcAft>
          <a:spcPct val="0"/>
        </a:spcAft>
        <a:buClr>
          <a:schemeClr val="tx2"/>
        </a:buClr>
        <a:buChar char="–"/>
        <a:defRPr sz="1325">
          <a:solidFill>
            <a:schemeClr val="tx1"/>
          </a:solidFill>
          <a:latin typeface="+mn-lt"/>
          <a:cs typeface="+mn-cs"/>
        </a:defRPr>
      </a:lvl2pPr>
      <a:lvl3pPr marL="507654" indent="-165213" algn="l" defTabSz="850095" rtl="0" eaLnBrk="1" fontAlgn="base" hangingPunct="1">
        <a:spcBef>
          <a:spcPct val="20000"/>
        </a:spcBef>
        <a:spcAft>
          <a:spcPct val="0"/>
        </a:spcAft>
        <a:buClr>
          <a:schemeClr val="tx2"/>
        </a:buClr>
        <a:buChar char="–"/>
        <a:defRPr sz="1135">
          <a:solidFill>
            <a:schemeClr val="tx1"/>
          </a:solidFill>
          <a:latin typeface="+mn-lt"/>
          <a:cs typeface="+mn-cs"/>
        </a:defRPr>
      </a:lvl3pPr>
      <a:lvl4pPr marL="677373" indent="-165213" algn="l" defTabSz="850095" rtl="0" eaLnBrk="1" fontAlgn="base" hangingPunct="1">
        <a:spcBef>
          <a:spcPct val="20000"/>
        </a:spcBef>
        <a:spcAft>
          <a:spcPct val="0"/>
        </a:spcAft>
        <a:buClr>
          <a:schemeClr val="tx2"/>
        </a:buClr>
        <a:buChar char="–"/>
        <a:defRPr sz="946">
          <a:solidFill>
            <a:schemeClr val="tx1"/>
          </a:solidFill>
          <a:latin typeface="+mn-lt"/>
          <a:cs typeface="+mn-cs"/>
        </a:defRPr>
      </a:lvl4pPr>
      <a:lvl5pPr marL="1746749" indent="-208769" algn="l" defTabSz="850095" rtl="0" eaLnBrk="1" fontAlgn="base" hangingPunct="1">
        <a:spcBef>
          <a:spcPct val="20000"/>
        </a:spcBef>
        <a:spcAft>
          <a:spcPct val="0"/>
        </a:spcAft>
        <a:buClr>
          <a:schemeClr val="tx2"/>
        </a:buClr>
        <a:buChar char="–"/>
        <a:defRPr sz="1135">
          <a:solidFill>
            <a:schemeClr val="tx1"/>
          </a:solidFill>
          <a:latin typeface="+mn-lt"/>
          <a:cs typeface="+mn-cs"/>
        </a:defRPr>
      </a:lvl5pPr>
      <a:lvl6pPr marL="1460670"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3014"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5361"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7706"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692" rtl="0" eaLnBrk="1" latinLnBrk="0" hangingPunct="1">
        <a:defRPr sz="1703" kern="1200">
          <a:solidFill>
            <a:schemeClr val="tx1"/>
          </a:solidFill>
          <a:latin typeface="+mn-lt"/>
          <a:ea typeface="+mn-ea"/>
          <a:cs typeface="+mn-cs"/>
        </a:defRPr>
      </a:lvl1pPr>
      <a:lvl2pPr marL="432347" algn="l" defTabSz="864692" rtl="0" eaLnBrk="1" latinLnBrk="0" hangingPunct="1">
        <a:defRPr sz="1703" kern="1200">
          <a:solidFill>
            <a:schemeClr val="tx1"/>
          </a:solidFill>
          <a:latin typeface="+mn-lt"/>
          <a:ea typeface="+mn-ea"/>
          <a:cs typeface="+mn-cs"/>
        </a:defRPr>
      </a:lvl2pPr>
      <a:lvl3pPr marL="864692" algn="l" defTabSz="864692" rtl="0" eaLnBrk="1" latinLnBrk="0" hangingPunct="1">
        <a:defRPr sz="1703" kern="1200">
          <a:solidFill>
            <a:schemeClr val="tx1"/>
          </a:solidFill>
          <a:latin typeface="+mn-lt"/>
          <a:ea typeface="+mn-ea"/>
          <a:cs typeface="+mn-cs"/>
        </a:defRPr>
      </a:lvl3pPr>
      <a:lvl4pPr marL="1297038" algn="l" defTabSz="864692" rtl="0" eaLnBrk="1" latinLnBrk="0" hangingPunct="1">
        <a:defRPr sz="1703" kern="1200">
          <a:solidFill>
            <a:schemeClr val="tx1"/>
          </a:solidFill>
          <a:latin typeface="+mn-lt"/>
          <a:ea typeface="+mn-ea"/>
          <a:cs typeface="+mn-cs"/>
        </a:defRPr>
      </a:lvl4pPr>
      <a:lvl5pPr marL="1729384" algn="l" defTabSz="864692" rtl="0" eaLnBrk="1" latinLnBrk="0" hangingPunct="1">
        <a:defRPr sz="1703" kern="1200">
          <a:solidFill>
            <a:schemeClr val="tx1"/>
          </a:solidFill>
          <a:latin typeface="+mn-lt"/>
          <a:ea typeface="+mn-ea"/>
          <a:cs typeface="+mn-cs"/>
        </a:defRPr>
      </a:lvl5pPr>
      <a:lvl6pPr marL="2161729" algn="l" defTabSz="864692" rtl="0" eaLnBrk="1" latinLnBrk="0" hangingPunct="1">
        <a:defRPr sz="1703" kern="1200">
          <a:solidFill>
            <a:schemeClr val="tx1"/>
          </a:solidFill>
          <a:latin typeface="+mn-lt"/>
          <a:ea typeface="+mn-ea"/>
          <a:cs typeface="+mn-cs"/>
        </a:defRPr>
      </a:lvl6pPr>
      <a:lvl7pPr marL="2594076" algn="l" defTabSz="864692" rtl="0" eaLnBrk="1" latinLnBrk="0" hangingPunct="1">
        <a:defRPr sz="1703" kern="1200">
          <a:solidFill>
            <a:schemeClr val="tx1"/>
          </a:solidFill>
          <a:latin typeface="+mn-lt"/>
          <a:ea typeface="+mn-ea"/>
          <a:cs typeface="+mn-cs"/>
        </a:defRPr>
      </a:lvl7pPr>
      <a:lvl8pPr marL="3026422" algn="l" defTabSz="864692" rtl="0" eaLnBrk="1" latinLnBrk="0" hangingPunct="1">
        <a:defRPr sz="1703" kern="1200">
          <a:solidFill>
            <a:schemeClr val="tx1"/>
          </a:solidFill>
          <a:latin typeface="+mn-lt"/>
          <a:ea typeface="+mn-ea"/>
          <a:cs typeface="+mn-cs"/>
        </a:defRPr>
      </a:lvl8pPr>
      <a:lvl9pPr marL="3458768" algn="l" defTabSz="864692" rtl="0" eaLnBrk="1" latinLnBrk="0" hangingPunct="1">
        <a:defRPr sz="1703"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6386"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16387"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30" tIns="45418" rIns="90830" bIns="45418"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16388"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42BCABCE-948B-4A0C-92AB-58E59D2030FF}"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92" tIns="45696" rIns="91392" bIns="4569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420973162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78" algn="l" defTabSz="1048933" rtl="0" eaLnBrk="1" fontAlgn="base" hangingPunct="1">
        <a:spcBef>
          <a:spcPct val="0"/>
        </a:spcBef>
        <a:spcAft>
          <a:spcPct val="0"/>
        </a:spcAft>
        <a:defRPr sz="2271">
          <a:solidFill>
            <a:schemeClr val="accent1"/>
          </a:solidFill>
          <a:latin typeface="Arial" charset="0"/>
        </a:defRPr>
      </a:lvl6pPr>
      <a:lvl7pPr marL="864352" algn="l" defTabSz="1048933" rtl="0" eaLnBrk="1" fontAlgn="base" hangingPunct="1">
        <a:spcBef>
          <a:spcPct val="0"/>
        </a:spcBef>
        <a:spcAft>
          <a:spcPct val="0"/>
        </a:spcAft>
        <a:defRPr sz="2271">
          <a:solidFill>
            <a:schemeClr val="accent1"/>
          </a:solidFill>
          <a:latin typeface="Arial" charset="0"/>
        </a:defRPr>
      </a:lvl7pPr>
      <a:lvl8pPr marL="1296531" algn="l" defTabSz="1048933" rtl="0" eaLnBrk="1" fontAlgn="base" hangingPunct="1">
        <a:spcBef>
          <a:spcPct val="0"/>
        </a:spcBef>
        <a:spcAft>
          <a:spcPct val="0"/>
        </a:spcAft>
        <a:defRPr sz="2271">
          <a:solidFill>
            <a:schemeClr val="accent1"/>
          </a:solidFill>
          <a:latin typeface="Arial" charset="0"/>
        </a:defRPr>
      </a:lvl8pPr>
      <a:lvl9pPr marL="1728705" algn="l" defTabSz="1048933"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60098"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2276"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451"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630"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352" rtl="0" eaLnBrk="1" latinLnBrk="0" hangingPunct="1">
        <a:defRPr sz="1703" kern="1200">
          <a:solidFill>
            <a:schemeClr val="tx1"/>
          </a:solidFill>
          <a:latin typeface="+mn-lt"/>
          <a:ea typeface="+mn-ea"/>
          <a:cs typeface="+mn-cs"/>
        </a:defRPr>
      </a:lvl1pPr>
      <a:lvl2pPr marL="432178" algn="l" defTabSz="864352" rtl="0" eaLnBrk="1" latinLnBrk="0" hangingPunct="1">
        <a:defRPr sz="1703" kern="1200">
          <a:solidFill>
            <a:schemeClr val="tx1"/>
          </a:solidFill>
          <a:latin typeface="+mn-lt"/>
          <a:ea typeface="+mn-ea"/>
          <a:cs typeface="+mn-cs"/>
        </a:defRPr>
      </a:lvl2pPr>
      <a:lvl3pPr marL="864352" algn="l" defTabSz="864352" rtl="0" eaLnBrk="1" latinLnBrk="0" hangingPunct="1">
        <a:defRPr sz="1703" kern="1200">
          <a:solidFill>
            <a:schemeClr val="tx1"/>
          </a:solidFill>
          <a:latin typeface="+mn-lt"/>
          <a:ea typeface="+mn-ea"/>
          <a:cs typeface="+mn-cs"/>
        </a:defRPr>
      </a:lvl3pPr>
      <a:lvl4pPr marL="1296531" algn="l" defTabSz="864352" rtl="0" eaLnBrk="1" latinLnBrk="0" hangingPunct="1">
        <a:defRPr sz="1703" kern="1200">
          <a:solidFill>
            <a:schemeClr val="tx1"/>
          </a:solidFill>
          <a:latin typeface="+mn-lt"/>
          <a:ea typeface="+mn-ea"/>
          <a:cs typeface="+mn-cs"/>
        </a:defRPr>
      </a:lvl4pPr>
      <a:lvl5pPr marL="1728705" algn="l" defTabSz="864352" rtl="0" eaLnBrk="1" latinLnBrk="0" hangingPunct="1">
        <a:defRPr sz="1703" kern="1200">
          <a:solidFill>
            <a:schemeClr val="tx1"/>
          </a:solidFill>
          <a:latin typeface="+mn-lt"/>
          <a:ea typeface="+mn-ea"/>
          <a:cs typeface="+mn-cs"/>
        </a:defRPr>
      </a:lvl5pPr>
      <a:lvl6pPr marL="2160885" algn="l" defTabSz="864352" rtl="0" eaLnBrk="1" latinLnBrk="0" hangingPunct="1">
        <a:defRPr sz="1703" kern="1200">
          <a:solidFill>
            <a:schemeClr val="tx1"/>
          </a:solidFill>
          <a:latin typeface="+mn-lt"/>
          <a:ea typeface="+mn-ea"/>
          <a:cs typeface="+mn-cs"/>
        </a:defRPr>
      </a:lvl6pPr>
      <a:lvl7pPr marL="2593063" algn="l" defTabSz="864352" rtl="0" eaLnBrk="1" latinLnBrk="0" hangingPunct="1">
        <a:defRPr sz="1703" kern="1200">
          <a:solidFill>
            <a:schemeClr val="tx1"/>
          </a:solidFill>
          <a:latin typeface="+mn-lt"/>
          <a:ea typeface="+mn-ea"/>
          <a:cs typeface="+mn-cs"/>
        </a:defRPr>
      </a:lvl7pPr>
      <a:lvl8pPr marL="3025240" algn="l" defTabSz="864352" rtl="0" eaLnBrk="1" latinLnBrk="0" hangingPunct="1">
        <a:defRPr sz="1703" kern="1200">
          <a:solidFill>
            <a:schemeClr val="tx1"/>
          </a:solidFill>
          <a:latin typeface="+mn-lt"/>
          <a:ea typeface="+mn-ea"/>
          <a:cs typeface="+mn-cs"/>
        </a:defRPr>
      </a:lvl8pPr>
      <a:lvl9pPr marL="3457416" algn="l" defTabSz="864352" rtl="0" eaLnBrk="1" latinLnBrk="0" hangingPunct="1">
        <a:defRPr sz="1703"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410"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17411"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30" tIns="45418" rIns="90830" bIns="45418"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17412"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B53B75EB-5F45-4BF0-B0D5-031E3C8DA68C}"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92" tIns="45696" rIns="91392" bIns="4569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167869230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78" algn="l" defTabSz="1048933" rtl="0" eaLnBrk="1" fontAlgn="base" hangingPunct="1">
        <a:spcBef>
          <a:spcPct val="0"/>
        </a:spcBef>
        <a:spcAft>
          <a:spcPct val="0"/>
        </a:spcAft>
        <a:defRPr sz="2271">
          <a:solidFill>
            <a:schemeClr val="accent1"/>
          </a:solidFill>
          <a:latin typeface="Arial" charset="0"/>
        </a:defRPr>
      </a:lvl6pPr>
      <a:lvl7pPr marL="864352" algn="l" defTabSz="1048933" rtl="0" eaLnBrk="1" fontAlgn="base" hangingPunct="1">
        <a:spcBef>
          <a:spcPct val="0"/>
        </a:spcBef>
        <a:spcAft>
          <a:spcPct val="0"/>
        </a:spcAft>
        <a:defRPr sz="2271">
          <a:solidFill>
            <a:schemeClr val="accent1"/>
          </a:solidFill>
          <a:latin typeface="Arial" charset="0"/>
        </a:defRPr>
      </a:lvl7pPr>
      <a:lvl8pPr marL="1296531" algn="l" defTabSz="1048933" rtl="0" eaLnBrk="1" fontAlgn="base" hangingPunct="1">
        <a:spcBef>
          <a:spcPct val="0"/>
        </a:spcBef>
        <a:spcAft>
          <a:spcPct val="0"/>
        </a:spcAft>
        <a:defRPr sz="2271">
          <a:solidFill>
            <a:schemeClr val="accent1"/>
          </a:solidFill>
          <a:latin typeface="Arial" charset="0"/>
        </a:defRPr>
      </a:lvl8pPr>
      <a:lvl9pPr marL="1728705" algn="l" defTabSz="1048933"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60098"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2276"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451"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630"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352" rtl="0" eaLnBrk="1" latinLnBrk="0" hangingPunct="1">
        <a:defRPr sz="1703" kern="1200">
          <a:solidFill>
            <a:schemeClr val="tx1"/>
          </a:solidFill>
          <a:latin typeface="+mn-lt"/>
          <a:ea typeface="+mn-ea"/>
          <a:cs typeface="+mn-cs"/>
        </a:defRPr>
      </a:lvl1pPr>
      <a:lvl2pPr marL="432178" algn="l" defTabSz="864352" rtl="0" eaLnBrk="1" latinLnBrk="0" hangingPunct="1">
        <a:defRPr sz="1703" kern="1200">
          <a:solidFill>
            <a:schemeClr val="tx1"/>
          </a:solidFill>
          <a:latin typeface="+mn-lt"/>
          <a:ea typeface="+mn-ea"/>
          <a:cs typeface="+mn-cs"/>
        </a:defRPr>
      </a:lvl2pPr>
      <a:lvl3pPr marL="864352" algn="l" defTabSz="864352" rtl="0" eaLnBrk="1" latinLnBrk="0" hangingPunct="1">
        <a:defRPr sz="1703" kern="1200">
          <a:solidFill>
            <a:schemeClr val="tx1"/>
          </a:solidFill>
          <a:latin typeface="+mn-lt"/>
          <a:ea typeface="+mn-ea"/>
          <a:cs typeface="+mn-cs"/>
        </a:defRPr>
      </a:lvl3pPr>
      <a:lvl4pPr marL="1296531" algn="l" defTabSz="864352" rtl="0" eaLnBrk="1" latinLnBrk="0" hangingPunct="1">
        <a:defRPr sz="1703" kern="1200">
          <a:solidFill>
            <a:schemeClr val="tx1"/>
          </a:solidFill>
          <a:latin typeface="+mn-lt"/>
          <a:ea typeface="+mn-ea"/>
          <a:cs typeface="+mn-cs"/>
        </a:defRPr>
      </a:lvl4pPr>
      <a:lvl5pPr marL="1728705" algn="l" defTabSz="864352" rtl="0" eaLnBrk="1" latinLnBrk="0" hangingPunct="1">
        <a:defRPr sz="1703" kern="1200">
          <a:solidFill>
            <a:schemeClr val="tx1"/>
          </a:solidFill>
          <a:latin typeface="+mn-lt"/>
          <a:ea typeface="+mn-ea"/>
          <a:cs typeface="+mn-cs"/>
        </a:defRPr>
      </a:lvl5pPr>
      <a:lvl6pPr marL="2160885" algn="l" defTabSz="864352" rtl="0" eaLnBrk="1" latinLnBrk="0" hangingPunct="1">
        <a:defRPr sz="1703" kern="1200">
          <a:solidFill>
            <a:schemeClr val="tx1"/>
          </a:solidFill>
          <a:latin typeface="+mn-lt"/>
          <a:ea typeface="+mn-ea"/>
          <a:cs typeface="+mn-cs"/>
        </a:defRPr>
      </a:lvl6pPr>
      <a:lvl7pPr marL="2593063" algn="l" defTabSz="864352" rtl="0" eaLnBrk="1" latinLnBrk="0" hangingPunct="1">
        <a:defRPr sz="1703" kern="1200">
          <a:solidFill>
            <a:schemeClr val="tx1"/>
          </a:solidFill>
          <a:latin typeface="+mn-lt"/>
          <a:ea typeface="+mn-ea"/>
          <a:cs typeface="+mn-cs"/>
        </a:defRPr>
      </a:lvl7pPr>
      <a:lvl8pPr marL="3025240" algn="l" defTabSz="864352" rtl="0" eaLnBrk="1" latinLnBrk="0" hangingPunct="1">
        <a:defRPr sz="1703" kern="1200">
          <a:solidFill>
            <a:schemeClr val="tx1"/>
          </a:solidFill>
          <a:latin typeface="+mn-lt"/>
          <a:ea typeface="+mn-ea"/>
          <a:cs typeface="+mn-cs"/>
        </a:defRPr>
      </a:lvl8pPr>
      <a:lvl9pPr marL="3457416" algn="l" defTabSz="864352" rtl="0" eaLnBrk="1" latinLnBrk="0" hangingPunct="1">
        <a:defRPr sz="1703"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8434"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18435"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30" tIns="45418" rIns="90830" bIns="45418"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18436"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CABF086-F833-4820-849A-B8287258CFFA}"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92" tIns="45696" rIns="91392" bIns="4569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299179335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78" algn="l" defTabSz="1048933" rtl="0" eaLnBrk="1" fontAlgn="base" hangingPunct="1">
        <a:spcBef>
          <a:spcPct val="0"/>
        </a:spcBef>
        <a:spcAft>
          <a:spcPct val="0"/>
        </a:spcAft>
        <a:defRPr sz="2271">
          <a:solidFill>
            <a:schemeClr val="accent1"/>
          </a:solidFill>
          <a:latin typeface="Arial" charset="0"/>
        </a:defRPr>
      </a:lvl6pPr>
      <a:lvl7pPr marL="864352" algn="l" defTabSz="1048933" rtl="0" eaLnBrk="1" fontAlgn="base" hangingPunct="1">
        <a:spcBef>
          <a:spcPct val="0"/>
        </a:spcBef>
        <a:spcAft>
          <a:spcPct val="0"/>
        </a:spcAft>
        <a:defRPr sz="2271">
          <a:solidFill>
            <a:schemeClr val="accent1"/>
          </a:solidFill>
          <a:latin typeface="Arial" charset="0"/>
        </a:defRPr>
      </a:lvl7pPr>
      <a:lvl8pPr marL="1296531" algn="l" defTabSz="1048933" rtl="0" eaLnBrk="1" fontAlgn="base" hangingPunct="1">
        <a:spcBef>
          <a:spcPct val="0"/>
        </a:spcBef>
        <a:spcAft>
          <a:spcPct val="0"/>
        </a:spcAft>
        <a:defRPr sz="2271">
          <a:solidFill>
            <a:schemeClr val="accent1"/>
          </a:solidFill>
          <a:latin typeface="Arial" charset="0"/>
        </a:defRPr>
      </a:lvl8pPr>
      <a:lvl9pPr marL="1728705" algn="l" defTabSz="1048933"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60098"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2276"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451"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630"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352" rtl="0" eaLnBrk="1" latinLnBrk="0" hangingPunct="1">
        <a:defRPr sz="1703" kern="1200">
          <a:solidFill>
            <a:schemeClr val="tx1"/>
          </a:solidFill>
          <a:latin typeface="+mn-lt"/>
          <a:ea typeface="+mn-ea"/>
          <a:cs typeface="+mn-cs"/>
        </a:defRPr>
      </a:lvl1pPr>
      <a:lvl2pPr marL="432178" algn="l" defTabSz="864352" rtl="0" eaLnBrk="1" latinLnBrk="0" hangingPunct="1">
        <a:defRPr sz="1703" kern="1200">
          <a:solidFill>
            <a:schemeClr val="tx1"/>
          </a:solidFill>
          <a:latin typeface="+mn-lt"/>
          <a:ea typeface="+mn-ea"/>
          <a:cs typeface="+mn-cs"/>
        </a:defRPr>
      </a:lvl2pPr>
      <a:lvl3pPr marL="864352" algn="l" defTabSz="864352" rtl="0" eaLnBrk="1" latinLnBrk="0" hangingPunct="1">
        <a:defRPr sz="1703" kern="1200">
          <a:solidFill>
            <a:schemeClr val="tx1"/>
          </a:solidFill>
          <a:latin typeface="+mn-lt"/>
          <a:ea typeface="+mn-ea"/>
          <a:cs typeface="+mn-cs"/>
        </a:defRPr>
      </a:lvl3pPr>
      <a:lvl4pPr marL="1296531" algn="l" defTabSz="864352" rtl="0" eaLnBrk="1" latinLnBrk="0" hangingPunct="1">
        <a:defRPr sz="1703" kern="1200">
          <a:solidFill>
            <a:schemeClr val="tx1"/>
          </a:solidFill>
          <a:latin typeface="+mn-lt"/>
          <a:ea typeface="+mn-ea"/>
          <a:cs typeface="+mn-cs"/>
        </a:defRPr>
      </a:lvl4pPr>
      <a:lvl5pPr marL="1728705" algn="l" defTabSz="864352" rtl="0" eaLnBrk="1" latinLnBrk="0" hangingPunct="1">
        <a:defRPr sz="1703" kern="1200">
          <a:solidFill>
            <a:schemeClr val="tx1"/>
          </a:solidFill>
          <a:latin typeface="+mn-lt"/>
          <a:ea typeface="+mn-ea"/>
          <a:cs typeface="+mn-cs"/>
        </a:defRPr>
      </a:lvl5pPr>
      <a:lvl6pPr marL="2160885" algn="l" defTabSz="864352" rtl="0" eaLnBrk="1" latinLnBrk="0" hangingPunct="1">
        <a:defRPr sz="1703" kern="1200">
          <a:solidFill>
            <a:schemeClr val="tx1"/>
          </a:solidFill>
          <a:latin typeface="+mn-lt"/>
          <a:ea typeface="+mn-ea"/>
          <a:cs typeface="+mn-cs"/>
        </a:defRPr>
      </a:lvl6pPr>
      <a:lvl7pPr marL="2593063" algn="l" defTabSz="864352" rtl="0" eaLnBrk="1" latinLnBrk="0" hangingPunct="1">
        <a:defRPr sz="1703" kern="1200">
          <a:solidFill>
            <a:schemeClr val="tx1"/>
          </a:solidFill>
          <a:latin typeface="+mn-lt"/>
          <a:ea typeface="+mn-ea"/>
          <a:cs typeface="+mn-cs"/>
        </a:defRPr>
      </a:lvl7pPr>
      <a:lvl8pPr marL="3025240" algn="l" defTabSz="864352" rtl="0" eaLnBrk="1" latinLnBrk="0" hangingPunct="1">
        <a:defRPr sz="1703" kern="1200">
          <a:solidFill>
            <a:schemeClr val="tx1"/>
          </a:solidFill>
          <a:latin typeface="+mn-lt"/>
          <a:ea typeface="+mn-ea"/>
          <a:cs typeface="+mn-cs"/>
        </a:defRPr>
      </a:lvl8pPr>
      <a:lvl9pPr marL="3457416" algn="l" defTabSz="864352" rtl="0" eaLnBrk="1" latinLnBrk="0" hangingPunct="1">
        <a:defRPr sz="1703"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9458"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19459"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30" tIns="45418" rIns="90830" bIns="45418"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19460"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633C1310-B389-4571-8A4A-DC4B136CB5B8}"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92" tIns="45696" rIns="91392" bIns="4569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49123808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78" algn="l" defTabSz="1048933" rtl="0" eaLnBrk="1" fontAlgn="base" hangingPunct="1">
        <a:spcBef>
          <a:spcPct val="0"/>
        </a:spcBef>
        <a:spcAft>
          <a:spcPct val="0"/>
        </a:spcAft>
        <a:defRPr sz="2271">
          <a:solidFill>
            <a:schemeClr val="accent1"/>
          </a:solidFill>
          <a:latin typeface="Arial" charset="0"/>
        </a:defRPr>
      </a:lvl6pPr>
      <a:lvl7pPr marL="864352" algn="l" defTabSz="1048933" rtl="0" eaLnBrk="1" fontAlgn="base" hangingPunct="1">
        <a:spcBef>
          <a:spcPct val="0"/>
        </a:spcBef>
        <a:spcAft>
          <a:spcPct val="0"/>
        </a:spcAft>
        <a:defRPr sz="2271">
          <a:solidFill>
            <a:schemeClr val="accent1"/>
          </a:solidFill>
          <a:latin typeface="Arial" charset="0"/>
        </a:defRPr>
      </a:lvl7pPr>
      <a:lvl8pPr marL="1296531" algn="l" defTabSz="1048933" rtl="0" eaLnBrk="1" fontAlgn="base" hangingPunct="1">
        <a:spcBef>
          <a:spcPct val="0"/>
        </a:spcBef>
        <a:spcAft>
          <a:spcPct val="0"/>
        </a:spcAft>
        <a:defRPr sz="2271">
          <a:solidFill>
            <a:schemeClr val="accent1"/>
          </a:solidFill>
          <a:latin typeface="Arial" charset="0"/>
        </a:defRPr>
      </a:lvl8pPr>
      <a:lvl9pPr marL="1728705" algn="l" defTabSz="1048933"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60098"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2276"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451"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630"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352" rtl="0" eaLnBrk="1" latinLnBrk="0" hangingPunct="1">
        <a:defRPr sz="1703" kern="1200">
          <a:solidFill>
            <a:schemeClr val="tx1"/>
          </a:solidFill>
          <a:latin typeface="+mn-lt"/>
          <a:ea typeface="+mn-ea"/>
          <a:cs typeface="+mn-cs"/>
        </a:defRPr>
      </a:lvl1pPr>
      <a:lvl2pPr marL="432178" algn="l" defTabSz="864352" rtl="0" eaLnBrk="1" latinLnBrk="0" hangingPunct="1">
        <a:defRPr sz="1703" kern="1200">
          <a:solidFill>
            <a:schemeClr val="tx1"/>
          </a:solidFill>
          <a:latin typeface="+mn-lt"/>
          <a:ea typeface="+mn-ea"/>
          <a:cs typeface="+mn-cs"/>
        </a:defRPr>
      </a:lvl2pPr>
      <a:lvl3pPr marL="864352" algn="l" defTabSz="864352" rtl="0" eaLnBrk="1" latinLnBrk="0" hangingPunct="1">
        <a:defRPr sz="1703" kern="1200">
          <a:solidFill>
            <a:schemeClr val="tx1"/>
          </a:solidFill>
          <a:latin typeface="+mn-lt"/>
          <a:ea typeface="+mn-ea"/>
          <a:cs typeface="+mn-cs"/>
        </a:defRPr>
      </a:lvl3pPr>
      <a:lvl4pPr marL="1296531" algn="l" defTabSz="864352" rtl="0" eaLnBrk="1" latinLnBrk="0" hangingPunct="1">
        <a:defRPr sz="1703" kern="1200">
          <a:solidFill>
            <a:schemeClr val="tx1"/>
          </a:solidFill>
          <a:latin typeface="+mn-lt"/>
          <a:ea typeface="+mn-ea"/>
          <a:cs typeface="+mn-cs"/>
        </a:defRPr>
      </a:lvl4pPr>
      <a:lvl5pPr marL="1728705" algn="l" defTabSz="864352" rtl="0" eaLnBrk="1" latinLnBrk="0" hangingPunct="1">
        <a:defRPr sz="1703" kern="1200">
          <a:solidFill>
            <a:schemeClr val="tx1"/>
          </a:solidFill>
          <a:latin typeface="+mn-lt"/>
          <a:ea typeface="+mn-ea"/>
          <a:cs typeface="+mn-cs"/>
        </a:defRPr>
      </a:lvl5pPr>
      <a:lvl6pPr marL="2160885" algn="l" defTabSz="864352" rtl="0" eaLnBrk="1" latinLnBrk="0" hangingPunct="1">
        <a:defRPr sz="1703" kern="1200">
          <a:solidFill>
            <a:schemeClr val="tx1"/>
          </a:solidFill>
          <a:latin typeface="+mn-lt"/>
          <a:ea typeface="+mn-ea"/>
          <a:cs typeface="+mn-cs"/>
        </a:defRPr>
      </a:lvl6pPr>
      <a:lvl7pPr marL="2593063" algn="l" defTabSz="864352" rtl="0" eaLnBrk="1" latinLnBrk="0" hangingPunct="1">
        <a:defRPr sz="1703" kern="1200">
          <a:solidFill>
            <a:schemeClr val="tx1"/>
          </a:solidFill>
          <a:latin typeface="+mn-lt"/>
          <a:ea typeface="+mn-ea"/>
          <a:cs typeface="+mn-cs"/>
        </a:defRPr>
      </a:lvl7pPr>
      <a:lvl8pPr marL="3025240" algn="l" defTabSz="864352" rtl="0" eaLnBrk="1" latinLnBrk="0" hangingPunct="1">
        <a:defRPr sz="1703" kern="1200">
          <a:solidFill>
            <a:schemeClr val="tx1"/>
          </a:solidFill>
          <a:latin typeface="+mn-lt"/>
          <a:ea typeface="+mn-ea"/>
          <a:cs typeface="+mn-cs"/>
        </a:defRPr>
      </a:lvl8pPr>
      <a:lvl9pPr marL="3457416" algn="l" defTabSz="864352" rtl="0" eaLnBrk="1" latinLnBrk="0" hangingPunct="1">
        <a:defRPr sz="1703"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482"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20483"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30" tIns="45418" rIns="90830" bIns="45418"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20484"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55F59613-5C95-4A9F-93EF-F1FA1A3B7BBA}"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92" tIns="45696" rIns="91392" bIns="4569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3593047725"/>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78" algn="l" defTabSz="1048933" rtl="0" eaLnBrk="1" fontAlgn="base" hangingPunct="1">
        <a:spcBef>
          <a:spcPct val="0"/>
        </a:spcBef>
        <a:spcAft>
          <a:spcPct val="0"/>
        </a:spcAft>
        <a:defRPr sz="2271">
          <a:solidFill>
            <a:schemeClr val="accent1"/>
          </a:solidFill>
          <a:latin typeface="Arial" charset="0"/>
        </a:defRPr>
      </a:lvl6pPr>
      <a:lvl7pPr marL="864352" algn="l" defTabSz="1048933" rtl="0" eaLnBrk="1" fontAlgn="base" hangingPunct="1">
        <a:spcBef>
          <a:spcPct val="0"/>
        </a:spcBef>
        <a:spcAft>
          <a:spcPct val="0"/>
        </a:spcAft>
        <a:defRPr sz="2271">
          <a:solidFill>
            <a:schemeClr val="accent1"/>
          </a:solidFill>
          <a:latin typeface="Arial" charset="0"/>
        </a:defRPr>
      </a:lvl7pPr>
      <a:lvl8pPr marL="1296531" algn="l" defTabSz="1048933" rtl="0" eaLnBrk="1" fontAlgn="base" hangingPunct="1">
        <a:spcBef>
          <a:spcPct val="0"/>
        </a:spcBef>
        <a:spcAft>
          <a:spcPct val="0"/>
        </a:spcAft>
        <a:defRPr sz="2271">
          <a:solidFill>
            <a:schemeClr val="accent1"/>
          </a:solidFill>
          <a:latin typeface="Arial" charset="0"/>
        </a:defRPr>
      </a:lvl8pPr>
      <a:lvl9pPr marL="1728705" algn="l" defTabSz="1048933"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60098"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2276"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451"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630"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352" rtl="0" eaLnBrk="1" latinLnBrk="0" hangingPunct="1">
        <a:defRPr sz="1703" kern="1200">
          <a:solidFill>
            <a:schemeClr val="tx1"/>
          </a:solidFill>
          <a:latin typeface="+mn-lt"/>
          <a:ea typeface="+mn-ea"/>
          <a:cs typeface="+mn-cs"/>
        </a:defRPr>
      </a:lvl1pPr>
      <a:lvl2pPr marL="432178" algn="l" defTabSz="864352" rtl="0" eaLnBrk="1" latinLnBrk="0" hangingPunct="1">
        <a:defRPr sz="1703" kern="1200">
          <a:solidFill>
            <a:schemeClr val="tx1"/>
          </a:solidFill>
          <a:latin typeface="+mn-lt"/>
          <a:ea typeface="+mn-ea"/>
          <a:cs typeface="+mn-cs"/>
        </a:defRPr>
      </a:lvl2pPr>
      <a:lvl3pPr marL="864352" algn="l" defTabSz="864352" rtl="0" eaLnBrk="1" latinLnBrk="0" hangingPunct="1">
        <a:defRPr sz="1703" kern="1200">
          <a:solidFill>
            <a:schemeClr val="tx1"/>
          </a:solidFill>
          <a:latin typeface="+mn-lt"/>
          <a:ea typeface="+mn-ea"/>
          <a:cs typeface="+mn-cs"/>
        </a:defRPr>
      </a:lvl3pPr>
      <a:lvl4pPr marL="1296531" algn="l" defTabSz="864352" rtl="0" eaLnBrk="1" latinLnBrk="0" hangingPunct="1">
        <a:defRPr sz="1703" kern="1200">
          <a:solidFill>
            <a:schemeClr val="tx1"/>
          </a:solidFill>
          <a:latin typeface="+mn-lt"/>
          <a:ea typeface="+mn-ea"/>
          <a:cs typeface="+mn-cs"/>
        </a:defRPr>
      </a:lvl4pPr>
      <a:lvl5pPr marL="1728705" algn="l" defTabSz="864352" rtl="0" eaLnBrk="1" latinLnBrk="0" hangingPunct="1">
        <a:defRPr sz="1703" kern="1200">
          <a:solidFill>
            <a:schemeClr val="tx1"/>
          </a:solidFill>
          <a:latin typeface="+mn-lt"/>
          <a:ea typeface="+mn-ea"/>
          <a:cs typeface="+mn-cs"/>
        </a:defRPr>
      </a:lvl5pPr>
      <a:lvl6pPr marL="2160885" algn="l" defTabSz="864352" rtl="0" eaLnBrk="1" latinLnBrk="0" hangingPunct="1">
        <a:defRPr sz="1703" kern="1200">
          <a:solidFill>
            <a:schemeClr val="tx1"/>
          </a:solidFill>
          <a:latin typeface="+mn-lt"/>
          <a:ea typeface="+mn-ea"/>
          <a:cs typeface="+mn-cs"/>
        </a:defRPr>
      </a:lvl6pPr>
      <a:lvl7pPr marL="2593063" algn="l" defTabSz="864352" rtl="0" eaLnBrk="1" latinLnBrk="0" hangingPunct="1">
        <a:defRPr sz="1703" kern="1200">
          <a:solidFill>
            <a:schemeClr val="tx1"/>
          </a:solidFill>
          <a:latin typeface="+mn-lt"/>
          <a:ea typeface="+mn-ea"/>
          <a:cs typeface="+mn-cs"/>
        </a:defRPr>
      </a:lvl7pPr>
      <a:lvl8pPr marL="3025240" algn="l" defTabSz="864352" rtl="0" eaLnBrk="1" latinLnBrk="0" hangingPunct="1">
        <a:defRPr sz="1703" kern="1200">
          <a:solidFill>
            <a:schemeClr val="tx1"/>
          </a:solidFill>
          <a:latin typeface="+mn-lt"/>
          <a:ea typeface="+mn-ea"/>
          <a:cs typeface="+mn-cs"/>
        </a:defRPr>
      </a:lvl8pPr>
      <a:lvl9pPr marL="3457416" algn="l" defTabSz="864352" rtl="0" eaLnBrk="1" latinLnBrk="0" hangingPunct="1">
        <a:defRPr sz="170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a:endParaRPr lang="en-US" altLang="en-US" sz="851" dirty="0">
              <a:solidFill>
                <a:srgbClr val="A5A6A9"/>
              </a:solidFill>
            </a:endParaRPr>
          </a:p>
        </p:txBody>
      </p:sp>
      <p:sp>
        <p:nvSpPr>
          <p:cNvPr id="1027"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66" tIns="45434" rIns="90866" bIns="45434"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p>
        </p:txBody>
      </p:sp>
      <p:sp>
        <p:nvSpPr>
          <p:cNvPr id="1028" name="Rectangle 396"/>
          <p:cNvSpPr>
            <a:spLocks noChangeArrowheads="1"/>
          </p:cNvSpPr>
          <p:nvPr/>
        </p:nvSpPr>
        <p:spPr bwMode="auto">
          <a:xfrm>
            <a:off x="6019847"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fld id="{EE5716F9-56B1-413D-8C8A-7804CB930B54}" type="slidenum">
              <a:rPr lang="en-GB" altLang="en-US" sz="1041" b="0"/>
              <a:pPr algn="ctr"/>
              <a:t>‹#›</a:t>
            </a:fld>
            <a:endParaRPr lang="en-GB" altLang="en-US" sz="1041" b="0" dirty="0"/>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410" tIns="45706" rIns="91410" bIns="45706" rtlCol="0" anchor="ctr"/>
          <a:lstStyle>
            <a:lvl1pPr algn="ctr">
              <a:defRPr sz="1135">
                <a:solidFill>
                  <a:schemeClr val="tx1">
                    <a:tint val="75000"/>
                  </a:scheme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306741884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timing>
    <p:tnLst>
      <p:par>
        <p:cTn id="1" dur="indefinite" restart="never" nodeType="tmRoot"/>
      </p:par>
    </p:tnLst>
  </p:timing>
  <p:hf sldNum="0" hdr="0" dt="0"/>
  <p:txStyles>
    <p:titleStyle>
      <a:lvl1pPr algn="l" defTabSz="1099416"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5pPr>
      <a:lvl6pPr marL="432347" algn="l" defTabSz="1049340" rtl="0" eaLnBrk="1" fontAlgn="base" hangingPunct="1">
        <a:spcBef>
          <a:spcPct val="0"/>
        </a:spcBef>
        <a:spcAft>
          <a:spcPct val="0"/>
        </a:spcAft>
        <a:defRPr sz="2271">
          <a:solidFill>
            <a:schemeClr val="accent1"/>
          </a:solidFill>
          <a:latin typeface="Arial" charset="0"/>
        </a:defRPr>
      </a:lvl6pPr>
      <a:lvl7pPr marL="864692" algn="l" defTabSz="1049340" rtl="0" eaLnBrk="1" fontAlgn="base" hangingPunct="1">
        <a:spcBef>
          <a:spcPct val="0"/>
        </a:spcBef>
        <a:spcAft>
          <a:spcPct val="0"/>
        </a:spcAft>
        <a:defRPr sz="2271">
          <a:solidFill>
            <a:schemeClr val="accent1"/>
          </a:solidFill>
          <a:latin typeface="Arial" charset="0"/>
        </a:defRPr>
      </a:lvl7pPr>
      <a:lvl8pPr marL="1297038" algn="l" defTabSz="1049340" rtl="0" eaLnBrk="1" fontAlgn="base" hangingPunct="1">
        <a:spcBef>
          <a:spcPct val="0"/>
        </a:spcBef>
        <a:spcAft>
          <a:spcPct val="0"/>
        </a:spcAft>
        <a:defRPr sz="2271">
          <a:solidFill>
            <a:schemeClr val="accent1"/>
          </a:solidFill>
          <a:latin typeface="Arial" charset="0"/>
        </a:defRPr>
      </a:lvl8pPr>
      <a:lvl9pPr marL="1729384" algn="l" defTabSz="1049340" rtl="0" eaLnBrk="1" fontAlgn="base" hangingPunct="1">
        <a:spcBef>
          <a:spcPct val="0"/>
        </a:spcBef>
        <a:spcAft>
          <a:spcPct val="0"/>
        </a:spcAft>
        <a:defRPr sz="2271">
          <a:solidFill>
            <a:schemeClr val="accent1"/>
          </a:solidFill>
          <a:latin typeface="Arial" charset="0"/>
        </a:defRPr>
      </a:lvl9pPr>
    </p:titleStyle>
    <p:bodyStyle>
      <a:lvl1pPr marL="168217" indent="-168217" algn="l" defTabSz="850095"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7936" indent="-165213" algn="l" defTabSz="850095" rtl="0" eaLnBrk="1" fontAlgn="base" hangingPunct="1">
        <a:spcBef>
          <a:spcPct val="20000"/>
        </a:spcBef>
        <a:spcAft>
          <a:spcPct val="0"/>
        </a:spcAft>
        <a:buClr>
          <a:schemeClr val="tx2"/>
        </a:buClr>
        <a:buChar char="–"/>
        <a:defRPr sz="1325">
          <a:solidFill>
            <a:schemeClr val="tx1"/>
          </a:solidFill>
          <a:latin typeface="+mn-lt"/>
          <a:cs typeface="+mn-cs"/>
        </a:defRPr>
      </a:lvl2pPr>
      <a:lvl3pPr marL="507654" indent="-165213" algn="l" defTabSz="850095" rtl="0" eaLnBrk="1" fontAlgn="base" hangingPunct="1">
        <a:spcBef>
          <a:spcPct val="20000"/>
        </a:spcBef>
        <a:spcAft>
          <a:spcPct val="0"/>
        </a:spcAft>
        <a:buClr>
          <a:schemeClr val="tx2"/>
        </a:buClr>
        <a:buChar char="–"/>
        <a:defRPr sz="1135">
          <a:solidFill>
            <a:schemeClr val="tx1"/>
          </a:solidFill>
          <a:latin typeface="+mn-lt"/>
          <a:cs typeface="+mn-cs"/>
        </a:defRPr>
      </a:lvl3pPr>
      <a:lvl4pPr marL="677373" indent="-165213" algn="l" defTabSz="850095" rtl="0" eaLnBrk="1" fontAlgn="base" hangingPunct="1">
        <a:spcBef>
          <a:spcPct val="20000"/>
        </a:spcBef>
        <a:spcAft>
          <a:spcPct val="0"/>
        </a:spcAft>
        <a:buClr>
          <a:schemeClr val="tx2"/>
        </a:buClr>
        <a:buChar char="–"/>
        <a:defRPr sz="946">
          <a:solidFill>
            <a:schemeClr val="tx1"/>
          </a:solidFill>
          <a:latin typeface="+mn-lt"/>
          <a:cs typeface="+mn-cs"/>
        </a:defRPr>
      </a:lvl4pPr>
      <a:lvl5pPr marL="1746749" indent="-208769" algn="l" defTabSz="850095" rtl="0" eaLnBrk="1" fontAlgn="base" hangingPunct="1">
        <a:spcBef>
          <a:spcPct val="20000"/>
        </a:spcBef>
        <a:spcAft>
          <a:spcPct val="0"/>
        </a:spcAft>
        <a:buClr>
          <a:schemeClr val="tx2"/>
        </a:buClr>
        <a:buChar char="–"/>
        <a:defRPr sz="1135">
          <a:solidFill>
            <a:schemeClr val="tx1"/>
          </a:solidFill>
          <a:latin typeface="+mn-lt"/>
          <a:cs typeface="+mn-cs"/>
        </a:defRPr>
      </a:lvl5pPr>
      <a:lvl6pPr marL="1460670"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3014"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5361"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7706"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692" rtl="0" eaLnBrk="1" latinLnBrk="0" hangingPunct="1">
        <a:defRPr sz="1703" kern="1200">
          <a:solidFill>
            <a:schemeClr val="tx1"/>
          </a:solidFill>
          <a:latin typeface="+mn-lt"/>
          <a:ea typeface="+mn-ea"/>
          <a:cs typeface="+mn-cs"/>
        </a:defRPr>
      </a:lvl1pPr>
      <a:lvl2pPr marL="432347" algn="l" defTabSz="864692" rtl="0" eaLnBrk="1" latinLnBrk="0" hangingPunct="1">
        <a:defRPr sz="1703" kern="1200">
          <a:solidFill>
            <a:schemeClr val="tx1"/>
          </a:solidFill>
          <a:latin typeface="+mn-lt"/>
          <a:ea typeface="+mn-ea"/>
          <a:cs typeface="+mn-cs"/>
        </a:defRPr>
      </a:lvl2pPr>
      <a:lvl3pPr marL="864692" algn="l" defTabSz="864692" rtl="0" eaLnBrk="1" latinLnBrk="0" hangingPunct="1">
        <a:defRPr sz="1703" kern="1200">
          <a:solidFill>
            <a:schemeClr val="tx1"/>
          </a:solidFill>
          <a:latin typeface="+mn-lt"/>
          <a:ea typeface="+mn-ea"/>
          <a:cs typeface="+mn-cs"/>
        </a:defRPr>
      </a:lvl3pPr>
      <a:lvl4pPr marL="1297038" algn="l" defTabSz="864692" rtl="0" eaLnBrk="1" latinLnBrk="0" hangingPunct="1">
        <a:defRPr sz="1703" kern="1200">
          <a:solidFill>
            <a:schemeClr val="tx1"/>
          </a:solidFill>
          <a:latin typeface="+mn-lt"/>
          <a:ea typeface="+mn-ea"/>
          <a:cs typeface="+mn-cs"/>
        </a:defRPr>
      </a:lvl4pPr>
      <a:lvl5pPr marL="1729384" algn="l" defTabSz="864692" rtl="0" eaLnBrk="1" latinLnBrk="0" hangingPunct="1">
        <a:defRPr sz="1703" kern="1200">
          <a:solidFill>
            <a:schemeClr val="tx1"/>
          </a:solidFill>
          <a:latin typeface="+mn-lt"/>
          <a:ea typeface="+mn-ea"/>
          <a:cs typeface="+mn-cs"/>
        </a:defRPr>
      </a:lvl5pPr>
      <a:lvl6pPr marL="2161729" algn="l" defTabSz="864692" rtl="0" eaLnBrk="1" latinLnBrk="0" hangingPunct="1">
        <a:defRPr sz="1703" kern="1200">
          <a:solidFill>
            <a:schemeClr val="tx1"/>
          </a:solidFill>
          <a:latin typeface="+mn-lt"/>
          <a:ea typeface="+mn-ea"/>
          <a:cs typeface="+mn-cs"/>
        </a:defRPr>
      </a:lvl6pPr>
      <a:lvl7pPr marL="2594076" algn="l" defTabSz="864692" rtl="0" eaLnBrk="1" latinLnBrk="0" hangingPunct="1">
        <a:defRPr sz="1703" kern="1200">
          <a:solidFill>
            <a:schemeClr val="tx1"/>
          </a:solidFill>
          <a:latin typeface="+mn-lt"/>
          <a:ea typeface="+mn-ea"/>
          <a:cs typeface="+mn-cs"/>
        </a:defRPr>
      </a:lvl7pPr>
      <a:lvl8pPr marL="3026422" algn="l" defTabSz="864692" rtl="0" eaLnBrk="1" latinLnBrk="0" hangingPunct="1">
        <a:defRPr sz="1703" kern="1200">
          <a:solidFill>
            <a:schemeClr val="tx1"/>
          </a:solidFill>
          <a:latin typeface="+mn-lt"/>
          <a:ea typeface="+mn-ea"/>
          <a:cs typeface="+mn-cs"/>
        </a:defRPr>
      </a:lvl8pPr>
      <a:lvl9pPr marL="3458768" algn="l" defTabSz="864692" rtl="0" eaLnBrk="1" latinLnBrk="0" hangingPunct="1">
        <a:defRPr sz="1703"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1506"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21507"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30" tIns="45418" rIns="90830" bIns="45418"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21508"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21457FAA-C90B-49A1-842E-4394A79371BC}"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92" tIns="45696" rIns="91392" bIns="4569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1755930773"/>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78" algn="l" defTabSz="1048933" rtl="0" eaLnBrk="1" fontAlgn="base" hangingPunct="1">
        <a:spcBef>
          <a:spcPct val="0"/>
        </a:spcBef>
        <a:spcAft>
          <a:spcPct val="0"/>
        </a:spcAft>
        <a:defRPr sz="2271">
          <a:solidFill>
            <a:schemeClr val="accent1"/>
          </a:solidFill>
          <a:latin typeface="Arial" charset="0"/>
        </a:defRPr>
      </a:lvl6pPr>
      <a:lvl7pPr marL="864352" algn="l" defTabSz="1048933" rtl="0" eaLnBrk="1" fontAlgn="base" hangingPunct="1">
        <a:spcBef>
          <a:spcPct val="0"/>
        </a:spcBef>
        <a:spcAft>
          <a:spcPct val="0"/>
        </a:spcAft>
        <a:defRPr sz="2271">
          <a:solidFill>
            <a:schemeClr val="accent1"/>
          </a:solidFill>
          <a:latin typeface="Arial" charset="0"/>
        </a:defRPr>
      </a:lvl7pPr>
      <a:lvl8pPr marL="1296531" algn="l" defTabSz="1048933" rtl="0" eaLnBrk="1" fontAlgn="base" hangingPunct="1">
        <a:spcBef>
          <a:spcPct val="0"/>
        </a:spcBef>
        <a:spcAft>
          <a:spcPct val="0"/>
        </a:spcAft>
        <a:defRPr sz="2271">
          <a:solidFill>
            <a:schemeClr val="accent1"/>
          </a:solidFill>
          <a:latin typeface="Arial" charset="0"/>
        </a:defRPr>
      </a:lvl8pPr>
      <a:lvl9pPr marL="1728705" algn="l" defTabSz="1048933"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60098"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2276"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451"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630"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352" rtl="0" eaLnBrk="1" latinLnBrk="0" hangingPunct="1">
        <a:defRPr sz="1703" kern="1200">
          <a:solidFill>
            <a:schemeClr val="tx1"/>
          </a:solidFill>
          <a:latin typeface="+mn-lt"/>
          <a:ea typeface="+mn-ea"/>
          <a:cs typeface="+mn-cs"/>
        </a:defRPr>
      </a:lvl1pPr>
      <a:lvl2pPr marL="432178" algn="l" defTabSz="864352" rtl="0" eaLnBrk="1" latinLnBrk="0" hangingPunct="1">
        <a:defRPr sz="1703" kern="1200">
          <a:solidFill>
            <a:schemeClr val="tx1"/>
          </a:solidFill>
          <a:latin typeface="+mn-lt"/>
          <a:ea typeface="+mn-ea"/>
          <a:cs typeface="+mn-cs"/>
        </a:defRPr>
      </a:lvl2pPr>
      <a:lvl3pPr marL="864352" algn="l" defTabSz="864352" rtl="0" eaLnBrk="1" latinLnBrk="0" hangingPunct="1">
        <a:defRPr sz="1703" kern="1200">
          <a:solidFill>
            <a:schemeClr val="tx1"/>
          </a:solidFill>
          <a:latin typeface="+mn-lt"/>
          <a:ea typeface="+mn-ea"/>
          <a:cs typeface="+mn-cs"/>
        </a:defRPr>
      </a:lvl3pPr>
      <a:lvl4pPr marL="1296531" algn="l" defTabSz="864352" rtl="0" eaLnBrk="1" latinLnBrk="0" hangingPunct="1">
        <a:defRPr sz="1703" kern="1200">
          <a:solidFill>
            <a:schemeClr val="tx1"/>
          </a:solidFill>
          <a:latin typeface="+mn-lt"/>
          <a:ea typeface="+mn-ea"/>
          <a:cs typeface="+mn-cs"/>
        </a:defRPr>
      </a:lvl4pPr>
      <a:lvl5pPr marL="1728705" algn="l" defTabSz="864352" rtl="0" eaLnBrk="1" latinLnBrk="0" hangingPunct="1">
        <a:defRPr sz="1703" kern="1200">
          <a:solidFill>
            <a:schemeClr val="tx1"/>
          </a:solidFill>
          <a:latin typeface="+mn-lt"/>
          <a:ea typeface="+mn-ea"/>
          <a:cs typeface="+mn-cs"/>
        </a:defRPr>
      </a:lvl5pPr>
      <a:lvl6pPr marL="2160885" algn="l" defTabSz="864352" rtl="0" eaLnBrk="1" latinLnBrk="0" hangingPunct="1">
        <a:defRPr sz="1703" kern="1200">
          <a:solidFill>
            <a:schemeClr val="tx1"/>
          </a:solidFill>
          <a:latin typeface="+mn-lt"/>
          <a:ea typeface="+mn-ea"/>
          <a:cs typeface="+mn-cs"/>
        </a:defRPr>
      </a:lvl6pPr>
      <a:lvl7pPr marL="2593063" algn="l" defTabSz="864352" rtl="0" eaLnBrk="1" latinLnBrk="0" hangingPunct="1">
        <a:defRPr sz="1703" kern="1200">
          <a:solidFill>
            <a:schemeClr val="tx1"/>
          </a:solidFill>
          <a:latin typeface="+mn-lt"/>
          <a:ea typeface="+mn-ea"/>
          <a:cs typeface="+mn-cs"/>
        </a:defRPr>
      </a:lvl7pPr>
      <a:lvl8pPr marL="3025240" algn="l" defTabSz="864352" rtl="0" eaLnBrk="1" latinLnBrk="0" hangingPunct="1">
        <a:defRPr sz="1703" kern="1200">
          <a:solidFill>
            <a:schemeClr val="tx1"/>
          </a:solidFill>
          <a:latin typeface="+mn-lt"/>
          <a:ea typeface="+mn-ea"/>
          <a:cs typeface="+mn-cs"/>
        </a:defRPr>
      </a:lvl8pPr>
      <a:lvl9pPr marL="3457416" algn="l" defTabSz="864352" rtl="0" eaLnBrk="1" latinLnBrk="0" hangingPunct="1">
        <a:defRPr sz="1703"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2530"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22531"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30" tIns="45418" rIns="90830" bIns="45418"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22532"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BAAE9060-8064-4809-A7BF-F874118EE984}"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92" tIns="45696" rIns="91392" bIns="4569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1860038437"/>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78" algn="l" defTabSz="1048933" rtl="0" eaLnBrk="1" fontAlgn="base" hangingPunct="1">
        <a:spcBef>
          <a:spcPct val="0"/>
        </a:spcBef>
        <a:spcAft>
          <a:spcPct val="0"/>
        </a:spcAft>
        <a:defRPr sz="2271">
          <a:solidFill>
            <a:schemeClr val="accent1"/>
          </a:solidFill>
          <a:latin typeface="Arial" charset="0"/>
        </a:defRPr>
      </a:lvl6pPr>
      <a:lvl7pPr marL="864352" algn="l" defTabSz="1048933" rtl="0" eaLnBrk="1" fontAlgn="base" hangingPunct="1">
        <a:spcBef>
          <a:spcPct val="0"/>
        </a:spcBef>
        <a:spcAft>
          <a:spcPct val="0"/>
        </a:spcAft>
        <a:defRPr sz="2271">
          <a:solidFill>
            <a:schemeClr val="accent1"/>
          </a:solidFill>
          <a:latin typeface="Arial" charset="0"/>
        </a:defRPr>
      </a:lvl7pPr>
      <a:lvl8pPr marL="1296531" algn="l" defTabSz="1048933" rtl="0" eaLnBrk="1" fontAlgn="base" hangingPunct="1">
        <a:spcBef>
          <a:spcPct val="0"/>
        </a:spcBef>
        <a:spcAft>
          <a:spcPct val="0"/>
        </a:spcAft>
        <a:defRPr sz="2271">
          <a:solidFill>
            <a:schemeClr val="accent1"/>
          </a:solidFill>
          <a:latin typeface="Arial" charset="0"/>
        </a:defRPr>
      </a:lvl8pPr>
      <a:lvl9pPr marL="1728705" algn="l" defTabSz="1048933"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60098"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2276"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451"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630"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352" rtl="0" eaLnBrk="1" latinLnBrk="0" hangingPunct="1">
        <a:defRPr sz="1703" kern="1200">
          <a:solidFill>
            <a:schemeClr val="tx1"/>
          </a:solidFill>
          <a:latin typeface="+mn-lt"/>
          <a:ea typeface="+mn-ea"/>
          <a:cs typeface="+mn-cs"/>
        </a:defRPr>
      </a:lvl1pPr>
      <a:lvl2pPr marL="432178" algn="l" defTabSz="864352" rtl="0" eaLnBrk="1" latinLnBrk="0" hangingPunct="1">
        <a:defRPr sz="1703" kern="1200">
          <a:solidFill>
            <a:schemeClr val="tx1"/>
          </a:solidFill>
          <a:latin typeface="+mn-lt"/>
          <a:ea typeface="+mn-ea"/>
          <a:cs typeface="+mn-cs"/>
        </a:defRPr>
      </a:lvl2pPr>
      <a:lvl3pPr marL="864352" algn="l" defTabSz="864352" rtl="0" eaLnBrk="1" latinLnBrk="0" hangingPunct="1">
        <a:defRPr sz="1703" kern="1200">
          <a:solidFill>
            <a:schemeClr val="tx1"/>
          </a:solidFill>
          <a:latin typeface="+mn-lt"/>
          <a:ea typeface="+mn-ea"/>
          <a:cs typeface="+mn-cs"/>
        </a:defRPr>
      </a:lvl3pPr>
      <a:lvl4pPr marL="1296531" algn="l" defTabSz="864352" rtl="0" eaLnBrk="1" latinLnBrk="0" hangingPunct="1">
        <a:defRPr sz="1703" kern="1200">
          <a:solidFill>
            <a:schemeClr val="tx1"/>
          </a:solidFill>
          <a:latin typeface="+mn-lt"/>
          <a:ea typeface="+mn-ea"/>
          <a:cs typeface="+mn-cs"/>
        </a:defRPr>
      </a:lvl4pPr>
      <a:lvl5pPr marL="1728705" algn="l" defTabSz="864352" rtl="0" eaLnBrk="1" latinLnBrk="0" hangingPunct="1">
        <a:defRPr sz="1703" kern="1200">
          <a:solidFill>
            <a:schemeClr val="tx1"/>
          </a:solidFill>
          <a:latin typeface="+mn-lt"/>
          <a:ea typeface="+mn-ea"/>
          <a:cs typeface="+mn-cs"/>
        </a:defRPr>
      </a:lvl5pPr>
      <a:lvl6pPr marL="2160885" algn="l" defTabSz="864352" rtl="0" eaLnBrk="1" latinLnBrk="0" hangingPunct="1">
        <a:defRPr sz="1703" kern="1200">
          <a:solidFill>
            <a:schemeClr val="tx1"/>
          </a:solidFill>
          <a:latin typeface="+mn-lt"/>
          <a:ea typeface="+mn-ea"/>
          <a:cs typeface="+mn-cs"/>
        </a:defRPr>
      </a:lvl6pPr>
      <a:lvl7pPr marL="2593063" algn="l" defTabSz="864352" rtl="0" eaLnBrk="1" latinLnBrk="0" hangingPunct="1">
        <a:defRPr sz="1703" kern="1200">
          <a:solidFill>
            <a:schemeClr val="tx1"/>
          </a:solidFill>
          <a:latin typeface="+mn-lt"/>
          <a:ea typeface="+mn-ea"/>
          <a:cs typeface="+mn-cs"/>
        </a:defRPr>
      </a:lvl7pPr>
      <a:lvl8pPr marL="3025240" algn="l" defTabSz="864352" rtl="0" eaLnBrk="1" latinLnBrk="0" hangingPunct="1">
        <a:defRPr sz="1703" kern="1200">
          <a:solidFill>
            <a:schemeClr val="tx1"/>
          </a:solidFill>
          <a:latin typeface="+mn-lt"/>
          <a:ea typeface="+mn-ea"/>
          <a:cs typeface="+mn-cs"/>
        </a:defRPr>
      </a:lvl8pPr>
      <a:lvl9pPr marL="3457416" algn="l" defTabSz="864352" rtl="0" eaLnBrk="1" latinLnBrk="0" hangingPunct="1">
        <a:defRPr sz="1703"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3554"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23555"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30" tIns="45418" rIns="90830" bIns="45418"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23556"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FBC4C1F9-D0D6-47F6-BFC8-E9A1C747B49E}"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92" tIns="45696" rIns="91392" bIns="45696" rtlCol="0" anchor="ctr"/>
          <a:lstStyle>
            <a:lvl1pPr algn="ctr">
              <a:defRPr sz="1135">
                <a:solidFill>
                  <a:srgbClr val="000000">
                    <a:tint val="75000"/>
                  </a:srgb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56549298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78" algn="l" defTabSz="1048933" rtl="0" eaLnBrk="1" fontAlgn="base" hangingPunct="1">
        <a:spcBef>
          <a:spcPct val="0"/>
        </a:spcBef>
        <a:spcAft>
          <a:spcPct val="0"/>
        </a:spcAft>
        <a:defRPr sz="2271">
          <a:solidFill>
            <a:schemeClr val="accent1"/>
          </a:solidFill>
          <a:latin typeface="Arial" charset="0"/>
        </a:defRPr>
      </a:lvl6pPr>
      <a:lvl7pPr marL="864352" algn="l" defTabSz="1048933" rtl="0" eaLnBrk="1" fontAlgn="base" hangingPunct="1">
        <a:spcBef>
          <a:spcPct val="0"/>
        </a:spcBef>
        <a:spcAft>
          <a:spcPct val="0"/>
        </a:spcAft>
        <a:defRPr sz="2271">
          <a:solidFill>
            <a:schemeClr val="accent1"/>
          </a:solidFill>
          <a:latin typeface="Arial" charset="0"/>
        </a:defRPr>
      </a:lvl7pPr>
      <a:lvl8pPr marL="1296531" algn="l" defTabSz="1048933" rtl="0" eaLnBrk="1" fontAlgn="base" hangingPunct="1">
        <a:spcBef>
          <a:spcPct val="0"/>
        </a:spcBef>
        <a:spcAft>
          <a:spcPct val="0"/>
        </a:spcAft>
        <a:defRPr sz="2271">
          <a:solidFill>
            <a:schemeClr val="accent1"/>
          </a:solidFill>
          <a:latin typeface="Arial" charset="0"/>
        </a:defRPr>
      </a:lvl8pPr>
      <a:lvl9pPr marL="1728705" algn="l" defTabSz="1048933"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60098"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2276"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451"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630" indent="-201084" algn="l" defTabSz="1048933"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352" rtl="0" eaLnBrk="1" latinLnBrk="0" hangingPunct="1">
        <a:defRPr sz="1703" kern="1200">
          <a:solidFill>
            <a:schemeClr val="tx1"/>
          </a:solidFill>
          <a:latin typeface="+mn-lt"/>
          <a:ea typeface="+mn-ea"/>
          <a:cs typeface="+mn-cs"/>
        </a:defRPr>
      </a:lvl1pPr>
      <a:lvl2pPr marL="432178" algn="l" defTabSz="864352" rtl="0" eaLnBrk="1" latinLnBrk="0" hangingPunct="1">
        <a:defRPr sz="1703" kern="1200">
          <a:solidFill>
            <a:schemeClr val="tx1"/>
          </a:solidFill>
          <a:latin typeface="+mn-lt"/>
          <a:ea typeface="+mn-ea"/>
          <a:cs typeface="+mn-cs"/>
        </a:defRPr>
      </a:lvl2pPr>
      <a:lvl3pPr marL="864352" algn="l" defTabSz="864352" rtl="0" eaLnBrk="1" latinLnBrk="0" hangingPunct="1">
        <a:defRPr sz="1703" kern="1200">
          <a:solidFill>
            <a:schemeClr val="tx1"/>
          </a:solidFill>
          <a:latin typeface="+mn-lt"/>
          <a:ea typeface="+mn-ea"/>
          <a:cs typeface="+mn-cs"/>
        </a:defRPr>
      </a:lvl3pPr>
      <a:lvl4pPr marL="1296531" algn="l" defTabSz="864352" rtl="0" eaLnBrk="1" latinLnBrk="0" hangingPunct="1">
        <a:defRPr sz="1703" kern="1200">
          <a:solidFill>
            <a:schemeClr val="tx1"/>
          </a:solidFill>
          <a:latin typeface="+mn-lt"/>
          <a:ea typeface="+mn-ea"/>
          <a:cs typeface="+mn-cs"/>
        </a:defRPr>
      </a:lvl4pPr>
      <a:lvl5pPr marL="1728705" algn="l" defTabSz="864352" rtl="0" eaLnBrk="1" latinLnBrk="0" hangingPunct="1">
        <a:defRPr sz="1703" kern="1200">
          <a:solidFill>
            <a:schemeClr val="tx1"/>
          </a:solidFill>
          <a:latin typeface="+mn-lt"/>
          <a:ea typeface="+mn-ea"/>
          <a:cs typeface="+mn-cs"/>
        </a:defRPr>
      </a:lvl5pPr>
      <a:lvl6pPr marL="2160885" algn="l" defTabSz="864352" rtl="0" eaLnBrk="1" latinLnBrk="0" hangingPunct="1">
        <a:defRPr sz="1703" kern="1200">
          <a:solidFill>
            <a:schemeClr val="tx1"/>
          </a:solidFill>
          <a:latin typeface="+mn-lt"/>
          <a:ea typeface="+mn-ea"/>
          <a:cs typeface="+mn-cs"/>
        </a:defRPr>
      </a:lvl6pPr>
      <a:lvl7pPr marL="2593063" algn="l" defTabSz="864352" rtl="0" eaLnBrk="1" latinLnBrk="0" hangingPunct="1">
        <a:defRPr sz="1703" kern="1200">
          <a:solidFill>
            <a:schemeClr val="tx1"/>
          </a:solidFill>
          <a:latin typeface="+mn-lt"/>
          <a:ea typeface="+mn-ea"/>
          <a:cs typeface="+mn-cs"/>
        </a:defRPr>
      </a:lvl7pPr>
      <a:lvl8pPr marL="3025240" algn="l" defTabSz="864352" rtl="0" eaLnBrk="1" latinLnBrk="0" hangingPunct="1">
        <a:defRPr sz="1703" kern="1200">
          <a:solidFill>
            <a:schemeClr val="tx1"/>
          </a:solidFill>
          <a:latin typeface="+mn-lt"/>
          <a:ea typeface="+mn-ea"/>
          <a:cs typeface="+mn-cs"/>
        </a:defRPr>
      </a:lvl8pPr>
      <a:lvl9pPr marL="3457416" algn="l" defTabSz="864352" rtl="0" eaLnBrk="1" latinLnBrk="0" hangingPunct="1">
        <a:defRPr sz="1703"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46"/>
          <p:cNvSpPr>
            <a:spLocks noGrp="1" noChangeArrowheads="1"/>
          </p:cNvSpPr>
          <p:nvPr>
            <p:ph type="title"/>
          </p:nvPr>
        </p:nvSpPr>
        <p:spPr bwMode="auto">
          <a:xfrm>
            <a:off x="677542" y="294387"/>
            <a:ext cx="10836919" cy="68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17998" numCol="1" anchor="t" anchorCtr="0" compatLnSpc="1">
            <a:prstTxWarp prst="textNoShape">
              <a:avLst/>
            </a:prstTxWarp>
          </a:bodyPr>
          <a:lstStyle/>
          <a:p>
            <a:pPr lvl="0"/>
            <a:r>
              <a:rPr lang="en-US" altLang="en-US" smtClean="0"/>
              <a:t>Click to edit Master title style</a:t>
            </a:r>
            <a:endParaRPr lang="en-GB" altLang="en-US" smtClean="0"/>
          </a:p>
        </p:txBody>
      </p:sp>
      <p:sp>
        <p:nvSpPr>
          <p:cNvPr id="2051" name="Rectangle 85"/>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98" tIns="45451" rIns="90898" bIns="45451" anchor="ctr"/>
          <a:lstStyle>
            <a:lvl1pPr defTabSz="900113" eaLnBrk="0" hangingPunct="0">
              <a:defRPr sz="1200" b="1">
                <a:solidFill>
                  <a:schemeClr val="tx1"/>
                </a:solidFill>
                <a:latin typeface="Arial" charset="0"/>
                <a:cs typeface="Arial" charset="0"/>
              </a:defRPr>
            </a:lvl1pPr>
            <a:lvl2pPr marL="742950" indent="-285750" defTabSz="900113" eaLnBrk="0" hangingPunct="0">
              <a:defRPr sz="1200" b="1">
                <a:solidFill>
                  <a:schemeClr val="tx1"/>
                </a:solidFill>
                <a:latin typeface="Arial" charset="0"/>
                <a:cs typeface="Arial" charset="0"/>
              </a:defRPr>
            </a:lvl2pPr>
            <a:lvl3pPr marL="1143000" indent="-228600" defTabSz="900113" eaLnBrk="0" hangingPunct="0">
              <a:defRPr sz="1200" b="1">
                <a:solidFill>
                  <a:schemeClr val="tx1"/>
                </a:solidFill>
                <a:latin typeface="Arial" charset="0"/>
                <a:cs typeface="Arial" charset="0"/>
              </a:defRPr>
            </a:lvl3pPr>
            <a:lvl4pPr marL="1600200" indent="-228600" defTabSz="900113" eaLnBrk="0" hangingPunct="0">
              <a:defRPr sz="1200" b="1">
                <a:solidFill>
                  <a:schemeClr val="tx1"/>
                </a:solidFill>
                <a:latin typeface="Arial" charset="0"/>
                <a:cs typeface="Arial" charset="0"/>
              </a:defRPr>
            </a:lvl4pPr>
            <a:lvl5pPr marL="2057400" indent="-228600" defTabSz="900113" eaLnBrk="0" hangingPunct="0">
              <a:defRPr sz="1200" b="1">
                <a:solidFill>
                  <a:schemeClr val="tx1"/>
                </a:solidFill>
                <a:latin typeface="Arial" charset="0"/>
                <a:cs typeface="Arial" charset="0"/>
              </a:defRPr>
            </a:lvl5pPr>
            <a:lvl6pPr marL="2514600" indent="-228600" defTabSz="900113" eaLnBrk="0" fontAlgn="base" hangingPunct="0">
              <a:spcBef>
                <a:spcPct val="0"/>
              </a:spcBef>
              <a:spcAft>
                <a:spcPct val="0"/>
              </a:spcAft>
              <a:defRPr sz="1200" b="1">
                <a:solidFill>
                  <a:schemeClr val="tx1"/>
                </a:solidFill>
                <a:latin typeface="Arial" charset="0"/>
                <a:cs typeface="Arial" charset="0"/>
              </a:defRPr>
            </a:lvl6pPr>
            <a:lvl7pPr marL="2971800" indent="-228600" defTabSz="900113" eaLnBrk="0" fontAlgn="base" hangingPunct="0">
              <a:spcBef>
                <a:spcPct val="0"/>
              </a:spcBef>
              <a:spcAft>
                <a:spcPct val="0"/>
              </a:spcAft>
              <a:defRPr sz="1200" b="1">
                <a:solidFill>
                  <a:schemeClr val="tx1"/>
                </a:solidFill>
                <a:latin typeface="Arial" charset="0"/>
                <a:cs typeface="Arial" charset="0"/>
              </a:defRPr>
            </a:lvl7pPr>
            <a:lvl8pPr marL="3429000" indent="-228600" defTabSz="900113" eaLnBrk="0" fontAlgn="base" hangingPunct="0">
              <a:spcBef>
                <a:spcPct val="0"/>
              </a:spcBef>
              <a:spcAft>
                <a:spcPct val="0"/>
              </a:spcAft>
              <a:defRPr sz="1200" b="1">
                <a:solidFill>
                  <a:schemeClr val="tx1"/>
                </a:solidFill>
                <a:latin typeface="Arial" charset="0"/>
                <a:cs typeface="Arial" charset="0"/>
              </a:defRPr>
            </a:lvl8pPr>
            <a:lvl9pPr marL="3886200" indent="-228600" defTabSz="900113" eaLnBrk="0" fontAlgn="base" hangingPunct="0">
              <a:spcBef>
                <a:spcPct val="0"/>
              </a:spcBef>
              <a:spcAft>
                <a:spcPct val="0"/>
              </a:spcAft>
              <a:defRPr sz="1200" b="1">
                <a:solidFill>
                  <a:schemeClr val="tx1"/>
                </a:solidFill>
                <a:latin typeface="Arial" charset="0"/>
                <a:cs typeface="Arial" charset="0"/>
              </a:defRPr>
            </a:lvl9pPr>
          </a:lstStyle>
          <a:p>
            <a:pPr algn="ctr">
              <a:spcBef>
                <a:spcPct val="50000"/>
              </a:spcBef>
              <a:defRPr/>
            </a:pPr>
            <a:endParaRPr lang="en-US" altLang="en-US" sz="662" b="0" i="1" dirty="0" smtClean="0">
              <a:solidFill>
                <a:srgbClr val="000000"/>
              </a:solidFill>
            </a:endParaRPr>
          </a:p>
        </p:txBody>
      </p:sp>
      <p:sp>
        <p:nvSpPr>
          <p:cNvPr id="2052" name="Text Box 47"/>
          <p:cNvSpPr txBox="1">
            <a:spLocks noChangeArrowheads="1"/>
          </p:cNvSpPr>
          <p:nvPr/>
        </p:nvSpPr>
        <p:spPr bwMode="auto">
          <a:xfrm rot="-5400000">
            <a:off x="11632619" y="765378"/>
            <a:ext cx="915315" cy="101887"/>
          </a:xfrm>
          <a:prstGeom prst="rect">
            <a:avLst/>
          </a:prstGeom>
          <a:noFill/>
          <a:ln>
            <a:noFill/>
          </a:ln>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marL="742950" indent="-285750" defTabSz="900113" eaLnBrk="0" hangingPunct="0">
              <a:defRPr sz="1200" b="1">
                <a:solidFill>
                  <a:schemeClr val="tx1"/>
                </a:solidFill>
                <a:latin typeface="Arial" pitchFamily="34" charset="0"/>
                <a:cs typeface="Arial" pitchFamily="34" charset="0"/>
              </a:defRPr>
            </a:lvl2pPr>
            <a:lvl3pPr marL="1143000" indent="-228600" defTabSz="900113" eaLnBrk="0" hangingPunct="0">
              <a:defRPr sz="1200" b="1">
                <a:solidFill>
                  <a:schemeClr val="tx1"/>
                </a:solidFill>
                <a:latin typeface="Arial" pitchFamily="34" charset="0"/>
                <a:cs typeface="Arial" pitchFamily="34" charset="0"/>
              </a:defRPr>
            </a:lvl3pPr>
            <a:lvl4pPr marL="1600200" indent="-228600" defTabSz="900113" eaLnBrk="0" hangingPunct="0">
              <a:defRPr sz="1200" b="1">
                <a:solidFill>
                  <a:schemeClr val="tx1"/>
                </a:solidFill>
                <a:latin typeface="Arial" pitchFamily="34" charset="0"/>
                <a:cs typeface="Arial" pitchFamily="34" charset="0"/>
              </a:defRPr>
            </a:lvl4pPr>
            <a:lvl5pPr marL="2057400" indent="-228600" defTabSz="900113" eaLnBrk="0" hangingPunct="0">
              <a:defRPr sz="1200" b="1">
                <a:solidFill>
                  <a:schemeClr val="tx1"/>
                </a:solidFill>
                <a:latin typeface="Arial" pitchFamily="34" charset="0"/>
                <a:cs typeface="Arial" pitchFamily="34" charset="0"/>
              </a:defRPr>
            </a:lvl5pPr>
            <a:lvl6pPr marL="2514600" indent="-228600"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a:defRPr/>
            </a:pPr>
            <a:r>
              <a:rPr lang="en-GB" sz="662" b="0" dirty="0" smtClean="0">
                <a:solidFill>
                  <a:srgbClr val="A5A6A9"/>
                </a:solidFill>
              </a:rPr>
              <a:t>Insert GPS number here</a:t>
            </a:r>
          </a:p>
        </p:txBody>
      </p:sp>
      <p:sp>
        <p:nvSpPr>
          <p:cNvPr id="2053" name="Rectangle 365"/>
          <p:cNvSpPr>
            <a:spLocks noGrp="1" noChangeArrowheads="1"/>
          </p:cNvSpPr>
          <p:nvPr>
            <p:ph type="body" idx="1"/>
          </p:nvPr>
        </p:nvSpPr>
        <p:spPr bwMode="auto">
          <a:xfrm>
            <a:off x="677542" y="1249640"/>
            <a:ext cx="10836919" cy="497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21596" rIns="0" bIns="0" numCol="1" anchor="t" anchorCtr="0" compatLnSpc="1">
            <a:prstTxWarp prst="textNoShape">
              <a:avLst/>
            </a:prstTxWarp>
          </a:bodyPr>
          <a:lstStyle/>
          <a:p>
            <a:pPr lvl="0"/>
            <a:r>
              <a:rPr lang="en-GB" altLang="en-US" smtClean="0"/>
              <a:t>Click to edit Master text styles</a:t>
            </a:r>
          </a:p>
          <a:p>
            <a:pPr lvl="1"/>
            <a:r>
              <a:rPr lang="en-GB" altLang="en-US" smtClean="0"/>
              <a:t>Click to edit Master text styles</a:t>
            </a:r>
          </a:p>
          <a:p>
            <a:pPr lvl="2"/>
            <a:r>
              <a:rPr lang="en-GB" altLang="en-US" smtClean="0"/>
              <a:t>Click to edit Master text styles</a:t>
            </a:r>
          </a:p>
          <a:p>
            <a:pPr lvl="3"/>
            <a:r>
              <a:rPr lang="en-GB" altLang="en-US" smtClean="0"/>
              <a:t>Click to edit Master text styles</a:t>
            </a:r>
          </a:p>
        </p:txBody>
      </p:sp>
      <p:sp>
        <p:nvSpPr>
          <p:cNvPr id="3257" name="Rectangle 185"/>
          <p:cNvSpPr>
            <a:spLocks noGrp="1" noChangeArrowheads="1"/>
          </p:cNvSpPr>
          <p:nvPr>
            <p:ph type="ftr" sz="quarter" idx="3"/>
          </p:nvPr>
        </p:nvSpPr>
        <p:spPr bwMode="auto">
          <a:xfrm>
            <a:off x="11510662" y="6404405"/>
            <a:ext cx="65" cy="160172"/>
          </a:xfrm>
          <a:prstGeom prst="rect">
            <a:avLst/>
          </a:prstGeom>
          <a:noFill/>
          <a:ln w="6350" algn="ctr">
            <a:noFill/>
            <a:miter lim="800000"/>
            <a:headEnd/>
            <a:tailEnd/>
          </a:ln>
          <a:effectLst/>
        </p:spPr>
        <p:txBody>
          <a:bodyPr vert="horz" wrap="none" lIns="0" tIns="0" rIns="0" bIns="0" numCol="1" anchor="t" anchorCtr="0" compatLnSpc="1">
            <a:prstTxWarp prst="textNoShape">
              <a:avLst/>
            </a:prstTxWarp>
            <a:spAutoFit/>
          </a:bodyPr>
          <a:lstStyle>
            <a:lvl1pPr algn="r" eaLnBrk="0" hangingPunct="0">
              <a:defRPr sz="1041">
                <a:solidFill>
                  <a:srgbClr val="A5A6A9"/>
                </a:solidFill>
                <a:latin typeface="Arial" pitchFamily="34" charset="0"/>
                <a:cs typeface="Arial" pitchFamily="34" charset="0"/>
              </a:defRPr>
            </a:lvl1pPr>
          </a:lstStyle>
          <a:p>
            <a:pPr>
              <a:defRPr/>
            </a:pPr>
            <a:endParaRPr lang="en-GB" dirty="0"/>
          </a:p>
        </p:txBody>
      </p:sp>
    </p:spTree>
    <p:extLst>
      <p:ext uri="{BB962C8B-B14F-4D97-AF65-F5344CB8AC3E}">
        <p14:creationId xmlns:p14="http://schemas.microsoft.com/office/powerpoint/2010/main" val="67900080"/>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mj-cs"/>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497" algn="l" defTabSz="1049707" rtl="0" eaLnBrk="1" fontAlgn="base" hangingPunct="1">
        <a:spcBef>
          <a:spcPct val="0"/>
        </a:spcBef>
        <a:spcAft>
          <a:spcPct val="0"/>
        </a:spcAft>
        <a:defRPr sz="2271">
          <a:solidFill>
            <a:schemeClr val="accent1"/>
          </a:solidFill>
          <a:latin typeface="Arial" charset="0"/>
          <a:cs typeface="Arial" charset="0"/>
        </a:defRPr>
      </a:lvl6pPr>
      <a:lvl7pPr marL="864997" algn="l" defTabSz="1049707" rtl="0" eaLnBrk="1" fontAlgn="base" hangingPunct="1">
        <a:spcBef>
          <a:spcPct val="0"/>
        </a:spcBef>
        <a:spcAft>
          <a:spcPct val="0"/>
        </a:spcAft>
        <a:defRPr sz="2271">
          <a:solidFill>
            <a:schemeClr val="accent1"/>
          </a:solidFill>
          <a:latin typeface="Arial" charset="0"/>
          <a:cs typeface="Arial" charset="0"/>
        </a:defRPr>
      </a:lvl7pPr>
      <a:lvl8pPr marL="1297492" algn="l" defTabSz="1049707" rtl="0" eaLnBrk="1" fontAlgn="base" hangingPunct="1">
        <a:spcBef>
          <a:spcPct val="0"/>
        </a:spcBef>
        <a:spcAft>
          <a:spcPct val="0"/>
        </a:spcAft>
        <a:defRPr sz="2271">
          <a:solidFill>
            <a:schemeClr val="accent1"/>
          </a:solidFill>
          <a:latin typeface="Arial" charset="0"/>
          <a:cs typeface="Arial" charset="0"/>
        </a:defRPr>
      </a:lvl8pPr>
      <a:lvl9pPr marL="1729989" algn="l" defTabSz="1049707" rtl="0" eaLnBrk="1" fontAlgn="base" hangingPunct="1">
        <a:spcBef>
          <a:spcPct val="0"/>
        </a:spcBef>
        <a:spcAft>
          <a:spcPct val="0"/>
        </a:spcAft>
        <a:defRPr sz="2271">
          <a:solidFill>
            <a:schemeClr val="accent1"/>
          </a:solidFill>
          <a:latin typeface="Arial" charset="0"/>
          <a:cs typeface="Arial" charset="0"/>
        </a:defRPr>
      </a:lvl9pPr>
    </p:titleStyle>
    <p:bodyStyle>
      <a:lvl1pPr marL="211773" indent="-211773" algn="l" defTabSz="851597" rtl="0" eaLnBrk="1" fontAlgn="base" hangingPunct="1">
        <a:spcBef>
          <a:spcPct val="20000"/>
        </a:spcBef>
        <a:spcAft>
          <a:spcPct val="0"/>
        </a:spcAft>
        <a:buClr>
          <a:schemeClr val="tx2"/>
        </a:buClr>
        <a:buFont typeface="Symbol" pitchFamily="18" charset="2"/>
        <a:buChar char="·"/>
        <a:defRPr sz="1514">
          <a:solidFill>
            <a:schemeClr val="tx1"/>
          </a:solidFill>
          <a:latin typeface="+mn-lt"/>
          <a:ea typeface="+mn-ea"/>
          <a:cs typeface="+mn-cs"/>
        </a:defRPr>
      </a:lvl1pPr>
      <a:lvl2pPr marL="440067" indent="-225290"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653342"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866616" indent="-210271"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079891" indent="-210271" algn="l" defTabSz="1100918"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5pPr>
      <a:lvl6pPr marL="1461181" indent="-201233" algn="l" defTabSz="1049707"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3680" indent="-201233" algn="l" defTabSz="1049707"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6177" indent="-201233" algn="l" defTabSz="1049707"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8673" indent="-201233" algn="l" defTabSz="1049707"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997" rtl="0" eaLnBrk="1" latinLnBrk="0" hangingPunct="1">
        <a:defRPr sz="1703" kern="1200">
          <a:solidFill>
            <a:schemeClr val="tx1"/>
          </a:solidFill>
          <a:latin typeface="+mn-lt"/>
          <a:ea typeface="+mn-ea"/>
          <a:cs typeface="+mn-cs"/>
        </a:defRPr>
      </a:lvl1pPr>
      <a:lvl2pPr marL="432497" algn="l" defTabSz="864997" rtl="0" eaLnBrk="1" latinLnBrk="0" hangingPunct="1">
        <a:defRPr sz="1703" kern="1200">
          <a:solidFill>
            <a:schemeClr val="tx1"/>
          </a:solidFill>
          <a:latin typeface="+mn-lt"/>
          <a:ea typeface="+mn-ea"/>
          <a:cs typeface="+mn-cs"/>
        </a:defRPr>
      </a:lvl2pPr>
      <a:lvl3pPr marL="864997" algn="l" defTabSz="864997" rtl="0" eaLnBrk="1" latinLnBrk="0" hangingPunct="1">
        <a:defRPr sz="1703" kern="1200">
          <a:solidFill>
            <a:schemeClr val="tx1"/>
          </a:solidFill>
          <a:latin typeface="+mn-lt"/>
          <a:ea typeface="+mn-ea"/>
          <a:cs typeface="+mn-cs"/>
        </a:defRPr>
      </a:lvl3pPr>
      <a:lvl4pPr marL="1297492" algn="l" defTabSz="864997" rtl="0" eaLnBrk="1" latinLnBrk="0" hangingPunct="1">
        <a:defRPr sz="1703" kern="1200">
          <a:solidFill>
            <a:schemeClr val="tx1"/>
          </a:solidFill>
          <a:latin typeface="+mn-lt"/>
          <a:ea typeface="+mn-ea"/>
          <a:cs typeface="+mn-cs"/>
        </a:defRPr>
      </a:lvl4pPr>
      <a:lvl5pPr marL="1729989" algn="l" defTabSz="864997" rtl="0" eaLnBrk="1" latinLnBrk="0" hangingPunct="1">
        <a:defRPr sz="1703" kern="1200">
          <a:solidFill>
            <a:schemeClr val="tx1"/>
          </a:solidFill>
          <a:latin typeface="+mn-lt"/>
          <a:ea typeface="+mn-ea"/>
          <a:cs typeface="+mn-cs"/>
        </a:defRPr>
      </a:lvl5pPr>
      <a:lvl6pPr marL="2162488" algn="l" defTabSz="864997" rtl="0" eaLnBrk="1" latinLnBrk="0" hangingPunct="1">
        <a:defRPr sz="1703" kern="1200">
          <a:solidFill>
            <a:schemeClr val="tx1"/>
          </a:solidFill>
          <a:latin typeface="+mn-lt"/>
          <a:ea typeface="+mn-ea"/>
          <a:cs typeface="+mn-cs"/>
        </a:defRPr>
      </a:lvl6pPr>
      <a:lvl7pPr marL="2594986" algn="l" defTabSz="864997" rtl="0" eaLnBrk="1" latinLnBrk="0" hangingPunct="1">
        <a:defRPr sz="1703" kern="1200">
          <a:solidFill>
            <a:schemeClr val="tx1"/>
          </a:solidFill>
          <a:latin typeface="+mn-lt"/>
          <a:ea typeface="+mn-ea"/>
          <a:cs typeface="+mn-cs"/>
        </a:defRPr>
      </a:lvl7pPr>
      <a:lvl8pPr marL="3027483" algn="l" defTabSz="864997" rtl="0" eaLnBrk="1" latinLnBrk="0" hangingPunct="1">
        <a:defRPr sz="1703" kern="1200">
          <a:solidFill>
            <a:schemeClr val="tx1"/>
          </a:solidFill>
          <a:latin typeface="+mn-lt"/>
          <a:ea typeface="+mn-ea"/>
          <a:cs typeface="+mn-cs"/>
        </a:defRPr>
      </a:lvl8pPr>
      <a:lvl9pPr marL="3459979" algn="l" defTabSz="864997" rtl="0" eaLnBrk="1" latinLnBrk="0" hangingPunct="1">
        <a:defRPr sz="1703"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a:endParaRPr lang="en-US" altLang="en-US" sz="851" dirty="0">
              <a:solidFill>
                <a:srgbClr val="A5A6A9"/>
              </a:solidFill>
            </a:endParaRPr>
          </a:p>
        </p:txBody>
      </p:sp>
      <p:sp>
        <p:nvSpPr>
          <p:cNvPr id="1027"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66" tIns="45434" rIns="90866" bIns="45434"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ndParaRPr>
          </a:p>
        </p:txBody>
      </p:sp>
      <p:sp>
        <p:nvSpPr>
          <p:cNvPr id="1028" name="Rectangle 396"/>
          <p:cNvSpPr>
            <a:spLocks noChangeArrowheads="1"/>
          </p:cNvSpPr>
          <p:nvPr/>
        </p:nvSpPr>
        <p:spPr bwMode="auto">
          <a:xfrm>
            <a:off x="6019847"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fld id="{EE5716F9-56B1-413D-8C8A-7804CB930B54}" type="slidenum">
              <a:rPr lang="en-GB" altLang="en-US" sz="1041" b="0">
                <a:solidFill>
                  <a:srgbClr val="000000"/>
                </a:solidFill>
              </a:rPr>
              <a:pPr algn="ctr"/>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410" tIns="45706" rIns="91410" bIns="45706" rtlCol="0" anchor="ctr"/>
          <a:lstStyle>
            <a:lvl1pPr algn="ctr">
              <a:defRPr sz="1135">
                <a:solidFill>
                  <a:schemeClr val="tx1">
                    <a:tint val="75000"/>
                  </a:schemeClr>
                </a:solidFill>
                <a:latin typeface="Arial" charset="0"/>
                <a:cs typeface="Arial" charset="0"/>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190065794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Lst>
  <p:timing>
    <p:tnLst>
      <p:par>
        <p:cTn id="1" dur="indefinite" restart="never" nodeType="tmRoot"/>
      </p:par>
    </p:tnLst>
  </p:timing>
  <p:hf sldNum="0" hdr="0" dt="0"/>
  <p:txStyles>
    <p:titleStyle>
      <a:lvl1pPr algn="l" defTabSz="1099416"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5pPr>
      <a:lvl6pPr marL="432347" algn="l" defTabSz="1049340" rtl="0" eaLnBrk="1" fontAlgn="base" hangingPunct="1">
        <a:spcBef>
          <a:spcPct val="0"/>
        </a:spcBef>
        <a:spcAft>
          <a:spcPct val="0"/>
        </a:spcAft>
        <a:defRPr sz="2271">
          <a:solidFill>
            <a:schemeClr val="accent1"/>
          </a:solidFill>
          <a:latin typeface="Arial" charset="0"/>
        </a:defRPr>
      </a:lvl6pPr>
      <a:lvl7pPr marL="864692" algn="l" defTabSz="1049340" rtl="0" eaLnBrk="1" fontAlgn="base" hangingPunct="1">
        <a:spcBef>
          <a:spcPct val="0"/>
        </a:spcBef>
        <a:spcAft>
          <a:spcPct val="0"/>
        </a:spcAft>
        <a:defRPr sz="2271">
          <a:solidFill>
            <a:schemeClr val="accent1"/>
          </a:solidFill>
          <a:latin typeface="Arial" charset="0"/>
        </a:defRPr>
      </a:lvl7pPr>
      <a:lvl8pPr marL="1297038" algn="l" defTabSz="1049340" rtl="0" eaLnBrk="1" fontAlgn="base" hangingPunct="1">
        <a:spcBef>
          <a:spcPct val="0"/>
        </a:spcBef>
        <a:spcAft>
          <a:spcPct val="0"/>
        </a:spcAft>
        <a:defRPr sz="2271">
          <a:solidFill>
            <a:schemeClr val="accent1"/>
          </a:solidFill>
          <a:latin typeface="Arial" charset="0"/>
        </a:defRPr>
      </a:lvl8pPr>
      <a:lvl9pPr marL="1729384" algn="l" defTabSz="1049340" rtl="0" eaLnBrk="1" fontAlgn="base" hangingPunct="1">
        <a:spcBef>
          <a:spcPct val="0"/>
        </a:spcBef>
        <a:spcAft>
          <a:spcPct val="0"/>
        </a:spcAft>
        <a:defRPr sz="2271">
          <a:solidFill>
            <a:schemeClr val="accent1"/>
          </a:solidFill>
          <a:latin typeface="Arial" charset="0"/>
        </a:defRPr>
      </a:lvl9pPr>
    </p:titleStyle>
    <p:bodyStyle>
      <a:lvl1pPr marL="168217" indent="-168217" algn="l" defTabSz="850095"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7936" indent="-165213" algn="l" defTabSz="850095" rtl="0" eaLnBrk="1" fontAlgn="base" hangingPunct="1">
        <a:spcBef>
          <a:spcPct val="20000"/>
        </a:spcBef>
        <a:spcAft>
          <a:spcPct val="0"/>
        </a:spcAft>
        <a:buClr>
          <a:schemeClr val="tx2"/>
        </a:buClr>
        <a:buChar char="–"/>
        <a:defRPr sz="1325">
          <a:solidFill>
            <a:schemeClr val="tx1"/>
          </a:solidFill>
          <a:latin typeface="+mn-lt"/>
          <a:cs typeface="+mn-cs"/>
        </a:defRPr>
      </a:lvl2pPr>
      <a:lvl3pPr marL="507654" indent="-165213" algn="l" defTabSz="850095" rtl="0" eaLnBrk="1" fontAlgn="base" hangingPunct="1">
        <a:spcBef>
          <a:spcPct val="20000"/>
        </a:spcBef>
        <a:spcAft>
          <a:spcPct val="0"/>
        </a:spcAft>
        <a:buClr>
          <a:schemeClr val="tx2"/>
        </a:buClr>
        <a:buChar char="–"/>
        <a:defRPr sz="1135">
          <a:solidFill>
            <a:schemeClr val="tx1"/>
          </a:solidFill>
          <a:latin typeface="+mn-lt"/>
          <a:cs typeface="+mn-cs"/>
        </a:defRPr>
      </a:lvl3pPr>
      <a:lvl4pPr marL="677373" indent="-165213" algn="l" defTabSz="850095" rtl="0" eaLnBrk="1" fontAlgn="base" hangingPunct="1">
        <a:spcBef>
          <a:spcPct val="20000"/>
        </a:spcBef>
        <a:spcAft>
          <a:spcPct val="0"/>
        </a:spcAft>
        <a:buClr>
          <a:schemeClr val="tx2"/>
        </a:buClr>
        <a:buChar char="–"/>
        <a:defRPr sz="946">
          <a:solidFill>
            <a:schemeClr val="tx1"/>
          </a:solidFill>
          <a:latin typeface="+mn-lt"/>
          <a:cs typeface="+mn-cs"/>
        </a:defRPr>
      </a:lvl4pPr>
      <a:lvl5pPr marL="1746749" indent="-208769" algn="l" defTabSz="850095" rtl="0" eaLnBrk="1" fontAlgn="base" hangingPunct="1">
        <a:spcBef>
          <a:spcPct val="20000"/>
        </a:spcBef>
        <a:spcAft>
          <a:spcPct val="0"/>
        </a:spcAft>
        <a:buClr>
          <a:schemeClr val="tx2"/>
        </a:buClr>
        <a:buChar char="–"/>
        <a:defRPr sz="1135">
          <a:solidFill>
            <a:schemeClr val="tx1"/>
          </a:solidFill>
          <a:latin typeface="+mn-lt"/>
          <a:cs typeface="+mn-cs"/>
        </a:defRPr>
      </a:lvl5pPr>
      <a:lvl6pPr marL="1460670"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3014"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5361"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7706"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692" rtl="0" eaLnBrk="1" latinLnBrk="0" hangingPunct="1">
        <a:defRPr sz="1703" kern="1200">
          <a:solidFill>
            <a:schemeClr val="tx1"/>
          </a:solidFill>
          <a:latin typeface="+mn-lt"/>
          <a:ea typeface="+mn-ea"/>
          <a:cs typeface="+mn-cs"/>
        </a:defRPr>
      </a:lvl1pPr>
      <a:lvl2pPr marL="432347" algn="l" defTabSz="864692" rtl="0" eaLnBrk="1" latinLnBrk="0" hangingPunct="1">
        <a:defRPr sz="1703" kern="1200">
          <a:solidFill>
            <a:schemeClr val="tx1"/>
          </a:solidFill>
          <a:latin typeface="+mn-lt"/>
          <a:ea typeface="+mn-ea"/>
          <a:cs typeface="+mn-cs"/>
        </a:defRPr>
      </a:lvl2pPr>
      <a:lvl3pPr marL="864692" algn="l" defTabSz="864692" rtl="0" eaLnBrk="1" latinLnBrk="0" hangingPunct="1">
        <a:defRPr sz="1703" kern="1200">
          <a:solidFill>
            <a:schemeClr val="tx1"/>
          </a:solidFill>
          <a:latin typeface="+mn-lt"/>
          <a:ea typeface="+mn-ea"/>
          <a:cs typeface="+mn-cs"/>
        </a:defRPr>
      </a:lvl3pPr>
      <a:lvl4pPr marL="1297038" algn="l" defTabSz="864692" rtl="0" eaLnBrk="1" latinLnBrk="0" hangingPunct="1">
        <a:defRPr sz="1703" kern="1200">
          <a:solidFill>
            <a:schemeClr val="tx1"/>
          </a:solidFill>
          <a:latin typeface="+mn-lt"/>
          <a:ea typeface="+mn-ea"/>
          <a:cs typeface="+mn-cs"/>
        </a:defRPr>
      </a:lvl4pPr>
      <a:lvl5pPr marL="1729384" algn="l" defTabSz="864692" rtl="0" eaLnBrk="1" latinLnBrk="0" hangingPunct="1">
        <a:defRPr sz="1703" kern="1200">
          <a:solidFill>
            <a:schemeClr val="tx1"/>
          </a:solidFill>
          <a:latin typeface="+mn-lt"/>
          <a:ea typeface="+mn-ea"/>
          <a:cs typeface="+mn-cs"/>
        </a:defRPr>
      </a:lvl5pPr>
      <a:lvl6pPr marL="2161729" algn="l" defTabSz="864692" rtl="0" eaLnBrk="1" latinLnBrk="0" hangingPunct="1">
        <a:defRPr sz="1703" kern="1200">
          <a:solidFill>
            <a:schemeClr val="tx1"/>
          </a:solidFill>
          <a:latin typeface="+mn-lt"/>
          <a:ea typeface="+mn-ea"/>
          <a:cs typeface="+mn-cs"/>
        </a:defRPr>
      </a:lvl6pPr>
      <a:lvl7pPr marL="2594076" algn="l" defTabSz="864692" rtl="0" eaLnBrk="1" latinLnBrk="0" hangingPunct="1">
        <a:defRPr sz="1703" kern="1200">
          <a:solidFill>
            <a:schemeClr val="tx1"/>
          </a:solidFill>
          <a:latin typeface="+mn-lt"/>
          <a:ea typeface="+mn-ea"/>
          <a:cs typeface="+mn-cs"/>
        </a:defRPr>
      </a:lvl7pPr>
      <a:lvl8pPr marL="3026422" algn="l" defTabSz="864692" rtl="0" eaLnBrk="1" latinLnBrk="0" hangingPunct="1">
        <a:defRPr sz="1703" kern="1200">
          <a:solidFill>
            <a:schemeClr val="tx1"/>
          </a:solidFill>
          <a:latin typeface="+mn-lt"/>
          <a:ea typeface="+mn-ea"/>
          <a:cs typeface="+mn-cs"/>
        </a:defRPr>
      </a:lvl8pPr>
      <a:lvl9pPr marL="3458768" algn="l" defTabSz="864692" rtl="0" eaLnBrk="1" latinLnBrk="0" hangingPunct="1">
        <a:defRPr sz="1703"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a:endParaRPr lang="en-US" altLang="en-US" sz="851" dirty="0">
              <a:solidFill>
                <a:srgbClr val="A5A6A9"/>
              </a:solidFill>
            </a:endParaRPr>
          </a:p>
        </p:txBody>
      </p:sp>
      <p:sp>
        <p:nvSpPr>
          <p:cNvPr id="1027"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66" tIns="45434" rIns="90866" bIns="45434"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ndParaRPr>
          </a:p>
        </p:txBody>
      </p:sp>
      <p:sp>
        <p:nvSpPr>
          <p:cNvPr id="1028" name="Rectangle 396"/>
          <p:cNvSpPr>
            <a:spLocks noChangeArrowheads="1"/>
          </p:cNvSpPr>
          <p:nvPr/>
        </p:nvSpPr>
        <p:spPr bwMode="auto">
          <a:xfrm>
            <a:off x="6019847"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fld id="{EE5716F9-56B1-413D-8C8A-7804CB930B54}" type="slidenum">
              <a:rPr lang="en-GB" altLang="en-US" sz="1041" b="0">
                <a:solidFill>
                  <a:srgbClr val="000000"/>
                </a:solidFill>
              </a:rPr>
              <a:pPr algn="ctr"/>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410" tIns="45706" rIns="91410" bIns="45706" rtlCol="0" anchor="ctr"/>
          <a:lstStyle>
            <a:lvl1pPr algn="ctr">
              <a:defRPr sz="1135">
                <a:solidFill>
                  <a:schemeClr val="tx1">
                    <a:tint val="75000"/>
                  </a:schemeClr>
                </a:solidFill>
                <a:latin typeface="Arial" charset="0"/>
                <a:cs typeface="Arial" charset="0"/>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383916133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Lst>
  <p:timing>
    <p:tnLst>
      <p:par>
        <p:cTn id="1" dur="indefinite" restart="never" nodeType="tmRoot"/>
      </p:par>
    </p:tnLst>
  </p:timing>
  <p:hf sldNum="0" hdr="0" dt="0"/>
  <p:txStyles>
    <p:titleStyle>
      <a:lvl1pPr algn="l" defTabSz="1099416"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5pPr>
      <a:lvl6pPr marL="432347" algn="l" defTabSz="1049340" rtl="0" eaLnBrk="1" fontAlgn="base" hangingPunct="1">
        <a:spcBef>
          <a:spcPct val="0"/>
        </a:spcBef>
        <a:spcAft>
          <a:spcPct val="0"/>
        </a:spcAft>
        <a:defRPr sz="2271">
          <a:solidFill>
            <a:schemeClr val="accent1"/>
          </a:solidFill>
          <a:latin typeface="Arial" charset="0"/>
        </a:defRPr>
      </a:lvl6pPr>
      <a:lvl7pPr marL="864692" algn="l" defTabSz="1049340" rtl="0" eaLnBrk="1" fontAlgn="base" hangingPunct="1">
        <a:spcBef>
          <a:spcPct val="0"/>
        </a:spcBef>
        <a:spcAft>
          <a:spcPct val="0"/>
        </a:spcAft>
        <a:defRPr sz="2271">
          <a:solidFill>
            <a:schemeClr val="accent1"/>
          </a:solidFill>
          <a:latin typeface="Arial" charset="0"/>
        </a:defRPr>
      </a:lvl7pPr>
      <a:lvl8pPr marL="1297038" algn="l" defTabSz="1049340" rtl="0" eaLnBrk="1" fontAlgn="base" hangingPunct="1">
        <a:spcBef>
          <a:spcPct val="0"/>
        </a:spcBef>
        <a:spcAft>
          <a:spcPct val="0"/>
        </a:spcAft>
        <a:defRPr sz="2271">
          <a:solidFill>
            <a:schemeClr val="accent1"/>
          </a:solidFill>
          <a:latin typeface="Arial" charset="0"/>
        </a:defRPr>
      </a:lvl8pPr>
      <a:lvl9pPr marL="1729384" algn="l" defTabSz="1049340" rtl="0" eaLnBrk="1" fontAlgn="base" hangingPunct="1">
        <a:spcBef>
          <a:spcPct val="0"/>
        </a:spcBef>
        <a:spcAft>
          <a:spcPct val="0"/>
        </a:spcAft>
        <a:defRPr sz="2271">
          <a:solidFill>
            <a:schemeClr val="accent1"/>
          </a:solidFill>
          <a:latin typeface="Arial" charset="0"/>
        </a:defRPr>
      </a:lvl9pPr>
    </p:titleStyle>
    <p:bodyStyle>
      <a:lvl1pPr marL="168217" indent="-168217" algn="l" defTabSz="850095"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7936" indent="-165213" algn="l" defTabSz="850095" rtl="0" eaLnBrk="1" fontAlgn="base" hangingPunct="1">
        <a:spcBef>
          <a:spcPct val="20000"/>
        </a:spcBef>
        <a:spcAft>
          <a:spcPct val="0"/>
        </a:spcAft>
        <a:buClr>
          <a:schemeClr val="tx2"/>
        </a:buClr>
        <a:buChar char="–"/>
        <a:defRPr sz="1325">
          <a:solidFill>
            <a:schemeClr val="tx1"/>
          </a:solidFill>
          <a:latin typeface="+mn-lt"/>
          <a:cs typeface="+mn-cs"/>
        </a:defRPr>
      </a:lvl2pPr>
      <a:lvl3pPr marL="507654" indent="-165213" algn="l" defTabSz="850095" rtl="0" eaLnBrk="1" fontAlgn="base" hangingPunct="1">
        <a:spcBef>
          <a:spcPct val="20000"/>
        </a:spcBef>
        <a:spcAft>
          <a:spcPct val="0"/>
        </a:spcAft>
        <a:buClr>
          <a:schemeClr val="tx2"/>
        </a:buClr>
        <a:buChar char="–"/>
        <a:defRPr sz="1135">
          <a:solidFill>
            <a:schemeClr val="tx1"/>
          </a:solidFill>
          <a:latin typeface="+mn-lt"/>
          <a:cs typeface="+mn-cs"/>
        </a:defRPr>
      </a:lvl3pPr>
      <a:lvl4pPr marL="677373" indent="-165213" algn="l" defTabSz="850095" rtl="0" eaLnBrk="1" fontAlgn="base" hangingPunct="1">
        <a:spcBef>
          <a:spcPct val="20000"/>
        </a:spcBef>
        <a:spcAft>
          <a:spcPct val="0"/>
        </a:spcAft>
        <a:buClr>
          <a:schemeClr val="tx2"/>
        </a:buClr>
        <a:buChar char="–"/>
        <a:defRPr sz="946">
          <a:solidFill>
            <a:schemeClr val="tx1"/>
          </a:solidFill>
          <a:latin typeface="+mn-lt"/>
          <a:cs typeface="+mn-cs"/>
        </a:defRPr>
      </a:lvl4pPr>
      <a:lvl5pPr marL="1746749" indent="-208769" algn="l" defTabSz="850095" rtl="0" eaLnBrk="1" fontAlgn="base" hangingPunct="1">
        <a:spcBef>
          <a:spcPct val="20000"/>
        </a:spcBef>
        <a:spcAft>
          <a:spcPct val="0"/>
        </a:spcAft>
        <a:buClr>
          <a:schemeClr val="tx2"/>
        </a:buClr>
        <a:buChar char="–"/>
        <a:defRPr sz="1135">
          <a:solidFill>
            <a:schemeClr val="tx1"/>
          </a:solidFill>
          <a:latin typeface="+mn-lt"/>
          <a:cs typeface="+mn-cs"/>
        </a:defRPr>
      </a:lvl5pPr>
      <a:lvl6pPr marL="1460670"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3014"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5361"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7706"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692" rtl="0" eaLnBrk="1" latinLnBrk="0" hangingPunct="1">
        <a:defRPr sz="1703" kern="1200">
          <a:solidFill>
            <a:schemeClr val="tx1"/>
          </a:solidFill>
          <a:latin typeface="+mn-lt"/>
          <a:ea typeface="+mn-ea"/>
          <a:cs typeface="+mn-cs"/>
        </a:defRPr>
      </a:lvl1pPr>
      <a:lvl2pPr marL="432347" algn="l" defTabSz="864692" rtl="0" eaLnBrk="1" latinLnBrk="0" hangingPunct="1">
        <a:defRPr sz="1703" kern="1200">
          <a:solidFill>
            <a:schemeClr val="tx1"/>
          </a:solidFill>
          <a:latin typeface="+mn-lt"/>
          <a:ea typeface="+mn-ea"/>
          <a:cs typeface="+mn-cs"/>
        </a:defRPr>
      </a:lvl2pPr>
      <a:lvl3pPr marL="864692" algn="l" defTabSz="864692" rtl="0" eaLnBrk="1" latinLnBrk="0" hangingPunct="1">
        <a:defRPr sz="1703" kern="1200">
          <a:solidFill>
            <a:schemeClr val="tx1"/>
          </a:solidFill>
          <a:latin typeface="+mn-lt"/>
          <a:ea typeface="+mn-ea"/>
          <a:cs typeface="+mn-cs"/>
        </a:defRPr>
      </a:lvl3pPr>
      <a:lvl4pPr marL="1297038" algn="l" defTabSz="864692" rtl="0" eaLnBrk="1" latinLnBrk="0" hangingPunct="1">
        <a:defRPr sz="1703" kern="1200">
          <a:solidFill>
            <a:schemeClr val="tx1"/>
          </a:solidFill>
          <a:latin typeface="+mn-lt"/>
          <a:ea typeface="+mn-ea"/>
          <a:cs typeface="+mn-cs"/>
        </a:defRPr>
      </a:lvl4pPr>
      <a:lvl5pPr marL="1729384" algn="l" defTabSz="864692" rtl="0" eaLnBrk="1" latinLnBrk="0" hangingPunct="1">
        <a:defRPr sz="1703" kern="1200">
          <a:solidFill>
            <a:schemeClr val="tx1"/>
          </a:solidFill>
          <a:latin typeface="+mn-lt"/>
          <a:ea typeface="+mn-ea"/>
          <a:cs typeface="+mn-cs"/>
        </a:defRPr>
      </a:lvl5pPr>
      <a:lvl6pPr marL="2161729" algn="l" defTabSz="864692" rtl="0" eaLnBrk="1" latinLnBrk="0" hangingPunct="1">
        <a:defRPr sz="1703" kern="1200">
          <a:solidFill>
            <a:schemeClr val="tx1"/>
          </a:solidFill>
          <a:latin typeface="+mn-lt"/>
          <a:ea typeface="+mn-ea"/>
          <a:cs typeface="+mn-cs"/>
        </a:defRPr>
      </a:lvl6pPr>
      <a:lvl7pPr marL="2594076" algn="l" defTabSz="864692" rtl="0" eaLnBrk="1" latinLnBrk="0" hangingPunct="1">
        <a:defRPr sz="1703" kern="1200">
          <a:solidFill>
            <a:schemeClr val="tx1"/>
          </a:solidFill>
          <a:latin typeface="+mn-lt"/>
          <a:ea typeface="+mn-ea"/>
          <a:cs typeface="+mn-cs"/>
        </a:defRPr>
      </a:lvl7pPr>
      <a:lvl8pPr marL="3026422" algn="l" defTabSz="864692" rtl="0" eaLnBrk="1" latinLnBrk="0" hangingPunct="1">
        <a:defRPr sz="1703" kern="1200">
          <a:solidFill>
            <a:schemeClr val="tx1"/>
          </a:solidFill>
          <a:latin typeface="+mn-lt"/>
          <a:ea typeface="+mn-ea"/>
          <a:cs typeface="+mn-cs"/>
        </a:defRPr>
      </a:lvl8pPr>
      <a:lvl9pPr marL="3458768" algn="l" defTabSz="864692" rtl="0" eaLnBrk="1" latinLnBrk="0" hangingPunct="1">
        <a:defRPr sz="1703"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a:endParaRPr lang="en-US" altLang="en-US" sz="851" dirty="0">
              <a:solidFill>
                <a:srgbClr val="A5A6A9"/>
              </a:solidFill>
            </a:endParaRPr>
          </a:p>
        </p:txBody>
      </p:sp>
      <p:sp>
        <p:nvSpPr>
          <p:cNvPr id="1027"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66" tIns="45434" rIns="90866" bIns="45434"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000000"/>
              </a:solidFill>
            </a:endParaRPr>
          </a:p>
        </p:txBody>
      </p:sp>
      <p:sp>
        <p:nvSpPr>
          <p:cNvPr id="1028" name="Rectangle 396"/>
          <p:cNvSpPr>
            <a:spLocks noChangeArrowheads="1"/>
          </p:cNvSpPr>
          <p:nvPr/>
        </p:nvSpPr>
        <p:spPr bwMode="auto">
          <a:xfrm>
            <a:off x="6019847"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fld id="{EE5716F9-56B1-413D-8C8A-7804CB930B54}" type="slidenum">
              <a:rPr lang="en-GB" altLang="en-US" sz="1041" b="0">
                <a:solidFill>
                  <a:srgbClr val="000000"/>
                </a:solidFill>
              </a:rPr>
              <a:pPr algn="ctr"/>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410" tIns="45706" rIns="91410" bIns="45706" rtlCol="0" anchor="ctr"/>
          <a:lstStyle>
            <a:lvl1pPr algn="ctr">
              <a:defRPr sz="1135">
                <a:solidFill>
                  <a:schemeClr val="tx1">
                    <a:tint val="75000"/>
                  </a:schemeClr>
                </a:solidFill>
                <a:latin typeface="Arial" charset="0"/>
                <a:cs typeface="Arial" charset="0"/>
              </a:defRPr>
            </a:lvl1pPr>
          </a:lstStyle>
          <a:p>
            <a:pPr>
              <a:defRPr/>
            </a:pPr>
            <a:endParaRPr lang="en-US" dirty="0">
              <a:solidFill>
                <a:srgbClr val="000000">
                  <a:tint val="75000"/>
                </a:srgbClr>
              </a:solidFill>
            </a:endParaRPr>
          </a:p>
        </p:txBody>
      </p:sp>
    </p:spTree>
    <p:extLst>
      <p:ext uri="{BB962C8B-B14F-4D97-AF65-F5344CB8AC3E}">
        <p14:creationId xmlns:p14="http://schemas.microsoft.com/office/powerpoint/2010/main" val="2064944764"/>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Lst>
  <p:timing>
    <p:tnLst>
      <p:par>
        <p:cTn id="1" dur="indefinite" restart="never" nodeType="tmRoot"/>
      </p:par>
    </p:tnLst>
  </p:timing>
  <p:hf sldNum="0" hdr="0" dt="0"/>
  <p:txStyles>
    <p:titleStyle>
      <a:lvl1pPr algn="l" defTabSz="1099416"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099416" rtl="0" eaLnBrk="1" fontAlgn="base" hangingPunct="1">
        <a:lnSpc>
          <a:spcPct val="90000"/>
        </a:lnSpc>
        <a:spcBef>
          <a:spcPct val="0"/>
        </a:spcBef>
        <a:spcAft>
          <a:spcPct val="0"/>
        </a:spcAft>
        <a:defRPr sz="2081">
          <a:solidFill>
            <a:schemeClr val="tx2"/>
          </a:solidFill>
          <a:latin typeface="Arial" charset="0"/>
          <a:cs typeface="Arial" charset="0"/>
        </a:defRPr>
      </a:lvl5pPr>
      <a:lvl6pPr marL="432347" algn="l" defTabSz="1049340" rtl="0" eaLnBrk="1" fontAlgn="base" hangingPunct="1">
        <a:spcBef>
          <a:spcPct val="0"/>
        </a:spcBef>
        <a:spcAft>
          <a:spcPct val="0"/>
        </a:spcAft>
        <a:defRPr sz="2271">
          <a:solidFill>
            <a:schemeClr val="accent1"/>
          </a:solidFill>
          <a:latin typeface="Arial" charset="0"/>
        </a:defRPr>
      </a:lvl6pPr>
      <a:lvl7pPr marL="864692" algn="l" defTabSz="1049340" rtl="0" eaLnBrk="1" fontAlgn="base" hangingPunct="1">
        <a:spcBef>
          <a:spcPct val="0"/>
        </a:spcBef>
        <a:spcAft>
          <a:spcPct val="0"/>
        </a:spcAft>
        <a:defRPr sz="2271">
          <a:solidFill>
            <a:schemeClr val="accent1"/>
          </a:solidFill>
          <a:latin typeface="Arial" charset="0"/>
        </a:defRPr>
      </a:lvl7pPr>
      <a:lvl8pPr marL="1297038" algn="l" defTabSz="1049340" rtl="0" eaLnBrk="1" fontAlgn="base" hangingPunct="1">
        <a:spcBef>
          <a:spcPct val="0"/>
        </a:spcBef>
        <a:spcAft>
          <a:spcPct val="0"/>
        </a:spcAft>
        <a:defRPr sz="2271">
          <a:solidFill>
            <a:schemeClr val="accent1"/>
          </a:solidFill>
          <a:latin typeface="Arial" charset="0"/>
        </a:defRPr>
      </a:lvl8pPr>
      <a:lvl9pPr marL="1729384" algn="l" defTabSz="1049340" rtl="0" eaLnBrk="1" fontAlgn="base" hangingPunct="1">
        <a:spcBef>
          <a:spcPct val="0"/>
        </a:spcBef>
        <a:spcAft>
          <a:spcPct val="0"/>
        </a:spcAft>
        <a:defRPr sz="2271">
          <a:solidFill>
            <a:schemeClr val="accent1"/>
          </a:solidFill>
          <a:latin typeface="Arial" charset="0"/>
        </a:defRPr>
      </a:lvl9pPr>
    </p:titleStyle>
    <p:bodyStyle>
      <a:lvl1pPr marL="168217" indent="-168217" algn="l" defTabSz="850095"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7936" indent="-165213" algn="l" defTabSz="850095" rtl="0" eaLnBrk="1" fontAlgn="base" hangingPunct="1">
        <a:spcBef>
          <a:spcPct val="20000"/>
        </a:spcBef>
        <a:spcAft>
          <a:spcPct val="0"/>
        </a:spcAft>
        <a:buClr>
          <a:schemeClr val="tx2"/>
        </a:buClr>
        <a:buChar char="–"/>
        <a:defRPr sz="1325">
          <a:solidFill>
            <a:schemeClr val="tx1"/>
          </a:solidFill>
          <a:latin typeface="+mn-lt"/>
          <a:cs typeface="+mn-cs"/>
        </a:defRPr>
      </a:lvl2pPr>
      <a:lvl3pPr marL="507654" indent="-165213" algn="l" defTabSz="850095" rtl="0" eaLnBrk="1" fontAlgn="base" hangingPunct="1">
        <a:spcBef>
          <a:spcPct val="20000"/>
        </a:spcBef>
        <a:spcAft>
          <a:spcPct val="0"/>
        </a:spcAft>
        <a:buClr>
          <a:schemeClr val="tx2"/>
        </a:buClr>
        <a:buChar char="–"/>
        <a:defRPr sz="1135">
          <a:solidFill>
            <a:schemeClr val="tx1"/>
          </a:solidFill>
          <a:latin typeface="+mn-lt"/>
          <a:cs typeface="+mn-cs"/>
        </a:defRPr>
      </a:lvl3pPr>
      <a:lvl4pPr marL="677373" indent="-165213" algn="l" defTabSz="850095" rtl="0" eaLnBrk="1" fontAlgn="base" hangingPunct="1">
        <a:spcBef>
          <a:spcPct val="20000"/>
        </a:spcBef>
        <a:spcAft>
          <a:spcPct val="0"/>
        </a:spcAft>
        <a:buClr>
          <a:schemeClr val="tx2"/>
        </a:buClr>
        <a:buChar char="–"/>
        <a:defRPr sz="946">
          <a:solidFill>
            <a:schemeClr val="tx1"/>
          </a:solidFill>
          <a:latin typeface="+mn-lt"/>
          <a:cs typeface="+mn-cs"/>
        </a:defRPr>
      </a:lvl4pPr>
      <a:lvl5pPr marL="1746749" indent="-208769" algn="l" defTabSz="850095" rtl="0" eaLnBrk="1" fontAlgn="base" hangingPunct="1">
        <a:spcBef>
          <a:spcPct val="20000"/>
        </a:spcBef>
        <a:spcAft>
          <a:spcPct val="0"/>
        </a:spcAft>
        <a:buClr>
          <a:schemeClr val="tx2"/>
        </a:buClr>
        <a:buChar char="–"/>
        <a:defRPr sz="1135">
          <a:solidFill>
            <a:schemeClr val="tx1"/>
          </a:solidFill>
          <a:latin typeface="+mn-lt"/>
          <a:cs typeface="+mn-cs"/>
        </a:defRPr>
      </a:lvl5pPr>
      <a:lvl6pPr marL="1460670"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3014"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5361"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7706" indent="-201161" algn="l" defTabSz="1049340"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692" rtl="0" eaLnBrk="1" latinLnBrk="0" hangingPunct="1">
        <a:defRPr sz="1703" kern="1200">
          <a:solidFill>
            <a:schemeClr val="tx1"/>
          </a:solidFill>
          <a:latin typeface="+mn-lt"/>
          <a:ea typeface="+mn-ea"/>
          <a:cs typeface="+mn-cs"/>
        </a:defRPr>
      </a:lvl1pPr>
      <a:lvl2pPr marL="432347" algn="l" defTabSz="864692" rtl="0" eaLnBrk="1" latinLnBrk="0" hangingPunct="1">
        <a:defRPr sz="1703" kern="1200">
          <a:solidFill>
            <a:schemeClr val="tx1"/>
          </a:solidFill>
          <a:latin typeface="+mn-lt"/>
          <a:ea typeface="+mn-ea"/>
          <a:cs typeface="+mn-cs"/>
        </a:defRPr>
      </a:lvl2pPr>
      <a:lvl3pPr marL="864692" algn="l" defTabSz="864692" rtl="0" eaLnBrk="1" latinLnBrk="0" hangingPunct="1">
        <a:defRPr sz="1703" kern="1200">
          <a:solidFill>
            <a:schemeClr val="tx1"/>
          </a:solidFill>
          <a:latin typeface="+mn-lt"/>
          <a:ea typeface="+mn-ea"/>
          <a:cs typeface="+mn-cs"/>
        </a:defRPr>
      </a:lvl3pPr>
      <a:lvl4pPr marL="1297038" algn="l" defTabSz="864692" rtl="0" eaLnBrk="1" latinLnBrk="0" hangingPunct="1">
        <a:defRPr sz="1703" kern="1200">
          <a:solidFill>
            <a:schemeClr val="tx1"/>
          </a:solidFill>
          <a:latin typeface="+mn-lt"/>
          <a:ea typeface="+mn-ea"/>
          <a:cs typeface="+mn-cs"/>
        </a:defRPr>
      </a:lvl4pPr>
      <a:lvl5pPr marL="1729384" algn="l" defTabSz="864692" rtl="0" eaLnBrk="1" latinLnBrk="0" hangingPunct="1">
        <a:defRPr sz="1703" kern="1200">
          <a:solidFill>
            <a:schemeClr val="tx1"/>
          </a:solidFill>
          <a:latin typeface="+mn-lt"/>
          <a:ea typeface="+mn-ea"/>
          <a:cs typeface="+mn-cs"/>
        </a:defRPr>
      </a:lvl5pPr>
      <a:lvl6pPr marL="2161729" algn="l" defTabSz="864692" rtl="0" eaLnBrk="1" latinLnBrk="0" hangingPunct="1">
        <a:defRPr sz="1703" kern="1200">
          <a:solidFill>
            <a:schemeClr val="tx1"/>
          </a:solidFill>
          <a:latin typeface="+mn-lt"/>
          <a:ea typeface="+mn-ea"/>
          <a:cs typeface="+mn-cs"/>
        </a:defRPr>
      </a:lvl6pPr>
      <a:lvl7pPr marL="2594076" algn="l" defTabSz="864692" rtl="0" eaLnBrk="1" latinLnBrk="0" hangingPunct="1">
        <a:defRPr sz="1703" kern="1200">
          <a:solidFill>
            <a:schemeClr val="tx1"/>
          </a:solidFill>
          <a:latin typeface="+mn-lt"/>
          <a:ea typeface="+mn-ea"/>
          <a:cs typeface="+mn-cs"/>
        </a:defRPr>
      </a:lvl7pPr>
      <a:lvl8pPr marL="3026422" algn="l" defTabSz="864692" rtl="0" eaLnBrk="1" latinLnBrk="0" hangingPunct="1">
        <a:defRPr sz="1703" kern="1200">
          <a:solidFill>
            <a:schemeClr val="tx1"/>
          </a:solidFill>
          <a:latin typeface="+mn-lt"/>
          <a:ea typeface="+mn-ea"/>
          <a:cs typeface="+mn-cs"/>
        </a:defRPr>
      </a:lvl8pPr>
      <a:lvl9pPr marL="3458768" algn="l" defTabSz="864692" rtl="0" eaLnBrk="1" latinLnBrk="0" hangingPunct="1">
        <a:defRPr sz="1703"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6"/>
            </p:custDataLst>
          </p:nvPr>
        </p:nvGraphicFramePr>
        <p:xfrm>
          <a:off x="4" y="0"/>
          <a:ext cx="195385" cy="158750"/>
        </p:xfrm>
        <a:graphic>
          <a:graphicData uri="http://schemas.openxmlformats.org/presentationml/2006/ole">
            <mc:AlternateContent xmlns:mc="http://schemas.openxmlformats.org/markup-compatibility/2006">
              <mc:Choice xmlns:v="urn:schemas-microsoft-com:vml" Requires="v">
                <p:oleObj spid="_x0000_s1047" name="think-cell Slide" r:id="rId7" imgW="360" imgH="360" progId="TCLayout.ActiveDocument.1">
                  <p:embed/>
                </p:oleObj>
              </mc:Choice>
              <mc:Fallback>
                <p:oleObj name="think-cell Slide" r:id="rId7" imgW="360" imgH="36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 name="Rectangle 2"/>
          <p:cNvSpPr>
            <a:spLocks noGrp="1" noChangeArrowheads="1"/>
          </p:cNvSpPr>
          <p:nvPr>
            <p:ph type="title"/>
          </p:nvPr>
        </p:nvSpPr>
        <p:spPr bwMode="auto">
          <a:xfrm>
            <a:off x="579970" y="163513"/>
            <a:ext cx="11032067" cy="720000"/>
          </a:xfrm>
          <a:prstGeom prst="rect">
            <a:avLst/>
          </a:prstGeom>
          <a:noFill/>
          <a:ln w="9525" algn="ctr">
            <a:noFill/>
            <a:miter lim="800000"/>
            <a:headEnd/>
            <a:tailEnd/>
          </a:ln>
          <a:effectLst/>
        </p:spPr>
        <p:txBody>
          <a:bodyPr vert="horz" wrap="square" lIns="0" tIns="0" rIns="0" bIns="20818" numCol="1" anchor="t" anchorCtr="0" compatLnSpc="1">
            <a:prstTxWarp prst="textNoShape">
              <a:avLst/>
            </a:prstTxWarp>
          </a:bodyPr>
          <a:lstStyle/>
          <a:p>
            <a:pPr lvl="0"/>
            <a:r>
              <a:rPr lang="en-GB" dirty="0" smtClean="0"/>
              <a:t>Slide title</a:t>
            </a:r>
          </a:p>
        </p:txBody>
      </p:sp>
      <p:sp>
        <p:nvSpPr>
          <p:cNvPr id="1034" name="Rectangle 10"/>
          <p:cNvSpPr>
            <a:spLocks noGrp="1" noChangeArrowheads="1"/>
          </p:cNvSpPr>
          <p:nvPr>
            <p:ph type="body" idx="1"/>
          </p:nvPr>
        </p:nvSpPr>
        <p:spPr bwMode="auto">
          <a:xfrm>
            <a:off x="579970" y="1198525"/>
            <a:ext cx="11032067" cy="4154529"/>
          </a:xfrm>
          <a:prstGeom prst="rect">
            <a:avLst/>
          </a:prstGeom>
          <a:noFill/>
          <a:ln w="9525" algn="ctr">
            <a:noFill/>
            <a:miter lim="800000"/>
            <a:headEnd/>
            <a:tailEnd/>
          </a:ln>
          <a:effectLst/>
        </p:spPr>
        <p:txBody>
          <a:bodyPr vert="horz" wrap="square" lIns="0" tIns="24982" rIns="0" bIns="0" numCol="1" anchor="t" anchorCtr="0" compatLnSpc="1">
            <a:prstTxWarp prst="textNoShape">
              <a:avLst/>
            </a:prstTxWarp>
          </a:bodyPr>
          <a:lstStyle/>
          <a:p>
            <a:pPr lvl="0"/>
            <a:r>
              <a:rPr lang="en-US" dirty="0" smtClean="0"/>
              <a:t>Body text</a:t>
            </a:r>
          </a:p>
          <a:p>
            <a:pPr lvl="1"/>
            <a:r>
              <a:rPr lang="en-US" dirty="0" smtClean="0"/>
              <a:t>First level</a:t>
            </a:r>
          </a:p>
          <a:p>
            <a:pPr lvl="2"/>
            <a:r>
              <a:rPr lang="en-US" dirty="0" smtClean="0"/>
              <a:t>Second level</a:t>
            </a:r>
          </a:p>
          <a:p>
            <a:pPr lvl="3"/>
            <a:r>
              <a:rPr lang="en-US" dirty="0" smtClean="0"/>
              <a:t>Third level</a:t>
            </a:r>
          </a:p>
          <a:p>
            <a:pPr lvl="4"/>
            <a:r>
              <a:rPr lang="en-US" dirty="0" smtClean="0"/>
              <a:t>Quotation level</a:t>
            </a:r>
          </a:p>
        </p:txBody>
      </p:sp>
      <p:sp>
        <p:nvSpPr>
          <p:cNvPr id="1036" name="Text Box 12"/>
          <p:cNvSpPr txBox="1">
            <a:spLocks noChangeArrowheads="1"/>
          </p:cNvSpPr>
          <p:nvPr/>
        </p:nvSpPr>
        <p:spPr bwMode="auto">
          <a:xfrm>
            <a:off x="265725" y="6576607"/>
            <a:ext cx="234949" cy="131762"/>
          </a:xfrm>
          <a:prstGeom prst="rect">
            <a:avLst/>
          </a:prstGeom>
          <a:noFill/>
          <a:ln w="9525" algn="ctr">
            <a:noFill/>
            <a:miter lim="800000"/>
            <a:headEnd/>
            <a:tailEnd/>
          </a:ln>
          <a:effectLst/>
        </p:spPr>
        <p:txBody>
          <a:bodyPr wrap="none" lIns="0" tIns="0" rIns="0" bIns="0" anchor="ctr" anchorCtr="0"/>
          <a:lstStyle/>
          <a:p>
            <a:pPr algn="ctr" defTabSz="857783">
              <a:spcAft>
                <a:spcPts val="0"/>
              </a:spcAft>
            </a:pPr>
            <a:fld id="{0AAE6F06-DF1F-4AFE-8A52-B806E3E9D437}" type="slidenum">
              <a:rPr lang="en-GB" sz="1703" b="0">
                <a:solidFill>
                  <a:srgbClr val="000000"/>
                </a:solidFill>
                <a:latin typeface="Arial"/>
                <a:cs typeface="Arial"/>
                <a:sym typeface="Arial"/>
              </a:rPr>
              <a:pPr algn="ctr" defTabSz="857783">
                <a:spcAft>
                  <a:spcPts val="0"/>
                </a:spcAft>
              </a:pPr>
              <a:t>‹#›</a:t>
            </a:fld>
            <a:endParaRPr lang="en-GB" sz="1703" b="0" dirty="0">
              <a:solidFill>
                <a:srgbClr val="000000"/>
              </a:solidFill>
              <a:latin typeface="Arial"/>
              <a:cs typeface="Arial"/>
              <a:sym typeface="Arial"/>
            </a:endParaRPr>
          </a:p>
        </p:txBody>
      </p:sp>
      <p:sp>
        <p:nvSpPr>
          <p:cNvPr id="10" name="Text Box 211"/>
          <p:cNvSpPr txBox="1">
            <a:spLocks noChangeArrowheads="1"/>
          </p:cNvSpPr>
          <p:nvPr/>
        </p:nvSpPr>
        <p:spPr bwMode="auto">
          <a:xfrm>
            <a:off x="11611973" y="6503993"/>
            <a:ext cx="65" cy="130933"/>
          </a:xfrm>
          <a:prstGeom prst="rect">
            <a:avLst/>
          </a:prstGeom>
          <a:noFill/>
          <a:ln w="6350" algn="ctr">
            <a:noFill/>
            <a:miter lim="800000"/>
            <a:headEnd/>
            <a:tailEnd/>
          </a:ln>
          <a:effectLst/>
        </p:spPr>
        <p:txBody>
          <a:bodyPr wrap="none" lIns="0" tIns="0" rIns="0" bIns="0">
            <a:spAutoFit/>
          </a:bodyPr>
          <a:lstStyle/>
          <a:p>
            <a:pPr algn="r" defTabSz="870036" fontAlgn="auto">
              <a:spcBef>
                <a:spcPts val="0"/>
              </a:spcBef>
              <a:spcAft>
                <a:spcPts val="0"/>
              </a:spcAft>
            </a:pPr>
            <a:endParaRPr lang="en-GB" sz="851" dirty="0">
              <a:solidFill>
                <a:srgbClr val="A5A6A9"/>
              </a:solidFill>
              <a:latin typeface="Arial"/>
            </a:endParaRPr>
          </a:p>
        </p:txBody>
      </p:sp>
      <p:sp>
        <p:nvSpPr>
          <p:cNvPr id="13" name="Rectangle 230"/>
          <p:cNvSpPr>
            <a:spLocks noChangeArrowheads="1"/>
          </p:cNvSpPr>
          <p:nvPr/>
        </p:nvSpPr>
        <p:spPr bwMode="auto">
          <a:xfrm>
            <a:off x="265729" y="163517"/>
            <a:ext cx="177800" cy="576263"/>
          </a:xfrm>
          <a:prstGeom prst="rect">
            <a:avLst/>
          </a:prstGeom>
          <a:solidFill>
            <a:schemeClr val="tx2"/>
          </a:solidFill>
          <a:ln w="6350" algn="ctr">
            <a:noFill/>
            <a:miter lim="800000"/>
            <a:headEnd/>
            <a:tailEnd/>
          </a:ln>
          <a:effectLst/>
        </p:spPr>
        <p:txBody>
          <a:bodyPr wrap="none" lIns="92717" tIns="46360" rIns="92717" bIns="46360" anchor="ctr"/>
          <a:lstStyle/>
          <a:p>
            <a:pPr defTabSz="870036" fontAlgn="auto">
              <a:spcBef>
                <a:spcPct val="50000"/>
              </a:spcBef>
              <a:spcAft>
                <a:spcPts val="0"/>
              </a:spcAft>
            </a:pPr>
            <a:endParaRPr lang="en-US" sz="662" b="0" i="1">
              <a:solidFill>
                <a:srgbClr val="000000"/>
              </a:solidFill>
              <a:latin typeface="Arial"/>
              <a:cs typeface="Arial" charset="0"/>
            </a:endParaRPr>
          </a:p>
        </p:txBody>
      </p:sp>
      <p:sp>
        <p:nvSpPr>
          <p:cNvPr id="2" name="Footer Placeholder 1"/>
          <p:cNvSpPr>
            <a:spLocks noGrp="1"/>
          </p:cNvSpPr>
          <p:nvPr>
            <p:ph type="ftr" sz="quarter" idx="3"/>
          </p:nvPr>
        </p:nvSpPr>
        <p:spPr>
          <a:xfrm>
            <a:off x="4165605" y="6356354"/>
            <a:ext cx="3860800" cy="365125"/>
          </a:xfrm>
          <a:prstGeom prst="rect">
            <a:avLst/>
          </a:prstGeom>
        </p:spPr>
        <p:txBody>
          <a:bodyPr vert="horz" lIns="105756" tIns="52877" rIns="105756" bIns="52877" rtlCol="0" anchor="ctr"/>
          <a:lstStyle>
            <a:lvl1pPr algn="ctr">
              <a:defRPr sz="1230">
                <a:solidFill>
                  <a:schemeClr val="tx1">
                    <a:tint val="75000"/>
                  </a:schemeClr>
                </a:solidFill>
              </a:defRPr>
            </a:lvl1pPr>
          </a:lstStyle>
          <a:p>
            <a:pPr defTabSz="882290"/>
            <a:endParaRPr lang="en-GB">
              <a:solidFill>
                <a:srgbClr val="000000">
                  <a:tint val="75000"/>
                </a:srgbClr>
              </a:solidFill>
              <a:cs typeface="Arial" charset="0"/>
            </a:endParaRPr>
          </a:p>
        </p:txBody>
      </p:sp>
    </p:spTree>
    <p:extLst>
      <p:ext uri="{BB962C8B-B14F-4D97-AF65-F5344CB8AC3E}">
        <p14:creationId xmlns:p14="http://schemas.microsoft.com/office/powerpoint/2010/main" val="1580046458"/>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Lst>
  <p:hf sldNum="0" hdr="0" dt="0"/>
  <p:txStyles>
    <p:titleStyle>
      <a:lvl1pPr algn="l" defTabSz="857783" rtl="0" eaLnBrk="1" fontAlgn="base" hangingPunct="1">
        <a:spcBef>
          <a:spcPct val="0"/>
        </a:spcBef>
        <a:spcAft>
          <a:spcPct val="0"/>
        </a:spcAft>
        <a:defRPr sz="2081" b="0">
          <a:solidFill>
            <a:schemeClr val="tx2"/>
          </a:solidFill>
          <a:latin typeface="+mj-lt"/>
          <a:ea typeface="+mj-ea"/>
          <a:cs typeface="Arial"/>
          <a:sym typeface="Arial"/>
        </a:defRPr>
      </a:lvl1pPr>
      <a:lvl2pPr algn="l" defTabSz="857783" rtl="0" eaLnBrk="1" fontAlgn="base" hangingPunct="1">
        <a:spcBef>
          <a:spcPct val="0"/>
        </a:spcBef>
        <a:spcAft>
          <a:spcPct val="0"/>
        </a:spcAft>
        <a:defRPr sz="2271" b="1">
          <a:solidFill>
            <a:schemeClr val="tx2"/>
          </a:solidFill>
          <a:latin typeface="Trebuchet MS" pitchFamily="34" charset="0"/>
          <a:cs typeface="Arial" charset="0"/>
        </a:defRPr>
      </a:lvl2pPr>
      <a:lvl3pPr algn="l" defTabSz="857783" rtl="0" eaLnBrk="1" fontAlgn="base" hangingPunct="1">
        <a:spcBef>
          <a:spcPct val="0"/>
        </a:spcBef>
        <a:spcAft>
          <a:spcPct val="0"/>
        </a:spcAft>
        <a:defRPr sz="2271" b="1">
          <a:solidFill>
            <a:schemeClr val="tx2"/>
          </a:solidFill>
          <a:latin typeface="Trebuchet MS" pitchFamily="34" charset="0"/>
          <a:cs typeface="Arial" charset="0"/>
        </a:defRPr>
      </a:lvl3pPr>
      <a:lvl4pPr algn="l" defTabSz="857783" rtl="0" eaLnBrk="1" fontAlgn="base" hangingPunct="1">
        <a:spcBef>
          <a:spcPct val="0"/>
        </a:spcBef>
        <a:spcAft>
          <a:spcPct val="0"/>
        </a:spcAft>
        <a:defRPr sz="2271" b="1">
          <a:solidFill>
            <a:schemeClr val="tx2"/>
          </a:solidFill>
          <a:latin typeface="Trebuchet MS" pitchFamily="34" charset="0"/>
          <a:cs typeface="Arial" charset="0"/>
        </a:defRPr>
      </a:lvl4pPr>
      <a:lvl5pPr algn="l" defTabSz="857783" rtl="0" eaLnBrk="1" fontAlgn="base" hangingPunct="1">
        <a:spcBef>
          <a:spcPct val="0"/>
        </a:spcBef>
        <a:spcAft>
          <a:spcPct val="0"/>
        </a:spcAft>
        <a:defRPr sz="2271" b="1">
          <a:solidFill>
            <a:schemeClr val="tx2"/>
          </a:solidFill>
          <a:latin typeface="Trebuchet MS" pitchFamily="34" charset="0"/>
          <a:cs typeface="Arial" charset="0"/>
        </a:defRPr>
      </a:lvl5pPr>
      <a:lvl6pPr marL="441145" algn="l" defTabSz="857783" rtl="0" eaLnBrk="1" fontAlgn="base" hangingPunct="1">
        <a:spcBef>
          <a:spcPct val="0"/>
        </a:spcBef>
        <a:spcAft>
          <a:spcPct val="0"/>
        </a:spcAft>
        <a:defRPr sz="2271" b="1">
          <a:solidFill>
            <a:schemeClr val="tx2"/>
          </a:solidFill>
          <a:latin typeface="Trebuchet MS" pitchFamily="34" charset="0"/>
          <a:cs typeface="Arial" charset="0"/>
        </a:defRPr>
      </a:lvl6pPr>
      <a:lvl7pPr marL="882290" algn="l" defTabSz="857783" rtl="0" eaLnBrk="1" fontAlgn="base" hangingPunct="1">
        <a:spcBef>
          <a:spcPct val="0"/>
        </a:spcBef>
        <a:spcAft>
          <a:spcPct val="0"/>
        </a:spcAft>
        <a:defRPr sz="2271" b="1">
          <a:solidFill>
            <a:schemeClr val="tx2"/>
          </a:solidFill>
          <a:latin typeface="Trebuchet MS" pitchFamily="34" charset="0"/>
          <a:cs typeface="Arial" charset="0"/>
        </a:defRPr>
      </a:lvl7pPr>
      <a:lvl8pPr marL="1323434" algn="l" defTabSz="857783" rtl="0" eaLnBrk="1" fontAlgn="base" hangingPunct="1">
        <a:spcBef>
          <a:spcPct val="0"/>
        </a:spcBef>
        <a:spcAft>
          <a:spcPct val="0"/>
        </a:spcAft>
        <a:defRPr sz="2271" b="1">
          <a:solidFill>
            <a:schemeClr val="tx2"/>
          </a:solidFill>
          <a:latin typeface="Trebuchet MS" pitchFamily="34" charset="0"/>
          <a:cs typeface="Arial" charset="0"/>
        </a:defRPr>
      </a:lvl8pPr>
      <a:lvl9pPr marL="1764582" algn="l" defTabSz="857783" rtl="0" eaLnBrk="1" fontAlgn="base" hangingPunct="1">
        <a:spcBef>
          <a:spcPct val="0"/>
        </a:spcBef>
        <a:spcAft>
          <a:spcPct val="0"/>
        </a:spcAft>
        <a:defRPr sz="2271" b="1">
          <a:solidFill>
            <a:schemeClr val="tx2"/>
          </a:solidFill>
          <a:latin typeface="Trebuchet MS" pitchFamily="34" charset="0"/>
          <a:cs typeface="Arial" charset="0"/>
        </a:defRPr>
      </a:lvl9pPr>
    </p:titleStyle>
    <p:bodyStyle>
      <a:lvl1pPr marL="174620" indent="-174620" algn="l" defTabSz="857783" rtl="0" eaLnBrk="1" fontAlgn="base" hangingPunct="1">
        <a:spcBef>
          <a:spcPct val="20000"/>
        </a:spcBef>
        <a:spcAft>
          <a:spcPct val="0"/>
        </a:spcAft>
        <a:buClr>
          <a:schemeClr val="tx2"/>
        </a:buClr>
        <a:buFont typeface="Symbol" pitchFamily="18" charset="2"/>
        <a:buNone/>
        <a:defRPr sz="1608" b="1" i="0" baseline="0">
          <a:solidFill>
            <a:schemeClr val="tx1"/>
          </a:solidFill>
          <a:latin typeface="+mj-lt"/>
          <a:ea typeface="+mn-ea"/>
          <a:cs typeface="Arial"/>
          <a:sym typeface="Arial"/>
        </a:defRPr>
      </a:lvl1pPr>
      <a:lvl2pPr marL="273511" marR="0" indent="-167634" algn="l" defTabSz="857783" rtl="0" eaLnBrk="1" fontAlgn="base" latinLnBrk="0" hangingPunct="1">
        <a:lnSpc>
          <a:spcPct val="100000"/>
        </a:lnSpc>
        <a:spcBef>
          <a:spcPct val="20000"/>
        </a:spcBef>
        <a:spcAft>
          <a:spcPct val="0"/>
        </a:spcAft>
        <a:buClr>
          <a:schemeClr val="tx2"/>
        </a:buClr>
        <a:buSzTx/>
        <a:buFont typeface="Arial" pitchFamily="34" charset="0"/>
        <a:buChar char="•"/>
        <a:tabLst/>
        <a:defRPr sz="1419" b="0" i="0" baseline="0">
          <a:solidFill>
            <a:schemeClr val="tx1"/>
          </a:solidFill>
          <a:latin typeface="+mj-lt"/>
          <a:cs typeface="Arial"/>
          <a:sym typeface="Arial"/>
        </a:defRPr>
      </a:lvl2pPr>
      <a:lvl3pPr marL="555844" indent="-167634" algn="l" defTabSz="857783" rtl="0" eaLnBrk="1" fontAlgn="base" hangingPunct="1">
        <a:spcBef>
          <a:spcPct val="20000"/>
        </a:spcBef>
        <a:spcAft>
          <a:spcPct val="0"/>
        </a:spcAft>
        <a:buClr>
          <a:schemeClr val="tx2"/>
        </a:buClr>
        <a:buFont typeface="Arial" pitchFamily="34" charset="0"/>
        <a:buChar char="–"/>
        <a:defRPr sz="1230" b="0" i="0" baseline="0">
          <a:solidFill>
            <a:schemeClr val="tx1"/>
          </a:solidFill>
          <a:latin typeface="+mj-lt"/>
          <a:cs typeface="Arial"/>
          <a:sym typeface="Arial"/>
        </a:defRPr>
      </a:lvl3pPr>
      <a:lvl4pPr marL="873469" indent="-165429" algn="l" defTabSz="857783" rtl="0" eaLnBrk="1" fontAlgn="base" hangingPunct="1">
        <a:spcBef>
          <a:spcPct val="20000"/>
        </a:spcBef>
        <a:spcAft>
          <a:spcPct val="0"/>
        </a:spcAft>
        <a:buClr>
          <a:schemeClr val="tx2"/>
        </a:buClr>
        <a:buFont typeface="Arial" pitchFamily="34" charset="0"/>
        <a:buChar char="–"/>
        <a:defRPr sz="1041" b="0" i="0" baseline="0">
          <a:solidFill>
            <a:schemeClr val="tx1"/>
          </a:solidFill>
          <a:latin typeface="+mj-lt"/>
          <a:cs typeface="Arial"/>
          <a:sym typeface="Arial"/>
        </a:defRPr>
      </a:lvl4pPr>
      <a:lvl5pPr marL="1856485" indent="-211381" algn="l" defTabSz="857783" rtl="0" eaLnBrk="1" fontAlgn="base" hangingPunct="1">
        <a:spcBef>
          <a:spcPct val="20000"/>
        </a:spcBef>
        <a:spcAft>
          <a:spcPct val="0"/>
        </a:spcAft>
        <a:buClr>
          <a:schemeClr val="tx2"/>
        </a:buClr>
        <a:buFont typeface="Arial" pitchFamily="34" charset="0"/>
        <a:buChar char="–"/>
        <a:defRPr sz="851" b="0" i="0">
          <a:solidFill>
            <a:schemeClr val="tx1"/>
          </a:solidFill>
          <a:latin typeface="+mj-lt"/>
          <a:cs typeface="Arial"/>
          <a:sym typeface="Arial"/>
        </a:defRPr>
      </a:lvl5pPr>
      <a:lvl6pPr marL="2369623" indent="-212915" algn="l" defTabSz="857783" rtl="0" eaLnBrk="1" fontAlgn="base" hangingPunct="1">
        <a:spcBef>
          <a:spcPct val="20000"/>
        </a:spcBef>
        <a:spcAft>
          <a:spcPct val="0"/>
        </a:spcAft>
        <a:buClr>
          <a:schemeClr val="tx2"/>
        </a:buClr>
        <a:buFont typeface="Trebuchet MS" pitchFamily="34" charset="0"/>
        <a:buChar char="–"/>
        <a:defRPr sz="1608">
          <a:solidFill>
            <a:schemeClr val="tx1"/>
          </a:solidFill>
          <a:latin typeface="+mn-lt"/>
          <a:cs typeface="+mn-cs"/>
        </a:defRPr>
      </a:lvl6pPr>
      <a:lvl7pPr marL="2810768" indent="-212915" algn="l" defTabSz="857783" rtl="0" eaLnBrk="1" fontAlgn="base" hangingPunct="1">
        <a:spcBef>
          <a:spcPct val="20000"/>
        </a:spcBef>
        <a:spcAft>
          <a:spcPct val="0"/>
        </a:spcAft>
        <a:buClr>
          <a:schemeClr val="tx2"/>
        </a:buClr>
        <a:buFont typeface="Trebuchet MS" pitchFamily="34" charset="0"/>
        <a:buChar char="–"/>
        <a:defRPr sz="1608">
          <a:solidFill>
            <a:schemeClr val="tx1"/>
          </a:solidFill>
          <a:latin typeface="+mn-lt"/>
          <a:cs typeface="+mn-cs"/>
        </a:defRPr>
      </a:lvl7pPr>
      <a:lvl8pPr marL="3251912" indent="-212915" algn="l" defTabSz="857783" rtl="0" eaLnBrk="1" fontAlgn="base" hangingPunct="1">
        <a:spcBef>
          <a:spcPct val="20000"/>
        </a:spcBef>
        <a:spcAft>
          <a:spcPct val="0"/>
        </a:spcAft>
        <a:buClr>
          <a:schemeClr val="tx2"/>
        </a:buClr>
        <a:buFont typeface="Trebuchet MS" pitchFamily="34" charset="0"/>
        <a:buChar char="–"/>
        <a:defRPr sz="1608">
          <a:solidFill>
            <a:schemeClr val="tx1"/>
          </a:solidFill>
          <a:latin typeface="+mn-lt"/>
          <a:cs typeface="+mn-cs"/>
        </a:defRPr>
      </a:lvl8pPr>
      <a:lvl9pPr marL="3693059" indent="-212915" algn="l" defTabSz="857783" rtl="0" eaLnBrk="1" fontAlgn="base" hangingPunct="1">
        <a:spcBef>
          <a:spcPct val="20000"/>
        </a:spcBef>
        <a:spcAft>
          <a:spcPct val="0"/>
        </a:spcAft>
        <a:buClr>
          <a:schemeClr val="tx2"/>
        </a:buClr>
        <a:buFont typeface="Trebuchet MS" pitchFamily="34" charset="0"/>
        <a:buChar char="–"/>
        <a:defRPr sz="1608">
          <a:solidFill>
            <a:schemeClr val="tx1"/>
          </a:solidFill>
          <a:latin typeface="+mn-lt"/>
          <a:cs typeface="+mn-cs"/>
        </a:defRPr>
      </a:lvl9pPr>
    </p:bodyStyle>
    <p:otherStyle>
      <a:defPPr>
        <a:defRPr lang="en-US"/>
      </a:defPPr>
      <a:lvl1pPr marL="0" algn="l" defTabSz="882290" rtl="0" eaLnBrk="1" latinLnBrk="0" hangingPunct="1">
        <a:defRPr sz="1703" kern="1200">
          <a:solidFill>
            <a:schemeClr val="tx1"/>
          </a:solidFill>
          <a:latin typeface="+mn-lt"/>
          <a:ea typeface="+mn-ea"/>
          <a:cs typeface="+mn-cs"/>
        </a:defRPr>
      </a:lvl1pPr>
      <a:lvl2pPr marL="441145" algn="l" defTabSz="882290" rtl="0" eaLnBrk="1" latinLnBrk="0" hangingPunct="1">
        <a:defRPr sz="1703" kern="1200">
          <a:solidFill>
            <a:schemeClr val="tx1"/>
          </a:solidFill>
          <a:latin typeface="+mn-lt"/>
          <a:ea typeface="+mn-ea"/>
          <a:cs typeface="+mn-cs"/>
        </a:defRPr>
      </a:lvl2pPr>
      <a:lvl3pPr marL="882290" algn="l" defTabSz="882290" rtl="0" eaLnBrk="1" latinLnBrk="0" hangingPunct="1">
        <a:defRPr sz="1703" kern="1200">
          <a:solidFill>
            <a:schemeClr val="tx1"/>
          </a:solidFill>
          <a:latin typeface="+mn-lt"/>
          <a:ea typeface="+mn-ea"/>
          <a:cs typeface="+mn-cs"/>
        </a:defRPr>
      </a:lvl3pPr>
      <a:lvl4pPr marL="1323434" algn="l" defTabSz="882290" rtl="0" eaLnBrk="1" latinLnBrk="0" hangingPunct="1">
        <a:defRPr sz="1703" kern="1200">
          <a:solidFill>
            <a:schemeClr val="tx1"/>
          </a:solidFill>
          <a:latin typeface="+mn-lt"/>
          <a:ea typeface="+mn-ea"/>
          <a:cs typeface="+mn-cs"/>
        </a:defRPr>
      </a:lvl4pPr>
      <a:lvl5pPr marL="1764582" algn="l" defTabSz="882290" rtl="0" eaLnBrk="1" latinLnBrk="0" hangingPunct="1">
        <a:defRPr sz="1703" kern="1200">
          <a:solidFill>
            <a:schemeClr val="tx1"/>
          </a:solidFill>
          <a:latin typeface="+mn-lt"/>
          <a:ea typeface="+mn-ea"/>
          <a:cs typeface="+mn-cs"/>
        </a:defRPr>
      </a:lvl5pPr>
      <a:lvl6pPr marL="2205725" algn="l" defTabSz="882290" rtl="0" eaLnBrk="1" latinLnBrk="0" hangingPunct="1">
        <a:defRPr sz="1703" kern="1200">
          <a:solidFill>
            <a:schemeClr val="tx1"/>
          </a:solidFill>
          <a:latin typeface="+mn-lt"/>
          <a:ea typeface="+mn-ea"/>
          <a:cs typeface="+mn-cs"/>
        </a:defRPr>
      </a:lvl6pPr>
      <a:lvl7pPr marL="2646869" algn="l" defTabSz="882290" rtl="0" eaLnBrk="1" latinLnBrk="0" hangingPunct="1">
        <a:defRPr sz="1703" kern="1200">
          <a:solidFill>
            <a:schemeClr val="tx1"/>
          </a:solidFill>
          <a:latin typeface="+mn-lt"/>
          <a:ea typeface="+mn-ea"/>
          <a:cs typeface="+mn-cs"/>
        </a:defRPr>
      </a:lvl7pPr>
      <a:lvl8pPr marL="3088015" algn="l" defTabSz="882290" rtl="0" eaLnBrk="1" latinLnBrk="0" hangingPunct="1">
        <a:defRPr sz="1703" kern="1200">
          <a:solidFill>
            <a:schemeClr val="tx1"/>
          </a:solidFill>
          <a:latin typeface="+mn-lt"/>
          <a:ea typeface="+mn-ea"/>
          <a:cs typeface="+mn-cs"/>
        </a:defRPr>
      </a:lvl8pPr>
      <a:lvl9pPr marL="3529160" algn="l" defTabSz="882290" rtl="0" eaLnBrk="1" latinLnBrk="0" hangingPunct="1">
        <a:defRPr sz="170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0" descr="inside_banner_bottom_whit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647724"/>
            <a:ext cx="12192000" cy="21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1" descr="inside_banner_top_whit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2192000" cy="28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p:cNvSpPr>
            <a:spLocks noGrp="1" noChangeArrowheads="1"/>
          </p:cNvSpPr>
          <p:nvPr>
            <p:ph type="title"/>
          </p:nvPr>
        </p:nvSpPr>
        <p:spPr bwMode="auto">
          <a:xfrm>
            <a:off x="610348" y="503161"/>
            <a:ext cx="10971307" cy="71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633" tIns="50316" rIns="100633" bIns="50316" numCol="1" anchor="ctr" anchorCtr="0" compatLnSpc="1">
            <a:prstTxWarp prst="textNoShape">
              <a:avLst/>
            </a:prstTxWarp>
          </a:bodyPr>
          <a:lstStyle/>
          <a:p>
            <a:pPr lvl="0"/>
            <a:r>
              <a:rPr lang="en-US" altLang="en-US" smtClean="0"/>
              <a:t>Click to edit Master title style</a:t>
            </a:r>
            <a:endParaRPr lang="en-GB" altLang="en-US" smtClean="0"/>
          </a:p>
        </p:txBody>
      </p:sp>
      <p:sp>
        <p:nvSpPr>
          <p:cNvPr id="3077" name="Rectangle 4"/>
          <p:cNvSpPr>
            <a:spLocks noGrp="1" noChangeArrowheads="1"/>
          </p:cNvSpPr>
          <p:nvPr>
            <p:ph type="body" idx="1"/>
          </p:nvPr>
        </p:nvSpPr>
        <p:spPr bwMode="auto">
          <a:xfrm>
            <a:off x="610348" y="1371300"/>
            <a:ext cx="10971307" cy="452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633" tIns="50316" rIns="100633" bIns="50316"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78853" name="Rectangle 5"/>
          <p:cNvSpPr>
            <a:spLocks noGrp="1" noChangeArrowheads="1"/>
          </p:cNvSpPr>
          <p:nvPr>
            <p:ph type="ftr" sz="quarter" idx="3"/>
          </p:nvPr>
        </p:nvSpPr>
        <p:spPr bwMode="auto">
          <a:xfrm>
            <a:off x="457294" y="6677764"/>
            <a:ext cx="3859929" cy="476125"/>
          </a:xfrm>
          <a:prstGeom prst="rect">
            <a:avLst/>
          </a:prstGeom>
          <a:noFill/>
          <a:ln w="9525">
            <a:noFill/>
            <a:miter lim="800000"/>
            <a:headEnd/>
            <a:tailEnd/>
          </a:ln>
          <a:effectLst/>
        </p:spPr>
        <p:txBody>
          <a:bodyPr vert="horz" wrap="square" lIns="100633" tIns="50316" rIns="100633" bIns="50316" numCol="1" anchor="t" anchorCtr="0" compatLnSpc="1">
            <a:prstTxWarp prst="textNoShape">
              <a:avLst/>
            </a:prstTxWarp>
          </a:bodyPr>
          <a:lstStyle>
            <a:lvl1pPr algn="ctr" eaLnBrk="0" hangingPunct="0">
              <a:defRPr sz="662">
                <a:latin typeface="Arial" charset="0"/>
                <a:cs typeface="Arial" charset="0"/>
              </a:defRPr>
            </a:lvl1pPr>
          </a:lstStyle>
          <a:p>
            <a:pPr>
              <a:defRPr/>
            </a:pPr>
            <a:endParaRPr lang="en-GB" dirty="0"/>
          </a:p>
        </p:txBody>
      </p:sp>
      <p:sp>
        <p:nvSpPr>
          <p:cNvPr id="78854" name="Rectangle 6"/>
          <p:cNvSpPr>
            <a:spLocks noGrp="1" noChangeArrowheads="1"/>
          </p:cNvSpPr>
          <p:nvPr>
            <p:ph type="sldNum" sz="quarter" idx="4"/>
          </p:nvPr>
        </p:nvSpPr>
        <p:spPr bwMode="auto">
          <a:xfrm>
            <a:off x="-2336862" y="6638712"/>
            <a:ext cx="2844551" cy="476125"/>
          </a:xfrm>
          <a:prstGeom prst="rect">
            <a:avLst/>
          </a:prstGeom>
          <a:noFill/>
          <a:ln w="9525">
            <a:noFill/>
            <a:miter lim="800000"/>
            <a:headEnd/>
            <a:tailEnd/>
          </a:ln>
          <a:effectLst/>
        </p:spPr>
        <p:txBody>
          <a:bodyPr vert="horz" wrap="square" lIns="100633" tIns="50316" rIns="100633" bIns="50316" numCol="1" anchor="t" anchorCtr="0" compatLnSpc="1">
            <a:prstTxWarp prst="textNoShape">
              <a:avLst/>
            </a:prstTxWarp>
          </a:bodyPr>
          <a:lstStyle>
            <a:lvl1pPr algn="r" eaLnBrk="0" hangingPunct="0">
              <a:defRPr sz="1041" b="1">
                <a:latin typeface="Arial" pitchFamily="34" charset="0"/>
                <a:cs typeface="Arial" pitchFamily="34" charset="0"/>
              </a:defRPr>
            </a:lvl1pPr>
          </a:lstStyle>
          <a:p>
            <a:pPr>
              <a:defRPr/>
            </a:pPr>
            <a:fld id="{F6C45C7F-2E6A-4195-A15B-4A608D354265}" type="slidenum">
              <a:rPr lang="en-GB"/>
              <a:pPr>
                <a:defRPr/>
              </a:pPr>
              <a:t>‹#›</a:t>
            </a:fld>
            <a:endParaRPr lang="en-GB" dirty="0"/>
          </a:p>
        </p:txBody>
      </p:sp>
      <p:sp>
        <p:nvSpPr>
          <p:cNvPr id="3080" name="Text Box 7"/>
          <p:cNvSpPr txBox="1">
            <a:spLocks noChangeArrowheads="1"/>
          </p:cNvSpPr>
          <p:nvPr/>
        </p:nvSpPr>
        <p:spPr bwMode="auto">
          <a:xfrm>
            <a:off x="-82126" y="434070"/>
            <a:ext cx="507689" cy="88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spcBef>
                <a:spcPct val="50000"/>
              </a:spcBef>
            </a:pPr>
            <a:r>
              <a:rPr lang="en-GB" altLang="en-US" sz="5771" dirty="0">
                <a:solidFill>
                  <a:srgbClr val="FF0000"/>
                </a:solidFill>
                <a:latin typeface="Wingdings 3" pitchFamily="18" charset="2"/>
              </a:rPr>
              <a:t>}</a:t>
            </a:r>
          </a:p>
        </p:txBody>
      </p:sp>
      <p:sp>
        <p:nvSpPr>
          <p:cNvPr id="3081" name="Text Box 12"/>
          <p:cNvSpPr txBox="1">
            <a:spLocks noChangeArrowheads="1"/>
          </p:cNvSpPr>
          <p:nvPr/>
        </p:nvSpPr>
        <p:spPr bwMode="auto">
          <a:xfrm>
            <a:off x="9837419" y="6673258"/>
            <a:ext cx="2066193" cy="19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211" tIns="47605" rIns="95211" bIns="47605">
            <a:spAutoFit/>
          </a:bodyPr>
          <a:lstStyle/>
          <a:p>
            <a:pPr algn="ctr" eaLnBrk="0" hangingPunct="0"/>
            <a:r>
              <a:rPr lang="en-GB" altLang="en-US" sz="662" dirty="0"/>
              <a:t>© HSBC Holdings plc, 2009. All Rights Reserved. </a:t>
            </a:r>
          </a:p>
        </p:txBody>
      </p:sp>
      <p:sp>
        <p:nvSpPr>
          <p:cNvPr id="3082" name="Text Box 13"/>
          <p:cNvSpPr txBox="1">
            <a:spLocks noChangeArrowheads="1"/>
          </p:cNvSpPr>
          <p:nvPr/>
        </p:nvSpPr>
        <p:spPr bwMode="auto">
          <a:xfrm>
            <a:off x="9151918" y="0"/>
            <a:ext cx="2571138" cy="25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211" tIns="47605" rIns="95211" bIns="47605">
            <a:spAutoFit/>
          </a:bodyPr>
          <a:lstStyle/>
          <a:p>
            <a:pPr algn="ctr" eaLnBrk="0" hangingPunct="0"/>
            <a:r>
              <a:rPr lang="en-GB" altLang="en-US" sz="1041" dirty="0">
                <a:solidFill>
                  <a:schemeClr val="bg1"/>
                </a:solidFill>
              </a:rPr>
              <a:t>HSBC TECHNOLOGY AND SERVICES</a:t>
            </a:r>
          </a:p>
        </p:txBody>
      </p:sp>
      <p:sp>
        <p:nvSpPr>
          <p:cNvPr id="3083" name="Text Box 16"/>
          <p:cNvSpPr txBox="1">
            <a:spLocks noChangeArrowheads="1"/>
          </p:cNvSpPr>
          <p:nvPr/>
        </p:nvSpPr>
        <p:spPr bwMode="auto">
          <a:xfrm>
            <a:off x="164300" y="0"/>
            <a:ext cx="1351253" cy="25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211" tIns="47605" rIns="95211" bIns="47605">
            <a:spAutoFit/>
          </a:bodyPr>
          <a:lstStyle/>
          <a:p>
            <a:pPr algn="ctr" eaLnBrk="0" hangingPunct="0"/>
            <a:r>
              <a:rPr lang="en-GB" altLang="en-US" sz="1041" dirty="0">
                <a:solidFill>
                  <a:schemeClr val="bg1"/>
                </a:solidFill>
              </a:rPr>
              <a:t>GLOBAL FINANCE</a:t>
            </a:r>
          </a:p>
        </p:txBody>
      </p:sp>
    </p:spTree>
    <p:extLst>
      <p:ext uri="{BB962C8B-B14F-4D97-AF65-F5344CB8AC3E}">
        <p14:creationId xmlns:p14="http://schemas.microsoft.com/office/powerpoint/2010/main" val="356071385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p:hf sldNum="0" hdr="0" dt="0"/>
  <p:txStyles>
    <p:titleStyle>
      <a:lvl1pPr algn="l" rtl="0" eaLnBrk="1" fontAlgn="base" hangingPunct="1">
        <a:spcBef>
          <a:spcPct val="0"/>
        </a:spcBef>
        <a:spcAft>
          <a:spcPct val="0"/>
        </a:spcAft>
        <a:defRPr sz="2933">
          <a:solidFill>
            <a:schemeClr val="tx1"/>
          </a:solidFill>
          <a:latin typeface="+mj-lt"/>
          <a:ea typeface="+mj-ea"/>
          <a:cs typeface="+mj-cs"/>
        </a:defRPr>
      </a:lvl1pPr>
      <a:lvl2pPr algn="l" rtl="0" eaLnBrk="1" fontAlgn="base" hangingPunct="1">
        <a:spcBef>
          <a:spcPct val="0"/>
        </a:spcBef>
        <a:spcAft>
          <a:spcPct val="0"/>
        </a:spcAft>
        <a:defRPr sz="2933">
          <a:solidFill>
            <a:schemeClr val="tx1"/>
          </a:solidFill>
          <a:latin typeface="Arial" pitchFamily="34" charset="0"/>
          <a:cs typeface="Arial" pitchFamily="34" charset="0"/>
        </a:defRPr>
      </a:lvl2pPr>
      <a:lvl3pPr algn="l" rtl="0" eaLnBrk="1" fontAlgn="base" hangingPunct="1">
        <a:spcBef>
          <a:spcPct val="0"/>
        </a:spcBef>
        <a:spcAft>
          <a:spcPct val="0"/>
        </a:spcAft>
        <a:defRPr sz="2933">
          <a:solidFill>
            <a:schemeClr val="tx1"/>
          </a:solidFill>
          <a:latin typeface="Arial" pitchFamily="34" charset="0"/>
          <a:cs typeface="Arial" pitchFamily="34" charset="0"/>
        </a:defRPr>
      </a:lvl3pPr>
      <a:lvl4pPr algn="l" rtl="0" eaLnBrk="1" fontAlgn="base" hangingPunct="1">
        <a:spcBef>
          <a:spcPct val="0"/>
        </a:spcBef>
        <a:spcAft>
          <a:spcPct val="0"/>
        </a:spcAft>
        <a:defRPr sz="2933">
          <a:solidFill>
            <a:schemeClr val="tx1"/>
          </a:solidFill>
          <a:latin typeface="Arial" pitchFamily="34" charset="0"/>
          <a:cs typeface="Arial" pitchFamily="34" charset="0"/>
        </a:defRPr>
      </a:lvl4pPr>
      <a:lvl5pPr algn="l" rtl="0" eaLnBrk="1" fontAlgn="base" hangingPunct="1">
        <a:spcBef>
          <a:spcPct val="0"/>
        </a:spcBef>
        <a:spcAft>
          <a:spcPct val="0"/>
        </a:spcAft>
        <a:defRPr sz="2933">
          <a:solidFill>
            <a:schemeClr val="tx1"/>
          </a:solidFill>
          <a:latin typeface="Arial" pitchFamily="34" charset="0"/>
          <a:cs typeface="Arial" pitchFamily="34" charset="0"/>
        </a:defRPr>
      </a:lvl5pPr>
      <a:lvl6pPr marL="476046" algn="l" rtl="0" eaLnBrk="1" fontAlgn="base" hangingPunct="1">
        <a:spcBef>
          <a:spcPct val="0"/>
        </a:spcBef>
        <a:spcAft>
          <a:spcPct val="0"/>
        </a:spcAft>
        <a:defRPr sz="2933">
          <a:solidFill>
            <a:schemeClr val="tx1"/>
          </a:solidFill>
          <a:latin typeface="Arial" pitchFamily="34" charset="0"/>
          <a:cs typeface="Arial" pitchFamily="34" charset="0"/>
        </a:defRPr>
      </a:lvl6pPr>
      <a:lvl7pPr marL="952094" algn="l" rtl="0" eaLnBrk="1" fontAlgn="base" hangingPunct="1">
        <a:spcBef>
          <a:spcPct val="0"/>
        </a:spcBef>
        <a:spcAft>
          <a:spcPct val="0"/>
        </a:spcAft>
        <a:defRPr sz="2933">
          <a:solidFill>
            <a:schemeClr val="tx1"/>
          </a:solidFill>
          <a:latin typeface="Arial" pitchFamily="34" charset="0"/>
          <a:cs typeface="Arial" pitchFamily="34" charset="0"/>
        </a:defRPr>
      </a:lvl7pPr>
      <a:lvl8pPr marL="1428141" algn="l" rtl="0" eaLnBrk="1" fontAlgn="base" hangingPunct="1">
        <a:spcBef>
          <a:spcPct val="0"/>
        </a:spcBef>
        <a:spcAft>
          <a:spcPct val="0"/>
        </a:spcAft>
        <a:defRPr sz="2933">
          <a:solidFill>
            <a:schemeClr val="tx1"/>
          </a:solidFill>
          <a:latin typeface="Arial" pitchFamily="34" charset="0"/>
          <a:cs typeface="Arial" pitchFamily="34" charset="0"/>
        </a:defRPr>
      </a:lvl8pPr>
      <a:lvl9pPr marL="1904189" algn="l" rtl="0" eaLnBrk="1" fontAlgn="base" hangingPunct="1">
        <a:spcBef>
          <a:spcPct val="0"/>
        </a:spcBef>
        <a:spcAft>
          <a:spcPct val="0"/>
        </a:spcAft>
        <a:defRPr sz="2933">
          <a:solidFill>
            <a:schemeClr val="tx1"/>
          </a:solidFill>
          <a:latin typeface="Arial" pitchFamily="34" charset="0"/>
          <a:cs typeface="Arial" pitchFamily="34" charset="0"/>
        </a:defRPr>
      </a:lvl9pPr>
    </p:titleStyle>
    <p:bodyStyle>
      <a:lvl1pPr marL="234302" indent="-234302" algn="l" rtl="0" eaLnBrk="1" fontAlgn="base" hangingPunct="1">
        <a:spcBef>
          <a:spcPct val="20000"/>
        </a:spcBef>
        <a:spcAft>
          <a:spcPct val="0"/>
        </a:spcAft>
        <a:buClr>
          <a:srgbClr val="FF0000"/>
        </a:buClr>
        <a:buFont typeface="Wingdings 3" pitchFamily="18" charset="2"/>
        <a:buChar char="}"/>
        <a:defRPr sz="2081">
          <a:solidFill>
            <a:schemeClr val="tx1"/>
          </a:solidFill>
          <a:latin typeface="+mn-lt"/>
          <a:ea typeface="+mn-ea"/>
          <a:cs typeface="+mn-cs"/>
        </a:defRPr>
      </a:lvl1pPr>
      <a:lvl2pPr marL="591762" indent="-232800" algn="l" rtl="0" eaLnBrk="1" fontAlgn="base" hangingPunct="1">
        <a:spcBef>
          <a:spcPct val="20000"/>
        </a:spcBef>
        <a:spcAft>
          <a:spcPct val="0"/>
        </a:spcAft>
        <a:buClr>
          <a:srgbClr val="FF0000"/>
        </a:buClr>
        <a:buFont typeface="Arial" pitchFamily="34" charset="0"/>
        <a:buChar char="–"/>
        <a:defRPr sz="2933">
          <a:solidFill>
            <a:schemeClr val="tx1"/>
          </a:solidFill>
          <a:latin typeface="+mn-lt"/>
          <a:cs typeface="+mn-cs"/>
        </a:defRPr>
      </a:lvl2pPr>
      <a:lvl3pPr marL="950725" indent="-234302" algn="l" rtl="0" eaLnBrk="1" fontAlgn="base" hangingPunct="1">
        <a:spcBef>
          <a:spcPct val="20000"/>
        </a:spcBef>
        <a:spcAft>
          <a:spcPct val="0"/>
        </a:spcAft>
        <a:buClr>
          <a:srgbClr val="FF0000"/>
        </a:buClr>
        <a:buFont typeface="Wingdings 3" pitchFamily="18" charset="2"/>
        <a:buChar char="}"/>
        <a:defRPr sz="2271">
          <a:solidFill>
            <a:schemeClr val="tx1"/>
          </a:solidFill>
          <a:latin typeface="+mn-lt"/>
          <a:cs typeface="+mn-cs"/>
        </a:defRPr>
      </a:lvl3pPr>
      <a:lvl4pPr marL="1309686" indent="-234302" algn="l" rtl="0" eaLnBrk="1" fontAlgn="base" hangingPunct="1">
        <a:spcBef>
          <a:spcPct val="20000"/>
        </a:spcBef>
        <a:spcAft>
          <a:spcPct val="0"/>
        </a:spcAft>
        <a:buClr>
          <a:srgbClr val="FF0000"/>
        </a:buClr>
        <a:buFont typeface="Arial" pitchFamily="34" charset="0"/>
        <a:buChar char="–"/>
        <a:defRPr sz="1419">
          <a:solidFill>
            <a:schemeClr val="tx1"/>
          </a:solidFill>
          <a:latin typeface="+mn-lt"/>
          <a:cs typeface="+mn-cs"/>
        </a:defRPr>
      </a:lvl4pPr>
      <a:lvl5pPr marL="1779792" indent="-234302" algn="l" rtl="0" eaLnBrk="1" fontAlgn="base" hangingPunct="1">
        <a:spcBef>
          <a:spcPct val="20000"/>
        </a:spcBef>
        <a:spcAft>
          <a:spcPct val="0"/>
        </a:spcAft>
        <a:buClr>
          <a:srgbClr val="FF0000"/>
        </a:buClr>
        <a:buFont typeface="Arial" pitchFamily="34" charset="0"/>
        <a:buChar char="»"/>
        <a:defRPr sz="1419">
          <a:solidFill>
            <a:schemeClr val="tx1"/>
          </a:solidFill>
          <a:latin typeface="+mn-lt"/>
          <a:cs typeface="+mn-cs"/>
        </a:defRPr>
      </a:lvl5pPr>
      <a:lvl6pPr marL="2257918" indent="-236371" algn="l" rtl="0" eaLnBrk="1" fontAlgn="base" hangingPunct="1">
        <a:spcBef>
          <a:spcPct val="20000"/>
        </a:spcBef>
        <a:spcAft>
          <a:spcPct val="0"/>
        </a:spcAft>
        <a:buClr>
          <a:srgbClr val="FF0000"/>
        </a:buClr>
        <a:buFont typeface="Arial" pitchFamily="34" charset="0"/>
        <a:buChar char="»"/>
        <a:defRPr sz="1419">
          <a:solidFill>
            <a:schemeClr val="tx1"/>
          </a:solidFill>
          <a:latin typeface="+mn-lt"/>
          <a:cs typeface="+mn-cs"/>
        </a:defRPr>
      </a:lvl6pPr>
      <a:lvl7pPr marL="2733964" indent="-236371" algn="l" rtl="0" eaLnBrk="1" fontAlgn="base" hangingPunct="1">
        <a:spcBef>
          <a:spcPct val="20000"/>
        </a:spcBef>
        <a:spcAft>
          <a:spcPct val="0"/>
        </a:spcAft>
        <a:buClr>
          <a:srgbClr val="FF0000"/>
        </a:buClr>
        <a:buFont typeface="Arial" pitchFamily="34" charset="0"/>
        <a:buChar char="»"/>
        <a:defRPr sz="1419">
          <a:solidFill>
            <a:schemeClr val="tx1"/>
          </a:solidFill>
          <a:latin typeface="+mn-lt"/>
          <a:cs typeface="+mn-cs"/>
        </a:defRPr>
      </a:lvl7pPr>
      <a:lvl8pPr marL="3210012" indent="-236371" algn="l" rtl="0" eaLnBrk="1" fontAlgn="base" hangingPunct="1">
        <a:spcBef>
          <a:spcPct val="20000"/>
        </a:spcBef>
        <a:spcAft>
          <a:spcPct val="0"/>
        </a:spcAft>
        <a:buClr>
          <a:srgbClr val="FF0000"/>
        </a:buClr>
        <a:buFont typeface="Arial" pitchFamily="34" charset="0"/>
        <a:buChar char="»"/>
        <a:defRPr sz="1419">
          <a:solidFill>
            <a:schemeClr val="tx1"/>
          </a:solidFill>
          <a:latin typeface="+mn-lt"/>
          <a:cs typeface="+mn-cs"/>
        </a:defRPr>
      </a:lvl8pPr>
      <a:lvl9pPr marL="3686060" indent="-236371" algn="l" rtl="0" eaLnBrk="1" fontAlgn="base" hangingPunct="1">
        <a:spcBef>
          <a:spcPct val="20000"/>
        </a:spcBef>
        <a:spcAft>
          <a:spcPct val="0"/>
        </a:spcAft>
        <a:buClr>
          <a:srgbClr val="FF0000"/>
        </a:buClr>
        <a:buFont typeface="Arial" pitchFamily="34" charset="0"/>
        <a:buChar char="»"/>
        <a:defRPr sz="1419">
          <a:solidFill>
            <a:schemeClr val="tx1"/>
          </a:solidFill>
          <a:latin typeface="+mn-lt"/>
          <a:cs typeface="+mn-cs"/>
        </a:defRPr>
      </a:lvl9pPr>
    </p:bodyStyle>
    <p:otherStyle>
      <a:defPPr>
        <a:defRPr lang="en-US"/>
      </a:defPPr>
      <a:lvl1pPr marL="0" algn="l" defTabSz="952094" rtl="0" eaLnBrk="1" latinLnBrk="0" hangingPunct="1">
        <a:defRPr sz="1892" kern="1200">
          <a:solidFill>
            <a:schemeClr val="tx1"/>
          </a:solidFill>
          <a:latin typeface="+mn-lt"/>
          <a:ea typeface="+mn-ea"/>
          <a:cs typeface="+mn-cs"/>
        </a:defRPr>
      </a:lvl1pPr>
      <a:lvl2pPr marL="476046" algn="l" defTabSz="952094" rtl="0" eaLnBrk="1" latinLnBrk="0" hangingPunct="1">
        <a:defRPr sz="1892" kern="1200">
          <a:solidFill>
            <a:schemeClr val="tx1"/>
          </a:solidFill>
          <a:latin typeface="+mn-lt"/>
          <a:ea typeface="+mn-ea"/>
          <a:cs typeface="+mn-cs"/>
        </a:defRPr>
      </a:lvl2pPr>
      <a:lvl3pPr marL="952094" algn="l" defTabSz="952094" rtl="0" eaLnBrk="1" latinLnBrk="0" hangingPunct="1">
        <a:defRPr sz="1892" kern="1200">
          <a:solidFill>
            <a:schemeClr val="tx1"/>
          </a:solidFill>
          <a:latin typeface="+mn-lt"/>
          <a:ea typeface="+mn-ea"/>
          <a:cs typeface="+mn-cs"/>
        </a:defRPr>
      </a:lvl3pPr>
      <a:lvl4pPr marL="1428141" algn="l" defTabSz="952094" rtl="0" eaLnBrk="1" latinLnBrk="0" hangingPunct="1">
        <a:defRPr sz="1892" kern="1200">
          <a:solidFill>
            <a:schemeClr val="tx1"/>
          </a:solidFill>
          <a:latin typeface="+mn-lt"/>
          <a:ea typeface="+mn-ea"/>
          <a:cs typeface="+mn-cs"/>
        </a:defRPr>
      </a:lvl4pPr>
      <a:lvl5pPr marL="1904189" algn="l" defTabSz="952094" rtl="0" eaLnBrk="1" latinLnBrk="0" hangingPunct="1">
        <a:defRPr sz="1892" kern="1200">
          <a:solidFill>
            <a:schemeClr val="tx1"/>
          </a:solidFill>
          <a:latin typeface="+mn-lt"/>
          <a:ea typeface="+mn-ea"/>
          <a:cs typeface="+mn-cs"/>
        </a:defRPr>
      </a:lvl5pPr>
      <a:lvl6pPr marL="2380234" algn="l" defTabSz="952094" rtl="0" eaLnBrk="1" latinLnBrk="0" hangingPunct="1">
        <a:defRPr sz="1892" kern="1200">
          <a:solidFill>
            <a:schemeClr val="tx1"/>
          </a:solidFill>
          <a:latin typeface="+mn-lt"/>
          <a:ea typeface="+mn-ea"/>
          <a:cs typeface="+mn-cs"/>
        </a:defRPr>
      </a:lvl6pPr>
      <a:lvl7pPr marL="2856283" algn="l" defTabSz="952094" rtl="0" eaLnBrk="1" latinLnBrk="0" hangingPunct="1">
        <a:defRPr sz="1892" kern="1200">
          <a:solidFill>
            <a:schemeClr val="tx1"/>
          </a:solidFill>
          <a:latin typeface="+mn-lt"/>
          <a:ea typeface="+mn-ea"/>
          <a:cs typeface="+mn-cs"/>
        </a:defRPr>
      </a:lvl7pPr>
      <a:lvl8pPr marL="3332329" algn="l" defTabSz="952094" rtl="0" eaLnBrk="1" latinLnBrk="0" hangingPunct="1">
        <a:defRPr sz="1892" kern="1200">
          <a:solidFill>
            <a:schemeClr val="tx1"/>
          </a:solidFill>
          <a:latin typeface="+mn-lt"/>
          <a:ea typeface="+mn-ea"/>
          <a:cs typeface="+mn-cs"/>
        </a:defRPr>
      </a:lvl8pPr>
      <a:lvl9pPr marL="3808376" algn="l" defTabSz="952094" rtl="0" eaLnBrk="1" latinLnBrk="0" hangingPunct="1">
        <a:defRPr sz="189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Rectangle 246"/>
          <p:cNvSpPr>
            <a:spLocks noGrp="1" noChangeArrowheads="1"/>
          </p:cNvSpPr>
          <p:nvPr>
            <p:ph type="title"/>
          </p:nvPr>
        </p:nvSpPr>
        <p:spPr bwMode="auto">
          <a:xfrm>
            <a:off x="677542" y="294387"/>
            <a:ext cx="10836919" cy="68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17995" numCol="1" anchor="t" anchorCtr="0" compatLnSpc="1">
            <a:prstTxWarp prst="textNoShape">
              <a:avLst/>
            </a:prstTxWarp>
          </a:bodyPr>
          <a:lstStyle/>
          <a:p>
            <a:pPr lvl="0"/>
            <a:r>
              <a:rPr lang="en-US" altLang="en-US" smtClean="0"/>
              <a:t>Click to edit Master title style</a:t>
            </a:r>
            <a:endParaRPr lang="en-GB" altLang="en-US" smtClean="0"/>
          </a:p>
        </p:txBody>
      </p:sp>
      <p:sp>
        <p:nvSpPr>
          <p:cNvPr id="4099" name="Rectangle 3"/>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81" tIns="45441" rIns="90881" bIns="45441"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p>
        </p:txBody>
      </p:sp>
      <p:sp>
        <p:nvSpPr>
          <p:cNvPr id="4100" name="Text Box 47"/>
          <p:cNvSpPr txBox="1">
            <a:spLocks noChangeArrowheads="1"/>
          </p:cNvSpPr>
          <p:nvPr/>
        </p:nvSpPr>
        <p:spPr bwMode="auto">
          <a:xfrm rot="-5400000">
            <a:off x="11632619" y="765378"/>
            <a:ext cx="915315" cy="1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a:r>
              <a:rPr lang="en-GB" altLang="en-US" sz="662" b="0" dirty="0">
                <a:solidFill>
                  <a:srgbClr val="A5A6A9"/>
                </a:solidFill>
              </a:rPr>
              <a:t>Insert GPS number here</a:t>
            </a:r>
          </a:p>
        </p:txBody>
      </p:sp>
      <p:sp>
        <p:nvSpPr>
          <p:cNvPr id="4101" name="Rectangle 365"/>
          <p:cNvSpPr>
            <a:spLocks noGrp="1" noChangeArrowheads="1"/>
          </p:cNvSpPr>
          <p:nvPr>
            <p:ph type="body" idx="1"/>
          </p:nvPr>
        </p:nvSpPr>
        <p:spPr bwMode="auto">
          <a:xfrm>
            <a:off x="677542" y="1249640"/>
            <a:ext cx="10836919" cy="497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21592" rIns="0" bIns="0" numCol="1" anchor="t" anchorCtr="0" compatLnSpc="1">
            <a:prstTxWarp prst="textNoShape">
              <a:avLst/>
            </a:prstTxWarp>
          </a:bodyPr>
          <a:lstStyle/>
          <a:p>
            <a:pPr lvl="0"/>
            <a:r>
              <a:rPr lang="en-GB" altLang="en-US" smtClean="0"/>
              <a:t>Click to edit Master text styles</a:t>
            </a:r>
          </a:p>
          <a:p>
            <a:pPr lvl="1"/>
            <a:r>
              <a:rPr lang="en-GB" altLang="en-US" smtClean="0"/>
              <a:t>Click to edit Master text styles</a:t>
            </a:r>
          </a:p>
          <a:p>
            <a:pPr lvl="2"/>
            <a:r>
              <a:rPr lang="en-GB" altLang="en-US" smtClean="0"/>
              <a:t>Click to edit Master text styles</a:t>
            </a:r>
          </a:p>
          <a:p>
            <a:pPr lvl="3"/>
            <a:r>
              <a:rPr lang="en-GB" altLang="en-US" smtClean="0"/>
              <a:t>Click to edit Master text styles</a:t>
            </a:r>
          </a:p>
        </p:txBody>
      </p:sp>
      <p:grpSp>
        <p:nvGrpSpPr>
          <p:cNvPr id="4102" name="Group 6"/>
          <p:cNvGrpSpPr>
            <a:grpSpLocks/>
          </p:cNvGrpSpPr>
          <p:nvPr/>
        </p:nvGrpSpPr>
        <p:grpSpPr bwMode="auto">
          <a:xfrm>
            <a:off x="677541" y="294386"/>
            <a:ext cx="10840652" cy="6393891"/>
            <a:chOff x="363" y="196"/>
            <a:chExt cx="5808" cy="4257"/>
          </a:xfrm>
        </p:grpSpPr>
        <p:sp>
          <p:nvSpPr>
            <p:cNvPr id="4105" name="Rectangle 443"/>
            <p:cNvSpPr>
              <a:spLocks noChangeArrowheads="1"/>
            </p:cNvSpPr>
            <p:nvPr userDrawn="1"/>
          </p:nvSpPr>
          <p:spPr bwMode="auto">
            <a:xfrm>
              <a:off x="363" y="4279"/>
              <a:ext cx="1659" cy="174"/>
            </a:xfrm>
            <a:prstGeom prst="rect">
              <a:avLst/>
            </a:prstGeom>
            <a:noFill/>
            <a:ln w="9525">
              <a:solidFill>
                <a:srgbClr val="A5A6A9"/>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defTabSz="823913" eaLnBrk="0" hangingPunct="0">
                <a:defRPr sz="1200" b="1">
                  <a:solidFill>
                    <a:schemeClr val="tx1"/>
                  </a:solidFill>
                  <a:latin typeface="Arial" pitchFamily="34" charset="0"/>
                  <a:cs typeface="Arial" pitchFamily="34" charset="0"/>
                </a:defRPr>
              </a:lvl1pPr>
              <a:lvl2pPr defTabSz="823913" eaLnBrk="0" hangingPunct="0">
                <a:defRPr sz="1200" b="1">
                  <a:solidFill>
                    <a:schemeClr val="tx1"/>
                  </a:solidFill>
                  <a:latin typeface="Arial" pitchFamily="34" charset="0"/>
                  <a:cs typeface="Arial" pitchFamily="34" charset="0"/>
                </a:defRPr>
              </a:lvl2pPr>
              <a:lvl3pPr defTabSz="823913" eaLnBrk="0" hangingPunct="0">
                <a:defRPr sz="1200" b="1">
                  <a:solidFill>
                    <a:schemeClr val="tx1"/>
                  </a:solidFill>
                  <a:latin typeface="Arial" pitchFamily="34" charset="0"/>
                  <a:cs typeface="Arial" pitchFamily="34" charset="0"/>
                </a:defRPr>
              </a:lvl3pPr>
              <a:lvl4pPr defTabSz="823913" eaLnBrk="0" hangingPunct="0">
                <a:defRPr sz="1200" b="1">
                  <a:solidFill>
                    <a:schemeClr val="tx1"/>
                  </a:solidFill>
                  <a:latin typeface="Arial" pitchFamily="34" charset="0"/>
                  <a:cs typeface="Arial" pitchFamily="34" charset="0"/>
                </a:defRPr>
              </a:lvl4pPr>
              <a:lvl5pPr defTabSz="823913" eaLnBrk="0" hangingPunct="0">
                <a:defRPr sz="1200" b="1">
                  <a:solidFill>
                    <a:schemeClr val="tx1"/>
                  </a:solidFill>
                  <a:latin typeface="Arial" pitchFamily="34" charset="0"/>
                  <a:cs typeface="Arial" pitchFamily="34" charset="0"/>
                </a:defRPr>
              </a:lvl5pPr>
              <a:lvl6pPr marL="2282825" defTabSz="8239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8239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8239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823913" eaLnBrk="0" fontAlgn="base" hangingPunct="0">
                <a:spcBef>
                  <a:spcPct val="0"/>
                </a:spcBef>
                <a:spcAft>
                  <a:spcPct val="0"/>
                </a:spcAft>
                <a:defRPr sz="1200" b="1">
                  <a:solidFill>
                    <a:schemeClr val="tx1"/>
                  </a:solidFill>
                  <a:latin typeface="Arial" pitchFamily="34" charset="0"/>
                  <a:cs typeface="Arial" pitchFamily="34" charset="0"/>
                </a:defRPr>
              </a:lvl9pPr>
            </a:lstStyle>
            <a:p>
              <a:r>
                <a:rPr lang="en-GB" altLang="en-US" sz="851" b="0" dirty="0">
                  <a:solidFill>
                    <a:srgbClr val="A5A6A9"/>
                  </a:solidFill>
                </a:rPr>
                <a:t>Delete grid from slide master prior to printing</a:t>
              </a:r>
            </a:p>
            <a:p>
              <a:r>
                <a:rPr lang="en-GB" altLang="en-US" sz="851" dirty="0">
                  <a:solidFill>
                    <a:srgbClr val="A5A6A9"/>
                  </a:solidFill>
                </a:rPr>
                <a:t>In 2010</a:t>
              </a:r>
              <a:r>
                <a:rPr lang="en-GB" altLang="en-US" sz="851" b="0" dirty="0">
                  <a:solidFill>
                    <a:srgbClr val="A5A6A9"/>
                  </a:solidFill>
                </a:rPr>
                <a:t> select </a:t>
              </a:r>
              <a:r>
                <a:rPr lang="en-GB" altLang="en-US" sz="851" dirty="0">
                  <a:solidFill>
                    <a:srgbClr val="A5A6A9"/>
                  </a:solidFill>
                </a:rPr>
                <a:t>View &gt; Slide Master</a:t>
              </a:r>
              <a:r>
                <a:rPr lang="en-GB" altLang="en-US" sz="851" b="0" dirty="0">
                  <a:solidFill>
                    <a:srgbClr val="A5A6A9"/>
                  </a:solidFill>
                </a:rPr>
                <a:t> </a:t>
              </a:r>
              <a:r>
                <a:rPr lang="en-GB" altLang="en-US" sz="851" b="0" u="sng" dirty="0">
                  <a:solidFill>
                    <a:srgbClr val="A5A6A9"/>
                  </a:solidFill>
                </a:rPr>
                <a:t>TWICE</a:t>
              </a:r>
              <a:r>
                <a:rPr lang="en-GB" altLang="en-US" sz="851" b="0" dirty="0">
                  <a:solidFill>
                    <a:srgbClr val="A5A6A9"/>
                  </a:solidFill>
                </a:rPr>
                <a:t> to select/delete grid</a:t>
              </a:r>
            </a:p>
          </p:txBody>
        </p:sp>
        <p:sp>
          <p:nvSpPr>
            <p:cNvPr id="4106" name="Rectangle 8"/>
            <p:cNvSpPr>
              <a:spLocks noChangeArrowheads="1"/>
            </p:cNvSpPr>
            <p:nvPr userDrawn="1"/>
          </p:nvSpPr>
          <p:spPr bwMode="auto">
            <a:xfrm>
              <a:off x="363" y="877"/>
              <a:ext cx="2858" cy="1587"/>
            </a:xfrm>
            <a:prstGeom prst="rect">
              <a:avLst/>
            </a:prstGeom>
            <a:noFill/>
            <a:ln w="6350" algn="ctr">
              <a:solidFill>
                <a:srgbClr val="A5A6A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88249" tIns="44124" rIns="88249" bIns="44124"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p>
          </p:txBody>
        </p:sp>
        <p:sp>
          <p:nvSpPr>
            <p:cNvPr id="4107" name="Rectangle 9"/>
            <p:cNvSpPr>
              <a:spLocks noChangeArrowheads="1"/>
            </p:cNvSpPr>
            <p:nvPr userDrawn="1"/>
          </p:nvSpPr>
          <p:spPr bwMode="auto">
            <a:xfrm>
              <a:off x="363" y="2555"/>
              <a:ext cx="2859" cy="1588"/>
            </a:xfrm>
            <a:prstGeom prst="rect">
              <a:avLst/>
            </a:prstGeom>
            <a:noFill/>
            <a:ln w="6350" algn="ctr">
              <a:solidFill>
                <a:srgbClr val="A5A6A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p>
          </p:txBody>
        </p:sp>
        <p:sp>
          <p:nvSpPr>
            <p:cNvPr id="4108" name="Rectangle 446"/>
            <p:cNvSpPr>
              <a:spLocks noChangeArrowheads="1"/>
            </p:cNvSpPr>
            <p:nvPr userDrawn="1"/>
          </p:nvSpPr>
          <p:spPr bwMode="auto">
            <a:xfrm>
              <a:off x="5465" y="196"/>
              <a:ext cx="706" cy="363"/>
            </a:xfrm>
            <a:prstGeom prst="rect">
              <a:avLst/>
            </a:prstGeom>
            <a:noFill/>
            <a:ln w="3175">
              <a:solidFill>
                <a:srgbClr val="A5A6A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321" tIns="45162" rIns="90321" bIns="45162"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lnSpc>
                  <a:spcPts val="662"/>
                </a:lnSpc>
              </a:pPr>
              <a:r>
                <a:rPr lang="en-GB" altLang="en-US" sz="662" b="0" dirty="0">
                  <a:solidFill>
                    <a:srgbClr val="A5A6A9"/>
                  </a:solidFill>
                </a:rPr>
                <a:t>Third party logo</a:t>
              </a:r>
            </a:p>
          </p:txBody>
        </p:sp>
        <p:sp>
          <p:nvSpPr>
            <p:cNvPr id="4109" name="Rectangle 11"/>
            <p:cNvSpPr>
              <a:spLocks noChangeArrowheads="1"/>
            </p:cNvSpPr>
            <p:nvPr userDrawn="1"/>
          </p:nvSpPr>
          <p:spPr bwMode="auto">
            <a:xfrm>
              <a:off x="3311" y="877"/>
              <a:ext cx="2858" cy="1587"/>
            </a:xfrm>
            <a:prstGeom prst="rect">
              <a:avLst/>
            </a:prstGeom>
            <a:noFill/>
            <a:ln w="6350" algn="ctr">
              <a:solidFill>
                <a:srgbClr val="A5A6A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88249" tIns="44124" rIns="88249" bIns="44124"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spcBef>
                  <a:spcPct val="50000"/>
                </a:spcBef>
              </a:pPr>
              <a:endParaRPr lang="en-US" altLang="en-US" sz="662" b="0" i="1" dirty="0"/>
            </a:p>
          </p:txBody>
        </p:sp>
        <p:sp>
          <p:nvSpPr>
            <p:cNvPr id="4110" name="Rectangle 12"/>
            <p:cNvSpPr>
              <a:spLocks noChangeArrowheads="1"/>
            </p:cNvSpPr>
            <p:nvPr userDrawn="1"/>
          </p:nvSpPr>
          <p:spPr bwMode="auto">
            <a:xfrm>
              <a:off x="3310" y="2555"/>
              <a:ext cx="2859" cy="1588"/>
            </a:xfrm>
            <a:prstGeom prst="rect">
              <a:avLst/>
            </a:prstGeom>
            <a:noFill/>
            <a:ln w="6350" algn="ctr">
              <a:solidFill>
                <a:srgbClr val="A5A6A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p>
          </p:txBody>
        </p:sp>
      </p:grpSp>
      <p:sp>
        <p:nvSpPr>
          <p:cNvPr id="4103" name="Rectangle 396"/>
          <p:cNvSpPr>
            <a:spLocks noChangeArrowheads="1"/>
          </p:cNvSpPr>
          <p:nvPr/>
        </p:nvSpPr>
        <p:spPr bwMode="auto">
          <a:xfrm>
            <a:off x="6018914" y="6403923"/>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fld id="{B542033A-D9A3-4833-9B33-BE81EE980D4A}" type="slidenum">
              <a:rPr lang="en-GB" altLang="en-US" sz="1041" b="0"/>
              <a:pPr algn="ctr"/>
              <a:t>‹#›</a:t>
            </a:fld>
            <a:endParaRPr lang="en-GB" altLang="en-US" sz="1041" b="0" dirty="0"/>
          </a:p>
        </p:txBody>
      </p:sp>
      <p:sp>
        <p:nvSpPr>
          <p:cNvPr id="70670" name="Rectangle 14"/>
          <p:cNvSpPr>
            <a:spLocks noGrp="1" noChangeArrowheads="1"/>
          </p:cNvSpPr>
          <p:nvPr>
            <p:ph type="ftr" sz="quarter" idx="3"/>
          </p:nvPr>
        </p:nvSpPr>
        <p:spPr bwMode="auto">
          <a:xfrm>
            <a:off x="11510662" y="6404405"/>
            <a:ext cx="65" cy="160172"/>
          </a:xfrm>
          <a:prstGeom prst="rect">
            <a:avLst/>
          </a:prstGeom>
          <a:noFill/>
          <a:ln w="6350" algn="ctr">
            <a:noFill/>
            <a:miter lim="800000"/>
            <a:headEnd/>
            <a:tailEnd/>
          </a:ln>
          <a:effectLst/>
        </p:spPr>
        <p:txBody>
          <a:bodyPr vert="horz" wrap="none" lIns="0" tIns="0" rIns="0" bIns="0" numCol="1" anchor="t" anchorCtr="0" compatLnSpc="1">
            <a:prstTxWarp prst="textNoShape">
              <a:avLst/>
            </a:prstTxWarp>
            <a:spAutoFit/>
          </a:bodyPr>
          <a:lstStyle>
            <a:lvl1pPr algn="r" eaLnBrk="0" hangingPunct="0">
              <a:defRPr sz="1041">
                <a:solidFill>
                  <a:srgbClr val="A5A6A9"/>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391341405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mj-cs"/>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417" algn="l" defTabSz="1102061" rtl="0" eaLnBrk="1" fontAlgn="base" hangingPunct="1">
        <a:lnSpc>
          <a:spcPct val="90000"/>
        </a:lnSpc>
        <a:spcBef>
          <a:spcPct val="0"/>
        </a:spcBef>
        <a:spcAft>
          <a:spcPct val="0"/>
        </a:spcAft>
        <a:defRPr sz="2081">
          <a:solidFill>
            <a:schemeClr val="tx2"/>
          </a:solidFill>
          <a:latin typeface="Arial" charset="0"/>
          <a:cs typeface="Arial" charset="0"/>
        </a:defRPr>
      </a:lvl6pPr>
      <a:lvl7pPr marL="864833" algn="l" defTabSz="1102061" rtl="0" eaLnBrk="1" fontAlgn="base" hangingPunct="1">
        <a:lnSpc>
          <a:spcPct val="90000"/>
        </a:lnSpc>
        <a:spcBef>
          <a:spcPct val="0"/>
        </a:spcBef>
        <a:spcAft>
          <a:spcPct val="0"/>
        </a:spcAft>
        <a:defRPr sz="2081">
          <a:solidFill>
            <a:schemeClr val="tx2"/>
          </a:solidFill>
          <a:latin typeface="Arial" charset="0"/>
          <a:cs typeface="Arial" charset="0"/>
        </a:defRPr>
      </a:lvl7pPr>
      <a:lvl8pPr marL="1297249" algn="l" defTabSz="1102061" rtl="0" eaLnBrk="1" fontAlgn="base" hangingPunct="1">
        <a:lnSpc>
          <a:spcPct val="90000"/>
        </a:lnSpc>
        <a:spcBef>
          <a:spcPct val="0"/>
        </a:spcBef>
        <a:spcAft>
          <a:spcPct val="0"/>
        </a:spcAft>
        <a:defRPr sz="2081">
          <a:solidFill>
            <a:schemeClr val="tx2"/>
          </a:solidFill>
          <a:latin typeface="Arial" charset="0"/>
          <a:cs typeface="Arial" charset="0"/>
        </a:defRPr>
      </a:lvl8pPr>
      <a:lvl9pPr marL="1729665" algn="l" defTabSz="1102061" rtl="0" eaLnBrk="1" fontAlgn="base" hangingPunct="1">
        <a:lnSpc>
          <a:spcPct val="90000"/>
        </a:lnSpc>
        <a:spcBef>
          <a:spcPct val="0"/>
        </a:spcBef>
        <a:spcAft>
          <a:spcPct val="0"/>
        </a:spcAft>
        <a:defRPr sz="2081">
          <a:solidFill>
            <a:schemeClr val="tx2"/>
          </a:solidFill>
          <a:latin typeface="Arial" charset="0"/>
          <a:cs typeface="Arial" charset="0"/>
        </a:defRPr>
      </a:lvl9pPr>
    </p:titleStyle>
    <p:bodyStyle>
      <a:lvl1pPr marL="211773" indent="-211773"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440067" indent="-225290"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653342"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866616" indent="-210271" algn="l" defTabSz="851597" rtl="0" eaLnBrk="1" fontAlgn="base" hangingPunct="1">
        <a:spcBef>
          <a:spcPct val="20000"/>
        </a:spcBef>
        <a:spcAft>
          <a:spcPct val="0"/>
        </a:spcAft>
        <a:buClr>
          <a:schemeClr val="tx2"/>
        </a:buClr>
        <a:buChar char="–"/>
        <a:defRPr sz="946">
          <a:solidFill>
            <a:schemeClr val="tx1"/>
          </a:solidFill>
          <a:latin typeface="+mn-lt"/>
          <a:cs typeface="+mn-cs"/>
        </a:defRPr>
      </a:lvl4pPr>
      <a:lvl5pPr marL="1079891" indent="-210271" algn="l" defTabSz="1100918"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5pPr>
      <a:lvl6pPr marL="1513457"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6pPr>
      <a:lvl7pPr marL="1945873"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7pPr>
      <a:lvl8pPr marL="2378289"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8pPr>
      <a:lvl9pPr marL="2810706"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9pPr>
    </p:bodyStyle>
    <p:otherStyle>
      <a:defPPr>
        <a:defRPr lang="en-US"/>
      </a:defPPr>
      <a:lvl1pPr marL="0" algn="l" defTabSz="864833" rtl="0" eaLnBrk="1" latinLnBrk="0" hangingPunct="1">
        <a:defRPr sz="1703" kern="1200">
          <a:solidFill>
            <a:schemeClr val="tx1"/>
          </a:solidFill>
          <a:latin typeface="+mn-lt"/>
          <a:ea typeface="+mn-ea"/>
          <a:cs typeface="+mn-cs"/>
        </a:defRPr>
      </a:lvl1pPr>
      <a:lvl2pPr marL="432417" algn="l" defTabSz="864833" rtl="0" eaLnBrk="1" latinLnBrk="0" hangingPunct="1">
        <a:defRPr sz="1703" kern="1200">
          <a:solidFill>
            <a:schemeClr val="tx1"/>
          </a:solidFill>
          <a:latin typeface="+mn-lt"/>
          <a:ea typeface="+mn-ea"/>
          <a:cs typeface="+mn-cs"/>
        </a:defRPr>
      </a:lvl2pPr>
      <a:lvl3pPr marL="864833" algn="l" defTabSz="864833" rtl="0" eaLnBrk="1" latinLnBrk="0" hangingPunct="1">
        <a:defRPr sz="1703" kern="1200">
          <a:solidFill>
            <a:schemeClr val="tx1"/>
          </a:solidFill>
          <a:latin typeface="+mn-lt"/>
          <a:ea typeface="+mn-ea"/>
          <a:cs typeface="+mn-cs"/>
        </a:defRPr>
      </a:lvl3pPr>
      <a:lvl4pPr marL="1297249" algn="l" defTabSz="864833" rtl="0" eaLnBrk="1" latinLnBrk="0" hangingPunct="1">
        <a:defRPr sz="1703" kern="1200">
          <a:solidFill>
            <a:schemeClr val="tx1"/>
          </a:solidFill>
          <a:latin typeface="+mn-lt"/>
          <a:ea typeface="+mn-ea"/>
          <a:cs typeface="+mn-cs"/>
        </a:defRPr>
      </a:lvl4pPr>
      <a:lvl5pPr marL="1729665" algn="l" defTabSz="864833" rtl="0" eaLnBrk="1" latinLnBrk="0" hangingPunct="1">
        <a:defRPr sz="1703" kern="1200">
          <a:solidFill>
            <a:schemeClr val="tx1"/>
          </a:solidFill>
          <a:latin typeface="+mn-lt"/>
          <a:ea typeface="+mn-ea"/>
          <a:cs typeface="+mn-cs"/>
        </a:defRPr>
      </a:lvl5pPr>
      <a:lvl6pPr marL="2162081" algn="l" defTabSz="864833" rtl="0" eaLnBrk="1" latinLnBrk="0" hangingPunct="1">
        <a:defRPr sz="1703" kern="1200">
          <a:solidFill>
            <a:schemeClr val="tx1"/>
          </a:solidFill>
          <a:latin typeface="+mn-lt"/>
          <a:ea typeface="+mn-ea"/>
          <a:cs typeface="+mn-cs"/>
        </a:defRPr>
      </a:lvl6pPr>
      <a:lvl7pPr marL="2594498" algn="l" defTabSz="864833" rtl="0" eaLnBrk="1" latinLnBrk="0" hangingPunct="1">
        <a:defRPr sz="1703" kern="1200">
          <a:solidFill>
            <a:schemeClr val="tx1"/>
          </a:solidFill>
          <a:latin typeface="+mn-lt"/>
          <a:ea typeface="+mn-ea"/>
          <a:cs typeface="+mn-cs"/>
        </a:defRPr>
      </a:lvl7pPr>
      <a:lvl8pPr marL="3026914" algn="l" defTabSz="864833" rtl="0" eaLnBrk="1" latinLnBrk="0" hangingPunct="1">
        <a:defRPr sz="1703" kern="1200">
          <a:solidFill>
            <a:schemeClr val="tx1"/>
          </a:solidFill>
          <a:latin typeface="+mn-lt"/>
          <a:ea typeface="+mn-ea"/>
          <a:cs typeface="+mn-cs"/>
        </a:defRPr>
      </a:lvl8pPr>
      <a:lvl9pPr marL="3459330" algn="l" defTabSz="864833" rtl="0" eaLnBrk="1" latinLnBrk="0" hangingPunct="1">
        <a:defRPr sz="170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85"/>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81" tIns="45441" rIns="90881" bIns="45441"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626469"/>
              </a:solidFill>
            </a:endParaRPr>
          </a:p>
        </p:txBody>
      </p:sp>
      <p:sp>
        <p:nvSpPr>
          <p:cNvPr id="5123" name="Rectangle 396"/>
          <p:cNvSpPr>
            <a:spLocks noChangeArrowheads="1"/>
          </p:cNvSpPr>
          <p:nvPr/>
        </p:nvSpPr>
        <p:spPr bwMode="auto">
          <a:xfrm>
            <a:off x="6018914" y="6403923"/>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fld id="{819BDE6C-044B-4022-91BC-F43B315E1CB4}" type="slidenum">
              <a:rPr lang="en-GB" altLang="en-US" sz="1041" b="0">
                <a:solidFill>
                  <a:srgbClr val="626469"/>
                </a:solidFill>
              </a:rPr>
              <a:pPr algn="ctr"/>
              <a:t>‹#›</a:t>
            </a:fld>
            <a:endParaRPr lang="en-GB" altLang="en-US" sz="1041" b="0" dirty="0">
              <a:solidFill>
                <a:srgbClr val="626469"/>
              </a:solidFill>
            </a:endParaRPr>
          </a:p>
        </p:txBody>
      </p:sp>
      <p:sp>
        <p:nvSpPr>
          <p:cNvPr id="5124" name="Text Box 182"/>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a:endParaRPr lang="en-US" altLang="en-US" sz="851" dirty="0">
              <a:solidFill>
                <a:srgbClr val="A5A6A9"/>
              </a:solidFill>
            </a:endParaRPr>
          </a:p>
        </p:txBody>
      </p:sp>
      <p:pic>
        <p:nvPicPr>
          <p:cNvPr id="5125" name="Picture 7" descr="GlobalFinance_PRINT_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209328" y="165217"/>
            <a:ext cx="2420855" cy="3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246"/>
          <p:cNvSpPr>
            <a:spLocks noGrp="1" noChangeArrowheads="1"/>
          </p:cNvSpPr>
          <p:nvPr>
            <p:ph type="title"/>
          </p:nvPr>
        </p:nvSpPr>
        <p:spPr bwMode="auto">
          <a:xfrm>
            <a:off x="677541" y="294387"/>
            <a:ext cx="11003037" cy="68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17995" numCol="1" anchor="t" anchorCtr="0" compatLnSpc="1">
            <a:prstTxWarp prst="textNoShape">
              <a:avLst/>
            </a:prstTxWarp>
          </a:bodyPr>
          <a:lstStyle/>
          <a:p>
            <a:pPr lvl="0"/>
            <a:r>
              <a:rPr lang="en-US" altLang="en-US" smtClean="0"/>
              <a:t>Click to edit Master title style</a:t>
            </a:r>
            <a:endParaRPr lang="en-GB" altLang="en-US" smtClean="0"/>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410" tIns="45706" rIns="91410" bIns="45706" rtlCol="0" anchor="ctr"/>
          <a:lstStyle>
            <a:lvl1pPr algn="ctr">
              <a:defRPr sz="1135">
                <a:solidFill>
                  <a:schemeClr val="tx1">
                    <a:tint val="75000"/>
                  </a:scheme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243150484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mj-cs"/>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417" algn="l" defTabSz="1102061" rtl="0" eaLnBrk="1" fontAlgn="base" hangingPunct="1">
        <a:lnSpc>
          <a:spcPct val="90000"/>
        </a:lnSpc>
        <a:spcBef>
          <a:spcPct val="0"/>
        </a:spcBef>
        <a:spcAft>
          <a:spcPct val="0"/>
        </a:spcAft>
        <a:defRPr sz="2081">
          <a:solidFill>
            <a:schemeClr val="tx2"/>
          </a:solidFill>
          <a:latin typeface="Arial" charset="0"/>
          <a:cs typeface="Arial" charset="0"/>
        </a:defRPr>
      </a:lvl6pPr>
      <a:lvl7pPr marL="864833" algn="l" defTabSz="1102061" rtl="0" eaLnBrk="1" fontAlgn="base" hangingPunct="1">
        <a:lnSpc>
          <a:spcPct val="90000"/>
        </a:lnSpc>
        <a:spcBef>
          <a:spcPct val="0"/>
        </a:spcBef>
        <a:spcAft>
          <a:spcPct val="0"/>
        </a:spcAft>
        <a:defRPr sz="2081">
          <a:solidFill>
            <a:schemeClr val="tx2"/>
          </a:solidFill>
          <a:latin typeface="Arial" charset="0"/>
          <a:cs typeface="Arial" charset="0"/>
        </a:defRPr>
      </a:lvl7pPr>
      <a:lvl8pPr marL="1297249" algn="l" defTabSz="1102061" rtl="0" eaLnBrk="1" fontAlgn="base" hangingPunct="1">
        <a:lnSpc>
          <a:spcPct val="90000"/>
        </a:lnSpc>
        <a:spcBef>
          <a:spcPct val="0"/>
        </a:spcBef>
        <a:spcAft>
          <a:spcPct val="0"/>
        </a:spcAft>
        <a:defRPr sz="2081">
          <a:solidFill>
            <a:schemeClr val="tx2"/>
          </a:solidFill>
          <a:latin typeface="Arial" charset="0"/>
          <a:cs typeface="Arial" charset="0"/>
        </a:defRPr>
      </a:lvl8pPr>
      <a:lvl9pPr marL="1729665" algn="l" defTabSz="1102061" rtl="0" eaLnBrk="1" fontAlgn="base" hangingPunct="1">
        <a:lnSpc>
          <a:spcPct val="90000"/>
        </a:lnSpc>
        <a:spcBef>
          <a:spcPct val="0"/>
        </a:spcBef>
        <a:spcAft>
          <a:spcPct val="0"/>
        </a:spcAft>
        <a:defRPr sz="2081">
          <a:solidFill>
            <a:schemeClr val="tx2"/>
          </a:solidFill>
          <a:latin typeface="Arial" charset="0"/>
          <a:cs typeface="Arial" charset="0"/>
        </a:defRPr>
      </a:lvl9pPr>
    </p:titleStyle>
    <p:bodyStyle>
      <a:lvl1pPr marL="211773" indent="-211773"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440067" indent="-225290"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653342"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866616" indent="-210271" algn="l" defTabSz="851597" rtl="0" eaLnBrk="1" fontAlgn="base" hangingPunct="1">
        <a:spcBef>
          <a:spcPct val="20000"/>
        </a:spcBef>
        <a:spcAft>
          <a:spcPct val="0"/>
        </a:spcAft>
        <a:buClr>
          <a:schemeClr val="tx2"/>
        </a:buClr>
        <a:buChar char="–"/>
        <a:defRPr sz="946">
          <a:solidFill>
            <a:schemeClr val="tx1"/>
          </a:solidFill>
          <a:latin typeface="+mn-lt"/>
          <a:cs typeface="+mn-cs"/>
        </a:defRPr>
      </a:lvl4pPr>
      <a:lvl5pPr marL="1079891" indent="-210271" algn="l" defTabSz="1100918"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5pPr>
      <a:lvl6pPr marL="1513457"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6pPr>
      <a:lvl7pPr marL="1945873"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7pPr>
      <a:lvl8pPr marL="2378289"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8pPr>
      <a:lvl9pPr marL="2810706"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9pPr>
    </p:bodyStyle>
    <p:otherStyle>
      <a:defPPr>
        <a:defRPr lang="en-US"/>
      </a:defPPr>
      <a:lvl1pPr marL="0" algn="l" defTabSz="864833" rtl="0" eaLnBrk="1" latinLnBrk="0" hangingPunct="1">
        <a:defRPr sz="1703" kern="1200">
          <a:solidFill>
            <a:schemeClr val="tx1"/>
          </a:solidFill>
          <a:latin typeface="+mn-lt"/>
          <a:ea typeface="+mn-ea"/>
          <a:cs typeface="+mn-cs"/>
        </a:defRPr>
      </a:lvl1pPr>
      <a:lvl2pPr marL="432417" algn="l" defTabSz="864833" rtl="0" eaLnBrk="1" latinLnBrk="0" hangingPunct="1">
        <a:defRPr sz="1703" kern="1200">
          <a:solidFill>
            <a:schemeClr val="tx1"/>
          </a:solidFill>
          <a:latin typeface="+mn-lt"/>
          <a:ea typeface="+mn-ea"/>
          <a:cs typeface="+mn-cs"/>
        </a:defRPr>
      </a:lvl2pPr>
      <a:lvl3pPr marL="864833" algn="l" defTabSz="864833" rtl="0" eaLnBrk="1" latinLnBrk="0" hangingPunct="1">
        <a:defRPr sz="1703" kern="1200">
          <a:solidFill>
            <a:schemeClr val="tx1"/>
          </a:solidFill>
          <a:latin typeface="+mn-lt"/>
          <a:ea typeface="+mn-ea"/>
          <a:cs typeface="+mn-cs"/>
        </a:defRPr>
      </a:lvl3pPr>
      <a:lvl4pPr marL="1297249" algn="l" defTabSz="864833" rtl="0" eaLnBrk="1" latinLnBrk="0" hangingPunct="1">
        <a:defRPr sz="1703" kern="1200">
          <a:solidFill>
            <a:schemeClr val="tx1"/>
          </a:solidFill>
          <a:latin typeface="+mn-lt"/>
          <a:ea typeface="+mn-ea"/>
          <a:cs typeface="+mn-cs"/>
        </a:defRPr>
      </a:lvl4pPr>
      <a:lvl5pPr marL="1729665" algn="l" defTabSz="864833" rtl="0" eaLnBrk="1" latinLnBrk="0" hangingPunct="1">
        <a:defRPr sz="1703" kern="1200">
          <a:solidFill>
            <a:schemeClr val="tx1"/>
          </a:solidFill>
          <a:latin typeface="+mn-lt"/>
          <a:ea typeface="+mn-ea"/>
          <a:cs typeface="+mn-cs"/>
        </a:defRPr>
      </a:lvl5pPr>
      <a:lvl6pPr marL="2162081" algn="l" defTabSz="864833" rtl="0" eaLnBrk="1" latinLnBrk="0" hangingPunct="1">
        <a:defRPr sz="1703" kern="1200">
          <a:solidFill>
            <a:schemeClr val="tx1"/>
          </a:solidFill>
          <a:latin typeface="+mn-lt"/>
          <a:ea typeface="+mn-ea"/>
          <a:cs typeface="+mn-cs"/>
        </a:defRPr>
      </a:lvl6pPr>
      <a:lvl7pPr marL="2594498" algn="l" defTabSz="864833" rtl="0" eaLnBrk="1" latinLnBrk="0" hangingPunct="1">
        <a:defRPr sz="1703" kern="1200">
          <a:solidFill>
            <a:schemeClr val="tx1"/>
          </a:solidFill>
          <a:latin typeface="+mn-lt"/>
          <a:ea typeface="+mn-ea"/>
          <a:cs typeface="+mn-cs"/>
        </a:defRPr>
      </a:lvl7pPr>
      <a:lvl8pPr marL="3026914" algn="l" defTabSz="864833" rtl="0" eaLnBrk="1" latinLnBrk="0" hangingPunct="1">
        <a:defRPr sz="1703" kern="1200">
          <a:solidFill>
            <a:schemeClr val="tx1"/>
          </a:solidFill>
          <a:latin typeface="+mn-lt"/>
          <a:ea typeface="+mn-ea"/>
          <a:cs typeface="+mn-cs"/>
        </a:defRPr>
      </a:lvl8pPr>
      <a:lvl9pPr marL="3459330" algn="l" defTabSz="864833" rtl="0" eaLnBrk="1" latinLnBrk="0" hangingPunct="1">
        <a:defRPr sz="170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46"/>
          <p:cNvSpPr>
            <a:spLocks noGrp="1" noChangeArrowheads="1"/>
          </p:cNvSpPr>
          <p:nvPr>
            <p:ph type="title"/>
          </p:nvPr>
        </p:nvSpPr>
        <p:spPr bwMode="auto">
          <a:xfrm>
            <a:off x="677541" y="363477"/>
            <a:ext cx="11003037" cy="54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9163" rIns="0" bIns="17995" numCol="1" anchor="b" anchorCtr="0" compatLnSpc="1">
            <a:prstTxWarp prst="textNoShape">
              <a:avLst/>
            </a:prstTxWarp>
          </a:bodyPr>
          <a:lstStyle/>
          <a:p>
            <a:pPr lvl="0"/>
            <a:r>
              <a:rPr lang="en-US" altLang="en-US" smtClean="0"/>
              <a:t>Click to edit Master title style</a:t>
            </a:r>
            <a:endParaRPr lang="en-GB" altLang="en-US" smtClean="0"/>
          </a:p>
        </p:txBody>
      </p:sp>
      <p:sp>
        <p:nvSpPr>
          <p:cNvPr id="6147" name="Rectangle 85"/>
          <p:cNvSpPr>
            <a:spLocks noChangeArrowheads="1"/>
          </p:cNvSpPr>
          <p:nvPr/>
        </p:nvSpPr>
        <p:spPr bwMode="auto">
          <a:xfrm>
            <a:off x="199717" y="294387"/>
            <a:ext cx="220247"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81" tIns="45441" rIns="90881" bIns="45441"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p>
        </p:txBody>
      </p:sp>
      <p:sp>
        <p:nvSpPr>
          <p:cNvPr id="6148" name="Rectangle 365"/>
          <p:cNvSpPr>
            <a:spLocks noGrp="1" noChangeArrowheads="1"/>
          </p:cNvSpPr>
          <p:nvPr>
            <p:ph type="body" idx="1"/>
          </p:nvPr>
        </p:nvSpPr>
        <p:spPr bwMode="auto">
          <a:xfrm>
            <a:off x="677542" y="1249640"/>
            <a:ext cx="10836919" cy="497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7817" rIns="0" bIns="0" numCol="1" anchor="t" anchorCtr="0" compatLnSpc="1">
            <a:prstTxWarp prst="textNoShape">
              <a:avLst/>
            </a:prstTxWarp>
          </a:bodyPr>
          <a:lstStyle/>
          <a:p>
            <a:pPr lvl="0"/>
            <a:r>
              <a:rPr lang="en-GB" altLang="en-US" smtClean="0"/>
              <a:t>Xxxxxxxxxxxxxxxxxxxxxxxxxxxxxxxxxxxxxx</a:t>
            </a:r>
          </a:p>
          <a:p>
            <a:pPr lvl="0"/>
            <a:endParaRPr lang="en-GB" altLang="en-US" smtClean="0"/>
          </a:p>
          <a:p>
            <a:pPr lvl="0"/>
            <a:r>
              <a:rPr lang="en-GB" altLang="en-US" smtClean="0"/>
              <a:t>Xxxxxxxxxxxxxxxxxxxxxxxxxxxxxxxxxxxxxx.</a:t>
            </a:r>
            <a:br>
              <a:rPr lang="en-GB" altLang="en-US" smtClean="0"/>
            </a:br>
            <a:endParaRPr lang="en-GB" altLang="en-US" smtClean="0"/>
          </a:p>
          <a:p>
            <a:pPr lvl="0"/>
            <a:r>
              <a:rPr lang="en-GB" altLang="en-US" smtClean="0"/>
              <a:t>Xxxxxxxxxxxxxxxxxxxxxxxxxxxxxxxxxxxxxx </a:t>
            </a:r>
            <a:br>
              <a:rPr lang="en-GB" altLang="en-US" smtClean="0"/>
            </a:br>
            <a:endParaRPr lang="en-GB" altLang="en-US" smtClean="0"/>
          </a:p>
          <a:p>
            <a:pPr lvl="0"/>
            <a:r>
              <a:rPr lang="en-GB" altLang="en-US" smtClean="0"/>
              <a:t>Xxxxxxxxxxxxxxxxxxxxxxxxxxxxxxxxxxxxxx.</a:t>
            </a:r>
          </a:p>
          <a:p>
            <a:pPr lvl="0"/>
            <a:endParaRPr lang="en-GB" altLang="en-US" smtClean="0"/>
          </a:p>
          <a:p>
            <a:pPr lvl="0"/>
            <a:r>
              <a:rPr lang="en-GB" altLang="en-US" smtClean="0"/>
              <a:t>Xxxxxxxxxxxxxxxxxxxxxxxxxxxxxxxxxxxxxx.</a:t>
            </a:r>
            <a:br>
              <a:rPr lang="en-GB" altLang="en-US" smtClean="0"/>
            </a:br>
            <a:endParaRPr lang="en-GB" altLang="en-US" smtClean="0"/>
          </a:p>
          <a:p>
            <a:pPr lvl="0"/>
            <a:r>
              <a:rPr lang="en-GB" altLang="en-US" smtClean="0"/>
              <a:t>Xxxxxxxxxxxxxxxxxxxxxxxxxxxxxxxxxxxxxx</a:t>
            </a:r>
          </a:p>
          <a:p>
            <a:pPr lvl="0"/>
            <a:endParaRPr lang="en-GB" altLang="en-US" smtClean="0"/>
          </a:p>
          <a:p>
            <a:pPr lvl="0"/>
            <a:r>
              <a:rPr lang="en-GB" altLang="en-US" smtClean="0"/>
              <a:t>Xxxxxxxxxxxxxxxxxxxxxxxxxxxxxxxxxxxxxx</a:t>
            </a:r>
          </a:p>
          <a:p>
            <a:pPr lvl="0"/>
            <a:endParaRPr lang="en-GB" altLang="en-US" smtClean="0"/>
          </a:p>
        </p:txBody>
      </p:sp>
      <p:sp>
        <p:nvSpPr>
          <p:cNvPr id="6149" name="Rectangle 396"/>
          <p:cNvSpPr>
            <a:spLocks noChangeArrowheads="1"/>
          </p:cNvSpPr>
          <p:nvPr/>
        </p:nvSpPr>
        <p:spPr bwMode="auto">
          <a:xfrm>
            <a:off x="6018914" y="6403923"/>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fld id="{7845F51E-B1BD-439C-8E96-EED19830A189}" type="slidenum">
              <a:rPr lang="en-GB" altLang="en-US" sz="1041" b="0"/>
              <a:pPr algn="ctr"/>
              <a:t>‹#›</a:t>
            </a:fld>
            <a:endParaRPr lang="en-GB" altLang="en-US" sz="1041" b="0" dirty="0"/>
          </a:p>
        </p:txBody>
      </p:sp>
      <p:sp>
        <p:nvSpPr>
          <p:cNvPr id="3078" name="Text Box 182"/>
          <p:cNvSpPr txBox="1">
            <a:spLocks noChangeArrowheads="1"/>
          </p:cNvSpPr>
          <p:nvPr/>
        </p:nvSpPr>
        <p:spPr bwMode="auto">
          <a:xfrm>
            <a:off x="11478931" y="6401401"/>
            <a:ext cx="65" cy="130933"/>
          </a:xfrm>
          <a:prstGeom prst="rect">
            <a:avLst/>
          </a:prstGeom>
          <a:noFill/>
          <a:ln>
            <a:noFill/>
          </a:ln>
          <a:extLst/>
        </p:spPr>
        <p:txBody>
          <a:bodyPr wrap="none" lIns="0" tIns="0" rIns="0" bIns="0">
            <a:spAutoFit/>
          </a:bodyPr>
          <a:lstStyle>
            <a:lvl1pPr defTabSz="901700">
              <a:defRPr sz="700" i="1">
                <a:solidFill>
                  <a:schemeClr val="tx1"/>
                </a:solidFill>
                <a:latin typeface="Arial" pitchFamily="34" charset="0"/>
                <a:cs typeface="Arial" pitchFamily="34" charset="0"/>
              </a:defRPr>
            </a:lvl1pPr>
            <a:lvl2pPr marL="742950" indent="-285750" defTabSz="901700">
              <a:defRPr sz="700" i="1">
                <a:solidFill>
                  <a:schemeClr val="tx1"/>
                </a:solidFill>
                <a:latin typeface="Arial" pitchFamily="34" charset="0"/>
                <a:cs typeface="Arial" pitchFamily="34" charset="0"/>
              </a:defRPr>
            </a:lvl2pPr>
            <a:lvl3pPr marL="1143000" indent="-228600" defTabSz="901700">
              <a:defRPr sz="700" i="1">
                <a:solidFill>
                  <a:schemeClr val="tx1"/>
                </a:solidFill>
                <a:latin typeface="Arial" pitchFamily="34" charset="0"/>
                <a:cs typeface="Arial" pitchFamily="34" charset="0"/>
              </a:defRPr>
            </a:lvl3pPr>
            <a:lvl4pPr marL="1600200" indent="-228600" defTabSz="901700">
              <a:defRPr sz="700" i="1">
                <a:solidFill>
                  <a:schemeClr val="tx1"/>
                </a:solidFill>
                <a:latin typeface="Arial" pitchFamily="34" charset="0"/>
                <a:cs typeface="Arial" pitchFamily="34" charset="0"/>
              </a:defRPr>
            </a:lvl4pPr>
            <a:lvl5pPr marL="2057400" indent="-228600" defTabSz="901700">
              <a:defRPr sz="700" i="1">
                <a:solidFill>
                  <a:schemeClr val="tx1"/>
                </a:solidFill>
                <a:latin typeface="Arial" pitchFamily="34" charset="0"/>
                <a:cs typeface="Arial" pitchFamily="34" charset="0"/>
              </a:defRPr>
            </a:lvl5pPr>
            <a:lvl6pPr marL="2514600" indent="-228600" algn="ctr" defTabSz="901700" eaLnBrk="0" fontAlgn="base" hangingPunct="0">
              <a:spcBef>
                <a:spcPct val="50000"/>
              </a:spcBef>
              <a:spcAft>
                <a:spcPct val="0"/>
              </a:spcAft>
              <a:defRPr sz="700" i="1">
                <a:solidFill>
                  <a:schemeClr val="tx1"/>
                </a:solidFill>
                <a:latin typeface="Arial" pitchFamily="34" charset="0"/>
                <a:cs typeface="Arial" pitchFamily="34" charset="0"/>
              </a:defRPr>
            </a:lvl6pPr>
            <a:lvl7pPr marL="2971800" indent="-228600" algn="ctr" defTabSz="901700" eaLnBrk="0" fontAlgn="base" hangingPunct="0">
              <a:spcBef>
                <a:spcPct val="50000"/>
              </a:spcBef>
              <a:spcAft>
                <a:spcPct val="0"/>
              </a:spcAft>
              <a:defRPr sz="700" i="1">
                <a:solidFill>
                  <a:schemeClr val="tx1"/>
                </a:solidFill>
                <a:latin typeface="Arial" pitchFamily="34" charset="0"/>
                <a:cs typeface="Arial" pitchFamily="34" charset="0"/>
              </a:defRPr>
            </a:lvl7pPr>
            <a:lvl8pPr marL="3429000" indent="-228600" algn="ctr" defTabSz="901700" eaLnBrk="0" fontAlgn="base" hangingPunct="0">
              <a:spcBef>
                <a:spcPct val="50000"/>
              </a:spcBef>
              <a:spcAft>
                <a:spcPct val="0"/>
              </a:spcAft>
              <a:defRPr sz="700" i="1">
                <a:solidFill>
                  <a:schemeClr val="tx1"/>
                </a:solidFill>
                <a:latin typeface="Arial" pitchFamily="34" charset="0"/>
                <a:cs typeface="Arial" pitchFamily="34" charset="0"/>
              </a:defRPr>
            </a:lvl8pPr>
            <a:lvl9pPr marL="3886200" indent="-228600" algn="ctr" defTabSz="901700" eaLnBrk="0" fontAlgn="base" hangingPunct="0">
              <a:spcBef>
                <a:spcPct val="50000"/>
              </a:spcBef>
              <a:spcAft>
                <a:spcPct val="0"/>
              </a:spcAft>
              <a:defRPr sz="700" i="1">
                <a:solidFill>
                  <a:schemeClr val="tx1"/>
                </a:solidFill>
                <a:latin typeface="Arial" pitchFamily="34" charset="0"/>
                <a:cs typeface="Arial" pitchFamily="34" charset="0"/>
              </a:defRPr>
            </a:lvl9pPr>
          </a:lstStyle>
          <a:p>
            <a:pPr algn="r" eaLnBrk="0" hangingPunct="0">
              <a:defRPr/>
            </a:pPr>
            <a:endParaRPr lang="en-GB" sz="851" i="0" dirty="0" smtClean="0">
              <a:solidFill>
                <a:schemeClr val="accent1"/>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410" tIns="45706" rIns="91410" bIns="45706" rtlCol="0" anchor="ctr"/>
          <a:lstStyle>
            <a:lvl1pPr algn="ctr">
              <a:defRPr sz="1135">
                <a:solidFill>
                  <a:schemeClr val="tx1">
                    <a:tint val="75000"/>
                  </a:schemeClr>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392709930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mj-cs"/>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417" algn="l" defTabSz="1102061" rtl="0" eaLnBrk="1" fontAlgn="base" hangingPunct="1">
        <a:lnSpc>
          <a:spcPct val="90000"/>
        </a:lnSpc>
        <a:spcBef>
          <a:spcPct val="0"/>
        </a:spcBef>
        <a:spcAft>
          <a:spcPct val="0"/>
        </a:spcAft>
        <a:defRPr sz="2081">
          <a:solidFill>
            <a:schemeClr val="tx2"/>
          </a:solidFill>
          <a:latin typeface="Arial" charset="0"/>
          <a:cs typeface="Arial" charset="0"/>
        </a:defRPr>
      </a:lvl6pPr>
      <a:lvl7pPr marL="864833" algn="l" defTabSz="1102061" rtl="0" eaLnBrk="1" fontAlgn="base" hangingPunct="1">
        <a:lnSpc>
          <a:spcPct val="90000"/>
        </a:lnSpc>
        <a:spcBef>
          <a:spcPct val="0"/>
        </a:spcBef>
        <a:spcAft>
          <a:spcPct val="0"/>
        </a:spcAft>
        <a:defRPr sz="2081">
          <a:solidFill>
            <a:schemeClr val="tx2"/>
          </a:solidFill>
          <a:latin typeface="Arial" charset="0"/>
          <a:cs typeface="Arial" charset="0"/>
        </a:defRPr>
      </a:lvl7pPr>
      <a:lvl8pPr marL="1297249" algn="l" defTabSz="1102061" rtl="0" eaLnBrk="1" fontAlgn="base" hangingPunct="1">
        <a:lnSpc>
          <a:spcPct val="90000"/>
        </a:lnSpc>
        <a:spcBef>
          <a:spcPct val="0"/>
        </a:spcBef>
        <a:spcAft>
          <a:spcPct val="0"/>
        </a:spcAft>
        <a:defRPr sz="2081">
          <a:solidFill>
            <a:schemeClr val="tx2"/>
          </a:solidFill>
          <a:latin typeface="Arial" charset="0"/>
          <a:cs typeface="Arial" charset="0"/>
        </a:defRPr>
      </a:lvl8pPr>
      <a:lvl9pPr marL="1729665" algn="l" defTabSz="1102061" rtl="0" eaLnBrk="1" fontAlgn="base" hangingPunct="1">
        <a:lnSpc>
          <a:spcPct val="90000"/>
        </a:lnSpc>
        <a:spcBef>
          <a:spcPct val="0"/>
        </a:spcBef>
        <a:spcAft>
          <a:spcPct val="0"/>
        </a:spcAft>
        <a:defRPr sz="2081">
          <a:solidFill>
            <a:schemeClr val="tx2"/>
          </a:solidFill>
          <a:latin typeface="Arial" charset="0"/>
          <a:cs typeface="Arial" charset="0"/>
        </a:defRPr>
      </a:lvl9pPr>
    </p:titleStyle>
    <p:bodyStyle>
      <a:lvl1pPr marL="211773" indent="-211773"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440067" indent="-225290"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653342"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866616" indent="-210271" algn="l" defTabSz="851597" rtl="0" eaLnBrk="1" fontAlgn="base" hangingPunct="1">
        <a:spcBef>
          <a:spcPct val="20000"/>
        </a:spcBef>
        <a:spcAft>
          <a:spcPct val="0"/>
        </a:spcAft>
        <a:buClr>
          <a:schemeClr val="tx2"/>
        </a:buClr>
        <a:buChar char="–"/>
        <a:defRPr sz="946">
          <a:solidFill>
            <a:schemeClr val="tx1"/>
          </a:solidFill>
          <a:latin typeface="+mn-lt"/>
          <a:cs typeface="+mn-cs"/>
        </a:defRPr>
      </a:lvl4pPr>
      <a:lvl5pPr marL="1079891" indent="-210271" algn="l" defTabSz="1100918"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5pPr>
      <a:lvl6pPr marL="1513457"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6pPr>
      <a:lvl7pPr marL="1945873"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7pPr>
      <a:lvl8pPr marL="2378289"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8pPr>
      <a:lvl9pPr marL="2810706" indent="-211705" algn="l" defTabSz="1102061"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9pPr>
    </p:bodyStyle>
    <p:otherStyle>
      <a:defPPr>
        <a:defRPr lang="en-US"/>
      </a:defPPr>
      <a:lvl1pPr marL="0" algn="l" defTabSz="864833" rtl="0" eaLnBrk="1" latinLnBrk="0" hangingPunct="1">
        <a:defRPr sz="1703" kern="1200">
          <a:solidFill>
            <a:schemeClr val="tx1"/>
          </a:solidFill>
          <a:latin typeface="+mn-lt"/>
          <a:ea typeface="+mn-ea"/>
          <a:cs typeface="+mn-cs"/>
        </a:defRPr>
      </a:lvl1pPr>
      <a:lvl2pPr marL="432417" algn="l" defTabSz="864833" rtl="0" eaLnBrk="1" latinLnBrk="0" hangingPunct="1">
        <a:defRPr sz="1703" kern="1200">
          <a:solidFill>
            <a:schemeClr val="tx1"/>
          </a:solidFill>
          <a:latin typeface="+mn-lt"/>
          <a:ea typeface="+mn-ea"/>
          <a:cs typeface="+mn-cs"/>
        </a:defRPr>
      </a:lvl2pPr>
      <a:lvl3pPr marL="864833" algn="l" defTabSz="864833" rtl="0" eaLnBrk="1" latinLnBrk="0" hangingPunct="1">
        <a:defRPr sz="1703" kern="1200">
          <a:solidFill>
            <a:schemeClr val="tx1"/>
          </a:solidFill>
          <a:latin typeface="+mn-lt"/>
          <a:ea typeface="+mn-ea"/>
          <a:cs typeface="+mn-cs"/>
        </a:defRPr>
      </a:lvl3pPr>
      <a:lvl4pPr marL="1297249" algn="l" defTabSz="864833" rtl="0" eaLnBrk="1" latinLnBrk="0" hangingPunct="1">
        <a:defRPr sz="1703" kern="1200">
          <a:solidFill>
            <a:schemeClr val="tx1"/>
          </a:solidFill>
          <a:latin typeface="+mn-lt"/>
          <a:ea typeface="+mn-ea"/>
          <a:cs typeface="+mn-cs"/>
        </a:defRPr>
      </a:lvl4pPr>
      <a:lvl5pPr marL="1729665" algn="l" defTabSz="864833" rtl="0" eaLnBrk="1" latinLnBrk="0" hangingPunct="1">
        <a:defRPr sz="1703" kern="1200">
          <a:solidFill>
            <a:schemeClr val="tx1"/>
          </a:solidFill>
          <a:latin typeface="+mn-lt"/>
          <a:ea typeface="+mn-ea"/>
          <a:cs typeface="+mn-cs"/>
        </a:defRPr>
      </a:lvl5pPr>
      <a:lvl6pPr marL="2162081" algn="l" defTabSz="864833" rtl="0" eaLnBrk="1" latinLnBrk="0" hangingPunct="1">
        <a:defRPr sz="1703" kern="1200">
          <a:solidFill>
            <a:schemeClr val="tx1"/>
          </a:solidFill>
          <a:latin typeface="+mn-lt"/>
          <a:ea typeface="+mn-ea"/>
          <a:cs typeface="+mn-cs"/>
        </a:defRPr>
      </a:lvl6pPr>
      <a:lvl7pPr marL="2594498" algn="l" defTabSz="864833" rtl="0" eaLnBrk="1" latinLnBrk="0" hangingPunct="1">
        <a:defRPr sz="1703" kern="1200">
          <a:solidFill>
            <a:schemeClr val="tx1"/>
          </a:solidFill>
          <a:latin typeface="+mn-lt"/>
          <a:ea typeface="+mn-ea"/>
          <a:cs typeface="+mn-cs"/>
        </a:defRPr>
      </a:lvl7pPr>
      <a:lvl8pPr marL="3026914" algn="l" defTabSz="864833" rtl="0" eaLnBrk="1" latinLnBrk="0" hangingPunct="1">
        <a:defRPr sz="1703" kern="1200">
          <a:solidFill>
            <a:schemeClr val="tx1"/>
          </a:solidFill>
          <a:latin typeface="+mn-lt"/>
          <a:ea typeface="+mn-ea"/>
          <a:cs typeface="+mn-cs"/>
        </a:defRPr>
      </a:lvl8pPr>
      <a:lvl9pPr marL="3459330" algn="l" defTabSz="864833" rtl="0" eaLnBrk="1" latinLnBrk="0" hangingPunct="1">
        <a:defRPr sz="170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46"/>
          <p:cNvSpPr>
            <a:spLocks noGrp="1" noChangeArrowheads="1"/>
          </p:cNvSpPr>
          <p:nvPr>
            <p:ph type="title"/>
          </p:nvPr>
        </p:nvSpPr>
        <p:spPr bwMode="auto">
          <a:xfrm>
            <a:off x="677541" y="363477"/>
            <a:ext cx="11003037" cy="54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9163" rIns="0" bIns="17995" numCol="1" anchor="b" anchorCtr="0" compatLnSpc="1">
            <a:prstTxWarp prst="textNoShape">
              <a:avLst/>
            </a:prstTxWarp>
          </a:bodyPr>
          <a:lstStyle/>
          <a:p>
            <a:pPr lvl="0"/>
            <a:r>
              <a:rPr lang="en-US" altLang="en-US" smtClean="0"/>
              <a:t>Click to edit Master title style</a:t>
            </a:r>
            <a:endParaRPr lang="en-GB" altLang="en-US" smtClean="0"/>
          </a:p>
        </p:txBody>
      </p:sp>
      <p:sp>
        <p:nvSpPr>
          <p:cNvPr id="8195" name="Rectangle 85"/>
          <p:cNvSpPr>
            <a:spLocks noChangeArrowheads="1"/>
          </p:cNvSpPr>
          <p:nvPr/>
        </p:nvSpPr>
        <p:spPr bwMode="auto">
          <a:xfrm>
            <a:off x="199717" y="294387"/>
            <a:ext cx="220247"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81" tIns="45441" rIns="90881" bIns="45441"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spcBef>
                <a:spcPct val="50000"/>
              </a:spcBef>
            </a:pPr>
            <a:endParaRPr lang="en-US" altLang="en-US" sz="662" b="0" i="1" dirty="0">
              <a:solidFill>
                <a:srgbClr val="626469"/>
              </a:solidFill>
            </a:endParaRPr>
          </a:p>
        </p:txBody>
      </p:sp>
      <p:sp>
        <p:nvSpPr>
          <p:cNvPr id="8196" name="Rectangle 365"/>
          <p:cNvSpPr>
            <a:spLocks noGrp="1" noChangeArrowheads="1"/>
          </p:cNvSpPr>
          <p:nvPr>
            <p:ph type="body" idx="1"/>
          </p:nvPr>
        </p:nvSpPr>
        <p:spPr bwMode="auto">
          <a:xfrm>
            <a:off x="677542" y="1249640"/>
            <a:ext cx="10836919" cy="497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7817" rIns="0" bIns="0" numCol="1" anchor="t" anchorCtr="0" compatLnSpc="1">
            <a:prstTxWarp prst="textNoShape">
              <a:avLst/>
            </a:prstTxWarp>
          </a:bodyPr>
          <a:lstStyle/>
          <a:p>
            <a:pPr lvl="0"/>
            <a:r>
              <a:rPr lang="en-GB" altLang="en-US" smtClean="0"/>
              <a:t>Xxxxxxxxxxxxxxxxxxxxxxxxxxxxxxxxxxxxxx</a:t>
            </a:r>
          </a:p>
          <a:p>
            <a:pPr lvl="0"/>
            <a:endParaRPr lang="en-GB" altLang="en-US" smtClean="0"/>
          </a:p>
          <a:p>
            <a:pPr lvl="0"/>
            <a:r>
              <a:rPr lang="en-GB" altLang="en-US" smtClean="0"/>
              <a:t>Xxxxxxxxxxxxxxxxxxxxxxxxxxxxxxxxxxxxxx.</a:t>
            </a:r>
            <a:br>
              <a:rPr lang="en-GB" altLang="en-US" smtClean="0"/>
            </a:br>
            <a:endParaRPr lang="en-GB" altLang="en-US" smtClean="0"/>
          </a:p>
          <a:p>
            <a:pPr lvl="0"/>
            <a:r>
              <a:rPr lang="en-GB" altLang="en-US" smtClean="0"/>
              <a:t>Xxxxxxxxxxxxxxxxxxxxxxxxxxxxxxxxxxxxxx </a:t>
            </a:r>
            <a:br>
              <a:rPr lang="en-GB" altLang="en-US" smtClean="0"/>
            </a:br>
            <a:endParaRPr lang="en-GB" altLang="en-US" smtClean="0"/>
          </a:p>
          <a:p>
            <a:pPr lvl="0"/>
            <a:r>
              <a:rPr lang="en-GB" altLang="en-US" smtClean="0"/>
              <a:t>Xxxxxxxxxxxxxxxxxxxxxxxxxxxxxxxxxxxxxx.</a:t>
            </a:r>
          </a:p>
          <a:p>
            <a:pPr lvl="0"/>
            <a:endParaRPr lang="en-GB" altLang="en-US" smtClean="0"/>
          </a:p>
          <a:p>
            <a:pPr lvl="0"/>
            <a:r>
              <a:rPr lang="en-GB" altLang="en-US" smtClean="0"/>
              <a:t>Xxxxxxxxxxxxxxxxxxxxxxxxxxxxxxxxxxxxxx.</a:t>
            </a:r>
            <a:br>
              <a:rPr lang="en-GB" altLang="en-US" smtClean="0"/>
            </a:br>
            <a:endParaRPr lang="en-GB" altLang="en-US" smtClean="0"/>
          </a:p>
          <a:p>
            <a:pPr lvl="0"/>
            <a:r>
              <a:rPr lang="en-GB" altLang="en-US" smtClean="0"/>
              <a:t>Xxxxxxxxxxxxxxxxxxxxxxxxxxxxxxxxxxxxxx</a:t>
            </a:r>
          </a:p>
          <a:p>
            <a:pPr lvl="0"/>
            <a:endParaRPr lang="en-GB" altLang="en-US" smtClean="0"/>
          </a:p>
          <a:p>
            <a:pPr lvl="0"/>
            <a:r>
              <a:rPr lang="en-GB" altLang="en-US" smtClean="0"/>
              <a:t>Xxxxxxxxxxxxxxxxxxxxxxxxxxxxxxxxxxxxxx</a:t>
            </a:r>
          </a:p>
          <a:p>
            <a:pPr lvl="0"/>
            <a:endParaRPr lang="en-GB" altLang="en-US" smtClean="0"/>
          </a:p>
        </p:txBody>
      </p:sp>
      <p:sp>
        <p:nvSpPr>
          <p:cNvPr id="8197" name="Rectangle 396"/>
          <p:cNvSpPr>
            <a:spLocks noChangeArrowheads="1"/>
          </p:cNvSpPr>
          <p:nvPr/>
        </p:nvSpPr>
        <p:spPr bwMode="auto">
          <a:xfrm>
            <a:off x="6018914" y="6403923"/>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fld id="{77DDD767-A7D4-46EA-AA2D-3F78888AFA54}" type="slidenum">
              <a:rPr lang="en-GB" altLang="en-US" sz="1041" b="0">
                <a:solidFill>
                  <a:srgbClr val="626469"/>
                </a:solidFill>
              </a:rPr>
              <a:pPr algn="ctr"/>
              <a:t>‹#›</a:t>
            </a:fld>
            <a:endParaRPr lang="en-GB" altLang="en-US" sz="1041" b="0" dirty="0">
              <a:solidFill>
                <a:srgbClr val="626469"/>
              </a:solidFill>
            </a:endParaRPr>
          </a:p>
        </p:txBody>
      </p:sp>
      <p:sp>
        <p:nvSpPr>
          <p:cNvPr id="1030" name="Text Box 182"/>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1700">
              <a:defRPr sz="700" i="1">
                <a:solidFill>
                  <a:schemeClr val="tx1"/>
                </a:solidFill>
                <a:latin typeface="Arial" charset="0"/>
                <a:cs typeface="Arial" charset="0"/>
              </a:defRPr>
            </a:lvl1pPr>
            <a:lvl2pPr marL="742950" indent="-285750" defTabSz="901700">
              <a:defRPr sz="700" i="1">
                <a:solidFill>
                  <a:schemeClr val="tx1"/>
                </a:solidFill>
                <a:latin typeface="Arial" charset="0"/>
                <a:cs typeface="Arial" charset="0"/>
              </a:defRPr>
            </a:lvl2pPr>
            <a:lvl3pPr marL="1143000" indent="-228600" defTabSz="901700">
              <a:defRPr sz="700" i="1">
                <a:solidFill>
                  <a:schemeClr val="tx1"/>
                </a:solidFill>
                <a:latin typeface="Arial" charset="0"/>
                <a:cs typeface="Arial" charset="0"/>
              </a:defRPr>
            </a:lvl3pPr>
            <a:lvl4pPr marL="1600200" indent="-228600" defTabSz="901700">
              <a:defRPr sz="700" i="1">
                <a:solidFill>
                  <a:schemeClr val="tx1"/>
                </a:solidFill>
                <a:latin typeface="Arial" charset="0"/>
                <a:cs typeface="Arial" charset="0"/>
              </a:defRPr>
            </a:lvl4pPr>
            <a:lvl5pPr marL="2057400" indent="-228600" defTabSz="901700">
              <a:defRPr sz="700" i="1">
                <a:solidFill>
                  <a:schemeClr val="tx1"/>
                </a:solidFill>
                <a:latin typeface="Arial" charset="0"/>
                <a:cs typeface="Arial" charset="0"/>
              </a:defRPr>
            </a:lvl5pPr>
            <a:lvl6pPr marL="2514600" indent="-228600" algn="ctr" defTabSz="901700" eaLnBrk="0" fontAlgn="base" hangingPunct="0">
              <a:spcBef>
                <a:spcPct val="50000"/>
              </a:spcBef>
              <a:spcAft>
                <a:spcPct val="0"/>
              </a:spcAft>
              <a:defRPr sz="700" i="1">
                <a:solidFill>
                  <a:schemeClr val="tx1"/>
                </a:solidFill>
                <a:latin typeface="Arial" charset="0"/>
                <a:cs typeface="Arial" charset="0"/>
              </a:defRPr>
            </a:lvl6pPr>
            <a:lvl7pPr marL="2971800" indent="-228600" algn="ctr" defTabSz="901700" eaLnBrk="0" fontAlgn="base" hangingPunct="0">
              <a:spcBef>
                <a:spcPct val="50000"/>
              </a:spcBef>
              <a:spcAft>
                <a:spcPct val="0"/>
              </a:spcAft>
              <a:defRPr sz="700" i="1">
                <a:solidFill>
                  <a:schemeClr val="tx1"/>
                </a:solidFill>
                <a:latin typeface="Arial" charset="0"/>
                <a:cs typeface="Arial" charset="0"/>
              </a:defRPr>
            </a:lvl7pPr>
            <a:lvl8pPr marL="3429000" indent="-228600" algn="ctr" defTabSz="901700" eaLnBrk="0" fontAlgn="base" hangingPunct="0">
              <a:spcBef>
                <a:spcPct val="50000"/>
              </a:spcBef>
              <a:spcAft>
                <a:spcPct val="0"/>
              </a:spcAft>
              <a:defRPr sz="700" i="1">
                <a:solidFill>
                  <a:schemeClr val="tx1"/>
                </a:solidFill>
                <a:latin typeface="Arial" charset="0"/>
                <a:cs typeface="Arial" charset="0"/>
              </a:defRPr>
            </a:lvl8pPr>
            <a:lvl9pPr marL="3886200" indent="-228600" algn="ctr" defTabSz="901700" eaLnBrk="0" fontAlgn="base" hangingPunct="0">
              <a:spcBef>
                <a:spcPct val="50000"/>
              </a:spcBef>
              <a:spcAft>
                <a:spcPct val="0"/>
              </a:spcAft>
              <a:defRPr sz="700" i="1">
                <a:solidFill>
                  <a:schemeClr val="tx1"/>
                </a:solidFill>
                <a:latin typeface="Arial" charset="0"/>
                <a:cs typeface="Arial" charset="0"/>
              </a:defRPr>
            </a:lvl9pPr>
          </a:lstStyle>
          <a:p>
            <a:pPr algn="r" eaLnBrk="0" hangingPunct="0">
              <a:defRPr/>
            </a:pPr>
            <a:endParaRPr lang="en-GB" sz="851" i="0" dirty="0" smtClean="0">
              <a:solidFill>
                <a:srgbClr val="A5A6A9"/>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wrap="square" lIns="91410" tIns="45706" rIns="91410" bIns="45706" numCol="1" anchor="ctr" anchorCtr="0" compatLnSpc="1">
            <a:prstTxWarp prst="textNoShape">
              <a:avLst/>
            </a:prstTxWarp>
          </a:bodyPr>
          <a:lstStyle>
            <a:lvl1pPr algn="ctr" eaLnBrk="0" hangingPunct="0">
              <a:spcBef>
                <a:spcPct val="50000"/>
              </a:spcBef>
              <a:defRPr sz="1135" b="0" i="1">
                <a:solidFill>
                  <a:srgbClr val="9E9FA1"/>
                </a:solidFill>
                <a:latin typeface="Arial" charset="0"/>
                <a:cs typeface="Arial" charset="0"/>
              </a:defRPr>
            </a:lvl1pPr>
          </a:lstStyle>
          <a:p>
            <a:pPr>
              <a:defRPr/>
            </a:pPr>
            <a:endParaRPr lang="en-US" dirty="0"/>
          </a:p>
        </p:txBody>
      </p:sp>
    </p:spTree>
    <p:extLst>
      <p:ext uri="{BB962C8B-B14F-4D97-AF65-F5344CB8AC3E}">
        <p14:creationId xmlns:p14="http://schemas.microsoft.com/office/powerpoint/2010/main" val="85667423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mj-cs"/>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417" algn="l" defTabSz="1049511" rtl="0" eaLnBrk="1" fontAlgn="base" hangingPunct="1">
        <a:spcBef>
          <a:spcPct val="0"/>
        </a:spcBef>
        <a:spcAft>
          <a:spcPct val="0"/>
        </a:spcAft>
        <a:defRPr sz="2271">
          <a:solidFill>
            <a:schemeClr val="accent1"/>
          </a:solidFill>
          <a:latin typeface="Arial" charset="0"/>
          <a:cs typeface="Arial" charset="0"/>
        </a:defRPr>
      </a:lvl6pPr>
      <a:lvl7pPr marL="864833" algn="l" defTabSz="1049511" rtl="0" eaLnBrk="1" fontAlgn="base" hangingPunct="1">
        <a:spcBef>
          <a:spcPct val="0"/>
        </a:spcBef>
        <a:spcAft>
          <a:spcPct val="0"/>
        </a:spcAft>
        <a:defRPr sz="2271">
          <a:solidFill>
            <a:schemeClr val="accent1"/>
          </a:solidFill>
          <a:latin typeface="Arial" charset="0"/>
          <a:cs typeface="Arial" charset="0"/>
        </a:defRPr>
      </a:lvl7pPr>
      <a:lvl8pPr marL="1297249" algn="l" defTabSz="1049511" rtl="0" eaLnBrk="1" fontAlgn="base" hangingPunct="1">
        <a:spcBef>
          <a:spcPct val="0"/>
        </a:spcBef>
        <a:spcAft>
          <a:spcPct val="0"/>
        </a:spcAft>
        <a:defRPr sz="2271">
          <a:solidFill>
            <a:schemeClr val="accent1"/>
          </a:solidFill>
          <a:latin typeface="Arial" charset="0"/>
          <a:cs typeface="Arial" charset="0"/>
        </a:defRPr>
      </a:lvl8pPr>
      <a:lvl9pPr marL="1729665" algn="l" defTabSz="1049511" rtl="0" eaLnBrk="1" fontAlgn="base" hangingPunct="1">
        <a:spcBef>
          <a:spcPct val="0"/>
        </a:spcBef>
        <a:spcAft>
          <a:spcPct val="0"/>
        </a:spcAft>
        <a:defRPr sz="2271">
          <a:solidFill>
            <a:schemeClr val="accent1"/>
          </a:solidFill>
          <a:latin typeface="Arial" charset="0"/>
          <a:cs typeface="Arial" charset="0"/>
        </a:defRPr>
      </a:lvl9pPr>
    </p:titleStyle>
    <p:bodyStyle>
      <a:lvl1pPr marL="211773" indent="-211773"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440067" indent="-225290"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653342"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866616" indent="-210271" algn="l" defTabSz="851597" rtl="0" eaLnBrk="1" fontAlgn="base" hangingPunct="1">
        <a:spcBef>
          <a:spcPct val="20000"/>
        </a:spcBef>
        <a:spcAft>
          <a:spcPct val="0"/>
        </a:spcAft>
        <a:buClr>
          <a:schemeClr val="tx2"/>
        </a:buClr>
        <a:buChar char="–"/>
        <a:defRPr sz="946">
          <a:solidFill>
            <a:schemeClr val="tx1"/>
          </a:solidFill>
          <a:latin typeface="+mn-lt"/>
          <a:cs typeface="+mn-cs"/>
        </a:defRPr>
      </a:lvl4pPr>
      <a:lvl5pPr marL="1079891" indent="-210271" algn="l" defTabSz="1100918" rtl="0" eaLnBrk="1" fontAlgn="base" hangingPunct="1">
        <a:spcBef>
          <a:spcPct val="20000"/>
        </a:spcBef>
        <a:spcAft>
          <a:spcPct val="0"/>
        </a:spcAft>
        <a:buClr>
          <a:schemeClr val="tx2"/>
        </a:buClr>
        <a:buFont typeface="Times New Roman" pitchFamily="18" charset="0"/>
        <a:buChar char="–"/>
        <a:defRPr sz="851">
          <a:solidFill>
            <a:schemeClr val="tx1"/>
          </a:solidFill>
          <a:latin typeface="+mn-lt"/>
          <a:cs typeface="+mn-cs"/>
        </a:defRPr>
      </a:lvl5pPr>
      <a:lvl6pPr marL="1460907" indent="-201194" algn="l" defTabSz="1049511"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3322" indent="-201194" algn="l" defTabSz="1049511"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5739" indent="-201194" algn="l" defTabSz="1049511"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8155" indent="-201194" algn="l" defTabSz="1049511"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833" rtl="0" eaLnBrk="1" latinLnBrk="0" hangingPunct="1">
        <a:defRPr sz="1703" kern="1200">
          <a:solidFill>
            <a:schemeClr val="tx1"/>
          </a:solidFill>
          <a:latin typeface="+mn-lt"/>
          <a:ea typeface="+mn-ea"/>
          <a:cs typeface="+mn-cs"/>
        </a:defRPr>
      </a:lvl1pPr>
      <a:lvl2pPr marL="432417" algn="l" defTabSz="864833" rtl="0" eaLnBrk="1" latinLnBrk="0" hangingPunct="1">
        <a:defRPr sz="1703" kern="1200">
          <a:solidFill>
            <a:schemeClr val="tx1"/>
          </a:solidFill>
          <a:latin typeface="+mn-lt"/>
          <a:ea typeface="+mn-ea"/>
          <a:cs typeface="+mn-cs"/>
        </a:defRPr>
      </a:lvl2pPr>
      <a:lvl3pPr marL="864833" algn="l" defTabSz="864833" rtl="0" eaLnBrk="1" latinLnBrk="0" hangingPunct="1">
        <a:defRPr sz="1703" kern="1200">
          <a:solidFill>
            <a:schemeClr val="tx1"/>
          </a:solidFill>
          <a:latin typeface="+mn-lt"/>
          <a:ea typeface="+mn-ea"/>
          <a:cs typeface="+mn-cs"/>
        </a:defRPr>
      </a:lvl3pPr>
      <a:lvl4pPr marL="1297249" algn="l" defTabSz="864833" rtl="0" eaLnBrk="1" latinLnBrk="0" hangingPunct="1">
        <a:defRPr sz="1703" kern="1200">
          <a:solidFill>
            <a:schemeClr val="tx1"/>
          </a:solidFill>
          <a:latin typeface="+mn-lt"/>
          <a:ea typeface="+mn-ea"/>
          <a:cs typeface="+mn-cs"/>
        </a:defRPr>
      </a:lvl4pPr>
      <a:lvl5pPr marL="1729665" algn="l" defTabSz="864833" rtl="0" eaLnBrk="1" latinLnBrk="0" hangingPunct="1">
        <a:defRPr sz="1703" kern="1200">
          <a:solidFill>
            <a:schemeClr val="tx1"/>
          </a:solidFill>
          <a:latin typeface="+mn-lt"/>
          <a:ea typeface="+mn-ea"/>
          <a:cs typeface="+mn-cs"/>
        </a:defRPr>
      </a:lvl5pPr>
      <a:lvl6pPr marL="2162081" algn="l" defTabSz="864833" rtl="0" eaLnBrk="1" latinLnBrk="0" hangingPunct="1">
        <a:defRPr sz="1703" kern="1200">
          <a:solidFill>
            <a:schemeClr val="tx1"/>
          </a:solidFill>
          <a:latin typeface="+mn-lt"/>
          <a:ea typeface="+mn-ea"/>
          <a:cs typeface="+mn-cs"/>
        </a:defRPr>
      </a:lvl6pPr>
      <a:lvl7pPr marL="2594498" algn="l" defTabSz="864833" rtl="0" eaLnBrk="1" latinLnBrk="0" hangingPunct="1">
        <a:defRPr sz="1703" kern="1200">
          <a:solidFill>
            <a:schemeClr val="tx1"/>
          </a:solidFill>
          <a:latin typeface="+mn-lt"/>
          <a:ea typeface="+mn-ea"/>
          <a:cs typeface="+mn-cs"/>
        </a:defRPr>
      </a:lvl7pPr>
      <a:lvl8pPr marL="3026914" algn="l" defTabSz="864833" rtl="0" eaLnBrk="1" latinLnBrk="0" hangingPunct="1">
        <a:defRPr sz="1703" kern="1200">
          <a:solidFill>
            <a:schemeClr val="tx1"/>
          </a:solidFill>
          <a:latin typeface="+mn-lt"/>
          <a:ea typeface="+mn-ea"/>
          <a:cs typeface="+mn-cs"/>
        </a:defRPr>
      </a:lvl8pPr>
      <a:lvl9pPr marL="3459330" algn="l" defTabSz="864833" rtl="0" eaLnBrk="1" latinLnBrk="0" hangingPunct="1">
        <a:defRPr sz="170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218"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9219"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799" tIns="45403" rIns="90799" bIns="45403"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9220"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BA9CF1C4-DE1F-4DC4-B40F-82FDE4514C5F}"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63" tIns="45681" rIns="91363" bIns="45681" rtlCol="0" anchor="ctr"/>
          <a:lstStyle>
            <a:lvl1pPr algn="ctr" defTabSz="952094">
              <a:defRPr sz="1135">
                <a:solidFill>
                  <a:srgbClr val="000000">
                    <a:tint val="75000"/>
                  </a:srgbClr>
                </a:solidFill>
                <a:latin typeface="Arial"/>
                <a:cs typeface="Arial"/>
              </a:defRPr>
            </a:lvl1pPr>
          </a:lstStyle>
          <a:p>
            <a:pPr>
              <a:defRPr/>
            </a:pPr>
            <a:endParaRPr lang="en-US" dirty="0"/>
          </a:p>
        </p:txBody>
      </p:sp>
    </p:spTree>
    <p:extLst>
      <p:ext uri="{BB962C8B-B14F-4D97-AF65-F5344CB8AC3E}">
        <p14:creationId xmlns:p14="http://schemas.microsoft.com/office/powerpoint/2010/main" val="328871452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038" algn="l" defTabSz="1048592" rtl="0" eaLnBrk="1" fontAlgn="base" hangingPunct="1">
        <a:spcBef>
          <a:spcPct val="0"/>
        </a:spcBef>
        <a:spcAft>
          <a:spcPct val="0"/>
        </a:spcAft>
        <a:defRPr sz="2271">
          <a:solidFill>
            <a:schemeClr val="accent1"/>
          </a:solidFill>
          <a:latin typeface="Arial" charset="0"/>
        </a:defRPr>
      </a:lvl6pPr>
      <a:lvl7pPr marL="864071" algn="l" defTabSz="1048592" rtl="0" eaLnBrk="1" fontAlgn="base" hangingPunct="1">
        <a:spcBef>
          <a:spcPct val="0"/>
        </a:spcBef>
        <a:spcAft>
          <a:spcPct val="0"/>
        </a:spcAft>
        <a:defRPr sz="2271">
          <a:solidFill>
            <a:schemeClr val="accent1"/>
          </a:solidFill>
          <a:latin typeface="Arial" charset="0"/>
        </a:defRPr>
      </a:lvl7pPr>
      <a:lvl8pPr marL="1296109" algn="l" defTabSz="1048592" rtl="0" eaLnBrk="1" fontAlgn="base" hangingPunct="1">
        <a:spcBef>
          <a:spcPct val="0"/>
        </a:spcBef>
        <a:spcAft>
          <a:spcPct val="0"/>
        </a:spcAft>
        <a:defRPr sz="2271">
          <a:solidFill>
            <a:schemeClr val="accent1"/>
          </a:solidFill>
          <a:latin typeface="Arial" charset="0"/>
        </a:defRPr>
      </a:lvl8pPr>
      <a:lvl9pPr marL="1728143" algn="l" defTabSz="1048592"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59623" indent="-201019" algn="l" defTabSz="104859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1660" indent="-201019" algn="l" defTabSz="104859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3695" indent="-201019" algn="l" defTabSz="104859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5733" indent="-201019" algn="l" defTabSz="104859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071" rtl="0" eaLnBrk="1" latinLnBrk="0" hangingPunct="1">
        <a:defRPr sz="1703" kern="1200">
          <a:solidFill>
            <a:schemeClr val="tx1"/>
          </a:solidFill>
          <a:latin typeface="+mn-lt"/>
          <a:ea typeface="+mn-ea"/>
          <a:cs typeface="+mn-cs"/>
        </a:defRPr>
      </a:lvl1pPr>
      <a:lvl2pPr marL="432038" algn="l" defTabSz="864071" rtl="0" eaLnBrk="1" latinLnBrk="0" hangingPunct="1">
        <a:defRPr sz="1703" kern="1200">
          <a:solidFill>
            <a:schemeClr val="tx1"/>
          </a:solidFill>
          <a:latin typeface="+mn-lt"/>
          <a:ea typeface="+mn-ea"/>
          <a:cs typeface="+mn-cs"/>
        </a:defRPr>
      </a:lvl2pPr>
      <a:lvl3pPr marL="864071" algn="l" defTabSz="864071" rtl="0" eaLnBrk="1" latinLnBrk="0" hangingPunct="1">
        <a:defRPr sz="1703" kern="1200">
          <a:solidFill>
            <a:schemeClr val="tx1"/>
          </a:solidFill>
          <a:latin typeface="+mn-lt"/>
          <a:ea typeface="+mn-ea"/>
          <a:cs typeface="+mn-cs"/>
        </a:defRPr>
      </a:lvl3pPr>
      <a:lvl4pPr marL="1296109" algn="l" defTabSz="864071" rtl="0" eaLnBrk="1" latinLnBrk="0" hangingPunct="1">
        <a:defRPr sz="1703" kern="1200">
          <a:solidFill>
            <a:schemeClr val="tx1"/>
          </a:solidFill>
          <a:latin typeface="+mn-lt"/>
          <a:ea typeface="+mn-ea"/>
          <a:cs typeface="+mn-cs"/>
        </a:defRPr>
      </a:lvl4pPr>
      <a:lvl5pPr marL="1728143" algn="l" defTabSz="864071" rtl="0" eaLnBrk="1" latinLnBrk="0" hangingPunct="1">
        <a:defRPr sz="1703" kern="1200">
          <a:solidFill>
            <a:schemeClr val="tx1"/>
          </a:solidFill>
          <a:latin typeface="+mn-lt"/>
          <a:ea typeface="+mn-ea"/>
          <a:cs typeface="+mn-cs"/>
        </a:defRPr>
      </a:lvl5pPr>
      <a:lvl6pPr marL="2160183" algn="l" defTabSz="864071" rtl="0" eaLnBrk="1" latinLnBrk="0" hangingPunct="1">
        <a:defRPr sz="1703" kern="1200">
          <a:solidFill>
            <a:schemeClr val="tx1"/>
          </a:solidFill>
          <a:latin typeface="+mn-lt"/>
          <a:ea typeface="+mn-ea"/>
          <a:cs typeface="+mn-cs"/>
        </a:defRPr>
      </a:lvl6pPr>
      <a:lvl7pPr marL="2592219" algn="l" defTabSz="864071" rtl="0" eaLnBrk="1" latinLnBrk="0" hangingPunct="1">
        <a:defRPr sz="1703" kern="1200">
          <a:solidFill>
            <a:schemeClr val="tx1"/>
          </a:solidFill>
          <a:latin typeface="+mn-lt"/>
          <a:ea typeface="+mn-ea"/>
          <a:cs typeface="+mn-cs"/>
        </a:defRPr>
      </a:lvl7pPr>
      <a:lvl8pPr marL="3024256" algn="l" defTabSz="864071" rtl="0" eaLnBrk="1" latinLnBrk="0" hangingPunct="1">
        <a:defRPr sz="1703" kern="1200">
          <a:solidFill>
            <a:schemeClr val="tx1"/>
          </a:solidFill>
          <a:latin typeface="+mn-lt"/>
          <a:ea typeface="+mn-ea"/>
          <a:cs typeface="+mn-cs"/>
        </a:defRPr>
      </a:lvl8pPr>
      <a:lvl9pPr marL="3456291" algn="l" defTabSz="864071" rtl="0" eaLnBrk="1" latinLnBrk="0" hangingPunct="1">
        <a:defRPr sz="1703"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42" name="Text Box 211"/>
          <p:cNvSpPr txBox="1">
            <a:spLocks noChangeArrowheads="1"/>
          </p:cNvSpPr>
          <p:nvPr/>
        </p:nvSpPr>
        <p:spPr bwMode="auto">
          <a:xfrm>
            <a:off x="11478931" y="6401401"/>
            <a:ext cx="65" cy="13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algn="r" eaLnBrk="1" hangingPunct="1"/>
            <a:endParaRPr lang="en-US" altLang="en-US" sz="851" dirty="0">
              <a:solidFill>
                <a:srgbClr val="A5A6A9"/>
              </a:solidFill>
            </a:endParaRPr>
          </a:p>
        </p:txBody>
      </p:sp>
      <p:sp>
        <p:nvSpPr>
          <p:cNvPr id="10243" name="Rectangle 230"/>
          <p:cNvSpPr>
            <a:spLocks noChangeArrowheads="1"/>
          </p:cNvSpPr>
          <p:nvPr/>
        </p:nvSpPr>
        <p:spPr bwMode="auto">
          <a:xfrm>
            <a:off x="253845" y="294387"/>
            <a:ext cx="169852" cy="545216"/>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90815" tIns="45410" rIns="90815" bIns="45410" anchor="ct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spcBef>
                <a:spcPct val="50000"/>
              </a:spcBef>
            </a:pPr>
            <a:endParaRPr lang="en-US" altLang="en-US" sz="662" b="0" i="1" dirty="0">
              <a:solidFill>
                <a:srgbClr val="000000"/>
              </a:solidFill>
            </a:endParaRPr>
          </a:p>
        </p:txBody>
      </p:sp>
      <p:sp>
        <p:nvSpPr>
          <p:cNvPr id="10244" name="Rectangle 396"/>
          <p:cNvSpPr>
            <a:spLocks noChangeArrowheads="1"/>
          </p:cNvSpPr>
          <p:nvPr/>
        </p:nvSpPr>
        <p:spPr bwMode="auto">
          <a:xfrm>
            <a:off x="6000809" y="6605938"/>
            <a:ext cx="163506" cy="16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00113" eaLnBrk="0" hangingPunct="0">
              <a:defRPr sz="1200" b="1">
                <a:solidFill>
                  <a:schemeClr val="tx1"/>
                </a:solidFill>
                <a:latin typeface="Arial" pitchFamily="34" charset="0"/>
                <a:cs typeface="Arial" pitchFamily="34" charset="0"/>
              </a:defRPr>
            </a:lvl1pPr>
            <a:lvl2pPr defTabSz="900113" eaLnBrk="0" hangingPunct="0">
              <a:defRPr sz="1200" b="1">
                <a:solidFill>
                  <a:schemeClr val="tx1"/>
                </a:solidFill>
                <a:latin typeface="Arial" pitchFamily="34" charset="0"/>
                <a:cs typeface="Arial" pitchFamily="34" charset="0"/>
              </a:defRPr>
            </a:lvl2pPr>
            <a:lvl3pPr defTabSz="900113" eaLnBrk="0" hangingPunct="0">
              <a:defRPr sz="1200" b="1">
                <a:solidFill>
                  <a:schemeClr val="tx1"/>
                </a:solidFill>
                <a:latin typeface="Arial" pitchFamily="34" charset="0"/>
                <a:cs typeface="Arial" pitchFamily="34" charset="0"/>
              </a:defRPr>
            </a:lvl3pPr>
            <a:lvl4pPr defTabSz="900113" eaLnBrk="0" hangingPunct="0">
              <a:defRPr sz="1200" b="1">
                <a:solidFill>
                  <a:schemeClr val="tx1"/>
                </a:solidFill>
                <a:latin typeface="Arial" pitchFamily="34" charset="0"/>
                <a:cs typeface="Arial" pitchFamily="34" charset="0"/>
              </a:defRPr>
            </a:lvl4pPr>
            <a:lvl5pPr defTabSz="900113" eaLnBrk="0" hangingPunct="0">
              <a:defRPr sz="1200" b="1">
                <a:solidFill>
                  <a:schemeClr val="tx1"/>
                </a:solidFill>
                <a:latin typeface="Arial" pitchFamily="34" charset="0"/>
                <a:cs typeface="Arial" pitchFamily="34" charset="0"/>
              </a:defRPr>
            </a:lvl5pPr>
            <a:lvl6pPr marL="2282825" defTabSz="900113" eaLnBrk="0" fontAlgn="base" hangingPunct="0">
              <a:spcBef>
                <a:spcPct val="0"/>
              </a:spcBef>
              <a:spcAft>
                <a:spcPct val="0"/>
              </a:spcAft>
              <a:defRPr sz="1200" b="1">
                <a:solidFill>
                  <a:schemeClr val="tx1"/>
                </a:solidFill>
                <a:latin typeface="Arial" pitchFamily="34" charset="0"/>
                <a:cs typeface="Arial" pitchFamily="34" charset="0"/>
              </a:defRPr>
            </a:lvl6pPr>
            <a:lvl7pPr marL="2740025" defTabSz="900113" eaLnBrk="0" fontAlgn="base" hangingPunct="0">
              <a:spcBef>
                <a:spcPct val="0"/>
              </a:spcBef>
              <a:spcAft>
                <a:spcPct val="0"/>
              </a:spcAft>
              <a:defRPr sz="1200" b="1">
                <a:solidFill>
                  <a:schemeClr val="tx1"/>
                </a:solidFill>
                <a:latin typeface="Arial" pitchFamily="34" charset="0"/>
                <a:cs typeface="Arial" pitchFamily="34" charset="0"/>
              </a:defRPr>
            </a:lvl7pPr>
            <a:lvl8pPr marL="3197225" defTabSz="900113" eaLnBrk="0" fontAlgn="base" hangingPunct="0">
              <a:spcBef>
                <a:spcPct val="0"/>
              </a:spcBef>
              <a:spcAft>
                <a:spcPct val="0"/>
              </a:spcAft>
              <a:defRPr sz="1200" b="1">
                <a:solidFill>
                  <a:schemeClr val="tx1"/>
                </a:solidFill>
                <a:latin typeface="Arial" pitchFamily="34" charset="0"/>
                <a:cs typeface="Arial" pitchFamily="34" charset="0"/>
              </a:defRPr>
            </a:lvl8pPr>
            <a:lvl9pPr marL="3654425" defTabSz="900113"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265EAA28-05A8-4981-84CD-7CCCC57B6827}" type="slidenum">
              <a:rPr lang="en-GB" altLang="en-US" sz="1041" b="0">
                <a:solidFill>
                  <a:srgbClr val="000000"/>
                </a:solidFill>
              </a:rPr>
              <a:pPr eaLnBrk="1" hangingPunct="1"/>
              <a:t>‹#›</a:t>
            </a:fld>
            <a:endParaRPr lang="en-GB" altLang="en-US" sz="1041" b="0" dirty="0">
              <a:solidFill>
                <a:srgbClr val="000000"/>
              </a:solidFill>
            </a:endParaRPr>
          </a:p>
        </p:txBody>
      </p:sp>
      <p:sp>
        <p:nvSpPr>
          <p:cNvPr id="2" name="Footer Placeholder 1"/>
          <p:cNvSpPr>
            <a:spLocks noGrp="1"/>
          </p:cNvSpPr>
          <p:nvPr>
            <p:ph type="ftr" sz="quarter" idx="3"/>
          </p:nvPr>
        </p:nvSpPr>
        <p:spPr>
          <a:xfrm>
            <a:off x="4166036" y="6356342"/>
            <a:ext cx="3859929" cy="364979"/>
          </a:xfrm>
          <a:prstGeom prst="rect">
            <a:avLst/>
          </a:prstGeom>
        </p:spPr>
        <p:txBody>
          <a:bodyPr vert="horz" lIns="91377" tIns="45688" rIns="91377" bIns="45688" rtlCol="0" anchor="ctr"/>
          <a:lstStyle>
            <a:lvl1pPr algn="ctr" defTabSz="952249">
              <a:defRPr sz="1135">
                <a:solidFill>
                  <a:srgbClr val="000000">
                    <a:tint val="75000"/>
                  </a:srgbClr>
                </a:solidFill>
                <a:latin typeface="Arial"/>
                <a:cs typeface="Arial"/>
              </a:defRPr>
            </a:lvl1pPr>
          </a:lstStyle>
          <a:p>
            <a:pPr>
              <a:defRPr/>
            </a:pPr>
            <a:endParaRPr lang="en-US" dirty="0"/>
          </a:p>
        </p:txBody>
      </p:sp>
    </p:spTree>
    <p:extLst>
      <p:ext uri="{BB962C8B-B14F-4D97-AF65-F5344CB8AC3E}">
        <p14:creationId xmlns:p14="http://schemas.microsoft.com/office/powerpoint/2010/main" val="417416276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Lst>
  <p:timing>
    <p:tnLst>
      <p:par>
        <p:cTn id="1" dur="indefinite" restart="never" nodeType="tmRoot"/>
      </p:par>
    </p:tnLst>
  </p:timing>
  <p:hf sldNum="0" hdr="0" dt="0"/>
  <p:txStyles>
    <p:titleStyle>
      <a:lvl1pPr algn="l" defTabSz="1100918" rtl="0" eaLnBrk="1" fontAlgn="base" hangingPunct="1">
        <a:lnSpc>
          <a:spcPct val="90000"/>
        </a:lnSpc>
        <a:spcBef>
          <a:spcPct val="0"/>
        </a:spcBef>
        <a:spcAft>
          <a:spcPct val="0"/>
        </a:spcAft>
        <a:defRPr sz="2081">
          <a:solidFill>
            <a:schemeClr val="tx2"/>
          </a:solidFill>
          <a:latin typeface="+mj-lt"/>
          <a:ea typeface="+mj-ea"/>
          <a:cs typeface="Arial" charset="0"/>
        </a:defRPr>
      </a:lvl1pPr>
      <a:lvl2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2pPr>
      <a:lvl3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3pPr>
      <a:lvl4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4pPr>
      <a:lvl5pPr algn="l" defTabSz="1100918" rtl="0" eaLnBrk="1" fontAlgn="base" hangingPunct="1">
        <a:lnSpc>
          <a:spcPct val="90000"/>
        </a:lnSpc>
        <a:spcBef>
          <a:spcPct val="0"/>
        </a:spcBef>
        <a:spcAft>
          <a:spcPct val="0"/>
        </a:spcAft>
        <a:defRPr sz="2081">
          <a:solidFill>
            <a:schemeClr val="tx2"/>
          </a:solidFill>
          <a:latin typeface="Arial" charset="0"/>
          <a:cs typeface="Arial" charset="0"/>
        </a:defRPr>
      </a:lvl5pPr>
      <a:lvl6pPr marL="432108" algn="l" defTabSz="1048762" rtl="0" eaLnBrk="1" fontAlgn="base" hangingPunct="1">
        <a:spcBef>
          <a:spcPct val="0"/>
        </a:spcBef>
        <a:spcAft>
          <a:spcPct val="0"/>
        </a:spcAft>
        <a:defRPr sz="2271">
          <a:solidFill>
            <a:schemeClr val="accent1"/>
          </a:solidFill>
          <a:latin typeface="Arial" charset="0"/>
        </a:defRPr>
      </a:lvl6pPr>
      <a:lvl7pPr marL="864211" algn="l" defTabSz="1048762" rtl="0" eaLnBrk="1" fontAlgn="base" hangingPunct="1">
        <a:spcBef>
          <a:spcPct val="0"/>
        </a:spcBef>
        <a:spcAft>
          <a:spcPct val="0"/>
        </a:spcAft>
        <a:defRPr sz="2271">
          <a:solidFill>
            <a:schemeClr val="accent1"/>
          </a:solidFill>
          <a:latin typeface="Arial" charset="0"/>
        </a:defRPr>
      </a:lvl7pPr>
      <a:lvl8pPr marL="1296320" algn="l" defTabSz="1048762" rtl="0" eaLnBrk="1" fontAlgn="base" hangingPunct="1">
        <a:spcBef>
          <a:spcPct val="0"/>
        </a:spcBef>
        <a:spcAft>
          <a:spcPct val="0"/>
        </a:spcAft>
        <a:defRPr sz="2271">
          <a:solidFill>
            <a:schemeClr val="accent1"/>
          </a:solidFill>
          <a:latin typeface="Arial" charset="0"/>
        </a:defRPr>
      </a:lvl8pPr>
      <a:lvl9pPr marL="1728424" algn="l" defTabSz="1048762" rtl="0" eaLnBrk="1" fontAlgn="base" hangingPunct="1">
        <a:spcBef>
          <a:spcPct val="0"/>
        </a:spcBef>
        <a:spcAft>
          <a:spcPct val="0"/>
        </a:spcAft>
        <a:defRPr sz="2271">
          <a:solidFill>
            <a:schemeClr val="accent1"/>
          </a:solidFill>
          <a:latin typeface="Arial" charset="0"/>
        </a:defRPr>
      </a:lvl9pPr>
    </p:titleStyle>
    <p:bodyStyle>
      <a:lvl1pPr marL="169719" indent="-169719" algn="l" defTabSz="851597" rtl="0" eaLnBrk="1" fontAlgn="base" hangingPunct="1">
        <a:spcBef>
          <a:spcPct val="20000"/>
        </a:spcBef>
        <a:spcAft>
          <a:spcPct val="0"/>
        </a:spcAft>
        <a:buClr>
          <a:schemeClr val="tx2"/>
        </a:buClr>
        <a:buFont typeface="Symbol" pitchFamily="18" charset="2"/>
        <a:buChar char="·"/>
        <a:defRPr sz="1608">
          <a:solidFill>
            <a:schemeClr val="tx1"/>
          </a:solidFill>
          <a:latin typeface="+mn-lt"/>
          <a:ea typeface="+mn-ea"/>
          <a:cs typeface="+mn-cs"/>
        </a:defRPr>
      </a:lvl1pPr>
      <a:lvl2pPr marL="339437" indent="-166715" algn="l" defTabSz="851597" rtl="0" eaLnBrk="1" fontAlgn="base" hangingPunct="1">
        <a:spcBef>
          <a:spcPct val="20000"/>
        </a:spcBef>
        <a:spcAft>
          <a:spcPct val="0"/>
        </a:spcAft>
        <a:buClr>
          <a:schemeClr val="tx2"/>
        </a:buClr>
        <a:buChar char="–"/>
        <a:defRPr sz="1325">
          <a:solidFill>
            <a:schemeClr val="tx1"/>
          </a:solidFill>
          <a:latin typeface="+mn-lt"/>
          <a:cs typeface="+mn-cs"/>
        </a:defRPr>
      </a:lvl2pPr>
      <a:lvl3pPr marL="509156" indent="-166715" algn="l" defTabSz="851597" rtl="0" eaLnBrk="1" fontAlgn="base" hangingPunct="1">
        <a:spcBef>
          <a:spcPct val="20000"/>
        </a:spcBef>
        <a:spcAft>
          <a:spcPct val="0"/>
        </a:spcAft>
        <a:buClr>
          <a:schemeClr val="tx2"/>
        </a:buClr>
        <a:buChar char="–"/>
        <a:defRPr sz="1135">
          <a:solidFill>
            <a:schemeClr val="tx1"/>
          </a:solidFill>
          <a:latin typeface="+mn-lt"/>
          <a:cs typeface="+mn-cs"/>
        </a:defRPr>
      </a:lvl3pPr>
      <a:lvl4pPr marL="678874" indent="-166715" algn="l" defTabSz="851597" rtl="0" eaLnBrk="1" fontAlgn="base" hangingPunct="1">
        <a:spcBef>
          <a:spcPct val="20000"/>
        </a:spcBef>
        <a:spcAft>
          <a:spcPct val="0"/>
        </a:spcAft>
        <a:buClr>
          <a:schemeClr val="tx2"/>
        </a:buClr>
        <a:buChar char="–"/>
        <a:defRPr sz="1041">
          <a:solidFill>
            <a:schemeClr val="tx1"/>
          </a:solidFill>
          <a:latin typeface="+mn-lt"/>
          <a:cs typeface="+mn-cs"/>
        </a:defRPr>
      </a:lvl4pPr>
      <a:lvl5pPr marL="1746749" indent="-210271" algn="l" defTabSz="851597" rtl="0" eaLnBrk="1" fontAlgn="base" hangingPunct="1">
        <a:spcBef>
          <a:spcPct val="20000"/>
        </a:spcBef>
        <a:spcAft>
          <a:spcPct val="0"/>
        </a:spcAft>
        <a:buClr>
          <a:schemeClr val="tx2"/>
        </a:buClr>
        <a:buChar char="–"/>
        <a:defRPr sz="1135">
          <a:solidFill>
            <a:schemeClr val="tx1"/>
          </a:solidFill>
          <a:latin typeface="+mn-lt"/>
          <a:cs typeface="+mn-cs"/>
        </a:defRPr>
      </a:lvl5pPr>
      <a:lvl6pPr marL="1459861" indent="-201052" algn="l" defTabSz="104876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6pPr>
      <a:lvl7pPr marL="1891968" indent="-201052" algn="l" defTabSz="104876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7pPr>
      <a:lvl8pPr marL="2324074" indent="-201052" algn="l" defTabSz="104876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8pPr>
      <a:lvl9pPr marL="2756181" indent="-201052" algn="l" defTabSz="1048762" rtl="0" eaLnBrk="1" fontAlgn="base" hangingPunct="1">
        <a:spcBef>
          <a:spcPct val="20000"/>
        </a:spcBef>
        <a:spcAft>
          <a:spcPct val="0"/>
        </a:spcAft>
        <a:buClr>
          <a:schemeClr val="accent1"/>
        </a:buClr>
        <a:buFont typeface="Times New Roman" pitchFamily="18" charset="0"/>
        <a:buChar char="–"/>
        <a:defRPr sz="757">
          <a:solidFill>
            <a:schemeClr val="tx1"/>
          </a:solidFill>
          <a:latin typeface="+mn-lt"/>
          <a:cs typeface="+mn-cs"/>
        </a:defRPr>
      </a:lvl9pPr>
    </p:bodyStyle>
    <p:otherStyle>
      <a:defPPr>
        <a:defRPr lang="en-US"/>
      </a:defPPr>
      <a:lvl1pPr marL="0" algn="l" defTabSz="864211" rtl="0" eaLnBrk="1" latinLnBrk="0" hangingPunct="1">
        <a:defRPr sz="1703" kern="1200">
          <a:solidFill>
            <a:schemeClr val="tx1"/>
          </a:solidFill>
          <a:latin typeface="+mn-lt"/>
          <a:ea typeface="+mn-ea"/>
          <a:cs typeface="+mn-cs"/>
        </a:defRPr>
      </a:lvl1pPr>
      <a:lvl2pPr marL="432108" algn="l" defTabSz="864211" rtl="0" eaLnBrk="1" latinLnBrk="0" hangingPunct="1">
        <a:defRPr sz="1703" kern="1200">
          <a:solidFill>
            <a:schemeClr val="tx1"/>
          </a:solidFill>
          <a:latin typeface="+mn-lt"/>
          <a:ea typeface="+mn-ea"/>
          <a:cs typeface="+mn-cs"/>
        </a:defRPr>
      </a:lvl2pPr>
      <a:lvl3pPr marL="864211" algn="l" defTabSz="864211" rtl="0" eaLnBrk="1" latinLnBrk="0" hangingPunct="1">
        <a:defRPr sz="1703" kern="1200">
          <a:solidFill>
            <a:schemeClr val="tx1"/>
          </a:solidFill>
          <a:latin typeface="+mn-lt"/>
          <a:ea typeface="+mn-ea"/>
          <a:cs typeface="+mn-cs"/>
        </a:defRPr>
      </a:lvl3pPr>
      <a:lvl4pPr marL="1296320" algn="l" defTabSz="864211" rtl="0" eaLnBrk="1" latinLnBrk="0" hangingPunct="1">
        <a:defRPr sz="1703" kern="1200">
          <a:solidFill>
            <a:schemeClr val="tx1"/>
          </a:solidFill>
          <a:latin typeface="+mn-lt"/>
          <a:ea typeface="+mn-ea"/>
          <a:cs typeface="+mn-cs"/>
        </a:defRPr>
      </a:lvl4pPr>
      <a:lvl5pPr marL="1728424" algn="l" defTabSz="864211" rtl="0" eaLnBrk="1" latinLnBrk="0" hangingPunct="1">
        <a:defRPr sz="1703" kern="1200">
          <a:solidFill>
            <a:schemeClr val="tx1"/>
          </a:solidFill>
          <a:latin typeface="+mn-lt"/>
          <a:ea typeface="+mn-ea"/>
          <a:cs typeface="+mn-cs"/>
        </a:defRPr>
      </a:lvl5pPr>
      <a:lvl6pPr marL="2160534" algn="l" defTabSz="864211" rtl="0" eaLnBrk="1" latinLnBrk="0" hangingPunct="1">
        <a:defRPr sz="1703" kern="1200">
          <a:solidFill>
            <a:schemeClr val="tx1"/>
          </a:solidFill>
          <a:latin typeface="+mn-lt"/>
          <a:ea typeface="+mn-ea"/>
          <a:cs typeface="+mn-cs"/>
        </a:defRPr>
      </a:lvl6pPr>
      <a:lvl7pPr marL="2592641" algn="l" defTabSz="864211" rtl="0" eaLnBrk="1" latinLnBrk="0" hangingPunct="1">
        <a:defRPr sz="1703" kern="1200">
          <a:solidFill>
            <a:schemeClr val="tx1"/>
          </a:solidFill>
          <a:latin typeface="+mn-lt"/>
          <a:ea typeface="+mn-ea"/>
          <a:cs typeface="+mn-cs"/>
        </a:defRPr>
      </a:lvl7pPr>
      <a:lvl8pPr marL="3024748" algn="l" defTabSz="864211" rtl="0" eaLnBrk="1" latinLnBrk="0" hangingPunct="1">
        <a:defRPr sz="1703" kern="1200">
          <a:solidFill>
            <a:schemeClr val="tx1"/>
          </a:solidFill>
          <a:latin typeface="+mn-lt"/>
          <a:ea typeface="+mn-ea"/>
          <a:cs typeface="+mn-cs"/>
        </a:defRPr>
      </a:lvl8pPr>
      <a:lvl9pPr marL="3456853" algn="l" defTabSz="864211" rtl="0" eaLnBrk="1" latinLnBrk="0" hangingPunct="1">
        <a:defRPr sz="17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cid:image006.jpg@01CFF854.65A7C9B0" TargetMode="Externa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jpeg"/><Relationship Id="rId3" Type="http://schemas.openxmlformats.org/officeDocument/2006/relationships/image" Target="cid:image006.jpg@01CFF854.65A7C9B0" TargetMode="External"/><Relationship Id="rId7" Type="http://schemas.openxmlformats.org/officeDocument/2006/relationships/image" Target="../media/image19.jpeg"/><Relationship Id="rId12" Type="http://schemas.openxmlformats.org/officeDocument/2006/relationships/image" Target="../media/image24.jpeg"/><Relationship Id="rId2" Type="http://schemas.openxmlformats.org/officeDocument/2006/relationships/image" Target="../media/image9.jpeg"/><Relationship Id="rId1" Type="http://schemas.openxmlformats.org/officeDocument/2006/relationships/slideLayout" Target="../slideLayouts/slideLayout8.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smtClean="0"/>
              <a:t>Line Managers’ Journey – Day Two</a:t>
            </a:r>
            <a:endParaRPr lang="en-US" dirty="0"/>
          </a:p>
        </p:txBody>
      </p:sp>
      <p:sp>
        <p:nvSpPr>
          <p:cNvPr id="3" name="Subtitle 2"/>
          <p:cNvSpPr>
            <a:spLocks noGrp="1"/>
          </p:cNvSpPr>
          <p:nvPr>
            <p:ph type="subTitle" sz="quarter" idx="1"/>
          </p:nvPr>
        </p:nvSpPr>
        <p:spPr/>
        <p:txBody>
          <a:bodyPr/>
          <a:lstStyle/>
          <a:p>
            <a:r>
              <a:rPr lang="en-US" dirty="0" smtClean="0"/>
              <a:t>Shake up – wake up!</a:t>
            </a:r>
          </a:p>
          <a:p>
            <a:endParaRPr lang="en-US" dirty="0"/>
          </a:p>
        </p:txBody>
      </p:sp>
      <p:pic>
        <p:nvPicPr>
          <p:cNvPr id="5" name="25A1F1B6-5F60-4EAC-94FD-8B7E7D36B5A6" descr="cid:image006.jpg@01CFF854.65A7C9B0"/>
          <p:cNvPicPr>
            <a:picLocks noChangeAspect="1" noChangeArrowheads="1"/>
          </p:cNvPicPr>
          <p:nvPr/>
        </p:nvPicPr>
        <p:blipFill rotWithShape="1">
          <a:blip r:embed="rId2" r:link="rId3" cstate="print">
            <a:clrChange>
              <a:clrFrom>
                <a:srgbClr val="FDFDFD"/>
              </a:clrFrom>
              <a:clrTo>
                <a:srgbClr val="FDFDFD">
                  <a:alpha val="0"/>
                </a:srgbClr>
              </a:clrTo>
            </a:clrChange>
          </a:blip>
          <a:srcRect l="13043" r="17391" b="17391"/>
          <a:stretch/>
        </p:blipFill>
        <p:spPr bwMode="auto">
          <a:xfrm>
            <a:off x="9381049" y="3268838"/>
            <a:ext cx="1819149" cy="2160240"/>
          </a:xfrm>
          <a:prstGeom prst="rect">
            <a:avLst/>
          </a:prstGeom>
          <a:noFill/>
          <a:ln w="9525">
            <a:noFill/>
            <a:miter lim="800000"/>
            <a:headEnd/>
            <a:tailEnd/>
          </a:ln>
        </p:spPr>
      </p:pic>
    </p:spTree>
    <p:extLst>
      <p:ext uri="{BB962C8B-B14F-4D97-AF65-F5344CB8AC3E}">
        <p14:creationId xmlns:p14="http://schemas.microsoft.com/office/powerpoint/2010/main" val="2444018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70962" y="383310"/>
            <a:ext cx="10022930" cy="6193291"/>
            <a:chOff x="570962" y="383310"/>
            <a:chExt cx="10022930" cy="6193291"/>
          </a:xfrm>
        </p:grpSpPr>
        <p:sp>
          <p:nvSpPr>
            <p:cNvPr id="3" name="Rounded Rectangle 2"/>
            <p:cNvSpPr/>
            <p:nvPr/>
          </p:nvSpPr>
          <p:spPr>
            <a:xfrm>
              <a:off x="570962" y="935826"/>
              <a:ext cx="6269671" cy="2349579"/>
            </a:xfrm>
            <a:prstGeom prst="roundRect">
              <a:avLst/>
            </a:prstGeom>
            <a:ln>
              <a:noFill/>
            </a:ln>
          </p:spPr>
          <p:txBody>
            <a:bodyPr wrap="square">
              <a:spAutoFit/>
            </a:bodyPr>
            <a:lstStyle/>
            <a:p>
              <a:pPr indent="171450" eaLnBrk="0" hangingPunct="0">
                <a:lnSpc>
                  <a:spcPct val="150000"/>
                </a:lnSpc>
                <a:tabLst>
                  <a:tab pos="342900" algn="r"/>
                  <a:tab pos="1977629" algn="ctr"/>
                  <a:tab pos="3955256" algn="r"/>
                </a:tabLst>
                <a:defRPr/>
              </a:pPr>
              <a:r>
                <a:rPr lang="en-GB" sz="1200" b="1" dirty="0">
                  <a:solidFill>
                    <a:schemeClr val="accent1">
                      <a:lumMod val="50000"/>
                    </a:schemeClr>
                  </a:solidFill>
                  <a:ea typeface="Times New Roman" pitchFamily="18" charset="0"/>
                  <a:cs typeface="Arial" pitchFamily="34" charset="0"/>
                </a:rPr>
                <a:t>Think </a:t>
              </a:r>
            </a:p>
            <a:p>
              <a:pPr marL="214313" indent="-214313" eaLnBrk="0" hangingPunct="0">
                <a:buFont typeface="Arial" panose="020B0604020202020204" pitchFamily="34" charset="0"/>
                <a:buChar char="•"/>
                <a:tabLst>
                  <a:tab pos="342900" algn="r"/>
                  <a:tab pos="1977629" algn="ctr"/>
                  <a:tab pos="3955256" algn="r"/>
                </a:tabLst>
                <a:defRPr/>
              </a:pPr>
              <a:r>
                <a:rPr lang="en-GB" sz="1200" dirty="0">
                  <a:solidFill>
                    <a:schemeClr val="accent1">
                      <a:lumMod val="50000"/>
                    </a:schemeClr>
                  </a:solidFill>
                  <a:ea typeface="Times New Roman" pitchFamily="18" charset="0"/>
                  <a:cs typeface="Arial" pitchFamily="34" charset="0"/>
                </a:rPr>
                <a:t>“</a:t>
              </a:r>
              <a:r>
                <a:rPr lang="en-IN" sz="1200" dirty="0">
                  <a:solidFill>
                    <a:schemeClr val="accent1">
                      <a:lumMod val="50000"/>
                    </a:schemeClr>
                  </a:solidFill>
                </a:rPr>
                <a:t>It is possible to develop a wide spectrum of colours in our leadership styles palette. We all have all the colours, it’s just a matter of unlocking them.</a:t>
              </a:r>
              <a:r>
                <a:rPr lang="en-GB" sz="1200" dirty="0" smtClean="0">
                  <a:solidFill>
                    <a:schemeClr val="accent1">
                      <a:lumMod val="50000"/>
                    </a:schemeClr>
                  </a:solidFill>
                  <a:ea typeface="Times New Roman" pitchFamily="18" charset="0"/>
                  <a:cs typeface="Arial" pitchFamily="34" charset="0"/>
                </a:rPr>
                <a:t>”</a:t>
              </a:r>
            </a:p>
            <a:p>
              <a:pPr marL="214313" indent="-214313" eaLnBrk="0" hangingPunct="0">
                <a:buFont typeface="Arial" panose="020B0604020202020204" pitchFamily="34" charset="0"/>
                <a:buChar char="•"/>
                <a:tabLst>
                  <a:tab pos="342900" algn="r"/>
                  <a:tab pos="1977629" algn="ctr"/>
                  <a:tab pos="3955256" algn="r"/>
                </a:tabLst>
                <a:defRPr/>
              </a:pPr>
              <a:r>
                <a:rPr lang="en-GB" sz="1200" dirty="0" smtClean="0">
                  <a:solidFill>
                    <a:schemeClr val="accent1">
                      <a:lumMod val="50000"/>
                    </a:schemeClr>
                  </a:solidFill>
                  <a:ea typeface="Times New Roman" pitchFamily="18" charset="0"/>
                  <a:cs typeface="Arial" pitchFamily="34" charset="0"/>
                </a:rPr>
                <a:t>“I have a responsibility towards my team”</a:t>
              </a:r>
            </a:p>
            <a:p>
              <a:pPr marL="214313" indent="-214313" eaLnBrk="0" hangingPunct="0">
                <a:buFont typeface="Arial" panose="020B0604020202020204" pitchFamily="34" charset="0"/>
                <a:buChar char="•"/>
                <a:tabLst>
                  <a:tab pos="342900" algn="r"/>
                  <a:tab pos="1977629" algn="ctr"/>
                  <a:tab pos="3955256" algn="r"/>
                </a:tabLst>
                <a:defRPr/>
              </a:pPr>
              <a:r>
                <a:rPr lang="en-GB" sz="1200" dirty="0" smtClean="0">
                  <a:solidFill>
                    <a:schemeClr val="accent1">
                      <a:lumMod val="50000"/>
                    </a:schemeClr>
                  </a:solidFill>
                  <a:ea typeface="Times New Roman" pitchFamily="18" charset="0"/>
                  <a:cs typeface="Arial" pitchFamily="34" charset="0"/>
                </a:rPr>
                <a:t>“If </a:t>
              </a:r>
              <a:r>
                <a:rPr lang="en-GB" sz="1200" dirty="0">
                  <a:solidFill>
                    <a:schemeClr val="accent1">
                      <a:lumMod val="50000"/>
                    </a:schemeClr>
                  </a:solidFill>
                  <a:ea typeface="Times New Roman" pitchFamily="18" charset="0"/>
                  <a:cs typeface="Arial" pitchFamily="34" charset="0"/>
                </a:rPr>
                <a:t>I don’t set a culture of accountability I will not be able to manage.”</a:t>
              </a:r>
            </a:p>
            <a:p>
              <a:pPr marL="214313" indent="-214313" eaLnBrk="0" hangingPunct="0">
                <a:buFont typeface="Arial" panose="020B0604020202020204" pitchFamily="34" charset="0"/>
                <a:buChar char="•"/>
                <a:tabLst>
                  <a:tab pos="342900" algn="r"/>
                  <a:tab pos="1977629" algn="ctr"/>
                  <a:tab pos="3955256" algn="r"/>
                </a:tabLst>
                <a:defRPr/>
              </a:pPr>
              <a:r>
                <a:rPr lang="en-GB" sz="1200" dirty="0">
                  <a:solidFill>
                    <a:schemeClr val="accent1">
                      <a:lumMod val="50000"/>
                    </a:schemeClr>
                  </a:solidFill>
                  <a:ea typeface="Times New Roman" pitchFamily="18" charset="0"/>
                  <a:cs typeface="Arial" pitchFamily="34" charset="0"/>
                </a:rPr>
                <a:t>“I must change some of my patterns of behaviour to grow as a </a:t>
              </a:r>
              <a:r>
                <a:rPr lang="en-GB" sz="1200" dirty="0" smtClean="0">
                  <a:solidFill>
                    <a:schemeClr val="accent1">
                      <a:lumMod val="50000"/>
                    </a:schemeClr>
                  </a:solidFill>
                  <a:ea typeface="Times New Roman" pitchFamily="18" charset="0"/>
                  <a:cs typeface="Arial" pitchFamily="34" charset="0"/>
                </a:rPr>
                <a:t>leader”</a:t>
              </a:r>
            </a:p>
            <a:p>
              <a:pPr marL="214313" indent="-214313" eaLnBrk="0" hangingPunct="0">
                <a:buFont typeface="Arial" panose="020B0604020202020204" pitchFamily="34" charset="0"/>
                <a:buChar char="•"/>
                <a:tabLst>
                  <a:tab pos="342900" algn="r"/>
                  <a:tab pos="1977629" algn="ctr"/>
                  <a:tab pos="3955256" algn="r"/>
                </a:tabLst>
                <a:defRPr/>
              </a:pPr>
              <a:r>
                <a:rPr lang="en-GB" sz="1200" dirty="0" smtClean="0">
                  <a:solidFill>
                    <a:schemeClr val="accent1">
                      <a:lumMod val="50000"/>
                    </a:schemeClr>
                  </a:solidFill>
                  <a:ea typeface="Times New Roman" pitchFamily="18" charset="0"/>
                  <a:cs typeface="Arial" pitchFamily="34" charset="0"/>
                </a:rPr>
                <a:t>“Communication is not repeating or forwarding”.</a:t>
              </a:r>
              <a:endParaRPr lang="en-GB" sz="1200" dirty="0">
                <a:solidFill>
                  <a:schemeClr val="accent1">
                    <a:lumMod val="50000"/>
                  </a:schemeClr>
                </a:solidFill>
                <a:ea typeface="Times New Roman" pitchFamily="18" charset="0"/>
                <a:cs typeface="Arial" pitchFamily="34" charset="0"/>
              </a:endParaRPr>
            </a:p>
            <a:p>
              <a:pPr marL="214313" indent="-214313" eaLnBrk="0" hangingPunct="0">
                <a:buFont typeface="Arial" panose="020B0604020202020204" pitchFamily="34" charset="0"/>
                <a:buChar char="•"/>
                <a:tabLst>
                  <a:tab pos="342900" algn="r"/>
                  <a:tab pos="1977629" algn="ctr"/>
                  <a:tab pos="3955256" algn="r"/>
                </a:tabLst>
                <a:defRPr/>
              </a:pPr>
              <a:endParaRPr lang="en-GB" sz="1200" dirty="0">
                <a:solidFill>
                  <a:schemeClr val="accent1">
                    <a:lumMod val="50000"/>
                  </a:schemeClr>
                </a:solidFill>
                <a:ea typeface="Times New Roman" pitchFamily="18" charset="0"/>
                <a:cs typeface="Arial" pitchFamily="34" charset="0"/>
              </a:endParaRPr>
            </a:p>
            <a:p>
              <a:pPr marL="214313" indent="-214313" eaLnBrk="0" hangingPunct="0">
                <a:buFont typeface="Arial" panose="020B0604020202020204" pitchFamily="34" charset="0"/>
                <a:buChar char="•"/>
                <a:tabLst>
                  <a:tab pos="342900" algn="r"/>
                  <a:tab pos="1977629" algn="ctr"/>
                  <a:tab pos="3955256" algn="r"/>
                </a:tabLst>
                <a:defRPr/>
              </a:pPr>
              <a:endParaRPr lang="en-GB" sz="1200" dirty="0">
                <a:solidFill>
                  <a:schemeClr val="accent2"/>
                </a:solidFill>
                <a:ea typeface="Times New Roman" pitchFamily="18" charset="0"/>
                <a:cs typeface="Arial" pitchFamily="34" charset="0"/>
              </a:endParaRPr>
            </a:p>
            <a:p>
              <a:pPr marL="214313" indent="-214313" eaLnBrk="0" hangingPunct="0">
                <a:lnSpc>
                  <a:spcPct val="150000"/>
                </a:lnSpc>
                <a:buFont typeface="Arial" panose="020B0604020202020204" pitchFamily="34" charset="0"/>
                <a:buChar char="•"/>
                <a:tabLst>
                  <a:tab pos="342900" algn="r"/>
                  <a:tab pos="1977629" algn="ctr"/>
                  <a:tab pos="3955256" algn="r"/>
                </a:tabLst>
                <a:defRPr/>
              </a:pPr>
              <a:endParaRPr lang="en-US" sz="1200" dirty="0">
                <a:solidFill>
                  <a:schemeClr val="accent2"/>
                </a:solidFill>
                <a:cs typeface="Arial" pitchFamily="34" charset="0"/>
              </a:endParaRPr>
            </a:p>
          </p:txBody>
        </p:sp>
        <p:sp>
          <p:nvSpPr>
            <p:cNvPr id="4" name="Rounded Rectangle 3"/>
            <p:cNvSpPr/>
            <p:nvPr/>
          </p:nvSpPr>
          <p:spPr>
            <a:xfrm>
              <a:off x="1584580" y="2758534"/>
              <a:ext cx="5786468" cy="2656046"/>
            </a:xfrm>
            <a:prstGeom prst="roundRect">
              <a:avLst/>
            </a:prstGeom>
            <a:ln>
              <a:noFill/>
            </a:ln>
          </p:spPr>
          <p:txBody>
            <a:bodyPr wrap="square">
              <a:spAutoFit/>
            </a:bodyPr>
            <a:lstStyle/>
            <a:p>
              <a:pPr eaLnBrk="0" hangingPunct="0">
                <a:lnSpc>
                  <a:spcPct val="150000"/>
                </a:lnSpc>
                <a:tabLst>
                  <a:tab pos="342900" algn="r"/>
                  <a:tab pos="1977629" algn="ctr"/>
                  <a:tab pos="3955256" algn="r"/>
                </a:tabLst>
                <a:defRPr/>
              </a:pPr>
              <a:r>
                <a:rPr lang="en-GB" sz="1200" b="1" dirty="0">
                  <a:solidFill>
                    <a:schemeClr val="tx1">
                      <a:lumMod val="65000"/>
                      <a:lumOff val="35000"/>
                    </a:schemeClr>
                  </a:solidFill>
                  <a:ea typeface="Times New Roman" pitchFamily="18" charset="0"/>
                  <a:cs typeface="Arial" pitchFamily="34" charset="0"/>
                </a:rPr>
                <a:t>Feel:</a:t>
              </a:r>
              <a:endParaRPr lang="en-US" sz="1200" dirty="0">
                <a:solidFill>
                  <a:schemeClr val="tx1">
                    <a:lumMod val="65000"/>
                    <a:lumOff val="35000"/>
                  </a:schemeClr>
                </a:solidFill>
                <a:cs typeface="Arial" pitchFamily="34" charset="0"/>
              </a:endParaRPr>
            </a:p>
            <a:p>
              <a:pPr indent="171450" eaLnBrk="0" hangingPunct="0">
                <a:buFontTx/>
                <a:buChar char="•"/>
                <a:tabLst>
                  <a:tab pos="342900" algn="r"/>
                  <a:tab pos="1977629" algn="ctr"/>
                  <a:tab pos="3955256" algn="r"/>
                </a:tabLst>
                <a:defRPr/>
              </a:pPr>
              <a:r>
                <a:rPr lang="en-GB" sz="1200" dirty="0">
                  <a:solidFill>
                    <a:schemeClr val="tx1">
                      <a:lumMod val="65000"/>
                      <a:lumOff val="35000"/>
                    </a:schemeClr>
                  </a:solidFill>
                  <a:cs typeface="Arial" pitchFamily="34" charset="0"/>
                </a:rPr>
                <a:t>Ready to use my whole being to create more impact in communication.</a:t>
              </a:r>
            </a:p>
            <a:p>
              <a:pPr indent="171450" eaLnBrk="0" hangingPunct="0">
                <a:buFontTx/>
                <a:buChar char="•"/>
                <a:tabLst>
                  <a:tab pos="342900" algn="r"/>
                  <a:tab pos="1977629" algn="ctr"/>
                  <a:tab pos="3955256" algn="r"/>
                </a:tabLst>
                <a:defRPr/>
              </a:pPr>
              <a:r>
                <a:rPr lang="en-GB" sz="1200" dirty="0">
                  <a:solidFill>
                    <a:schemeClr val="tx1">
                      <a:lumMod val="65000"/>
                      <a:lumOff val="35000"/>
                    </a:schemeClr>
                  </a:solidFill>
                  <a:cs typeface="Arial" pitchFamily="34" charset="0"/>
                </a:rPr>
                <a:t>Challenged to ask when I don’t know</a:t>
              </a:r>
            </a:p>
            <a:p>
              <a:pPr indent="171450" eaLnBrk="0" hangingPunct="0">
                <a:buFontTx/>
                <a:buChar char="•"/>
                <a:tabLst>
                  <a:tab pos="342900" algn="r"/>
                  <a:tab pos="1977629" algn="ctr"/>
                  <a:tab pos="3955256" algn="r"/>
                </a:tabLst>
                <a:defRPr/>
              </a:pPr>
              <a:r>
                <a:rPr lang="en-GB" sz="1200" dirty="0">
                  <a:solidFill>
                    <a:schemeClr val="tx1">
                      <a:lumMod val="65000"/>
                      <a:lumOff val="35000"/>
                    </a:schemeClr>
                  </a:solidFill>
                  <a:cs typeface="Arial" pitchFamily="34" charset="0"/>
                </a:rPr>
                <a:t>Ready to own up to my word</a:t>
              </a:r>
            </a:p>
            <a:p>
              <a:pPr indent="171450" eaLnBrk="0" hangingPunct="0">
                <a:buFontTx/>
                <a:buChar char="•"/>
                <a:tabLst>
                  <a:tab pos="342900" algn="r"/>
                  <a:tab pos="1977629" algn="ctr"/>
                  <a:tab pos="3955256" algn="r"/>
                </a:tabLst>
                <a:defRPr/>
              </a:pPr>
              <a:r>
                <a:rPr lang="en-GB" sz="1200" dirty="0" smtClean="0">
                  <a:solidFill>
                    <a:schemeClr val="tx1">
                      <a:lumMod val="65000"/>
                      <a:lumOff val="35000"/>
                    </a:schemeClr>
                  </a:solidFill>
                  <a:cs typeface="Arial" pitchFamily="34" charset="0"/>
                </a:rPr>
                <a:t>I am aligned to my audience needs</a:t>
              </a:r>
            </a:p>
            <a:p>
              <a:pPr indent="171450" eaLnBrk="0" hangingPunct="0">
                <a:buFontTx/>
                <a:buChar char="•"/>
                <a:tabLst>
                  <a:tab pos="342900" algn="r"/>
                  <a:tab pos="1977629" algn="ctr"/>
                  <a:tab pos="3955256" algn="r"/>
                </a:tabLst>
                <a:defRPr/>
              </a:pPr>
              <a:r>
                <a:rPr lang="en-GB" sz="1200" dirty="0" smtClean="0">
                  <a:solidFill>
                    <a:schemeClr val="tx1">
                      <a:lumMod val="65000"/>
                      <a:lumOff val="35000"/>
                    </a:schemeClr>
                  </a:solidFill>
                  <a:cs typeface="Arial" pitchFamily="34" charset="0"/>
                </a:rPr>
                <a:t>Transparency is the key.</a:t>
              </a:r>
            </a:p>
            <a:p>
              <a:pPr eaLnBrk="0" hangingPunct="0">
                <a:tabLst>
                  <a:tab pos="342900" algn="r"/>
                  <a:tab pos="1977629" algn="ctr"/>
                  <a:tab pos="3955256" algn="r"/>
                </a:tabLst>
                <a:defRPr/>
              </a:pPr>
              <a:endParaRPr lang="en-GB" sz="1200" dirty="0" smtClean="0">
                <a:solidFill>
                  <a:schemeClr val="tx1">
                    <a:lumMod val="65000"/>
                    <a:lumOff val="35000"/>
                  </a:schemeClr>
                </a:solidFill>
                <a:cs typeface="Arial" pitchFamily="34" charset="0"/>
              </a:endParaRPr>
            </a:p>
            <a:p>
              <a:pPr indent="171450" eaLnBrk="0" hangingPunct="0">
                <a:buFontTx/>
                <a:buChar char="•"/>
                <a:tabLst>
                  <a:tab pos="342900" algn="r"/>
                  <a:tab pos="1977629" algn="ctr"/>
                  <a:tab pos="3955256" algn="r"/>
                </a:tabLst>
                <a:defRPr/>
              </a:pPr>
              <a:endParaRPr lang="en-GB" sz="1200" dirty="0">
                <a:solidFill>
                  <a:schemeClr val="tx1">
                    <a:lumMod val="65000"/>
                    <a:lumOff val="35000"/>
                  </a:schemeClr>
                </a:solidFill>
                <a:cs typeface="Arial" pitchFamily="34" charset="0"/>
              </a:endParaRPr>
            </a:p>
            <a:p>
              <a:pPr eaLnBrk="0" hangingPunct="0">
                <a:tabLst>
                  <a:tab pos="342900" algn="r"/>
                  <a:tab pos="1977629" algn="ctr"/>
                  <a:tab pos="3955256" algn="r"/>
                </a:tabLst>
                <a:defRPr/>
              </a:pPr>
              <a:endParaRPr lang="en-GB" sz="1200" dirty="0">
                <a:solidFill>
                  <a:schemeClr val="tx1">
                    <a:lumMod val="65000"/>
                    <a:lumOff val="35000"/>
                  </a:schemeClr>
                </a:solidFill>
                <a:cs typeface="Arial" pitchFamily="34" charset="0"/>
              </a:endParaRPr>
            </a:p>
            <a:p>
              <a:pPr indent="171450" eaLnBrk="0" hangingPunct="0">
                <a:buFontTx/>
                <a:buChar char="•"/>
                <a:tabLst>
                  <a:tab pos="342900" algn="r"/>
                  <a:tab pos="1977629" algn="ctr"/>
                  <a:tab pos="3955256" algn="r"/>
                </a:tabLst>
                <a:defRPr/>
              </a:pPr>
              <a:endParaRPr lang="en-GB" sz="1200" b="1" dirty="0">
                <a:solidFill>
                  <a:schemeClr val="tx1">
                    <a:lumMod val="65000"/>
                    <a:lumOff val="35000"/>
                  </a:schemeClr>
                </a:solidFill>
                <a:cs typeface="Arial" pitchFamily="34" charset="0"/>
              </a:endParaRPr>
            </a:p>
            <a:p>
              <a:pPr indent="171450" eaLnBrk="0" hangingPunct="0">
                <a:buFontTx/>
                <a:buChar char="•"/>
                <a:tabLst>
                  <a:tab pos="342900" algn="r"/>
                  <a:tab pos="1977629" algn="ctr"/>
                  <a:tab pos="3955256" algn="r"/>
                </a:tabLst>
                <a:defRPr/>
              </a:pPr>
              <a:endParaRPr lang="en-GB" sz="1200" dirty="0">
                <a:solidFill>
                  <a:schemeClr val="tx1">
                    <a:lumMod val="65000"/>
                    <a:lumOff val="35000"/>
                  </a:schemeClr>
                </a:solidFill>
                <a:cs typeface="Arial" pitchFamily="34" charset="0"/>
              </a:endParaRPr>
            </a:p>
            <a:p>
              <a:pPr indent="171450" eaLnBrk="0" hangingPunct="0">
                <a:buFontTx/>
                <a:buChar char="•"/>
                <a:tabLst>
                  <a:tab pos="342900" algn="r"/>
                  <a:tab pos="1977629" algn="ctr"/>
                  <a:tab pos="3955256" algn="r"/>
                </a:tabLst>
                <a:defRPr/>
              </a:pPr>
              <a:endParaRPr lang="en-GB" sz="1200" dirty="0">
                <a:solidFill>
                  <a:schemeClr val="tx1">
                    <a:lumMod val="65000"/>
                    <a:lumOff val="35000"/>
                  </a:schemeClr>
                </a:solidFill>
                <a:cs typeface="Arial" pitchFamily="34" charset="0"/>
              </a:endParaRPr>
            </a:p>
          </p:txBody>
        </p:sp>
        <p:sp>
          <p:nvSpPr>
            <p:cNvPr id="5" name="Rounded Rectangle 4"/>
            <p:cNvSpPr/>
            <p:nvPr/>
          </p:nvSpPr>
          <p:spPr>
            <a:xfrm>
              <a:off x="2952099" y="4533488"/>
              <a:ext cx="5414947" cy="2043113"/>
            </a:xfrm>
            <a:prstGeom prst="roundRect">
              <a:avLst/>
            </a:prstGeom>
            <a:ln>
              <a:noFill/>
            </a:ln>
          </p:spPr>
          <p:txBody>
            <a:bodyPr wrap="square">
              <a:spAutoFit/>
            </a:bodyPr>
            <a:lstStyle/>
            <a:p>
              <a:pPr indent="171450" eaLnBrk="0" hangingPunct="0">
                <a:lnSpc>
                  <a:spcPct val="150000"/>
                </a:lnSpc>
                <a:tabLst>
                  <a:tab pos="342900" algn="r"/>
                  <a:tab pos="1977629" algn="ctr"/>
                  <a:tab pos="3955256" algn="r"/>
                </a:tabLst>
                <a:defRPr/>
              </a:pPr>
              <a:r>
                <a:rPr lang="en-GB" sz="1200" b="1" dirty="0">
                  <a:solidFill>
                    <a:schemeClr val="bg2">
                      <a:lumMod val="50000"/>
                    </a:schemeClr>
                  </a:solidFill>
                  <a:ea typeface="Times New Roman" pitchFamily="18" charset="0"/>
                  <a:cs typeface="Arial" pitchFamily="34" charset="0"/>
                </a:rPr>
                <a:t>Be able to:</a:t>
              </a:r>
            </a:p>
            <a:p>
              <a:pPr indent="171450" eaLnBrk="0" hangingPunct="0">
                <a:buFontTx/>
                <a:buChar char="•"/>
                <a:tabLst>
                  <a:tab pos="342900" algn="r"/>
                  <a:tab pos="1977629" algn="ctr"/>
                  <a:tab pos="3955256" algn="r"/>
                </a:tabLst>
                <a:defRPr/>
              </a:pPr>
              <a:r>
                <a:rPr lang="en-US" sz="1200" dirty="0">
                  <a:solidFill>
                    <a:schemeClr val="bg2">
                      <a:lumMod val="50000"/>
                    </a:schemeClr>
                  </a:solidFill>
                  <a:cs typeface="Arial" pitchFamily="34" charset="0"/>
                </a:rPr>
                <a:t>Handle difficult conversations.</a:t>
              </a:r>
            </a:p>
            <a:p>
              <a:pPr indent="171450" eaLnBrk="0" hangingPunct="0">
                <a:buFontTx/>
                <a:buChar char="•"/>
                <a:tabLst>
                  <a:tab pos="342900" algn="r"/>
                  <a:tab pos="1977629" algn="ctr"/>
                  <a:tab pos="3955256" algn="r"/>
                </a:tabLst>
                <a:defRPr/>
              </a:pPr>
              <a:r>
                <a:rPr lang="en-US" sz="1200" dirty="0">
                  <a:solidFill>
                    <a:schemeClr val="bg2">
                      <a:lumMod val="50000"/>
                    </a:schemeClr>
                  </a:solidFill>
                  <a:cs typeface="Arial" pitchFamily="34" charset="0"/>
                </a:rPr>
                <a:t>Create a culture where there is permission to fail.</a:t>
              </a:r>
            </a:p>
            <a:p>
              <a:pPr indent="171450" eaLnBrk="0" hangingPunct="0">
                <a:buFontTx/>
                <a:buChar char="•"/>
                <a:tabLst>
                  <a:tab pos="342900" algn="r"/>
                  <a:tab pos="1977629" algn="ctr"/>
                  <a:tab pos="3955256" algn="r"/>
                </a:tabLst>
                <a:defRPr/>
              </a:pPr>
              <a:r>
                <a:rPr lang="en-US" sz="1200" dirty="0">
                  <a:solidFill>
                    <a:schemeClr val="bg2">
                      <a:lumMod val="50000"/>
                    </a:schemeClr>
                  </a:solidFill>
                  <a:cs typeface="Arial" pitchFamily="34" charset="0"/>
                </a:rPr>
                <a:t>Motivate my team</a:t>
              </a:r>
              <a:r>
                <a:rPr lang="en-US" sz="1200" dirty="0" smtClean="0">
                  <a:solidFill>
                    <a:schemeClr val="bg2">
                      <a:lumMod val="50000"/>
                    </a:schemeClr>
                  </a:solidFill>
                  <a:cs typeface="Arial" pitchFamily="34" charset="0"/>
                </a:rPr>
                <a:t>.</a:t>
              </a:r>
            </a:p>
            <a:p>
              <a:pPr indent="171450" eaLnBrk="0" hangingPunct="0">
                <a:buFontTx/>
                <a:buChar char="•"/>
                <a:tabLst>
                  <a:tab pos="342900" algn="r"/>
                  <a:tab pos="1977629" algn="ctr"/>
                  <a:tab pos="3955256" algn="r"/>
                </a:tabLst>
                <a:defRPr/>
              </a:pPr>
              <a:r>
                <a:rPr lang="en-US" sz="1200" dirty="0" smtClean="0">
                  <a:solidFill>
                    <a:schemeClr val="bg2">
                      <a:lumMod val="50000"/>
                    </a:schemeClr>
                  </a:solidFill>
                  <a:cs typeface="Arial" pitchFamily="34" charset="0"/>
                </a:rPr>
                <a:t>Ask, if I am not sure.</a:t>
              </a:r>
              <a:endParaRPr lang="en-US" sz="1200" dirty="0">
                <a:solidFill>
                  <a:schemeClr val="bg2">
                    <a:lumMod val="50000"/>
                  </a:schemeClr>
                </a:solidFill>
                <a:cs typeface="Arial" pitchFamily="34" charset="0"/>
              </a:endParaRPr>
            </a:p>
            <a:p>
              <a:pPr indent="171450" eaLnBrk="0" hangingPunct="0">
                <a:buFontTx/>
                <a:buChar char="•"/>
                <a:tabLst>
                  <a:tab pos="342900" algn="r"/>
                  <a:tab pos="1977629" algn="ctr"/>
                  <a:tab pos="3955256" algn="r"/>
                </a:tabLst>
                <a:defRPr/>
              </a:pPr>
              <a:r>
                <a:rPr lang="en-US" sz="1200" dirty="0">
                  <a:solidFill>
                    <a:schemeClr val="bg2">
                      <a:lumMod val="50000"/>
                    </a:schemeClr>
                  </a:solidFill>
                  <a:cs typeface="Arial" pitchFamily="34" charset="0"/>
                </a:rPr>
                <a:t>Create a culture of transparency.</a:t>
              </a:r>
            </a:p>
            <a:p>
              <a:pPr indent="171450" eaLnBrk="0" hangingPunct="0">
                <a:buFontTx/>
                <a:buChar char="•"/>
                <a:tabLst>
                  <a:tab pos="342900" algn="r"/>
                  <a:tab pos="1977629" algn="ctr"/>
                  <a:tab pos="3955256" algn="r"/>
                </a:tabLst>
                <a:defRPr/>
              </a:pPr>
              <a:endParaRPr lang="en-US" sz="1200" dirty="0">
                <a:solidFill>
                  <a:schemeClr val="bg2">
                    <a:lumMod val="50000"/>
                  </a:schemeClr>
                </a:solidFill>
                <a:cs typeface="Arial" pitchFamily="34" charset="0"/>
              </a:endParaRPr>
            </a:p>
            <a:p>
              <a:pPr indent="171450" eaLnBrk="0" hangingPunct="0">
                <a:buFontTx/>
                <a:buChar char="•"/>
                <a:tabLst>
                  <a:tab pos="342900" algn="r"/>
                  <a:tab pos="1977629" algn="ctr"/>
                  <a:tab pos="3955256" algn="r"/>
                </a:tabLst>
                <a:defRPr/>
              </a:pPr>
              <a:endParaRPr lang="en-US" sz="1200" dirty="0">
                <a:solidFill>
                  <a:schemeClr val="bg2">
                    <a:lumMod val="50000"/>
                  </a:schemeClr>
                </a:solidFill>
                <a:cs typeface="Arial" pitchFamily="34" charset="0"/>
              </a:endParaRPr>
            </a:p>
            <a:p>
              <a:pPr indent="171450" eaLnBrk="0" hangingPunct="0">
                <a:buFontTx/>
                <a:buChar char="•"/>
                <a:tabLst>
                  <a:tab pos="342900" algn="r"/>
                  <a:tab pos="1977629" algn="ctr"/>
                  <a:tab pos="3955256" algn="r"/>
                </a:tabLst>
                <a:defRPr/>
              </a:pPr>
              <a:endParaRPr lang="en-US" sz="1200" dirty="0">
                <a:solidFill>
                  <a:schemeClr val="bg2">
                    <a:lumMod val="50000"/>
                  </a:schemeClr>
                </a:solidFill>
                <a:cs typeface="Arial" pitchFamily="34" charset="0"/>
              </a:endParaRPr>
            </a:p>
          </p:txBody>
        </p:sp>
        <p:pic>
          <p:nvPicPr>
            <p:cNvPr id="6" name="Picture 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3152" y="1624440"/>
              <a:ext cx="963894" cy="97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1048" y="3439571"/>
              <a:ext cx="1014626" cy="93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3152" y="5156464"/>
              <a:ext cx="985853" cy="988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5" cstate="print">
              <a:clrChange>
                <a:clrFrom>
                  <a:srgbClr val="FDFDFD"/>
                </a:clrFrom>
                <a:clrTo>
                  <a:srgbClr val="FDFDFD">
                    <a:alpha val="0"/>
                  </a:srgbClr>
                </a:clrTo>
              </a:clrChange>
            </a:blip>
            <a:srcRect/>
            <a:stretch>
              <a:fillRect/>
            </a:stretch>
          </p:blipFill>
          <p:spPr bwMode="auto">
            <a:xfrm>
              <a:off x="7234805" y="383310"/>
              <a:ext cx="3359087" cy="1119696"/>
            </a:xfrm>
            <a:prstGeom prst="rect">
              <a:avLst/>
            </a:prstGeom>
            <a:noFill/>
            <a:ln w="9525">
              <a:noFill/>
              <a:miter lim="800000"/>
              <a:headEnd/>
              <a:tailEnd/>
            </a:ln>
          </p:spPr>
        </p:pic>
      </p:grpSp>
    </p:spTree>
    <p:extLst>
      <p:ext uri="{BB962C8B-B14F-4D97-AF65-F5344CB8AC3E}">
        <p14:creationId xmlns:p14="http://schemas.microsoft.com/office/powerpoint/2010/main" val="1174284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4099919724"/>
              </p:ext>
            </p:extLst>
          </p:nvPr>
        </p:nvGraphicFramePr>
        <p:xfrm>
          <a:off x="854636" y="168764"/>
          <a:ext cx="10776086" cy="4713534"/>
        </p:xfrm>
        <a:graphic>
          <a:graphicData uri="http://schemas.openxmlformats.org/drawingml/2006/table">
            <a:tbl>
              <a:tblPr firstRow="1" bandRow="1">
                <a:tableStyleId>{7DF18680-E054-41AD-8BC1-D1AEF772440D}</a:tableStyleId>
              </a:tblPr>
              <a:tblGrid>
                <a:gridCol w="1202181"/>
                <a:gridCol w="3426514"/>
                <a:gridCol w="1339776"/>
                <a:gridCol w="1836073"/>
                <a:gridCol w="2971542"/>
              </a:tblGrid>
              <a:tr h="203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dirty="0">
                        <a:latin typeface="+mj-lt"/>
                      </a:endParaRPr>
                    </a:p>
                  </a:txBody>
                  <a:tcPr marL="68580" marR="68580" marT="32732" marB="3273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Narrative</a:t>
                      </a:r>
                      <a:endParaRPr lang="en-US" sz="900" dirty="0">
                        <a:latin typeface="+mj-lt"/>
                      </a:endParaRPr>
                    </a:p>
                  </a:txBody>
                  <a:tcPr marL="68580" marR="68580" marT="32732" marB="32732"/>
                </a:tc>
                <a:tc>
                  <a:txBody>
                    <a:bodyPr/>
                    <a:lstStyle/>
                    <a:p>
                      <a:r>
                        <a:rPr lang="en-US" sz="900" dirty="0" smtClean="0"/>
                        <a:t>Session</a:t>
                      </a:r>
                      <a:endParaRPr lang="en-US" sz="900" dirty="0">
                        <a:latin typeface="+mj-lt"/>
                      </a:endParaRPr>
                    </a:p>
                  </a:txBody>
                  <a:tcPr marL="68580" marR="68580" marT="32732" marB="32732"/>
                </a:tc>
                <a:tc>
                  <a:txBody>
                    <a:bodyPr/>
                    <a:lstStyle/>
                    <a:p>
                      <a:r>
                        <a:rPr lang="en-US" sz="900" dirty="0" smtClean="0"/>
                        <a:t>Methodology</a:t>
                      </a:r>
                      <a:endParaRPr lang="en-US" sz="900" dirty="0">
                        <a:latin typeface="+mj-lt"/>
                      </a:endParaRPr>
                    </a:p>
                  </a:txBody>
                  <a:tcPr marL="68580" marR="68580" marT="32732" marB="32732"/>
                </a:tc>
                <a:tc>
                  <a:txBody>
                    <a:bodyPr/>
                    <a:lstStyle/>
                    <a:p>
                      <a:r>
                        <a:rPr lang="en-US" sz="900" dirty="0" smtClean="0"/>
                        <a:t>Outcome</a:t>
                      </a:r>
                      <a:endParaRPr lang="en-US" sz="900" dirty="0">
                        <a:latin typeface="+mj-lt"/>
                      </a:endParaRPr>
                    </a:p>
                  </a:txBody>
                  <a:tcPr marL="68580" marR="68580" marT="32732" marB="32732"/>
                </a:tc>
              </a:tr>
              <a:tr h="568049">
                <a:tc rowSpan="3">
                  <a:txBody>
                    <a:bodyPr/>
                    <a:lstStyle/>
                    <a:p>
                      <a:r>
                        <a:rPr lang="en-IN" sz="1200" b="0" dirty="0" smtClean="0">
                          <a:latin typeface="+mn-lt"/>
                        </a:rPr>
                        <a:t>Session 1</a:t>
                      </a:r>
                    </a:p>
                    <a:p>
                      <a:r>
                        <a:rPr lang="en-IN" sz="1200" b="0" dirty="0" smtClean="0">
                          <a:latin typeface="+mn-lt"/>
                        </a:rPr>
                        <a:t>9.30</a:t>
                      </a:r>
                      <a:r>
                        <a:rPr lang="en-IN" sz="1200" b="0" baseline="0" dirty="0" smtClean="0">
                          <a:latin typeface="+mn-lt"/>
                        </a:rPr>
                        <a:t> -11.00</a:t>
                      </a:r>
                      <a:endParaRPr lang="en-IN" sz="1200" b="0" dirty="0" smtClean="0">
                        <a:latin typeface="+mn-lt"/>
                      </a:endParaRPr>
                    </a:p>
                  </a:txBody>
                  <a:tcPr marL="68580" marR="68580" marT="32732" marB="32732"/>
                </a:tc>
                <a:tc>
                  <a:txBody>
                    <a:bodyPr/>
                    <a:lstStyle/>
                    <a:p>
                      <a:r>
                        <a:rPr lang="en-IN" sz="1200" b="0" i="1" dirty="0" smtClean="0">
                          <a:latin typeface="+mn-lt"/>
                        </a:rPr>
                        <a:t>Let’s get to know each other</a:t>
                      </a:r>
                      <a:r>
                        <a:rPr lang="en-IN" sz="1200" b="0" i="1" baseline="0" dirty="0" smtClean="0">
                          <a:latin typeface="+mn-lt"/>
                        </a:rPr>
                        <a:t> a little better.</a:t>
                      </a:r>
                    </a:p>
                    <a:p>
                      <a:r>
                        <a:rPr lang="en-IN" sz="1200" b="0" i="1" baseline="0" dirty="0" smtClean="0">
                          <a:latin typeface="+mn-lt"/>
                        </a:rPr>
                        <a:t>Why are we here?</a:t>
                      </a:r>
                      <a:endParaRPr lang="en-IN" sz="1200" b="0" i="1" dirty="0" smtClean="0">
                        <a:latin typeface="+mn-lt"/>
                      </a:endParaRPr>
                    </a:p>
                  </a:txBody>
                  <a:tcPr marL="68580" marR="68580" marT="32732" marB="32732"/>
                </a:tc>
                <a:tc>
                  <a:txBody>
                    <a:bodyPr/>
                    <a:lstStyle/>
                    <a:p>
                      <a:r>
                        <a:rPr lang="en-IN" sz="1200" b="0" dirty="0" smtClean="0">
                          <a:latin typeface="+mn-lt"/>
                        </a:rPr>
                        <a:t>Brief Encounters,</a:t>
                      </a:r>
                      <a:r>
                        <a:rPr lang="en-IN" sz="1200" b="0" baseline="0" dirty="0" smtClean="0">
                          <a:latin typeface="+mn-lt"/>
                        </a:rPr>
                        <a:t> </a:t>
                      </a:r>
                      <a:endParaRPr lang="en-IN" sz="1200" b="0" dirty="0" smtClean="0">
                        <a:latin typeface="+mn-lt"/>
                      </a:endParaRPr>
                    </a:p>
                  </a:txBody>
                  <a:tcPr marL="68580" marR="68580" marT="32732" marB="3273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dirty="0" smtClean="0">
                          <a:latin typeface="+mn-lt"/>
                        </a:rPr>
                        <a:t>Theatrical Warm Up</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dirty="0" smtClean="0">
                          <a:latin typeface="+mn-lt"/>
                        </a:rPr>
                        <a:t>Context Setting</a:t>
                      </a:r>
                    </a:p>
                  </a:txBody>
                  <a:tcPr marL="68580" marR="68580" marT="32732" marB="32732"/>
                </a:tc>
                <a:tc>
                  <a:txBody>
                    <a:bodyPr/>
                    <a:lstStyle/>
                    <a:p>
                      <a:pPr rtl="0" fontAlgn="t"/>
                      <a:r>
                        <a:rPr lang="en-IN" sz="1200" dirty="0" smtClean="0">
                          <a:effectLst/>
                          <a:latin typeface="+mn-lt"/>
                        </a:rPr>
                        <a:t>To bring everyone</a:t>
                      </a:r>
                      <a:r>
                        <a:rPr lang="en-IN" sz="1200" baseline="0" dirty="0" smtClean="0">
                          <a:effectLst/>
                          <a:latin typeface="+mn-lt"/>
                        </a:rPr>
                        <a:t> into a state of play and become learning ready</a:t>
                      </a:r>
                      <a:endParaRPr lang="en-IN" sz="1200" dirty="0">
                        <a:effectLst/>
                        <a:latin typeface="+mn-lt"/>
                      </a:endParaRPr>
                    </a:p>
                  </a:txBody>
                  <a:tcPr marL="21431" marR="21431" marT="14288" marB="14288"/>
                </a:tc>
              </a:tr>
              <a:tr h="568049">
                <a:tc vMerge="1">
                  <a:txBody>
                    <a:bodyPr/>
                    <a:lstStyle/>
                    <a:p>
                      <a:endParaRPr lang="en-US"/>
                    </a:p>
                  </a:txBody>
                  <a:tcPr/>
                </a:tc>
                <a:tc>
                  <a:txBody>
                    <a:bodyPr/>
                    <a:lstStyle/>
                    <a:p>
                      <a:r>
                        <a:rPr lang="en-IN" sz="1200" b="0" i="1" dirty="0" smtClean="0">
                          <a:latin typeface="+mn-lt"/>
                        </a:rPr>
                        <a:t>We have all the </a:t>
                      </a:r>
                      <a:r>
                        <a:rPr lang="en-IN" sz="1200" b="0" i="1" baseline="0" dirty="0" smtClean="0">
                          <a:latin typeface="+mn-lt"/>
                        </a:rPr>
                        <a:t>leadership traits within us, today is about accessing new areas,</a:t>
                      </a:r>
                      <a:endParaRPr lang="en-IN" sz="1200" b="0" i="1" dirty="0">
                        <a:latin typeface="+mn-lt"/>
                      </a:endParaRPr>
                    </a:p>
                  </a:txBody>
                  <a:tcPr marL="68580" marR="68580" marT="32732" marB="327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mn-lt"/>
                        </a:rPr>
                        <a:t>Leadership Moments </a:t>
                      </a:r>
                      <a:endParaRPr lang="en-IN" sz="1200" dirty="0">
                        <a:latin typeface="+mn-lt"/>
                      </a:endParaRPr>
                    </a:p>
                  </a:txBody>
                  <a:tcPr marL="68580" marR="68580" marT="32732" marB="327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Group Activity</a:t>
                      </a:r>
                    </a:p>
                  </a:txBody>
                  <a:tcPr marL="68580" marR="68580" marT="32732" marB="32732"/>
                </a:tc>
                <a:tc>
                  <a:txBody>
                    <a:bodyPr/>
                    <a:lstStyle/>
                    <a:p>
                      <a:pPr marL="112713" indent="-112713">
                        <a:buClr>
                          <a:schemeClr val="tx2"/>
                        </a:buClr>
                        <a:buFont typeface="Wingdings" panose="05000000000000000000" pitchFamily="2" charset="2"/>
                        <a:buChar char="§"/>
                      </a:pPr>
                      <a:r>
                        <a:rPr lang="en-IN" sz="1200" dirty="0" smtClean="0">
                          <a:effectLst/>
                          <a:latin typeface="+mn-lt"/>
                        </a:rPr>
                        <a:t>It</a:t>
                      </a:r>
                      <a:r>
                        <a:rPr lang="en-IN" sz="1200" baseline="0" dirty="0" smtClean="0">
                          <a:effectLst/>
                          <a:latin typeface="+mn-lt"/>
                        </a:rPr>
                        <a:t> is possible to develop a wide spectrum of colours in our leadership styles palette. We all have all the colours, it’s </a:t>
                      </a:r>
                      <a:r>
                        <a:rPr lang="en-IN" sz="1200" baseline="0" dirty="0" smtClean="0">
                          <a:solidFill>
                            <a:schemeClr val="tx1"/>
                          </a:solidFill>
                          <a:effectLst/>
                          <a:latin typeface="+mn-lt"/>
                        </a:rPr>
                        <a:t>just a matter of unlocking them as apart from yourself </a:t>
                      </a:r>
                      <a:r>
                        <a:rPr lang="en-IN" sz="1200" baseline="0" dirty="0" smtClean="0">
                          <a:solidFill>
                            <a:schemeClr val="accent2">
                              <a:lumMod val="75000"/>
                            </a:schemeClr>
                          </a:solidFill>
                          <a:effectLst/>
                          <a:latin typeface="+mn-lt"/>
                        </a:rPr>
                        <a:t>y</a:t>
                      </a:r>
                      <a:r>
                        <a:rPr lang="en-US" sz="1200" dirty="0" smtClean="0">
                          <a:solidFill>
                            <a:schemeClr val="accent2">
                              <a:lumMod val="75000"/>
                            </a:schemeClr>
                          </a:solidFill>
                        </a:rPr>
                        <a:t>ou have a responsibility towards your team.</a:t>
                      </a:r>
                    </a:p>
                  </a:txBody>
                  <a:tcPr marL="21431" marR="21431" marT="14288" marB="14288"/>
                </a:tc>
              </a:tr>
              <a:tr h="1078427">
                <a:tc vMerge="1">
                  <a:txBody>
                    <a:bodyPr/>
                    <a:lstStyle/>
                    <a:p>
                      <a:pPr rtl="0" fontAlgn="t"/>
                      <a:endParaRPr lang="en-IN" sz="1200" b="1" i="0" dirty="0">
                        <a:effectLst/>
                        <a:latin typeface="+mn-lt"/>
                      </a:endParaRPr>
                    </a:p>
                  </a:txBody>
                  <a:tcPr marL="21431" marR="21431" marT="14288" marB="14288"/>
                </a:tc>
                <a:tc>
                  <a:txBody>
                    <a:bodyPr/>
                    <a:lstStyle/>
                    <a:p>
                      <a:pPr rtl="0" fontAlgn="t"/>
                      <a:r>
                        <a:rPr lang="en-IN" sz="1200" b="0" i="1" dirty="0" smtClean="0">
                          <a:effectLst/>
                          <a:latin typeface="+mn-lt"/>
                        </a:rPr>
                        <a:t>Let’s pause and check what</a:t>
                      </a:r>
                      <a:r>
                        <a:rPr lang="en-IN" sz="1200" b="0" i="1" baseline="0" dirty="0" smtClean="0">
                          <a:effectLst/>
                          <a:latin typeface="+mn-lt"/>
                        </a:rPr>
                        <a:t> are DNA says about our ability to lead people and way we communicate.</a:t>
                      </a:r>
                    </a:p>
                    <a:p>
                      <a:pPr marL="0" marR="0" indent="0" algn="l" defTabSz="914400" rtl="0" eaLnBrk="1" fontAlgn="t" latinLnBrk="0" hangingPunct="1">
                        <a:lnSpc>
                          <a:spcPct val="100000"/>
                        </a:lnSpc>
                        <a:spcBef>
                          <a:spcPts val="0"/>
                        </a:spcBef>
                        <a:spcAft>
                          <a:spcPts val="0"/>
                        </a:spcAft>
                        <a:buClrTx/>
                        <a:buSzTx/>
                        <a:buFontTx/>
                        <a:buNone/>
                        <a:tabLst/>
                        <a:defRPr/>
                      </a:pPr>
                      <a:r>
                        <a:rPr lang="en-IN" sz="1200" b="0" i="1" baseline="0" dirty="0" smtClean="0">
                          <a:effectLst/>
                          <a:latin typeface="+mn-lt"/>
                        </a:rPr>
                        <a:t>(It’s an experience that really shakes people up into self realisation.)</a:t>
                      </a:r>
                      <a:endParaRPr lang="en-IN" sz="1200" b="0" i="1" dirty="0">
                        <a:effectLst/>
                        <a:latin typeface="+mn-lt"/>
                      </a:endParaRPr>
                    </a:p>
                  </a:txBody>
                  <a:tcPr marL="21431" marR="21431" marT="14288" marB="14288"/>
                </a:tc>
                <a:tc>
                  <a:txBody>
                    <a:bodyPr/>
                    <a:lstStyle/>
                    <a:p>
                      <a:pPr rtl="0" fontAlgn="t"/>
                      <a:r>
                        <a:rPr lang="en-IN" sz="1200" b="0" dirty="0" smtClean="0">
                          <a:effectLst/>
                          <a:latin typeface="+mn-lt"/>
                        </a:rPr>
                        <a:t>Communication DNA</a:t>
                      </a:r>
                      <a:endParaRPr lang="en-IN" sz="1200" b="0" dirty="0">
                        <a:effectLst/>
                        <a:latin typeface="+mn-lt"/>
                      </a:endParaRPr>
                    </a:p>
                  </a:txBody>
                  <a:tcPr marL="21431" marR="21431" marT="14288" marB="1428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n-lt"/>
                          <a:ea typeface="ＭＳ Ｐゴシック" pitchFamily="34" charset="-128"/>
                          <a:cs typeface="+mn-cs"/>
                        </a:rPr>
                        <a:t>A wake up-shake up game!</a:t>
                      </a:r>
                    </a:p>
                  </a:txBody>
                  <a:tcPr marL="68580" marR="68580" marT="34290" marB="34290"/>
                </a:tc>
                <a:tc>
                  <a:txBody>
                    <a:bodyPr/>
                    <a:lstStyle/>
                    <a:p>
                      <a:pPr marL="112713" indent="-112713">
                        <a:buClr>
                          <a:schemeClr val="tx2"/>
                        </a:buClr>
                        <a:buFont typeface="Wingdings" panose="05000000000000000000" pitchFamily="2" charset="2"/>
                        <a:buChar char="§"/>
                      </a:pPr>
                      <a:r>
                        <a:rPr kumimoji="0" lang="en-US" sz="1200" b="0" i="0" u="none" strike="noStrike" kern="1200" cap="none" normalizeH="0" baseline="0" dirty="0" smtClean="0">
                          <a:ln>
                            <a:noFill/>
                          </a:ln>
                          <a:solidFill>
                            <a:schemeClr val="tx1"/>
                          </a:solidFill>
                          <a:effectLst/>
                          <a:latin typeface="+mn-lt"/>
                          <a:ea typeface="ＭＳ Ｐゴシック" pitchFamily="34" charset="-128"/>
                          <a:cs typeface="+mn-cs"/>
                        </a:rPr>
                        <a:t>We have set patterns of leadership behaviors- some functional, some dysfunctional. The need is for us to be </a:t>
                      </a:r>
                      <a:r>
                        <a:rPr lang="en-US" sz="1200" kern="1200" baseline="0" dirty="0" smtClean="0">
                          <a:solidFill>
                            <a:schemeClr val="accent2">
                              <a:lumMod val="75000"/>
                            </a:schemeClr>
                          </a:solidFill>
                          <a:effectLst/>
                          <a:latin typeface="+mn-lt"/>
                          <a:ea typeface="+mn-ea"/>
                          <a:cs typeface="+mn-cs"/>
                        </a:rPr>
                        <a:t>flexible to adapt to different situations, people and change.</a:t>
                      </a:r>
                    </a:p>
                  </a:txBody>
                  <a:tcPr marL="68580" marR="68580" marT="34290" marB="34290"/>
                </a:tc>
              </a:tr>
              <a:tr h="1607067">
                <a:tc>
                  <a:txBody>
                    <a:bodyPr/>
                    <a:lstStyle/>
                    <a:p>
                      <a:pPr rtl="0" fontAlgn="t"/>
                      <a:r>
                        <a:rPr lang="en-IN" sz="1200" b="0" i="0" dirty="0" smtClean="0">
                          <a:effectLst/>
                          <a:latin typeface="+mn-lt"/>
                        </a:rPr>
                        <a:t>Session 2</a:t>
                      </a:r>
                    </a:p>
                    <a:p>
                      <a:pPr rtl="0" fontAlgn="t"/>
                      <a:r>
                        <a:rPr lang="en-IN" sz="1200" b="0" i="0" dirty="0" smtClean="0">
                          <a:effectLst/>
                          <a:latin typeface="+mn-lt"/>
                        </a:rPr>
                        <a:t>11.15-1.00</a:t>
                      </a:r>
                      <a:endParaRPr lang="en-IN" sz="1200" b="0" i="0" dirty="0">
                        <a:effectLst/>
                        <a:latin typeface="+mn-lt"/>
                      </a:endParaRPr>
                    </a:p>
                  </a:txBody>
                  <a:tcPr marL="21431" marR="21431" marT="14288" marB="14288"/>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GB" sz="1200" b="0" i="1" u="none" strike="noStrike" kern="1200" cap="none" normalizeH="0" baseline="0" dirty="0" smtClean="0">
                          <a:ln>
                            <a:noFill/>
                          </a:ln>
                          <a:solidFill>
                            <a:schemeClr val="tx1"/>
                          </a:solidFill>
                          <a:effectLst/>
                          <a:latin typeface="+mn-lt"/>
                          <a:ea typeface="+mn-ea"/>
                          <a:cs typeface="+mn-cs"/>
                        </a:rPr>
                        <a:t>A leader accepts, seeks, and creates from opportunities. Thinking positively like a creator can control how a leader thinks about and perceive changes! The more positively the person thinks about change the future holds, the more positive is his reaction to it and the more comfortable is that leader in percolating down that change to its team and manage all stakeholders</a:t>
                      </a:r>
                      <a:endParaRPr kumimoji="0" lang="en-US" sz="1200" b="0" i="1" u="none" strike="noStrike" kern="1200" cap="none" normalizeH="0" baseline="0" dirty="0" smtClean="0">
                        <a:ln>
                          <a:noFill/>
                        </a:ln>
                        <a:solidFill>
                          <a:schemeClr val="tx1"/>
                        </a:solidFill>
                        <a:effectLst/>
                        <a:latin typeface="+mn-lt"/>
                        <a:ea typeface="+mn-ea"/>
                        <a:cs typeface="+mn-cs"/>
                      </a:endParaRP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ea typeface="ＭＳ Ｐゴシック" pitchFamily="34" charset="-128"/>
                        </a:rPr>
                        <a:t>Victim &amp; Chooser</a:t>
                      </a:r>
                      <a:endParaRPr kumimoji="0" lang="en-US" sz="1200" b="0" u="none" strike="noStrike" kern="1200" cap="none" normalizeH="0" baseline="0" dirty="0" smtClean="0">
                        <a:ln>
                          <a:noFill/>
                        </a:ln>
                        <a:solidFill>
                          <a:schemeClr val="tx1"/>
                        </a:solidFill>
                        <a:effectLst/>
                        <a:latin typeface="+mn-lt"/>
                        <a:ea typeface="+mn-ea"/>
                        <a:cs typeface="+mn-cs"/>
                      </a:endParaRPr>
                    </a:p>
                  </a:txBody>
                  <a:tcPr marL="7620" marR="7620" marT="7620" marB="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US" sz="1200" b="0" u="none" strike="noStrike" kern="1200" cap="none" normalizeH="0" baseline="0" dirty="0" smtClean="0">
                          <a:ln>
                            <a:noFill/>
                          </a:ln>
                          <a:solidFill>
                            <a:schemeClr val="tx1"/>
                          </a:solidFill>
                          <a:effectLst/>
                          <a:latin typeface="+mn-lt"/>
                          <a:ea typeface="+mn-ea"/>
                          <a:cs typeface="+mn-cs"/>
                        </a:rPr>
                        <a:t>Interactive theatre, Role Plays</a:t>
                      </a:r>
                    </a:p>
                  </a:txBody>
                  <a:tcPr marL="7620" marR="7620" marT="7620"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200" b="0" u="none" strike="noStrike" kern="1200" cap="none" normalizeH="0" baseline="0" dirty="0" smtClean="0">
                          <a:ln>
                            <a:noFill/>
                          </a:ln>
                          <a:solidFill>
                            <a:schemeClr val="tx1"/>
                          </a:solidFill>
                          <a:effectLst/>
                          <a:latin typeface="+mn-lt"/>
                          <a:ea typeface="+mn-ea"/>
                          <a:cs typeface="+mn-cs"/>
                        </a:rPr>
                        <a:t>Proactive behavior being ready with the solutions. A prime competency required of leaders for </a:t>
                      </a:r>
                      <a:r>
                        <a:rPr kumimoji="0" lang="en-US" sz="1200" b="0" u="none" strike="noStrike" kern="1200" cap="none" normalizeH="0" baseline="0" dirty="0" smtClean="0">
                          <a:ln>
                            <a:noFill/>
                          </a:ln>
                          <a:solidFill>
                            <a:schemeClr val="accent2">
                              <a:lumMod val="75000"/>
                            </a:schemeClr>
                          </a:solidFill>
                          <a:effectLst/>
                          <a:latin typeface="+mn-lt"/>
                          <a:ea typeface="+mn-ea"/>
                          <a:cs typeface="+mn-cs"/>
                        </a:rPr>
                        <a:t>stakeholder management</a:t>
                      </a:r>
                      <a:endParaRPr kumimoji="0" lang="en-US" sz="1200" b="0" i="0" u="none" strike="noStrike" cap="none" normalizeH="0" baseline="0" dirty="0" smtClean="0">
                        <a:ln>
                          <a:noFill/>
                        </a:ln>
                        <a:solidFill>
                          <a:schemeClr val="accent2">
                            <a:lumMod val="75000"/>
                          </a:schemeClr>
                        </a:solidFill>
                        <a:effectLst/>
                        <a:latin typeface="+mn-lt"/>
                        <a:ea typeface="ＭＳ Ｐゴシック" pitchFamily="34" charset="-128"/>
                      </a:endParaRPr>
                    </a:p>
                    <a:p>
                      <a:pPr marL="0" marR="0" indent="0" algn="l" defTabSz="914400" rtl="0" eaLnBrk="1" fontAlgn="t" latinLnBrk="0" hangingPunct="1">
                        <a:lnSpc>
                          <a:spcPct val="100000"/>
                        </a:lnSpc>
                        <a:spcBef>
                          <a:spcPts val="0"/>
                        </a:spcBef>
                        <a:spcAft>
                          <a:spcPts val="0"/>
                        </a:spcAft>
                        <a:buClrTx/>
                        <a:buSzTx/>
                        <a:buFontTx/>
                        <a:buNone/>
                        <a:tabLst/>
                        <a:defRPr/>
                      </a:pPr>
                      <a:endParaRPr kumimoji="0" lang="en-US" sz="1200" b="0" u="none" strike="noStrike" kern="1200" cap="none" normalizeH="0" baseline="0" dirty="0" smtClean="0">
                        <a:ln>
                          <a:noFill/>
                        </a:ln>
                        <a:solidFill>
                          <a:schemeClr val="tx1"/>
                        </a:solidFill>
                        <a:effectLst/>
                        <a:latin typeface="+mn-lt"/>
                        <a:ea typeface="+mn-ea"/>
                        <a:cs typeface="+mn-cs"/>
                      </a:endParaRPr>
                    </a:p>
                  </a:txBody>
                  <a:tcPr marL="7620" marR="7620" marT="7620" marB="0"/>
                </a:tc>
              </a:tr>
            </a:tbl>
          </a:graphicData>
        </a:graphic>
      </p:graphicFrame>
    </p:spTree>
    <p:extLst>
      <p:ext uri="{BB962C8B-B14F-4D97-AF65-F5344CB8AC3E}">
        <p14:creationId xmlns:p14="http://schemas.microsoft.com/office/powerpoint/2010/main" val="428016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33454858"/>
              </p:ext>
            </p:extLst>
          </p:nvPr>
        </p:nvGraphicFramePr>
        <p:xfrm>
          <a:off x="613317" y="253649"/>
          <a:ext cx="11062009" cy="5901427"/>
        </p:xfrm>
        <a:graphic>
          <a:graphicData uri="http://schemas.openxmlformats.org/drawingml/2006/table">
            <a:tbl>
              <a:tblPr firstRow="1" bandRow="1">
                <a:tableStyleId>{7DF18680-E054-41AD-8BC1-D1AEF772440D}</a:tableStyleId>
              </a:tblPr>
              <a:tblGrid>
                <a:gridCol w="1567119"/>
                <a:gridCol w="3934969"/>
                <a:gridCol w="1545137"/>
                <a:gridCol w="1568549"/>
                <a:gridCol w="2446235"/>
              </a:tblGrid>
              <a:tr h="526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dirty="0">
                        <a:latin typeface="+mj-lt"/>
                      </a:endParaRPr>
                    </a:p>
                  </a:txBody>
                  <a:tcPr marL="68580" marR="68580" marT="32732" marB="3273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Narrative</a:t>
                      </a:r>
                      <a:endParaRPr lang="en-US" sz="900" dirty="0">
                        <a:latin typeface="+mj-lt"/>
                      </a:endParaRPr>
                    </a:p>
                  </a:txBody>
                  <a:tcPr marL="68580" marR="68580" marT="32732" marB="32732"/>
                </a:tc>
                <a:tc>
                  <a:txBody>
                    <a:bodyPr/>
                    <a:lstStyle/>
                    <a:p>
                      <a:r>
                        <a:rPr lang="en-US" sz="900" dirty="0" smtClean="0"/>
                        <a:t>Session</a:t>
                      </a:r>
                      <a:endParaRPr lang="en-US" sz="900" dirty="0">
                        <a:latin typeface="+mj-lt"/>
                      </a:endParaRPr>
                    </a:p>
                  </a:txBody>
                  <a:tcPr marL="68580" marR="68580" marT="32732" marB="32732"/>
                </a:tc>
                <a:tc>
                  <a:txBody>
                    <a:bodyPr/>
                    <a:lstStyle/>
                    <a:p>
                      <a:r>
                        <a:rPr lang="en-US" sz="900" dirty="0" smtClean="0"/>
                        <a:t>Methodology</a:t>
                      </a:r>
                      <a:endParaRPr lang="en-US" sz="900" dirty="0">
                        <a:latin typeface="+mj-lt"/>
                      </a:endParaRPr>
                    </a:p>
                  </a:txBody>
                  <a:tcPr marL="68580" marR="68580" marT="32732" marB="32732"/>
                </a:tc>
                <a:tc>
                  <a:txBody>
                    <a:bodyPr/>
                    <a:lstStyle/>
                    <a:p>
                      <a:r>
                        <a:rPr lang="en-US" sz="900" dirty="0" smtClean="0"/>
                        <a:t>Outcome</a:t>
                      </a:r>
                      <a:endParaRPr lang="en-US" sz="900" dirty="0">
                        <a:latin typeface="+mj-lt"/>
                      </a:endParaRPr>
                    </a:p>
                  </a:txBody>
                  <a:tcPr marL="68580" marR="68580" marT="32732" marB="32732"/>
                </a:tc>
              </a:tr>
              <a:tr h="1657761">
                <a:tc rowSpan="2">
                  <a:txBody>
                    <a:bodyPr/>
                    <a:lstStyle/>
                    <a:p>
                      <a:r>
                        <a:rPr lang="en-IN" sz="1200" b="0" dirty="0" smtClean="0">
                          <a:latin typeface="+mn-lt"/>
                        </a:rPr>
                        <a:t>Session 3</a:t>
                      </a:r>
                    </a:p>
                    <a:p>
                      <a:r>
                        <a:rPr lang="en-IN" sz="1200" b="0" dirty="0" smtClean="0">
                          <a:latin typeface="+mn-lt"/>
                        </a:rPr>
                        <a:t>2.00 –3.30</a:t>
                      </a:r>
                      <a:endParaRPr lang="en-IN" sz="1200" b="0" dirty="0">
                        <a:latin typeface="+mn-lt"/>
                      </a:endParaRPr>
                    </a:p>
                  </a:txBody>
                  <a:tcPr marL="68580" marR="68580" marT="32732" marB="32732"/>
                </a:tc>
                <a:tc>
                  <a:txBody>
                    <a:bodyPr/>
                    <a:lstStyle/>
                    <a:p>
                      <a:r>
                        <a:rPr lang="en-IN" sz="1200" b="0" i="1" baseline="0" dirty="0" smtClean="0">
                          <a:latin typeface="+mn-lt"/>
                        </a:rPr>
                        <a:t>Are we owning up to the way our messages land on people? How do we work in our teams? How we communicate verbally and non verbally- and what’s the impact?</a:t>
                      </a:r>
                    </a:p>
                    <a:p>
                      <a:r>
                        <a:rPr lang="en-IN" sz="1200" b="0" i="1" baseline="0" dirty="0" smtClean="0">
                          <a:latin typeface="+mn-lt"/>
                        </a:rPr>
                        <a:t>Why constant, factual and developmental feedback is essential.</a:t>
                      </a:r>
                    </a:p>
                    <a:p>
                      <a:pPr marL="0" marR="0" lvl="0" indent="0" algn="l" defTabSz="864352" rtl="0" eaLnBrk="1" fontAlgn="auto" latinLnBrk="0" hangingPunct="1">
                        <a:lnSpc>
                          <a:spcPct val="100000"/>
                        </a:lnSpc>
                        <a:spcBef>
                          <a:spcPts val="0"/>
                        </a:spcBef>
                        <a:spcAft>
                          <a:spcPts val="0"/>
                        </a:spcAft>
                        <a:buClrTx/>
                        <a:buSzTx/>
                        <a:buFontTx/>
                        <a:buNone/>
                        <a:tabLst/>
                        <a:defRPr/>
                      </a:pPr>
                      <a:r>
                        <a:rPr lang="en-IN" sz="1200" b="0" i="1" dirty="0" smtClean="0">
                          <a:latin typeface="+mn-lt"/>
                        </a:rPr>
                        <a:t>A</a:t>
                      </a:r>
                      <a:r>
                        <a:rPr lang="en-IN" sz="1200" b="0" i="1" baseline="0" dirty="0" smtClean="0">
                          <a:latin typeface="+mn-lt"/>
                        </a:rPr>
                        <a:t> culture of permission to fail cannot spawn results without creating a culture of accountability. What are your non-negotiables.</a:t>
                      </a:r>
                      <a:endParaRPr lang="en-IN" sz="1200" b="0" i="1" dirty="0" smtClean="0">
                        <a:latin typeface="+mn-lt"/>
                      </a:endParaRPr>
                    </a:p>
                    <a:p>
                      <a:endParaRPr lang="en-IN" sz="1200" b="0" i="1" baseline="0" dirty="0" smtClean="0">
                        <a:latin typeface="+mn-lt"/>
                      </a:endParaRPr>
                    </a:p>
                    <a:p>
                      <a:endParaRPr lang="en-IN" sz="1200" b="0" i="1" dirty="0" smtClean="0">
                        <a:latin typeface="+mn-lt"/>
                      </a:endParaRPr>
                    </a:p>
                  </a:txBody>
                  <a:tcPr marL="68580" marR="68580" marT="32732" marB="327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Skip Game</a:t>
                      </a:r>
                    </a:p>
                  </a:txBody>
                  <a:tcPr marL="68580" marR="68580" marT="32732" marB="327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A game that reveals your patterns of dealing with mistakes. </a:t>
                      </a:r>
                    </a:p>
                  </a:txBody>
                  <a:tcPr marL="68580" marR="68580" marT="32732" marB="32732"/>
                </a:tc>
                <a:tc>
                  <a:txBody>
                    <a:bodyPr/>
                    <a:lstStyle/>
                    <a:p>
                      <a:pPr marL="112713" indent="-112713">
                        <a:buClr>
                          <a:schemeClr val="tx2"/>
                        </a:buClr>
                        <a:buFont typeface="Wingdings" panose="05000000000000000000" pitchFamily="2" charset="2"/>
                        <a:buChar char="§"/>
                      </a:pPr>
                      <a:r>
                        <a:rPr lang="en-IN" sz="1200" dirty="0" smtClean="0">
                          <a:effectLst/>
                          <a:latin typeface="+mn-lt"/>
                        </a:rPr>
                        <a:t>It</a:t>
                      </a:r>
                      <a:r>
                        <a:rPr lang="en-IN" sz="1200" baseline="0" dirty="0" smtClean="0">
                          <a:effectLst/>
                          <a:latin typeface="+mn-lt"/>
                        </a:rPr>
                        <a:t> is imperative to create a culture where there is </a:t>
                      </a:r>
                      <a:r>
                        <a:rPr lang="en-IN" sz="1200" kern="1200" dirty="0" smtClean="0">
                          <a:solidFill>
                            <a:schemeClr val="accent2">
                              <a:lumMod val="75000"/>
                            </a:schemeClr>
                          </a:solidFill>
                          <a:latin typeface="+mn-lt"/>
                          <a:ea typeface="+mn-ea"/>
                          <a:cs typeface="+mn-cs"/>
                        </a:rPr>
                        <a:t>permission to fail</a:t>
                      </a:r>
                      <a:r>
                        <a:rPr lang="en-IN" sz="1200" baseline="0" dirty="0" smtClean="0">
                          <a:effectLst/>
                          <a:latin typeface="+mn-lt"/>
                        </a:rPr>
                        <a:t>. The activity also brings out the natural </a:t>
                      </a:r>
                      <a:r>
                        <a:rPr lang="en-IN" sz="1200" kern="1200" dirty="0" smtClean="0">
                          <a:solidFill>
                            <a:schemeClr val="accent2">
                              <a:lumMod val="75000"/>
                            </a:schemeClr>
                          </a:solidFill>
                          <a:latin typeface="+mn-lt"/>
                          <a:ea typeface="+mn-ea"/>
                          <a:cs typeface="+mn-cs"/>
                        </a:rPr>
                        <a:t>feedback pattern </a:t>
                      </a:r>
                      <a:r>
                        <a:rPr lang="en-IN" sz="1200" baseline="0" dirty="0" smtClean="0">
                          <a:effectLst/>
                          <a:latin typeface="+mn-lt"/>
                        </a:rPr>
                        <a:t>of the leader and provides good opportunity for them to </a:t>
                      </a:r>
                      <a:r>
                        <a:rPr lang="en-IN" sz="1200" kern="1200" dirty="0" smtClean="0">
                          <a:solidFill>
                            <a:schemeClr val="accent2">
                              <a:lumMod val="75000"/>
                            </a:schemeClr>
                          </a:solidFill>
                          <a:latin typeface="+mn-lt"/>
                          <a:ea typeface="+mn-ea"/>
                          <a:cs typeface="+mn-cs"/>
                        </a:rPr>
                        <a:t>communicate effectively to manage the team. </a:t>
                      </a:r>
                    </a:p>
                    <a:p>
                      <a:pPr marL="112713" marR="0" lvl="0" indent="-112713" algn="l" defTabSz="864352"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lang="en-US" sz="1200" kern="1200" baseline="0" dirty="0" smtClean="0">
                          <a:solidFill>
                            <a:schemeClr val="accent2">
                              <a:lumMod val="75000"/>
                            </a:schemeClr>
                          </a:solidFill>
                          <a:effectLst/>
                          <a:latin typeface="+mn-lt"/>
                          <a:ea typeface="+mn-ea"/>
                          <a:cs typeface="+mn-cs"/>
                        </a:rPr>
                        <a:t>If you don’t set accountability you cannot manage</a:t>
                      </a:r>
                    </a:p>
                    <a:p>
                      <a:pPr marL="0" indent="0">
                        <a:buClr>
                          <a:schemeClr val="tx2"/>
                        </a:buClr>
                        <a:buFont typeface="Wingdings" panose="05000000000000000000" pitchFamily="2" charset="2"/>
                        <a:buNone/>
                      </a:pPr>
                      <a:endParaRPr lang="en-US" sz="1200" kern="1200" dirty="0" smtClean="0">
                        <a:solidFill>
                          <a:schemeClr val="accent2">
                            <a:lumMod val="75000"/>
                          </a:schemeClr>
                        </a:solidFill>
                        <a:latin typeface="+mn-lt"/>
                        <a:ea typeface="+mn-ea"/>
                        <a:cs typeface="+mn-cs"/>
                      </a:endParaRPr>
                    </a:p>
                  </a:txBody>
                  <a:tcPr marL="21431" marR="21431" marT="14288" marB="14288"/>
                </a:tc>
              </a:tr>
              <a:tr h="1483063">
                <a:tc vMerge="1">
                  <a:txBody>
                    <a:bodyPr/>
                    <a:lstStyle/>
                    <a:p>
                      <a:endParaRPr lang="en-IN" sz="1200" b="1" dirty="0">
                        <a:latin typeface="+mn-lt"/>
                      </a:endParaRPr>
                    </a:p>
                  </a:txBody>
                  <a:tcPr marL="68580" marR="68580" marT="32732" marB="32732"/>
                </a:tc>
                <a:tc>
                  <a:txBody>
                    <a:bodyPr/>
                    <a:lstStyle/>
                    <a:p>
                      <a:pPr rtl="0" fontAlgn="t"/>
                      <a:r>
                        <a:rPr lang="en-IN" sz="1200" b="0" i="1" dirty="0" smtClean="0">
                          <a:effectLst/>
                          <a:latin typeface="+mn-lt"/>
                        </a:rPr>
                        <a:t>Giving </a:t>
                      </a:r>
                      <a:r>
                        <a:rPr lang="en-IN" sz="1200" b="0" i="1" baseline="0" dirty="0" smtClean="0">
                          <a:effectLst/>
                          <a:latin typeface="+mn-lt"/>
                        </a:rPr>
                        <a:t>constructive feedback. + victim chooser: Let’s practice giving feedback.</a:t>
                      </a:r>
                    </a:p>
                    <a:p>
                      <a:pPr rtl="0" fontAlgn="t"/>
                      <a:endParaRPr lang="en-IN" sz="1200" b="0" i="1" baseline="0" dirty="0" smtClean="0">
                        <a:effectLst/>
                        <a:latin typeface="+mn-lt"/>
                      </a:endParaRPr>
                    </a:p>
                    <a:p>
                      <a:pPr rtl="0" fontAlgn="t"/>
                      <a:endParaRPr lang="en-IN" sz="1200" b="0" i="1" baseline="0" dirty="0" smtClean="0">
                        <a:effectLst/>
                        <a:latin typeface="+mn-lt"/>
                      </a:endParaRPr>
                    </a:p>
                    <a:p>
                      <a:pPr rtl="0" fontAlgn="t"/>
                      <a:endParaRPr lang="en-IN" sz="1200" b="0" i="1" baseline="0" dirty="0" smtClean="0">
                        <a:effectLst/>
                        <a:latin typeface="+mn-lt"/>
                      </a:endParaRPr>
                    </a:p>
                    <a:p>
                      <a:pPr rtl="0" fontAlgn="t"/>
                      <a:endParaRPr lang="en-IN" sz="1200" b="0" i="1" baseline="0" dirty="0" smtClean="0">
                        <a:effectLst/>
                        <a:latin typeface="+mn-lt"/>
                      </a:endParaRPr>
                    </a:p>
                  </a:txBody>
                  <a:tcPr marL="21431" marR="21431" marT="14288" marB="14288"/>
                </a:tc>
                <a:tc>
                  <a:txBody>
                    <a:bodyPr/>
                    <a:lstStyle/>
                    <a:p>
                      <a:pPr rtl="0" fontAlgn="t"/>
                      <a:r>
                        <a:rPr lang="en-IN" sz="1200" b="0" dirty="0" smtClean="0">
                          <a:effectLst/>
                          <a:latin typeface="+mn-lt"/>
                        </a:rPr>
                        <a:t>Handling Difficult Conversations- Feedback Formula</a:t>
                      </a:r>
                    </a:p>
                    <a:p>
                      <a:pPr rtl="0" fontAlgn="t"/>
                      <a:endParaRPr lang="en-IN" sz="1200" b="0" dirty="0" smtClean="0">
                        <a:effectLst/>
                        <a:latin typeface="+mn-lt"/>
                      </a:endParaRPr>
                    </a:p>
                    <a:p>
                      <a:pPr rtl="0" fontAlgn="t"/>
                      <a:endParaRPr lang="en-IN" sz="1200" b="0" dirty="0" smtClean="0">
                        <a:effectLst/>
                        <a:latin typeface="+mn-lt"/>
                      </a:endParaRPr>
                    </a:p>
                    <a:p>
                      <a:pPr rtl="0" fontAlgn="t"/>
                      <a:endParaRPr lang="en-IN" sz="1200" b="0" dirty="0">
                        <a:effectLst/>
                        <a:latin typeface="+mn-lt"/>
                      </a:endParaRPr>
                    </a:p>
                  </a:txBody>
                  <a:tcPr marL="21431" marR="21431" marT="14288" marB="1428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mn-lt"/>
                          <a:ea typeface="ＭＳ Ｐゴシック" pitchFamily="34" charset="-128"/>
                          <a:cs typeface="+mn-cs"/>
                        </a:rPr>
                        <a:t>Role Play</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200" b="0" i="0" u="none" strike="noStrike" kern="1200" cap="none" normalizeH="0" baseline="0" dirty="0" smtClean="0">
                        <a:ln>
                          <a:noFill/>
                        </a:ln>
                        <a:solidFill>
                          <a:schemeClr val="tx1"/>
                        </a:solidFill>
                        <a:effectLst/>
                        <a:latin typeface="+mn-lt"/>
                        <a:ea typeface="ＭＳ Ｐゴシック"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200" b="0" i="0" u="none" strike="noStrike" kern="1200" cap="none" normalizeH="0" baseline="0" dirty="0" smtClean="0">
                        <a:ln>
                          <a:noFill/>
                        </a:ln>
                        <a:solidFill>
                          <a:schemeClr val="tx1"/>
                        </a:solidFill>
                        <a:effectLst/>
                        <a:latin typeface="+mn-lt"/>
                        <a:ea typeface="ＭＳ Ｐゴシック"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200" b="0" i="0" u="none" strike="noStrike" kern="1200" cap="none" normalizeH="0" baseline="0" dirty="0" smtClean="0">
                        <a:ln>
                          <a:noFill/>
                        </a:ln>
                        <a:solidFill>
                          <a:schemeClr val="tx1"/>
                        </a:solidFill>
                        <a:effectLst/>
                        <a:latin typeface="+mn-lt"/>
                        <a:ea typeface="ＭＳ Ｐゴシック"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200" b="0" i="0" u="none" strike="noStrike" kern="1200" cap="none" normalizeH="0" baseline="0" dirty="0" smtClean="0">
                        <a:ln>
                          <a:noFill/>
                        </a:ln>
                        <a:solidFill>
                          <a:schemeClr val="tx1"/>
                        </a:solidFill>
                        <a:effectLst/>
                        <a:latin typeface="+mn-lt"/>
                        <a:ea typeface="ＭＳ Ｐゴシック" pitchFamily="34" charset="-128"/>
                        <a:cs typeface="+mn-cs"/>
                      </a:endParaRPr>
                    </a:p>
                  </a:txBody>
                  <a:tcPr marL="68580" marR="68580" marT="34290" marB="34290"/>
                </a:tc>
                <a:tc>
                  <a:txBody>
                    <a:bodyPr/>
                    <a:lstStyle/>
                    <a:p>
                      <a:r>
                        <a:rPr kumimoji="0" lang="en-US" sz="1200" b="0" i="0" u="none" strike="noStrike" kern="1200" cap="none" normalizeH="0" baseline="0" dirty="0" smtClean="0">
                          <a:ln>
                            <a:noFill/>
                          </a:ln>
                          <a:solidFill>
                            <a:schemeClr val="tx1"/>
                          </a:solidFill>
                          <a:effectLst/>
                          <a:latin typeface="+mn-lt"/>
                          <a:ea typeface="ＭＳ Ｐゴシック" pitchFamily="34" charset="-128"/>
                          <a:cs typeface="+mn-cs"/>
                        </a:rPr>
                        <a:t>Learn how to </a:t>
                      </a:r>
                      <a:r>
                        <a:rPr lang="en-US" sz="1200" kern="1200" baseline="0" dirty="0" smtClean="0">
                          <a:solidFill>
                            <a:schemeClr val="accent2">
                              <a:lumMod val="75000"/>
                            </a:schemeClr>
                          </a:solidFill>
                          <a:effectLst/>
                          <a:latin typeface="+mn-lt"/>
                          <a:ea typeface="+mn-ea"/>
                          <a:cs typeface="+mn-cs"/>
                        </a:rPr>
                        <a:t>handle difficult conversations.</a:t>
                      </a:r>
                    </a:p>
                    <a:p>
                      <a:pPr marL="0" marR="0" indent="0" algn="l" defTabSz="914400" rtl="0" eaLnBrk="1" fontAlgn="t" latinLnBrk="0" hangingPunct="1">
                        <a:lnSpc>
                          <a:spcPct val="100000"/>
                        </a:lnSpc>
                        <a:spcBef>
                          <a:spcPts val="0"/>
                        </a:spcBef>
                        <a:spcAft>
                          <a:spcPts val="0"/>
                        </a:spcAft>
                        <a:buClrTx/>
                        <a:buSzTx/>
                        <a:buFontTx/>
                        <a:buNone/>
                        <a:tabLst/>
                        <a:defRPr/>
                      </a:pPr>
                      <a:r>
                        <a:rPr lang="en-IN" sz="1200" dirty="0" smtClean="0">
                          <a:effectLst/>
                          <a:latin typeface="+mn-lt"/>
                        </a:rPr>
                        <a:t>You </a:t>
                      </a:r>
                      <a:r>
                        <a:rPr lang="en-IN" sz="1200" baseline="0" dirty="0" smtClean="0">
                          <a:effectLst/>
                          <a:latin typeface="+mn-lt"/>
                        </a:rPr>
                        <a:t>need to use your whole being in my communication to create effectiveness in your feedback.</a:t>
                      </a:r>
                    </a:p>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solidFill>
                            <a:schemeClr val="accent2">
                              <a:lumMod val="75000"/>
                            </a:schemeClr>
                          </a:solidFill>
                        </a:rPr>
                        <a:t>Communicating is not repeating or forwarding. You need to explain in words your audience understands</a:t>
                      </a:r>
                      <a:endParaRPr lang="en-US" sz="1200" kern="1200" baseline="0" dirty="0" smtClean="0">
                        <a:solidFill>
                          <a:schemeClr val="accent2">
                            <a:lumMod val="75000"/>
                          </a:schemeClr>
                        </a:solidFill>
                        <a:effectLst/>
                        <a:latin typeface="+mn-lt"/>
                        <a:ea typeface="+mn-ea"/>
                        <a:cs typeface="+mn-cs"/>
                      </a:endParaRPr>
                    </a:p>
                    <a:p>
                      <a:endParaRPr lang="en-US" sz="1200" kern="1200" baseline="0" dirty="0" smtClean="0">
                        <a:solidFill>
                          <a:schemeClr val="accent2">
                            <a:lumMod val="75000"/>
                          </a:schemeClr>
                        </a:solidFill>
                        <a:effectLst/>
                        <a:latin typeface="+mn-lt"/>
                        <a:ea typeface="+mn-ea"/>
                        <a:cs typeface="+mn-cs"/>
                      </a:endParaRPr>
                    </a:p>
                    <a:p>
                      <a:endParaRPr lang="en-US" sz="1200" kern="1200" baseline="0" dirty="0" smtClean="0">
                        <a:solidFill>
                          <a:schemeClr val="accent2">
                            <a:lumMod val="75000"/>
                          </a:schemeClr>
                        </a:solidFill>
                        <a:effectLst/>
                        <a:latin typeface="+mn-lt"/>
                        <a:ea typeface="+mn-ea"/>
                        <a:cs typeface="+mn-cs"/>
                      </a:endParaRPr>
                    </a:p>
                  </a:txBody>
                  <a:tcPr marL="68580" marR="68580" marT="34290" marB="34290"/>
                </a:tc>
              </a:tr>
              <a:tr h="1217847">
                <a:tc>
                  <a:txBody>
                    <a:bodyPr/>
                    <a:lstStyle/>
                    <a:p>
                      <a:pPr rtl="0" fontAlgn="t"/>
                      <a:r>
                        <a:rPr lang="en-IN" sz="1200" b="0" i="0" dirty="0" smtClean="0">
                          <a:effectLst/>
                          <a:latin typeface="+mn-lt"/>
                        </a:rPr>
                        <a:t>Session 4</a:t>
                      </a:r>
                    </a:p>
                    <a:p>
                      <a:pPr rtl="0" fontAlgn="t"/>
                      <a:r>
                        <a:rPr lang="en-IN" sz="1200" b="0" i="0" dirty="0" smtClean="0">
                          <a:effectLst/>
                          <a:latin typeface="+mn-lt"/>
                        </a:rPr>
                        <a:t>3.45-5.30</a:t>
                      </a:r>
                      <a:endParaRPr lang="en-IN" sz="1200" b="0" i="0" dirty="0">
                        <a:effectLst/>
                        <a:latin typeface="+mn-lt"/>
                      </a:endParaRPr>
                    </a:p>
                  </a:txBody>
                  <a:tcPr marL="21431" marR="21431" marT="14288" marB="14288"/>
                </a:tc>
                <a:tc>
                  <a:txBody>
                    <a:bodyPr/>
                    <a:lstStyle/>
                    <a:p>
                      <a:pPr marL="0" marR="0" lvl="0" indent="0" algn="l" defTabSz="864352" rtl="0" eaLnBrk="1" fontAlgn="t" latinLnBrk="0" hangingPunct="1">
                        <a:lnSpc>
                          <a:spcPct val="100000"/>
                        </a:lnSpc>
                        <a:spcBef>
                          <a:spcPts val="0"/>
                        </a:spcBef>
                        <a:spcAft>
                          <a:spcPts val="0"/>
                        </a:spcAft>
                        <a:buClrTx/>
                        <a:buSzTx/>
                        <a:buFontTx/>
                        <a:buNone/>
                        <a:tabLst/>
                        <a:defRPr/>
                      </a:pPr>
                      <a:r>
                        <a:rPr lang="en-IN" sz="1200" b="0" i="1" kern="1200" baseline="0" dirty="0" smtClean="0">
                          <a:solidFill>
                            <a:schemeClr val="dk1"/>
                          </a:solidFill>
                          <a:effectLst/>
                          <a:latin typeface="+mn-lt"/>
                          <a:ea typeface="+mn-ea"/>
                          <a:cs typeface="+mn-cs"/>
                        </a:rPr>
                        <a:t>.</a:t>
                      </a:r>
                      <a:r>
                        <a:rPr lang="en-IN" sz="1200" b="0" i="1" baseline="0" dirty="0" smtClean="0">
                          <a:effectLst/>
                          <a:latin typeface="+mn-lt"/>
                        </a:rPr>
                        <a:t> Feedback is only the beginning of the process. Situational leadership requires the ability to spot the need for motivating our people and coach them to grow on the basis of their skill and will levels.</a:t>
                      </a:r>
                    </a:p>
                    <a:p>
                      <a:pPr marL="0" marR="0" lvl="0" indent="0" algn="l" defTabSz="864352" rtl="0" eaLnBrk="1" fontAlgn="t" latinLnBrk="0" hangingPunct="1">
                        <a:lnSpc>
                          <a:spcPct val="100000"/>
                        </a:lnSpc>
                        <a:spcBef>
                          <a:spcPts val="0"/>
                        </a:spcBef>
                        <a:spcAft>
                          <a:spcPts val="0"/>
                        </a:spcAft>
                        <a:buClrTx/>
                        <a:buSzTx/>
                        <a:buFontTx/>
                        <a:buNone/>
                        <a:tabLst/>
                        <a:defRPr/>
                      </a:pPr>
                      <a:r>
                        <a:rPr lang="en-IN" sz="1200" b="0" i="1" baseline="0" dirty="0" smtClean="0">
                          <a:effectLst/>
                          <a:latin typeface="+mn-lt"/>
                        </a:rPr>
                        <a:t>Let’s practice coaching.</a:t>
                      </a:r>
                    </a:p>
                    <a:p>
                      <a:pPr rtl="0" fontAlgn="t"/>
                      <a:endParaRPr lang="en-IN" sz="1200" b="0" i="1" kern="1200" baseline="0" dirty="0" smtClean="0">
                        <a:solidFill>
                          <a:schemeClr val="dk1"/>
                        </a:solidFill>
                        <a:effectLst/>
                        <a:latin typeface="+mn-lt"/>
                        <a:ea typeface="+mn-ea"/>
                        <a:cs typeface="+mn-cs"/>
                      </a:endParaRPr>
                    </a:p>
                  </a:txBody>
                  <a:tcPr marL="21431" marR="21431" marT="14288" marB="14288"/>
                </a:tc>
                <a:tc>
                  <a:txBody>
                    <a:bodyPr/>
                    <a:lstStyle/>
                    <a:p>
                      <a:pPr rtl="0" fontAlgn="t"/>
                      <a:r>
                        <a:rPr lang="en-IN" sz="1200" b="0" dirty="0" smtClean="0">
                          <a:effectLst/>
                          <a:latin typeface="+mn-lt"/>
                        </a:rPr>
                        <a:t>Coaching</a:t>
                      </a:r>
                      <a:endParaRPr lang="en-IN" sz="1200" b="0" dirty="0">
                        <a:effectLst/>
                        <a:latin typeface="+mn-lt"/>
                      </a:endParaRPr>
                    </a:p>
                  </a:txBody>
                  <a:tcPr marL="21431" marR="21431" marT="14288" marB="14288"/>
                </a:tc>
                <a:tc>
                  <a:txBody>
                    <a:bodyPr/>
                    <a:lstStyle/>
                    <a:p>
                      <a:pPr rtl="0" fontAlgn="t"/>
                      <a:r>
                        <a:rPr lang="en-IN" sz="1200" dirty="0" smtClean="0">
                          <a:effectLst/>
                          <a:latin typeface="+mn-lt"/>
                        </a:rPr>
                        <a:t>Role Plays (coaching)</a:t>
                      </a:r>
                    </a:p>
                  </a:txBody>
                  <a:tcPr marL="21431" marR="21431" marT="14288" marB="14288"/>
                </a:tc>
                <a:tc>
                  <a:txBody>
                    <a:bodyPr/>
                    <a:lstStyle/>
                    <a:p>
                      <a:pPr rtl="0" fontAlgn="t"/>
                      <a:r>
                        <a:rPr lang="en-IN" sz="1200" dirty="0" smtClean="0">
                          <a:solidFill>
                            <a:schemeClr val="accent2">
                              <a:lumMod val="75000"/>
                            </a:schemeClr>
                          </a:solidFill>
                          <a:effectLst/>
                          <a:latin typeface="+mn-lt"/>
                        </a:rPr>
                        <a:t>If you don’t know, ask.</a:t>
                      </a:r>
                    </a:p>
                    <a:p>
                      <a:pPr rtl="0" fontAlgn="t"/>
                      <a:r>
                        <a:rPr lang="en-IN" sz="1200" dirty="0" smtClean="0">
                          <a:solidFill>
                            <a:schemeClr val="accent2">
                              <a:lumMod val="75000"/>
                            </a:schemeClr>
                          </a:solidFill>
                          <a:effectLst/>
                          <a:latin typeface="+mn-lt"/>
                        </a:rPr>
                        <a:t>You have a responsibility </a:t>
                      </a:r>
                      <a:r>
                        <a:rPr lang="en-IN" sz="1200" dirty="0" smtClean="0">
                          <a:effectLst/>
                          <a:latin typeface="+mn-lt"/>
                        </a:rPr>
                        <a:t>towards your team,</a:t>
                      </a:r>
                      <a:r>
                        <a:rPr lang="en-IN" sz="1200" baseline="0" dirty="0" smtClean="0">
                          <a:effectLst/>
                          <a:latin typeface="+mn-lt"/>
                        </a:rPr>
                        <a:t> keep their motivation up.</a:t>
                      </a:r>
                      <a:endParaRPr lang="en-IN" sz="1200" dirty="0">
                        <a:effectLst/>
                        <a:latin typeface="+mn-lt"/>
                      </a:endParaRPr>
                    </a:p>
                  </a:txBody>
                  <a:tcPr marL="21431" marR="21431" marT="14288" marB="14288"/>
                </a:tc>
              </a:tr>
            </a:tbl>
          </a:graphicData>
        </a:graphic>
      </p:graphicFrame>
    </p:spTree>
    <p:extLst>
      <p:ext uri="{BB962C8B-B14F-4D97-AF65-F5344CB8AC3E}">
        <p14:creationId xmlns:p14="http://schemas.microsoft.com/office/powerpoint/2010/main" val="1580147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Synergies with Day One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67580752"/>
              </p:ext>
            </p:extLst>
          </p:nvPr>
        </p:nvGraphicFramePr>
        <p:xfrm>
          <a:off x="677863" y="1181100"/>
          <a:ext cx="10836275"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341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
          <p:cNvSpPr txBox="1">
            <a:spLocks noChangeArrowheads="1"/>
          </p:cNvSpPr>
          <p:nvPr/>
        </p:nvSpPr>
        <p:spPr bwMode="auto">
          <a:xfrm>
            <a:off x="691663" y="219117"/>
            <a:ext cx="8286751" cy="38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100918" fontAlgn="base">
              <a:lnSpc>
                <a:spcPct val="90000"/>
              </a:lnSpc>
              <a:spcBef>
                <a:spcPct val="0"/>
              </a:spcBef>
              <a:spcAft>
                <a:spcPct val="0"/>
              </a:spcAft>
              <a:buFontTx/>
              <a:buNone/>
              <a:defRPr/>
            </a:pPr>
            <a:r>
              <a:rPr lang="en-US" altLang="en-US" sz="2081" dirty="0">
                <a:solidFill>
                  <a:schemeClr val="tx2"/>
                </a:solidFill>
                <a:latin typeface="+mj-lt"/>
                <a:ea typeface="+mj-ea"/>
                <a:cs typeface="Arial" charset="0"/>
              </a:rPr>
              <a:t>Your Investment for the intervention</a:t>
            </a:r>
          </a:p>
        </p:txBody>
      </p:sp>
      <p:graphicFrame>
        <p:nvGraphicFramePr>
          <p:cNvPr id="4" name="Table 3"/>
          <p:cNvGraphicFramePr>
            <a:graphicFrameLocks noGrp="1"/>
          </p:cNvGraphicFramePr>
          <p:nvPr>
            <p:extLst>
              <p:ext uri="{D42A27DB-BD31-4B8C-83A1-F6EECF244321}">
                <p14:modId xmlns:p14="http://schemas.microsoft.com/office/powerpoint/2010/main" val="1866335527"/>
              </p:ext>
            </p:extLst>
          </p:nvPr>
        </p:nvGraphicFramePr>
        <p:xfrm>
          <a:off x="418942" y="889333"/>
          <a:ext cx="11618383" cy="2316352"/>
        </p:xfrm>
        <a:graphic>
          <a:graphicData uri="http://schemas.openxmlformats.org/drawingml/2006/table">
            <a:tbl>
              <a:tblPr>
                <a:tableStyleId>{AF606853-7671-496A-8E4F-DF71F8EC918B}</a:tableStyleId>
              </a:tblPr>
              <a:tblGrid>
                <a:gridCol w="6962709"/>
                <a:gridCol w="4655674"/>
              </a:tblGrid>
              <a:tr h="1029648">
                <a:tc>
                  <a:txBody>
                    <a:bodyPr/>
                    <a:lstStyle/>
                    <a:p>
                      <a:pPr marL="0" marR="0" algn="just">
                        <a:lnSpc>
                          <a:spcPct val="100000"/>
                        </a:lnSpc>
                        <a:spcBef>
                          <a:spcPts val="0"/>
                        </a:spcBef>
                        <a:spcAft>
                          <a:spcPts val="0"/>
                        </a:spcAft>
                      </a:pPr>
                      <a:r>
                        <a:rPr lang="en-US" sz="1400" b="1" u="sng" dirty="0">
                          <a:solidFill>
                            <a:schemeClr val="accent4"/>
                          </a:solidFill>
                        </a:rPr>
                        <a:t>Diagnose &amp; </a:t>
                      </a:r>
                      <a:r>
                        <a:rPr lang="en-US" sz="1400" b="1" u="sng" dirty="0" smtClean="0">
                          <a:solidFill>
                            <a:schemeClr val="accent4"/>
                          </a:solidFill>
                        </a:rPr>
                        <a:t>Design</a:t>
                      </a:r>
                      <a:endParaRPr lang="en-US" sz="1400" b="1" u="sng" dirty="0">
                        <a:solidFill>
                          <a:schemeClr val="accent4"/>
                        </a:solidFill>
                      </a:endParaRPr>
                    </a:p>
                    <a:p>
                      <a:pPr marL="0" marR="0" algn="just">
                        <a:lnSpc>
                          <a:spcPct val="100000"/>
                        </a:lnSpc>
                        <a:spcBef>
                          <a:spcPts val="0"/>
                        </a:spcBef>
                        <a:spcAft>
                          <a:spcPts val="0"/>
                        </a:spcAft>
                      </a:pPr>
                      <a:r>
                        <a:rPr lang="en-US" sz="1400" baseline="0" dirty="0" smtClean="0">
                          <a:solidFill>
                            <a:schemeClr val="accent4"/>
                          </a:solidFill>
                        </a:rPr>
                        <a:t>Consulting for </a:t>
                      </a:r>
                      <a:r>
                        <a:rPr lang="en-US" sz="1400" dirty="0" smtClean="0">
                          <a:solidFill>
                            <a:schemeClr val="accent4"/>
                          </a:solidFill>
                        </a:rPr>
                        <a:t>Diagnosis </a:t>
                      </a:r>
                      <a:r>
                        <a:rPr lang="en-US" sz="1400" dirty="0">
                          <a:solidFill>
                            <a:schemeClr val="accent4"/>
                          </a:solidFill>
                        </a:rPr>
                        <a:t>&amp; </a:t>
                      </a:r>
                      <a:r>
                        <a:rPr lang="en-US" sz="1400" dirty="0" smtClean="0">
                          <a:solidFill>
                            <a:schemeClr val="accent4"/>
                          </a:solidFill>
                        </a:rPr>
                        <a:t>Design </a:t>
                      </a:r>
                      <a:r>
                        <a:rPr lang="en-US" sz="1400" kern="1200" baseline="0" dirty="0" smtClean="0">
                          <a:solidFill>
                            <a:schemeClr val="accent4"/>
                          </a:solidFill>
                          <a:latin typeface="+mn-lt"/>
                          <a:ea typeface="+mn-ea"/>
                          <a:cs typeface="+mn-cs"/>
                        </a:rPr>
                        <a:t>(Includes customization and design charges for the whole intervention</a:t>
                      </a:r>
                      <a:r>
                        <a:rPr lang="en-US" sz="1400" kern="1200" baseline="0" dirty="0" smtClean="0">
                          <a:solidFill>
                            <a:schemeClr val="accent4"/>
                          </a:solidFill>
                          <a:latin typeface="+mn-lt"/>
                          <a:ea typeface="+mn-ea"/>
                          <a:cs typeface="+mn-cs"/>
                        </a:rPr>
                        <a:t>)</a:t>
                      </a:r>
                    </a:p>
                    <a:p>
                      <a:pPr marL="0" marR="0" algn="just">
                        <a:lnSpc>
                          <a:spcPct val="100000"/>
                        </a:lnSpc>
                        <a:spcBef>
                          <a:spcPts val="0"/>
                        </a:spcBef>
                        <a:spcAft>
                          <a:spcPts val="0"/>
                        </a:spcAft>
                      </a:pPr>
                      <a:r>
                        <a:rPr lang="en-US" sz="1400" kern="1200" baseline="0" dirty="0" smtClean="0">
                          <a:solidFill>
                            <a:schemeClr val="accent4"/>
                          </a:solidFill>
                          <a:latin typeface="+mn-lt"/>
                          <a:ea typeface="+mn-ea"/>
                          <a:cs typeface="+mn-cs"/>
                        </a:rPr>
                        <a:t>One Day- Interviews and Customization for Krakow</a:t>
                      </a:r>
                      <a:endParaRPr lang="en-US" sz="1400" kern="1200" baseline="0" dirty="0">
                        <a:solidFill>
                          <a:schemeClr val="accent4"/>
                        </a:solidFill>
                        <a:latin typeface="+mn-lt"/>
                        <a:ea typeface="+mn-ea"/>
                        <a:cs typeface="+mn-cs"/>
                      </a:endParaRPr>
                    </a:p>
                  </a:txBody>
                  <a:tcPr marL="121917" marR="121917" marT="45688" marB="4568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just">
                        <a:lnSpc>
                          <a:spcPct val="100000"/>
                        </a:lnSpc>
                        <a:spcBef>
                          <a:spcPts val="0"/>
                        </a:spcBef>
                        <a:spcAft>
                          <a:spcPts val="0"/>
                        </a:spcAft>
                      </a:pPr>
                      <a:endParaRPr lang="en-US" sz="1400" kern="1200" baseline="0" dirty="0" smtClean="0">
                        <a:solidFill>
                          <a:schemeClr val="accent4"/>
                        </a:solidFill>
                        <a:latin typeface="+mn-lt"/>
                        <a:ea typeface="+mn-ea"/>
                        <a:cs typeface="+mn-cs"/>
                      </a:endParaRPr>
                    </a:p>
                    <a:p>
                      <a:pPr marL="0" marR="0" algn="just">
                        <a:lnSpc>
                          <a:spcPct val="100000"/>
                        </a:lnSpc>
                        <a:spcBef>
                          <a:spcPts val="0"/>
                        </a:spcBef>
                        <a:spcAft>
                          <a:spcPts val="0"/>
                        </a:spcAft>
                      </a:pPr>
                      <a:endParaRPr lang="en-US" sz="1400" kern="1200" baseline="0" dirty="0" smtClean="0">
                        <a:solidFill>
                          <a:schemeClr val="accent4"/>
                        </a:solidFill>
                        <a:latin typeface="+mn-lt"/>
                        <a:ea typeface="+mn-ea"/>
                        <a:cs typeface="+mn-cs"/>
                      </a:endParaRPr>
                    </a:p>
                    <a:p>
                      <a:pPr marL="0" marR="0" algn="just">
                        <a:lnSpc>
                          <a:spcPct val="100000"/>
                        </a:lnSpc>
                        <a:spcBef>
                          <a:spcPts val="0"/>
                        </a:spcBef>
                        <a:spcAft>
                          <a:spcPts val="0"/>
                        </a:spcAft>
                      </a:pPr>
                      <a:r>
                        <a:rPr lang="en-US" sz="1400" kern="1200" baseline="0" dirty="0" err="1" smtClean="0">
                          <a:solidFill>
                            <a:schemeClr val="accent4"/>
                          </a:solidFill>
                          <a:latin typeface="+mn-lt"/>
                          <a:ea typeface="+mn-ea"/>
                          <a:cs typeface="+mn-cs"/>
                        </a:rPr>
                        <a:t>Rs</a:t>
                      </a:r>
                      <a:r>
                        <a:rPr lang="en-US" sz="1400" kern="1200" baseline="0" dirty="0" smtClean="0">
                          <a:solidFill>
                            <a:schemeClr val="accent4"/>
                          </a:solidFill>
                          <a:latin typeface="+mn-lt"/>
                          <a:ea typeface="+mn-ea"/>
                          <a:cs typeface="+mn-cs"/>
                        </a:rPr>
                        <a:t>. 65,000</a:t>
                      </a:r>
                      <a:r>
                        <a:rPr lang="en-US" sz="1400" kern="1200" baseline="0" dirty="0" smtClean="0">
                          <a:solidFill>
                            <a:schemeClr val="accent4"/>
                          </a:solidFill>
                          <a:latin typeface="+mn-lt"/>
                          <a:ea typeface="+mn-ea"/>
                          <a:cs typeface="+mn-cs"/>
                        </a:rPr>
                        <a:t>/-</a:t>
                      </a:r>
                    </a:p>
                    <a:p>
                      <a:pPr marL="0" marR="0" algn="just">
                        <a:lnSpc>
                          <a:spcPct val="100000"/>
                        </a:lnSpc>
                        <a:spcBef>
                          <a:spcPts val="0"/>
                        </a:spcBef>
                        <a:spcAft>
                          <a:spcPts val="0"/>
                        </a:spcAft>
                      </a:pPr>
                      <a:endParaRPr lang="en-US" sz="1400" kern="1200" baseline="0" dirty="0" smtClean="0">
                        <a:solidFill>
                          <a:schemeClr val="accent4"/>
                        </a:solidFill>
                        <a:latin typeface="+mn-lt"/>
                        <a:ea typeface="+mn-ea"/>
                        <a:cs typeface="+mn-cs"/>
                      </a:endParaRPr>
                    </a:p>
                    <a:p>
                      <a:pPr marL="0" marR="0" indent="0" algn="just" defTabSz="864352" rtl="0" eaLnBrk="1" fontAlgn="auto" latinLnBrk="0" hangingPunct="1">
                        <a:lnSpc>
                          <a:spcPct val="100000"/>
                        </a:lnSpc>
                        <a:spcBef>
                          <a:spcPts val="0"/>
                        </a:spcBef>
                        <a:spcAft>
                          <a:spcPts val="0"/>
                        </a:spcAft>
                        <a:buClrTx/>
                        <a:buSzTx/>
                        <a:buFontTx/>
                        <a:buNone/>
                        <a:tabLst/>
                        <a:defRPr/>
                      </a:pPr>
                      <a:r>
                        <a:rPr lang="en-US" sz="1400" kern="1200" baseline="0" dirty="0" err="1" smtClean="0">
                          <a:solidFill>
                            <a:schemeClr val="accent4"/>
                          </a:solidFill>
                          <a:latin typeface="+mn-lt"/>
                          <a:ea typeface="+mn-ea"/>
                          <a:cs typeface="+mn-cs"/>
                        </a:rPr>
                        <a:t>Rs</a:t>
                      </a:r>
                      <a:r>
                        <a:rPr lang="en-US" sz="1400" kern="1200" baseline="0" dirty="0" smtClean="0">
                          <a:solidFill>
                            <a:schemeClr val="accent4"/>
                          </a:solidFill>
                          <a:latin typeface="+mn-lt"/>
                          <a:ea typeface="+mn-ea"/>
                          <a:cs typeface="+mn-cs"/>
                        </a:rPr>
                        <a:t>. 65,000/-</a:t>
                      </a:r>
                    </a:p>
                  </a:txBody>
                  <a:tcPr marL="121917" marR="121917" marT="45688" marB="4568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47177">
                <a:tc>
                  <a:txBody>
                    <a:bodyPr/>
                    <a:lstStyle/>
                    <a:p>
                      <a:pPr marL="0" marR="0" algn="just">
                        <a:lnSpc>
                          <a:spcPct val="100000"/>
                        </a:lnSpc>
                        <a:spcBef>
                          <a:spcPts val="0"/>
                        </a:spcBef>
                        <a:spcAft>
                          <a:spcPts val="0"/>
                        </a:spcAft>
                      </a:pPr>
                      <a:r>
                        <a:rPr lang="en-US" sz="1400" b="1" u="sng" dirty="0" smtClean="0">
                          <a:solidFill>
                            <a:srgbClr val="00B050"/>
                          </a:solidFill>
                        </a:rPr>
                        <a:t>Delivery </a:t>
                      </a:r>
                      <a:r>
                        <a:rPr lang="en-US" sz="1400" b="1" u="sng" dirty="0" smtClean="0">
                          <a:solidFill>
                            <a:srgbClr val="00B050"/>
                          </a:solidFill>
                        </a:rPr>
                        <a:t>(One</a:t>
                      </a:r>
                      <a:r>
                        <a:rPr lang="en-US" sz="1400" b="1" u="sng" baseline="0" dirty="0" smtClean="0">
                          <a:solidFill>
                            <a:srgbClr val="00B050"/>
                          </a:solidFill>
                        </a:rPr>
                        <a:t> consultant per 20 participants)</a:t>
                      </a:r>
                      <a:endParaRPr lang="en-US" sz="1400" b="1" u="sng" dirty="0" smtClean="0">
                        <a:solidFill>
                          <a:srgbClr val="00B050"/>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rgbClr val="00B050"/>
                          </a:solidFill>
                          <a:latin typeface="+mn-lt"/>
                          <a:ea typeface="+mn-ea"/>
                          <a:cs typeface="+mn-cs"/>
                        </a:rPr>
                        <a:t>Professional Fee for delivery of </a:t>
                      </a:r>
                      <a:r>
                        <a:rPr lang="en-US" sz="1400" kern="1200" baseline="0" dirty="0" smtClean="0">
                          <a:solidFill>
                            <a:srgbClr val="00B050"/>
                          </a:solidFill>
                          <a:latin typeface="+mn-lt"/>
                          <a:ea typeface="+mn-ea"/>
                          <a:cs typeface="+mn-cs"/>
                        </a:rPr>
                        <a:t>workshop in India</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400" kern="1200" baseline="0" dirty="0" smtClean="0">
                        <a:solidFill>
                          <a:srgbClr val="00B050"/>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rgbClr val="00B050"/>
                          </a:solidFill>
                          <a:latin typeface="+mn-lt"/>
                          <a:ea typeface="+mn-ea"/>
                          <a:cs typeface="+mn-cs"/>
                        </a:rPr>
                        <a:t>Professional Fee for Delivery of workshop in Krakow</a:t>
                      </a:r>
                      <a:endParaRPr lang="en-US" sz="1400" kern="1200" baseline="0" dirty="0" smtClean="0">
                        <a:solidFill>
                          <a:srgbClr val="00B050"/>
                        </a:solidFill>
                        <a:latin typeface="+mn-lt"/>
                        <a:ea typeface="+mn-ea"/>
                        <a:cs typeface="+mn-cs"/>
                      </a:endParaRPr>
                    </a:p>
                  </a:txBody>
                  <a:tcPr marL="121917" marR="121917" marT="45688" marB="4568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endParaRPr lang="en-US" sz="1400" dirty="0" smtClean="0">
                        <a:solidFill>
                          <a:srgbClr val="00B050"/>
                        </a:solidFill>
                      </a:endParaRPr>
                    </a:p>
                    <a:p>
                      <a:pPr marL="0" marR="0" algn="l">
                        <a:lnSpc>
                          <a:spcPct val="100000"/>
                        </a:lnSpc>
                        <a:spcBef>
                          <a:spcPts val="0"/>
                        </a:spcBef>
                        <a:spcAft>
                          <a:spcPts val="0"/>
                        </a:spcAft>
                      </a:pPr>
                      <a:r>
                        <a:rPr lang="en-US" sz="1400" baseline="0" dirty="0" err="1" smtClean="0">
                          <a:solidFill>
                            <a:srgbClr val="00B050"/>
                          </a:solidFill>
                        </a:rPr>
                        <a:t>Rs</a:t>
                      </a:r>
                      <a:r>
                        <a:rPr lang="en-US" sz="1400" baseline="0" dirty="0" smtClean="0">
                          <a:solidFill>
                            <a:srgbClr val="00B050"/>
                          </a:solidFill>
                        </a:rPr>
                        <a:t>. 65,000 Per Day per consultant  X 1 Day * 5 consultant * 4 </a:t>
                      </a:r>
                      <a:r>
                        <a:rPr lang="en-US" sz="1400" baseline="0" dirty="0" smtClean="0">
                          <a:solidFill>
                            <a:srgbClr val="00B050"/>
                          </a:solidFill>
                        </a:rPr>
                        <a:t>workshops</a:t>
                      </a:r>
                    </a:p>
                    <a:p>
                      <a:pPr marL="0" marR="0" algn="l">
                        <a:lnSpc>
                          <a:spcPct val="100000"/>
                        </a:lnSpc>
                        <a:spcBef>
                          <a:spcPts val="0"/>
                        </a:spcBef>
                        <a:spcAft>
                          <a:spcPts val="0"/>
                        </a:spcAft>
                      </a:pPr>
                      <a:r>
                        <a:rPr lang="en-US" sz="1400" baseline="0" dirty="0" err="1" smtClean="0">
                          <a:solidFill>
                            <a:srgbClr val="00B050"/>
                          </a:solidFill>
                        </a:rPr>
                        <a:t>Rs</a:t>
                      </a:r>
                      <a:r>
                        <a:rPr lang="en-US" sz="1400" baseline="0" dirty="0" smtClean="0">
                          <a:solidFill>
                            <a:srgbClr val="00B050"/>
                          </a:solidFill>
                        </a:rPr>
                        <a:t>. 2,25,000 Per day per consultant X 2 Consultants X 1 workshop</a:t>
                      </a:r>
                      <a:endParaRPr lang="en-US" sz="1400" baseline="0" dirty="0" smtClean="0">
                        <a:solidFill>
                          <a:srgbClr val="00B050"/>
                        </a:solidFill>
                      </a:endParaRPr>
                    </a:p>
                  </a:txBody>
                  <a:tcPr marL="121917" marR="121917" marT="45688" marB="45688">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Rounded Rectangle 4"/>
          <p:cNvSpPr/>
          <p:nvPr/>
        </p:nvSpPr>
        <p:spPr>
          <a:xfrm>
            <a:off x="418942" y="858018"/>
            <a:ext cx="11618383" cy="2347667"/>
          </a:xfrm>
          <a:prstGeom prst="roundRect">
            <a:avLst>
              <a:gd name="adj" fmla="val 9489"/>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2050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EC0370-1EF4-48CA-8EF6-80BC383642A9}" type="slidenum">
              <a:rPr lang="en-US" sz="1200" smtClean="0">
                <a:solidFill>
                  <a:srgbClr val="898989"/>
                </a:solidFill>
              </a:rPr>
              <a:pPr>
                <a:spcBef>
                  <a:spcPct val="0"/>
                </a:spcBef>
                <a:buFontTx/>
                <a:buNone/>
              </a:pPr>
              <a:t>14</a:t>
            </a:fld>
            <a:endParaRPr lang="en-US" sz="1200" smtClean="0">
              <a:solidFill>
                <a:srgbClr val="898989"/>
              </a:solidFill>
            </a:endParaRPr>
          </a:p>
        </p:txBody>
      </p:sp>
      <p:sp>
        <p:nvSpPr>
          <p:cNvPr id="7" name="Rectangle 2"/>
          <p:cNvSpPr>
            <a:spLocks noChangeArrowheads="1"/>
          </p:cNvSpPr>
          <p:nvPr/>
        </p:nvSpPr>
        <p:spPr bwMode="auto">
          <a:xfrm>
            <a:off x="525215" y="3586341"/>
            <a:ext cx="11512110" cy="2951163"/>
          </a:xfrm>
          <a:prstGeom prst="roundRect">
            <a:avLst/>
          </a:prstGeom>
          <a:noFill/>
          <a:ln w="9525">
            <a:solidFill>
              <a:schemeClr val="bg1">
                <a:lumMod val="75000"/>
              </a:schemeClr>
            </a:solidFill>
            <a:miter lim="800000"/>
            <a:headEnd/>
            <a:tailEnd/>
          </a:ln>
          <a:effectLst/>
        </p:spPr>
        <p:txBody>
          <a:bodyPr wrap="square" anchor="ctr">
            <a:spAutoFit/>
          </a:bodyPr>
          <a:lstStyle/>
          <a:p>
            <a:pPr marL="266700" indent="-266700">
              <a:spcAft>
                <a:spcPts val="200"/>
              </a:spcAft>
              <a:buFont typeface="Wingdings" pitchFamily="2" charset="2"/>
              <a:buChar char="v"/>
              <a:defRPr/>
            </a:pPr>
            <a:r>
              <a:rPr lang="en-US" sz="1400" dirty="0" smtClean="0">
                <a:solidFill>
                  <a:schemeClr val="accent5">
                    <a:lumMod val="50000"/>
                  </a:schemeClr>
                </a:solidFill>
              </a:rPr>
              <a:t>Client </a:t>
            </a:r>
            <a:r>
              <a:rPr lang="en-US" sz="1400" dirty="0">
                <a:solidFill>
                  <a:schemeClr val="accent5">
                    <a:lumMod val="50000"/>
                  </a:schemeClr>
                </a:solidFill>
              </a:rPr>
              <a:t>is responsible for providing venue, conference facilities, AV equipment.</a:t>
            </a:r>
          </a:p>
          <a:p>
            <a:pPr marL="266700" indent="-266700">
              <a:spcAft>
                <a:spcPts val="200"/>
              </a:spcAft>
              <a:buFont typeface="Wingdings" pitchFamily="2" charset="2"/>
              <a:buChar char="v"/>
              <a:defRPr/>
            </a:pPr>
            <a:r>
              <a:rPr lang="en-US" sz="1400" dirty="0">
                <a:solidFill>
                  <a:schemeClr val="accent5">
                    <a:lumMod val="50000"/>
                  </a:schemeClr>
                </a:solidFill>
              </a:rPr>
              <a:t>Travel outside Delhi NCR - Air, stay &amp; </a:t>
            </a:r>
            <a:r>
              <a:rPr lang="en-US" sz="1400" dirty="0" smtClean="0">
                <a:solidFill>
                  <a:schemeClr val="accent5">
                    <a:lumMod val="50000"/>
                  </a:schemeClr>
                </a:solidFill>
              </a:rPr>
              <a:t>airport, Visas Processing, venue </a:t>
            </a:r>
            <a:r>
              <a:rPr lang="en-US" sz="1400" dirty="0">
                <a:solidFill>
                  <a:schemeClr val="accent5">
                    <a:lumMod val="50000"/>
                  </a:schemeClr>
                </a:solidFill>
              </a:rPr>
              <a:t>cab transfers to be taken care by the client. </a:t>
            </a:r>
          </a:p>
          <a:p>
            <a:pPr marL="266700" indent="-266700">
              <a:spcAft>
                <a:spcPts val="200"/>
              </a:spcAft>
              <a:buFont typeface="Wingdings" pitchFamily="2" charset="2"/>
              <a:buChar char="v"/>
              <a:defRPr/>
            </a:pPr>
            <a:r>
              <a:rPr lang="en-US" sz="1400" dirty="0">
                <a:solidFill>
                  <a:schemeClr val="accent5">
                    <a:lumMod val="50000"/>
                  </a:schemeClr>
                </a:solidFill>
              </a:rPr>
              <a:t>Travel inside Delhi NCR - at </a:t>
            </a:r>
            <a:r>
              <a:rPr lang="en-US" sz="1400" dirty="0" err="1">
                <a:solidFill>
                  <a:schemeClr val="accent5">
                    <a:lumMod val="50000"/>
                  </a:schemeClr>
                </a:solidFill>
              </a:rPr>
              <a:t>Rs</a:t>
            </a:r>
            <a:r>
              <a:rPr lang="en-US" sz="1400" dirty="0">
                <a:solidFill>
                  <a:schemeClr val="accent5">
                    <a:lumMod val="50000"/>
                  </a:schemeClr>
                </a:solidFill>
              </a:rPr>
              <a:t>. 12.00 Per Km.</a:t>
            </a:r>
          </a:p>
          <a:p>
            <a:pPr marL="266700" indent="-266700">
              <a:spcAft>
                <a:spcPts val="200"/>
              </a:spcAft>
              <a:buFont typeface="Wingdings" pitchFamily="2" charset="2"/>
              <a:buChar char="v"/>
              <a:defRPr/>
            </a:pPr>
            <a:r>
              <a:rPr lang="en-US" sz="1400" dirty="0">
                <a:solidFill>
                  <a:schemeClr val="accent5">
                    <a:lumMod val="50000"/>
                  </a:schemeClr>
                </a:solidFill>
              </a:rPr>
              <a:t>Not inclusive of applicable taxes (service tax @ 15.00%). </a:t>
            </a:r>
          </a:p>
          <a:p>
            <a:pPr marL="266700" indent="-266700">
              <a:spcAft>
                <a:spcPts val="200"/>
              </a:spcAft>
              <a:buFont typeface="Wingdings" pitchFamily="2" charset="2"/>
              <a:buChar char="v"/>
              <a:defRPr/>
            </a:pPr>
            <a:r>
              <a:rPr lang="en-US" sz="1400" dirty="0">
                <a:solidFill>
                  <a:schemeClr val="accent5">
                    <a:lumMod val="50000"/>
                  </a:schemeClr>
                </a:solidFill>
              </a:rPr>
              <a:t>A commercial contract will be signed before the execution of the project. </a:t>
            </a:r>
          </a:p>
          <a:p>
            <a:pPr marL="266700" indent="-266700">
              <a:spcAft>
                <a:spcPts val="200"/>
              </a:spcAft>
              <a:buFont typeface="Wingdings" pitchFamily="2" charset="2"/>
              <a:buChar char="v"/>
              <a:defRPr/>
            </a:pPr>
            <a:r>
              <a:rPr lang="en-US" sz="1400" dirty="0">
                <a:solidFill>
                  <a:schemeClr val="accent5">
                    <a:lumMod val="50000"/>
                  </a:schemeClr>
                </a:solidFill>
              </a:rPr>
              <a:t>50% of cancellation fee will be charged on any cancellation or postponements that occur within 3 to 20 working days of the confirmed date of delivery. </a:t>
            </a:r>
          </a:p>
          <a:p>
            <a:pPr marL="266700" indent="-266700">
              <a:spcAft>
                <a:spcPts val="200"/>
              </a:spcAft>
              <a:buFont typeface="Wingdings" pitchFamily="2" charset="2"/>
              <a:buChar char="v"/>
              <a:defRPr/>
            </a:pPr>
            <a:r>
              <a:rPr lang="en-US" sz="1400" dirty="0">
                <a:solidFill>
                  <a:schemeClr val="accent5">
                    <a:lumMod val="50000"/>
                  </a:schemeClr>
                </a:solidFill>
              </a:rPr>
              <a:t>100% of cancellation fee will be charged on any cancellation or postponements that occur within 0 to 2 working days of the confirmed date of delivery.</a:t>
            </a:r>
          </a:p>
          <a:p>
            <a:pPr marL="266700" indent="-266700">
              <a:spcAft>
                <a:spcPts val="200"/>
              </a:spcAft>
              <a:buFont typeface="Wingdings" pitchFamily="2" charset="2"/>
              <a:buChar char="v"/>
              <a:defRPr/>
            </a:pPr>
            <a:r>
              <a:rPr lang="en-US" sz="1400" dirty="0">
                <a:solidFill>
                  <a:schemeClr val="accent5">
                    <a:lumMod val="50000"/>
                  </a:schemeClr>
                </a:solidFill>
              </a:rPr>
              <a:t>The above commercials are valid till the 31</a:t>
            </a:r>
            <a:r>
              <a:rPr lang="en-US" sz="1400" baseline="30000" dirty="0">
                <a:solidFill>
                  <a:schemeClr val="accent5">
                    <a:lumMod val="50000"/>
                  </a:schemeClr>
                </a:solidFill>
              </a:rPr>
              <a:t>st</a:t>
            </a:r>
            <a:r>
              <a:rPr lang="en-US" sz="1400" dirty="0">
                <a:solidFill>
                  <a:schemeClr val="accent5">
                    <a:lumMod val="50000"/>
                  </a:schemeClr>
                </a:solidFill>
              </a:rPr>
              <a:t> </a:t>
            </a:r>
            <a:r>
              <a:rPr lang="en-US" sz="1400" dirty="0" smtClean="0">
                <a:solidFill>
                  <a:schemeClr val="accent5">
                    <a:lumMod val="50000"/>
                  </a:schemeClr>
                </a:solidFill>
              </a:rPr>
              <a:t>December, </a:t>
            </a:r>
            <a:r>
              <a:rPr lang="en-US" sz="1400" dirty="0">
                <a:solidFill>
                  <a:schemeClr val="accent5">
                    <a:lumMod val="50000"/>
                  </a:schemeClr>
                </a:solidFill>
              </a:rPr>
              <a:t>2017</a:t>
            </a:r>
          </a:p>
          <a:p>
            <a:pPr marL="266700" indent="-266700">
              <a:spcAft>
                <a:spcPts val="200"/>
              </a:spcAft>
              <a:buFont typeface="Wingdings" pitchFamily="2" charset="2"/>
              <a:buChar char="v"/>
              <a:defRPr/>
            </a:pPr>
            <a:r>
              <a:rPr lang="en-US" sz="1400" dirty="0">
                <a:solidFill>
                  <a:schemeClr val="accent5">
                    <a:lumMod val="50000"/>
                  </a:schemeClr>
                </a:solidFill>
              </a:rPr>
              <a:t>Contracts, legal &amp; accounting paperwork (including billing &amp; payments) will be in the name of “Life Strategies </a:t>
            </a:r>
            <a:r>
              <a:rPr lang="en-US" sz="1400" dirty="0" err="1">
                <a:solidFill>
                  <a:schemeClr val="accent5">
                    <a:lumMod val="50000"/>
                  </a:schemeClr>
                </a:solidFill>
              </a:rPr>
              <a:t>Humancare</a:t>
            </a:r>
            <a:r>
              <a:rPr lang="en-US" sz="1400" dirty="0">
                <a:solidFill>
                  <a:schemeClr val="accent5">
                    <a:lumMod val="50000"/>
                  </a:schemeClr>
                </a:solidFill>
              </a:rPr>
              <a:t> Pvt. Ltd.”  </a:t>
            </a:r>
          </a:p>
        </p:txBody>
      </p:sp>
      <p:sp>
        <p:nvSpPr>
          <p:cNvPr id="8" name="TextBox 2"/>
          <p:cNvSpPr txBox="1">
            <a:spLocks noChangeArrowheads="1"/>
          </p:cNvSpPr>
          <p:nvPr/>
        </p:nvSpPr>
        <p:spPr bwMode="auto">
          <a:xfrm>
            <a:off x="177421" y="3205685"/>
            <a:ext cx="5921814" cy="380553"/>
          </a:xfrm>
          <a:prstGeom prst="rect">
            <a:avLst/>
          </a:prstGeom>
          <a:noFill/>
          <a:ln w="9525">
            <a:noFill/>
            <a:miter lim="800000"/>
            <a:headEnd/>
            <a:tailEnd/>
          </a:ln>
        </p:spPr>
        <p:txBody>
          <a:bodyPr wrap="square">
            <a:spAutoFit/>
          </a:bodyPr>
          <a:lstStyle/>
          <a:p>
            <a:pPr defTabSz="1100918" fontAlgn="base">
              <a:lnSpc>
                <a:spcPct val="90000"/>
              </a:lnSpc>
              <a:spcBef>
                <a:spcPct val="0"/>
              </a:spcBef>
              <a:spcAft>
                <a:spcPct val="0"/>
              </a:spcAft>
              <a:defRPr/>
            </a:pPr>
            <a:r>
              <a:rPr lang="en-US" sz="2081" dirty="0" smtClean="0">
                <a:solidFill>
                  <a:schemeClr val="tx2"/>
                </a:solidFill>
                <a:latin typeface="+mj-lt"/>
                <a:ea typeface="+mj-ea"/>
                <a:cs typeface="Arial" charset="0"/>
              </a:rPr>
              <a:t>Terms and Conditions</a:t>
            </a:r>
            <a:endParaRPr lang="en-US" sz="2081" dirty="0">
              <a:solidFill>
                <a:schemeClr val="tx2"/>
              </a:solidFill>
              <a:latin typeface="+mj-lt"/>
              <a:ea typeface="+mj-ea"/>
              <a:cs typeface="Arial" charset="0"/>
            </a:endParaRPr>
          </a:p>
        </p:txBody>
      </p:sp>
    </p:spTree>
    <p:extLst>
      <p:ext uri="{BB962C8B-B14F-4D97-AF65-F5344CB8AC3E}">
        <p14:creationId xmlns:p14="http://schemas.microsoft.com/office/powerpoint/2010/main" val="874866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12" name="25A1F1B6-5F60-4EAC-94FD-8B7E7D36B5A6" descr="cid:image006.jpg@01CFF854.65A7C9B0"/>
          <p:cNvPicPr>
            <a:picLocks noChangeAspect="1" noChangeArrowheads="1"/>
          </p:cNvPicPr>
          <p:nvPr/>
        </p:nvPicPr>
        <p:blipFill>
          <a:blip r:embed="rId2" r:link="rId3" cstate="print"/>
          <a:srcRect/>
          <a:stretch>
            <a:fillRect/>
          </a:stretch>
        </p:blipFill>
        <p:spPr bwMode="auto">
          <a:xfrm>
            <a:off x="4166046" y="1571054"/>
            <a:ext cx="3730154" cy="3730154"/>
          </a:xfrm>
          <a:prstGeom prst="rect">
            <a:avLst/>
          </a:prstGeom>
          <a:noFill/>
          <a:ln w="9525">
            <a:noFill/>
            <a:miter lim="800000"/>
            <a:headEnd/>
            <a:tailEnd/>
          </a:ln>
        </p:spPr>
      </p:pic>
      <p:pic>
        <p:nvPicPr>
          <p:cNvPr id="25602" name="Picture 2" descr="C:\Documents and Settings\a\My Documents\1 life strategies\Images\Gsk Sonepat\13.jpg"/>
          <p:cNvPicPr>
            <a:picLocks noChangeAspect="1" noChangeArrowheads="1"/>
          </p:cNvPicPr>
          <p:nvPr/>
        </p:nvPicPr>
        <p:blipFill>
          <a:blip r:embed="rId4" cstate="print"/>
          <a:srcRect/>
          <a:stretch>
            <a:fillRect/>
          </a:stretch>
        </p:blipFill>
        <p:spPr bwMode="auto">
          <a:xfrm>
            <a:off x="1524000" y="3048000"/>
            <a:ext cx="3048000" cy="2286000"/>
          </a:xfrm>
          <a:prstGeom prst="rect">
            <a:avLst/>
          </a:prstGeom>
          <a:noFill/>
          <a:ln w="9525">
            <a:noFill/>
            <a:miter lim="800000"/>
            <a:headEnd/>
            <a:tailEnd/>
          </a:ln>
        </p:spPr>
      </p:pic>
      <p:pic>
        <p:nvPicPr>
          <p:cNvPr id="25603" name="Picture 5" descr="C:\Documents and Settings\a\My Documents\1 life strategies\Images\Formulaone\DSC00259.JPG"/>
          <p:cNvPicPr>
            <a:picLocks noChangeAspect="1" noChangeArrowheads="1"/>
          </p:cNvPicPr>
          <p:nvPr/>
        </p:nvPicPr>
        <p:blipFill>
          <a:blip r:embed="rId5" cstate="print"/>
          <a:srcRect/>
          <a:stretch>
            <a:fillRect/>
          </a:stretch>
        </p:blipFill>
        <p:spPr bwMode="auto">
          <a:xfrm>
            <a:off x="1524000" y="1676400"/>
            <a:ext cx="3048000" cy="1841500"/>
          </a:xfrm>
          <a:prstGeom prst="rect">
            <a:avLst/>
          </a:prstGeom>
          <a:noFill/>
          <a:ln w="9525">
            <a:noFill/>
            <a:miter lim="800000"/>
            <a:headEnd/>
            <a:tailEnd/>
          </a:ln>
        </p:spPr>
      </p:pic>
      <p:pic>
        <p:nvPicPr>
          <p:cNvPr id="25604" name="Picture 8" descr="E:\Marketing\Maynard Leigh\Website Content editing\Images\for MLA web,borchure,all about us\DSCN2534.JPG"/>
          <p:cNvPicPr>
            <a:picLocks noChangeAspect="1" noChangeArrowheads="1"/>
          </p:cNvPicPr>
          <p:nvPr/>
        </p:nvPicPr>
        <p:blipFill>
          <a:blip r:embed="rId6" cstate="print"/>
          <a:srcRect/>
          <a:stretch>
            <a:fillRect/>
          </a:stretch>
        </p:blipFill>
        <p:spPr bwMode="auto">
          <a:xfrm>
            <a:off x="1524000" y="0"/>
            <a:ext cx="3048000" cy="2095500"/>
          </a:xfrm>
          <a:prstGeom prst="rect">
            <a:avLst/>
          </a:prstGeom>
          <a:noFill/>
          <a:ln w="9525">
            <a:noFill/>
            <a:miter lim="800000"/>
            <a:headEnd/>
            <a:tailEnd/>
          </a:ln>
        </p:spPr>
      </p:pic>
      <p:pic>
        <p:nvPicPr>
          <p:cNvPr id="25605" name="Picture 5" descr="D:\Training Videos &amp; Pictures\Alcetel lucent\DSC01948.JPG"/>
          <p:cNvPicPr>
            <a:picLocks noChangeAspect="1" noChangeArrowheads="1"/>
          </p:cNvPicPr>
          <p:nvPr/>
        </p:nvPicPr>
        <p:blipFill>
          <a:blip r:embed="rId7" cstate="print"/>
          <a:srcRect/>
          <a:stretch>
            <a:fillRect/>
          </a:stretch>
        </p:blipFill>
        <p:spPr bwMode="auto">
          <a:xfrm>
            <a:off x="1524000" y="5143500"/>
            <a:ext cx="3048000" cy="1714500"/>
          </a:xfrm>
          <a:prstGeom prst="rect">
            <a:avLst/>
          </a:prstGeom>
          <a:noFill/>
          <a:ln w="9525">
            <a:noFill/>
            <a:miter lim="800000"/>
            <a:headEnd/>
            <a:tailEnd/>
          </a:ln>
        </p:spPr>
      </p:pic>
      <p:pic>
        <p:nvPicPr>
          <p:cNvPr id="25606" name="Picture 3" descr="C:\Documents and Settings\a\My Documents\1 life strategies\Images\Rediffusion\DSCN0272.JPG"/>
          <p:cNvPicPr>
            <a:picLocks noChangeAspect="1" noChangeArrowheads="1"/>
          </p:cNvPicPr>
          <p:nvPr/>
        </p:nvPicPr>
        <p:blipFill>
          <a:blip r:embed="rId8" cstate="print"/>
          <a:srcRect/>
          <a:stretch>
            <a:fillRect/>
          </a:stretch>
        </p:blipFill>
        <p:spPr bwMode="auto">
          <a:xfrm>
            <a:off x="4572000" y="0"/>
            <a:ext cx="3124200" cy="2362200"/>
          </a:xfrm>
          <a:prstGeom prst="rect">
            <a:avLst/>
          </a:prstGeom>
          <a:noFill/>
          <a:ln w="9525">
            <a:noFill/>
            <a:miter lim="800000"/>
            <a:headEnd/>
            <a:tailEnd/>
          </a:ln>
        </p:spPr>
      </p:pic>
      <p:pic>
        <p:nvPicPr>
          <p:cNvPr id="25607" name="Picture 3" descr="D:\1\Mydocs in D\1 life strategies\Images\for MLA web,borchure,all about us\DSC01776.JPG"/>
          <p:cNvPicPr>
            <a:picLocks noChangeAspect="1" noChangeArrowheads="1"/>
          </p:cNvPicPr>
          <p:nvPr/>
        </p:nvPicPr>
        <p:blipFill>
          <a:blip r:embed="rId9" cstate="print"/>
          <a:srcRect/>
          <a:stretch>
            <a:fillRect/>
          </a:stretch>
        </p:blipFill>
        <p:spPr bwMode="auto">
          <a:xfrm>
            <a:off x="7518400" y="0"/>
            <a:ext cx="3149600" cy="2133600"/>
          </a:xfrm>
          <a:prstGeom prst="rect">
            <a:avLst/>
          </a:prstGeom>
          <a:noFill/>
          <a:ln w="9525">
            <a:noFill/>
            <a:miter lim="800000"/>
            <a:headEnd/>
            <a:tailEnd/>
          </a:ln>
        </p:spPr>
      </p:pic>
      <p:pic>
        <p:nvPicPr>
          <p:cNvPr id="25608" name="Picture 2" descr="D:\1\Mydocs in D\1 life strategies\Images\for MLA web,borchure,all about us\DSC01945.JPG"/>
          <p:cNvPicPr>
            <a:picLocks noChangeAspect="1" noChangeArrowheads="1"/>
          </p:cNvPicPr>
          <p:nvPr/>
        </p:nvPicPr>
        <p:blipFill>
          <a:blip r:embed="rId10" cstate="print"/>
          <a:srcRect/>
          <a:stretch>
            <a:fillRect/>
          </a:stretch>
        </p:blipFill>
        <p:spPr bwMode="auto">
          <a:xfrm>
            <a:off x="7467600" y="2057401"/>
            <a:ext cx="3200400" cy="1808163"/>
          </a:xfrm>
          <a:prstGeom prst="rect">
            <a:avLst/>
          </a:prstGeom>
          <a:noFill/>
          <a:ln w="9525">
            <a:noFill/>
            <a:miter lim="800000"/>
            <a:headEnd/>
            <a:tailEnd/>
          </a:ln>
        </p:spPr>
      </p:pic>
      <p:pic>
        <p:nvPicPr>
          <p:cNvPr id="25609" name="Picture 5" descr="C:\Documents and Settings\a\My Documents\1 life strategies\Images\Gsk Sonepat\5.jpg"/>
          <p:cNvPicPr>
            <a:picLocks noChangeAspect="1" noChangeArrowheads="1"/>
          </p:cNvPicPr>
          <p:nvPr/>
        </p:nvPicPr>
        <p:blipFill>
          <a:blip r:embed="rId11" cstate="print"/>
          <a:srcRect/>
          <a:stretch>
            <a:fillRect/>
          </a:stretch>
        </p:blipFill>
        <p:spPr bwMode="auto">
          <a:xfrm>
            <a:off x="7467600" y="4724400"/>
            <a:ext cx="3200400" cy="2133600"/>
          </a:xfrm>
          <a:prstGeom prst="rect">
            <a:avLst/>
          </a:prstGeom>
          <a:noFill/>
          <a:ln w="9525">
            <a:noFill/>
            <a:miter lim="800000"/>
            <a:headEnd/>
            <a:tailEnd/>
          </a:ln>
        </p:spPr>
      </p:pic>
      <p:pic>
        <p:nvPicPr>
          <p:cNvPr id="25610" name="Picture 4" descr="C:\Documents and Settings\a\My Documents\1 life strategies\Images\Autodesk Team Building\3.jpg"/>
          <p:cNvPicPr>
            <a:picLocks noChangeAspect="1" noChangeArrowheads="1"/>
          </p:cNvPicPr>
          <p:nvPr/>
        </p:nvPicPr>
        <p:blipFill>
          <a:blip r:embed="rId12" cstate="print"/>
          <a:srcRect/>
          <a:stretch>
            <a:fillRect/>
          </a:stretch>
        </p:blipFill>
        <p:spPr bwMode="auto">
          <a:xfrm>
            <a:off x="4572000" y="4587876"/>
            <a:ext cx="2895600" cy="2270125"/>
          </a:xfrm>
          <a:prstGeom prst="rect">
            <a:avLst/>
          </a:prstGeom>
          <a:noFill/>
          <a:ln w="9525">
            <a:noFill/>
            <a:miter lim="800000"/>
            <a:headEnd/>
            <a:tailEnd/>
          </a:ln>
        </p:spPr>
      </p:pic>
      <p:pic>
        <p:nvPicPr>
          <p:cNvPr id="25611" name="Picture 2" descr="E:\Life strategies Stamp &amp; Signature\Maitri Gopalakrishna Images\DSCN0043.JPG"/>
          <p:cNvPicPr>
            <a:picLocks noChangeAspect="1" noChangeArrowheads="1"/>
          </p:cNvPicPr>
          <p:nvPr/>
        </p:nvPicPr>
        <p:blipFill>
          <a:blip r:embed="rId13" cstate="print"/>
          <a:srcRect t="25830" b="9271"/>
          <a:stretch>
            <a:fillRect/>
          </a:stretch>
        </p:blipFill>
        <p:spPr bwMode="auto">
          <a:xfrm>
            <a:off x="7467600" y="3657600"/>
            <a:ext cx="3200400" cy="1557338"/>
          </a:xfrm>
          <a:prstGeom prst="rect">
            <a:avLst/>
          </a:prstGeom>
          <a:noFill/>
          <a:ln w="9525">
            <a:noFill/>
            <a:miter lim="800000"/>
            <a:headEnd/>
            <a:tailEnd/>
          </a:ln>
        </p:spPr>
      </p:pic>
    </p:spTree>
    <p:extLst>
      <p:ext uri="{BB962C8B-B14F-4D97-AF65-F5344CB8AC3E}">
        <p14:creationId xmlns:p14="http://schemas.microsoft.com/office/powerpoint/2010/main" val="3668867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Your Mandate</a:t>
            </a:r>
            <a:endParaRPr lang="en-IN" dirty="0"/>
          </a:p>
        </p:txBody>
      </p:sp>
      <p:sp>
        <p:nvSpPr>
          <p:cNvPr id="3" name="Content Placeholder 2"/>
          <p:cNvSpPr>
            <a:spLocks noGrp="1"/>
          </p:cNvSpPr>
          <p:nvPr>
            <p:ph sz="half" idx="1"/>
          </p:nvPr>
        </p:nvSpPr>
        <p:spPr>
          <a:xfrm>
            <a:off x="677544" y="1299383"/>
            <a:ext cx="5087636" cy="5056959"/>
          </a:xfrm>
        </p:spPr>
        <p:txBody>
          <a:bodyPr/>
          <a:lstStyle/>
          <a:p>
            <a:pPr marL="0" indent="0">
              <a:buNone/>
            </a:pPr>
            <a:r>
              <a:rPr lang="en-IN" sz="1200" b="1" dirty="0">
                <a:solidFill>
                  <a:srgbClr val="002060"/>
                </a:solidFill>
              </a:rPr>
              <a:t>Situation: </a:t>
            </a:r>
          </a:p>
          <a:p>
            <a:pPr marL="0" indent="0">
              <a:buNone/>
            </a:pPr>
            <a:r>
              <a:rPr lang="en-IN" sz="1200" dirty="0"/>
              <a:t>HSBC is conducting a 3 days workshop for its line managers, covering 315 line manager of GCB 5 AND 6 level. You’ve invited </a:t>
            </a:r>
            <a:r>
              <a:rPr lang="en-IN" sz="1200" dirty="0" err="1"/>
              <a:t>Maynardleigh</a:t>
            </a:r>
            <a:r>
              <a:rPr lang="en-IN" sz="1200" dirty="0"/>
              <a:t> to partner on the second day of this intervention to cover:</a:t>
            </a:r>
          </a:p>
          <a:p>
            <a:r>
              <a:rPr lang="en-IN" sz="1200" dirty="0"/>
              <a:t>People Management</a:t>
            </a:r>
          </a:p>
          <a:p>
            <a:r>
              <a:rPr lang="en-IN" sz="1200" dirty="0"/>
              <a:t>Stakeholder Management</a:t>
            </a:r>
          </a:p>
          <a:p>
            <a:r>
              <a:rPr lang="en-IN" sz="1200" dirty="0"/>
              <a:t>Communication</a:t>
            </a:r>
          </a:p>
          <a:p>
            <a:pPr marL="0" indent="0">
              <a:buNone/>
            </a:pPr>
            <a:r>
              <a:rPr lang="en-IN" sz="1200" b="1" dirty="0">
                <a:solidFill>
                  <a:srgbClr val="002060"/>
                </a:solidFill>
              </a:rPr>
              <a:t>Problem:</a:t>
            </a:r>
          </a:p>
          <a:p>
            <a:r>
              <a:rPr lang="en-IN" sz="1200" dirty="0"/>
              <a:t>While you’ve created a deck detailing some of the behaviours you want us to work on, Etienne and </a:t>
            </a:r>
            <a:r>
              <a:rPr lang="en-IN" sz="1200" dirty="0" err="1"/>
              <a:t>Supriya</a:t>
            </a:r>
            <a:r>
              <a:rPr lang="en-IN" sz="1200" dirty="0"/>
              <a:t> have helped us with some specific examples to identify areas to focus. Some are-</a:t>
            </a:r>
          </a:p>
          <a:p>
            <a:pPr lvl="1"/>
            <a:r>
              <a:rPr lang="en-IN" sz="1200" dirty="0"/>
              <a:t>Taking Ownership,</a:t>
            </a:r>
          </a:p>
          <a:p>
            <a:pPr lvl="1"/>
            <a:r>
              <a:rPr lang="en-IN" sz="1200" dirty="0"/>
              <a:t>Handling difficult conversations. </a:t>
            </a:r>
          </a:p>
          <a:p>
            <a:pPr lvl="1"/>
            <a:r>
              <a:rPr lang="en-IN" sz="1200" dirty="0"/>
              <a:t>Building trust.</a:t>
            </a:r>
          </a:p>
          <a:p>
            <a:pPr lvl="1"/>
            <a:r>
              <a:rPr lang="en-IN" sz="1200" dirty="0"/>
              <a:t>Communicating effectively to give the message rather than just information</a:t>
            </a:r>
          </a:p>
          <a:p>
            <a:endParaRPr lang="en-IN" sz="1200" dirty="0"/>
          </a:p>
        </p:txBody>
      </p:sp>
      <p:sp>
        <p:nvSpPr>
          <p:cNvPr id="4" name="Content Placeholder 3"/>
          <p:cNvSpPr>
            <a:spLocks noGrp="1"/>
          </p:cNvSpPr>
          <p:nvPr>
            <p:ph sz="half" idx="2"/>
          </p:nvPr>
        </p:nvSpPr>
        <p:spPr>
          <a:xfrm>
            <a:off x="6066263" y="1299383"/>
            <a:ext cx="4729784" cy="4253924"/>
          </a:xfrm>
        </p:spPr>
        <p:txBody>
          <a:bodyPr/>
          <a:lstStyle/>
          <a:p>
            <a:pPr marL="0" lvl="1" indent="0">
              <a:buNone/>
            </a:pPr>
            <a:r>
              <a:rPr lang="en-IN" sz="1200" b="1" dirty="0">
                <a:solidFill>
                  <a:srgbClr val="002060"/>
                </a:solidFill>
              </a:rPr>
              <a:t>Implication:</a:t>
            </a:r>
          </a:p>
          <a:p>
            <a:r>
              <a:rPr lang="en-IN" sz="1200" dirty="0"/>
              <a:t>The gaps in managing people, performance, feedback and effective communication may result in people loosing accountability and trust.</a:t>
            </a:r>
          </a:p>
          <a:p>
            <a:pPr marL="0" indent="0">
              <a:buNone/>
            </a:pPr>
            <a:r>
              <a:rPr lang="en-IN" sz="1200" b="1" dirty="0">
                <a:solidFill>
                  <a:srgbClr val="002060"/>
                </a:solidFill>
              </a:rPr>
              <a:t>Need:</a:t>
            </a:r>
          </a:p>
          <a:p>
            <a:r>
              <a:rPr lang="en-IN" sz="1200" dirty="0"/>
              <a:t>You want us to deliver a high impact, shake-up, on the feet experiential workshop that leads to better people management, stakeholder management and effective communication and feedback.</a:t>
            </a:r>
          </a:p>
          <a:p>
            <a:endParaRPr lang="en-IN" dirty="0"/>
          </a:p>
        </p:txBody>
      </p:sp>
    </p:spTree>
    <p:extLst>
      <p:ext uri="{BB962C8B-B14F-4D97-AF65-F5344CB8AC3E}">
        <p14:creationId xmlns:p14="http://schemas.microsoft.com/office/powerpoint/2010/main" val="1406239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Approach</a:t>
            </a:r>
            <a:endParaRPr lang="en-IN" dirty="0"/>
          </a:p>
        </p:txBody>
      </p:sp>
      <p:pic>
        <p:nvPicPr>
          <p:cNvPr id="5" name="Picture 47" descr="dddd"/>
          <p:cNvPicPr>
            <a:picLocks noChangeAspect="1" noChangeArrowheads="1"/>
          </p:cNvPicPr>
          <p:nvPr/>
        </p:nvPicPr>
        <p:blipFill>
          <a:blip r:embed="rId2" cstate="print">
            <a:clrChange>
              <a:clrFrom>
                <a:srgbClr val="FDFDFD"/>
              </a:clrFrom>
              <a:clrTo>
                <a:srgbClr val="FDFDFD">
                  <a:alpha val="0"/>
                </a:srgbClr>
              </a:clrTo>
            </a:clrChange>
          </a:blip>
          <a:srcRect l="6944" t="6824" r="6944"/>
          <a:stretch>
            <a:fillRect/>
          </a:stretch>
        </p:blipFill>
        <p:spPr bwMode="auto">
          <a:xfrm>
            <a:off x="3431704" y="1192472"/>
            <a:ext cx="4396452" cy="4841054"/>
          </a:xfrm>
          <a:prstGeom prst="rect">
            <a:avLst/>
          </a:prstGeom>
          <a:noFill/>
          <a:ln w="9525">
            <a:noFill/>
            <a:miter lim="800000"/>
            <a:headEnd/>
            <a:tailEnd/>
          </a:ln>
        </p:spPr>
      </p:pic>
      <p:sp>
        <p:nvSpPr>
          <p:cNvPr id="6" name="Rectangle 5"/>
          <p:cNvSpPr/>
          <p:nvPr/>
        </p:nvSpPr>
        <p:spPr>
          <a:xfrm>
            <a:off x="2121913" y="5697537"/>
            <a:ext cx="8352928" cy="487313"/>
          </a:xfrm>
          <a:prstGeom prst="rect">
            <a:avLst/>
          </a:prstGeom>
        </p:spPr>
        <p:txBody>
          <a:bodyPr wrap="square">
            <a:spAutoFit/>
          </a:bodyPr>
          <a:lstStyle/>
          <a:p>
            <a:pPr>
              <a:spcAft>
                <a:spcPts val="200"/>
              </a:spcAft>
              <a:defRPr/>
            </a:pPr>
            <a:r>
              <a:rPr lang="en-GB" sz="1200" b="1" dirty="0">
                <a:solidFill>
                  <a:schemeClr val="tx2"/>
                </a:solidFill>
              </a:rPr>
              <a:t>Methodology</a:t>
            </a:r>
          </a:p>
          <a:p>
            <a:pPr>
              <a:spcAft>
                <a:spcPts val="200"/>
              </a:spcAft>
              <a:defRPr/>
            </a:pPr>
            <a:r>
              <a:rPr lang="en-GB" sz="1200" dirty="0"/>
              <a:t>We use Interactive theatrical exercises along with Psychological and L &amp; D tools</a:t>
            </a:r>
            <a:endParaRPr lang="en-GB" sz="1200" dirty="0">
              <a:ea typeface="Times New Roman" pitchFamily="18" charset="0"/>
              <a:cs typeface="Arial" pitchFamily="34" charset="0"/>
            </a:endParaRPr>
          </a:p>
        </p:txBody>
      </p:sp>
    </p:spTree>
    <p:extLst>
      <p:ext uri="{BB962C8B-B14F-4D97-AF65-F5344CB8AC3E}">
        <p14:creationId xmlns:p14="http://schemas.microsoft.com/office/powerpoint/2010/main" val="654377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Diagnostics</a:t>
            </a:r>
            <a:endParaRPr lang="en-IN" dirty="0"/>
          </a:p>
        </p:txBody>
      </p:sp>
      <p:sp>
        <p:nvSpPr>
          <p:cNvPr id="5" name="TextBox 4"/>
          <p:cNvSpPr txBox="1"/>
          <p:nvPr/>
        </p:nvSpPr>
        <p:spPr>
          <a:xfrm>
            <a:off x="1734616" y="3367611"/>
            <a:ext cx="8610600" cy="1754326"/>
          </a:xfrm>
          <a:prstGeom prst="rect">
            <a:avLst/>
          </a:prstGeom>
          <a:noFill/>
        </p:spPr>
        <p:txBody>
          <a:bodyPr>
            <a:spAutoFit/>
          </a:bodyPr>
          <a:lstStyle/>
          <a:p>
            <a:pPr algn="just">
              <a:defRPr/>
            </a:pPr>
            <a:r>
              <a:rPr lang="en-US" sz="1200" dirty="0" smtClean="0"/>
              <a:t>We spent a day talking to the L&amp;D team, target participants, supervisors, and direct </a:t>
            </a:r>
            <a:r>
              <a:rPr lang="en-US" sz="1200" dirty="0" err="1" smtClean="0"/>
              <a:t>reportees</a:t>
            </a:r>
            <a:r>
              <a:rPr lang="en-US" sz="1200" dirty="0" smtClean="0"/>
              <a:t>.</a:t>
            </a:r>
          </a:p>
          <a:p>
            <a:pPr algn="just">
              <a:defRPr/>
            </a:pPr>
            <a:endParaRPr lang="en-US" sz="1200" dirty="0"/>
          </a:p>
          <a:p>
            <a:pPr marL="342900" indent="-342900" algn="just">
              <a:buFont typeface="+mj-lt"/>
              <a:buAutoNum type="alphaLcParenR"/>
              <a:defRPr/>
            </a:pPr>
            <a:r>
              <a:rPr lang="en-US" sz="1200" dirty="0"/>
              <a:t>We specifically </a:t>
            </a:r>
            <a:r>
              <a:rPr lang="en-US" sz="1200" dirty="0" smtClean="0"/>
              <a:t>gathered </a:t>
            </a:r>
            <a:r>
              <a:rPr lang="en-US" sz="1200" dirty="0"/>
              <a:t>information on-</a:t>
            </a:r>
          </a:p>
          <a:p>
            <a:pPr marL="800100" lvl="1" indent="-342900">
              <a:buFont typeface="Arial" panose="020B0604020202020204" pitchFamily="34" charset="0"/>
              <a:buChar char="•"/>
            </a:pPr>
            <a:r>
              <a:rPr lang="en-IN" sz="1200" dirty="0" smtClean="0"/>
              <a:t>The current state of people management</a:t>
            </a:r>
          </a:p>
          <a:p>
            <a:pPr marL="800100" lvl="1" indent="-342900">
              <a:buFont typeface="Arial" panose="020B0604020202020204" pitchFamily="34" charset="0"/>
              <a:buChar char="•"/>
            </a:pPr>
            <a:r>
              <a:rPr lang="en-IN" sz="1200" dirty="0" smtClean="0"/>
              <a:t>The current state of feedback mechanisms</a:t>
            </a:r>
          </a:p>
          <a:p>
            <a:pPr marL="800100" lvl="1" indent="-342900">
              <a:buFont typeface="Arial" panose="020B0604020202020204" pitchFamily="34" charset="0"/>
              <a:buChar char="•"/>
            </a:pPr>
            <a:r>
              <a:rPr lang="en-IN" sz="1200" dirty="0" smtClean="0"/>
              <a:t>The current state of coaching</a:t>
            </a:r>
          </a:p>
          <a:p>
            <a:pPr marL="800100" lvl="1" indent="-342900">
              <a:buFont typeface="Arial" panose="020B0604020202020204" pitchFamily="34" charset="0"/>
              <a:buChar char="•"/>
            </a:pPr>
            <a:r>
              <a:rPr lang="en-IN" sz="1200" dirty="0" smtClean="0"/>
              <a:t>Leadership identities</a:t>
            </a:r>
          </a:p>
          <a:p>
            <a:pPr marL="342900" indent="-342900">
              <a:buFont typeface="+mj-lt"/>
              <a:buAutoNum type="arabicPeriod"/>
            </a:pPr>
            <a:endParaRPr lang="en-IN" sz="1200" dirty="0"/>
          </a:p>
          <a:p>
            <a:r>
              <a:rPr lang="en-IN" sz="1200" dirty="0" smtClean="0"/>
              <a:t>b) We also spent time with Anand and </a:t>
            </a:r>
            <a:r>
              <a:rPr lang="en-IN" sz="1200" dirty="0" err="1" smtClean="0"/>
              <a:t>Paritosh</a:t>
            </a:r>
            <a:r>
              <a:rPr lang="en-IN" sz="1200" dirty="0" smtClean="0"/>
              <a:t> to align on the content.</a:t>
            </a:r>
            <a:endParaRPr lang="en-IN" sz="1200" dirty="0"/>
          </a:p>
        </p:txBody>
      </p:sp>
      <p:pic>
        <p:nvPicPr>
          <p:cNvPr id="6" name="Picture 9" descr="C:\Users\admin\Desktop\cans-on-string.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481" r="4829" b="4535"/>
          <a:stretch>
            <a:fillRect/>
          </a:stretch>
        </p:blipFill>
        <p:spPr bwMode="auto">
          <a:xfrm>
            <a:off x="4393579" y="1219635"/>
            <a:ext cx="2592039" cy="190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077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a:t>
            </a:r>
            <a:r>
              <a:rPr lang="en-IN" dirty="0" err="1" smtClean="0"/>
              <a:t>Verbatims</a:t>
            </a:r>
            <a:r>
              <a:rPr lang="en-IN" dirty="0" smtClean="0"/>
              <a:t> – Leadership Identity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57438493"/>
              </p:ext>
            </p:extLst>
          </p:nvPr>
        </p:nvGraphicFramePr>
        <p:xfrm>
          <a:off x="677863" y="1181100"/>
          <a:ext cx="10836275"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216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a:t>
            </a:r>
            <a:r>
              <a:rPr lang="en-IN" dirty="0" err="1" smtClean="0"/>
              <a:t>Verbatims</a:t>
            </a:r>
            <a:r>
              <a:rPr lang="en-IN" dirty="0" smtClean="0"/>
              <a:t> – Stakeholder Management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76271906"/>
              </p:ext>
            </p:extLst>
          </p:nvPr>
        </p:nvGraphicFramePr>
        <p:xfrm>
          <a:off x="677863" y="1181100"/>
          <a:ext cx="10836275"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5164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a:t>
            </a:r>
            <a:r>
              <a:rPr lang="en-IN" dirty="0" err="1" smtClean="0"/>
              <a:t>Verbatims</a:t>
            </a:r>
            <a:r>
              <a:rPr lang="en-IN" dirty="0" smtClean="0"/>
              <a:t> - Feedback</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13032140"/>
              </p:ext>
            </p:extLst>
          </p:nvPr>
        </p:nvGraphicFramePr>
        <p:xfrm>
          <a:off x="677863" y="1181100"/>
          <a:ext cx="10836275"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172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a:t>
            </a:r>
            <a:r>
              <a:rPr lang="en-IN" dirty="0" err="1" smtClean="0"/>
              <a:t>Verbatims</a:t>
            </a:r>
            <a:r>
              <a:rPr lang="en-IN" dirty="0" smtClean="0"/>
              <a:t> - Coaching</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84000191"/>
              </p:ext>
            </p:extLst>
          </p:nvPr>
        </p:nvGraphicFramePr>
        <p:xfrm>
          <a:off x="677863" y="1181100"/>
          <a:ext cx="10836275"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954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Inferences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9239923"/>
              </p:ext>
            </p:extLst>
          </p:nvPr>
        </p:nvGraphicFramePr>
        <p:xfrm>
          <a:off x="677863" y="1181100"/>
          <a:ext cx="10836275"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3103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6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7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8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9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0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1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2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3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4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5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6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4_A4 Non-Message Driven HSBC">
  <a:themeElements>
    <a:clrScheme name="A4 Non-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Non-Message Drive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Non-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17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18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19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3_Blank">
  <a:themeElements>
    <a:clrScheme name="HSBC">
      <a:dk1>
        <a:srgbClr val="000000"/>
      </a:dk1>
      <a:lt1>
        <a:srgbClr val="FFFFFF"/>
      </a:lt1>
      <a:dk2>
        <a:srgbClr val="FF0000"/>
      </a:dk2>
      <a:lt2>
        <a:srgbClr val="A5A6A9"/>
      </a:lt2>
      <a:accent1>
        <a:srgbClr val="EAEAEA"/>
      </a:accent1>
      <a:accent2>
        <a:srgbClr val="559FD3"/>
      </a:accent2>
      <a:accent3>
        <a:srgbClr val="CACBCD"/>
      </a:accent3>
      <a:accent4>
        <a:srgbClr val="FF0000"/>
      </a:accent4>
      <a:accent5>
        <a:srgbClr val="ABB0BC"/>
      </a:accent5>
      <a:accent6>
        <a:srgbClr val="FDB812"/>
      </a:accent6>
      <a:hlink>
        <a:srgbClr val="1A4173"/>
      </a:hlink>
      <a:folHlink>
        <a:srgbClr val="B9D3ED"/>
      </a:folHlink>
    </a:clrScheme>
    <a:fontScheme name="HSB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8E8E8"/>
        </a:solidFill>
        <a:ln w="9525" cap="flat" cmpd="sng" algn="ctr">
          <a:solidFill>
            <a:schemeClr val="accent1"/>
          </a:solidFill>
          <a:prstDash val="solid"/>
          <a:round/>
          <a:headEnd type="none" w="med" len="med"/>
          <a:tailEnd type="none" w="med" len="med"/>
        </a:ln>
        <a:effectLst/>
      </a:spPr>
      <a:bodyPr vert="horz" wrap="square" lIns="91440" tIns="91440" rIns="91440" bIns="91440" numCol="1" rtlCol="0" anchor="ctr" anchorCtr="0" compatLnSpc="1">
        <a:prstTxWarp prst="textNoShape">
          <a:avLst/>
        </a:prstTxWarp>
        <a:noAutofit/>
      </a:bodyPr>
      <a:lstStyle>
        <a:defPPr marL="0" marR="0" indent="0" algn="ctr" defTabSz="889000" rtl="0" eaLnBrk="1" fontAlgn="base" latinLnBrk="0" hangingPunct="1">
          <a:defRPr kumimoji="0" sz="1200" b="1" i="0" u="none" strike="noStrike" cap="none" normalizeH="0" baseline="0" dirty="0" smtClean="0">
            <a:solidFill>
              <a:schemeClr val="tx1"/>
            </a:solidFill>
            <a:effectLst/>
            <a:cs typeface="Arial" pitchFamily="34" charset="0"/>
          </a:defRPr>
        </a:defPPr>
      </a:lstStyle>
    </a:spDef>
    <a:lnDef>
      <a:spPr bwMode="auto">
        <a:noFill/>
        <a:ln w="9525" cap="flat" cmpd="sng" algn="ctr">
          <a:solidFill>
            <a:srgbClr val="626469"/>
          </a:solidFill>
          <a:prstDash val="solid"/>
          <a:round/>
          <a:headEnd type="none" w="med" len="med"/>
          <a:tailEnd type="none" w="lg" len="lg"/>
        </a:ln>
        <a:effectLst/>
      </a:spPr>
      <a:bodyPr/>
      <a:lstStyle/>
    </a:lnDef>
    <a:txDef>
      <a:spPr>
        <a:noFill/>
      </a:spPr>
      <a:bodyPr wrap="square" rtlCol="0" anchor="ctr">
        <a:spAutoFit/>
      </a:bodyPr>
      <a:lstStyle>
        <a:defPPr algn="ctr">
          <a:defRPr sz="1200" b="1" dirty="0" smtClean="0">
            <a:cs typeface="Arial" pitchFamily="34" charset="0"/>
          </a:defRPr>
        </a:defPPr>
      </a:lstStyle>
    </a:txDef>
  </a:objectDefaults>
  <a:extraClrSchemeLst>
    <a:extraClrScheme>
      <a:clrScheme name="Letter 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Letter Blank 2">
        <a:dk1>
          <a:srgbClr val="000000"/>
        </a:dk1>
        <a:lt1>
          <a:srgbClr val="FFFFFF"/>
        </a:lt1>
        <a:dk2>
          <a:srgbClr val="177B57"/>
        </a:dk2>
        <a:lt2>
          <a:srgbClr val="00000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Letter Blank 3">
        <a:dk1>
          <a:srgbClr val="000000"/>
        </a:dk1>
        <a:lt1>
          <a:srgbClr val="FFFFFF"/>
        </a:lt1>
        <a:dk2>
          <a:srgbClr val="345782"/>
        </a:dk2>
        <a:lt2>
          <a:srgbClr val="808080"/>
        </a:lt2>
        <a:accent1>
          <a:srgbClr val="E2E2E2"/>
        </a:accent1>
        <a:accent2>
          <a:srgbClr val="C5DCDF"/>
        </a:accent2>
        <a:accent3>
          <a:srgbClr val="FFFFFF"/>
        </a:accent3>
        <a:accent4>
          <a:srgbClr val="000000"/>
        </a:accent4>
        <a:accent5>
          <a:srgbClr val="EEEEEE"/>
        </a:accent5>
        <a:accent6>
          <a:srgbClr val="B2C7CA"/>
        </a:accent6>
        <a:hlink>
          <a:srgbClr val="5D8BA7"/>
        </a:hlink>
        <a:folHlink>
          <a:srgbClr val="9CBDC8"/>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A4 Non-Message Driven HSBC">
  <a:themeElements>
    <a:clrScheme name="A4 Non-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Non-Message Driven HSB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4 Non-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A4 Non-Message Driven HSBC">
  <a:themeElements>
    <a:clrScheme name="2_A4 Non-Message Driven HSBC 1">
      <a:dk1>
        <a:srgbClr val="626469"/>
      </a:dk1>
      <a:lt1>
        <a:srgbClr val="FFFFFF"/>
      </a:lt1>
      <a:dk2>
        <a:srgbClr val="FF0000"/>
      </a:dk2>
      <a:lt2>
        <a:srgbClr val="EAEAEA"/>
      </a:lt2>
      <a:accent1>
        <a:srgbClr val="194173"/>
      </a:accent1>
      <a:accent2>
        <a:srgbClr val="B9D3ED"/>
      </a:accent2>
      <a:accent3>
        <a:srgbClr val="FFFFFF"/>
      </a:accent3>
      <a:accent4>
        <a:srgbClr val="535459"/>
      </a:accent4>
      <a:accent5>
        <a:srgbClr val="ABB0BC"/>
      </a:accent5>
      <a:accent6>
        <a:srgbClr val="A7BFD7"/>
      </a:accent6>
      <a:hlink>
        <a:srgbClr val="559FD3"/>
      </a:hlink>
      <a:folHlink>
        <a:srgbClr val="FDB812"/>
      </a:folHlink>
    </a:clrScheme>
    <a:fontScheme name="2_A4 Non-Message Driven HSB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A4 Non-Message Driven HSBC 1">
        <a:dk1>
          <a:srgbClr val="626469"/>
        </a:dk1>
        <a:lt1>
          <a:srgbClr val="FFFFFF"/>
        </a:lt1>
        <a:dk2>
          <a:srgbClr val="FF0000"/>
        </a:dk2>
        <a:lt2>
          <a:srgbClr val="EAEAEA"/>
        </a:lt2>
        <a:accent1>
          <a:srgbClr val="194173"/>
        </a:accent1>
        <a:accent2>
          <a:srgbClr val="B9D3ED"/>
        </a:accent2>
        <a:accent3>
          <a:srgbClr val="FFFFFF"/>
        </a:accent3>
        <a:accent4>
          <a:srgbClr val="535459"/>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A4 Non-Message Driven HSBC">
  <a:themeElements>
    <a:clrScheme name="1_A4 Non-Message Driven HSBC 1">
      <a:dk1>
        <a:srgbClr val="626469"/>
      </a:dk1>
      <a:lt1>
        <a:srgbClr val="FFFFFF"/>
      </a:lt1>
      <a:dk2>
        <a:srgbClr val="FF0000"/>
      </a:dk2>
      <a:lt2>
        <a:srgbClr val="EAEAEA"/>
      </a:lt2>
      <a:accent1>
        <a:srgbClr val="A5A6A9"/>
      </a:accent1>
      <a:accent2>
        <a:srgbClr val="FFDFA4"/>
      </a:accent2>
      <a:accent3>
        <a:srgbClr val="FFFFFF"/>
      </a:accent3>
      <a:accent4>
        <a:srgbClr val="535459"/>
      </a:accent4>
      <a:accent5>
        <a:srgbClr val="CFD0D1"/>
      </a:accent5>
      <a:accent6>
        <a:srgbClr val="E7CA94"/>
      </a:accent6>
      <a:hlink>
        <a:srgbClr val="B9D3ED"/>
      </a:hlink>
      <a:folHlink>
        <a:srgbClr val="D4E7E1"/>
      </a:folHlink>
    </a:clrScheme>
    <a:fontScheme name="1_A4 Non-Message Driven HSB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4 Non-Message Driven HSBC 1">
        <a:dk1>
          <a:srgbClr val="626469"/>
        </a:dk1>
        <a:lt1>
          <a:srgbClr val="FFFFFF"/>
        </a:lt1>
        <a:dk2>
          <a:srgbClr val="FF0000"/>
        </a:dk2>
        <a:lt2>
          <a:srgbClr val="EAEAEA"/>
        </a:lt2>
        <a:accent1>
          <a:srgbClr val="A5A6A9"/>
        </a:accent1>
        <a:accent2>
          <a:srgbClr val="FFDFA4"/>
        </a:accent2>
        <a:accent3>
          <a:srgbClr val="FFFFFF"/>
        </a:accent3>
        <a:accent4>
          <a:srgbClr val="535459"/>
        </a:accent4>
        <a:accent5>
          <a:srgbClr val="CFD0D1"/>
        </a:accent5>
        <a:accent6>
          <a:srgbClr val="E7CA94"/>
        </a:accent6>
        <a:hlink>
          <a:srgbClr val="B9D3ED"/>
        </a:hlink>
        <a:folHlink>
          <a:srgbClr val="D4E7E1"/>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A4 Non-Message Driven HSBC">
  <a:themeElements>
    <a:clrScheme name="A4 Non-Message Driven HSBC 1">
      <a:dk1>
        <a:srgbClr val="626469"/>
      </a:dk1>
      <a:lt1>
        <a:srgbClr val="FFFFFF"/>
      </a:lt1>
      <a:dk2>
        <a:srgbClr val="FF0000"/>
      </a:dk2>
      <a:lt2>
        <a:srgbClr val="EAEAEA"/>
      </a:lt2>
      <a:accent1>
        <a:srgbClr val="A5A6A9"/>
      </a:accent1>
      <a:accent2>
        <a:srgbClr val="FFDFA4"/>
      </a:accent2>
      <a:accent3>
        <a:srgbClr val="FFFFFF"/>
      </a:accent3>
      <a:accent4>
        <a:srgbClr val="535459"/>
      </a:accent4>
      <a:accent5>
        <a:srgbClr val="CFD0D1"/>
      </a:accent5>
      <a:accent6>
        <a:srgbClr val="E7CA94"/>
      </a:accent6>
      <a:hlink>
        <a:srgbClr val="B9D3ED"/>
      </a:hlink>
      <a:folHlink>
        <a:srgbClr val="D4E7E1"/>
      </a:folHlink>
    </a:clrScheme>
    <a:fontScheme name="A4 Non-Message Drive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6350" cap="flat" cmpd="sng" algn="ctr">
          <a:noFill/>
          <a:prstDash val="solid"/>
          <a:round/>
          <a:headEnd type="none" w="med" len="med"/>
          <a:tailEnd type="none" w="med" len="med"/>
        </a:ln>
        <a:effectLst/>
      </a:spPr>
      <a:bodyPr vert="horz" wrap="square" lIns="0" tIns="45720" rIns="0" bIns="45720" numCol="1" anchor="ctr" anchorCtr="0" compatLnSpc="1">
        <a:prstTxWarp prst="textNoShape">
          <a:avLst/>
        </a:prstTxWarp>
      </a:bodyPr>
      <a:lstStyle>
        <a:defPPr marL="0" marR="0" indent="0" algn="ctr" defTabSz="901700" rtl="0" eaLnBrk="0" fontAlgn="base" latinLnBrk="0" hangingPunct="0">
          <a:lnSpc>
            <a:spcPct val="100000"/>
          </a:lnSpc>
          <a:spcBef>
            <a:spcPct val="50000"/>
          </a:spcBef>
          <a:spcAft>
            <a:spcPct val="0"/>
          </a:spcAft>
          <a:buClrTx/>
          <a:buSzTx/>
          <a:buFontTx/>
          <a:buNone/>
          <a:tabLst/>
          <a:defRPr kumimoji="0" lang="en-GB" sz="700" b="0" i="1"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2"/>
        </a:solidFill>
        <a:ln w="6350" cap="flat" cmpd="sng" algn="ctr">
          <a:noFill/>
          <a:prstDash val="solid"/>
          <a:round/>
          <a:headEnd type="none" w="med" len="med"/>
          <a:tailEnd type="none" w="med" len="med"/>
        </a:ln>
        <a:effectLst/>
      </a:spPr>
      <a:bodyPr vert="horz" wrap="square" lIns="0" tIns="45720" rIns="0" bIns="45720" numCol="1" anchor="ctr" anchorCtr="0" compatLnSpc="1">
        <a:prstTxWarp prst="textNoShape">
          <a:avLst/>
        </a:prstTxWarp>
      </a:bodyPr>
      <a:lstStyle>
        <a:defPPr marL="0" marR="0" indent="0" algn="ctr" defTabSz="901700" rtl="0" eaLnBrk="0" fontAlgn="base" latinLnBrk="0" hangingPunct="0">
          <a:lnSpc>
            <a:spcPct val="100000"/>
          </a:lnSpc>
          <a:spcBef>
            <a:spcPct val="50000"/>
          </a:spcBef>
          <a:spcAft>
            <a:spcPct val="0"/>
          </a:spcAft>
          <a:buClrTx/>
          <a:buSzTx/>
          <a:buFontTx/>
          <a:buNone/>
          <a:tabLst/>
          <a:defRPr kumimoji="0" lang="en-GB" sz="700" b="0" i="1"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A4 Non-Message Driven HSBC 1">
        <a:dk1>
          <a:srgbClr val="626469"/>
        </a:dk1>
        <a:lt1>
          <a:srgbClr val="FFFFFF"/>
        </a:lt1>
        <a:dk2>
          <a:srgbClr val="FF0000"/>
        </a:dk2>
        <a:lt2>
          <a:srgbClr val="EAEAEA"/>
        </a:lt2>
        <a:accent1>
          <a:srgbClr val="A5A6A9"/>
        </a:accent1>
        <a:accent2>
          <a:srgbClr val="FFDFA4"/>
        </a:accent2>
        <a:accent3>
          <a:srgbClr val="FFFFFF"/>
        </a:accent3>
        <a:accent4>
          <a:srgbClr val="535459"/>
        </a:accent4>
        <a:accent5>
          <a:srgbClr val="CFD0D1"/>
        </a:accent5>
        <a:accent6>
          <a:srgbClr val="E7CA94"/>
        </a:accent6>
        <a:hlink>
          <a:srgbClr val="B9D3ED"/>
        </a:hlink>
        <a:folHlink>
          <a:srgbClr val="D4E7E1"/>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A4 Message Driven HSBC">
  <a:themeElements>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Message Drive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objectDefaults>
  <a:extraClrSchemeLst>
    <a:extraClrScheme>
      <a:clrScheme name="A4 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L&amp;D slides Aug - Copy</Template>
  <TotalTime>331</TotalTime>
  <Words>2128</Words>
  <Application>Microsoft Office PowerPoint</Application>
  <PresentationFormat>Custom</PresentationFormat>
  <Paragraphs>218</Paragraphs>
  <Slides>15</Slides>
  <Notes>1</Notes>
  <HiddenSlides>0</HiddenSlides>
  <MMClips>0</MMClips>
  <ScaleCrop>false</ScaleCrop>
  <HeadingPairs>
    <vt:vector size="6" baseType="variant">
      <vt:variant>
        <vt:lpstr>Theme</vt:lpstr>
      </vt:variant>
      <vt:variant>
        <vt:i4>27</vt:i4>
      </vt:variant>
      <vt:variant>
        <vt:lpstr>Embedded OLE Servers</vt:lpstr>
      </vt:variant>
      <vt:variant>
        <vt:i4>1</vt:i4>
      </vt:variant>
      <vt:variant>
        <vt:lpstr>Slide Titles</vt:lpstr>
      </vt:variant>
      <vt:variant>
        <vt:i4>15</vt:i4>
      </vt:variant>
    </vt:vector>
  </HeadingPairs>
  <TitlesOfParts>
    <vt:vector size="43" baseType="lpstr">
      <vt:lpstr>1_A4 Message Driven HSBC</vt:lpstr>
      <vt:lpstr>A4 Message Driven HSBC</vt:lpstr>
      <vt:lpstr>2_Default Design</vt:lpstr>
      <vt:lpstr>A4 Non-Message Driven HSBC</vt:lpstr>
      <vt:lpstr>2_A4 Non-Message Driven HSBC</vt:lpstr>
      <vt:lpstr>1_A4 Non-Message Driven HSBC</vt:lpstr>
      <vt:lpstr>3_A4 Non-Message Driven HSBC</vt:lpstr>
      <vt:lpstr>2_A4 Message Driven HSBC</vt:lpstr>
      <vt:lpstr>3_A4 Message Driven HSBC</vt:lpstr>
      <vt:lpstr>4_A4 Message Driven HSBC</vt:lpstr>
      <vt:lpstr>5_A4 Message Driven HSBC</vt:lpstr>
      <vt:lpstr>6_A4 Message Driven HSBC</vt:lpstr>
      <vt:lpstr>7_A4 Message Driven HSBC</vt:lpstr>
      <vt:lpstr>8_A4 Message Driven HSBC</vt:lpstr>
      <vt:lpstr>9_A4 Message Driven HSBC</vt:lpstr>
      <vt:lpstr>10_A4 Message Driven HSBC</vt:lpstr>
      <vt:lpstr>11_A4 Message Driven HSBC</vt:lpstr>
      <vt:lpstr>12_A4 Message Driven HSBC</vt:lpstr>
      <vt:lpstr>13_A4 Message Driven HSBC</vt:lpstr>
      <vt:lpstr>14_A4 Message Driven HSBC</vt:lpstr>
      <vt:lpstr>15_A4 Message Driven HSBC</vt:lpstr>
      <vt:lpstr>16_A4 Message Driven HSBC</vt:lpstr>
      <vt:lpstr>4_A4 Non-Message Driven HSBC</vt:lpstr>
      <vt:lpstr>17_A4 Message Driven HSBC</vt:lpstr>
      <vt:lpstr>18_A4 Message Driven HSBC</vt:lpstr>
      <vt:lpstr>19_A4 Message Driven HSBC</vt:lpstr>
      <vt:lpstr>3_Blank</vt:lpstr>
      <vt:lpstr>think-cell Slide</vt:lpstr>
      <vt:lpstr>Line Managers’ Journey – Day Two</vt:lpstr>
      <vt:lpstr>Your Mandate</vt:lpstr>
      <vt:lpstr>Our Approach</vt:lpstr>
      <vt:lpstr>Diagnostics</vt:lpstr>
      <vt:lpstr>Sample Verbatims – Leadership Identity</vt:lpstr>
      <vt:lpstr>Sample Verbatims – Stakeholder Management</vt:lpstr>
      <vt:lpstr>Sample Verbatims - Feedback</vt:lpstr>
      <vt:lpstr>Sample Verbatims - Coaching</vt:lpstr>
      <vt:lpstr>Inferences</vt:lpstr>
      <vt:lpstr>PowerPoint Presentation</vt:lpstr>
      <vt:lpstr>PowerPoint Presentation</vt:lpstr>
      <vt:lpstr>PowerPoint Presentation</vt:lpstr>
      <vt:lpstr>Synergies with Day One</vt:lpstr>
      <vt:lpstr>PowerPoint Presentation</vt:lpstr>
      <vt:lpstr>PowerPoint Presentation</vt:lpstr>
    </vt:vector>
  </TitlesOfParts>
  <Company>HSBC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seethalakshmi.sunder.iyer@hsbc.co.in</dc:creator>
  <cp:keywords>PUBLIC</cp:keywords>
  <dc:description>PUBLIC</dc:description>
  <cp:lastModifiedBy>Varun Gupta</cp:lastModifiedBy>
  <cp:revision>26</cp:revision>
  <dcterms:created xsi:type="dcterms:W3CDTF">2016-10-03T06:39:43Z</dcterms:created>
  <dcterms:modified xsi:type="dcterms:W3CDTF">2017-02-08T06:20:46Z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PUBLIC</vt:lpwstr>
  </property>
  <property fmtid="{D5CDD505-2E9C-101B-9397-08002B2CF9AE}" pid="3" name="Source">
    <vt:lpwstr>Internal</vt:lpwstr>
  </property>
  <property fmtid="{D5CDD505-2E9C-101B-9397-08002B2CF9AE}" pid="4" name="Footers">
    <vt:lpwstr>Footers</vt:lpwstr>
  </property>
  <property fmtid="{D5CDD505-2E9C-101B-9397-08002B2CF9AE}" pid="5" name="DocClassification">
    <vt:lpwstr>CLAPUBLIC</vt:lpwstr>
  </property>
</Properties>
</file>