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46"/>
  </p:notesMasterIdLst>
  <p:handoutMasterIdLst>
    <p:handoutMasterId r:id="rId47"/>
  </p:handoutMasterIdLst>
  <p:sldIdLst>
    <p:sldId id="256" r:id="rId2"/>
    <p:sldId id="281" r:id="rId3"/>
    <p:sldId id="279" r:id="rId4"/>
    <p:sldId id="368" r:id="rId5"/>
    <p:sldId id="426" r:id="rId6"/>
    <p:sldId id="427" r:id="rId7"/>
    <p:sldId id="431" r:id="rId8"/>
    <p:sldId id="433" r:id="rId9"/>
    <p:sldId id="445" r:id="rId10"/>
    <p:sldId id="434" r:id="rId11"/>
    <p:sldId id="446" r:id="rId12"/>
    <p:sldId id="440" r:id="rId13"/>
    <p:sldId id="447" r:id="rId14"/>
    <p:sldId id="453" r:id="rId15"/>
    <p:sldId id="448" r:id="rId16"/>
    <p:sldId id="452" r:id="rId17"/>
    <p:sldId id="449" r:id="rId18"/>
    <p:sldId id="450" r:id="rId19"/>
    <p:sldId id="451" r:id="rId20"/>
    <p:sldId id="326" r:id="rId21"/>
    <p:sldId id="454" r:id="rId22"/>
    <p:sldId id="357" r:id="rId23"/>
    <p:sldId id="459" r:id="rId24"/>
    <p:sldId id="428" r:id="rId25"/>
    <p:sldId id="429" r:id="rId26"/>
    <p:sldId id="444" r:id="rId27"/>
    <p:sldId id="463" r:id="rId28"/>
    <p:sldId id="464" r:id="rId29"/>
    <p:sldId id="465" r:id="rId30"/>
    <p:sldId id="364" r:id="rId31"/>
    <p:sldId id="441" r:id="rId32"/>
    <p:sldId id="375" r:id="rId33"/>
    <p:sldId id="455" r:id="rId34"/>
    <p:sldId id="458" r:id="rId35"/>
    <p:sldId id="442" r:id="rId36"/>
    <p:sldId id="443" r:id="rId37"/>
    <p:sldId id="456" r:id="rId38"/>
    <p:sldId id="462" r:id="rId39"/>
    <p:sldId id="457" r:id="rId40"/>
    <p:sldId id="461" r:id="rId41"/>
    <p:sldId id="460" r:id="rId42"/>
    <p:sldId id="421" r:id="rId43"/>
    <p:sldId id="275" r:id="rId44"/>
    <p:sldId id="276" r:id="rId45"/>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0E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434" autoAdjust="0"/>
  </p:normalViewPr>
  <p:slideViewPr>
    <p:cSldViewPr>
      <p:cViewPr varScale="1">
        <p:scale>
          <a:sx n="74" d="100"/>
          <a:sy n="74" d="100"/>
        </p:scale>
        <p:origin x="112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image" Target="../media/image9.emf"/></Relationships>
</file>

<file path=ppt/diagrams/_rels/data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image" Target="../media/image9.emf"/></Relationships>
</file>

<file path=ppt/diagrams/_rels/drawing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image" Target="../media/image9.emf"/></Relationships>
</file>

<file path=ppt/diagrams/_rels/drawing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image" Target="../media/image9.emf"/></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BADDF7-BE3B-41C1-97E6-B03E5C818AE4}"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IN"/>
        </a:p>
      </dgm:t>
    </dgm:pt>
    <dgm:pt modelId="{3079E2EA-A992-4419-8424-73C7D7A6F51A}">
      <dgm:prSet phldrT="[Text]"/>
      <dgm:spPr/>
      <dgm:t>
        <a:bodyPr/>
        <a:lstStyle/>
        <a:p>
          <a:r>
            <a:rPr lang="en-IN" dirty="0"/>
            <a:t>Collaboration</a:t>
          </a:r>
        </a:p>
      </dgm:t>
    </dgm:pt>
    <dgm:pt modelId="{1EEFCECD-4253-438E-8D0E-3E410E4A683C}" type="parTrans" cxnId="{DF6ECF10-BA06-40EC-99A2-9C3E0E27EBB0}">
      <dgm:prSet/>
      <dgm:spPr/>
      <dgm:t>
        <a:bodyPr/>
        <a:lstStyle/>
        <a:p>
          <a:endParaRPr lang="en-IN"/>
        </a:p>
      </dgm:t>
    </dgm:pt>
    <dgm:pt modelId="{1510502C-A647-476A-834A-F0C9FCED6D43}" type="sibTrans" cxnId="{DF6ECF10-BA06-40EC-99A2-9C3E0E27EBB0}">
      <dgm:prSet/>
      <dgm:spPr/>
      <dgm:t>
        <a:bodyPr/>
        <a:lstStyle/>
        <a:p>
          <a:endParaRPr lang="en-IN"/>
        </a:p>
      </dgm:t>
    </dgm:pt>
    <dgm:pt modelId="{4EF6F760-A3EF-4474-B4A8-851C1E11DAE7}">
      <dgm:prSet phldrT="[Text]"/>
      <dgm:spPr/>
      <dgm:t>
        <a:bodyPr/>
        <a:lstStyle/>
        <a:p>
          <a:r>
            <a:rPr lang="en-IN" dirty="0"/>
            <a:t>Results are highly dependent on cross-functions, however, there are many communication lags because of which work suffers.</a:t>
          </a:r>
        </a:p>
      </dgm:t>
    </dgm:pt>
    <dgm:pt modelId="{BC896ADD-F280-4C53-A081-D0410C9F9F46}" type="parTrans" cxnId="{2C400265-293E-4D7B-8D19-E9BDE750CA5E}">
      <dgm:prSet/>
      <dgm:spPr/>
      <dgm:t>
        <a:bodyPr/>
        <a:lstStyle/>
        <a:p>
          <a:endParaRPr lang="en-IN"/>
        </a:p>
      </dgm:t>
    </dgm:pt>
    <dgm:pt modelId="{32C318B0-EB13-465F-83C4-807AC3B1BD36}" type="sibTrans" cxnId="{2C400265-293E-4D7B-8D19-E9BDE750CA5E}">
      <dgm:prSet/>
      <dgm:spPr/>
      <dgm:t>
        <a:bodyPr/>
        <a:lstStyle/>
        <a:p>
          <a:endParaRPr lang="en-IN"/>
        </a:p>
      </dgm:t>
    </dgm:pt>
    <dgm:pt modelId="{8376B286-28B4-444C-9297-EE2CF5BF9767}">
      <dgm:prSet phldrT="[Text]"/>
      <dgm:spPr/>
      <dgm:t>
        <a:bodyPr/>
        <a:lstStyle/>
        <a:p>
          <a:r>
            <a:rPr lang="en-IN" dirty="0"/>
            <a:t>Need to be able to see team members as important people who are emotional creatures.</a:t>
          </a:r>
        </a:p>
      </dgm:t>
    </dgm:pt>
    <dgm:pt modelId="{92D2ABB6-FC76-4933-A933-61AD5885186F}" type="parTrans" cxnId="{B19B04D7-43C9-41C6-87B4-378C6C1149DD}">
      <dgm:prSet/>
      <dgm:spPr/>
      <dgm:t>
        <a:bodyPr/>
        <a:lstStyle/>
        <a:p>
          <a:endParaRPr lang="en-IN"/>
        </a:p>
      </dgm:t>
    </dgm:pt>
    <dgm:pt modelId="{ADAD0E32-0B3D-4A27-8D36-8C5B4EC2D8F0}" type="sibTrans" cxnId="{B19B04D7-43C9-41C6-87B4-378C6C1149DD}">
      <dgm:prSet/>
      <dgm:spPr/>
      <dgm:t>
        <a:bodyPr/>
        <a:lstStyle/>
        <a:p>
          <a:endParaRPr lang="en-IN"/>
        </a:p>
      </dgm:t>
    </dgm:pt>
    <dgm:pt modelId="{4034EB0F-737E-475A-9860-4BBE05EC2DE6}">
      <dgm:prSet phldrT="[Text]"/>
      <dgm:spPr/>
      <dgm:t>
        <a:bodyPr/>
        <a:lstStyle/>
        <a:p>
          <a:r>
            <a:rPr lang="en-IN" dirty="0"/>
            <a:t>Managing People</a:t>
          </a:r>
        </a:p>
      </dgm:t>
    </dgm:pt>
    <dgm:pt modelId="{F9EAC32C-EF6F-40A6-BF7D-F9D3E6F635FA}" type="parTrans" cxnId="{8737DBEE-7D8B-4899-A0B9-96D2E8C1E074}">
      <dgm:prSet/>
      <dgm:spPr/>
      <dgm:t>
        <a:bodyPr/>
        <a:lstStyle/>
        <a:p>
          <a:endParaRPr lang="en-IN"/>
        </a:p>
      </dgm:t>
    </dgm:pt>
    <dgm:pt modelId="{FC7D6C1B-E98C-48E4-906A-D75C31888033}" type="sibTrans" cxnId="{8737DBEE-7D8B-4899-A0B9-96D2E8C1E074}">
      <dgm:prSet/>
      <dgm:spPr/>
      <dgm:t>
        <a:bodyPr/>
        <a:lstStyle/>
        <a:p>
          <a:endParaRPr lang="en-IN"/>
        </a:p>
      </dgm:t>
    </dgm:pt>
    <dgm:pt modelId="{061A94D1-0645-4093-99B2-CFD16574A927}">
      <dgm:prSet phldrT="[Text]"/>
      <dgm:spPr/>
      <dgm:t>
        <a:bodyPr/>
        <a:lstStyle/>
        <a:p>
          <a:r>
            <a:rPr lang="en-IN" dirty="0"/>
            <a:t>Attention isn’t on people. The same kind of work is given repeatedly. People’s levels of interest in the work dips. The focus needs to be on engaging people</a:t>
          </a:r>
        </a:p>
      </dgm:t>
    </dgm:pt>
    <dgm:pt modelId="{05707901-9C6C-49E7-9E1B-DAEAB631C0AD}" type="parTrans" cxnId="{A968662F-DCD3-4305-9958-EFC3FFA7BDEB}">
      <dgm:prSet/>
      <dgm:spPr/>
      <dgm:t>
        <a:bodyPr/>
        <a:lstStyle/>
        <a:p>
          <a:endParaRPr lang="en-IN"/>
        </a:p>
      </dgm:t>
    </dgm:pt>
    <dgm:pt modelId="{B1A4BA34-80E3-4E48-8E4D-D39E66E153B3}" type="sibTrans" cxnId="{A968662F-DCD3-4305-9958-EFC3FFA7BDEB}">
      <dgm:prSet/>
      <dgm:spPr/>
      <dgm:t>
        <a:bodyPr/>
        <a:lstStyle/>
        <a:p>
          <a:endParaRPr lang="en-IN"/>
        </a:p>
      </dgm:t>
    </dgm:pt>
    <dgm:pt modelId="{1169CB03-FC18-4E34-A381-49D02793450E}">
      <dgm:prSet phldrT="[Text]"/>
      <dgm:spPr/>
      <dgm:t>
        <a:bodyPr/>
        <a:lstStyle/>
        <a:p>
          <a:r>
            <a:rPr lang="en-IN" dirty="0"/>
            <a:t>Often delegation isn’t done properly. Tasks are handed over without any proper support or handholding.</a:t>
          </a:r>
        </a:p>
      </dgm:t>
    </dgm:pt>
    <dgm:pt modelId="{35F07CBD-2ED4-47A4-AB66-FF327100F133}" type="parTrans" cxnId="{E5A087F2-7183-4F81-8F06-A6E9E3030020}">
      <dgm:prSet/>
      <dgm:spPr/>
      <dgm:t>
        <a:bodyPr/>
        <a:lstStyle/>
        <a:p>
          <a:endParaRPr lang="en-IN"/>
        </a:p>
      </dgm:t>
    </dgm:pt>
    <dgm:pt modelId="{45D53CB3-B864-457F-80DB-A9C8C12D7DAA}" type="sibTrans" cxnId="{E5A087F2-7183-4F81-8F06-A6E9E3030020}">
      <dgm:prSet/>
      <dgm:spPr/>
      <dgm:t>
        <a:bodyPr/>
        <a:lstStyle/>
        <a:p>
          <a:endParaRPr lang="en-IN"/>
        </a:p>
      </dgm:t>
    </dgm:pt>
    <dgm:pt modelId="{5D4CDE86-08FB-40CC-90C4-2C9343211B6C}">
      <dgm:prSet phldrT="[Text]"/>
      <dgm:spPr/>
      <dgm:t>
        <a:bodyPr/>
        <a:lstStyle/>
        <a:p>
          <a:r>
            <a:rPr lang="en-IN" dirty="0"/>
            <a:t>Communication</a:t>
          </a:r>
        </a:p>
      </dgm:t>
    </dgm:pt>
    <dgm:pt modelId="{E6E90588-E029-46D0-8202-44CC11168626}" type="parTrans" cxnId="{19DCBD90-246C-49C0-86D4-F5852FB8D614}">
      <dgm:prSet/>
      <dgm:spPr/>
      <dgm:t>
        <a:bodyPr/>
        <a:lstStyle/>
        <a:p>
          <a:endParaRPr lang="en-IN"/>
        </a:p>
      </dgm:t>
    </dgm:pt>
    <dgm:pt modelId="{3BFF3D38-C9E4-47B6-A03C-90D71E50052C}" type="sibTrans" cxnId="{19DCBD90-246C-49C0-86D4-F5852FB8D614}">
      <dgm:prSet/>
      <dgm:spPr/>
      <dgm:t>
        <a:bodyPr/>
        <a:lstStyle/>
        <a:p>
          <a:endParaRPr lang="en-IN"/>
        </a:p>
      </dgm:t>
    </dgm:pt>
    <dgm:pt modelId="{0542234F-CE87-4FA3-8384-B00B33AAFB9E}">
      <dgm:prSet phldrT="[Text]"/>
      <dgm:spPr/>
      <dgm:t>
        <a:bodyPr/>
        <a:lstStyle/>
        <a:p>
          <a:r>
            <a:rPr lang="en-IN" dirty="0"/>
            <a:t>During high stress situations, people are not able to communicate properly. </a:t>
          </a:r>
        </a:p>
      </dgm:t>
    </dgm:pt>
    <dgm:pt modelId="{F4AB47FC-DD7A-45C6-81CB-77D4751DFA77}" type="parTrans" cxnId="{6472BEA3-1E64-4FEC-A3D7-3F923E8AD476}">
      <dgm:prSet/>
      <dgm:spPr/>
      <dgm:t>
        <a:bodyPr/>
        <a:lstStyle/>
        <a:p>
          <a:endParaRPr lang="en-IN"/>
        </a:p>
      </dgm:t>
    </dgm:pt>
    <dgm:pt modelId="{CC4390A6-6C1A-4BEA-B5DE-7DE0E8B45A2D}" type="sibTrans" cxnId="{6472BEA3-1E64-4FEC-A3D7-3F923E8AD476}">
      <dgm:prSet/>
      <dgm:spPr/>
      <dgm:t>
        <a:bodyPr/>
        <a:lstStyle/>
        <a:p>
          <a:endParaRPr lang="en-IN"/>
        </a:p>
      </dgm:t>
    </dgm:pt>
    <dgm:pt modelId="{322E0DEC-F34F-4676-BBF3-64BC92955114}">
      <dgm:prSet phldrT="[Text]"/>
      <dgm:spPr/>
      <dgm:t>
        <a:bodyPr/>
        <a:lstStyle/>
        <a:p>
          <a:r>
            <a:rPr lang="en-IN" dirty="0"/>
            <a:t>There is a lack of consistency in the way people come across to different people.</a:t>
          </a:r>
        </a:p>
      </dgm:t>
    </dgm:pt>
    <dgm:pt modelId="{4FEA917C-D573-450D-A9C4-83CBF1B072D8}" type="parTrans" cxnId="{510CB34B-3BE2-4EF5-8A58-8C1F15CE30E7}">
      <dgm:prSet/>
      <dgm:spPr/>
      <dgm:t>
        <a:bodyPr/>
        <a:lstStyle/>
        <a:p>
          <a:endParaRPr lang="en-IN"/>
        </a:p>
      </dgm:t>
    </dgm:pt>
    <dgm:pt modelId="{DA4920CE-A16E-4EB7-BE49-D87B7F8EACB5}" type="sibTrans" cxnId="{510CB34B-3BE2-4EF5-8A58-8C1F15CE30E7}">
      <dgm:prSet/>
      <dgm:spPr/>
      <dgm:t>
        <a:bodyPr/>
        <a:lstStyle/>
        <a:p>
          <a:endParaRPr lang="en-IN"/>
        </a:p>
      </dgm:t>
    </dgm:pt>
    <dgm:pt modelId="{A97DA2F7-DD41-432B-99FC-AAF8D4B4891F}">
      <dgm:prSet/>
      <dgm:spPr/>
      <dgm:t>
        <a:bodyPr/>
        <a:lstStyle/>
        <a:p>
          <a:r>
            <a:rPr lang="en-IN" dirty="0"/>
            <a:t>Time Management</a:t>
          </a:r>
        </a:p>
      </dgm:t>
    </dgm:pt>
    <dgm:pt modelId="{BA0F3148-2113-4009-A49D-994E9A64D631}" type="parTrans" cxnId="{746460C2-FE9B-49C9-8A7A-DEEE4379468A}">
      <dgm:prSet/>
      <dgm:spPr/>
      <dgm:t>
        <a:bodyPr/>
        <a:lstStyle/>
        <a:p>
          <a:endParaRPr lang="en-IN"/>
        </a:p>
      </dgm:t>
    </dgm:pt>
    <dgm:pt modelId="{FD5B65D3-02C2-4C1A-A148-19028F48844B}" type="sibTrans" cxnId="{746460C2-FE9B-49C9-8A7A-DEEE4379468A}">
      <dgm:prSet/>
      <dgm:spPr/>
      <dgm:t>
        <a:bodyPr/>
        <a:lstStyle/>
        <a:p>
          <a:endParaRPr lang="en-IN"/>
        </a:p>
      </dgm:t>
    </dgm:pt>
    <dgm:pt modelId="{08A6D1AF-10E8-4EA7-9DD6-0ECD0120A1E6}">
      <dgm:prSet/>
      <dgm:spPr/>
      <dgm:t>
        <a:bodyPr/>
        <a:lstStyle/>
        <a:p>
          <a:r>
            <a:rPr lang="en-IN" dirty="0"/>
            <a:t>There is a lot of stress and struggle with deadlines. The implication is that there is further negative impact on collaboration.</a:t>
          </a:r>
        </a:p>
      </dgm:t>
    </dgm:pt>
    <dgm:pt modelId="{B8F2989A-FDBD-4B25-80F5-8E3A3F4B4129}" type="parTrans" cxnId="{86CF41FF-7D38-4395-B910-959A082C0E78}">
      <dgm:prSet/>
      <dgm:spPr/>
      <dgm:t>
        <a:bodyPr/>
        <a:lstStyle/>
        <a:p>
          <a:endParaRPr lang="en-IN"/>
        </a:p>
      </dgm:t>
    </dgm:pt>
    <dgm:pt modelId="{A7644B0E-5304-4269-817A-378C03EA7C0F}" type="sibTrans" cxnId="{86CF41FF-7D38-4395-B910-959A082C0E78}">
      <dgm:prSet/>
      <dgm:spPr/>
      <dgm:t>
        <a:bodyPr/>
        <a:lstStyle/>
        <a:p>
          <a:endParaRPr lang="en-IN"/>
        </a:p>
      </dgm:t>
    </dgm:pt>
    <dgm:pt modelId="{E52C98D1-E9F7-41B2-BA21-4C5E97639C82}" type="pres">
      <dgm:prSet presAssocID="{5DBADDF7-BE3B-41C1-97E6-B03E5C818AE4}" presName="Name0" presStyleCnt="0">
        <dgm:presLayoutVars>
          <dgm:dir/>
          <dgm:animLvl val="lvl"/>
          <dgm:resizeHandles val="exact"/>
        </dgm:presLayoutVars>
      </dgm:prSet>
      <dgm:spPr/>
      <dgm:t>
        <a:bodyPr/>
        <a:lstStyle/>
        <a:p>
          <a:endParaRPr lang="en-US"/>
        </a:p>
      </dgm:t>
    </dgm:pt>
    <dgm:pt modelId="{A4EFFBE5-0665-4717-96FC-9588FDAAA5F1}" type="pres">
      <dgm:prSet presAssocID="{3079E2EA-A992-4419-8424-73C7D7A6F51A}" presName="linNode" presStyleCnt="0"/>
      <dgm:spPr/>
    </dgm:pt>
    <dgm:pt modelId="{8ADE2943-A805-4647-9DCF-23B8DC592303}" type="pres">
      <dgm:prSet presAssocID="{3079E2EA-A992-4419-8424-73C7D7A6F51A}" presName="parentText" presStyleLbl="node1" presStyleIdx="0" presStyleCnt="4">
        <dgm:presLayoutVars>
          <dgm:chMax val="1"/>
          <dgm:bulletEnabled val="1"/>
        </dgm:presLayoutVars>
      </dgm:prSet>
      <dgm:spPr/>
      <dgm:t>
        <a:bodyPr/>
        <a:lstStyle/>
        <a:p>
          <a:endParaRPr lang="en-US"/>
        </a:p>
      </dgm:t>
    </dgm:pt>
    <dgm:pt modelId="{E2D8B755-72B4-4270-8A13-F02119BE1182}" type="pres">
      <dgm:prSet presAssocID="{3079E2EA-A992-4419-8424-73C7D7A6F51A}" presName="descendantText" presStyleLbl="alignAccFollowNode1" presStyleIdx="0" presStyleCnt="4">
        <dgm:presLayoutVars>
          <dgm:bulletEnabled val="1"/>
        </dgm:presLayoutVars>
      </dgm:prSet>
      <dgm:spPr/>
      <dgm:t>
        <a:bodyPr/>
        <a:lstStyle/>
        <a:p>
          <a:endParaRPr lang="en-US"/>
        </a:p>
      </dgm:t>
    </dgm:pt>
    <dgm:pt modelId="{389FAE8C-6065-495D-A065-31F420613C41}" type="pres">
      <dgm:prSet presAssocID="{1510502C-A647-476A-834A-F0C9FCED6D43}" presName="sp" presStyleCnt="0"/>
      <dgm:spPr/>
    </dgm:pt>
    <dgm:pt modelId="{A4BBAC86-5DD0-446E-A29F-51A003F96E56}" type="pres">
      <dgm:prSet presAssocID="{4034EB0F-737E-475A-9860-4BBE05EC2DE6}" presName="linNode" presStyleCnt="0"/>
      <dgm:spPr/>
    </dgm:pt>
    <dgm:pt modelId="{1E2A188B-0F10-4FA8-80CD-2BF3F3AB342A}" type="pres">
      <dgm:prSet presAssocID="{4034EB0F-737E-475A-9860-4BBE05EC2DE6}" presName="parentText" presStyleLbl="node1" presStyleIdx="1" presStyleCnt="4">
        <dgm:presLayoutVars>
          <dgm:chMax val="1"/>
          <dgm:bulletEnabled val="1"/>
        </dgm:presLayoutVars>
      </dgm:prSet>
      <dgm:spPr/>
      <dgm:t>
        <a:bodyPr/>
        <a:lstStyle/>
        <a:p>
          <a:endParaRPr lang="en-US"/>
        </a:p>
      </dgm:t>
    </dgm:pt>
    <dgm:pt modelId="{A585EEAF-BB85-4839-83D7-72256C5AC405}" type="pres">
      <dgm:prSet presAssocID="{4034EB0F-737E-475A-9860-4BBE05EC2DE6}" presName="descendantText" presStyleLbl="alignAccFollowNode1" presStyleIdx="1" presStyleCnt="4">
        <dgm:presLayoutVars>
          <dgm:bulletEnabled val="1"/>
        </dgm:presLayoutVars>
      </dgm:prSet>
      <dgm:spPr/>
      <dgm:t>
        <a:bodyPr/>
        <a:lstStyle/>
        <a:p>
          <a:endParaRPr lang="en-US"/>
        </a:p>
      </dgm:t>
    </dgm:pt>
    <dgm:pt modelId="{D01C1EEA-B900-4670-8722-D780FF78D720}" type="pres">
      <dgm:prSet presAssocID="{FC7D6C1B-E98C-48E4-906A-D75C31888033}" presName="sp" presStyleCnt="0"/>
      <dgm:spPr/>
    </dgm:pt>
    <dgm:pt modelId="{A7A07EB4-4165-4050-8C78-F0CE7261AB3B}" type="pres">
      <dgm:prSet presAssocID="{5D4CDE86-08FB-40CC-90C4-2C9343211B6C}" presName="linNode" presStyleCnt="0"/>
      <dgm:spPr/>
    </dgm:pt>
    <dgm:pt modelId="{7FE33E8D-B96E-48F7-9439-38DD415F2E3D}" type="pres">
      <dgm:prSet presAssocID="{5D4CDE86-08FB-40CC-90C4-2C9343211B6C}" presName="parentText" presStyleLbl="node1" presStyleIdx="2" presStyleCnt="4">
        <dgm:presLayoutVars>
          <dgm:chMax val="1"/>
          <dgm:bulletEnabled val="1"/>
        </dgm:presLayoutVars>
      </dgm:prSet>
      <dgm:spPr/>
      <dgm:t>
        <a:bodyPr/>
        <a:lstStyle/>
        <a:p>
          <a:endParaRPr lang="en-US"/>
        </a:p>
      </dgm:t>
    </dgm:pt>
    <dgm:pt modelId="{AF8A53FC-8223-483C-B45B-CAFA1C1C8179}" type="pres">
      <dgm:prSet presAssocID="{5D4CDE86-08FB-40CC-90C4-2C9343211B6C}" presName="descendantText" presStyleLbl="alignAccFollowNode1" presStyleIdx="2" presStyleCnt="4">
        <dgm:presLayoutVars>
          <dgm:bulletEnabled val="1"/>
        </dgm:presLayoutVars>
      </dgm:prSet>
      <dgm:spPr/>
      <dgm:t>
        <a:bodyPr/>
        <a:lstStyle/>
        <a:p>
          <a:endParaRPr lang="en-US"/>
        </a:p>
      </dgm:t>
    </dgm:pt>
    <dgm:pt modelId="{CBCFBFD7-6A26-47B7-812A-551B74F167E0}" type="pres">
      <dgm:prSet presAssocID="{3BFF3D38-C9E4-47B6-A03C-90D71E50052C}" presName="sp" presStyleCnt="0"/>
      <dgm:spPr/>
    </dgm:pt>
    <dgm:pt modelId="{B0717D0C-6190-47F8-97ED-963113F3DCCF}" type="pres">
      <dgm:prSet presAssocID="{A97DA2F7-DD41-432B-99FC-AAF8D4B4891F}" presName="linNode" presStyleCnt="0"/>
      <dgm:spPr/>
    </dgm:pt>
    <dgm:pt modelId="{F3EE4AE6-DFD1-4CEF-8289-7FE06B53B50E}" type="pres">
      <dgm:prSet presAssocID="{A97DA2F7-DD41-432B-99FC-AAF8D4B4891F}" presName="parentText" presStyleLbl="node1" presStyleIdx="3" presStyleCnt="4">
        <dgm:presLayoutVars>
          <dgm:chMax val="1"/>
          <dgm:bulletEnabled val="1"/>
        </dgm:presLayoutVars>
      </dgm:prSet>
      <dgm:spPr/>
      <dgm:t>
        <a:bodyPr/>
        <a:lstStyle/>
        <a:p>
          <a:endParaRPr lang="en-US"/>
        </a:p>
      </dgm:t>
    </dgm:pt>
    <dgm:pt modelId="{38F1F847-436E-4022-B8C6-03C5E5596E2D}" type="pres">
      <dgm:prSet presAssocID="{A97DA2F7-DD41-432B-99FC-AAF8D4B4891F}" presName="descendantText" presStyleLbl="alignAccFollowNode1" presStyleIdx="3" presStyleCnt="4">
        <dgm:presLayoutVars>
          <dgm:bulletEnabled val="1"/>
        </dgm:presLayoutVars>
      </dgm:prSet>
      <dgm:spPr/>
      <dgm:t>
        <a:bodyPr/>
        <a:lstStyle/>
        <a:p>
          <a:endParaRPr lang="en-US"/>
        </a:p>
      </dgm:t>
    </dgm:pt>
  </dgm:ptLst>
  <dgm:cxnLst>
    <dgm:cxn modelId="{2C400265-293E-4D7B-8D19-E9BDE750CA5E}" srcId="{3079E2EA-A992-4419-8424-73C7D7A6F51A}" destId="{4EF6F760-A3EF-4474-B4A8-851C1E11DAE7}" srcOrd="0" destOrd="0" parTransId="{BC896ADD-F280-4C53-A081-D0410C9F9F46}" sibTransId="{32C318B0-EB13-465F-83C4-807AC3B1BD36}"/>
    <dgm:cxn modelId="{CA836F45-A411-4ADB-842B-03467FC6423F}" type="presOf" srcId="{4034EB0F-737E-475A-9860-4BBE05EC2DE6}" destId="{1E2A188B-0F10-4FA8-80CD-2BF3F3AB342A}" srcOrd="0" destOrd="0" presId="urn:microsoft.com/office/officeart/2005/8/layout/vList5"/>
    <dgm:cxn modelId="{C982115E-23D8-4FE0-8BAC-BE0F365BDEFA}" type="presOf" srcId="{061A94D1-0645-4093-99B2-CFD16574A927}" destId="{A585EEAF-BB85-4839-83D7-72256C5AC405}" srcOrd="0" destOrd="0" presId="urn:microsoft.com/office/officeart/2005/8/layout/vList5"/>
    <dgm:cxn modelId="{86CF41FF-7D38-4395-B910-959A082C0E78}" srcId="{A97DA2F7-DD41-432B-99FC-AAF8D4B4891F}" destId="{08A6D1AF-10E8-4EA7-9DD6-0ECD0120A1E6}" srcOrd="0" destOrd="0" parTransId="{B8F2989A-FDBD-4B25-80F5-8E3A3F4B4129}" sibTransId="{A7644B0E-5304-4269-817A-378C03EA7C0F}"/>
    <dgm:cxn modelId="{105163B9-830A-445F-ABE5-A388DF47939A}" type="presOf" srcId="{0542234F-CE87-4FA3-8384-B00B33AAFB9E}" destId="{AF8A53FC-8223-483C-B45B-CAFA1C1C8179}" srcOrd="0" destOrd="0" presId="urn:microsoft.com/office/officeart/2005/8/layout/vList5"/>
    <dgm:cxn modelId="{B19B04D7-43C9-41C6-87B4-378C6C1149DD}" srcId="{3079E2EA-A992-4419-8424-73C7D7A6F51A}" destId="{8376B286-28B4-444C-9297-EE2CF5BF9767}" srcOrd="1" destOrd="0" parTransId="{92D2ABB6-FC76-4933-A933-61AD5885186F}" sibTransId="{ADAD0E32-0B3D-4A27-8D36-8C5B4EC2D8F0}"/>
    <dgm:cxn modelId="{8737DBEE-7D8B-4899-A0B9-96D2E8C1E074}" srcId="{5DBADDF7-BE3B-41C1-97E6-B03E5C818AE4}" destId="{4034EB0F-737E-475A-9860-4BBE05EC2DE6}" srcOrd="1" destOrd="0" parTransId="{F9EAC32C-EF6F-40A6-BF7D-F9D3E6F635FA}" sibTransId="{FC7D6C1B-E98C-48E4-906A-D75C31888033}"/>
    <dgm:cxn modelId="{19DCBD90-246C-49C0-86D4-F5852FB8D614}" srcId="{5DBADDF7-BE3B-41C1-97E6-B03E5C818AE4}" destId="{5D4CDE86-08FB-40CC-90C4-2C9343211B6C}" srcOrd="2" destOrd="0" parTransId="{E6E90588-E029-46D0-8202-44CC11168626}" sibTransId="{3BFF3D38-C9E4-47B6-A03C-90D71E50052C}"/>
    <dgm:cxn modelId="{DB40ED8A-9F5B-46AA-A33D-049ECF6A0C7C}" type="presOf" srcId="{5D4CDE86-08FB-40CC-90C4-2C9343211B6C}" destId="{7FE33E8D-B96E-48F7-9439-38DD415F2E3D}" srcOrd="0" destOrd="0" presId="urn:microsoft.com/office/officeart/2005/8/layout/vList5"/>
    <dgm:cxn modelId="{FA342C89-7995-4156-A91F-FE26C7F8AFC6}" type="presOf" srcId="{3079E2EA-A992-4419-8424-73C7D7A6F51A}" destId="{8ADE2943-A805-4647-9DCF-23B8DC592303}" srcOrd="0" destOrd="0" presId="urn:microsoft.com/office/officeart/2005/8/layout/vList5"/>
    <dgm:cxn modelId="{510CB34B-3BE2-4EF5-8A58-8C1F15CE30E7}" srcId="{5D4CDE86-08FB-40CC-90C4-2C9343211B6C}" destId="{322E0DEC-F34F-4676-BBF3-64BC92955114}" srcOrd="1" destOrd="0" parTransId="{4FEA917C-D573-450D-A9C4-83CBF1B072D8}" sibTransId="{DA4920CE-A16E-4EB7-BE49-D87B7F8EACB5}"/>
    <dgm:cxn modelId="{DF6ECF10-BA06-40EC-99A2-9C3E0E27EBB0}" srcId="{5DBADDF7-BE3B-41C1-97E6-B03E5C818AE4}" destId="{3079E2EA-A992-4419-8424-73C7D7A6F51A}" srcOrd="0" destOrd="0" parTransId="{1EEFCECD-4253-438E-8D0E-3E410E4A683C}" sibTransId="{1510502C-A647-476A-834A-F0C9FCED6D43}"/>
    <dgm:cxn modelId="{B8061101-1BDE-4A1D-9EA3-E5E86A7AF265}" type="presOf" srcId="{8376B286-28B4-444C-9297-EE2CF5BF9767}" destId="{E2D8B755-72B4-4270-8A13-F02119BE1182}" srcOrd="0" destOrd="1" presId="urn:microsoft.com/office/officeart/2005/8/layout/vList5"/>
    <dgm:cxn modelId="{A968662F-DCD3-4305-9958-EFC3FFA7BDEB}" srcId="{4034EB0F-737E-475A-9860-4BBE05EC2DE6}" destId="{061A94D1-0645-4093-99B2-CFD16574A927}" srcOrd="0" destOrd="0" parTransId="{05707901-9C6C-49E7-9E1B-DAEAB631C0AD}" sibTransId="{B1A4BA34-80E3-4E48-8E4D-D39E66E153B3}"/>
    <dgm:cxn modelId="{D6010772-35AE-4E41-AFA2-60A9970761CB}" type="presOf" srcId="{1169CB03-FC18-4E34-A381-49D02793450E}" destId="{A585EEAF-BB85-4839-83D7-72256C5AC405}" srcOrd="0" destOrd="1" presId="urn:microsoft.com/office/officeart/2005/8/layout/vList5"/>
    <dgm:cxn modelId="{7FC8D08F-57D2-4B82-8F1A-27AF754AC21B}" type="presOf" srcId="{08A6D1AF-10E8-4EA7-9DD6-0ECD0120A1E6}" destId="{38F1F847-436E-4022-B8C6-03C5E5596E2D}" srcOrd="0" destOrd="0" presId="urn:microsoft.com/office/officeart/2005/8/layout/vList5"/>
    <dgm:cxn modelId="{E5A087F2-7183-4F81-8F06-A6E9E3030020}" srcId="{4034EB0F-737E-475A-9860-4BBE05EC2DE6}" destId="{1169CB03-FC18-4E34-A381-49D02793450E}" srcOrd="1" destOrd="0" parTransId="{35F07CBD-2ED4-47A4-AB66-FF327100F133}" sibTransId="{45D53CB3-B864-457F-80DB-A9C8C12D7DAA}"/>
    <dgm:cxn modelId="{1C60D424-AAC5-44AC-930F-BBDA11B396B2}" type="presOf" srcId="{A97DA2F7-DD41-432B-99FC-AAF8D4B4891F}" destId="{F3EE4AE6-DFD1-4CEF-8289-7FE06B53B50E}" srcOrd="0" destOrd="0" presId="urn:microsoft.com/office/officeart/2005/8/layout/vList5"/>
    <dgm:cxn modelId="{D438BE78-D40A-41F4-BC20-D1D9EB6A3E4D}" type="presOf" srcId="{4EF6F760-A3EF-4474-B4A8-851C1E11DAE7}" destId="{E2D8B755-72B4-4270-8A13-F02119BE1182}" srcOrd="0" destOrd="0" presId="urn:microsoft.com/office/officeart/2005/8/layout/vList5"/>
    <dgm:cxn modelId="{746460C2-FE9B-49C9-8A7A-DEEE4379468A}" srcId="{5DBADDF7-BE3B-41C1-97E6-B03E5C818AE4}" destId="{A97DA2F7-DD41-432B-99FC-AAF8D4B4891F}" srcOrd="3" destOrd="0" parTransId="{BA0F3148-2113-4009-A49D-994E9A64D631}" sibTransId="{FD5B65D3-02C2-4C1A-A148-19028F48844B}"/>
    <dgm:cxn modelId="{E5BCB40C-0262-478C-807A-F9880452AB3C}" type="presOf" srcId="{322E0DEC-F34F-4676-BBF3-64BC92955114}" destId="{AF8A53FC-8223-483C-B45B-CAFA1C1C8179}" srcOrd="0" destOrd="1" presId="urn:microsoft.com/office/officeart/2005/8/layout/vList5"/>
    <dgm:cxn modelId="{C603E32C-E13A-4222-A6D5-6CE5D4B0DFBA}" type="presOf" srcId="{5DBADDF7-BE3B-41C1-97E6-B03E5C818AE4}" destId="{E52C98D1-E9F7-41B2-BA21-4C5E97639C82}" srcOrd="0" destOrd="0" presId="urn:microsoft.com/office/officeart/2005/8/layout/vList5"/>
    <dgm:cxn modelId="{6472BEA3-1E64-4FEC-A3D7-3F923E8AD476}" srcId="{5D4CDE86-08FB-40CC-90C4-2C9343211B6C}" destId="{0542234F-CE87-4FA3-8384-B00B33AAFB9E}" srcOrd="0" destOrd="0" parTransId="{F4AB47FC-DD7A-45C6-81CB-77D4751DFA77}" sibTransId="{CC4390A6-6C1A-4BEA-B5DE-7DE0E8B45A2D}"/>
    <dgm:cxn modelId="{F4EFE396-003B-43E6-A69D-413332C6F2B9}" type="presParOf" srcId="{E52C98D1-E9F7-41B2-BA21-4C5E97639C82}" destId="{A4EFFBE5-0665-4717-96FC-9588FDAAA5F1}" srcOrd="0" destOrd="0" presId="urn:microsoft.com/office/officeart/2005/8/layout/vList5"/>
    <dgm:cxn modelId="{27CD8775-5FC8-4566-9EAC-33CC8CB23AB9}" type="presParOf" srcId="{A4EFFBE5-0665-4717-96FC-9588FDAAA5F1}" destId="{8ADE2943-A805-4647-9DCF-23B8DC592303}" srcOrd="0" destOrd="0" presId="urn:microsoft.com/office/officeart/2005/8/layout/vList5"/>
    <dgm:cxn modelId="{C6150D59-4264-4A1A-A200-EE0C3A3508F6}" type="presParOf" srcId="{A4EFFBE5-0665-4717-96FC-9588FDAAA5F1}" destId="{E2D8B755-72B4-4270-8A13-F02119BE1182}" srcOrd="1" destOrd="0" presId="urn:microsoft.com/office/officeart/2005/8/layout/vList5"/>
    <dgm:cxn modelId="{8905A510-F480-45E6-8AE5-0148689D68B6}" type="presParOf" srcId="{E52C98D1-E9F7-41B2-BA21-4C5E97639C82}" destId="{389FAE8C-6065-495D-A065-31F420613C41}" srcOrd="1" destOrd="0" presId="urn:microsoft.com/office/officeart/2005/8/layout/vList5"/>
    <dgm:cxn modelId="{7F0BFD31-4E03-4723-87B4-7B858CEE535D}" type="presParOf" srcId="{E52C98D1-E9F7-41B2-BA21-4C5E97639C82}" destId="{A4BBAC86-5DD0-446E-A29F-51A003F96E56}" srcOrd="2" destOrd="0" presId="urn:microsoft.com/office/officeart/2005/8/layout/vList5"/>
    <dgm:cxn modelId="{9ADB3A77-A337-4157-9CCA-CE48AF8718FB}" type="presParOf" srcId="{A4BBAC86-5DD0-446E-A29F-51A003F96E56}" destId="{1E2A188B-0F10-4FA8-80CD-2BF3F3AB342A}" srcOrd="0" destOrd="0" presId="urn:microsoft.com/office/officeart/2005/8/layout/vList5"/>
    <dgm:cxn modelId="{0639809F-34E4-4F62-9521-B73A4A402B1C}" type="presParOf" srcId="{A4BBAC86-5DD0-446E-A29F-51A003F96E56}" destId="{A585EEAF-BB85-4839-83D7-72256C5AC405}" srcOrd="1" destOrd="0" presId="urn:microsoft.com/office/officeart/2005/8/layout/vList5"/>
    <dgm:cxn modelId="{39E94CA5-6C9B-4787-B710-6E3C94A1928A}" type="presParOf" srcId="{E52C98D1-E9F7-41B2-BA21-4C5E97639C82}" destId="{D01C1EEA-B900-4670-8722-D780FF78D720}" srcOrd="3" destOrd="0" presId="urn:microsoft.com/office/officeart/2005/8/layout/vList5"/>
    <dgm:cxn modelId="{3F73C278-76B1-4E87-91ED-AC1689A9189B}" type="presParOf" srcId="{E52C98D1-E9F7-41B2-BA21-4C5E97639C82}" destId="{A7A07EB4-4165-4050-8C78-F0CE7261AB3B}" srcOrd="4" destOrd="0" presId="urn:microsoft.com/office/officeart/2005/8/layout/vList5"/>
    <dgm:cxn modelId="{16E673B9-8E00-44DA-9B02-90EB61D595D6}" type="presParOf" srcId="{A7A07EB4-4165-4050-8C78-F0CE7261AB3B}" destId="{7FE33E8D-B96E-48F7-9439-38DD415F2E3D}" srcOrd="0" destOrd="0" presId="urn:microsoft.com/office/officeart/2005/8/layout/vList5"/>
    <dgm:cxn modelId="{D6A09F30-A449-4C3C-A6A9-CF7F6EB5BF41}" type="presParOf" srcId="{A7A07EB4-4165-4050-8C78-F0CE7261AB3B}" destId="{AF8A53FC-8223-483C-B45B-CAFA1C1C8179}" srcOrd="1" destOrd="0" presId="urn:microsoft.com/office/officeart/2005/8/layout/vList5"/>
    <dgm:cxn modelId="{AFC15DEC-8A97-47A9-A0A1-AAE2A975CE85}" type="presParOf" srcId="{E52C98D1-E9F7-41B2-BA21-4C5E97639C82}" destId="{CBCFBFD7-6A26-47B7-812A-551B74F167E0}" srcOrd="5" destOrd="0" presId="urn:microsoft.com/office/officeart/2005/8/layout/vList5"/>
    <dgm:cxn modelId="{46D56A97-26D3-42F8-A84D-66653641C115}" type="presParOf" srcId="{E52C98D1-E9F7-41B2-BA21-4C5E97639C82}" destId="{B0717D0C-6190-47F8-97ED-963113F3DCCF}" srcOrd="6" destOrd="0" presId="urn:microsoft.com/office/officeart/2005/8/layout/vList5"/>
    <dgm:cxn modelId="{03536D0E-7762-41B2-A507-C953C0948869}" type="presParOf" srcId="{B0717D0C-6190-47F8-97ED-963113F3DCCF}" destId="{F3EE4AE6-DFD1-4CEF-8289-7FE06B53B50E}" srcOrd="0" destOrd="0" presId="urn:microsoft.com/office/officeart/2005/8/layout/vList5"/>
    <dgm:cxn modelId="{74CD048C-215D-4181-99A4-0EAB64E481E4}" type="presParOf" srcId="{B0717D0C-6190-47F8-97ED-963113F3DCCF}" destId="{38F1F847-436E-4022-B8C6-03C5E5596E2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04BCB3-EEBD-40E5-869E-00FED76665A2}"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IN"/>
        </a:p>
      </dgm:t>
    </dgm:pt>
    <dgm:pt modelId="{A556454C-9A30-4256-BEF1-7B9778EA24B2}">
      <dgm:prSet phldrT="[Text]" custT="1"/>
      <dgm:spPr/>
      <dgm:t>
        <a:bodyPr/>
        <a:lstStyle/>
        <a:p>
          <a:r>
            <a:rPr lang="en-IN" sz="1200" dirty="0"/>
            <a:t>From the HR</a:t>
          </a:r>
        </a:p>
      </dgm:t>
    </dgm:pt>
    <dgm:pt modelId="{C5850FDA-0480-4A64-8FC1-99175D59184C}" type="parTrans" cxnId="{5B2280A8-6A1F-4968-94C5-D8641778A279}">
      <dgm:prSet/>
      <dgm:spPr/>
      <dgm:t>
        <a:bodyPr/>
        <a:lstStyle/>
        <a:p>
          <a:endParaRPr lang="en-IN"/>
        </a:p>
      </dgm:t>
    </dgm:pt>
    <dgm:pt modelId="{9BDDA2AE-F405-4509-8320-B9F943E963A1}" type="sibTrans" cxnId="{5B2280A8-6A1F-4968-94C5-D8641778A279}">
      <dgm:prSet/>
      <dgm:spPr/>
      <dgm:t>
        <a:bodyPr/>
        <a:lstStyle/>
        <a:p>
          <a:endParaRPr lang="en-IN"/>
        </a:p>
      </dgm:t>
    </dgm:pt>
    <dgm:pt modelId="{282C01BC-5BAA-4D05-BE5F-03D5910B499D}">
      <dgm:prSet phldrT="[Text]" custT="1"/>
      <dgm:spPr/>
      <dgm:t>
        <a:bodyPr/>
        <a:lstStyle/>
        <a:p>
          <a:r>
            <a:rPr lang="en-IN" sz="1200" dirty="0"/>
            <a:t>There needs to be a culture shift in the way we work right now. Everyone is existing in silos.</a:t>
          </a:r>
        </a:p>
      </dgm:t>
    </dgm:pt>
    <dgm:pt modelId="{20D3CF32-8D79-4618-9B6D-A5E12CF2A0B4}" type="parTrans" cxnId="{29320EEE-02C3-4542-863E-A1066F20E0F4}">
      <dgm:prSet/>
      <dgm:spPr/>
      <dgm:t>
        <a:bodyPr/>
        <a:lstStyle/>
        <a:p>
          <a:endParaRPr lang="en-IN"/>
        </a:p>
      </dgm:t>
    </dgm:pt>
    <dgm:pt modelId="{9F666A86-B1C2-4D6A-B2C5-3973E4F1C909}" type="sibTrans" cxnId="{29320EEE-02C3-4542-863E-A1066F20E0F4}">
      <dgm:prSet/>
      <dgm:spPr/>
      <dgm:t>
        <a:bodyPr/>
        <a:lstStyle/>
        <a:p>
          <a:endParaRPr lang="en-IN"/>
        </a:p>
      </dgm:t>
    </dgm:pt>
    <dgm:pt modelId="{8BFDA87A-60FD-47FC-8DF7-D1E92213DF61}">
      <dgm:prSet phldrT="[Text]" custT="1"/>
      <dgm:spPr/>
      <dgm:t>
        <a:bodyPr/>
        <a:lstStyle/>
        <a:p>
          <a:r>
            <a:rPr lang="en-IN" sz="1200" dirty="0"/>
            <a:t>Should be able to accept members of their teams as emotional, thinking creatures who need to be acknowledged and appreciated.</a:t>
          </a:r>
        </a:p>
      </dgm:t>
    </dgm:pt>
    <dgm:pt modelId="{25EBDDD2-BE3A-4A1C-8125-1CC908AE8D47}" type="parTrans" cxnId="{9E7AD704-A53D-4A71-BA71-89736E0A9DEB}">
      <dgm:prSet/>
      <dgm:spPr/>
      <dgm:t>
        <a:bodyPr/>
        <a:lstStyle/>
        <a:p>
          <a:endParaRPr lang="en-IN"/>
        </a:p>
      </dgm:t>
    </dgm:pt>
    <dgm:pt modelId="{8908E265-40A0-4854-92FB-6E1AA375DAB5}" type="sibTrans" cxnId="{9E7AD704-A53D-4A71-BA71-89736E0A9DEB}">
      <dgm:prSet/>
      <dgm:spPr/>
      <dgm:t>
        <a:bodyPr/>
        <a:lstStyle/>
        <a:p>
          <a:endParaRPr lang="en-IN"/>
        </a:p>
      </dgm:t>
    </dgm:pt>
    <dgm:pt modelId="{1A65F02F-DB57-4E12-99D3-4EA5B9C3D782}">
      <dgm:prSet phldrT="[Text]" custT="1"/>
      <dgm:spPr/>
      <dgm:t>
        <a:bodyPr/>
        <a:lstStyle/>
        <a:p>
          <a:r>
            <a:rPr lang="en-IN" sz="1200" dirty="0"/>
            <a:t>From Target Participants</a:t>
          </a:r>
        </a:p>
      </dgm:t>
    </dgm:pt>
    <dgm:pt modelId="{666529B8-2144-4E68-A102-8B05412A79C5}" type="parTrans" cxnId="{8DCC1B3A-2B8B-4F76-B4DA-A5D8B3B30AF2}">
      <dgm:prSet/>
      <dgm:spPr/>
      <dgm:t>
        <a:bodyPr/>
        <a:lstStyle/>
        <a:p>
          <a:endParaRPr lang="en-IN"/>
        </a:p>
      </dgm:t>
    </dgm:pt>
    <dgm:pt modelId="{35BEC861-092F-4472-8390-D29B4E3099A6}" type="sibTrans" cxnId="{8DCC1B3A-2B8B-4F76-B4DA-A5D8B3B30AF2}">
      <dgm:prSet/>
      <dgm:spPr/>
      <dgm:t>
        <a:bodyPr/>
        <a:lstStyle/>
        <a:p>
          <a:endParaRPr lang="en-IN"/>
        </a:p>
      </dgm:t>
    </dgm:pt>
    <dgm:pt modelId="{2E3F85ED-DCA6-4C9A-8C80-21FBEB027AD9}">
      <dgm:prSet phldrT="[Text]" custT="1"/>
      <dgm:spPr/>
      <dgm:t>
        <a:bodyPr/>
        <a:lstStyle/>
        <a:p>
          <a:r>
            <a:rPr lang="en-IN" sz="1200" dirty="0"/>
            <a:t>We are never ahead of time. We are always running behind our plans.</a:t>
          </a:r>
        </a:p>
      </dgm:t>
    </dgm:pt>
    <dgm:pt modelId="{9E3D3CFA-3ABC-47FE-AEB6-32FB9CF690B2}" type="parTrans" cxnId="{294B8801-502F-4C64-B13C-4CC8C082A941}">
      <dgm:prSet/>
      <dgm:spPr/>
      <dgm:t>
        <a:bodyPr/>
        <a:lstStyle/>
        <a:p>
          <a:endParaRPr lang="en-IN"/>
        </a:p>
      </dgm:t>
    </dgm:pt>
    <dgm:pt modelId="{606C1B47-C84B-4681-A1B1-B84DA299844E}" type="sibTrans" cxnId="{294B8801-502F-4C64-B13C-4CC8C082A941}">
      <dgm:prSet/>
      <dgm:spPr/>
      <dgm:t>
        <a:bodyPr/>
        <a:lstStyle/>
        <a:p>
          <a:endParaRPr lang="en-IN"/>
        </a:p>
      </dgm:t>
    </dgm:pt>
    <dgm:pt modelId="{E00778DF-4BF0-4182-8A82-6E79847A1371}">
      <dgm:prSet phldrT="[Text]" custT="1"/>
      <dgm:spPr/>
      <dgm:t>
        <a:bodyPr/>
        <a:lstStyle/>
        <a:p>
          <a:r>
            <a:rPr lang="en-IN" sz="1200" dirty="0"/>
            <a:t>We are working with very diverse groups and there are multiple stakeholders. It is challenging to handle it all.</a:t>
          </a:r>
        </a:p>
      </dgm:t>
    </dgm:pt>
    <dgm:pt modelId="{1860E2EA-C3CF-4853-BC06-BF893614CBFC}" type="parTrans" cxnId="{D2DBE6AC-F26A-4E3B-B232-61E8DD4C3F52}">
      <dgm:prSet/>
      <dgm:spPr/>
      <dgm:t>
        <a:bodyPr/>
        <a:lstStyle/>
        <a:p>
          <a:endParaRPr lang="en-IN"/>
        </a:p>
      </dgm:t>
    </dgm:pt>
    <dgm:pt modelId="{F2CD9E52-FB61-4B53-9945-76A5E6017931}" type="sibTrans" cxnId="{D2DBE6AC-F26A-4E3B-B232-61E8DD4C3F52}">
      <dgm:prSet/>
      <dgm:spPr/>
      <dgm:t>
        <a:bodyPr/>
        <a:lstStyle/>
        <a:p>
          <a:endParaRPr lang="en-IN"/>
        </a:p>
      </dgm:t>
    </dgm:pt>
    <dgm:pt modelId="{70E753EC-DF9E-45E8-BFF7-7F78FFB58BD6}">
      <dgm:prSet phldrT="[Text]" custT="1"/>
      <dgm:spPr/>
      <dgm:t>
        <a:bodyPr/>
        <a:lstStyle/>
        <a:p>
          <a:r>
            <a:rPr lang="en-IN" sz="1200" dirty="0"/>
            <a:t>Our Inferences</a:t>
          </a:r>
        </a:p>
      </dgm:t>
    </dgm:pt>
    <dgm:pt modelId="{1E9F35EC-A478-4DF9-A261-5CC22BA8EFF1}" type="parTrans" cxnId="{D28592E8-E3C3-4973-A25D-F4FA73145716}">
      <dgm:prSet/>
      <dgm:spPr/>
      <dgm:t>
        <a:bodyPr/>
        <a:lstStyle/>
        <a:p>
          <a:endParaRPr lang="en-IN"/>
        </a:p>
      </dgm:t>
    </dgm:pt>
    <dgm:pt modelId="{42587744-85C7-4EE7-B7AE-7ACA3BCE1539}" type="sibTrans" cxnId="{D28592E8-E3C3-4973-A25D-F4FA73145716}">
      <dgm:prSet/>
      <dgm:spPr/>
      <dgm:t>
        <a:bodyPr/>
        <a:lstStyle/>
        <a:p>
          <a:endParaRPr lang="en-IN"/>
        </a:p>
      </dgm:t>
    </dgm:pt>
    <dgm:pt modelId="{56325BEE-F403-474F-A0CD-37226B916F60}">
      <dgm:prSet phldrT="[Text]" custT="1"/>
      <dgm:spPr/>
      <dgm:t>
        <a:bodyPr/>
        <a:lstStyle/>
        <a:p>
          <a:r>
            <a:rPr lang="en-IN" sz="1200" dirty="0"/>
            <a:t>The focus of the senior leadership should be wide. It needs to be beyond the micro-managerial level. </a:t>
          </a:r>
        </a:p>
      </dgm:t>
    </dgm:pt>
    <dgm:pt modelId="{518E1E7B-D365-4F3D-8E7E-B80B201E4DFC}" type="parTrans" cxnId="{98704382-0DED-4EF2-AFBD-938DBDB4F9F3}">
      <dgm:prSet/>
      <dgm:spPr/>
      <dgm:t>
        <a:bodyPr/>
        <a:lstStyle/>
        <a:p>
          <a:endParaRPr lang="en-IN"/>
        </a:p>
      </dgm:t>
    </dgm:pt>
    <dgm:pt modelId="{5B6D414D-F89B-4DA0-8BC9-ECC25029E345}" type="sibTrans" cxnId="{98704382-0DED-4EF2-AFBD-938DBDB4F9F3}">
      <dgm:prSet/>
      <dgm:spPr/>
      <dgm:t>
        <a:bodyPr/>
        <a:lstStyle/>
        <a:p>
          <a:endParaRPr lang="en-IN"/>
        </a:p>
      </dgm:t>
    </dgm:pt>
    <dgm:pt modelId="{112E9650-9EEE-4C96-A89F-FA4701BE970B}">
      <dgm:prSet phldrT="[Text]" custT="1"/>
      <dgm:spPr/>
      <dgm:t>
        <a:bodyPr/>
        <a:lstStyle/>
        <a:p>
          <a:r>
            <a:rPr lang="en-IN" sz="1200" dirty="0"/>
            <a:t>It is this level of leaders that ought to bring about a culture shift in terms of creating a collaborative space, being able to see the process as one rather than isolated units.</a:t>
          </a:r>
        </a:p>
      </dgm:t>
    </dgm:pt>
    <dgm:pt modelId="{7EAE9854-4C72-4F19-921A-6DB531254E30}" type="parTrans" cxnId="{8E5CFD68-0A28-4884-AE15-DDB9B9BF1954}">
      <dgm:prSet/>
      <dgm:spPr/>
      <dgm:t>
        <a:bodyPr/>
        <a:lstStyle/>
        <a:p>
          <a:endParaRPr lang="en-IN"/>
        </a:p>
      </dgm:t>
    </dgm:pt>
    <dgm:pt modelId="{03C44BC1-45FA-4CEC-832E-332936AC785D}" type="sibTrans" cxnId="{8E5CFD68-0A28-4884-AE15-DDB9B9BF1954}">
      <dgm:prSet/>
      <dgm:spPr/>
      <dgm:t>
        <a:bodyPr/>
        <a:lstStyle/>
        <a:p>
          <a:endParaRPr lang="en-IN"/>
        </a:p>
      </dgm:t>
    </dgm:pt>
    <dgm:pt modelId="{BE40CD43-F103-4F87-901A-073EB9507B0B}">
      <dgm:prSet custT="1"/>
      <dgm:spPr/>
      <dgm:t>
        <a:bodyPr/>
        <a:lstStyle/>
        <a:p>
          <a:r>
            <a:rPr lang="en-IN" sz="1200" dirty="0"/>
            <a:t>Adopt a LEAN way of working.</a:t>
          </a:r>
        </a:p>
      </dgm:t>
    </dgm:pt>
    <dgm:pt modelId="{ED3FFD13-795D-4131-905F-92C6A4ED76DB}" type="parTrans" cxnId="{851C4B91-48B8-47A0-A30A-CD1760C9C2C2}">
      <dgm:prSet/>
      <dgm:spPr/>
      <dgm:t>
        <a:bodyPr/>
        <a:lstStyle/>
        <a:p>
          <a:endParaRPr lang="en-IN"/>
        </a:p>
      </dgm:t>
    </dgm:pt>
    <dgm:pt modelId="{CBEA9CC4-8674-40FF-B722-4F3F252E1236}" type="sibTrans" cxnId="{851C4B91-48B8-47A0-A30A-CD1760C9C2C2}">
      <dgm:prSet/>
      <dgm:spPr/>
      <dgm:t>
        <a:bodyPr/>
        <a:lstStyle/>
        <a:p>
          <a:endParaRPr lang="en-IN"/>
        </a:p>
      </dgm:t>
    </dgm:pt>
    <dgm:pt modelId="{B5D975BB-CC79-4DA7-AC33-6AAE48008576}" type="pres">
      <dgm:prSet presAssocID="{D204BCB3-EEBD-40E5-869E-00FED76665A2}" presName="theList" presStyleCnt="0">
        <dgm:presLayoutVars>
          <dgm:dir/>
          <dgm:animLvl val="lvl"/>
          <dgm:resizeHandles val="exact"/>
        </dgm:presLayoutVars>
      </dgm:prSet>
      <dgm:spPr/>
      <dgm:t>
        <a:bodyPr/>
        <a:lstStyle/>
        <a:p>
          <a:endParaRPr lang="en-US"/>
        </a:p>
      </dgm:t>
    </dgm:pt>
    <dgm:pt modelId="{2DC7C75F-6FD8-4834-99DE-AC202C27308A}" type="pres">
      <dgm:prSet presAssocID="{A556454C-9A30-4256-BEF1-7B9778EA24B2}" presName="compNode" presStyleCnt="0"/>
      <dgm:spPr/>
    </dgm:pt>
    <dgm:pt modelId="{AA9DC124-4A09-4AA1-87CD-D00175BF50CA}" type="pres">
      <dgm:prSet presAssocID="{A556454C-9A30-4256-BEF1-7B9778EA24B2}" presName="aNode" presStyleLbl="bgShp" presStyleIdx="0" presStyleCnt="3"/>
      <dgm:spPr/>
      <dgm:t>
        <a:bodyPr/>
        <a:lstStyle/>
        <a:p>
          <a:endParaRPr lang="en-US"/>
        </a:p>
      </dgm:t>
    </dgm:pt>
    <dgm:pt modelId="{71169A0E-1F8F-4487-97C0-E5F9D08DA735}" type="pres">
      <dgm:prSet presAssocID="{A556454C-9A30-4256-BEF1-7B9778EA24B2}" presName="textNode" presStyleLbl="bgShp" presStyleIdx="0" presStyleCnt="3"/>
      <dgm:spPr/>
      <dgm:t>
        <a:bodyPr/>
        <a:lstStyle/>
        <a:p>
          <a:endParaRPr lang="en-US"/>
        </a:p>
      </dgm:t>
    </dgm:pt>
    <dgm:pt modelId="{F8AF9BB5-E6B6-4C00-8696-E7781799AA07}" type="pres">
      <dgm:prSet presAssocID="{A556454C-9A30-4256-BEF1-7B9778EA24B2}" presName="compChildNode" presStyleCnt="0"/>
      <dgm:spPr/>
    </dgm:pt>
    <dgm:pt modelId="{AF1A6935-9D0A-4966-BC7F-12D2D7605577}" type="pres">
      <dgm:prSet presAssocID="{A556454C-9A30-4256-BEF1-7B9778EA24B2}" presName="theInnerList" presStyleCnt="0"/>
      <dgm:spPr/>
    </dgm:pt>
    <dgm:pt modelId="{443EA415-1F52-4B0B-B69C-A26EB11189F8}" type="pres">
      <dgm:prSet presAssocID="{282C01BC-5BAA-4D05-BE5F-03D5910B499D}" presName="childNode" presStyleLbl="node1" presStyleIdx="0" presStyleCnt="7">
        <dgm:presLayoutVars>
          <dgm:bulletEnabled val="1"/>
        </dgm:presLayoutVars>
      </dgm:prSet>
      <dgm:spPr/>
      <dgm:t>
        <a:bodyPr/>
        <a:lstStyle/>
        <a:p>
          <a:endParaRPr lang="en-US"/>
        </a:p>
      </dgm:t>
    </dgm:pt>
    <dgm:pt modelId="{5E4D45C4-D240-4145-90C9-BA999E2E3FBA}" type="pres">
      <dgm:prSet presAssocID="{282C01BC-5BAA-4D05-BE5F-03D5910B499D}" presName="aSpace2" presStyleCnt="0"/>
      <dgm:spPr/>
    </dgm:pt>
    <dgm:pt modelId="{B4C9D8FE-4312-4777-8EC0-2FB188D3A9DC}" type="pres">
      <dgm:prSet presAssocID="{8BFDA87A-60FD-47FC-8DF7-D1E92213DF61}" presName="childNode" presStyleLbl="node1" presStyleIdx="1" presStyleCnt="7">
        <dgm:presLayoutVars>
          <dgm:bulletEnabled val="1"/>
        </dgm:presLayoutVars>
      </dgm:prSet>
      <dgm:spPr/>
      <dgm:t>
        <a:bodyPr/>
        <a:lstStyle/>
        <a:p>
          <a:endParaRPr lang="en-US"/>
        </a:p>
      </dgm:t>
    </dgm:pt>
    <dgm:pt modelId="{4FA70E57-D524-43D2-BF35-3501ABCCE35B}" type="pres">
      <dgm:prSet presAssocID="{8BFDA87A-60FD-47FC-8DF7-D1E92213DF61}" presName="aSpace2" presStyleCnt="0"/>
      <dgm:spPr/>
    </dgm:pt>
    <dgm:pt modelId="{3C919D25-D9CB-4D60-9973-CE14A4108892}" type="pres">
      <dgm:prSet presAssocID="{BE40CD43-F103-4F87-901A-073EB9507B0B}" presName="childNode" presStyleLbl="node1" presStyleIdx="2" presStyleCnt="7">
        <dgm:presLayoutVars>
          <dgm:bulletEnabled val="1"/>
        </dgm:presLayoutVars>
      </dgm:prSet>
      <dgm:spPr/>
      <dgm:t>
        <a:bodyPr/>
        <a:lstStyle/>
        <a:p>
          <a:endParaRPr lang="en-US"/>
        </a:p>
      </dgm:t>
    </dgm:pt>
    <dgm:pt modelId="{C7570876-E54E-42CA-A649-4F0193AB3A2F}" type="pres">
      <dgm:prSet presAssocID="{A556454C-9A30-4256-BEF1-7B9778EA24B2}" presName="aSpace" presStyleCnt="0"/>
      <dgm:spPr/>
    </dgm:pt>
    <dgm:pt modelId="{AF6C4BC7-2E07-4D69-851A-1136EEA93CD8}" type="pres">
      <dgm:prSet presAssocID="{1A65F02F-DB57-4E12-99D3-4EA5B9C3D782}" presName="compNode" presStyleCnt="0"/>
      <dgm:spPr/>
    </dgm:pt>
    <dgm:pt modelId="{3F1087A2-2183-44A2-9F28-1C2DE4993553}" type="pres">
      <dgm:prSet presAssocID="{1A65F02F-DB57-4E12-99D3-4EA5B9C3D782}" presName="aNode" presStyleLbl="bgShp" presStyleIdx="1" presStyleCnt="3"/>
      <dgm:spPr/>
      <dgm:t>
        <a:bodyPr/>
        <a:lstStyle/>
        <a:p>
          <a:endParaRPr lang="en-US"/>
        </a:p>
      </dgm:t>
    </dgm:pt>
    <dgm:pt modelId="{36E2CE3A-B655-4797-B724-2559B2D873D8}" type="pres">
      <dgm:prSet presAssocID="{1A65F02F-DB57-4E12-99D3-4EA5B9C3D782}" presName="textNode" presStyleLbl="bgShp" presStyleIdx="1" presStyleCnt="3"/>
      <dgm:spPr/>
      <dgm:t>
        <a:bodyPr/>
        <a:lstStyle/>
        <a:p>
          <a:endParaRPr lang="en-US"/>
        </a:p>
      </dgm:t>
    </dgm:pt>
    <dgm:pt modelId="{3412DAEC-4A5C-4123-88F5-A9605A208D1F}" type="pres">
      <dgm:prSet presAssocID="{1A65F02F-DB57-4E12-99D3-4EA5B9C3D782}" presName="compChildNode" presStyleCnt="0"/>
      <dgm:spPr/>
    </dgm:pt>
    <dgm:pt modelId="{B11BAFFB-51CB-4E85-B9F2-C2739730D605}" type="pres">
      <dgm:prSet presAssocID="{1A65F02F-DB57-4E12-99D3-4EA5B9C3D782}" presName="theInnerList" presStyleCnt="0"/>
      <dgm:spPr/>
    </dgm:pt>
    <dgm:pt modelId="{2DBF8F84-6198-4055-9A64-1ECA6B87BDDA}" type="pres">
      <dgm:prSet presAssocID="{2E3F85ED-DCA6-4C9A-8C80-21FBEB027AD9}" presName="childNode" presStyleLbl="node1" presStyleIdx="3" presStyleCnt="7">
        <dgm:presLayoutVars>
          <dgm:bulletEnabled val="1"/>
        </dgm:presLayoutVars>
      </dgm:prSet>
      <dgm:spPr/>
      <dgm:t>
        <a:bodyPr/>
        <a:lstStyle/>
        <a:p>
          <a:endParaRPr lang="en-US"/>
        </a:p>
      </dgm:t>
    </dgm:pt>
    <dgm:pt modelId="{AC36E662-0FFA-4118-8E1E-BA686048073C}" type="pres">
      <dgm:prSet presAssocID="{2E3F85ED-DCA6-4C9A-8C80-21FBEB027AD9}" presName="aSpace2" presStyleCnt="0"/>
      <dgm:spPr/>
    </dgm:pt>
    <dgm:pt modelId="{1F7986C9-F776-43F8-A835-298A4340ADA1}" type="pres">
      <dgm:prSet presAssocID="{E00778DF-4BF0-4182-8A82-6E79847A1371}" presName="childNode" presStyleLbl="node1" presStyleIdx="4" presStyleCnt="7">
        <dgm:presLayoutVars>
          <dgm:bulletEnabled val="1"/>
        </dgm:presLayoutVars>
      </dgm:prSet>
      <dgm:spPr/>
      <dgm:t>
        <a:bodyPr/>
        <a:lstStyle/>
        <a:p>
          <a:endParaRPr lang="en-US"/>
        </a:p>
      </dgm:t>
    </dgm:pt>
    <dgm:pt modelId="{8F94D710-44EE-4E99-8DD9-1565A5150A85}" type="pres">
      <dgm:prSet presAssocID="{1A65F02F-DB57-4E12-99D3-4EA5B9C3D782}" presName="aSpace" presStyleCnt="0"/>
      <dgm:spPr/>
    </dgm:pt>
    <dgm:pt modelId="{289875ED-7CC3-44A7-A2B5-6B2D2CE7E0BE}" type="pres">
      <dgm:prSet presAssocID="{70E753EC-DF9E-45E8-BFF7-7F78FFB58BD6}" presName="compNode" presStyleCnt="0"/>
      <dgm:spPr/>
    </dgm:pt>
    <dgm:pt modelId="{A48D25AD-AFD7-4C16-9D21-1EAB0E1B8383}" type="pres">
      <dgm:prSet presAssocID="{70E753EC-DF9E-45E8-BFF7-7F78FFB58BD6}" presName="aNode" presStyleLbl="bgShp" presStyleIdx="2" presStyleCnt="3"/>
      <dgm:spPr/>
      <dgm:t>
        <a:bodyPr/>
        <a:lstStyle/>
        <a:p>
          <a:endParaRPr lang="en-US"/>
        </a:p>
      </dgm:t>
    </dgm:pt>
    <dgm:pt modelId="{20B526A9-04D6-48C3-93E6-66463DD44339}" type="pres">
      <dgm:prSet presAssocID="{70E753EC-DF9E-45E8-BFF7-7F78FFB58BD6}" presName="textNode" presStyleLbl="bgShp" presStyleIdx="2" presStyleCnt="3"/>
      <dgm:spPr/>
      <dgm:t>
        <a:bodyPr/>
        <a:lstStyle/>
        <a:p>
          <a:endParaRPr lang="en-US"/>
        </a:p>
      </dgm:t>
    </dgm:pt>
    <dgm:pt modelId="{D17CB7B1-1155-4EC1-ADEF-3147378F5037}" type="pres">
      <dgm:prSet presAssocID="{70E753EC-DF9E-45E8-BFF7-7F78FFB58BD6}" presName="compChildNode" presStyleCnt="0"/>
      <dgm:spPr/>
    </dgm:pt>
    <dgm:pt modelId="{31474B24-FEAF-4B02-AB1D-441FAA96548B}" type="pres">
      <dgm:prSet presAssocID="{70E753EC-DF9E-45E8-BFF7-7F78FFB58BD6}" presName="theInnerList" presStyleCnt="0"/>
      <dgm:spPr/>
    </dgm:pt>
    <dgm:pt modelId="{91B3CB75-8C11-47CA-91D2-B54B3407D0AD}" type="pres">
      <dgm:prSet presAssocID="{56325BEE-F403-474F-A0CD-37226B916F60}" presName="childNode" presStyleLbl="node1" presStyleIdx="5" presStyleCnt="7">
        <dgm:presLayoutVars>
          <dgm:bulletEnabled val="1"/>
        </dgm:presLayoutVars>
      </dgm:prSet>
      <dgm:spPr/>
      <dgm:t>
        <a:bodyPr/>
        <a:lstStyle/>
        <a:p>
          <a:endParaRPr lang="en-US"/>
        </a:p>
      </dgm:t>
    </dgm:pt>
    <dgm:pt modelId="{ED0F96A2-ECC5-4584-97A1-625319ABDFF6}" type="pres">
      <dgm:prSet presAssocID="{56325BEE-F403-474F-A0CD-37226B916F60}" presName="aSpace2" presStyleCnt="0"/>
      <dgm:spPr/>
    </dgm:pt>
    <dgm:pt modelId="{D468B9FA-BD8D-436F-8877-5EBAEA94BF4E}" type="pres">
      <dgm:prSet presAssocID="{112E9650-9EEE-4C96-A89F-FA4701BE970B}" presName="childNode" presStyleLbl="node1" presStyleIdx="6" presStyleCnt="7">
        <dgm:presLayoutVars>
          <dgm:bulletEnabled val="1"/>
        </dgm:presLayoutVars>
      </dgm:prSet>
      <dgm:spPr/>
      <dgm:t>
        <a:bodyPr/>
        <a:lstStyle/>
        <a:p>
          <a:endParaRPr lang="en-US"/>
        </a:p>
      </dgm:t>
    </dgm:pt>
  </dgm:ptLst>
  <dgm:cxnLst>
    <dgm:cxn modelId="{FD727C65-B3EA-472A-A62B-95CEC00A8FC0}" type="presOf" srcId="{1A65F02F-DB57-4E12-99D3-4EA5B9C3D782}" destId="{36E2CE3A-B655-4797-B724-2559B2D873D8}" srcOrd="1" destOrd="0" presId="urn:microsoft.com/office/officeart/2005/8/layout/lProcess2"/>
    <dgm:cxn modelId="{B6FFF47F-9CD1-4C16-8BCA-A02971768469}" type="presOf" srcId="{8BFDA87A-60FD-47FC-8DF7-D1E92213DF61}" destId="{B4C9D8FE-4312-4777-8EC0-2FB188D3A9DC}" srcOrd="0" destOrd="0" presId="urn:microsoft.com/office/officeart/2005/8/layout/lProcess2"/>
    <dgm:cxn modelId="{294B8801-502F-4C64-B13C-4CC8C082A941}" srcId="{1A65F02F-DB57-4E12-99D3-4EA5B9C3D782}" destId="{2E3F85ED-DCA6-4C9A-8C80-21FBEB027AD9}" srcOrd="0" destOrd="0" parTransId="{9E3D3CFA-3ABC-47FE-AEB6-32FB9CF690B2}" sibTransId="{606C1B47-C84B-4681-A1B1-B84DA299844E}"/>
    <dgm:cxn modelId="{21F0CDC8-7BCC-47DD-B8E2-4176B9BD10B5}" type="presOf" srcId="{70E753EC-DF9E-45E8-BFF7-7F78FFB58BD6}" destId="{A48D25AD-AFD7-4C16-9D21-1EAB0E1B8383}" srcOrd="0" destOrd="0" presId="urn:microsoft.com/office/officeart/2005/8/layout/lProcess2"/>
    <dgm:cxn modelId="{66787D05-0592-4653-93E0-CDDCAC7E193A}" type="presOf" srcId="{1A65F02F-DB57-4E12-99D3-4EA5B9C3D782}" destId="{3F1087A2-2183-44A2-9F28-1C2DE4993553}" srcOrd="0" destOrd="0" presId="urn:microsoft.com/office/officeart/2005/8/layout/lProcess2"/>
    <dgm:cxn modelId="{851C4B91-48B8-47A0-A30A-CD1760C9C2C2}" srcId="{A556454C-9A30-4256-BEF1-7B9778EA24B2}" destId="{BE40CD43-F103-4F87-901A-073EB9507B0B}" srcOrd="2" destOrd="0" parTransId="{ED3FFD13-795D-4131-905F-92C6A4ED76DB}" sibTransId="{CBEA9CC4-8674-40FF-B722-4F3F252E1236}"/>
    <dgm:cxn modelId="{98704382-0DED-4EF2-AFBD-938DBDB4F9F3}" srcId="{70E753EC-DF9E-45E8-BFF7-7F78FFB58BD6}" destId="{56325BEE-F403-474F-A0CD-37226B916F60}" srcOrd="0" destOrd="0" parTransId="{518E1E7B-D365-4F3D-8E7E-B80B201E4DFC}" sibTransId="{5B6D414D-F89B-4DA0-8BC9-ECC25029E345}"/>
    <dgm:cxn modelId="{F17F3973-53C4-46ED-83A5-4FBFA4FA9EB4}" type="presOf" srcId="{E00778DF-4BF0-4182-8A82-6E79847A1371}" destId="{1F7986C9-F776-43F8-A835-298A4340ADA1}" srcOrd="0" destOrd="0" presId="urn:microsoft.com/office/officeart/2005/8/layout/lProcess2"/>
    <dgm:cxn modelId="{2EF3C059-1106-490A-B6AA-5DA5D15830E0}" type="presOf" srcId="{A556454C-9A30-4256-BEF1-7B9778EA24B2}" destId="{71169A0E-1F8F-4487-97C0-E5F9D08DA735}" srcOrd="1" destOrd="0" presId="urn:microsoft.com/office/officeart/2005/8/layout/lProcess2"/>
    <dgm:cxn modelId="{4A502E7A-CB8A-4B40-8B38-EAF4531053FF}" type="presOf" srcId="{282C01BC-5BAA-4D05-BE5F-03D5910B499D}" destId="{443EA415-1F52-4B0B-B69C-A26EB11189F8}" srcOrd="0" destOrd="0" presId="urn:microsoft.com/office/officeart/2005/8/layout/lProcess2"/>
    <dgm:cxn modelId="{29320EEE-02C3-4542-863E-A1066F20E0F4}" srcId="{A556454C-9A30-4256-BEF1-7B9778EA24B2}" destId="{282C01BC-5BAA-4D05-BE5F-03D5910B499D}" srcOrd="0" destOrd="0" parTransId="{20D3CF32-8D79-4618-9B6D-A5E12CF2A0B4}" sibTransId="{9F666A86-B1C2-4D6A-B2C5-3973E4F1C909}"/>
    <dgm:cxn modelId="{76C468C6-E60B-40A7-8DC6-FDD0A16D7E49}" type="presOf" srcId="{BE40CD43-F103-4F87-901A-073EB9507B0B}" destId="{3C919D25-D9CB-4D60-9973-CE14A4108892}" srcOrd="0" destOrd="0" presId="urn:microsoft.com/office/officeart/2005/8/layout/lProcess2"/>
    <dgm:cxn modelId="{9E7AD704-A53D-4A71-BA71-89736E0A9DEB}" srcId="{A556454C-9A30-4256-BEF1-7B9778EA24B2}" destId="{8BFDA87A-60FD-47FC-8DF7-D1E92213DF61}" srcOrd="1" destOrd="0" parTransId="{25EBDDD2-BE3A-4A1C-8125-1CC908AE8D47}" sibTransId="{8908E265-40A0-4854-92FB-6E1AA375DAB5}"/>
    <dgm:cxn modelId="{C5907B00-0CF6-46FD-94D1-8E59EF2B3FBB}" type="presOf" srcId="{2E3F85ED-DCA6-4C9A-8C80-21FBEB027AD9}" destId="{2DBF8F84-6198-4055-9A64-1ECA6B87BDDA}" srcOrd="0" destOrd="0" presId="urn:microsoft.com/office/officeart/2005/8/layout/lProcess2"/>
    <dgm:cxn modelId="{D2DBE6AC-F26A-4E3B-B232-61E8DD4C3F52}" srcId="{1A65F02F-DB57-4E12-99D3-4EA5B9C3D782}" destId="{E00778DF-4BF0-4182-8A82-6E79847A1371}" srcOrd="1" destOrd="0" parTransId="{1860E2EA-C3CF-4853-BC06-BF893614CBFC}" sibTransId="{F2CD9E52-FB61-4B53-9945-76A5E6017931}"/>
    <dgm:cxn modelId="{8E5CFD68-0A28-4884-AE15-DDB9B9BF1954}" srcId="{70E753EC-DF9E-45E8-BFF7-7F78FFB58BD6}" destId="{112E9650-9EEE-4C96-A89F-FA4701BE970B}" srcOrd="1" destOrd="0" parTransId="{7EAE9854-4C72-4F19-921A-6DB531254E30}" sibTransId="{03C44BC1-45FA-4CEC-832E-332936AC785D}"/>
    <dgm:cxn modelId="{5B2280A8-6A1F-4968-94C5-D8641778A279}" srcId="{D204BCB3-EEBD-40E5-869E-00FED76665A2}" destId="{A556454C-9A30-4256-BEF1-7B9778EA24B2}" srcOrd="0" destOrd="0" parTransId="{C5850FDA-0480-4A64-8FC1-99175D59184C}" sibTransId="{9BDDA2AE-F405-4509-8320-B9F943E963A1}"/>
    <dgm:cxn modelId="{ED953C6A-1F9A-45AD-BEA1-9F52B5CFDF45}" type="presOf" srcId="{112E9650-9EEE-4C96-A89F-FA4701BE970B}" destId="{D468B9FA-BD8D-436F-8877-5EBAEA94BF4E}" srcOrd="0" destOrd="0" presId="urn:microsoft.com/office/officeart/2005/8/layout/lProcess2"/>
    <dgm:cxn modelId="{D28592E8-E3C3-4973-A25D-F4FA73145716}" srcId="{D204BCB3-EEBD-40E5-869E-00FED76665A2}" destId="{70E753EC-DF9E-45E8-BFF7-7F78FFB58BD6}" srcOrd="2" destOrd="0" parTransId="{1E9F35EC-A478-4DF9-A261-5CC22BA8EFF1}" sibTransId="{42587744-85C7-4EE7-B7AE-7ACA3BCE1539}"/>
    <dgm:cxn modelId="{8A389F6A-8A5E-44E8-B439-BFDA436045FD}" type="presOf" srcId="{70E753EC-DF9E-45E8-BFF7-7F78FFB58BD6}" destId="{20B526A9-04D6-48C3-93E6-66463DD44339}" srcOrd="1" destOrd="0" presId="urn:microsoft.com/office/officeart/2005/8/layout/lProcess2"/>
    <dgm:cxn modelId="{736E17F1-058A-4F7B-A0FA-4D985B1D5E10}" type="presOf" srcId="{56325BEE-F403-474F-A0CD-37226B916F60}" destId="{91B3CB75-8C11-47CA-91D2-B54B3407D0AD}" srcOrd="0" destOrd="0" presId="urn:microsoft.com/office/officeart/2005/8/layout/lProcess2"/>
    <dgm:cxn modelId="{8DCC1B3A-2B8B-4F76-B4DA-A5D8B3B30AF2}" srcId="{D204BCB3-EEBD-40E5-869E-00FED76665A2}" destId="{1A65F02F-DB57-4E12-99D3-4EA5B9C3D782}" srcOrd="1" destOrd="0" parTransId="{666529B8-2144-4E68-A102-8B05412A79C5}" sibTransId="{35BEC861-092F-4472-8390-D29B4E3099A6}"/>
    <dgm:cxn modelId="{4C377C21-98C7-442F-9F05-E95529174A09}" type="presOf" srcId="{A556454C-9A30-4256-BEF1-7B9778EA24B2}" destId="{AA9DC124-4A09-4AA1-87CD-D00175BF50CA}" srcOrd="0" destOrd="0" presId="urn:microsoft.com/office/officeart/2005/8/layout/lProcess2"/>
    <dgm:cxn modelId="{512F4B1D-49EA-4C04-A735-2D45D458B722}" type="presOf" srcId="{D204BCB3-EEBD-40E5-869E-00FED76665A2}" destId="{B5D975BB-CC79-4DA7-AC33-6AAE48008576}" srcOrd="0" destOrd="0" presId="urn:microsoft.com/office/officeart/2005/8/layout/lProcess2"/>
    <dgm:cxn modelId="{2C10D31B-011D-43E5-A48F-A4683CED07BA}" type="presParOf" srcId="{B5D975BB-CC79-4DA7-AC33-6AAE48008576}" destId="{2DC7C75F-6FD8-4834-99DE-AC202C27308A}" srcOrd="0" destOrd="0" presId="urn:microsoft.com/office/officeart/2005/8/layout/lProcess2"/>
    <dgm:cxn modelId="{1801C3DA-1B78-437A-89C3-DEA8E2722497}" type="presParOf" srcId="{2DC7C75F-6FD8-4834-99DE-AC202C27308A}" destId="{AA9DC124-4A09-4AA1-87CD-D00175BF50CA}" srcOrd="0" destOrd="0" presId="urn:microsoft.com/office/officeart/2005/8/layout/lProcess2"/>
    <dgm:cxn modelId="{0B8018F0-1FC1-47AC-B6A1-A7600BD8ED8D}" type="presParOf" srcId="{2DC7C75F-6FD8-4834-99DE-AC202C27308A}" destId="{71169A0E-1F8F-4487-97C0-E5F9D08DA735}" srcOrd="1" destOrd="0" presId="urn:microsoft.com/office/officeart/2005/8/layout/lProcess2"/>
    <dgm:cxn modelId="{E1582CEE-6115-401F-9BBE-D6FD44A698D5}" type="presParOf" srcId="{2DC7C75F-6FD8-4834-99DE-AC202C27308A}" destId="{F8AF9BB5-E6B6-4C00-8696-E7781799AA07}" srcOrd="2" destOrd="0" presId="urn:microsoft.com/office/officeart/2005/8/layout/lProcess2"/>
    <dgm:cxn modelId="{CBF578BB-05D0-41E3-9D63-6028206A8200}" type="presParOf" srcId="{F8AF9BB5-E6B6-4C00-8696-E7781799AA07}" destId="{AF1A6935-9D0A-4966-BC7F-12D2D7605577}" srcOrd="0" destOrd="0" presId="urn:microsoft.com/office/officeart/2005/8/layout/lProcess2"/>
    <dgm:cxn modelId="{A864F2F8-484F-4DD3-A973-832DEACB794D}" type="presParOf" srcId="{AF1A6935-9D0A-4966-BC7F-12D2D7605577}" destId="{443EA415-1F52-4B0B-B69C-A26EB11189F8}" srcOrd="0" destOrd="0" presId="urn:microsoft.com/office/officeart/2005/8/layout/lProcess2"/>
    <dgm:cxn modelId="{A5F855BF-20AE-41F9-9C51-D332C141817F}" type="presParOf" srcId="{AF1A6935-9D0A-4966-BC7F-12D2D7605577}" destId="{5E4D45C4-D240-4145-90C9-BA999E2E3FBA}" srcOrd="1" destOrd="0" presId="urn:microsoft.com/office/officeart/2005/8/layout/lProcess2"/>
    <dgm:cxn modelId="{62B31518-B7BB-4531-9AB5-D5CB65C06C8D}" type="presParOf" srcId="{AF1A6935-9D0A-4966-BC7F-12D2D7605577}" destId="{B4C9D8FE-4312-4777-8EC0-2FB188D3A9DC}" srcOrd="2" destOrd="0" presId="urn:microsoft.com/office/officeart/2005/8/layout/lProcess2"/>
    <dgm:cxn modelId="{610BD91C-8F3C-48C8-AAAC-5FA7C9E7D533}" type="presParOf" srcId="{AF1A6935-9D0A-4966-BC7F-12D2D7605577}" destId="{4FA70E57-D524-43D2-BF35-3501ABCCE35B}" srcOrd="3" destOrd="0" presId="urn:microsoft.com/office/officeart/2005/8/layout/lProcess2"/>
    <dgm:cxn modelId="{18E7B167-C8EB-48D0-A89A-DEDADB94C594}" type="presParOf" srcId="{AF1A6935-9D0A-4966-BC7F-12D2D7605577}" destId="{3C919D25-D9CB-4D60-9973-CE14A4108892}" srcOrd="4" destOrd="0" presId="urn:microsoft.com/office/officeart/2005/8/layout/lProcess2"/>
    <dgm:cxn modelId="{E7E8A1E1-D2C7-45A5-B9BA-3D8241FC0AD6}" type="presParOf" srcId="{B5D975BB-CC79-4DA7-AC33-6AAE48008576}" destId="{C7570876-E54E-42CA-A649-4F0193AB3A2F}" srcOrd="1" destOrd="0" presId="urn:microsoft.com/office/officeart/2005/8/layout/lProcess2"/>
    <dgm:cxn modelId="{9AB2DE02-7A2F-45D3-8D74-A05A72E34C96}" type="presParOf" srcId="{B5D975BB-CC79-4DA7-AC33-6AAE48008576}" destId="{AF6C4BC7-2E07-4D69-851A-1136EEA93CD8}" srcOrd="2" destOrd="0" presId="urn:microsoft.com/office/officeart/2005/8/layout/lProcess2"/>
    <dgm:cxn modelId="{0F8AAAFA-627E-4FDE-AB1D-7FE434E70435}" type="presParOf" srcId="{AF6C4BC7-2E07-4D69-851A-1136EEA93CD8}" destId="{3F1087A2-2183-44A2-9F28-1C2DE4993553}" srcOrd="0" destOrd="0" presId="urn:microsoft.com/office/officeart/2005/8/layout/lProcess2"/>
    <dgm:cxn modelId="{17DCD16D-43CF-4E33-941A-C026CFC09839}" type="presParOf" srcId="{AF6C4BC7-2E07-4D69-851A-1136EEA93CD8}" destId="{36E2CE3A-B655-4797-B724-2559B2D873D8}" srcOrd="1" destOrd="0" presId="urn:microsoft.com/office/officeart/2005/8/layout/lProcess2"/>
    <dgm:cxn modelId="{6936A767-8130-4CDC-9B01-E477330E4089}" type="presParOf" srcId="{AF6C4BC7-2E07-4D69-851A-1136EEA93CD8}" destId="{3412DAEC-4A5C-4123-88F5-A9605A208D1F}" srcOrd="2" destOrd="0" presId="urn:microsoft.com/office/officeart/2005/8/layout/lProcess2"/>
    <dgm:cxn modelId="{AE2BA34E-0395-4037-ADC5-3EAB252A0B41}" type="presParOf" srcId="{3412DAEC-4A5C-4123-88F5-A9605A208D1F}" destId="{B11BAFFB-51CB-4E85-B9F2-C2739730D605}" srcOrd="0" destOrd="0" presId="urn:microsoft.com/office/officeart/2005/8/layout/lProcess2"/>
    <dgm:cxn modelId="{7A4656FE-F1AA-4F6A-BF1D-E05040EEF784}" type="presParOf" srcId="{B11BAFFB-51CB-4E85-B9F2-C2739730D605}" destId="{2DBF8F84-6198-4055-9A64-1ECA6B87BDDA}" srcOrd="0" destOrd="0" presId="urn:microsoft.com/office/officeart/2005/8/layout/lProcess2"/>
    <dgm:cxn modelId="{FBFBBAD8-DDFF-47EE-A570-FA9E3AFA8F68}" type="presParOf" srcId="{B11BAFFB-51CB-4E85-B9F2-C2739730D605}" destId="{AC36E662-0FFA-4118-8E1E-BA686048073C}" srcOrd="1" destOrd="0" presId="urn:microsoft.com/office/officeart/2005/8/layout/lProcess2"/>
    <dgm:cxn modelId="{80F859A3-190C-4316-B10B-40AD603B80A8}" type="presParOf" srcId="{B11BAFFB-51CB-4E85-B9F2-C2739730D605}" destId="{1F7986C9-F776-43F8-A835-298A4340ADA1}" srcOrd="2" destOrd="0" presId="urn:microsoft.com/office/officeart/2005/8/layout/lProcess2"/>
    <dgm:cxn modelId="{07D9E99E-3B3B-47DD-925B-5F1315EA5F11}" type="presParOf" srcId="{B5D975BB-CC79-4DA7-AC33-6AAE48008576}" destId="{8F94D710-44EE-4E99-8DD9-1565A5150A85}" srcOrd="3" destOrd="0" presId="urn:microsoft.com/office/officeart/2005/8/layout/lProcess2"/>
    <dgm:cxn modelId="{82548575-2FF6-4FEB-80D3-5B1B8B511B24}" type="presParOf" srcId="{B5D975BB-CC79-4DA7-AC33-6AAE48008576}" destId="{289875ED-7CC3-44A7-A2B5-6B2D2CE7E0BE}" srcOrd="4" destOrd="0" presId="urn:microsoft.com/office/officeart/2005/8/layout/lProcess2"/>
    <dgm:cxn modelId="{7008B1F9-2873-4533-A09C-61A8B4F52FB0}" type="presParOf" srcId="{289875ED-7CC3-44A7-A2B5-6B2D2CE7E0BE}" destId="{A48D25AD-AFD7-4C16-9D21-1EAB0E1B8383}" srcOrd="0" destOrd="0" presId="urn:microsoft.com/office/officeart/2005/8/layout/lProcess2"/>
    <dgm:cxn modelId="{61AC0138-3636-4D57-9D67-FB7AA3F87A81}" type="presParOf" srcId="{289875ED-7CC3-44A7-A2B5-6B2D2CE7E0BE}" destId="{20B526A9-04D6-48C3-93E6-66463DD44339}" srcOrd="1" destOrd="0" presId="urn:microsoft.com/office/officeart/2005/8/layout/lProcess2"/>
    <dgm:cxn modelId="{47DAA0D7-964A-406A-B3E4-4E802FD81634}" type="presParOf" srcId="{289875ED-7CC3-44A7-A2B5-6B2D2CE7E0BE}" destId="{D17CB7B1-1155-4EC1-ADEF-3147378F5037}" srcOrd="2" destOrd="0" presId="urn:microsoft.com/office/officeart/2005/8/layout/lProcess2"/>
    <dgm:cxn modelId="{23497666-E9A3-4FC7-81A3-C4D369F5B3FC}" type="presParOf" srcId="{D17CB7B1-1155-4EC1-ADEF-3147378F5037}" destId="{31474B24-FEAF-4B02-AB1D-441FAA96548B}" srcOrd="0" destOrd="0" presId="urn:microsoft.com/office/officeart/2005/8/layout/lProcess2"/>
    <dgm:cxn modelId="{D2F3D927-C6F7-47B2-8AE2-B109321B65F6}" type="presParOf" srcId="{31474B24-FEAF-4B02-AB1D-441FAA96548B}" destId="{91B3CB75-8C11-47CA-91D2-B54B3407D0AD}" srcOrd="0" destOrd="0" presId="urn:microsoft.com/office/officeart/2005/8/layout/lProcess2"/>
    <dgm:cxn modelId="{7F304BFA-49A3-40A6-9C2C-44932016DFDC}" type="presParOf" srcId="{31474B24-FEAF-4B02-AB1D-441FAA96548B}" destId="{ED0F96A2-ECC5-4584-97A1-625319ABDFF6}" srcOrd="1" destOrd="0" presId="urn:microsoft.com/office/officeart/2005/8/layout/lProcess2"/>
    <dgm:cxn modelId="{DFD12121-B840-4F44-8D8F-25FD896CA70B}" type="presParOf" srcId="{31474B24-FEAF-4B02-AB1D-441FAA96548B}" destId="{D468B9FA-BD8D-436F-8877-5EBAEA94BF4E}"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0FCCB87-CF2F-4E40-B322-24683025A8E8}"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IN"/>
        </a:p>
      </dgm:t>
    </dgm:pt>
    <dgm:pt modelId="{DFAFE6A0-BF9C-45BF-8C9E-0D13394C5073}">
      <dgm:prSet phldrT="[Text]"/>
      <dgm:spPr/>
      <dgm:t>
        <a:bodyPr/>
        <a:lstStyle/>
        <a:p>
          <a:r>
            <a:rPr lang="en-IN" dirty="0"/>
            <a:t>Think</a:t>
          </a:r>
        </a:p>
      </dgm:t>
    </dgm:pt>
    <dgm:pt modelId="{3AAFC379-B74A-422D-9A66-5023AA7F75A9}" type="parTrans" cxnId="{C87F174A-1D38-44D8-B9DE-2149B80D2FDB}">
      <dgm:prSet/>
      <dgm:spPr/>
      <dgm:t>
        <a:bodyPr/>
        <a:lstStyle/>
        <a:p>
          <a:endParaRPr lang="en-IN"/>
        </a:p>
      </dgm:t>
    </dgm:pt>
    <dgm:pt modelId="{EF4FEE26-D306-4C09-9387-EA76F57C75D6}" type="sibTrans" cxnId="{C87F174A-1D38-44D8-B9DE-2149B80D2FDB}">
      <dgm:prSet/>
      <dgm:spPr/>
      <dgm:t>
        <a:bodyPr/>
        <a:lstStyle/>
        <a:p>
          <a:endParaRPr lang="en-IN"/>
        </a:p>
      </dgm:t>
    </dgm:pt>
    <dgm:pt modelId="{E992680A-FC6C-4FAA-AC31-B48A69C22119}">
      <dgm:prSet phldrT="[Text]" custT="1"/>
      <dgm:spPr/>
      <dgm:t>
        <a:bodyPr/>
        <a:lstStyle/>
        <a:p>
          <a:r>
            <a:rPr lang="en-IN" sz="1300" dirty="0"/>
            <a:t>“</a:t>
          </a:r>
          <a:r>
            <a:rPr lang="en-GB" sz="1300" b="0" i="0" dirty="0">
              <a:solidFill>
                <a:schemeClr val="accent6">
                  <a:lumMod val="50000"/>
                </a:schemeClr>
              </a:solidFill>
              <a:latin typeface="+mn-lt"/>
              <a:ea typeface="+mn-ea"/>
              <a:cs typeface="+mn-cs"/>
            </a:rPr>
            <a:t>Interdepartmental communication  is essential  to meet deadlines. “</a:t>
          </a:r>
          <a:endParaRPr lang="en-IN" sz="1300" dirty="0"/>
        </a:p>
      </dgm:t>
    </dgm:pt>
    <dgm:pt modelId="{53AEEF27-880C-4497-86AA-D6B11082370A}" type="parTrans" cxnId="{F8BFA072-6ACD-4077-9F18-8D0BAD34385B}">
      <dgm:prSet/>
      <dgm:spPr/>
      <dgm:t>
        <a:bodyPr/>
        <a:lstStyle/>
        <a:p>
          <a:endParaRPr lang="en-IN"/>
        </a:p>
      </dgm:t>
    </dgm:pt>
    <dgm:pt modelId="{E7EAC4BC-EBD9-4DA3-A6C8-D837B9A3BFF9}" type="sibTrans" cxnId="{F8BFA072-6ACD-4077-9F18-8D0BAD34385B}">
      <dgm:prSet/>
      <dgm:spPr/>
      <dgm:t>
        <a:bodyPr/>
        <a:lstStyle/>
        <a:p>
          <a:endParaRPr lang="en-IN"/>
        </a:p>
      </dgm:t>
    </dgm:pt>
    <dgm:pt modelId="{2AA76560-FDE6-4237-80B7-E7A88A3BB90F}">
      <dgm:prSet phldrT="[Text]" custT="1"/>
      <dgm:spPr/>
      <dgm:t>
        <a:bodyPr/>
        <a:lstStyle/>
        <a:p>
          <a:r>
            <a:rPr lang="en-IN" sz="1300" dirty="0"/>
            <a:t>“I must s</a:t>
          </a:r>
          <a:r>
            <a:rPr kumimoji="0" lang="en-US" sz="1300" b="0" i="0" u="none" strike="noStrike" cap="none" normalizeH="0" baseline="0" dirty="0">
              <a:ln>
                <a:noFill/>
              </a:ln>
              <a:solidFill>
                <a:schemeClr val="accent6">
                  <a:lumMod val="50000"/>
                </a:schemeClr>
              </a:solidFill>
              <a:effectLst/>
              <a:latin typeface="+mn-lt"/>
              <a:ea typeface="ＭＳ Ｐゴシック" pitchFamily="-32" charset="-128"/>
              <a:cs typeface="+mn-cs"/>
            </a:rPr>
            <a:t>pend time with my team and motivate them”</a:t>
          </a:r>
          <a:endParaRPr lang="en-IN" sz="1300" dirty="0"/>
        </a:p>
      </dgm:t>
    </dgm:pt>
    <dgm:pt modelId="{A586F47A-8200-47E8-AF0E-138FAF960564}" type="parTrans" cxnId="{14CC8212-1FD1-4102-B3C8-B2ACFB776C18}">
      <dgm:prSet/>
      <dgm:spPr/>
      <dgm:t>
        <a:bodyPr/>
        <a:lstStyle/>
        <a:p>
          <a:endParaRPr lang="en-IN"/>
        </a:p>
      </dgm:t>
    </dgm:pt>
    <dgm:pt modelId="{A72C480D-8C79-4838-8FE5-286099FB91B5}" type="sibTrans" cxnId="{14CC8212-1FD1-4102-B3C8-B2ACFB776C18}">
      <dgm:prSet/>
      <dgm:spPr/>
      <dgm:t>
        <a:bodyPr/>
        <a:lstStyle/>
        <a:p>
          <a:endParaRPr lang="en-IN"/>
        </a:p>
      </dgm:t>
    </dgm:pt>
    <dgm:pt modelId="{E438BEB4-DA0A-41B6-94C7-508F075C684A}">
      <dgm:prSet phldrT="[Text]"/>
      <dgm:spPr/>
      <dgm:t>
        <a:bodyPr/>
        <a:lstStyle/>
        <a:p>
          <a:r>
            <a:rPr lang="en-IN" dirty="0"/>
            <a:t>Be more able to </a:t>
          </a:r>
        </a:p>
      </dgm:t>
    </dgm:pt>
    <dgm:pt modelId="{DDDE290F-216C-4663-AFD8-3113F68B337E}" type="parTrans" cxnId="{F03C3ACD-8074-4579-926B-718E051740E9}">
      <dgm:prSet/>
      <dgm:spPr/>
      <dgm:t>
        <a:bodyPr/>
        <a:lstStyle/>
        <a:p>
          <a:endParaRPr lang="en-IN"/>
        </a:p>
      </dgm:t>
    </dgm:pt>
    <dgm:pt modelId="{CEF49C3E-811D-4EA7-9326-0CE0F404F5A8}" type="sibTrans" cxnId="{F03C3ACD-8074-4579-926B-718E051740E9}">
      <dgm:prSet/>
      <dgm:spPr/>
      <dgm:t>
        <a:bodyPr/>
        <a:lstStyle/>
        <a:p>
          <a:endParaRPr lang="en-IN"/>
        </a:p>
      </dgm:t>
    </dgm:pt>
    <dgm:pt modelId="{56286913-5FA7-45BE-8AD1-1A499CCAFFE6}">
      <dgm:prSet phldrT="[Text]" custT="1"/>
      <dgm:spPr/>
      <dgm:t>
        <a:bodyPr/>
        <a:lstStyle/>
        <a:p>
          <a:r>
            <a:rPr lang="en-IN" sz="1300" dirty="0"/>
            <a:t>Take ownership of any new situation that comes up so that I can spot and act on opportunities.</a:t>
          </a:r>
        </a:p>
      </dgm:t>
    </dgm:pt>
    <dgm:pt modelId="{C84C321D-7ECD-489A-86A9-0591D07A4011}" type="parTrans" cxnId="{A95BA67D-5002-4219-837C-89AD24F16D0F}">
      <dgm:prSet/>
      <dgm:spPr/>
      <dgm:t>
        <a:bodyPr/>
        <a:lstStyle/>
        <a:p>
          <a:endParaRPr lang="en-IN"/>
        </a:p>
      </dgm:t>
    </dgm:pt>
    <dgm:pt modelId="{506FC69A-C3D6-4111-8840-2F8A40BDAFD2}" type="sibTrans" cxnId="{A95BA67D-5002-4219-837C-89AD24F16D0F}">
      <dgm:prSet/>
      <dgm:spPr/>
      <dgm:t>
        <a:bodyPr/>
        <a:lstStyle/>
        <a:p>
          <a:endParaRPr lang="en-IN"/>
        </a:p>
      </dgm:t>
    </dgm:pt>
    <dgm:pt modelId="{E7AF43DB-C4FD-4A4E-831D-52D86AC9E51D}">
      <dgm:prSet phldrT="[Text]" custT="1"/>
      <dgm:spPr/>
      <dgm:t>
        <a:bodyPr/>
        <a:lstStyle/>
        <a:p>
          <a:r>
            <a:rPr lang="en-IN" sz="1300" dirty="0"/>
            <a:t>Empathise with other departments.</a:t>
          </a:r>
        </a:p>
      </dgm:t>
    </dgm:pt>
    <dgm:pt modelId="{F023E268-238A-4ACA-932B-145BD56C2123}" type="parTrans" cxnId="{88E9DAED-846B-4AC4-8498-7F48FC2D4938}">
      <dgm:prSet/>
      <dgm:spPr/>
      <dgm:t>
        <a:bodyPr/>
        <a:lstStyle/>
        <a:p>
          <a:endParaRPr lang="en-IN"/>
        </a:p>
      </dgm:t>
    </dgm:pt>
    <dgm:pt modelId="{DD0AA18E-5EF9-48F3-81E9-AF8394661F5C}" type="sibTrans" cxnId="{88E9DAED-846B-4AC4-8498-7F48FC2D4938}">
      <dgm:prSet/>
      <dgm:spPr/>
      <dgm:t>
        <a:bodyPr/>
        <a:lstStyle/>
        <a:p>
          <a:endParaRPr lang="en-IN"/>
        </a:p>
      </dgm:t>
    </dgm:pt>
    <dgm:pt modelId="{0535C728-213E-48DD-BFE9-4493DDD6EC21}">
      <dgm:prSet/>
      <dgm:spPr/>
      <dgm:t>
        <a:bodyPr/>
        <a:lstStyle/>
        <a:p>
          <a:r>
            <a:rPr lang="en-IN" dirty="0"/>
            <a:t>Feel</a:t>
          </a:r>
        </a:p>
      </dgm:t>
    </dgm:pt>
    <dgm:pt modelId="{965415E3-CC92-4435-B5F9-231BDF3BBA96}" type="parTrans" cxnId="{7D41AAEF-A7DD-4928-8B2D-3E6913ECDDB2}">
      <dgm:prSet/>
      <dgm:spPr/>
      <dgm:t>
        <a:bodyPr/>
        <a:lstStyle/>
        <a:p>
          <a:endParaRPr lang="en-IN"/>
        </a:p>
      </dgm:t>
    </dgm:pt>
    <dgm:pt modelId="{787F1A76-4FBD-40AE-9A0B-F30E591D1AD4}" type="sibTrans" cxnId="{7D41AAEF-A7DD-4928-8B2D-3E6913ECDDB2}">
      <dgm:prSet/>
      <dgm:spPr/>
      <dgm:t>
        <a:bodyPr/>
        <a:lstStyle/>
        <a:p>
          <a:endParaRPr lang="en-IN"/>
        </a:p>
      </dgm:t>
    </dgm:pt>
    <dgm:pt modelId="{00A0E3BC-192E-48F2-A07E-B00ADA85F971}">
      <dgm:prSet custT="1"/>
      <dgm:spPr/>
      <dgm:t>
        <a:bodyPr/>
        <a:lstStyle/>
        <a:p>
          <a:r>
            <a:rPr lang="en-IN" sz="1300" dirty="0"/>
            <a:t>Energized to make a difference.</a:t>
          </a:r>
        </a:p>
      </dgm:t>
    </dgm:pt>
    <dgm:pt modelId="{6BCBFBF6-EB63-4225-9E3B-E48F022159E7}" type="parTrans" cxnId="{070895E9-DB60-4E43-A252-3D25203094D5}">
      <dgm:prSet/>
      <dgm:spPr/>
      <dgm:t>
        <a:bodyPr/>
        <a:lstStyle/>
        <a:p>
          <a:endParaRPr lang="en-IN"/>
        </a:p>
      </dgm:t>
    </dgm:pt>
    <dgm:pt modelId="{811974DD-BDF2-4003-801A-D8FD6E5526E6}" type="sibTrans" cxnId="{070895E9-DB60-4E43-A252-3D25203094D5}">
      <dgm:prSet/>
      <dgm:spPr/>
      <dgm:t>
        <a:bodyPr/>
        <a:lstStyle/>
        <a:p>
          <a:endParaRPr lang="en-IN"/>
        </a:p>
      </dgm:t>
    </dgm:pt>
    <dgm:pt modelId="{B675A3BD-260F-4496-A2A2-1563BAE17471}">
      <dgm:prSet custT="1"/>
      <dgm:spPr/>
      <dgm:t>
        <a:bodyPr/>
        <a:lstStyle/>
        <a:p>
          <a:r>
            <a:rPr lang="en-IN" sz="1300" dirty="0"/>
            <a:t>Aware and ready about change.</a:t>
          </a:r>
        </a:p>
      </dgm:t>
    </dgm:pt>
    <dgm:pt modelId="{922F9C80-9638-452F-BD0B-B839D51DE3DC}" type="parTrans" cxnId="{5315B1C3-B858-4751-A1A7-6D5D009F9B50}">
      <dgm:prSet/>
      <dgm:spPr/>
      <dgm:t>
        <a:bodyPr/>
        <a:lstStyle/>
        <a:p>
          <a:endParaRPr lang="en-IN"/>
        </a:p>
      </dgm:t>
    </dgm:pt>
    <dgm:pt modelId="{FF76EBC6-DAB1-4D1B-8AFF-6A4F9EDB6AFA}" type="sibTrans" cxnId="{5315B1C3-B858-4751-A1A7-6D5D009F9B50}">
      <dgm:prSet/>
      <dgm:spPr/>
      <dgm:t>
        <a:bodyPr/>
        <a:lstStyle/>
        <a:p>
          <a:endParaRPr lang="en-IN"/>
        </a:p>
      </dgm:t>
    </dgm:pt>
    <dgm:pt modelId="{53BD1B9F-8FB2-4EDE-8982-3BA1013B1FCE}">
      <dgm:prSet/>
      <dgm:spPr/>
      <dgm:t>
        <a:bodyPr/>
        <a:lstStyle/>
        <a:p>
          <a:endParaRPr lang="en-IN" sz="1200" dirty="0"/>
        </a:p>
      </dgm:t>
    </dgm:pt>
    <dgm:pt modelId="{A813C246-887C-48A8-947A-4ED6BAE47E51}" type="parTrans" cxnId="{5202B554-F38C-4824-95C8-67DAD144CF30}">
      <dgm:prSet/>
      <dgm:spPr/>
      <dgm:t>
        <a:bodyPr/>
        <a:lstStyle/>
        <a:p>
          <a:endParaRPr lang="en-IN"/>
        </a:p>
      </dgm:t>
    </dgm:pt>
    <dgm:pt modelId="{75E0D1DD-9FD7-4E74-A016-6B26B600022D}" type="sibTrans" cxnId="{5202B554-F38C-4824-95C8-67DAD144CF30}">
      <dgm:prSet/>
      <dgm:spPr/>
      <dgm:t>
        <a:bodyPr/>
        <a:lstStyle/>
        <a:p>
          <a:endParaRPr lang="en-IN"/>
        </a:p>
      </dgm:t>
    </dgm:pt>
    <dgm:pt modelId="{68891856-F073-4298-A4BC-BA1AD7A0BED0}">
      <dgm:prSet custT="1"/>
      <dgm:spPr/>
      <dgm:t>
        <a:bodyPr/>
        <a:lstStyle/>
        <a:p>
          <a:r>
            <a:rPr lang="en-IN" sz="1300" dirty="0"/>
            <a:t>Excited about new opportunities.</a:t>
          </a:r>
        </a:p>
      </dgm:t>
    </dgm:pt>
    <dgm:pt modelId="{3B39CFE7-E4C5-43FE-909B-D88C5CF56F28}" type="parTrans" cxnId="{2860A9DF-20A6-48C2-8999-425923DE95EE}">
      <dgm:prSet/>
      <dgm:spPr/>
      <dgm:t>
        <a:bodyPr/>
        <a:lstStyle/>
        <a:p>
          <a:endParaRPr lang="en-IN"/>
        </a:p>
      </dgm:t>
    </dgm:pt>
    <dgm:pt modelId="{693D8C40-4039-4B66-9FB1-842C5AD03310}" type="sibTrans" cxnId="{2860A9DF-20A6-48C2-8999-425923DE95EE}">
      <dgm:prSet/>
      <dgm:spPr/>
      <dgm:t>
        <a:bodyPr/>
        <a:lstStyle/>
        <a:p>
          <a:endParaRPr lang="en-IN"/>
        </a:p>
      </dgm:t>
    </dgm:pt>
    <dgm:pt modelId="{E1E1F864-BFE4-4E17-9315-DD7A68DF82BE}">
      <dgm:prSet custT="1"/>
      <dgm:spPr/>
      <dgm:t>
        <a:bodyPr/>
        <a:lstStyle/>
        <a:p>
          <a:r>
            <a:rPr lang="en-IN" sz="1300" dirty="0"/>
            <a:t>Responsible for the growth of my people</a:t>
          </a:r>
          <a:r>
            <a:rPr lang="en-IN" sz="1200" dirty="0"/>
            <a:t>.</a:t>
          </a:r>
        </a:p>
      </dgm:t>
    </dgm:pt>
    <dgm:pt modelId="{66CF35CF-FC8D-4B5A-979E-7B3281A6E7D4}" type="parTrans" cxnId="{3CDCB730-4FD4-4738-9591-D3106F9A620D}">
      <dgm:prSet/>
      <dgm:spPr/>
      <dgm:t>
        <a:bodyPr/>
        <a:lstStyle/>
        <a:p>
          <a:endParaRPr lang="en-IN"/>
        </a:p>
      </dgm:t>
    </dgm:pt>
    <dgm:pt modelId="{842665D0-C05B-453C-B620-EA7A54895F28}" type="sibTrans" cxnId="{3CDCB730-4FD4-4738-9591-D3106F9A620D}">
      <dgm:prSet/>
      <dgm:spPr/>
      <dgm:t>
        <a:bodyPr/>
        <a:lstStyle/>
        <a:p>
          <a:endParaRPr lang="en-IN"/>
        </a:p>
      </dgm:t>
    </dgm:pt>
    <dgm:pt modelId="{BA103483-CBF0-4449-B84F-543DA0F59108}">
      <dgm:prSet phldrT="[Text]" custT="1"/>
      <dgm:spPr/>
      <dgm:t>
        <a:bodyPr/>
        <a:lstStyle/>
        <a:p>
          <a:r>
            <a:rPr lang="en-GB" sz="1300" b="0" i="0" dirty="0">
              <a:solidFill>
                <a:schemeClr val="tx1"/>
              </a:solidFill>
              <a:latin typeface="+mn-lt"/>
              <a:ea typeface="Times New Roman" pitchFamily="18" charset="0"/>
              <a:cs typeface="Arial" pitchFamily="34" charset="0"/>
            </a:rPr>
            <a:t>Go beyond what is expected of me – unleash my potential.</a:t>
          </a:r>
          <a:endParaRPr lang="en-IN" sz="1300" dirty="0">
            <a:solidFill>
              <a:schemeClr val="tx1"/>
            </a:solidFill>
          </a:endParaRPr>
        </a:p>
      </dgm:t>
    </dgm:pt>
    <dgm:pt modelId="{678F40FB-7560-46F4-B3DE-622A6899B4D3}" type="parTrans" cxnId="{813564AB-E25F-4AE2-AC16-9CB7FF55E27E}">
      <dgm:prSet/>
      <dgm:spPr/>
      <dgm:t>
        <a:bodyPr/>
        <a:lstStyle/>
        <a:p>
          <a:endParaRPr lang="en-IN"/>
        </a:p>
      </dgm:t>
    </dgm:pt>
    <dgm:pt modelId="{3A07F795-05CC-4729-B209-09951ADEB79A}" type="sibTrans" cxnId="{813564AB-E25F-4AE2-AC16-9CB7FF55E27E}">
      <dgm:prSet/>
      <dgm:spPr/>
      <dgm:t>
        <a:bodyPr/>
        <a:lstStyle/>
        <a:p>
          <a:endParaRPr lang="en-IN"/>
        </a:p>
      </dgm:t>
    </dgm:pt>
    <dgm:pt modelId="{AA57BC4D-C98E-4A61-A128-1BAB89C68D07}">
      <dgm:prSet phldrT="[Text]" custT="1"/>
      <dgm:spPr/>
      <dgm:t>
        <a:bodyPr/>
        <a:lstStyle/>
        <a:p>
          <a:r>
            <a:rPr lang="en-GB" sz="1300" b="0" i="0" dirty="0">
              <a:solidFill>
                <a:schemeClr val="accent6">
                  <a:lumMod val="50000"/>
                </a:schemeClr>
              </a:solidFill>
              <a:latin typeface="+mn-lt"/>
              <a:ea typeface="+mn-ea"/>
              <a:cs typeface="+mn-cs"/>
            </a:rPr>
            <a:t>“I must increase my risk appetite to come out of my comfort zone.”</a:t>
          </a:r>
          <a:endParaRPr lang="en-IN" sz="1300" dirty="0"/>
        </a:p>
      </dgm:t>
    </dgm:pt>
    <dgm:pt modelId="{789831A0-2AC7-4F0F-AC9A-46B0D95B632B}" type="parTrans" cxnId="{2EFA1CA8-D6A1-4571-8918-8B392127B88A}">
      <dgm:prSet/>
      <dgm:spPr/>
      <dgm:t>
        <a:bodyPr/>
        <a:lstStyle/>
        <a:p>
          <a:endParaRPr lang="en-IN"/>
        </a:p>
      </dgm:t>
    </dgm:pt>
    <dgm:pt modelId="{6A1BD466-6C6E-4AC8-8C21-0A6838F22B61}" type="sibTrans" cxnId="{2EFA1CA8-D6A1-4571-8918-8B392127B88A}">
      <dgm:prSet/>
      <dgm:spPr/>
      <dgm:t>
        <a:bodyPr/>
        <a:lstStyle/>
        <a:p>
          <a:endParaRPr lang="en-IN"/>
        </a:p>
      </dgm:t>
    </dgm:pt>
    <dgm:pt modelId="{01D8E32A-1293-480C-B966-B209E37B5F39}" type="pres">
      <dgm:prSet presAssocID="{60FCCB87-CF2F-4E40-B322-24683025A8E8}" presName="Name0" presStyleCnt="0">
        <dgm:presLayoutVars>
          <dgm:dir/>
          <dgm:animLvl val="lvl"/>
          <dgm:resizeHandles/>
        </dgm:presLayoutVars>
      </dgm:prSet>
      <dgm:spPr/>
      <dgm:t>
        <a:bodyPr/>
        <a:lstStyle/>
        <a:p>
          <a:endParaRPr lang="en-US"/>
        </a:p>
      </dgm:t>
    </dgm:pt>
    <dgm:pt modelId="{06ADA74F-8553-428B-9E18-A9B974161BC9}" type="pres">
      <dgm:prSet presAssocID="{DFAFE6A0-BF9C-45BF-8C9E-0D13394C5073}" presName="linNode" presStyleCnt="0"/>
      <dgm:spPr/>
    </dgm:pt>
    <dgm:pt modelId="{07E0F3CD-A371-4C08-BE2F-726776B7BB53}" type="pres">
      <dgm:prSet presAssocID="{DFAFE6A0-BF9C-45BF-8C9E-0D13394C5073}" presName="parentShp" presStyleLbl="node1" presStyleIdx="0" presStyleCnt="3">
        <dgm:presLayoutVars>
          <dgm:bulletEnabled val="1"/>
        </dgm:presLayoutVars>
      </dgm:prSet>
      <dgm:spPr/>
      <dgm:t>
        <a:bodyPr/>
        <a:lstStyle/>
        <a:p>
          <a:endParaRPr lang="en-US"/>
        </a:p>
      </dgm:t>
    </dgm:pt>
    <dgm:pt modelId="{49521D93-18E7-4B00-A616-3147FF888F06}" type="pres">
      <dgm:prSet presAssocID="{DFAFE6A0-BF9C-45BF-8C9E-0D13394C5073}" presName="childShp" presStyleLbl="bgAccFollowNode1" presStyleIdx="0" presStyleCnt="3">
        <dgm:presLayoutVars>
          <dgm:bulletEnabled val="1"/>
        </dgm:presLayoutVars>
      </dgm:prSet>
      <dgm:spPr/>
      <dgm:t>
        <a:bodyPr/>
        <a:lstStyle/>
        <a:p>
          <a:endParaRPr lang="en-US"/>
        </a:p>
      </dgm:t>
    </dgm:pt>
    <dgm:pt modelId="{D82D4FDA-FF38-4AB4-8CBB-516BEF813220}" type="pres">
      <dgm:prSet presAssocID="{EF4FEE26-D306-4C09-9387-EA76F57C75D6}" presName="spacing" presStyleCnt="0"/>
      <dgm:spPr/>
    </dgm:pt>
    <dgm:pt modelId="{4C0990CB-6B7E-494A-A8F2-1B1CA8BEAB62}" type="pres">
      <dgm:prSet presAssocID="{0535C728-213E-48DD-BFE9-4493DDD6EC21}" presName="linNode" presStyleCnt="0"/>
      <dgm:spPr/>
    </dgm:pt>
    <dgm:pt modelId="{FC64C58A-0679-41D3-9F75-927B004B4A7D}" type="pres">
      <dgm:prSet presAssocID="{0535C728-213E-48DD-BFE9-4493DDD6EC21}" presName="parentShp" presStyleLbl="node1" presStyleIdx="1" presStyleCnt="3">
        <dgm:presLayoutVars>
          <dgm:bulletEnabled val="1"/>
        </dgm:presLayoutVars>
      </dgm:prSet>
      <dgm:spPr/>
      <dgm:t>
        <a:bodyPr/>
        <a:lstStyle/>
        <a:p>
          <a:endParaRPr lang="en-US"/>
        </a:p>
      </dgm:t>
    </dgm:pt>
    <dgm:pt modelId="{AD07AB96-F63B-4B8C-A5C3-5500DD197D9F}" type="pres">
      <dgm:prSet presAssocID="{0535C728-213E-48DD-BFE9-4493DDD6EC21}" presName="childShp" presStyleLbl="bgAccFollowNode1" presStyleIdx="1" presStyleCnt="3">
        <dgm:presLayoutVars>
          <dgm:bulletEnabled val="1"/>
        </dgm:presLayoutVars>
      </dgm:prSet>
      <dgm:spPr/>
      <dgm:t>
        <a:bodyPr/>
        <a:lstStyle/>
        <a:p>
          <a:endParaRPr lang="en-US"/>
        </a:p>
      </dgm:t>
    </dgm:pt>
    <dgm:pt modelId="{BF207896-D072-4B13-A102-9B79F795870A}" type="pres">
      <dgm:prSet presAssocID="{787F1A76-4FBD-40AE-9A0B-F30E591D1AD4}" presName="spacing" presStyleCnt="0"/>
      <dgm:spPr/>
    </dgm:pt>
    <dgm:pt modelId="{5AA8E735-FAB6-4049-98DF-3143A430E535}" type="pres">
      <dgm:prSet presAssocID="{E438BEB4-DA0A-41B6-94C7-508F075C684A}" presName="linNode" presStyleCnt="0"/>
      <dgm:spPr/>
    </dgm:pt>
    <dgm:pt modelId="{8075B4AA-697C-4B2D-B837-9176D2DC2C0C}" type="pres">
      <dgm:prSet presAssocID="{E438BEB4-DA0A-41B6-94C7-508F075C684A}" presName="parentShp" presStyleLbl="node1" presStyleIdx="2" presStyleCnt="3">
        <dgm:presLayoutVars>
          <dgm:bulletEnabled val="1"/>
        </dgm:presLayoutVars>
      </dgm:prSet>
      <dgm:spPr/>
      <dgm:t>
        <a:bodyPr/>
        <a:lstStyle/>
        <a:p>
          <a:endParaRPr lang="en-US"/>
        </a:p>
      </dgm:t>
    </dgm:pt>
    <dgm:pt modelId="{69A3F41E-7203-416A-9B76-AFDF89B800D8}" type="pres">
      <dgm:prSet presAssocID="{E438BEB4-DA0A-41B6-94C7-508F075C684A}" presName="childShp" presStyleLbl="bgAccFollowNode1" presStyleIdx="2" presStyleCnt="3">
        <dgm:presLayoutVars>
          <dgm:bulletEnabled val="1"/>
        </dgm:presLayoutVars>
      </dgm:prSet>
      <dgm:spPr/>
      <dgm:t>
        <a:bodyPr/>
        <a:lstStyle/>
        <a:p>
          <a:endParaRPr lang="en-US"/>
        </a:p>
      </dgm:t>
    </dgm:pt>
  </dgm:ptLst>
  <dgm:cxnLst>
    <dgm:cxn modelId="{128466D4-4D28-4591-A36A-51ECAAE1532A}" type="presOf" srcId="{60FCCB87-CF2F-4E40-B322-24683025A8E8}" destId="{01D8E32A-1293-480C-B966-B209E37B5F39}" srcOrd="0" destOrd="0" presId="urn:microsoft.com/office/officeart/2005/8/layout/vList6"/>
    <dgm:cxn modelId="{F8BFA072-6ACD-4077-9F18-8D0BAD34385B}" srcId="{DFAFE6A0-BF9C-45BF-8C9E-0D13394C5073}" destId="{E992680A-FC6C-4FAA-AC31-B48A69C22119}" srcOrd="0" destOrd="0" parTransId="{53AEEF27-880C-4497-86AA-D6B11082370A}" sibTransId="{E7EAC4BC-EBD9-4DA3-A6C8-D837B9A3BFF9}"/>
    <dgm:cxn modelId="{7D41AAEF-A7DD-4928-8B2D-3E6913ECDDB2}" srcId="{60FCCB87-CF2F-4E40-B322-24683025A8E8}" destId="{0535C728-213E-48DD-BFE9-4493DDD6EC21}" srcOrd="1" destOrd="0" parTransId="{965415E3-CC92-4435-B5F9-231BDF3BBA96}" sibTransId="{787F1A76-4FBD-40AE-9A0B-F30E591D1AD4}"/>
    <dgm:cxn modelId="{A95BA67D-5002-4219-837C-89AD24F16D0F}" srcId="{E438BEB4-DA0A-41B6-94C7-508F075C684A}" destId="{56286913-5FA7-45BE-8AD1-1A499CCAFFE6}" srcOrd="0" destOrd="0" parTransId="{C84C321D-7ECD-489A-86A9-0591D07A4011}" sibTransId="{506FC69A-C3D6-4111-8840-2F8A40BDAFD2}"/>
    <dgm:cxn modelId="{49B80081-63DC-4265-988D-DF0FA22123BE}" type="presOf" srcId="{53BD1B9F-8FB2-4EDE-8982-3BA1013B1FCE}" destId="{AD07AB96-F63B-4B8C-A5C3-5500DD197D9F}" srcOrd="0" destOrd="4" presId="urn:microsoft.com/office/officeart/2005/8/layout/vList6"/>
    <dgm:cxn modelId="{2860A9DF-20A6-48C2-8999-425923DE95EE}" srcId="{0535C728-213E-48DD-BFE9-4493DDD6EC21}" destId="{68891856-F073-4298-A4BC-BA1AD7A0BED0}" srcOrd="2" destOrd="0" parTransId="{3B39CFE7-E4C5-43FE-909B-D88C5CF56F28}" sibTransId="{693D8C40-4039-4B66-9FB1-842C5AD03310}"/>
    <dgm:cxn modelId="{EAD18E5D-F275-4C90-849C-89F81E30A3A5}" type="presOf" srcId="{56286913-5FA7-45BE-8AD1-1A499CCAFFE6}" destId="{69A3F41E-7203-416A-9B76-AFDF89B800D8}" srcOrd="0" destOrd="0" presId="urn:microsoft.com/office/officeart/2005/8/layout/vList6"/>
    <dgm:cxn modelId="{88E9DAED-846B-4AC4-8498-7F48FC2D4938}" srcId="{E438BEB4-DA0A-41B6-94C7-508F075C684A}" destId="{E7AF43DB-C4FD-4A4E-831D-52D86AC9E51D}" srcOrd="1" destOrd="0" parTransId="{F023E268-238A-4ACA-932B-145BD56C2123}" sibTransId="{DD0AA18E-5EF9-48F3-81E9-AF8394661F5C}"/>
    <dgm:cxn modelId="{4C9E967D-365B-449C-A297-FA556D667CA1}" type="presOf" srcId="{2AA76560-FDE6-4237-80B7-E7A88A3BB90F}" destId="{49521D93-18E7-4B00-A616-3147FF888F06}" srcOrd="0" destOrd="1" presId="urn:microsoft.com/office/officeart/2005/8/layout/vList6"/>
    <dgm:cxn modelId="{C9B34F36-479F-4078-A3D1-5434AD557CAB}" type="presOf" srcId="{B675A3BD-260F-4496-A2A2-1563BAE17471}" destId="{AD07AB96-F63B-4B8C-A5C3-5500DD197D9F}" srcOrd="0" destOrd="1" presId="urn:microsoft.com/office/officeart/2005/8/layout/vList6"/>
    <dgm:cxn modelId="{2EFA1CA8-D6A1-4571-8918-8B392127B88A}" srcId="{DFAFE6A0-BF9C-45BF-8C9E-0D13394C5073}" destId="{AA57BC4D-C98E-4A61-A128-1BAB89C68D07}" srcOrd="2" destOrd="0" parTransId="{789831A0-2AC7-4F0F-AC9A-46B0D95B632B}" sibTransId="{6A1BD466-6C6E-4AC8-8C21-0A6838F22B61}"/>
    <dgm:cxn modelId="{5ED84B9B-D276-42A8-AF13-D6EDC87C8337}" type="presOf" srcId="{0535C728-213E-48DD-BFE9-4493DDD6EC21}" destId="{FC64C58A-0679-41D3-9F75-927B004B4A7D}" srcOrd="0" destOrd="0" presId="urn:microsoft.com/office/officeart/2005/8/layout/vList6"/>
    <dgm:cxn modelId="{726A5874-DCBB-4407-9CD4-12C3D8F8C067}" type="presOf" srcId="{AA57BC4D-C98E-4A61-A128-1BAB89C68D07}" destId="{49521D93-18E7-4B00-A616-3147FF888F06}" srcOrd="0" destOrd="2" presId="urn:microsoft.com/office/officeart/2005/8/layout/vList6"/>
    <dgm:cxn modelId="{DE5892DA-992A-441E-B027-5354C99E0462}" type="presOf" srcId="{E438BEB4-DA0A-41B6-94C7-508F075C684A}" destId="{8075B4AA-697C-4B2D-B837-9176D2DC2C0C}" srcOrd="0" destOrd="0" presId="urn:microsoft.com/office/officeart/2005/8/layout/vList6"/>
    <dgm:cxn modelId="{070895E9-DB60-4E43-A252-3D25203094D5}" srcId="{0535C728-213E-48DD-BFE9-4493DDD6EC21}" destId="{00A0E3BC-192E-48F2-A07E-B00ADA85F971}" srcOrd="0" destOrd="0" parTransId="{6BCBFBF6-EB63-4225-9E3B-E48F022159E7}" sibTransId="{811974DD-BDF2-4003-801A-D8FD6E5526E6}"/>
    <dgm:cxn modelId="{813564AB-E25F-4AE2-AC16-9CB7FF55E27E}" srcId="{E438BEB4-DA0A-41B6-94C7-508F075C684A}" destId="{BA103483-CBF0-4449-B84F-543DA0F59108}" srcOrd="2" destOrd="0" parTransId="{678F40FB-7560-46F4-B3DE-622A6899B4D3}" sibTransId="{3A07F795-05CC-4729-B209-09951ADEB79A}"/>
    <dgm:cxn modelId="{F03C3ACD-8074-4579-926B-718E051740E9}" srcId="{60FCCB87-CF2F-4E40-B322-24683025A8E8}" destId="{E438BEB4-DA0A-41B6-94C7-508F075C684A}" srcOrd="2" destOrd="0" parTransId="{DDDE290F-216C-4663-AFD8-3113F68B337E}" sibTransId="{CEF49C3E-811D-4EA7-9326-0CE0F404F5A8}"/>
    <dgm:cxn modelId="{749EA81F-D6C8-4E90-B8EA-004A6BE5AC5E}" type="presOf" srcId="{68891856-F073-4298-A4BC-BA1AD7A0BED0}" destId="{AD07AB96-F63B-4B8C-A5C3-5500DD197D9F}" srcOrd="0" destOrd="2" presId="urn:microsoft.com/office/officeart/2005/8/layout/vList6"/>
    <dgm:cxn modelId="{5315B1C3-B858-4751-A1A7-6D5D009F9B50}" srcId="{0535C728-213E-48DD-BFE9-4493DDD6EC21}" destId="{B675A3BD-260F-4496-A2A2-1563BAE17471}" srcOrd="1" destOrd="0" parTransId="{922F9C80-9638-452F-BD0B-B839D51DE3DC}" sibTransId="{FF76EBC6-DAB1-4D1B-8AFF-6A4F9EDB6AFA}"/>
    <dgm:cxn modelId="{F31C95C4-CCA5-4EB5-9975-10D231E48B71}" type="presOf" srcId="{BA103483-CBF0-4449-B84F-543DA0F59108}" destId="{69A3F41E-7203-416A-9B76-AFDF89B800D8}" srcOrd="0" destOrd="2" presId="urn:microsoft.com/office/officeart/2005/8/layout/vList6"/>
    <dgm:cxn modelId="{C87F174A-1D38-44D8-B9DE-2149B80D2FDB}" srcId="{60FCCB87-CF2F-4E40-B322-24683025A8E8}" destId="{DFAFE6A0-BF9C-45BF-8C9E-0D13394C5073}" srcOrd="0" destOrd="0" parTransId="{3AAFC379-B74A-422D-9A66-5023AA7F75A9}" sibTransId="{EF4FEE26-D306-4C09-9387-EA76F57C75D6}"/>
    <dgm:cxn modelId="{F7F7D7A7-6AFA-4B78-8138-A283F5B6E06D}" type="presOf" srcId="{E7AF43DB-C4FD-4A4E-831D-52D86AC9E51D}" destId="{69A3F41E-7203-416A-9B76-AFDF89B800D8}" srcOrd="0" destOrd="1" presId="urn:microsoft.com/office/officeart/2005/8/layout/vList6"/>
    <dgm:cxn modelId="{3CDCB730-4FD4-4738-9591-D3106F9A620D}" srcId="{0535C728-213E-48DD-BFE9-4493DDD6EC21}" destId="{E1E1F864-BFE4-4E17-9315-DD7A68DF82BE}" srcOrd="3" destOrd="0" parTransId="{66CF35CF-FC8D-4B5A-979E-7B3281A6E7D4}" sibTransId="{842665D0-C05B-453C-B620-EA7A54895F28}"/>
    <dgm:cxn modelId="{56F36598-B982-4A50-9C84-F1C2B6C67163}" type="presOf" srcId="{E1E1F864-BFE4-4E17-9315-DD7A68DF82BE}" destId="{AD07AB96-F63B-4B8C-A5C3-5500DD197D9F}" srcOrd="0" destOrd="3" presId="urn:microsoft.com/office/officeart/2005/8/layout/vList6"/>
    <dgm:cxn modelId="{CC3FCBB8-146A-467D-96B1-E443394DA354}" type="presOf" srcId="{00A0E3BC-192E-48F2-A07E-B00ADA85F971}" destId="{AD07AB96-F63B-4B8C-A5C3-5500DD197D9F}" srcOrd="0" destOrd="0" presId="urn:microsoft.com/office/officeart/2005/8/layout/vList6"/>
    <dgm:cxn modelId="{5202B554-F38C-4824-95C8-67DAD144CF30}" srcId="{0535C728-213E-48DD-BFE9-4493DDD6EC21}" destId="{53BD1B9F-8FB2-4EDE-8982-3BA1013B1FCE}" srcOrd="4" destOrd="0" parTransId="{A813C246-887C-48A8-947A-4ED6BAE47E51}" sibTransId="{75E0D1DD-9FD7-4E74-A016-6B26B600022D}"/>
    <dgm:cxn modelId="{54D11B05-ECE4-418D-8571-85276A0BE817}" type="presOf" srcId="{E992680A-FC6C-4FAA-AC31-B48A69C22119}" destId="{49521D93-18E7-4B00-A616-3147FF888F06}" srcOrd="0" destOrd="0" presId="urn:microsoft.com/office/officeart/2005/8/layout/vList6"/>
    <dgm:cxn modelId="{75C5B98A-80D9-424B-A070-2D939BA93868}" type="presOf" srcId="{DFAFE6A0-BF9C-45BF-8C9E-0D13394C5073}" destId="{07E0F3CD-A371-4C08-BE2F-726776B7BB53}" srcOrd="0" destOrd="0" presId="urn:microsoft.com/office/officeart/2005/8/layout/vList6"/>
    <dgm:cxn modelId="{14CC8212-1FD1-4102-B3C8-B2ACFB776C18}" srcId="{DFAFE6A0-BF9C-45BF-8C9E-0D13394C5073}" destId="{2AA76560-FDE6-4237-80B7-E7A88A3BB90F}" srcOrd="1" destOrd="0" parTransId="{A586F47A-8200-47E8-AF0E-138FAF960564}" sibTransId="{A72C480D-8C79-4838-8FE5-286099FB91B5}"/>
    <dgm:cxn modelId="{7158426F-9153-49D1-91C7-9BEE4D6D4BAB}" type="presParOf" srcId="{01D8E32A-1293-480C-B966-B209E37B5F39}" destId="{06ADA74F-8553-428B-9E18-A9B974161BC9}" srcOrd="0" destOrd="0" presId="urn:microsoft.com/office/officeart/2005/8/layout/vList6"/>
    <dgm:cxn modelId="{47CEA134-213B-4A07-914C-598DF40430B1}" type="presParOf" srcId="{06ADA74F-8553-428B-9E18-A9B974161BC9}" destId="{07E0F3CD-A371-4C08-BE2F-726776B7BB53}" srcOrd="0" destOrd="0" presId="urn:microsoft.com/office/officeart/2005/8/layout/vList6"/>
    <dgm:cxn modelId="{66C0F009-A99C-4F14-BC3E-3EB9D404AA5D}" type="presParOf" srcId="{06ADA74F-8553-428B-9E18-A9B974161BC9}" destId="{49521D93-18E7-4B00-A616-3147FF888F06}" srcOrd="1" destOrd="0" presId="urn:microsoft.com/office/officeart/2005/8/layout/vList6"/>
    <dgm:cxn modelId="{669DD98C-8FD5-49BC-A5DE-51F49B7D127B}" type="presParOf" srcId="{01D8E32A-1293-480C-B966-B209E37B5F39}" destId="{D82D4FDA-FF38-4AB4-8CBB-516BEF813220}" srcOrd="1" destOrd="0" presId="urn:microsoft.com/office/officeart/2005/8/layout/vList6"/>
    <dgm:cxn modelId="{6F9F2711-4E2D-4359-9912-8A410495509D}" type="presParOf" srcId="{01D8E32A-1293-480C-B966-B209E37B5F39}" destId="{4C0990CB-6B7E-494A-A8F2-1B1CA8BEAB62}" srcOrd="2" destOrd="0" presId="urn:microsoft.com/office/officeart/2005/8/layout/vList6"/>
    <dgm:cxn modelId="{9F13D45C-0BE9-4CCF-A21F-791F2D6C3E97}" type="presParOf" srcId="{4C0990CB-6B7E-494A-A8F2-1B1CA8BEAB62}" destId="{FC64C58A-0679-41D3-9F75-927B004B4A7D}" srcOrd="0" destOrd="0" presId="urn:microsoft.com/office/officeart/2005/8/layout/vList6"/>
    <dgm:cxn modelId="{02639572-C924-4F49-AA74-9E7673E28D1F}" type="presParOf" srcId="{4C0990CB-6B7E-494A-A8F2-1B1CA8BEAB62}" destId="{AD07AB96-F63B-4B8C-A5C3-5500DD197D9F}" srcOrd="1" destOrd="0" presId="urn:microsoft.com/office/officeart/2005/8/layout/vList6"/>
    <dgm:cxn modelId="{5CEEB926-E907-4C2E-86DA-47083994B273}" type="presParOf" srcId="{01D8E32A-1293-480C-B966-B209E37B5F39}" destId="{BF207896-D072-4B13-A102-9B79F795870A}" srcOrd="3" destOrd="0" presId="urn:microsoft.com/office/officeart/2005/8/layout/vList6"/>
    <dgm:cxn modelId="{7704FB7F-0746-445A-BD1B-6BED953E2CDC}" type="presParOf" srcId="{01D8E32A-1293-480C-B966-B209E37B5F39}" destId="{5AA8E735-FAB6-4049-98DF-3143A430E535}" srcOrd="4" destOrd="0" presId="urn:microsoft.com/office/officeart/2005/8/layout/vList6"/>
    <dgm:cxn modelId="{B27E19EF-1B84-47A5-8A8A-AD2DD0DAF166}" type="presParOf" srcId="{5AA8E735-FAB6-4049-98DF-3143A430E535}" destId="{8075B4AA-697C-4B2D-B837-9176D2DC2C0C}" srcOrd="0" destOrd="0" presId="urn:microsoft.com/office/officeart/2005/8/layout/vList6"/>
    <dgm:cxn modelId="{050CCDFF-A853-4868-B3B3-98D0C8FFDC83}" type="presParOf" srcId="{5AA8E735-FAB6-4049-98DF-3143A430E535}" destId="{69A3F41E-7203-416A-9B76-AFDF89B800D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07E63BD-A66E-40B3-A24D-309E66490615}"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IN"/>
        </a:p>
      </dgm:t>
    </dgm:pt>
    <dgm:pt modelId="{0370E95F-B7D5-4F9C-A159-0484CB4D1378}">
      <dgm:prSet phldrT="[Text]"/>
      <dgm:spPr/>
      <dgm:t>
        <a:bodyPr/>
        <a:lstStyle/>
        <a:p>
          <a:r>
            <a:rPr lang="en-IN" dirty="0"/>
            <a:t>From the HR</a:t>
          </a:r>
        </a:p>
      </dgm:t>
    </dgm:pt>
    <dgm:pt modelId="{37FF468C-648E-4B98-B848-A3A8E742689A}" type="parTrans" cxnId="{551B603D-88B2-480F-B507-2D9C0B76FBDB}">
      <dgm:prSet/>
      <dgm:spPr/>
      <dgm:t>
        <a:bodyPr/>
        <a:lstStyle/>
        <a:p>
          <a:endParaRPr lang="en-IN"/>
        </a:p>
      </dgm:t>
    </dgm:pt>
    <dgm:pt modelId="{5F4BAD17-3DDB-4155-8B5E-266ECE87C501}" type="sibTrans" cxnId="{551B603D-88B2-480F-B507-2D9C0B76FBDB}">
      <dgm:prSet/>
      <dgm:spPr/>
      <dgm:t>
        <a:bodyPr/>
        <a:lstStyle/>
        <a:p>
          <a:endParaRPr lang="en-IN"/>
        </a:p>
      </dgm:t>
    </dgm:pt>
    <dgm:pt modelId="{6698A830-0CAE-42A8-B14F-FC4645C4BF79}">
      <dgm:prSet phldrT="[Text]"/>
      <dgm:spPr/>
      <dgm:t>
        <a:bodyPr/>
        <a:lstStyle/>
        <a:p>
          <a:r>
            <a:rPr lang="en-IN" dirty="0"/>
            <a:t>There is a culture of blaming the others. Productivity is falling because there are too many gaps in communication and processes.</a:t>
          </a:r>
        </a:p>
      </dgm:t>
    </dgm:pt>
    <dgm:pt modelId="{9D0F7D5F-DEE5-41C8-BC1E-AC0E25D9B4D2}" type="parTrans" cxnId="{9BB30E02-4EBE-4164-9009-B48C7ED8F70F}">
      <dgm:prSet/>
      <dgm:spPr/>
      <dgm:t>
        <a:bodyPr/>
        <a:lstStyle/>
        <a:p>
          <a:endParaRPr lang="en-IN"/>
        </a:p>
      </dgm:t>
    </dgm:pt>
    <dgm:pt modelId="{4A87CDEC-7871-42A4-8C44-3BE081756D33}" type="sibTrans" cxnId="{9BB30E02-4EBE-4164-9009-B48C7ED8F70F}">
      <dgm:prSet/>
      <dgm:spPr/>
      <dgm:t>
        <a:bodyPr/>
        <a:lstStyle/>
        <a:p>
          <a:endParaRPr lang="en-IN"/>
        </a:p>
      </dgm:t>
    </dgm:pt>
    <dgm:pt modelId="{9D6F8770-BE29-4126-9833-654D3371DBFA}">
      <dgm:prSet phldrT="[Text]"/>
      <dgm:spPr/>
      <dgm:t>
        <a:bodyPr/>
        <a:lstStyle/>
        <a:p>
          <a:r>
            <a:rPr lang="en-IN" dirty="0"/>
            <a:t>Pe0ople are not seeing each other as emotional creatures. They need to be aligned with each other at a very human level.</a:t>
          </a:r>
        </a:p>
      </dgm:t>
    </dgm:pt>
    <dgm:pt modelId="{667784E6-A32D-4386-9CE0-64CAF62FEB98}" type="parTrans" cxnId="{C8E33E0D-9DD4-4B59-9766-70D904073533}">
      <dgm:prSet/>
      <dgm:spPr/>
      <dgm:t>
        <a:bodyPr/>
        <a:lstStyle/>
        <a:p>
          <a:endParaRPr lang="en-IN"/>
        </a:p>
      </dgm:t>
    </dgm:pt>
    <dgm:pt modelId="{F16D6EA9-38FB-4A9A-804C-095E755AD260}" type="sibTrans" cxnId="{C8E33E0D-9DD4-4B59-9766-70D904073533}">
      <dgm:prSet/>
      <dgm:spPr/>
      <dgm:t>
        <a:bodyPr/>
        <a:lstStyle/>
        <a:p>
          <a:endParaRPr lang="en-IN"/>
        </a:p>
      </dgm:t>
    </dgm:pt>
    <dgm:pt modelId="{6E0A909E-8242-46F0-8262-6189268F1E47}">
      <dgm:prSet phldrT="[Text]"/>
      <dgm:spPr/>
      <dgm:t>
        <a:bodyPr/>
        <a:lstStyle/>
        <a:p>
          <a:r>
            <a:rPr lang="en-IN" dirty="0"/>
            <a:t>From Participants</a:t>
          </a:r>
        </a:p>
      </dgm:t>
    </dgm:pt>
    <dgm:pt modelId="{6EFF6722-1520-4092-BBBB-DAC5E6C7B0E9}" type="parTrans" cxnId="{9321E801-8ADB-44C6-A4EB-46B0FCCCB1CA}">
      <dgm:prSet/>
      <dgm:spPr/>
      <dgm:t>
        <a:bodyPr/>
        <a:lstStyle/>
        <a:p>
          <a:endParaRPr lang="en-IN"/>
        </a:p>
      </dgm:t>
    </dgm:pt>
    <dgm:pt modelId="{6ECE66B9-E8A2-4245-B82D-74CBDBDC4D65}" type="sibTrans" cxnId="{9321E801-8ADB-44C6-A4EB-46B0FCCCB1CA}">
      <dgm:prSet/>
      <dgm:spPr/>
      <dgm:t>
        <a:bodyPr/>
        <a:lstStyle/>
        <a:p>
          <a:endParaRPr lang="en-IN"/>
        </a:p>
      </dgm:t>
    </dgm:pt>
    <dgm:pt modelId="{06689707-5C7D-4E7C-9751-3C2CF26AF977}">
      <dgm:prSet phldrT="[Text]"/>
      <dgm:spPr/>
      <dgm:t>
        <a:bodyPr/>
        <a:lstStyle/>
        <a:p>
          <a:r>
            <a:rPr lang="en-IN" dirty="0"/>
            <a:t>The other team just does not understand our constraints, especially with regards to time.</a:t>
          </a:r>
        </a:p>
      </dgm:t>
    </dgm:pt>
    <dgm:pt modelId="{690AFF19-41E3-4F37-8699-7E825A7CD86C}" type="parTrans" cxnId="{81021727-9D57-4628-93ED-28FF4D08D864}">
      <dgm:prSet/>
      <dgm:spPr/>
      <dgm:t>
        <a:bodyPr/>
        <a:lstStyle/>
        <a:p>
          <a:endParaRPr lang="en-IN"/>
        </a:p>
      </dgm:t>
    </dgm:pt>
    <dgm:pt modelId="{055DB73D-A028-4EE9-BB21-76BAE06D8B51}" type="sibTrans" cxnId="{81021727-9D57-4628-93ED-28FF4D08D864}">
      <dgm:prSet/>
      <dgm:spPr/>
      <dgm:t>
        <a:bodyPr/>
        <a:lstStyle/>
        <a:p>
          <a:endParaRPr lang="en-IN"/>
        </a:p>
      </dgm:t>
    </dgm:pt>
    <dgm:pt modelId="{37F5112F-C2DA-4206-B312-38C664E2C149}">
      <dgm:prSet phldrT="[Text]"/>
      <dgm:spPr/>
      <dgm:t>
        <a:bodyPr/>
        <a:lstStyle/>
        <a:p>
          <a:r>
            <a:rPr lang="en-IN" dirty="0"/>
            <a:t>Everyone guards their priorities fiercely.</a:t>
          </a:r>
        </a:p>
      </dgm:t>
    </dgm:pt>
    <dgm:pt modelId="{E4B9295A-1DE6-4D9C-89F0-E790DD56D2F0}" type="parTrans" cxnId="{157FC68E-6D0F-4265-947B-399B31429945}">
      <dgm:prSet/>
      <dgm:spPr/>
      <dgm:t>
        <a:bodyPr/>
        <a:lstStyle/>
        <a:p>
          <a:endParaRPr lang="en-IN"/>
        </a:p>
      </dgm:t>
    </dgm:pt>
    <dgm:pt modelId="{8959DE03-64AF-4388-8903-74BBA01D948B}" type="sibTrans" cxnId="{157FC68E-6D0F-4265-947B-399B31429945}">
      <dgm:prSet/>
      <dgm:spPr/>
      <dgm:t>
        <a:bodyPr/>
        <a:lstStyle/>
        <a:p>
          <a:endParaRPr lang="en-IN"/>
        </a:p>
      </dgm:t>
    </dgm:pt>
    <dgm:pt modelId="{DF7622C9-89FF-4F9A-9525-9252FC9C3460}">
      <dgm:prSet phldrT="[Text]"/>
      <dgm:spPr/>
      <dgm:t>
        <a:bodyPr/>
        <a:lstStyle/>
        <a:p>
          <a:r>
            <a:rPr lang="en-IN" dirty="0"/>
            <a:t>Our Inferences</a:t>
          </a:r>
        </a:p>
      </dgm:t>
    </dgm:pt>
    <dgm:pt modelId="{BC1CDE01-C3E2-4C9B-A054-E9C0DC79D201}" type="parTrans" cxnId="{CB1043DB-4F56-4C82-9915-5D7E5C62132F}">
      <dgm:prSet/>
      <dgm:spPr/>
      <dgm:t>
        <a:bodyPr/>
        <a:lstStyle/>
        <a:p>
          <a:endParaRPr lang="en-IN"/>
        </a:p>
      </dgm:t>
    </dgm:pt>
    <dgm:pt modelId="{E02B0463-0148-4DCE-BF43-970925109F15}" type="sibTrans" cxnId="{CB1043DB-4F56-4C82-9915-5D7E5C62132F}">
      <dgm:prSet/>
      <dgm:spPr/>
      <dgm:t>
        <a:bodyPr/>
        <a:lstStyle/>
        <a:p>
          <a:endParaRPr lang="en-IN"/>
        </a:p>
      </dgm:t>
    </dgm:pt>
    <dgm:pt modelId="{E2C1C0CD-75EF-45E0-98FB-C2E3E55E3E8F}">
      <dgm:prSet phldrT="[Text]"/>
      <dgm:spPr/>
      <dgm:t>
        <a:bodyPr/>
        <a:lstStyle/>
        <a:p>
          <a:r>
            <a:rPr lang="en-IN" dirty="0"/>
            <a:t>Teams need to be able to feel aligned to be able to create together and explore the possibilities that lie </a:t>
          </a:r>
          <a:r>
            <a:rPr lang="en-IN"/>
            <a:t>in collaboration.\</a:t>
          </a:r>
        </a:p>
      </dgm:t>
    </dgm:pt>
    <dgm:pt modelId="{729EA2B5-8FA8-43AE-AA69-5FFD3AE547D2}" type="parTrans" cxnId="{DB2EF278-9560-4CCC-87D5-7301ABA164A4}">
      <dgm:prSet/>
      <dgm:spPr/>
      <dgm:t>
        <a:bodyPr/>
        <a:lstStyle/>
        <a:p>
          <a:endParaRPr lang="en-IN"/>
        </a:p>
      </dgm:t>
    </dgm:pt>
    <dgm:pt modelId="{E026D613-E20F-4419-81D5-992B766C9C0A}" type="sibTrans" cxnId="{DB2EF278-9560-4CCC-87D5-7301ABA164A4}">
      <dgm:prSet/>
      <dgm:spPr/>
      <dgm:t>
        <a:bodyPr/>
        <a:lstStyle/>
        <a:p>
          <a:endParaRPr lang="en-IN"/>
        </a:p>
      </dgm:t>
    </dgm:pt>
    <dgm:pt modelId="{585FA860-C1CF-4E42-8BC5-9AB1D52E7BBF}" type="pres">
      <dgm:prSet presAssocID="{907E63BD-A66E-40B3-A24D-309E66490615}" presName="theList" presStyleCnt="0">
        <dgm:presLayoutVars>
          <dgm:dir/>
          <dgm:animLvl val="lvl"/>
          <dgm:resizeHandles val="exact"/>
        </dgm:presLayoutVars>
      </dgm:prSet>
      <dgm:spPr/>
      <dgm:t>
        <a:bodyPr/>
        <a:lstStyle/>
        <a:p>
          <a:endParaRPr lang="en-US"/>
        </a:p>
      </dgm:t>
    </dgm:pt>
    <dgm:pt modelId="{F6D313AD-723F-48C1-BD2B-C2E434135C34}" type="pres">
      <dgm:prSet presAssocID="{0370E95F-B7D5-4F9C-A159-0484CB4D1378}" presName="compNode" presStyleCnt="0"/>
      <dgm:spPr/>
    </dgm:pt>
    <dgm:pt modelId="{CE5C55DB-096C-47C1-8DBA-4D2AACF9C716}" type="pres">
      <dgm:prSet presAssocID="{0370E95F-B7D5-4F9C-A159-0484CB4D1378}" presName="aNode" presStyleLbl="bgShp" presStyleIdx="0" presStyleCnt="3"/>
      <dgm:spPr/>
      <dgm:t>
        <a:bodyPr/>
        <a:lstStyle/>
        <a:p>
          <a:endParaRPr lang="en-US"/>
        </a:p>
      </dgm:t>
    </dgm:pt>
    <dgm:pt modelId="{5E5E5824-B028-48C9-B9E0-2B533E04A64C}" type="pres">
      <dgm:prSet presAssocID="{0370E95F-B7D5-4F9C-A159-0484CB4D1378}" presName="textNode" presStyleLbl="bgShp" presStyleIdx="0" presStyleCnt="3"/>
      <dgm:spPr/>
      <dgm:t>
        <a:bodyPr/>
        <a:lstStyle/>
        <a:p>
          <a:endParaRPr lang="en-US"/>
        </a:p>
      </dgm:t>
    </dgm:pt>
    <dgm:pt modelId="{0BC694E6-25C4-4E5E-9272-ECF0B326793B}" type="pres">
      <dgm:prSet presAssocID="{0370E95F-B7D5-4F9C-A159-0484CB4D1378}" presName="compChildNode" presStyleCnt="0"/>
      <dgm:spPr/>
    </dgm:pt>
    <dgm:pt modelId="{31D66573-81E2-4B90-994C-BEAFB43F071B}" type="pres">
      <dgm:prSet presAssocID="{0370E95F-B7D5-4F9C-A159-0484CB4D1378}" presName="theInnerList" presStyleCnt="0"/>
      <dgm:spPr/>
    </dgm:pt>
    <dgm:pt modelId="{BB297AB0-0031-41C4-8D6E-AD5A8B141713}" type="pres">
      <dgm:prSet presAssocID="{6698A830-0CAE-42A8-B14F-FC4645C4BF79}" presName="childNode" presStyleLbl="node1" presStyleIdx="0" presStyleCnt="5">
        <dgm:presLayoutVars>
          <dgm:bulletEnabled val="1"/>
        </dgm:presLayoutVars>
      </dgm:prSet>
      <dgm:spPr/>
      <dgm:t>
        <a:bodyPr/>
        <a:lstStyle/>
        <a:p>
          <a:endParaRPr lang="en-US"/>
        </a:p>
      </dgm:t>
    </dgm:pt>
    <dgm:pt modelId="{A0CF0D35-FA92-4101-A22A-BEABF965A18D}" type="pres">
      <dgm:prSet presAssocID="{6698A830-0CAE-42A8-B14F-FC4645C4BF79}" presName="aSpace2" presStyleCnt="0"/>
      <dgm:spPr/>
    </dgm:pt>
    <dgm:pt modelId="{5AD7850B-A436-4077-B827-9BAFE365A2C5}" type="pres">
      <dgm:prSet presAssocID="{9D6F8770-BE29-4126-9833-654D3371DBFA}" presName="childNode" presStyleLbl="node1" presStyleIdx="1" presStyleCnt="5">
        <dgm:presLayoutVars>
          <dgm:bulletEnabled val="1"/>
        </dgm:presLayoutVars>
      </dgm:prSet>
      <dgm:spPr/>
      <dgm:t>
        <a:bodyPr/>
        <a:lstStyle/>
        <a:p>
          <a:endParaRPr lang="en-US"/>
        </a:p>
      </dgm:t>
    </dgm:pt>
    <dgm:pt modelId="{4C7888AE-8B8A-427B-9E0D-0BDA95C665D3}" type="pres">
      <dgm:prSet presAssocID="{0370E95F-B7D5-4F9C-A159-0484CB4D1378}" presName="aSpace" presStyleCnt="0"/>
      <dgm:spPr/>
    </dgm:pt>
    <dgm:pt modelId="{3A050ECD-61E6-4AF0-8E0F-1378D31AA575}" type="pres">
      <dgm:prSet presAssocID="{6E0A909E-8242-46F0-8262-6189268F1E47}" presName="compNode" presStyleCnt="0"/>
      <dgm:spPr/>
    </dgm:pt>
    <dgm:pt modelId="{3A0B9ECA-17ED-4651-9C2C-EB757D4C4420}" type="pres">
      <dgm:prSet presAssocID="{6E0A909E-8242-46F0-8262-6189268F1E47}" presName="aNode" presStyleLbl="bgShp" presStyleIdx="1" presStyleCnt="3"/>
      <dgm:spPr/>
      <dgm:t>
        <a:bodyPr/>
        <a:lstStyle/>
        <a:p>
          <a:endParaRPr lang="en-US"/>
        </a:p>
      </dgm:t>
    </dgm:pt>
    <dgm:pt modelId="{AD4D11E8-400D-4493-B953-9EF7DA330D37}" type="pres">
      <dgm:prSet presAssocID="{6E0A909E-8242-46F0-8262-6189268F1E47}" presName="textNode" presStyleLbl="bgShp" presStyleIdx="1" presStyleCnt="3"/>
      <dgm:spPr/>
      <dgm:t>
        <a:bodyPr/>
        <a:lstStyle/>
        <a:p>
          <a:endParaRPr lang="en-US"/>
        </a:p>
      </dgm:t>
    </dgm:pt>
    <dgm:pt modelId="{48DE4580-E378-4538-924B-0B61DCD29D5D}" type="pres">
      <dgm:prSet presAssocID="{6E0A909E-8242-46F0-8262-6189268F1E47}" presName="compChildNode" presStyleCnt="0"/>
      <dgm:spPr/>
    </dgm:pt>
    <dgm:pt modelId="{7087C7D2-5081-4C65-9C44-E2107342040A}" type="pres">
      <dgm:prSet presAssocID="{6E0A909E-8242-46F0-8262-6189268F1E47}" presName="theInnerList" presStyleCnt="0"/>
      <dgm:spPr/>
    </dgm:pt>
    <dgm:pt modelId="{2F22D97B-5CAD-45BF-8558-A7FE6BE3AA0A}" type="pres">
      <dgm:prSet presAssocID="{06689707-5C7D-4E7C-9751-3C2CF26AF977}" presName="childNode" presStyleLbl="node1" presStyleIdx="2" presStyleCnt="5">
        <dgm:presLayoutVars>
          <dgm:bulletEnabled val="1"/>
        </dgm:presLayoutVars>
      </dgm:prSet>
      <dgm:spPr/>
      <dgm:t>
        <a:bodyPr/>
        <a:lstStyle/>
        <a:p>
          <a:endParaRPr lang="en-US"/>
        </a:p>
      </dgm:t>
    </dgm:pt>
    <dgm:pt modelId="{A5C12AE5-6120-48E5-A487-3C4454817D7F}" type="pres">
      <dgm:prSet presAssocID="{06689707-5C7D-4E7C-9751-3C2CF26AF977}" presName="aSpace2" presStyleCnt="0"/>
      <dgm:spPr/>
    </dgm:pt>
    <dgm:pt modelId="{7C97F548-6A02-4E34-B519-DF59CCBD8CE1}" type="pres">
      <dgm:prSet presAssocID="{37F5112F-C2DA-4206-B312-38C664E2C149}" presName="childNode" presStyleLbl="node1" presStyleIdx="3" presStyleCnt="5">
        <dgm:presLayoutVars>
          <dgm:bulletEnabled val="1"/>
        </dgm:presLayoutVars>
      </dgm:prSet>
      <dgm:spPr/>
      <dgm:t>
        <a:bodyPr/>
        <a:lstStyle/>
        <a:p>
          <a:endParaRPr lang="en-US"/>
        </a:p>
      </dgm:t>
    </dgm:pt>
    <dgm:pt modelId="{21207807-F0FE-40F3-B5E5-84B5FF2FED81}" type="pres">
      <dgm:prSet presAssocID="{6E0A909E-8242-46F0-8262-6189268F1E47}" presName="aSpace" presStyleCnt="0"/>
      <dgm:spPr/>
    </dgm:pt>
    <dgm:pt modelId="{7B6A3FBC-6D15-47F5-AAB2-D620C82806D1}" type="pres">
      <dgm:prSet presAssocID="{DF7622C9-89FF-4F9A-9525-9252FC9C3460}" presName="compNode" presStyleCnt="0"/>
      <dgm:spPr/>
    </dgm:pt>
    <dgm:pt modelId="{EC9C9846-2301-456D-A9C0-C8896B7B1431}" type="pres">
      <dgm:prSet presAssocID="{DF7622C9-89FF-4F9A-9525-9252FC9C3460}" presName="aNode" presStyleLbl="bgShp" presStyleIdx="2" presStyleCnt="3"/>
      <dgm:spPr/>
      <dgm:t>
        <a:bodyPr/>
        <a:lstStyle/>
        <a:p>
          <a:endParaRPr lang="en-US"/>
        </a:p>
      </dgm:t>
    </dgm:pt>
    <dgm:pt modelId="{4DBC2037-0AC0-4651-8A20-E253D4975D84}" type="pres">
      <dgm:prSet presAssocID="{DF7622C9-89FF-4F9A-9525-9252FC9C3460}" presName="textNode" presStyleLbl="bgShp" presStyleIdx="2" presStyleCnt="3"/>
      <dgm:spPr/>
      <dgm:t>
        <a:bodyPr/>
        <a:lstStyle/>
        <a:p>
          <a:endParaRPr lang="en-US"/>
        </a:p>
      </dgm:t>
    </dgm:pt>
    <dgm:pt modelId="{5D3DFEA3-9269-4683-BE1E-CDB7F8391866}" type="pres">
      <dgm:prSet presAssocID="{DF7622C9-89FF-4F9A-9525-9252FC9C3460}" presName="compChildNode" presStyleCnt="0"/>
      <dgm:spPr/>
    </dgm:pt>
    <dgm:pt modelId="{DC5F4818-31C9-4718-8ADC-EBF439277D42}" type="pres">
      <dgm:prSet presAssocID="{DF7622C9-89FF-4F9A-9525-9252FC9C3460}" presName="theInnerList" presStyleCnt="0"/>
      <dgm:spPr/>
    </dgm:pt>
    <dgm:pt modelId="{43481781-6266-454C-BC06-32733A656551}" type="pres">
      <dgm:prSet presAssocID="{E2C1C0CD-75EF-45E0-98FB-C2E3E55E3E8F}" presName="childNode" presStyleLbl="node1" presStyleIdx="4" presStyleCnt="5">
        <dgm:presLayoutVars>
          <dgm:bulletEnabled val="1"/>
        </dgm:presLayoutVars>
      </dgm:prSet>
      <dgm:spPr/>
      <dgm:t>
        <a:bodyPr/>
        <a:lstStyle/>
        <a:p>
          <a:endParaRPr lang="en-US"/>
        </a:p>
      </dgm:t>
    </dgm:pt>
  </dgm:ptLst>
  <dgm:cxnLst>
    <dgm:cxn modelId="{157FC68E-6D0F-4265-947B-399B31429945}" srcId="{6E0A909E-8242-46F0-8262-6189268F1E47}" destId="{37F5112F-C2DA-4206-B312-38C664E2C149}" srcOrd="1" destOrd="0" parTransId="{E4B9295A-1DE6-4D9C-89F0-E790DD56D2F0}" sibTransId="{8959DE03-64AF-4388-8903-74BBA01D948B}"/>
    <dgm:cxn modelId="{81021727-9D57-4628-93ED-28FF4D08D864}" srcId="{6E0A909E-8242-46F0-8262-6189268F1E47}" destId="{06689707-5C7D-4E7C-9751-3C2CF26AF977}" srcOrd="0" destOrd="0" parTransId="{690AFF19-41E3-4F37-8699-7E825A7CD86C}" sibTransId="{055DB73D-A028-4EE9-BB21-76BAE06D8B51}"/>
    <dgm:cxn modelId="{DB2EF278-9560-4CCC-87D5-7301ABA164A4}" srcId="{DF7622C9-89FF-4F9A-9525-9252FC9C3460}" destId="{E2C1C0CD-75EF-45E0-98FB-C2E3E55E3E8F}" srcOrd="0" destOrd="0" parTransId="{729EA2B5-8FA8-43AE-AA69-5FFD3AE547D2}" sibTransId="{E026D613-E20F-4419-81D5-992B766C9C0A}"/>
    <dgm:cxn modelId="{9B85E83E-1B76-4350-98E0-F13743457793}" type="presOf" srcId="{6E0A909E-8242-46F0-8262-6189268F1E47}" destId="{3A0B9ECA-17ED-4651-9C2C-EB757D4C4420}" srcOrd="0" destOrd="0" presId="urn:microsoft.com/office/officeart/2005/8/layout/lProcess2"/>
    <dgm:cxn modelId="{9BB30E02-4EBE-4164-9009-B48C7ED8F70F}" srcId="{0370E95F-B7D5-4F9C-A159-0484CB4D1378}" destId="{6698A830-0CAE-42A8-B14F-FC4645C4BF79}" srcOrd="0" destOrd="0" parTransId="{9D0F7D5F-DEE5-41C8-BC1E-AC0E25D9B4D2}" sibTransId="{4A87CDEC-7871-42A4-8C44-3BE081756D33}"/>
    <dgm:cxn modelId="{277CDC0C-1CA9-459E-9B70-539CF0AAAC47}" type="presOf" srcId="{0370E95F-B7D5-4F9C-A159-0484CB4D1378}" destId="{5E5E5824-B028-48C9-B9E0-2B533E04A64C}" srcOrd="1" destOrd="0" presId="urn:microsoft.com/office/officeart/2005/8/layout/lProcess2"/>
    <dgm:cxn modelId="{C8E33E0D-9DD4-4B59-9766-70D904073533}" srcId="{0370E95F-B7D5-4F9C-A159-0484CB4D1378}" destId="{9D6F8770-BE29-4126-9833-654D3371DBFA}" srcOrd="1" destOrd="0" parTransId="{667784E6-A32D-4386-9CE0-64CAF62FEB98}" sibTransId="{F16D6EA9-38FB-4A9A-804C-095E755AD260}"/>
    <dgm:cxn modelId="{FBE55142-F4EA-49C9-966F-1A17E9AFAB6F}" type="presOf" srcId="{06689707-5C7D-4E7C-9751-3C2CF26AF977}" destId="{2F22D97B-5CAD-45BF-8558-A7FE6BE3AA0A}" srcOrd="0" destOrd="0" presId="urn:microsoft.com/office/officeart/2005/8/layout/lProcess2"/>
    <dgm:cxn modelId="{9DB4E293-A533-47DA-BF1B-0820F1455806}" type="presOf" srcId="{DF7622C9-89FF-4F9A-9525-9252FC9C3460}" destId="{EC9C9846-2301-456D-A9C0-C8896B7B1431}" srcOrd="0" destOrd="0" presId="urn:microsoft.com/office/officeart/2005/8/layout/lProcess2"/>
    <dgm:cxn modelId="{014998AB-E1EA-4E69-9AF7-B556C33C77D2}" type="presOf" srcId="{907E63BD-A66E-40B3-A24D-309E66490615}" destId="{585FA860-C1CF-4E42-8BC5-9AB1D52E7BBF}" srcOrd="0" destOrd="0" presId="urn:microsoft.com/office/officeart/2005/8/layout/lProcess2"/>
    <dgm:cxn modelId="{E9CBCB93-DAD6-4060-B2C1-33D1ACC47F8B}" type="presOf" srcId="{6698A830-0CAE-42A8-B14F-FC4645C4BF79}" destId="{BB297AB0-0031-41C4-8D6E-AD5A8B141713}" srcOrd="0" destOrd="0" presId="urn:microsoft.com/office/officeart/2005/8/layout/lProcess2"/>
    <dgm:cxn modelId="{551B603D-88B2-480F-B507-2D9C0B76FBDB}" srcId="{907E63BD-A66E-40B3-A24D-309E66490615}" destId="{0370E95F-B7D5-4F9C-A159-0484CB4D1378}" srcOrd="0" destOrd="0" parTransId="{37FF468C-648E-4B98-B848-A3A8E742689A}" sibTransId="{5F4BAD17-3DDB-4155-8B5E-266ECE87C501}"/>
    <dgm:cxn modelId="{8B09CE8D-BAF1-4EB7-A074-8AC4FF736D02}" type="presOf" srcId="{6E0A909E-8242-46F0-8262-6189268F1E47}" destId="{AD4D11E8-400D-4493-B953-9EF7DA330D37}" srcOrd="1" destOrd="0" presId="urn:microsoft.com/office/officeart/2005/8/layout/lProcess2"/>
    <dgm:cxn modelId="{CB1043DB-4F56-4C82-9915-5D7E5C62132F}" srcId="{907E63BD-A66E-40B3-A24D-309E66490615}" destId="{DF7622C9-89FF-4F9A-9525-9252FC9C3460}" srcOrd="2" destOrd="0" parTransId="{BC1CDE01-C3E2-4C9B-A054-E9C0DC79D201}" sibTransId="{E02B0463-0148-4DCE-BF43-970925109F15}"/>
    <dgm:cxn modelId="{DAA98880-B492-48E3-BB03-5F30FB17B9E2}" type="presOf" srcId="{9D6F8770-BE29-4126-9833-654D3371DBFA}" destId="{5AD7850B-A436-4077-B827-9BAFE365A2C5}" srcOrd="0" destOrd="0" presId="urn:microsoft.com/office/officeart/2005/8/layout/lProcess2"/>
    <dgm:cxn modelId="{BE56672B-E9E5-460F-93B8-B7638382E7AF}" type="presOf" srcId="{0370E95F-B7D5-4F9C-A159-0484CB4D1378}" destId="{CE5C55DB-096C-47C1-8DBA-4D2AACF9C716}" srcOrd="0" destOrd="0" presId="urn:microsoft.com/office/officeart/2005/8/layout/lProcess2"/>
    <dgm:cxn modelId="{94BE0F94-9780-4D1D-AB4C-83712EBA139E}" type="presOf" srcId="{E2C1C0CD-75EF-45E0-98FB-C2E3E55E3E8F}" destId="{43481781-6266-454C-BC06-32733A656551}" srcOrd="0" destOrd="0" presId="urn:microsoft.com/office/officeart/2005/8/layout/lProcess2"/>
    <dgm:cxn modelId="{E30BB8CA-F3FD-4963-B608-1DECD17549AC}" type="presOf" srcId="{37F5112F-C2DA-4206-B312-38C664E2C149}" destId="{7C97F548-6A02-4E34-B519-DF59CCBD8CE1}" srcOrd="0" destOrd="0" presId="urn:microsoft.com/office/officeart/2005/8/layout/lProcess2"/>
    <dgm:cxn modelId="{15C6BFB9-536C-4D1F-8247-5C90BB4BBF71}" type="presOf" srcId="{DF7622C9-89FF-4F9A-9525-9252FC9C3460}" destId="{4DBC2037-0AC0-4651-8A20-E253D4975D84}" srcOrd="1" destOrd="0" presId="urn:microsoft.com/office/officeart/2005/8/layout/lProcess2"/>
    <dgm:cxn modelId="{9321E801-8ADB-44C6-A4EB-46B0FCCCB1CA}" srcId="{907E63BD-A66E-40B3-A24D-309E66490615}" destId="{6E0A909E-8242-46F0-8262-6189268F1E47}" srcOrd="1" destOrd="0" parTransId="{6EFF6722-1520-4092-BBBB-DAC5E6C7B0E9}" sibTransId="{6ECE66B9-E8A2-4245-B82D-74CBDBDC4D65}"/>
    <dgm:cxn modelId="{FA44423A-A84F-46B4-ABDD-15D03961ADE3}" type="presParOf" srcId="{585FA860-C1CF-4E42-8BC5-9AB1D52E7BBF}" destId="{F6D313AD-723F-48C1-BD2B-C2E434135C34}" srcOrd="0" destOrd="0" presId="urn:microsoft.com/office/officeart/2005/8/layout/lProcess2"/>
    <dgm:cxn modelId="{0496595F-D82A-43B7-9F85-93C6F6C9DB0A}" type="presParOf" srcId="{F6D313AD-723F-48C1-BD2B-C2E434135C34}" destId="{CE5C55DB-096C-47C1-8DBA-4D2AACF9C716}" srcOrd="0" destOrd="0" presId="urn:microsoft.com/office/officeart/2005/8/layout/lProcess2"/>
    <dgm:cxn modelId="{87598F61-839D-412F-BD2E-B4CBC33CFED9}" type="presParOf" srcId="{F6D313AD-723F-48C1-BD2B-C2E434135C34}" destId="{5E5E5824-B028-48C9-B9E0-2B533E04A64C}" srcOrd="1" destOrd="0" presId="urn:microsoft.com/office/officeart/2005/8/layout/lProcess2"/>
    <dgm:cxn modelId="{DFC60400-2454-4C64-9702-E8DBBC2544A6}" type="presParOf" srcId="{F6D313AD-723F-48C1-BD2B-C2E434135C34}" destId="{0BC694E6-25C4-4E5E-9272-ECF0B326793B}" srcOrd="2" destOrd="0" presId="urn:microsoft.com/office/officeart/2005/8/layout/lProcess2"/>
    <dgm:cxn modelId="{8A18C219-0F09-4801-8929-EF13EA76684C}" type="presParOf" srcId="{0BC694E6-25C4-4E5E-9272-ECF0B326793B}" destId="{31D66573-81E2-4B90-994C-BEAFB43F071B}" srcOrd="0" destOrd="0" presId="urn:microsoft.com/office/officeart/2005/8/layout/lProcess2"/>
    <dgm:cxn modelId="{908CF41C-44DC-4653-BBAB-99D9C9E953FF}" type="presParOf" srcId="{31D66573-81E2-4B90-994C-BEAFB43F071B}" destId="{BB297AB0-0031-41C4-8D6E-AD5A8B141713}" srcOrd="0" destOrd="0" presId="urn:microsoft.com/office/officeart/2005/8/layout/lProcess2"/>
    <dgm:cxn modelId="{0F6E5574-E124-4639-AA7C-ED1F44EE4CF5}" type="presParOf" srcId="{31D66573-81E2-4B90-994C-BEAFB43F071B}" destId="{A0CF0D35-FA92-4101-A22A-BEABF965A18D}" srcOrd="1" destOrd="0" presId="urn:microsoft.com/office/officeart/2005/8/layout/lProcess2"/>
    <dgm:cxn modelId="{6F6B9B0E-7812-4713-9A11-8336B429C45D}" type="presParOf" srcId="{31D66573-81E2-4B90-994C-BEAFB43F071B}" destId="{5AD7850B-A436-4077-B827-9BAFE365A2C5}" srcOrd="2" destOrd="0" presId="urn:microsoft.com/office/officeart/2005/8/layout/lProcess2"/>
    <dgm:cxn modelId="{91204F38-8D7A-404E-A6E6-4095EABAC165}" type="presParOf" srcId="{585FA860-C1CF-4E42-8BC5-9AB1D52E7BBF}" destId="{4C7888AE-8B8A-427B-9E0D-0BDA95C665D3}" srcOrd="1" destOrd="0" presId="urn:microsoft.com/office/officeart/2005/8/layout/lProcess2"/>
    <dgm:cxn modelId="{74E24984-7B7A-4B17-B8CA-EFA994DB8283}" type="presParOf" srcId="{585FA860-C1CF-4E42-8BC5-9AB1D52E7BBF}" destId="{3A050ECD-61E6-4AF0-8E0F-1378D31AA575}" srcOrd="2" destOrd="0" presId="urn:microsoft.com/office/officeart/2005/8/layout/lProcess2"/>
    <dgm:cxn modelId="{955AE2D0-B531-4A57-B79D-C17660D5053D}" type="presParOf" srcId="{3A050ECD-61E6-4AF0-8E0F-1378D31AA575}" destId="{3A0B9ECA-17ED-4651-9C2C-EB757D4C4420}" srcOrd="0" destOrd="0" presId="urn:microsoft.com/office/officeart/2005/8/layout/lProcess2"/>
    <dgm:cxn modelId="{6378CD1B-32F6-40BD-B3FC-79C3D9ABA94D}" type="presParOf" srcId="{3A050ECD-61E6-4AF0-8E0F-1378D31AA575}" destId="{AD4D11E8-400D-4493-B953-9EF7DA330D37}" srcOrd="1" destOrd="0" presId="urn:microsoft.com/office/officeart/2005/8/layout/lProcess2"/>
    <dgm:cxn modelId="{5E7273B8-E9E1-48B6-95D5-5E6AF0DCA865}" type="presParOf" srcId="{3A050ECD-61E6-4AF0-8E0F-1378D31AA575}" destId="{48DE4580-E378-4538-924B-0B61DCD29D5D}" srcOrd="2" destOrd="0" presId="urn:microsoft.com/office/officeart/2005/8/layout/lProcess2"/>
    <dgm:cxn modelId="{D8CD4B1F-201A-4AB1-A320-822C70AE90D3}" type="presParOf" srcId="{48DE4580-E378-4538-924B-0B61DCD29D5D}" destId="{7087C7D2-5081-4C65-9C44-E2107342040A}" srcOrd="0" destOrd="0" presId="urn:microsoft.com/office/officeart/2005/8/layout/lProcess2"/>
    <dgm:cxn modelId="{6603A900-C587-4BF6-B686-61DD67DAF370}" type="presParOf" srcId="{7087C7D2-5081-4C65-9C44-E2107342040A}" destId="{2F22D97B-5CAD-45BF-8558-A7FE6BE3AA0A}" srcOrd="0" destOrd="0" presId="urn:microsoft.com/office/officeart/2005/8/layout/lProcess2"/>
    <dgm:cxn modelId="{BC5C8B28-05BB-480A-A3BC-5C4F047A5585}" type="presParOf" srcId="{7087C7D2-5081-4C65-9C44-E2107342040A}" destId="{A5C12AE5-6120-48E5-A487-3C4454817D7F}" srcOrd="1" destOrd="0" presId="urn:microsoft.com/office/officeart/2005/8/layout/lProcess2"/>
    <dgm:cxn modelId="{7B1525F6-847A-4F3D-A305-49A3884C834A}" type="presParOf" srcId="{7087C7D2-5081-4C65-9C44-E2107342040A}" destId="{7C97F548-6A02-4E34-B519-DF59CCBD8CE1}" srcOrd="2" destOrd="0" presId="urn:microsoft.com/office/officeart/2005/8/layout/lProcess2"/>
    <dgm:cxn modelId="{0180D8AF-BD4A-45CA-94FD-87227F984171}" type="presParOf" srcId="{585FA860-C1CF-4E42-8BC5-9AB1D52E7BBF}" destId="{21207807-F0FE-40F3-B5E5-84B5FF2FED81}" srcOrd="3" destOrd="0" presId="urn:microsoft.com/office/officeart/2005/8/layout/lProcess2"/>
    <dgm:cxn modelId="{61F25D96-B571-42EB-A80B-7CC5911AE0AC}" type="presParOf" srcId="{585FA860-C1CF-4E42-8BC5-9AB1D52E7BBF}" destId="{7B6A3FBC-6D15-47F5-AAB2-D620C82806D1}" srcOrd="4" destOrd="0" presId="urn:microsoft.com/office/officeart/2005/8/layout/lProcess2"/>
    <dgm:cxn modelId="{C8C210C6-1AA5-4B5A-928E-94F01D8EECD8}" type="presParOf" srcId="{7B6A3FBC-6D15-47F5-AAB2-D620C82806D1}" destId="{EC9C9846-2301-456D-A9C0-C8896B7B1431}" srcOrd="0" destOrd="0" presId="urn:microsoft.com/office/officeart/2005/8/layout/lProcess2"/>
    <dgm:cxn modelId="{CFD5A602-13FC-4F27-8A9B-379D9AC71DC5}" type="presParOf" srcId="{7B6A3FBC-6D15-47F5-AAB2-D620C82806D1}" destId="{4DBC2037-0AC0-4651-8A20-E253D4975D84}" srcOrd="1" destOrd="0" presId="urn:microsoft.com/office/officeart/2005/8/layout/lProcess2"/>
    <dgm:cxn modelId="{FB674156-BB53-4A6F-A88C-AE3D38B97C26}" type="presParOf" srcId="{7B6A3FBC-6D15-47F5-AAB2-D620C82806D1}" destId="{5D3DFEA3-9269-4683-BE1E-CDB7F8391866}" srcOrd="2" destOrd="0" presId="urn:microsoft.com/office/officeart/2005/8/layout/lProcess2"/>
    <dgm:cxn modelId="{113DD5E4-9743-4063-84D8-3C79316BC5A7}" type="presParOf" srcId="{5D3DFEA3-9269-4683-BE1E-CDB7F8391866}" destId="{DC5F4818-31C9-4718-8ADC-EBF439277D42}" srcOrd="0" destOrd="0" presId="urn:microsoft.com/office/officeart/2005/8/layout/lProcess2"/>
    <dgm:cxn modelId="{2184E7AB-2B67-4A44-8CB3-3017591CC1FF}" type="presParOf" srcId="{DC5F4818-31C9-4718-8ADC-EBF439277D42}" destId="{43481781-6266-454C-BC06-32733A656551}"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0FCCB87-CF2F-4E40-B322-24683025A8E8}"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IN"/>
        </a:p>
      </dgm:t>
    </dgm:pt>
    <dgm:pt modelId="{DFAFE6A0-BF9C-45BF-8C9E-0D13394C5073}">
      <dgm:prSet phldrT="[Text]"/>
      <dgm:spPr/>
      <dgm:t>
        <a:bodyPr/>
        <a:lstStyle/>
        <a:p>
          <a:r>
            <a:rPr lang="en-IN" dirty="0"/>
            <a:t>Think</a:t>
          </a:r>
        </a:p>
      </dgm:t>
    </dgm:pt>
    <dgm:pt modelId="{3AAFC379-B74A-422D-9A66-5023AA7F75A9}" type="parTrans" cxnId="{C87F174A-1D38-44D8-B9DE-2149B80D2FDB}">
      <dgm:prSet/>
      <dgm:spPr/>
      <dgm:t>
        <a:bodyPr/>
        <a:lstStyle/>
        <a:p>
          <a:endParaRPr lang="en-IN"/>
        </a:p>
      </dgm:t>
    </dgm:pt>
    <dgm:pt modelId="{EF4FEE26-D306-4C09-9387-EA76F57C75D6}" type="sibTrans" cxnId="{C87F174A-1D38-44D8-B9DE-2149B80D2FDB}">
      <dgm:prSet/>
      <dgm:spPr/>
      <dgm:t>
        <a:bodyPr/>
        <a:lstStyle/>
        <a:p>
          <a:endParaRPr lang="en-IN"/>
        </a:p>
      </dgm:t>
    </dgm:pt>
    <dgm:pt modelId="{E992680A-FC6C-4FAA-AC31-B48A69C22119}">
      <dgm:prSet phldrT="[Text]" custT="1"/>
      <dgm:spPr/>
      <dgm:t>
        <a:bodyPr/>
        <a:lstStyle/>
        <a:p>
          <a:r>
            <a:rPr lang="en-US" sz="1200" dirty="0">
              <a:solidFill>
                <a:prstClr val="black"/>
              </a:solidFill>
              <a:cs typeface="Arial" pitchFamily="34" charset="0"/>
            </a:rPr>
            <a:t>I can produce better results by collaboration and seeking assistance/ expertise</a:t>
          </a:r>
          <a:endParaRPr lang="en-IN" sz="1200" dirty="0"/>
        </a:p>
      </dgm:t>
    </dgm:pt>
    <dgm:pt modelId="{53AEEF27-880C-4497-86AA-D6B11082370A}" type="parTrans" cxnId="{F8BFA072-6ACD-4077-9F18-8D0BAD34385B}">
      <dgm:prSet/>
      <dgm:spPr/>
      <dgm:t>
        <a:bodyPr/>
        <a:lstStyle/>
        <a:p>
          <a:endParaRPr lang="en-IN"/>
        </a:p>
      </dgm:t>
    </dgm:pt>
    <dgm:pt modelId="{E7EAC4BC-EBD9-4DA3-A6C8-D837B9A3BFF9}" type="sibTrans" cxnId="{F8BFA072-6ACD-4077-9F18-8D0BAD34385B}">
      <dgm:prSet/>
      <dgm:spPr/>
      <dgm:t>
        <a:bodyPr/>
        <a:lstStyle/>
        <a:p>
          <a:endParaRPr lang="en-IN"/>
        </a:p>
      </dgm:t>
    </dgm:pt>
    <dgm:pt modelId="{E438BEB4-DA0A-41B6-94C7-508F075C684A}">
      <dgm:prSet phldrT="[Text]"/>
      <dgm:spPr/>
      <dgm:t>
        <a:bodyPr/>
        <a:lstStyle/>
        <a:p>
          <a:r>
            <a:rPr lang="en-IN" dirty="0"/>
            <a:t>Be more able to </a:t>
          </a:r>
        </a:p>
      </dgm:t>
    </dgm:pt>
    <dgm:pt modelId="{DDDE290F-216C-4663-AFD8-3113F68B337E}" type="parTrans" cxnId="{F03C3ACD-8074-4579-926B-718E051740E9}">
      <dgm:prSet/>
      <dgm:spPr/>
      <dgm:t>
        <a:bodyPr/>
        <a:lstStyle/>
        <a:p>
          <a:endParaRPr lang="en-IN"/>
        </a:p>
      </dgm:t>
    </dgm:pt>
    <dgm:pt modelId="{CEF49C3E-811D-4EA7-9326-0CE0F404F5A8}" type="sibTrans" cxnId="{F03C3ACD-8074-4579-926B-718E051740E9}">
      <dgm:prSet/>
      <dgm:spPr/>
      <dgm:t>
        <a:bodyPr/>
        <a:lstStyle/>
        <a:p>
          <a:endParaRPr lang="en-IN"/>
        </a:p>
      </dgm:t>
    </dgm:pt>
    <dgm:pt modelId="{56286913-5FA7-45BE-8AD1-1A499CCAFFE6}">
      <dgm:prSet phldrT="[Text]" custT="1"/>
      <dgm:spPr/>
      <dgm:t>
        <a:bodyPr/>
        <a:lstStyle/>
        <a:p>
          <a:r>
            <a:rPr lang="en-GB" sz="1200" dirty="0">
              <a:solidFill>
                <a:prstClr val="black"/>
              </a:solidFill>
              <a:ea typeface="Times New Roman" pitchFamily="18" charset="0"/>
              <a:cs typeface="Arial" pitchFamily="34" charset="0"/>
            </a:rPr>
            <a:t>Bonded to work &amp; collaborate in a more exciting way </a:t>
          </a:r>
          <a:endParaRPr lang="en-IN" sz="1200" dirty="0"/>
        </a:p>
      </dgm:t>
    </dgm:pt>
    <dgm:pt modelId="{C84C321D-7ECD-489A-86A9-0591D07A4011}" type="parTrans" cxnId="{A95BA67D-5002-4219-837C-89AD24F16D0F}">
      <dgm:prSet/>
      <dgm:spPr/>
      <dgm:t>
        <a:bodyPr/>
        <a:lstStyle/>
        <a:p>
          <a:endParaRPr lang="en-IN"/>
        </a:p>
      </dgm:t>
    </dgm:pt>
    <dgm:pt modelId="{506FC69A-C3D6-4111-8840-2F8A40BDAFD2}" type="sibTrans" cxnId="{A95BA67D-5002-4219-837C-89AD24F16D0F}">
      <dgm:prSet/>
      <dgm:spPr/>
      <dgm:t>
        <a:bodyPr/>
        <a:lstStyle/>
        <a:p>
          <a:endParaRPr lang="en-IN"/>
        </a:p>
      </dgm:t>
    </dgm:pt>
    <dgm:pt modelId="{0535C728-213E-48DD-BFE9-4493DDD6EC21}">
      <dgm:prSet/>
      <dgm:spPr/>
      <dgm:t>
        <a:bodyPr/>
        <a:lstStyle/>
        <a:p>
          <a:r>
            <a:rPr lang="en-IN" dirty="0"/>
            <a:t>Feel</a:t>
          </a:r>
        </a:p>
      </dgm:t>
    </dgm:pt>
    <dgm:pt modelId="{965415E3-CC92-4435-B5F9-231BDF3BBA96}" type="parTrans" cxnId="{7D41AAEF-A7DD-4928-8B2D-3E6913ECDDB2}">
      <dgm:prSet/>
      <dgm:spPr/>
      <dgm:t>
        <a:bodyPr/>
        <a:lstStyle/>
        <a:p>
          <a:endParaRPr lang="en-IN"/>
        </a:p>
      </dgm:t>
    </dgm:pt>
    <dgm:pt modelId="{787F1A76-4FBD-40AE-9A0B-F30E591D1AD4}" type="sibTrans" cxnId="{7D41AAEF-A7DD-4928-8B2D-3E6913ECDDB2}">
      <dgm:prSet/>
      <dgm:spPr/>
      <dgm:t>
        <a:bodyPr/>
        <a:lstStyle/>
        <a:p>
          <a:endParaRPr lang="en-IN"/>
        </a:p>
      </dgm:t>
    </dgm:pt>
    <dgm:pt modelId="{A7C08C94-BF69-4D62-A788-42783CD13F02}">
      <dgm:prSet custT="1"/>
      <dgm:spPr/>
      <dgm:t>
        <a:bodyPr/>
        <a:lstStyle/>
        <a:p>
          <a:r>
            <a:rPr lang="en-US" sz="1200" dirty="0">
              <a:solidFill>
                <a:prstClr val="black"/>
              </a:solidFill>
              <a:cs typeface="Arial" pitchFamily="34" charset="0"/>
            </a:rPr>
            <a:t>I need to up my game to be able to take the team to greater heights.</a:t>
          </a:r>
        </a:p>
      </dgm:t>
    </dgm:pt>
    <dgm:pt modelId="{25F775E3-5DD9-4E5F-A934-CFBF4A71B9E4}" type="parTrans" cxnId="{E5E4BD95-BA23-40B2-AA62-335650DBBD01}">
      <dgm:prSet/>
      <dgm:spPr/>
      <dgm:t>
        <a:bodyPr/>
        <a:lstStyle/>
        <a:p>
          <a:endParaRPr lang="en-IN"/>
        </a:p>
      </dgm:t>
    </dgm:pt>
    <dgm:pt modelId="{4A3D04FC-3AE7-4FF6-A2C6-3C621D6533C1}" type="sibTrans" cxnId="{E5E4BD95-BA23-40B2-AA62-335650DBBD01}">
      <dgm:prSet/>
      <dgm:spPr/>
      <dgm:t>
        <a:bodyPr/>
        <a:lstStyle/>
        <a:p>
          <a:endParaRPr lang="en-IN"/>
        </a:p>
      </dgm:t>
    </dgm:pt>
    <dgm:pt modelId="{0669A577-0F68-419B-BA5F-97D1DDE59D3C}">
      <dgm:prSet custT="1"/>
      <dgm:spPr/>
      <dgm:t>
        <a:bodyPr/>
        <a:lstStyle/>
        <a:p>
          <a:r>
            <a:rPr lang="en-US" sz="1200" dirty="0">
              <a:solidFill>
                <a:prstClr val="black"/>
              </a:solidFill>
              <a:cs typeface="Arial" pitchFamily="34" charset="0"/>
            </a:rPr>
            <a:t>I don’t need to get aggressive to make my point</a:t>
          </a:r>
        </a:p>
      </dgm:t>
    </dgm:pt>
    <dgm:pt modelId="{85B09FF2-C892-4219-BD4A-0994A318D6C8}" type="parTrans" cxnId="{471328DA-670E-4228-8176-F00F84D2EC16}">
      <dgm:prSet/>
      <dgm:spPr/>
      <dgm:t>
        <a:bodyPr/>
        <a:lstStyle/>
        <a:p>
          <a:endParaRPr lang="en-IN"/>
        </a:p>
      </dgm:t>
    </dgm:pt>
    <dgm:pt modelId="{3A06C59C-134D-4BAC-94CE-6708F9CDC000}" type="sibTrans" cxnId="{471328DA-670E-4228-8176-F00F84D2EC16}">
      <dgm:prSet/>
      <dgm:spPr/>
      <dgm:t>
        <a:bodyPr/>
        <a:lstStyle/>
        <a:p>
          <a:endParaRPr lang="en-IN"/>
        </a:p>
      </dgm:t>
    </dgm:pt>
    <dgm:pt modelId="{32567D5F-DE48-4FD6-919E-92A3720FDAF1}">
      <dgm:prSet custT="1"/>
      <dgm:spPr/>
      <dgm:t>
        <a:bodyPr/>
        <a:lstStyle/>
        <a:p>
          <a:r>
            <a:rPr lang="en-US" sz="1200" dirty="0">
              <a:solidFill>
                <a:prstClr val="black"/>
              </a:solidFill>
              <a:cs typeface="Arial" pitchFamily="34" charset="0"/>
            </a:rPr>
            <a:t>The other teams are my clients too</a:t>
          </a:r>
          <a:r>
            <a:rPr lang="en-US" sz="1100" dirty="0">
              <a:solidFill>
                <a:prstClr val="black"/>
              </a:solidFill>
              <a:cs typeface="Arial" pitchFamily="34" charset="0"/>
            </a:rPr>
            <a:t>.</a:t>
          </a:r>
        </a:p>
      </dgm:t>
    </dgm:pt>
    <dgm:pt modelId="{56EF3A11-E5BE-42E3-B22A-94FA1C876F19}" type="parTrans" cxnId="{4F2E6DEA-B2D6-4B6C-9B4A-BB8E7CE69698}">
      <dgm:prSet/>
      <dgm:spPr/>
      <dgm:t>
        <a:bodyPr/>
        <a:lstStyle/>
        <a:p>
          <a:endParaRPr lang="en-IN"/>
        </a:p>
      </dgm:t>
    </dgm:pt>
    <dgm:pt modelId="{230B47DC-AB63-42C1-9E18-C8ACD12946BF}" type="sibTrans" cxnId="{4F2E6DEA-B2D6-4B6C-9B4A-BB8E7CE69698}">
      <dgm:prSet/>
      <dgm:spPr/>
      <dgm:t>
        <a:bodyPr/>
        <a:lstStyle/>
        <a:p>
          <a:endParaRPr lang="en-IN"/>
        </a:p>
      </dgm:t>
    </dgm:pt>
    <dgm:pt modelId="{142B56CC-EA5B-4DFA-9A3C-155D352AD35A}">
      <dgm:prSet custT="1"/>
      <dgm:spPr/>
      <dgm:t>
        <a:bodyPr/>
        <a:lstStyle/>
        <a:p>
          <a:r>
            <a:rPr lang="en-US" sz="1200" dirty="0">
              <a:solidFill>
                <a:srgbClr val="753805"/>
              </a:solidFill>
              <a:ea typeface="Times New Roman" pitchFamily="18" charset="0"/>
              <a:cs typeface="Arial" pitchFamily="34" charset="0"/>
            </a:rPr>
            <a:t>Be more able to be action  and objective oriented. </a:t>
          </a:r>
          <a:endParaRPr lang="en-IN" sz="1200" dirty="0"/>
        </a:p>
      </dgm:t>
    </dgm:pt>
    <dgm:pt modelId="{EEDC6E95-C3D8-4E16-9E21-1721153012D0}" type="parTrans" cxnId="{8A591698-D8C4-400F-82A1-467CDEDEB212}">
      <dgm:prSet/>
      <dgm:spPr/>
      <dgm:t>
        <a:bodyPr/>
        <a:lstStyle/>
        <a:p>
          <a:endParaRPr lang="en-IN"/>
        </a:p>
      </dgm:t>
    </dgm:pt>
    <dgm:pt modelId="{F3CA11DE-612B-4A3C-83D7-0C5BC7784ABA}" type="sibTrans" cxnId="{8A591698-D8C4-400F-82A1-467CDEDEB212}">
      <dgm:prSet/>
      <dgm:spPr/>
      <dgm:t>
        <a:bodyPr/>
        <a:lstStyle/>
        <a:p>
          <a:endParaRPr lang="en-IN"/>
        </a:p>
      </dgm:t>
    </dgm:pt>
    <dgm:pt modelId="{BF37D244-B489-4E77-8D34-60A1A1FA374F}">
      <dgm:prSet custT="1"/>
      <dgm:spPr/>
      <dgm:t>
        <a:bodyPr/>
        <a:lstStyle/>
        <a:p>
          <a:r>
            <a:rPr lang="en-US" sz="1200" dirty="0">
              <a:solidFill>
                <a:srgbClr val="753805"/>
              </a:solidFill>
              <a:ea typeface="Times New Roman" pitchFamily="18" charset="0"/>
              <a:cs typeface="Arial" pitchFamily="34" charset="0"/>
            </a:rPr>
            <a:t>Be more able to give and receive feedback productively.</a:t>
          </a:r>
        </a:p>
      </dgm:t>
    </dgm:pt>
    <dgm:pt modelId="{7B586328-1D15-47DA-97E0-89055DBC9B1F}" type="parTrans" cxnId="{90363695-65B0-42B0-8232-5F51C2EF33C9}">
      <dgm:prSet/>
      <dgm:spPr/>
      <dgm:t>
        <a:bodyPr/>
        <a:lstStyle/>
        <a:p>
          <a:endParaRPr lang="en-IN"/>
        </a:p>
      </dgm:t>
    </dgm:pt>
    <dgm:pt modelId="{1D73E874-15C6-463F-A3B5-95997A920026}" type="sibTrans" cxnId="{90363695-65B0-42B0-8232-5F51C2EF33C9}">
      <dgm:prSet/>
      <dgm:spPr/>
      <dgm:t>
        <a:bodyPr/>
        <a:lstStyle/>
        <a:p>
          <a:endParaRPr lang="en-IN"/>
        </a:p>
      </dgm:t>
    </dgm:pt>
    <dgm:pt modelId="{5945B8E5-EC6E-4CFF-860C-26AF5B461EAD}">
      <dgm:prSet custT="1"/>
      <dgm:spPr/>
      <dgm:t>
        <a:bodyPr/>
        <a:lstStyle/>
        <a:p>
          <a:r>
            <a:rPr lang="en-US" sz="1200" dirty="0">
              <a:solidFill>
                <a:srgbClr val="753805"/>
              </a:solidFill>
              <a:ea typeface="Times New Roman" pitchFamily="18" charset="0"/>
              <a:cs typeface="Arial" pitchFamily="34" charset="0"/>
            </a:rPr>
            <a:t>Use my emotional intelligence to deal with team members and cross functional members.</a:t>
          </a:r>
        </a:p>
      </dgm:t>
    </dgm:pt>
    <dgm:pt modelId="{D9C47E1F-4F87-4FA2-A768-4C4007FB7757}" type="parTrans" cxnId="{CC84784C-4723-4662-8534-118035AA79BF}">
      <dgm:prSet/>
      <dgm:spPr/>
      <dgm:t>
        <a:bodyPr/>
        <a:lstStyle/>
        <a:p>
          <a:endParaRPr lang="en-IN"/>
        </a:p>
      </dgm:t>
    </dgm:pt>
    <dgm:pt modelId="{316D82D7-AB6B-4960-A9D3-FE3BA66E5A01}" type="sibTrans" cxnId="{CC84784C-4723-4662-8534-118035AA79BF}">
      <dgm:prSet/>
      <dgm:spPr/>
      <dgm:t>
        <a:bodyPr/>
        <a:lstStyle/>
        <a:p>
          <a:endParaRPr lang="en-IN"/>
        </a:p>
      </dgm:t>
    </dgm:pt>
    <dgm:pt modelId="{18E573E4-89A1-486A-BCEF-19FB649EEA29}">
      <dgm:prSet custT="1"/>
      <dgm:spPr/>
      <dgm:t>
        <a:bodyPr/>
        <a:lstStyle/>
        <a:p>
          <a:r>
            <a:rPr lang="en-GB" sz="1200" dirty="0">
              <a:solidFill>
                <a:prstClr val="black"/>
              </a:solidFill>
              <a:ea typeface="Times New Roman" pitchFamily="18" charset="0"/>
              <a:cs typeface="Arial" pitchFamily="34" charset="0"/>
            </a:rPr>
            <a:t>More settled and resourceful because of the teams</a:t>
          </a:r>
        </a:p>
      </dgm:t>
    </dgm:pt>
    <dgm:pt modelId="{4030449B-5C6D-4670-96AC-DD90CC7AA99F}" type="parTrans" cxnId="{5D52CEDA-04EE-4B64-B747-77432275E95E}">
      <dgm:prSet/>
      <dgm:spPr/>
      <dgm:t>
        <a:bodyPr/>
        <a:lstStyle/>
        <a:p>
          <a:endParaRPr lang="en-IN"/>
        </a:p>
      </dgm:t>
    </dgm:pt>
    <dgm:pt modelId="{77B65153-DB94-4BA7-A02B-90AB39B5C4F0}" type="sibTrans" cxnId="{5D52CEDA-04EE-4B64-B747-77432275E95E}">
      <dgm:prSet/>
      <dgm:spPr/>
      <dgm:t>
        <a:bodyPr/>
        <a:lstStyle/>
        <a:p>
          <a:endParaRPr lang="en-IN"/>
        </a:p>
      </dgm:t>
    </dgm:pt>
    <dgm:pt modelId="{067DC02B-8DDC-4FD6-99C4-110CD3D04091}">
      <dgm:prSet custT="1"/>
      <dgm:spPr/>
      <dgm:t>
        <a:bodyPr/>
        <a:lstStyle/>
        <a:p>
          <a:r>
            <a:rPr lang="en-GB" sz="1200" dirty="0">
              <a:solidFill>
                <a:prstClr val="black"/>
              </a:solidFill>
              <a:ea typeface="Times New Roman" pitchFamily="18" charset="0"/>
              <a:cs typeface="Arial" pitchFamily="34" charset="0"/>
            </a:rPr>
            <a:t>Feel energetic and passionate</a:t>
          </a:r>
        </a:p>
      </dgm:t>
    </dgm:pt>
    <dgm:pt modelId="{0FD7A1D4-FB02-4F12-A975-685142237ECB}" type="parTrans" cxnId="{2C26446A-3427-4E9B-814F-9061C8D53DAC}">
      <dgm:prSet/>
      <dgm:spPr/>
      <dgm:t>
        <a:bodyPr/>
        <a:lstStyle/>
        <a:p>
          <a:endParaRPr lang="en-IN"/>
        </a:p>
      </dgm:t>
    </dgm:pt>
    <dgm:pt modelId="{FC2A7A2B-5D1C-45C6-8EAC-A339169E83F5}" type="sibTrans" cxnId="{2C26446A-3427-4E9B-814F-9061C8D53DAC}">
      <dgm:prSet/>
      <dgm:spPr/>
      <dgm:t>
        <a:bodyPr/>
        <a:lstStyle/>
        <a:p>
          <a:endParaRPr lang="en-IN"/>
        </a:p>
      </dgm:t>
    </dgm:pt>
    <dgm:pt modelId="{B5C383E1-3A4C-495D-A89F-4F91E9D527E0}">
      <dgm:prSet custT="1"/>
      <dgm:spPr/>
      <dgm:t>
        <a:bodyPr/>
        <a:lstStyle/>
        <a:p>
          <a:r>
            <a:rPr lang="en-GB" sz="1200" dirty="0">
              <a:solidFill>
                <a:prstClr val="black"/>
              </a:solidFill>
              <a:ea typeface="Times New Roman" pitchFamily="18" charset="0"/>
              <a:cs typeface="Arial" pitchFamily="34" charset="0"/>
            </a:rPr>
            <a:t>Feel like getting the best out of the team.</a:t>
          </a:r>
        </a:p>
      </dgm:t>
    </dgm:pt>
    <dgm:pt modelId="{6634403E-57C4-466A-B033-B7E1D741675F}" type="parTrans" cxnId="{96BD1A2C-5402-4AE1-8013-B456C0959F74}">
      <dgm:prSet/>
      <dgm:spPr/>
      <dgm:t>
        <a:bodyPr/>
        <a:lstStyle/>
        <a:p>
          <a:endParaRPr lang="en-IN"/>
        </a:p>
      </dgm:t>
    </dgm:pt>
    <dgm:pt modelId="{D09C3A5B-BC7F-4E87-B750-E5D70404CB50}" type="sibTrans" cxnId="{96BD1A2C-5402-4AE1-8013-B456C0959F74}">
      <dgm:prSet/>
      <dgm:spPr/>
      <dgm:t>
        <a:bodyPr/>
        <a:lstStyle/>
        <a:p>
          <a:endParaRPr lang="en-IN"/>
        </a:p>
      </dgm:t>
    </dgm:pt>
    <dgm:pt modelId="{EA964839-F3BA-41D3-96CD-C2088BA353EB}">
      <dgm:prSet/>
      <dgm:spPr/>
      <dgm:t>
        <a:bodyPr/>
        <a:lstStyle/>
        <a:p>
          <a:endParaRPr lang="en-GB" sz="1100" dirty="0">
            <a:solidFill>
              <a:schemeClr val="accent6">
                <a:lumMod val="75000"/>
              </a:schemeClr>
            </a:solidFill>
          </a:endParaRPr>
        </a:p>
      </dgm:t>
    </dgm:pt>
    <dgm:pt modelId="{DC492344-F063-402D-9754-20D7344A863E}" type="parTrans" cxnId="{3C03DFF5-C325-443F-939E-3F8F5A5E67C4}">
      <dgm:prSet/>
      <dgm:spPr/>
      <dgm:t>
        <a:bodyPr/>
        <a:lstStyle/>
        <a:p>
          <a:endParaRPr lang="en-IN"/>
        </a:p>
      </dgm:t>
    </dgm:pt>
    <dgm:pt modelId="{2BFFEA66-0D77-43D1-A54D-E7FCB63AF0DF}" type="sibTrans" cxnId="{3C03DFF5-C325-443F-939E-3F8F5A5E67C4}">
      <dgm:prSet/>
      <dgm:spPr/>
      <dgm:t>
        <a:bodyPr/>
        <a:lstStyle/>
        <a:p>
          <a:endParaRPr lang="en-IN"/>
        </a:p>
      </dgm:t>
    </dgm:pt>
    <dgm:pt modelId="{01D8E32A-1293-480C-B966-B209E37B5F39}" type="pres">
      <dgm:prSet presAssocID="{60FCCB87-CF2F-4E40-B322-24683025A8E8}" presName="Name0" presStyleCnt="0">
        <dgm:presLayoutVars>
          <dgm:dir/>
          <dgm:animLvl val="lvl"/>
          <dgm:resizeHandles/>
        </dgm:presLayoutVars>
      </dgm:prSet>
      <dgm:spPr/>
      <dgm:t>
        <a:bodyPr/>
        <a:lstStyle/>
        <a:p>
          <a:endParaRPr lang="en-US"/>
        </a:p>
      </dgm:t>
    </dgm:pt>
    <dgm:pt modelId="{06ADA74F-8553-428B-9E18-A9B974161BC9}" type="pres">
      <dgm:prSet presAssocID="{DFAFE6A0-BF9C-45BF-8C9E-0D13394C5073}" presName="linNode" presStyleCnt="0"/>
      <dgm:spPr/>
    </dgm:pt>
    <dgm:pt modelId="{07E0F3CD-A371-4C08-BE2F-726776B7BB53}" type="pres">
      <dgm:prSet presAssocID="{DFAFE6A0-BF9C-45BF-8C9E-0D13394C5073}" presName="parentShp" presStyleLbl="node1" presStyleIdx="0" presStyleCnt="3">
        <dgm:presLayoutVars>
          <dgm:bulletEnabled val="1"/>
        </dgm:presLayoutVars>
      </dgm:prSet>
      <dgm:spPr/>
      <dgm:t>
        <a:bodyPr/>
        <a:lstStyle/>
        <a:p>
          <a:endParaRPr lang="en-US"/>
        </a:p>
      </dgm:t>
    </dgm:pt>
    <dgm:pt modelId="{49521D93-18E7-4B00-A616-3147FF888F06}" type="pres">
      <dgm:prSet presAssocID="{DFAFE6A0-BF9C-45BF-8C9E-0D13394C5073}" presName="childShp" presStyleLbl="bgAccFollowNode1" presStyleIdx="0" presStyleCnt="3">
        <dgm:presLayoutVars>
          <dgm:bulletEnabled val="1"/>
        </dgm:presLayoutVars>
      </dgm:prSet>
      <dgm:spPr/>
      <dgm:t>
        <a:bodyPr/>
        <a:lstStyle/>
        <a:p>
          <a:endParaRPr lang="en-US"/>
        </a:p>
      </dgm:t>
    </dgm:pt>
    <dgm:pt modelId="{D82D4FDA-FF38-4AB4-8CBB-516BEF813220}" type="pres">
      <dgm:prSet presAssocID="{EF4FEE26-D306-4C09-9387-EA76F57C75D6}" presName="spacing" presStyleCnt="0"/>
      <dgm:spPr/>
    </dgm:pt>
    <dgm:pt modelId="{4C0990CB-6B7E-494A-A8F2-1B1CA8BEAB62}" type="pres">
      <dgm:prSet presAssocID="{0535C728-213E-48DD-BFE9-4493DDD6EC21}" presName="linNode" presStyleCnt="0"/>
      <dgm:spPr/>
    </dgm:pt>
    <dgm:pt modelId="{FC64C58A-0679-41D3-9F75-927B004B4A7D}" type="pres">
      <dgm:prSet presAssocID="{0535C728-213E-48DD-BFE9-4493DDD6EC21}" presName="parentShp" presStyleLbl="node1" presStyleIdx="1" presStyleCnt="3">
        <dgm:presLayoutVars>
          <dgm:bulletEnabled val="1"/>
        </dgm:presLayoutVars>
      </dgm:prSet>
      <dgm:spPr/>
      <dgm:t>
        <a:bodyPr/>
        <a:lstStyle/>
        <a:p>
          <a:endParaRPr lang="en-US"/>
        </a:p>
      </dgm:t>
    </dgm:pt>
    <dgm:pt modelId="{AD07AB96-F63B-4B8C-A5C3-5500DD197D9F}" type="pres">
      <dgm:prSet presAssocID="{0535C728-213E-48DD-BFE9-4493DDD6EC21}" presName="childShp" presStyleLbl="bgAccFollowNode1" presStyleIdx="1" presStyleCnt="3">
        <dgm:presLayoutVars>
          <dgm:bulletEnabled val="1"/>
        </dgm:presLayoutVars>
      </dgm:prSet>
      <dgm:spPr/>
      <dgm:t>
        <a:bodyPr/>
        <a:lstStyle/>
        <a:p>
          <a:endParaRPr lang="en-US"/>
        </a:p>
      </dgm:t>
    </dgm:pt>
    <dgm:pt modelId="{BF207896-D072-4B13-A102-9B79F795870A}" type="pres">
      <dgm:prSet presAssocID="{787F1A76-4FBD-40AE-9A0B-F30E591D1AD4}" presName="spacing" presStyleCnt="0"/>
      <dgm:spPr/>
    </dgm:pt>
    <dgm:pt modelId="{5AA8E735-FAB6-4049-98DF-3143A430E535}" type="pres">
      <dgm:prSet presAssocID="{E438BEB4-DA0A-41B6-94C7-508F075C684A}" presName="linNode" presStyleCnt="0"/>
      <dgm:spPr/>
    </dgm:pt>
    <dgm:pt modelId="{8075B4AA-697C-4B2D-B837-9176D2DC2C0C}" type="pres">
      <dgm:prSet presAssocID="{E438BEB4-DA0A-41B6-94C7-508F075C684A}" presName="parentShp" presStyleLbl="node1" presStyleIdx="2" presStyleCnt="3" custLinFactNeighborX="-46618" custLinFactNeighborY="-6768">
        <dgm:presLayoutVars>
          <dgm:bulletEnabled val="1"/>
        </dgm:presLayoutVars>
      </dgm:prSet>
      <dgm:spPr/>
      <dgm:t>
        <a:bodyPr/>
        <a:lstStyle/>
        <a:p>
          <a:endParaRPr lang="en-US"/>
        </a:p>
      </dgm:t>
    </dgm:pt>
    <dgm:pt modelId="{69A3F41E-7203-416A-9B76-AFDF89B800D8}" type="pres">
      <dgm:prSet presAssocID="{E438BEB4-DA0A-41B6-94C7-508F075C684A}" presName="childShp" presStyleLbl="bgAccFollowNode1" presStyleIdx="2" presStyleCnt="3">
        <dgm:presLayoutVars>
          <dgm:bulletEnabled val="1"/>
        </dgm:presLayoutVars>
      </dgm:prSet>
      <dgm:spPr/>
      <dgm:t>
        <a:bodyPr/>
        <a:lstStyle/>
        <a:p>
          <a:endParaRPr lang="en-US"/>
        </a:p>
      </dgm:t>
    </dgm:pt>
  </dgm:ptLst>
  <dgm:cxnLst>
    <dgm:cxn modelId="{EBA88061-8B63-4A8E-A4ED-5329F9857982}" type="presOf" srcId="{EA964839-F3BA-41D3-96CD-C2088BA353EB}" destId="{69A3F41E-7203-416A-9B76-AFDF89B800D8}" srcOrd="0" destOrd="4" presId="urn:microsoft.com/office/officeart/2005/8/layout/vList6"/>
    <dgm:cxn modelId="{90363695-65B0-42B0-8232-5F51C2EF33C9}" srcId="{0535C728-213E-48DD-BFE9-4493DDD6EC21}" destId="{BF37D244-B489-4E77-8D34-60A1A1FA374F}" srcOrd="1" destOrd="0" parTransId="{7B586328-1D15-47DA-97E0-89055DBC9B1F}" sibTransId="{1D73E874-15C6-463F-A3B5-95997A920026}"/>
    <dgm:cxn modelId="{02A5B376-3F2F-4950-9565-BEA0F953DF2B}" type="presOf" srcId="{DFAFE6A0-BF9C-45BF-8C9E-0D13394C5073}" destId="{07E0F3CD-A371-4C08-BE2F-726776B7BB53}" srcOrd="0" destOrd="0" presId="urn:microsoft.com/office/officeart/2005/8/layout/vList6"/>
    <dgm:cxn modelId="{F03C3ACD-8074-4579-926B-718E051740E9}" srcId="{60FCCB87-CF2F-4E40-B322-24683025A8E8}" destId="{E438BEB4-DA0A-41B6-94C7-508F075C684A}" srcOrd="2" destOrd="0" parTransId="{DDDE290F-216C-4663-AFD8-3113F68B337E}" sibTransId="{CEF49C3E-811D-4EA7-9326-0CE0F404F5A8}"/>
    <dgm:cxn modelId="{65BBE2BA-4EB2-4A95-9C63-1765B28AE381}" type="presOf" srcId="{0669A577-0F68-419B-BA5F-97D1DDE59D3C}" destId="{49521D93-18E7-4B00-A616-3147FF888F06}" srcOrd="0" destOrd="2" presId="urn:microsoft.com/office/officeart/2005/8/layout/vList6"/>
    <dgm:cxn modelId="{C87F174A-1D38-44D8-B9DE-2149B80D2FDB}" srcId="{60FCCB87-CF2F-4E40-B322-24683025A8E8}" destId="{DFAFE6A0-BF9C-45BF-8C9E-0D13394C5073}" srcOrd="0" destOrd="0" parTransId="{3AAFC379-B74A-422D-9A66-5023AA7F75A9}" sibTransId="{EF4FEE26-D306-4C09-9387-EA76F57C75D6}"/>
    <dgm:cxn modelId="{4F2E6DEA-B2D6-4B6C-9B4A-BB8E7CE69698}" srcId="{DFAFE6A0-BF9C-45BF-8C9E-0D13394C5073}" destId="{32567D5F-DE48-4FD6-919E-92A3720FDAF1}" srcOrd="3" destOrd="0" parTransId="{56EF3A11-E5BE-42E3-B22A-94FA1C876F19}" sibTransId="{230B47DC-AB63-42C1-9E18-C8ACD12946BF}"/>
    <dgm:cxn modelId="{A95BA67D-5002-4219-837C-89AD24F16D0F}" srcId="{E438BEB4-DA0A-41B6-94C7-508F075C684A}" destId="{56286913-5FA7-45BE-8AD1-1A499CCAFFE6}" srcOrd="0" destOrd="0" parTransId="{C84C321D-7ECD-489A-86A9-0591D07A4011}" sibTransId="{506FC69A-C3D6-4111-8840-2F8A40BDAFD2}"/>
    <dgm:cxn modelId="{9C38B70B-1353-43F2-8115-0E2E2E3A25DE}" type="presOf" srcId="{067DC02B-8DDC-4FD6-99C4-110CD3D04091}" destId="{69A3F41E-7203-416A-9B76-AFDF89B800D8}" srcOrd="0" destOrd="2" presId="urn:microsoft.com/office/officeart/2005/8/layout/vList6"/>
    <dgm:cxn modelId="{975D2B44-CE59-41D5-931F-C9FD704331AD}" type="presOf" srcId="{0535C728-213E-48DD-BFE9-4493DDD6EC21}" destId="{FC64C58A-0679-41D3-9F75-927B004B4A7D}" srcOrd="0" destOrd="0" presId="urn:microsoft.com/office/officeart/2005/8/layout/vList6"/>
    <dgm:cxn modelId="{8A591698-D8C4-400F-82A1-467CDEDEB212}" srcId="{0535C728-213E-48DD-BFE9-4493DDD6EC21}" destId="{142B56CC-EA5B-4DFA-9A3C-155D352AD35A}" srcOrd="0" destOrd="0" parTransId="{EEDC6E95-C3D8-4E16-9E21-1721153012D0}" sibTransId="{F3CA11DE-612B-4A3C-83D7-0C5BC7784ABA}"/>
    <dgm:cxn modelId="{FF6CC677-1BE6-4410-A568-3E9F92F9A37E}" type="presOf" srcId="{E992680A-FC6C-4FAA-AC31-B48A69C22119}" destId="{49521D93-18E7-4B00-A616-3147FF888F06}" srcOrd="0" destOrd="0" presId="urn:microsoft.com/office/officeart/2005/8/layout/vList6"/>
    <dgm:cxn modelId="{7A60A2C1-4CFA-4159-8EDD-C430564E6BEE}" type="presOf" srcId="{BF37D244-B489-4E77-8D34-60A1A1FA374F}" destId="{AD07AB96-F63B-4B8C-A5C3-5500DD197D9F}" srcOrd="0" destOrd="1" presId="urn:microsoft.com/office/officeart/2005/8/layout/vList6"/>
    <dgm:cxn modelId="{F153C578-C13D-4363-9626-24C91E6F657F}" type="presOf" srcId="{E438BEB4-DA0A-41B6-94C7-508F075C684A}" destId="{8075B4AA-697C-4B2D-B837-9176D2DC2C0C}" srcOrd="0" destOrd="0" presId="urn:microsoft.com/office/officeart/2005/8/layout/vList6"/>
    <dgm:cxn modelId="{86D0EE7A-558B-4EE8-8933-20A7694DF98C}" type="presOf" srcId="{5945B8E5-EC6E-4CFF-860C-26AF5B461EAD}" destId="{AD07AB96-F63B-4B8C-A5C3-5500DD197D9F}" srcOrd="0" destOrd="2" presId="urn:microsoft.com/office/officeart/2005/8/layout/vList6"/>
    <dgm:cxn modelId="{23D8C568-8DAC-4504-A9AF-EBB4CFB3D8C2}" type="presOf" srcId="{56286913-5FA7-45BE-8AD1-1A499CCAFFE6}" destId="{69A3F41E-7203-416A-9B76-AFDF89B800D8}" srcOrd="0" destOrd="0" presId="urn:microsoft.com/office/officeart/2005/8/layout/vList6"/>
    <dgm:cxn modelId="{5D52CEDA-04EE-4B64-B747-77432275E95E}" srcId="{E438BEB4-DA0A-41B6-94C7-508F075C684A}" destId="{18E573E4-89A1-486A-BCEF-19FB649EEA29}" srcOrd="1" destOrd="0" parTransId="{4030449B-5C6D-4670-96AC-DD90CC7AA99F}" sibTransId="{77B65153-DB94-4BA7-A02B-90AB39B5C4F0}"/>
    <dgm:cxn modelId="{2C26446A-3427-4E9B-814F-9061C8D53DAC}" srcId="{E438BEB4-DA0A-41B6-94C7-508F075C684A}" destId="{067DC02B-8DDC-4FD6-99C4-110CD3D04091}" srcOrd="2" destOrd="0" parTransId="{0FD7A1D4-FB02-4F12-A975-685142237ECB}" sibTransId="{FC2A7A2B-5D1C-45C6-8EAC-A339169E83F5}"/>
    <dgm:cxn modelId="{F57DE8EB-D1B8-4FD6-8A66-5AFEA087D210}" type="presOf" srcId="{B5C383E1-3A4C-495D-A89F-4F91E9D527E0}" destId="{69A3F41E-7203-416A-9B76-AFDF89B800D8}" srcOrd="0" destOrd="3" presId="urn:microsoft.com/office/officeart/2005/8/layout/vList6"/>
    <dgm:cxn modelId="{471328DA-670E-4228-8176-F00F84D2EC16}" srcId="{DFAFE6A0-BF9C-45BF-8C9E-0D13394C5073}" destId="{0669A577-0F68-419B-BA5F-97D1DDE59D3C}" srcOrd="2" destOrd="0" parTransId="{85B09FF2-C892-4219-BD4A-0994A318D6C8}" sibTransId="{3A06C59C-134D-4BAC-94CE-6708F9CDC000}"/>
    <dgm:cxn modelId="{E5E4BD95-BA23-40B2-AA62-335650DBBD01}" srcId="{DFAFE6A0-BF9C-45BF-8C9E-0D13394C5073}" destId="{A7C08C94-BF69-4D62-A788-42783CD13F02}" srcOrd="1" destOrd="0" parTransId="{25F775E3-5DD9-4E5F-A934-CFBF4A71B9E4}" sibTransId="{4A3D04FC-3AE7-4FF6-A2C6-3C621D6533C1}"/>
    <dgm:cxn modelId="{B864D19F-5132-486B-8C50-3A1676B8F6F9}" type="presOf" srcId="{32567D5F-DE48-4FD6-919E-92A3720FDAF1}" destId="{49521D93-18E7-4B00-A616-3147FF888F06}" srcOrd="0" destOrd="3" presId="urn:microsoft.com/office/officeart/2005/8/layout/vList6"/>
    <dgm:cxn modelId="{0C813FAA-9048-4D3C-B871-9C10D692E0C0}" type="presOf" srcId="{60FCCB87-CF2F-4E40-B322-24683025A8E8}" destId="{01D8E32A-1293-480C-B966-B209E37B5F39}" srcOrd="0" destOrd="0" presId="urn:microsoft.com/office/officeart/2005/8/layout/vList6"/>
    <dgm:cxn modelId="{E09EA3FA-A963-406C-8541-664724B1212A}" type="presOf" srcId="{A7C08C94-BF69-4D62-A788-42783CD13F02}" destId="{49521D93-18E7-4B00-A616-3147FF888F06}" srcOrd="0" destOrd="1" presId="urn:microsoft.com/office/officeart/2005/8/layout/vList6"/>
    <dgm:cxn modelId="{08A6F988-45C6-4262-B280-EA6605D63DD1}" type="presOf" srcId="{18E573E4-89A1-486A-BCEF-19FB649EEA29}" destId="{69A3F41E-7203-416A-9B76-AFDF89B800D8}" srcOrd="0" destOrd="1" presId="urn:microsoft.com/office/officeart/2005/8/layout/vList6"/>
    <dgm:cxn modelId="{F8BFA072-6ACD-4077-9F18-8D0BAD34385B}" srcId="{DFAFE6A0-BF9C-45BF-8C9E-0D13394C5073}" destId="{E992680A-FC6C-4FAA-AC31-B48A69C22119}" srcOrd="0" destOrd="0" parTransId="{53AEEF27-880C-4497-86AA-D6B11082370A}" sibTransId="{E7EAC4BC-EBD9-4DA3-A6C8-D837B9A3BFF9}"/>
    <dgm:cxn modelId="{7D41AAEF-A7DD-4928-8B2D-3E6913ECDDB2}" srcId="{60FCCB87-CF2F-4E40-B322-24683025A8E8}" destId="{0535C728-213E-48DD-BFE9-4493DDD6EC21}" srcOrd="1" destOrd="0" parTransId="{965415E3-CC92-4435-B5F9-231BDF3BBA96}" sibTransId="{787F1A76-4FBD-40AE-9A0B-F30E591D1AD4}"/>
    <dgm:cxn modelId="{3C03DFF5-C325-443F-939E-3F8F5A5E67C4}" srcId="{E438BEB4-DA0A-41B6-94C7-508F075C684A}" destId="{EA964839-F3BA-41D3-96CD-C2088BA353EB}" srcOrd="4" destOrd="0" parTransId="{DC492344-F063-402D-9754-20D7344A863E}" sibTransId="{2BFFEA66-0D77-43D1-A54D-E7FCB63AF0DF}"/>
    <dgm:cxn modelId="{CC84784C-4723-4662-8534-118035AA79BF}" srcId="{0535C728-213E-48DD-BFE9-4493DDD6EC21}" destId="{5945B8E5-EC6E-4CFF-860C-26AF5B461EAD}" srcOrd="2" destOrd="0" parTransId="{D9C47E1F-4F87-4FA2-A768-4C4007FB7757}" sibTransId="{316D82D7-AB6B-4960-A9D3-FE3BA66E5A01}"/>
    <dgm:cxn modelId="{96BD1A2C-5402-4AE1-8013-B456C0959F74}" srcId="{E438BEB4-DA0A-41B6-94C7-508F075C684A}" destId="{B5C383E1-3A4C-495D-A89F-4F91E9D527E0}" srcOrd="3" destOrd="0" parTransId="{6634403E-57C4-466A-B033-B7E1D741675F}" sibTransId="{D09C3A5B-BC7F-4E87-B750-E5D70404CB50}"/>
    <dgm:cxn modelId="{716FD5C3-5AE6-4634-B5B7-FA9F858BBA20}" type="presOf" srcId="{142B56CC-EA5B-4DFA-9A3C-155D352AD35A}" destId="{AD07AB96-F63B-4B8C-A5C3-5500DD197D9F}" srcOrd="0" destOrd="0" presId="urn:microsoft.com/office/officeart/2005/8/layout/vList6"/>
    <dgm:cxn modelId="{27394C48-3558-432B-BD0C-47C3E5E3E9FE}" type="presParOf" srcId="{01D8E32A-1293-480C-B966-B209E37B5F39}" destId="{06ADA74F-8553-428B-9E18-A9B974161BC9}" srcOrd="0" destOrd="0" presId="urn:microsoft.com/office/officeart/2005/8/layout/vList6"/>
    <dgm:cxn modelId="{D11727F5-008D-4199-AF92-B4322ECB422D}" type="presParOf" srcId="{06ADA74F-8553-428B-9E18-A9B974161BC9}" destId="{07E0F3CD-A371-4C08-BE2F-726776B7BB53}" srcOrd="0" destOrd="0" presId="urn:microsoft.com/office/officeart/2005/8/layout/vList6"/>
    <dgm:cxn modelId="{E8C53B22-DECB-44D6-92D9-F8C06D10D6E2}" type="presParOf" srcId="{06ADA74F-8553-428B-9E18-A9B974161BC9}" destId="{49521D93-18E7-4B00-A616-3147FF888F06}" srcOrd="1" destOrd="0" presId="urn:microsoft.com/office/officeart/2005/8/layout/vList6"/>
    <dgm:cxn modelId="{279B512A-D17F-43B0-B81A-C9649602FDE1}" type="presParOf" srcId="{01D8E32A-1293-480C-B966-B209E37B5F39}" destId="{D82D4FDA-FF38-4AB4-8CBB-516BEF813220}" srcOrd="1" destOrd="0" presId="urn:microsoft.com/office/officeart/2005/8/layout/vList6"/>
    <dgm:cxn modelId="{2B3DF46C-81FB-4200-A650-C72B677EA660}" type="presParOf" srcId="{01D8E32A-1293-480C-B966-B209E37B5F39}" destId="{4C0990CB-6B7E-494A-A8F2-1B1CA8BEAB62}" srcOrd="2" destOrd="0" presId="urn:microsoft.com/office/officeart/2005/8/layout/vList6"/>
    <dgm:cxn modelId="{C7871E3C-9800-43A4-B5CE-E77E7845F18D}" type="presParOf" srcId="{4C0990CB-6B7E-494A-A8F2-1B1CA8BEAB62}" destId="{FC64C58A-0679-41D3-9F75-927B004B4A7D}" srcOrd="0" destOrd="0" presId="urn:microsoft.com/office/officeart/2005/8/layout/vList6"/>
    <dgm:cxn modelId="{3765DCAF-24D6-4C10-93CD-FD799E69F7BA}" type="presParOf" srcId="{4C0990CB-6B7E-494A-A8F2-1B1CA8BEAB62}" destId="{AD07AB96-F63B-4B8C-A5C3-5500DD197D9F}" srcOrd="1" destOrd="0" presId="urn:microsoft.com/office/officeart/2005/8/layout/vList6"/>
    <dgm:cxn modelId="{47D0438F-1B48-49A5-94AE-095BDB7BF8EB}" type="presParOf" srcId="{01D8E32A-1293-480C-B966-B209E37B5F39}" destId="{BF207896-D072-4B13-A102-9B79F795870A}" srcOrd="3" destOrd="0" presId="urn:microsoft.com/office/officeart/2005/8/layout/vList6"/>
    <dgm:cxn modelId="{9FA03AB0-3750-4177-B851-901D7751515A}" type="presParOf" srcId="{01D8E32A-1293-480C-B966-B209E37B5F39}" destId="{5AA8E735-FAB6-4049-98DF-3143A430E535}" srcOrd="4" destOrd="0" presId="urn:microsoft.com/office/officeart/2005/8/layout/vList6"/>
    <dgm:cxn modelId="{55A1DFCE-6A83-4217-B749-2B390AF3A2AD}" type="presParOf" srcId="{5AA8E735-FAB6-4049-98DF-3143A430E535}" destId="{8075B4AA-697C-4B2D-B837-9176D2DC2C0C}" srcOrd="0" destOrd="0" presId="urn:microsoft.com/office/officeart/2005/8/layout/vList6"/>
    <dgm:cxn modelId="{D7F56824-7C2B-442A-8358-4400E33E48AC}" type="presParOf" srcId="{5AA8E735-FAB6-4049-98DF-3143A430E535}" destId="{69A3F41E-7203-416A-9B76-AFDF89B800D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7E63BD-A66E-40B3-A24D-309E66490615}"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IN"/>
        </a:p>
      </dgm:t>
    </dgm:pt>
    <dgm:pt modelId="{0370E95F-B7D5-4F9C-A159-0484CB4D1378}">
      <dgm:prSet phldrT="[Text]"/>
      <dgm:spPr/>
      <dgm:t>
        <a:bodyPr/>
        <a:lstStyle/>
        <a:p>
          <a:r>
            <a:rPr lang="en-IN" dirty="0"/>
            <a:t>From the HR</a:t>
          </a:r>
        </a:p>
      </dgm:t>
    </dgm:pt>
    <dgm:pt modelId="{37FF468C-648E-4B98-B848-A3A8E742689A}" type="parTrans" cxnId="{551B603D-88B2-480F-B507-2D9C0B76FBDB}">
      <dgm:prSet/>
      <dgm:spPr/>
      <dgm:t>
        <a:bodyPr/>
        <a:lstStyle/>
        <a:p>
          <a:endParaRPr lang="en-IN"/>
        </a:p>
      </dgm:t>
    </dgm:pt>
    <dgm:pt modelId="{5F4BAD17-3DDB-4155-8B5E-266ECE87C501}" type="sibTrans" cxnId="{551B603D-88B2-480F-B507-2D9C0B76FBDB}">
      <dgm:prSet/>
      <dgm:spPr/>
      <dgm:t>
        <a:bodyPr/>
        <a:lstStyle/>
        <a:p>
          <a:endParaRPr lang="en-IN"/>
        </a:p>
      </dgm:t>
    </dgm:pt>
    <dgm:pt modelId="{6698A830-0CAE-42A8-B14F-FC4645C4BF79}">
      <dgm:prSet phldrT="[Text]"/>
      <dgm:spPr/>
      <dgm:t>
        <a:bodyPr/>
        <a:lstStyle/>
        <a:p>
          <a:r>
            <a:rPr lang="en-IN" dirty="0"/>
            <a:t>There is a lack of ownership in the way in which delegation is currently happening.</a:t>
          </a:r>
        </a:p>
      </dgm:t>
    </dgm:pt>
    <dgm:pt modelId="{9D0F7D5F-DEE5-41C8-BC1E-AC0E25D9B4D2}" type="parTrans" cxnId="{9BB30E02-4EBE-4164-9009-B48C7ED8F70F}">
      <dgm:prSet/>
      <dgm:spPr/>
      <dgm:t>
        <a:bodyPr/>
        <a:lstStyle/>
        <a:p>
          <a:endParaRPr lang="en-IN"/>
        </a:p>
      </dgm:t>
    </dgm:pt>
    <dgm:pt modelId="{4A87CDEC-7871-42A4-8C44-3BE081756D33}" type="sibTrans" cxnId="{9BB30E02-4EBE-4164-9009-B48C7ED8F70F}">
      <dgm:prSet/>
      <dgm:spPr/>
      <dgm:t>
        <a:bodyPr/>
        <a:lstStyle/>
        <a:p>
          <a:endParaRPr lang="en-IN"/>
        </a:p>
      </dgm:t>
    </dgm:pt>
    <dgm:pt modelId="{9D6F8770-BE29-4126-9833-654D3371DBFA}">
      <dgm:prSet phldrT="[Text]"/>
      <dgm:spPr/>
      <dgm:t>
        <a:bodyPr/>
        <a:lstStyle/>
        <a:p>
          <a:r>
            <a:rPr lang="en-IN" dirty="0"/>
            <a:t>With so many tasks to be done, they need to learn how to prioritize and manage their time well.</a:t>
          </a:r>
        </a:p>
      </dgm:t>
    </dgm:pt>
    <dgm:pt modelId="{667784E6-A32D-4386-9CE0-64CAF62FEB98}" type="parTrans" cxnId="{C8E33E0D-9DD4-4B59-9766-70D904073533}">
      <dgm:prSet/>
      <dgm:spPr/>
      <dgm:t>
        <a:bodyPr/>
        <a:lstStyle/>
        <a:p>
          <a:endParaRPr lang="en-IN"/>
        </a:p>
      </dgm:t>
    </dgm:pt>
    <dgm:pt modelId="{F16D6EA9-38FB-4A9A-804C-095E755AD260}" type="sibTrans" cxnId="{C8E33E0D-9DD4-4B59-9766-70D904073533}">
      <dgm:prSet/>
      <dgm:spPr/>
      <dgm:t>
        <a:bodyPr/>
        <a:lstStyle/>
        <a:p>
          <a:endParaRPr lang="en-IN"/>
        </a:p>
      </dgm:t>
    </dgm:pt>
    <dgm:pt modelId="{6E0A909E-8242-46F0-8262-6189268F1E47}">
      <dgm:prSet phldrT="[Text]"/>
      <dgm:spPr/>
      <dgm:t>
        <a:bodyPr/>
        <a:lstStyle/>
        <a:p>
          <a:r>
            <a:rPr lang="en-IN" dirty="0"/>
            <a:t>From Participants</a:t>
          </a:r>
        </a:p>
      </dgm:t>
    </dgm:pt>
    <dgm:pt modelId="{6EFF6722-1520-4092-BBBB-DAC5E6C7B0E9}" type="parTrans" cxnId="{9321E801-8ADB-44C6-A4EB-46B0FCCCB1CA}">
      <dgm:prSet/>
      <dgm:spPr/>
      <dgm:t>
        <a:bodyPr/>
        <a:lstStyle/>
        <a:p>
          <a:endParaRPr lang="en-IN"/>
        </a:p>
      </dgm:t>
    </dgm:pt>
    <dgm:pt modelId="{6ECE66B9-E8A2-4245-B82D-74CBDBDC4D65}" type="sibTrans" cxnId="{9321E801-8ADB-44C6-A4EB-46B0FCCCB1CA}">
      <dgm:prSet/>
      <dgm:spPr/>
      <dgm:t>
        <a:bodyPr/>
        <a:lstStyle/>
        <a:p>
          <a:endParaRPr lang="en-IN"/>
        </a:p>
      </dgm:t>
    </dgm:pt>
    <dgm:pt modelId="{06689707-5C7D-4E7C-9751-3C2CF26AF977}">
      <dgm:prSet phldrT="[Text]"/>
      <dgm:spPr/>
      <dgm:t>
        <a:bodyPr/>
        <a:lstStyle/>
        <a:p>
          <a:r>
            <a:rPr lang="en-IN" dirty="0"/>
            <a:t>I am not able to tell people</a:t>
          </a:r>
        </a:p>
        <a:p>
          <a:r>
            <a:rPr lang="en-IN" dirty="0"/>
            <a:t>To do their jobs because a lot of them are much older than me.</a:t>
          </a:r>
        </a:p>
      </dgm:t>
    </dgm:pt>
    <dgm:pt modelId="{690AFF19-41E3-4F37-8699-7E825A7CD86C}" type="parTrans" cxnId="{81021727-9D57-4628-93ED-28FF4D08D864}">
      <dgm:prSet/>
      <dgm:spPr/>
      <dgm:t>
        <a:bodyPr/>
        <a:lstStyle/>
        <a:p>
          <a:endParaRPr lang="en-IN"/>
        </a:p>
      </dgm:t>
    </dgm:pt>
    <dgm:pt modelId="{055DB73D-A028-4EE9-BB21-76BAE06D8B51}" type="sibTrans" cxnId="{81021727-9D57-4628-93ED-28FF4D08D864}">
      <dgm:prSet/>
      <dgm:spPr/>
      <dgm:t>
        <a:bodyPr/>
        <a:lstStyle/>
        <a:p>
          <a:endParaRPr lang="en-IN"/>
        </a:p>
      </dgm:t>
    </dgm:pt>
    <dgm:pt modelId="{37F5112F-C2DA-4206-B312-38C664E2C149}">
      <dgm:prSet phldrT="[Text]"/>
      <dgm:spPr/>
      <dgm:t>
        <a:bodyPr/>
        <a:lstStyle/>
        <a:p>
          <a:r>
            <a:rPr lang="en-IN" dirty="0"/>
            <a:t>Time is the biggest constraint in our industry.</a:t>
          </a:r>
        </a:p>
      </dgm:t>
    </dgm:pt>
    <dgm:pt modelId="{E4B9295A-1DE6-4D9C-89F0-E790DD56D2F0}" type="parTrans" cxnId="{157FC68E-6D0F-4265-947B-399B31429945}">
      <dgm:prSet/>
      <dgm:spPr/>
      <dgm:t>
        <a:bodyPr/>
        <a:lstStyle/>
        <a:p>
          <a:endParaRPr lang="en-IN"/>
        </a:p>
      </dgm:t>
    </dgm:pt>
    <dgm:pt modelId="{8959DE03-64AF-4388-8903-74BBA01D948B}" type="sibTrans" cxnId="{157FC68E-6D0F-4265-947B-399B31429945}">
      <dgm:prSet/>
      <dgm:spPr/>
      <dgm:t>
        <a:bodyPr/>
        <a:lstStyle/>
        <a:p>
          <a:endParaRPr lang="en-IN"/>
        </a:p>
      </dgm:t>
    </dgm:pt>
    <dgm:pt modelId="{DF7622C9-89FF-4F9A-9525-9252FC9C3460}">
      <dgm:prSet phldrT="[Text]"/>
      <dgm:spPr/>
      <dgm:t>
        <a:bodyPr/>
        <a:lstStyle/>
        <a:p>
          <a:r>
            <a:rPr lang="en-IN" dirty="0"/>
            <a:t>Our Inferences</a:t>
          </a:r>
        </a:p>
      </dgm:t>
    </dgm:pt>
    <dgm:pt modelId="{BC1CDE01-C3E2-4C9B-A054-E9C0DC79D201}" type="parTrans" cxnId="{CB1043DB-4F56-4C82-9915-5D7E5C62132F}">
      <dgm:prSet/>
      <dgm:spPr/>
      <dgm:t>
        <a:bodyPr/>
        <a:lstStyle/>
        <a:p>
          <a:endParaRPr lang="en-IN"/>
        </a:p>
      </dgm:t>
    </dgm:pt>
    <dgm:pt modelId="{E02B0463-0148-4DCE-BF43-970925109F15}" type="sibTrans" cxnId="{CB1043DB-4F56-4C82-9915-5D7E5C62132F}">
      <dgm:prSet/>
      <dgm:spPr/>
      <dgm:t>
        <a:bodyPr/>
        <a:lstStyle/>
        <a:p>
          <a:endParaRPr lang="en-IN"/>
        </a:p>
      </dgm:t>
    </dgm:pt>
    <dgm:pt modelId="{E2C1C0CD-75EF-45E0-98FB-C2E3E55E3E8F}">
      <dgm:prSet phldrT="[Text]"/>
      <dgm:spPr/>
      <dgm:t>
        <a:bodyPr/>
        <a:lstStyle/>
        <a:p>
          <a:r>
            <a:rPr lang="en-IN" dirty="0"/>
            <a:t>The entire workshop will be on the idea of creating ownership for their roles as leaders and everything that comes with it.</a:t>
          </a:r>
        </a:p>
      </dgm:t>
    </dgm:pt>
    <dgm:pt modelId="{729EA2B5-8FA8-43AE-AA69-5FFD3AE547D2}" type="parTrans" cxnId="{DB2EF278-9560-4CCC-87D5-7301ABA164A4}">
      <dgm:prSet/>
      <dgm:spPr/>
      <dgm:t>
        <a:bodyPr/>
        <a:lstStyle/>
        <a:p>
          <a:endParaRPr lang="en-IN"/>
        </a:p>
      </dgm:t>
    </dgm:pt>
    <dgm:pt modelId="{E026D613-E20F-4419-81D5-992B766C9C0A}" type="sibTrans" cxnId="{DB2EF278-9560-4CCC-87D5-7301ABA164A4}">
      <dgm:prSet/>
      <dgm:spPr/>
      <dgm:t>
        <a:bodyPr/>
        <a:lstStyle/>
        <a:p>
          <a:endParaRPr lang="en-IN"/>
        </a:p>
      </dgm:t>
    </dgm:pt>
    <dgm:pt modelId="{5B3D7054-E357-4F59-AF54-4C0CD725CE4A}">
      <dgm:prSet phldrT="[Text]"/>
      <dgm:spPr/>
      <dgm:t>
        <a:bodyPr/>
        <a:lstStyle/>
        <a:p>
          <a:r>
            <a:rPr lang="en-IN" dirty="0"/>
            <a:t>This will be workshop to ready the participants to lead and manage – the multitasking, thinking big, and  building trust.</a:t>
          </a:r>
        </a:p>
      </dgm:t>
    </dgm:pt>
    <dgm:pt modelId="{E1F7CD70-B82E-48B9-B94E-29E1F740361E}" type="parTrans" cxnId="{19935F21-9A40-4BD9-BDA1-6557B61B0637}">
      <dgm:prSet/>
      <dgm:spPr/>
      <dgm:t>
        <a:bodyPr/>
        <a:lstStyle/>
        <a:p>
          <a:endParaRPr lang="en-IN"/>
        </a:p>
      </dgm:t>
    </dgm:pt>
    <dgm:pt modelId="{C5BD07BB-3561-4CE6-9A22-D5DFA534258B}" type="sibTrans" cxnId="{19935F21-9A40-4BD9-BDA1-6557B61B0637}">
      <dgm:prSet/>
      <dgm:spPr/>
      <dgm:t>
        <a:bodyPr/>
        <a:lstStyle/>
        <a:p>
          <a:endParaRPr lang="en-IN"/>
        </a:p>
      </dgm:t>
    </dgm:pt>
    <dgm:pt modelId="{585FA860-C1CF-4E42-8BC5-9AB1D52E7BBF}" type="pres">
      <dgm:prSet presAssocID="{907E63BD-A66E-40B3-A24D-309E66490615}" presName="theList" presStyleCnt="0">
        <dgm:presLayoutVars>
          <dgm:dir/>
          <dgm:animLvl val="lvl"/>
          <dgm:resizeHandles val="exact"/>
        </dgm:presLayoutVars>
      </dgm:prSet>
      <dgm:spPr/>
      <dgm:t>
        <a:bodyPr/>
        <a:lstStyle/>
        <a:p>
          <a:endParaRPr lang="en-US"/>
        </a:p>
      </dgm:t>
    </dgm:pt>
    <dgm:pt modelId="{F6D313AD-723F-48C1-BD2B-C2E434135C34}" type="pres">
      <dgm:prSet presAssocID="{0370E95F-B7D5-4F9C-A159-0484CB4D1378}" presName="compNode" presStyleCnt="0"/>
      <dgm:spPr/>
    </dgm:pt>
    <dgm:pt modelId="{CE5C55DB-096C-47C1-8DBA-4D2AACF9C716}" type="pres">
      <dgm:prSet presAssocID="{0370E95F-B7D5-4F9C-A159-0484CB4D1378}" presName="aNode" presStyleLbl="bgShp" presStyleIdx="0" presStyleCnt="3"/>
      <dgm:spPr/>
      <dgm:t>
        <a:bodyPr/>
        <a:lstStyle/>
        <a:p>
          <a:endParaRPr lang="en-US"/>
        </a:p>
      </dgm:t>
    </dgm:pt>
    <dgm:pt modelId="{5E5E5824-B028-48C9-B9E0-2B533E04A64C}" type="pres">
      <dgm:prSet presAssocID="{0370E95F-B7D5-4F9C-A159-0484CB4D1378}" presName="textNode" presStyleLbl="bgShp" presStyleIdx="0" presStyleCnt="3"/>
      <dgm:spPr/>
      <dgm:t>
        <a:bodyPr/>
        <a:lstStyle/>
        <a:p>
          <a:endParaRPr lang="en-US"/>
        </a:p>
      </dgm:t>
    </dgm:pt>
    <dgm:pt modelId="{0BC694E6-25C4-4E5E-9272-ECF0B326793B}" type="pres">
      <dgm:prSet presAssocID="{0370E95F-B7D5-4F9C-A159-0484CB4D1378}" presName="compChildNode" presStyleCnt="0"/>
      <dgm:spPr/>
    </dgm:pt>
    <dgm:pt modelId="{31D66573-81E2-4B90-994C-BEAFB43F071B}" type="pres">
      <dgm:prSet presAssocID="{0370E95F-B7D5-4F9C-A159-0484CB4D1378}" presName="theInnerList" presStyleCnt="0"/>
      <dgm:spPr/>
    </dgm:pt>
    <dgm:pt modelId="{BB297AB0-0031-41C4-8D6E-AD5A8B141713}" type="pres">
      <dgm:prSet presAssocID="{6698A830-0CAE-42A8-B14F-FC4645C4BF79}" presName="childNode" presStyleLbl="node1" presStyleIdx="0" presStyleCnt="6">
        <dgm:presLayoutVars>
          <dgm:bulletEnabled val="1"/>
        </dgm:presLayoutVars>
      </dgm:prSet>
      <dgm:spPr/>
      <dgm:t>
        <a:bodyPr/>
        <a:lstStyle/>
        <a:p>
          <a:endParaRPr lang="en-US"/>
        </a:p>
      </dgm:t>
    </dgm:pt>
    <dgm:pt modelId="{A0CF0D35-FA92-4101-A22A-BEABF965A18D}" type="pres">
      <dgm:prSet presAssocID="{6698A830-0CAE-42A8-B14F-FC4645C4BF79}" presName="aSpace2" presStyleCnt="0"/>
      <dgm:spPr/>
    </dgm:pt>
    <dgm:pt modelId="{5AD7850B-A436-4077-B827-9BAFE365A2C5}" type="pres">
      <dgm:prSet presAssocID="{9D6F8770-BE29-4126-9833-654D3371DBFA}" presName="childNode" presStyleLbl="node1" presStyleIdx="1" presStyleCnt="6">
        <dgm:presLayoutVars>
          <dgm:bulletEnabled val="1"/>
        </dgm:presLayoutVars>
      </dgm:prSet>
      <dgm:spPr/>
      <dgm:t>
        <a:bodyPr/>
        <a:lstStyle/>
        <a:p>
          <a:endParaRPr lang="en-US"/>
        </a:p>
      </dgm:t>
    </dgm:pt>
    <dgm:pt modelId="{4C7888AE-8B8A-427B-9E0D-0BDA95C665D3}" type="pres">
      <dgm:prSet presAssocID="{0370E95F-B7D5-4F9C-A159-0484CB4D1378}" presName="aSpace" presStyleCnt="0"/>
      <dgm:spPr/>
    </dgm:pt>
    <dgm:pt modelId="{3A050ECD-61E6-4AF0-8E0F-1378D31AA575}" type="pres">
      <dgm:prSet presAssocID="{6E0A909E-8242-46F0-8262-6189268F1E47}" presName="compNode" presStyleCnt="0"/>
      <dgm:spPr/>
    </dgm:pt>
    <dgm:pt modelId="{3A0B9ECA-17ED-4651-9C2C-EB757D4C4420}" type="pres">
      <dgm:prSet presAssocID="{6E0A909E-8242-46F0-8262-6189268F1E47}" presName="aNode" presStyleLbl="bgShp" presStyleIdx="1" presStyleCnt="3"/>
      <dgm:spPr/>
      <dgm:t>
        <a:bodyPr/>
        <a:lstStyle/>
        <a:p>
          <a:endParaRPr lang="en-US"/>
        </a:p>
      </dgm:t>
    </dgm:pt>
    <dgm:pt modelId="{AD4D11E8-400D-4493-B953-9EF7DA330D37}" type="pres">
      <dgm:prSet presAssocID="{6E0A909E-8242-46F0-8262-6189268F1E47}" presName="textNode" presStyleLbl="bgShp" presStyleIdx="1" presStyleCnt="3"/>
      <dgm:spPr/>
      <dgm:t>
        <a:bodyPr/>
        <a:lstStyle/>
        <a:p>
          <a:endParaRPr lang="en-US"/>
        </a:p>
      </dgm:t>
    </dgm:pt>
    <dgm:pt modelId="{48DE4580-E378-4538-924B-0B61DCD29D5D}" type="pres">
      <dgm:prSet presAssocID="{6E0A909E-8242-46F0-8262-6189268F1E47}" presName="compChildNode" presStyleCnt="0"/>
      <dgm:spPr/>
    </dgm:pt>
    <dgm:pt modelId="{7087C7D2-5081-4C65-9C44-E2107342040A}" type="pres">
      <dgm:prSet presAssocID="{6E0A909E-8242-46F0-8262-6189268F1E47}" presName="theInnerList" presStyleCnt="0"/>
      <dgm:spPr/>
    </dgm:pt>
    <dgm:pt modelId="{2F22D97B-5CAD-45BF-8558-A7FE6BE3AA0A}" type="pres">
      <dgm:prSet presAssocID="{06689707-5C7D-4E7C-9751-3C2CF26AF977}" presName="childNode" presStyleLbl="node1" presStyleIdx="2" presStyleCnt="6">
        <dgm:presLayoutVars>
          <dgm:bulletEnabled val="1"/>
        </dgm:presLayoutVars>
      </dgm:prSet>
      <dgm:spPr/>
      <dgm:t>
        <a:bodyPr/>
        <a:lstStyle/>
        <a:p>
          <a:endParaRPr lang="en-US"/>
        </a:p>
      </dgm:t>
    </dgm:pt>
    <dgm:pt modelId="{A5C12AE5-6120-48E5-A487-3C4454817D7F}" type="pres">
      <dgm:prSet presAssocID="{06689707-5C7D-4E7C-9751-3C2CF26AF977}" presName="aSpace2" presStyleCnt="0"/>
      <dgm:spPr/>
    </dgm:pt>
    <dgm:pt modelId="{7C97F548-6A02-4E34-B519-DF59CCBD8CE1}" type="pres">
      <dgm:prSet presAssocID="{37F5112F-C2DA-4206-B312-38C664E2C149}" presName="childNode" presStyleLbl="node1" presStyleIdx="3" presStyleCnt="6">
        <dgm:presLayoutVars>
          <dgm:bulletEnabled val="1"/>
        </dgm:presLayoutVars>
      </dgm:prSet>
      <dgm:spPr/>
      <dgm:t>
        <a:bodyPr/>
        <a:lstStyle/>
        <a:p>
          <a:endParaRPr lang="en-US"/>
        </a:p>
      </dgm:t>
    </dgm:pt>
    <dgm:pt modelId="{21207807-F0FE-40F3-B5E5-84B5FF2FED81}" type="pres">
      <dgm:prSet presAssocID="{6E0A909E-8242-46F0-8262-6189268F1E47}" presName="aSpace" presStyleCnt="0"/>
      <dgm:spPr/>
    </dgm:pt>
    <dgm:pt modelId="{7B6A3FBC-6D15-47F5-AAB2-D620C82806D1}" type="pres">
      <dgm:prSet presAssocID="{DF7622C9-89FF-4F9A-9525-9252FC9C3460}" presName="compNode" presStyleCnt="0"/>
      <dgm:spPr/>
    </dgm:pt>
    <dgm:pt modelId="{EC9C9846-2301-456D-A9C0-C8896B7B1431}" type="pres">
      <dgm:prSet presAssocID="{DF7622C9-89FF-4F9A-9525-9252FC9C3460}" presName="aNode" presStyleLbl="bgShp" presStyleIdx="2" presStyleCnt="3"/>
      <dgm:spPr/>
      <dgm:t>
        <a:bodyPr/>
        <a:lstStyle/>
        <a:p>
          <a:endParaRPr lang="en-US"/>
        </a:p>
      </dgm:t>
    </dgm:pt>
    <dgm:pt modelId="{4DBC2037-0AC0-4651-8A20-E253D4975D84}" type="pres">
      <dgm:prSet presAssocID="{DF7622C9-89FF-4F9A-9525-9252FC9C3460}" presName="textNode" presStyleLbl="bgShp" presStyleIdx="2" presStyleCnt="3"/>
      <dgm:spPr/>
      <dgm:t>
        <a:bodyPr/>
        <a:lstStyle/>
        <a:p>
          <a:endParaRPr lang="en-US"/>
        </a:p>
      </dgm:t>
    </dgm:pt>
    <dgm:pt modelId="{5D3DFEA3-9269-4683-BE1E-CDB7F8391866}" type="pres">
      <dgm:prSet presAssocID="{DF7622C9-89FF-4F9A-9525-9252FC9C3460}" presName="compChildNode" presStyleCnt="0"/>
      <dgm:spPr/>
    </dgm:pt>
    <dgm:pt modelId="{DC5F4818-31C9-4718-8ADC-EBF439277D42}" type="pres">
      <dgm:prSet presAssocID="{DF7622C9-89FF-4F9A-9525-9252FC9C3460}" presName="theInnerList" presStyleCnt="0"/>
      <dgm:spPr/>
    </dgm:pt>
    <dgm:pt modelId="{43481781-6266-454C-BC06-32733A656551}" type="pres">
      <dgm:prSet presAssocID="{E2C1C0CD-75EF-45E0-98FB-C2E3E55E3E8F}" presName="childNode" presStyleLbl="node1" presStyleIdx="4" presStyleCnt="6">
        <dgm:presLayoutVars>
          <dgm:bulletEnabled val="1"/>
        </dgm:presLayoutVars>
      </dgm:prSet>
      <dgm:spPr/>
      <dgm:t>
        <a:bodyPr/>
        <a:lstStyle/>
        <a:p>
          <a:endParaRPr lang="en-US"/>
        </a:p>
      </dgm:t>
    </dgm:pt>
    <dgm:pt modelId="{14F8C6F9-2D65-4AA4-B25E-F70971B4DF34}" type="pres">
      <dgm:prSet presAssocID="{E2C1C0CD-75EF-45E0-98FB-C2E3E55E3E8F}" presName="aSpace2" presStyleCnt="0"/>
      <dgm:spPr/>
    </dgm:pt>
    <dgm:pt modelId="{7F5DA634-91CB-4D40-9DFF-FFCC1EDDFE71}" type="pres">
      <dgm:prSet presAssocID="{5B3D7054-E357-4F59-AF54-4C0CD725CE4A}" presName="childNode" presStyleLbl="node1" presStyleIdx="5" presStyleCnt="6">
        <dgm:presLayoutVars>
          <dgm:bulletEnabled val="1"/>
        </dgm:presLayoutVars>
      </dgm:prSet>
      <dgm:spPr/>
      <dgm:t>
        <a:bodyPr/>
        <a:lstStyle/>
        <a:p>
          <a:endParaRPr lang="en-US"/>
        </a:p>
      </dgm:t>
    </dgm:pt>
  </dgm:ptLst>
  <dgm:cxnLst>
    <dgm:cxn modelId="{9321E801-8ADB-44C6-A4EB-46B0FCCCB1CA}" srcId="{907E63BD-A66E-40B3-A24D-309E66490615}" destId="{6E0A909E-8242-46F0-8262-6189268F1E47}" srcOrd="1" destOrd="0" parTransId="{6EFF6722-1520-4092-BBBB-DAC5E6C7B0E9}" sibTransId="{6ECE66B9-E8A2-4245-B82D-74CBDBDC4D65}"/>
    <dgm:cxn modelId="{CE0CABBE-417D-4A2B-9BFB-E8B035B858DD}" type="presOf" srcId="{9D6F8770-BE29-4126-9833-654D3371DBFA}" destId="{5AD7850B-A436-4077-B827-9BAFE365A2C5}" srcOrd="0" destOrd="0" presId="urn:microsoft.com/office/officeart/2005/8/layout/lProcess2"/>
    <dgm:cxn modelId="{DB2EF278-9560-4CCC-87D5-7301ABA164A4}" srcId="{DF7622C9-89FF-4F9A-9525-9252FC9C3460}" destId="{E2C1C0CD-75EF-45E0-98FB-C2E3E55E3E8F}" srcOrd="0" destOrd="0" parTransId="{729EA2B5-8FA8-43AE-AA69-5FFD3AE547D2}" sibTransId="{E026D613-E20F-4419-81D5-992B766C9C0A}"/>
    <dgm:cxn modelId="{62C94800-2784-48BB-8916-C0C0230DEE89}" type="presOf" srcId="{DF7622C9-89FF-4F9A-9525-9252FC9C3460}" destId="{EC9C9846-2301-456D-A9C0-C8896B7B1431}" srcOrd="0" destOrd="0" presId="urn:microsoft.com/office/officeart/2005/8/layout/lProcess2"/>
    <dgm:cxn modelId="{CB1043DB-4F56-4C82-9915-5D7E5C62132F}" srcId="{907E63BD-A66E-40B3-A24D-309E66490615}" destId="{DF7622C9-89FF-4F9A-9525-9252FC9C3460}" srcOrd="2" destOrd="0" parTransId="{BC1CDE01-C3E2-4C9B-A054-E9C0DC79D201}" sibTransId="{E02B0463-0148-4DCE-BF43-970925109F15}"/>
    <dgm:cxn modelId="{432509AE-C292-4EBF-AA11-5FF87AC26527}" type="presOf" srcId="{6698A830-0CAE-42A8-B14F-FC4645C4BF79}" destId="{BB297AB0-0031-41C4-8D6E-AD5A8B141713}" srcOrd="0" destOrd="0" presId="urn:microsoft.com/office/officeart/2005/8/layout/lProcess2"/>
    <dgm:cxn modelId="{965E1784-4FFD-4424-8810-E1E9EA70B1B1}" type="presOf" srcId="{907E63BD-A66E-40B3-A24D-309E66490615}" destId="{585FA860-C1CF-4E42-8BC5-9AB1D52E7BBF}" srcOrd="0" destOrd="0" presId="urn:microsoft.com/office/officeart/2005/8/layout/lProcess2"/>
    <dgm:cxn modelId="{2BCF471F-7F5E-46F9-8871-2D6069AD4280}" type="presOf" srcId="{37F5112F-C2DA-4206-B312-38C664E2C149}" destId="{7C97F548-6A02-4E34-B519-DF59CCBD8CE1}" srcOrd="0" destOrd="0" presId="urn:microsoft.com/office/officeart/2005/8/layout/lProcess2"/>
    <dgm:cxn modelId="{157FC68E-6D0F-4265-947B-399B31429945}" srcId="{6E0A909E-8242-46F0-8262-6189268F1E47}" destId="{37F5112F-C2DA-4206-B312-38C664E2C149}" srcOrd="1" destOrd="0" parTransId="{E4B9295A-1DE6-4D9C-89F0-E790DD56D2F0}" sibTransId="{8959DE03-64AF-4388-8903-74BBA01D948B}"/>
    <dgm:cxn modelId="{DCECA656-2E70-4E48-B0FF-EC602C4834A7}" type="presOf" srcId="{5B3D7054-E357-4F59-AF54-4C0CD725CE4A}" destId="{7F5DA634-91CB-4D40-9DFF-FFCC1EDDFE71}" srcOrd="0" destOrd="0" presId="urn:microsoft.com/office/officeart/2005/8/layout/lProcess2"/>
    <dgm:cxn modelId="{126BF2C3-FDB2-4AAF-AD58-3268FB873DAA}" type="presOf" srcId="{6E0A909E-8242-46F0-8262-6189268F1E47}" destId="{AD4D11E8-400D-4493-B953-9EF7DA330D37}" srcOrd="1" destOrd="0" presId="urn:microsoft.com/office/officeart/2005/8/layout/lProcess2"/>
    <dgm:cxn modelId="{FF573569-47F8-4A25-B3AB-0C35DF6126D5}" type="presOf" srcId="{0370E95F-B7D5-4F9C-A159-0484CB4D1378}" destId="{5E5E5824-B028-48C9-B9E0-2B533E04A64C}" srcOrd="1" destOrd="0" presId="urn:microsoft.com/office/officeart/2005/8/layout/lProcess2"/>
    <dgm:cxn modelId="{551B603D-88B2-480F-B507-2D9C0B76FBDB}" srcId="{907E63BD-A66E-40B3-A24D-309E66490615}" destId="{0370E95F-B7D5-4F9C-A159-0484CB4D1378}" srcOrd="0" destOrd="0" parTransId="{37FF468C-648E-4B98-B848-A3A8E742689A}" sibTransId="{5F4BAD17-3DDB-4155-8B5E-266ECE87C501}"/>
    <dgm:cxn modelId="{E7AE6638-5469-4410-9997-06B4A030DFBF}" type="presOf" srcId="{E2C1C0CD-75EF-45E0-98FB-C2E3E55E3E8F}" destId="{43481781-6266-454C-BC06-32733A656551}" srcOrd="0" destOrd="0" presId="urn:microsoft.com/office/officeart/2005/8/layout/lProcess2"/>
    <dgm:cxn modelId="{19935F21-9A40-4BD9-BDA1-6557B61B0637}" srcId="{DF7622C9-89FF-4F9A-9525-9252FC9C3460}" destId="{5B3D7054-E357-4F59-AF54-4C0CD725CE4A}" srcOrd="1" destOrd="0" parTransId="{E1F7CD70-B82E-48B9-B94E-29E1F740361E}" sibTransId="{C5BD07BB-3561-4CE6-9A22-D5DFA534258B}"/>
    <dgm:cxn modelId="{9BB30E02-4EBE-4164-9009-B48C7ED8F70F}" srcId="{0370E95F-B7D5-4F9C-A159-0484CB4D1378}" destId="{6698A830-0CAE-42A8-B14F-FC4645C4BF79}" srcOrd="0" destOrd="0" parTransId="{9D0F7D5F-DEE5-41C8-BC1E-AC0E25D9B4D2}" sibTransId="{4A87CDEC-7871-42A4-8C44-3BE081756D33}"/>
    <dgm:cxn modelId="{EDBB4870-ECAB-48AC-B51E-ADDADFA65E5E}" type="presOf" srcId="{0370E95F-B7D5-4F9C-A159-0484CB4D1378}" destId="{CE5C55DB-096C-47C1-8DBA-4D2AACF9C716}" srcOrd="0" destOrd="0" presId="urn:microsoft.com/office/officeart/2005/8/layout/lProcess2"/>
    <dgm:cxn modelId="{C8E33E0D-9DD4-4B59-9766-70D904073533}" srcId="{0370E95F-B7D5-4F9C-A159-0484CB4D1378}" destId="{9D6F8770-BE29-4126-9833-654D3371DBFA}" srcOrd="1" destOrd="0" parTransId="{667784E6-A32D-4386-9CE0-64CAF62FEB98}" sibTransId="{F16D6EA9-38FB-4A9A-804C-095E755AD260}"/>
    <dgm:cxn modelId="{92AFC0C4-7F2B-442E-A627-DEA529328126}" type="presOf" srcId="{06689707-5C7D-4E7C-9751-3C2CF26AF977}" destId="{2F22D97B-5CAD-45BF-8558-A7FE6BE3AA0A}" srcOrd="0" destOrd="0" presId="urn:microsoft.com/office/officeart/2005/8/layout/lProcess2"/>
    <dgm:cxn modelId="{614B2975-E84F-4274-99E4-EB2DD4939242}" type="presOf" srcId="{6E0A909E-8242-46F0-8262-6189268F1E47}" destId="{3A0B9ECA-17ED-4651-9C2C-EB757D4C4420}" srcOrd="0" destOrd="0" presId="urn:microsoft.com/office/officeart/2005/8/layout/lProcess2"/>
    <dgm:cxn modelId="{AB7D353B-65C6-43AA-AFEB-C545E8E290D7}" type="presOf" srcId="{DF7622C9-89FF-4F9A-9525-9252FC9C3460}" destId="{4DBC2037-0AC0-4651-8A20-E253D4975D84}" srcOrd="1" destOrd="0" presId="urn:microsoft.com/office/officeart/2005/8/layout/lProcess2"/>
    <dgm:cxn modelId="{81021727-9D57-4628-93ED-28FF4D08D864}" srcId="{6E0A909E-8242-46F0-8262-6189268F1E47}" destId="{06689707-5C7D-4E7C-9751-3C2CF26AF977}" srcOrd="0" destOrd="0" parTransId="{690AFF19-41E3-4F37-8699-7E825A7CD86C}" sibTransId="{055DB73D-A028-4EE9-BB21-76BAE06D8B51}"/>
    <dgm:cxn modelId="{1AC63CE1-7C9A-4D8A-8D1C-B025E64618F9}" type="presParOf" srcId="{585FA860-C1CF-4E42-8BC5-9AB1D52E7BBF}" destId="{F6D313AD-723F-48C1-BD2B-C2E434135C34}" srcOrd="0" destOrd="0" presId="urn:microsoft.com/office/officeart/2005/8/layout/lProcess2"/>
    <dgm:cxn modelId="{68C29942-8F50-4BEA-B0C0-87909743B2A2}" type="presParOf" srcId="{F6D313AD-723F-48C1-BD2B-C2E434135C34}" destId="{CE5C55DB-096C-47C1-8DBA-4D2AACF9C716}" srcOrd="0" destOrd="0" presId="urn:microsoft.com/office/officeart/2005/8/layout/lProcess2"/>
    <dgm:cxn modelId="{7332BFA7-649F-469A-BA67-6C8A053D1959}" type="presParOf" srcId="{F6D313AD-723F-48C1-BD2B-C2E434135C34}" destId="{5E5E5824-B028-48C9-B9E0-2B533E04A64C}" srcOrd="1" destOrd="0" presId="urn:microsoft.com/office/officeart/2005/8/layout/lProcess2"/>
    <dgm:cxn modelId="{6763A565-61E8-4959-904B-AE860240F1CC}" type="presParOf" srcId="{F6D313AD-723F-48C1-BD2B-C2E434135C34}" destId="{0BC694E6-25C4-4E5E-9272-ECF0B326793B}" srcOrd="2" destOrd="0" presId="urn:microsoft.com/office/officeart/2005/8/layout/lProcess2"/>
    <dgm:cxn modelId="{24638869-A8E3-4784-AFEF-E5E7BBFD7653}" type="presParOf" srcId="{0BC694E6-25C4-4E5E-9272-ECF0B326793B}" destId="{31D66573-81E2-4B90-994C-BEAFB43F071B}" srcOrd="0" destOrd="0" presId="urn:microsoft.com/office/officeart/2005/8/layout/lProcess2"/>
    <dgm:cxn modelId="{B5D96A86-D40B-4F20-BC63-9BD5FDA74381}" type="presParOf" srcId="{31D66573-81E2-4B90-994C-BEAFB43F071B}" destId="{BB297AB0-0031-41C4-8D6E-AD5A8B141713}" srcOrd="0" destOrd="0" presId="urn:microsoft.com/office/officeart/2005/8/layout/lProcess2"/>
    <dgm:cxn modelId="{8B776B4F-DA42-4215-B1DF-88D4945381F0}" type="presParOf" srcId="{31D66573-81E2-4B90-994C-BEAFB43F071B}" destId="{A0CF0D35-FA92-4101-A22A-BEABF965A18D}" srcOrd="1" destOrd="0" presId="urn:microsoft.com/office/officeart/2005/8/layout/lProcess2"/>
    <dgm:cxn modelId="{6B317CB4-C844-4E26-8F14-88728CD95EAB}" type="presParOf" srcId="{31D66573-81E2-4B90-994C-BEAFB43F071B}" destId="{5AD7850B-A436-4077-B827-9BAFE365A2C5}" srcOrd="2" destOrd="0" presId="urn:microsoft.com/office/officeart/2005/8/layout/lProcess2"/>
    <dgm:cxn modelId="{CEA72D38-9FF8-4CAF-9533-7FE77863A793}" type="presParOf" srcId="{585FA860-C1CF-4E42-8BC5-9AB1D52E7BBF}" destId="{4C7888AE-8B8A-427B-9E0D-0BDA95C665D3}" srcOrd="1" destOrd="0" presId="urn:microsoft.com/office/officeart/2005/8/layout/lProcess2"/>
    <dgm:cxn modelId="{76AC4948-AABC-40C2-8CA6-05EB4B491CA2}" type="presParOf" srcId="{585FA860-C1CF-4E42-8BC5-9AB1D52E7BBF}" destId="{3A050ECD-61E6-4AF0-8E0F-1378D31AA575}" srcOrd="2" destOrd="0" presId="urn:microsoft.com/office/officeart/2005/8/layout/lProcess2"/>
    <dgm:cxn modelId="{07F717D1-AD2D-4D72-8048-D7A624F59A00}" type="presParOf" srcId="{3A050ECD-61E6-4AF0-8E0F-1378D31AA575}" destId="{3A0B9ECA-17ED-4651-9C2C-EB757D4C4420}" srcOrd="0" destOrd="0" presId="urn:microsoft.com/office/officeart/2005/8/layout/lProcess2"/>
    <dgm:cxn modelId="{E6F9D6B5-6803-4036-9A0B-7EC1BBC4612A}" type="presParOf" srcId="{3A050ECD-61E6-4AF0-8E0F-1378D31AA575}" destId="{AD4D11E8-400D-4493-B953-9EF7DA330D37}" srcOrd="1" destOrd="0" presId="urn:microsoft.com/office/officeart/2005/8/layout/lProcess2"/>
    <dgm:cxn modelId="{8F5B7C79-F87E-48F5-8FCA-1D5D862040CE}" type="presParOf" srcId="{3A050ECD-61E6-4AF0-8E0F-1378D31AA575}" destId="{48DE4580-E378-4538-924B-0B61DCD29D5D}" srcOrd="2" destOrd="0" presId="urn:microsoft.com/office/officeart/2005/8/layout/lProcess2"/>
    <dgm:cxn modelId="{4B74B97A-C658-40CC-8C88-5E02958CCE14}" type="presParOf" srcId="{48DE4580-E378-4538-924B-0B61DCD29D5D}" destId="{7087C7D2-5081-4C65-9C44-E2107342040A}" srcOrd="0" destOrd="0" presId="urn:microsoft.com/office/officeart/2005/8/layout/lProcess2"/>
    <dgm:cxn modelId="{4B359E4A-8074-4D2D-8D3D-577A18FA99B7}" type="presParOf" srcId="{7087C7D2-5081-4C65-9C44-E2107342040A}" destId="{2F22D97B-5CAD-45BF-8558-A7FE6BE3AA0A}" srcOrd="0" destOrd="0" presId="urn:microsoft.com/office/officeart/2005/8/layout/lProcess2"/>
    <dgm:cxn modelId="{51E1A870-0453-4D1D-A0FB-CDCB77981314}" type="presParOf" srcId="{7087C7D2-5081-4C65-9C44-E2107342040A}" destId="{A5C12AE5-6120-48E5-A487-3C4454817D7F}" srcOrd="1" destOrd="0" presId="urn:microsoft.com/office/officeart/2005/8/layout/lProcess2"/>
    <dgm:cxn modelId="{1DF2CBD9-B7C6-4606-A60A-BB7F0E6CB5C2}" type="presParOf" srcId="{7087C7D2-5081-4C65-9C44-E2107342040A}" destId="{7C97F548-6A02-4E34-B519-DF59CCBD8CE1}" srcOrd="2" destOrd="0" presId="urn:microsoft.com/office/officeart/2005/8/layout/lProcess2"/>
    <dgm:cxn modelId="{B0660D85-9848-46B2-92AF-434289959930}" type="presParOf" srcId="{585FA860-C1CF-4E42-8BC5-9AB1D52E7BBF}" destId="{21207807-F0FE-40F3-B5E5-84B5FF2FED81}" srcOrd="3" destOrd="0" presId="urn:microsoft.com/office/officeart/2005/8/layout/lProcess2"/>
    <dgm:cxn modelId="{AAA073FE-38C4-4C6D-B8FB-41DD4F95718B}" type="presParOf" srcId="{585FA860-C1CF-4E42-8BC5-9AB1D52E7BBF}" destId="{7B6A3FBC-6D15-47F5-AAB2-D620C82806D1}" srcOrd="4" destOrd="0" presId="urn:microsoft.com/office/officeart/2005/8/layout/lProcess2"/>
    <dgm:cxn modelId="{11D67E40-0D21-4AE8-8C57-A8A7FC5CE86C}" type="presParOf" srcId="{7B6A3FBC-6D15-47F5-AAB2-D620C82806D1}" destId="{EC9C9846-2301-456D-A9C0-C8896B7B1431}" srcOrd="0" destOrd="0" presId="urn:microsoft.com/office/officeart/2005/8/layout/lProcess2"/>
    <dgm:cxn modelId="{F0682FE1-1900-4350-9B20-B3CFB61E94FE}" type="presParOf" srcId="{7B6A3FBC-6D15-47F5-AAB2-D620C82806D1}" destId="{4DBC2037-0AC0-4651-8A20-E253D4975D84}" srcOrd="1" destOrd="0" presId="urn:microsoft.com/office/officeart/2005/8/layout/lProcess2"/>
    <dgm:cxn modelId="{7F19638A-8939-46F8-A388-A0CB76336A00}" type="presParOf" srcId="{7B6A3FBC-6D15-47F5-AAB2-D620C82806D1}" destId="{5D3DFEA3-9269-4683-BE1E-CDB7F8391866}" srcOrd="2" destOrd="0" presId="urn:microsoft.com/office/officeart/2005/8/layout/lProcess2"/>
    <dgm:cxn modelId="{A529C8F7-5546-4341-AA3C-946FAD9F3F43}" type="presParOf" srcId="{5D3DFEA3-9269-4683-BE1E-CDB7F8391866}" destId="{DC5F4818-31C9-4718-8ADC-EBF439277D42}" srcOrd="0" destOrd="0" presId="urn:microsoft.com/office/officeart/2005/8/layout/lProcess2"/>
    <dgm:cxn modelId="{4C595885-A9C3-4E47-B156-27F09CB310DE}" type="presParOf" srcId="{DC5F4818-31C9-4718-8ADC-EBF439277D42}" destId="{43481781-6266-454C-BC06-32733A656551}" srcOrd="0" destOrd="0" presId="urn:microsoft.com/office/officeart/2005/8/layout/lProcess2"/>
    <dgm:cxn modelId="{DDC5C486-7260-4012-AD21-A8B2F38DF00A}" type="presParOf" srcId="{DC5F4818-31C9-4718-8ADC-EBF439277D42}" destId="{14F8C6F9-2D65-4AA4-B25E-F70971B4DF34}" srcOrd="1" destOrd="0" presId="urn:microsoft.com/office/officeart/2005/8/layout/lProcess2"/>
    <dgm:cxn modelId="{CB77080D-866F-497E-B0BA-D4546BCBB37A}" type="presParOf" srcId="{DC5F4818-31C9-4718-8ADC-EBF439277D42}" destId="{7F5DA634-91CB-4D40-9DFF-FFCC1EDDFE71}"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0FCCB87-CF2F-4E40-B322-24683025A8E8}"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DFAFE6A0-BF9C-45BF-8C9E-0D13394C5073}">
      <dgm:prSet phldrT="[Text]"/>
      <dgm:spPr/>
      <dgm:t>
        <a:bodyPr/>
        <a:lstStyle/>
        <a:p>
          <a:r>
            <a:rPr lang="en-IN" dirty="0"/>
            <a:t>Think</a:t>
          </a:r>
        </a:p>
      </dgm:t>
    </dgm:pt>
    <dgm:pt modelId="{3AAFC379-B74A-422D-9A66-5023AA7F75A9}" type="parTrans" cxnId="{C87F174A-1D38-44D8-B9DE-2149B80D2FDB}">
      <dgm:prSet/>
      <dgm:spPr/>
      <dgm:t>
        <a:bodyPr/>
        <a:lstStyle/>
        <a:p>
          <a:endParaRPr lang="en-IN"/>
        </a:p>
      </dgm:t>
    </dgm:pt>
    <dgm:pt modelId="{EF4FEE26-D306-4C09-9387-EA76F57C75D6}" type="sibTrans" cxnId="{C87F174A-1D38-44D8-B9DE-2149B80D2FDB}">
      <dgm:prSet/>
      <dgm:spPr/>
      <dgm:t>
        <a:bodyPr/>
        <a:lstStyle/>
        <a:p>
          <a:endParaRPr lang="en-IN"/>
        </a:p>
      </dgm:t>
    </dgm:pt>
    <dgm:pt modelId="{E992680A-FC6C-4FAA-AC31-B48A69C22119}">
      <dgm:prSet phldrT="[Text]"/>
      <dgm:spPr/>
      <dgm:t>
        <a:bodyPr/>
        <a:lstStyle/>
        <a:p>
          <a:r>
            <a:rPr lang="en-IN" dirty="0">
              <a:solidFill>
                <a:schemeClr val="tx1"/>
              </a:solidFill>
            </a:rPr>
            <a:t>“</a:t>
          </a:r>
          <a:r>
            <a:rPr lang="en-US" dirty="0">
              <a:solidFill>
                <a:schemeClr val="tx1"/>
              </a:solidFill>
              <a:latin typeface="+mj-lt"/>
            </a:rPr>
            <a:t>“I will actively seek and share feedback for continuous improvement.”</a:t>
          </a:r>
          <a:endParaRPr lang="en-IN" dirty="0">
            <a:solidFill>
              <a:schemeClr val="tx1"/>
            </a:solidFill>
          </a:endParaRPr>
        </a:p>
      </dgm:t>
    </dgm:pt>
    <dgm:pt modelId="{53AEEF27-880C-4497-86AA-D6B11082370A}" type="parTrans" cxnId="{F8BFA072-6ACD-4077-9F18-8D0BAD34385B}">
      <dgm:prSet/>
      <dgm:spPr/>
      <dgm:t>
        <a:bodyPr/>
        <a:lstStyle/>
        <a:p>
          <a:endParaRPr lang="en-IN"/>
        </a:p>
      </dgm:t>
    </dgm:pt>
    <dgm:pt modelId="{E7EAC4BC-EBD9-4DA3-A6C8-D837B9A3BFF9}" type="sibTrans" cxnId="{F8BFA072-6ACD-4077-9F18-8D0BAD34385B}">
      <dgm:prSet/>
      <dgm:spPr/>
      <dgm:t>
        <a:bodyPr/>
        <a:lstStyle/>
        <a:p>
          <a:endParaRPr lang="en-IN"/>
        </a:p>
      </dgm:t>
    </dgm:pt>
    <dgm:pt modelId="{E438BEB4-DA0A-41B6-94C7-508F075C684A}">
      <dgm:prSet phldrT="[Text]"/>
      <dgm:spPr/>
      <dgm:t>
        <a:bodyPr/>
        <a:lstStyle/>
        <a:p>
          <a:r>
            <a:rPr lang="en-IN" dirty="0"/>
            <a:t>Be more able to </a:t>
          </a:r>
        </a:p>
      </dgm:t>
    </dgm:pt>
    <dgm:pt modelId="{DDDE290F-216C-4663-AFD8-3113F68B337E}" type="parTrans" cxnId="{F03C3ACD-8074-4579-926B-718E051740E9}">
      <dgm:prSet/>
      <dgm:spPr/>
      <dgm:t>
        <a:bodyPr/>
        <a:lstStyle/>
        <a:p>
          <a:endParaRPr lang="en-IN"/>
        </a:p>
      </dgm:t>
    </dgm:pt>
    <dgm:pt modelId="{CEF49C3E-811D-4EA7-9326-0CE0F404F5A8}" type="sibTrans" cxnId="{F03C3ACD-8074-4579-926B-718E051740E9}">
      <dgm:prSet/>
      <dgm:spPr/>
      <dgm:t>
        <a:bodyPr/>
        <a:lstStyle/>
        <a:p>
          <a:endParaRPr lang="en-IN"/>
        </a:p>
      </dgm:t>
    </dgm:pt>
    <dgm:pt modelId="{56286913-5FA7-45BE-8AD1-1A499CCAFFE6}">
      <dgm:prSet phldrT="[Text]"/>
      <dgm:spPr/>
      <dgm:t>
        <a:bodyPr/>
        <a:lstStyle/>
        <a:p>
          <a:r>
            <a:rPr lang="en-US" dirty="0">
              <a:solidFill>
                <a:schemeClr val="tx1"/>
              </a:solidFill>
              <a:latin typeface="+mj-lt"/>
              <a:ea typeface="Times New Roman" pitchFamily="18" charset="0"/>
              <a:cs typeface="Arial" pitchFamily="34" charset="0"/>
            </a:rPr>
            <a:t>Be more able to take decisions with the big picture in mind.</a:t>
          </a:r>
          <a:endParaRPr lang="en-IN" dirty="0">
            <a:solidFill>
              <a:schemeClr val="tx1"/>
            </a:solidFill>
          </a:endParaRPr>
        </a:p>
      </dgm:t>
    </dgm:pt>
    <dgm:pt modelId="{C84C321D-7ECD-489A-86A9-0591D07A4011}" type="parTrans" cxnId="{A95BA67D-5002-4219-837C-89AD24F16D0F}">
      <dgm:prSet/>
      <dgm:spPr/>
      <dgm:t>
        <a:bodyPr/>
        <a:lstStyle/>
        <a:p>
          <a:endParaRPr lang="en-IN"/>
        </a:p>
      </dgm:t>
    </dgm:pt>
    <dgm:pt modelId="{506FC69A-C3D6-4111-8840-2F8A40BDAFD2}" type="sibTrans" cxnId="{A95BA67D-5002-4219-837C-89AD24F16D0F}">
      <dgm:prSet/>
      <dgm:spPr/>
      <dgm:t>
        <a:bodyPr/>
        <a:lstStyle/>
        <a:p>
          <a:endParaRPr lang="en-IN"/>
        </a:p>
      </dgm:t>
    </dgm:pt>
    <dgm:pt modelId="{0535C728-213E-48DD-BFE9-4493DDD6EC21}">
      <dgm:prSet/>
      <dgm:spPr/>
      <dgm:t>
        <a:bodyPr/>
        <a:lstStyle/>
        <a:p>
          <a:r>
            <a:rPr lang="en-IN" dirty="0"/>
            <a:t>Feel</a:t>
          </a:r>
        </a:p>
      </dgm:t>
    </dgm:pt>
    <dgm:pt modelId="{965415E3-CC92-4435-B5F9-231BDF3BBA96}" type="parTrans" cxnId="{7D41AAEF-A7DD-4928-8B2D-3E6913ECDDB2}">
      <dgm:prSet/>
      <dgm:spPr/>
      <dgm:t>
        <a:bodyPr/>
        <a:lstStyle/>
        <a:p>
          <a:endParaRPr lang="en-IN"/>
        </a:p>
      </dgm:t>
    </dgm:pt>
    <dgm:pt modelId="{787F1A76-4FBD-40AE-9A0B-F30E591D1AD4}" type="sibTrans" cxnId="{7D41AAEF-A7DD-4928-8B2D-3E6913ECDDB2}">
      <dgm:prSet/>
      <dgm:spPr/>
      <dgm:t>
        <a:bodyPr/>
        <a:lstStyle/>
        <a:p>
          <a:endParaRPr lang="en-IN"/>
        </a:p>
      </dgm:t>
    </dgm:pt>
    <dgm:pt modelId="{99E7B665-7D2F-489F-A332-AD3DE53D8781}">
      <dgm:prSet/>
      <dgm:spPr/>
      <dgm:t>
        <a:bodyPr/>
        <a:lstStyle/>
        <a:p>
          <a:r>
            <a:rPr lang="en-US" b="1" dirty="0">
              <a:solidFill>
                <a:schemeClr val="tx1"/>
              </a:solidFill>
              <a:latin typeface="+mj-lt"/>
              <a:ea typeface="Times New Roman" pitchFamily="18" charset="0"/>
              <a:cs typeface="Arial" pitchFamily="34" charset="0"/>
            </a:rPr>
            <a:t>Empowered </a:t>
          </a:r>
          <a:r>
            <a:rPr lang="en-US" dirty="0">
              <a:solidFill>
                <a:schemeClr val="tx1"/>
              </a:solidFill>
              <a:latin typeface="+mj-lt"/>
              <a:ea typeface="Times New Roman" pitchFamily="18" charset="0"/>
              <a:cs typeface="Arial" pitchFamily="34" charset="0"/>
            </a:rPr>
            <a:t>to take risks.</a:t>
          </a:r>
          <a:endParaRPr lang="en-IN" dirty="0">
            <a:solidFill>
              <a:schemeClr val="tx1"/>
            </a:solidFill>
          </a:endParaRPr>
        </a:p>
      </dgm:t>
    </dgm:pt>
    <dgm:pt modelId="{D63D4013-8DC2-4628-BD04-CBF48B620CF9}" type="parTrans" cxnId="{FCF49303-C4DA-45ED-8579-2451242C363A}">
      <dgm:prSet/>
      <dgm:spPr/>
      <dgm:t>
        <a:bodyPr/>
        <a:lstStyle/>
        <a:p>
          <a:endParaRPr lang="en-IN"/>
        </a:p>
      </dgm:t>
    </dgm:pt>
    <dgm:pt modelId="{A36F0A02-83F4-4869-B0C5-FBE1102808AC}" type="sibTrans" cxnId="{FCF49303-C4DA-45ED-8579-2451242C363A}">
      <dgm:prSet/>
      <dgm:spPr/>
      <dgm:t>
        <a:bodyPr/>
        <a:lstStyle/>
        <a:p>
          <a:endParaRPr lang="en-IN"/>
        </a:p>
      </dgm:t>
    </dgm:pt>
    <dgm:pt modelId="{35F6A734-7C94-4D6C-B477-097164BC4BA3}">
      <dgm:prSet/>
      <dgm:spPr/>
      <dgm:t>
        <a:bodyPr/>
        <a:lstStyle/>
        <a:p>
          <a:endParaRPr lang="en-IN" dirty="0"/>
        </a:p>
      </dgm:t>
    </dgm:pt>
    <dgm:pt modelId="{756FB723-69F9-4439-A437-FE2834548F46}" type="parTrans" cxnId="{A7EBBB6E-7A61-4B9D-A417-C44899967A6D}">
      <dgm:prSet/>
      <dgm:spPr/>
      <dgm:t>
        <a:bodyPr/>
        <a:lstStyle/>
        <a:p>
          <a:endParaRPr lang="en-IN"/>
        </a:p>
      </dgm:t>
    </dgm:pt>
    <dgm:pt modelId="{BF3CAB1F-99B2-4A8B-B51A-F2FCEA7C0FEF}" type="sibTrans" cxnId="{A7EBBB6E-7A61-4B9D-A417-C44899967A6D}">
      <dgm:prSet/>
      <dgm:spPr/>
      <dgm:t>
        <a:bodyPr/>
        <a:lstStyle/>
        <a:p>
          <a:endParaRPr lang="en-IN"/>
        </a:p>
      </dgm:t>
    </dgm:pt>
    <dgm:pt modelId="{10FC7E6E-18D9-41FB-8851-CA328A25C6CC}">
      <dgm:prSet/>
      <dgm:spPr/>
      <dgm:t>
        <a:bodyPr/>
        <a:lstStyle/>
        <a:p>
          <a:r>
            <a:rPr lang="en-US" dirty="0">
              <a:solidFill>
                <a:schemeClr val="tx1"/>
              </a:solidFill>
              <a:latin typeface="+mj-lt"/>
            </a:rPr>
            <a:t>“I must build trust amongst my team and all my stakeholders.”</a:t>
          </a:r>
        </a:p>
      </dgm:t>
    </dgm:pt>
    <dgm:pt modelId="{90B64A7A-5640-4696-804F-E64FA6CC0768}" type="parTrans" cxnId="{40B549C5-DD9F-4FA5-A361-438EB33F34B0}">
      <dgm:prSet/>
      <dgm:spPr/>
      <dgm:t>
        <a:bodyPr/>
        <a:lstStyle/>
        <a:p>
          <a:endParaRPr lang="en-IN"/>
        </a:p>
      </dgm:t>
    </dgm:pt>
    <dgm:pt modelId="{BEDB9FF1-20CD-439B-8F1B-93FFB4DA5B9B}" type="sibTrans" cxnId="{40B549C5-DD9F-4FA5-A361-438EB33F34B0}">
      <dgm:prSet/>
      <dgm:spPr/>
      <dgm:t>
        <a:bodyPr/>
        <a:lstStyle/>
        <a:p>
          <a:endParaRPr lang="en-IN"/>
        </a:p>
      </dgm:t>
    </dgm:pt>
    <dgm:pt modelId="{51687381-AEDD-433E-8926-8092F92E4641}">
      <dgm:prSet/>
      <dgm:spPr/>
      <dgm:t>
        <a:bodyPr/>
        <a:lstStyle/>
        <a:p>
          <a:r>
            <a:rPr lang="en-US" dirty="0">
              <a:solidFill>
                <a:schemeClr val="tx1"/>
              </a:solidFill>
              <a:latin typeface="+mj-lt"/>
            </a:rPr>
            <a:t>“I cannot have an ‘I’ approach, only with a ‘we’ approach can we succeed.”</a:t>
          </a:r>
        </a:p>
      </dgm:t>
    </dgm:pt>
    <dgm:pt modelId="{309473DF-C53D-432D-B04B-BBFC6DC1AAE4}" type="parTrans" cxnId="{375F5726-B357-42C6-9BEA-DD8D75E33DC5}">
      <dgm:prSet/>
      <dgm:spPr/>
      <dgm:t>
        <a:bodyPr/>
        <a:lstStyle/>
        <a:p>
          <a:endParaRPr lang="en-IN"/>
        </a:p>
      </dgm:t>
    </dgm:pt>
    <dgm:pt modelId="{B6F8B580-695D-432E-8192-884DA49DD868}" type="sibTrans" cxnId="{375F5726-B357-42C6-9BEA-DD8D75E33DC5}">
      <dgm:prSet/>
      <dgm:spPr/>
      <dgm:t>
        <a:bodyPr/>
        <a:lstStyle/>
        <a:p>
          <a:endParaRPr lang="en-IN"/>
        </a:p>
      </dgm:t>
    </dgm:pt>
    <dgm:pt modelId="{F78ACC9F-2666-4C49-A46D-5DE4048C4673}">
      <dgm:prSet/>
      <dgm:spPr/>
      <dgm:t>
        <a:bodyPr/>
        <a:lstStyle/>
        <a:p>
          <a:r>
            <a:rPr lang="en-US" b="1" dirty="0">
              <a:solidFill>
                <a:schemeClr val="tx1"/>
              </a:solidFill>
              <a:latin typeface="+mj-lt"/>
              <a:ea typeface="Times New Roman" pitchFamily="18" charset="0"/>
              <a:cs typeface="Arial" pitchFamily="34" charset="0"/>
            </a:rPr>
            <a:t>Driven </a:t>
          </a:r>
          <a:r>
            <a:rPr lang="en-US" dirty="0">
              <a:solidFill>
                <a:schemeClr val="tx1"/>
              </a:solidFill>
              <a:latin typeface="+mj-lt"/>
              <a:ea typeface="Times New Roman" pitchFamily="18" charset="0"/>
              <a:cs typeface="Arial" pitchFamily="34" charset="0"/>
            </a:rPr>
            <a:t>to stretch his/her own and the team’s limits to discover hidden talents and abilities.</a:t>
          </a:r>
        </a:p>
      </dgm:t>
    </dgm:pt>
    <dgm:pt modelId="{20BEC8AF-91B5-485E-9429-7DF7DE3EBD4E}" type="parTrans" cxnId="{08998148-5A73-41C6-B12F-750A4719F16D}">
      <dgm:prSet/>
      <dgm:spPr/>
      <dgm:t>
        <a:bodyPr/>
        <a:lstStyle/>
        <a:p>
          <a:endParaRPr lang="en-IN"/>
        </a:p>
      </dgm:t>
    </dgm:pt>
    <dgm:pt modelId="{9D3A5CE4-41DA-4B42-BE6D-2AA85E0AD039}" type="sibTrans" cxnId="{08998148-5A73-41C6-B12F-750A4719F16D}">
      <dgm:prSet/>
      <dgm:spPr/>
      <dgm:t>
        <a:bodyPr/>
        <a:lstStyle/>
        <a:p>
          <a:endParaRPr lang="en-IN"/>
        </a:p>
      </dgm:t>
    </dgm:pt>
    <dgm:pt modelId="{2A7F5F8D-6912-4647-A9CD-37F10A2AC647}">
      <dgm:prSet/>
      <dgm:spPr/>
      <dgm:t>
        <a:bodyPr/>
        <a:lstStyle/>
        <a:p>
          <a:r>
            <a:rPr lang="en-US" b="1" dirty="0">
              <a:solidFill>
                <a:schemeClr val="tx1"/>
              </a:solidFill>
              <a:latin typeface="+mj-lt"/>
              <a:ea typeface="Times New Roman" pitchFamily="18" charset="0"/>
              <a:cs typeface="Arial" pitchFamily="34" charset="0"/>
            </a:rPr>
            <a:t>Enthusiastic </a:t>
          </a:r>
          <a:r>
            <a:rPr lang="en-US" dirty="0">
              <a:solidFill>
                <a:schemeClr val="tx1"/>
              </a:solidFill>
              <a:latin typeface="+mj-lt"/>
              <a:ea typeface="Times New Roman" pitchFamily="18" charset="0"/>
              <a:cs typeface="Arial" pitchFamily="34" charset="0"/>
            </a:rPr>
            <a:t>about learning and constantly digging deeper.</a:t>
          </a:r>
        </a:p>
      </dgm:t>
    </dgm:pt>
    <dgm:pt modelId="{B707FD28-33C4-4B69-8163-4672512ECD98}" type="parTrans" cxnId="{635C272F-5373-45CE-9885-2CB13D4B1E3B}">
      <dgm:prSet/>
      <dgm:spPr/>
      <dgm:t>
        <a:bodyPr/>
        <a:lstStyle/>
        <a:p>
          <a:endParaRPr lang="en-IN"/>
        </a:p>
      </dgm:t>
    </dgm:pt>
    <dgm:pt modelId="{FE86A696-9EC6-4DA5-BEC7-1BCBC7BA2329}" type="sibTrans" cxnId="{635C272F-5373-45CE-9885-2CB13D4B1E3B}">
      <dgm:prSet/>
      <dgm:spPr/>
      <dgm:t>
        <a:bodyPr/>
        <a:lstStyle/>
        <a:p>
          <a:endParaRPr lang="en-IN"/>
        </a:p>
      </dgm:t>
    </dgm:pt>
    <dgm:pt modelId="{E977FC25-60E1-4B52-9CA5-D9EADE62CC03}">
      <dgm:prSet/>
      <dgm:spPr/>
      <dgm:t>
        <a:bodyPr/>
        <a:lstStyle/>
        <a:p>
          <a:r>
            <a:rPr lang="en-US">
              <a:solidFill>
                <a:schemeClr val="tx1"/>
              </a:solidFill>
              <a:latin typeface="+mj-lt"/>
              <a:ea typeface="Times New Roman" pitchFamily="18" charset="0"/>
              <a:cs typeface="Arial" pitchFamily="34" charset="0"/>
            </a:rPr>
            <a:t>Be more able to be action  and objective oriented. </a:t>
          </a:r>
          <a:endParaRPr lang="en-US" dirty="0">
            <a:solidFill>
              <a:schemeClr val="tx1"/>
            </a:solidFill>
            <a:latin typeface="+mj-lt"/>
            <a:ea typeface="Times New Roman" pitchFamily="18" charset="0"/>
            <a:cs typeface="Arial" pitchFamily="34" charset="0"/>
          </a:endParaRPr>
        </a:p>
      </dgm:t>
    </dgm:pt>
    <dgm:pt modelId="{F98B657F-53E8-4050-89DC-F5C8632DC984}" type="parTrans" cxnId="{570B52DF-2798-4FF1-9078-E134FAA53632}">
      <dgm:prSet/>
      <dgm:spPr/>
      <dgm:t>
        <a:bodyPr/>
        <a:lstStyle/>
        <a:p>
          <a:endParaRPr lang="en-IN"/>
        </a:p>
      </dgm:t>
    </dgm:pt>
    <dgm:pt modelId="{2A4E41F4-CC09-4F5D-B40F-1E1BE2258B47}" type="sibTrans" cxnId="{570B52DF-2798-4FF1-9078-E134FAA53632}">
      <dgm:prSet/>
      <dgm:spPr/>
      <dgm:t>
        <a:bodyPr/>
        <a:lstStyle/>
        <a:p>
          <a:endParaRPr lang="en-IN"/>
        </a:p>
      </dgm:t>
    </dgm:pt>
    <dgm:pt modelId="{CAE9309F-972B-4D0E-AF53-BEAC67196850}">
      <dgm:prSet/>
      <dgm:spPr/>
      <dgm:t>
        <a:bodyPr/>
        <a:lstStyle/>
        <a:p>
          <a:r>
            <a:rPr lang="en-US" dirty="0">
              <a:solidFill>
                <a:schemeClr val="tx1"/>
              </a:solidFill>
              <a:latin typeface="+mj-lt"/>
              <a:ea typeface="Times New Roman" pitchFamily="18" charset="0"/>
              <a:cs typeface="Arial" pitchFamily="34" charset="0"/>
            </a:rPr>
            <a:t>Be more able to give and receive feedback productively.</a:t>
          </a:r>
          <a:endParaRPr lang="en-IN" dirty="0">
            <a:solidFill>
              <a:schemeClr val="tx1"/>
            </a:solidFill>
          </a:endParaRPr>
        </a:p>
      </dgm:t>
    </dgm:pt>
    <dgm:pt modelId="{E389FE1F-D43E-47CD-84F9-67201D6F025F}" type="parTrans" cxnId="{39ADB7DF-1473-489A-8012-8AAE4BEE4A42}">
      <dgm:prSet/>
      <dgm:spPr/>
      <dgm:t>
        <a:bodyPr/>
        <a:lstStyle/>
        <a:p>
          <a:endParaRPr lang="en-IN"/>
        </a:p>
      </dgm:t>
    </dgm:pt>
    <dgm:pt modelId="{A2939469-1C05-4A05-BF4A-12A4BE7F1C60}" type="sibTrans" cxnId="{39ADB7DF-1473-489A-8012-8AAE4BEE4A42}">
      <dgm:prSet/>
      <dgm:spPr/>
      <dgm:t>
        <a:bodyPr/>
        <a:lstStyle/>
        <a:p>
          <a:endParaRPr lang="en-IN"/>
        </a:p>
      </dgm:t>
    </dgm:pt>
    <dgm:pt modelId="{01D8E32A-1293-480C-B966-B209E37B5F39}" type="pres">
      <dgm:prSet presAssocID="{60FCCB87-CF2F-4E40-B322-24683025A8E8}" presName="Name0" presStyleCnt="0">
        <dgm:presLayoutVars>
          <dgm:dir/>
          <dgm:animLvl val="lvl"/>
          <dgm:resizeHandles/>
        </dgm:presLayoutVars>
      </dgm:prSet>
      <dgm:spPr/>
      <dgm:t>
        <a:bodyPr/>
        <a:lstStyle/>
        <a:p>
          <a:endParaRPr lang="en-US"/>
        </a:p>
      </dgm:t>
    </dgm:pt>
    <dgm:pt modelId="{06ADA74F-8553-428B-9E18-A9B974161BC9}" type="pres">
      <dgm:prSet presAssocID="{DFAFE6A0-BF9C-45BF-8C9E-0D13394C5073}" presName="linNode" presStyleCnt="0"/>
      <dgm:spPr/>
    </dgm:pt>
    <dgm:pt modelId="{07E0F3CD-A371-4C08-BE2F-726776B7BB53}" type="pres">
      <dgm:prSet presAssocID="{DFAFE6A0-BF9C-45BF-8C9E-0D13394C5073}" presName="parentShp" presStyleLbl="node1" presStyleIdx="0" presStyleCnt="3">
        <dgm:presLayoutVars>
          <dgm:bulletEnabled val="1"/>
        </dgm:presLayoutVars>
      </dgm:prSet>
      <dgm:spPr/>
      <dgm:t>
        <a:bodyPr/>
        <a:lstStyle/>
        <a:p>
          <a:endParaRPr lang="en-US"/>
        </a:p>
      </dgm:t>
    </dgm:pt>
    <dgm:pt modelId="{49521D93-18E7-4B00-A616-3147FF888F06}" type="pres">
      <dgm:prSet presAssocID="{DFAFE6A0-BF9C-45BF-8C9E-0D13394C5073}" presName="childShp" presStyleLbl="bgAccFollowNode1" presStyleIdx="0" presStyleCnt="3">
        <dgm:presLayoutVars>
          <dgm:bulletEnabled val="1"/>
        </dgm:presLayoutVars>
      </dgm:prSet>
      <dgm:spPr/>
      <dgm:t>
        <a:bodyPr/>
        <a:lstStyle/>
        <a:p>
          <a:endParaRPr lang="en-US"/>
        </a:p>
      </dgm:t>
    </dgm:pt>
    <dgm:pt modelId="{D82D4FDA-FF38-4AB4-8CBB-516BEF813220}" type="pres">
      <dgm:prSet presAssocID="{EF4FEE26-D306-4C09-9387-EA76F57C75D6}" presName="spacing" presStyleCnt="0"/>
      <dgm:spPr/>
    </dgm:pt>
    <dgm:pt modelId="{4C0990CB-6B7E-494A-A8F2-1B1CA8BEAB62}" type="pres">
      <dgm:prSet presAssocID="{0535C728-213E-48DD-BFE9-4493DDD6EC21}" presName="linNode" presStyleCnt="0"/>
      <dgm:spPr/>
    </dgm:pt>
    <dgm:pt modelId="{FC64C58A-0679-41D3-9F75-927B004B4A7D}" type="pres">
      <dgm:prSet presAssocID="{0535C728-213E-48DD-BFE9-4493DDD6EC21}" presName="parentShp" presStyleLbl="node1" presStyleIdx="1" presStyleCnt="3">
        <dgm:presLayoutVars>
          <dgm:bulletEnabled val="1"/>
        </dgm:presLayoutVars>
      </dgm:prSet>
      <dgm:spPr/>
      <dgm:t>
        <a:bodyPr/>
        <a:lstStyle/>
        <a:p>
          <a:endParaRPr lang="en-US"/>
        </a:p>
      </dgm:t>
    </dgm:pt>
    <dgm:pt modelId="{AD07AB96-F63B-4B8C-A5C3-5500DD197D9F}" type="pres">
      <dgm:prSet presAssocID="{0535C728-213E-48DD-BFE9-4493DDD6EC21}" presName="childShp" presStyleLbl="bgAccFollowNode1" presStyleIdx="1" presStyleCnt="3">
        <dgm:presLayoutVars>
          <dgm:bulletEnabled val="1"/>
        </dgm:presLayoutVars>
      </dgm:prSet>
      <dgm:spPr/>
      <dgm:t>
        <a:bodyPr/>
        <a:lstStyle/>
        <a:p>
          <a:endParaRPr lang="en-US"/>
        </a:p>
      </dgm:t>
    </dgm:pt>
    <dgm:pt modelId="{BF207896-D072-4B13-A102-9B79F795870A}" type="pres">
      <dgm:prSet presAssocID="{787F1A76-4FBD-40AE-9A0B-F30E591D1AD4}" presName="spacing" presStyleCnt="0"/>
      <dgm:spPr/>
    </dgm:pt>
    <dgm:pt modelId="{5AA8E735-FAB6-4049-98DF-3143A430E535}" type="pres">
      <dgm:prSet presAssocID="{E438BEB4-DA0A-41B6-94C7-508F075C684A}" presName="linNode" presStyleCnt="0"/>
      <dgm:spPr/>
    </dgm:pt>
    <dgm:pt modelId="{8075B4AA-697C-4B2D-B837-9176D2DC2C0C}" type="pres">
      <dgm:prSet presAssocID="{E438BEB4-DA0A-41B6-94C7-508F075C684A}" presName="parentShp" presStyleLbl="node1" presStyleIdx="2" presStyleCnt="3">
        <dgm:presLayoutVars>
          <dgm:bulletEnabled val="1"/>
        </dgm:presLayoutVars>
      </dgm:prSet>
      <dgm:spPr/>
      <dgm:t>
        <a:bodyPr/>
        <a:lstStyle/>
        <a:p>
          <a:endParaRPr lang="en-US"/>
        </a:p>
      </dgm:t>
    </dgm:pt>
    <dgm:pt modelId="{69A3F41E-7203-416A-9B76-AFDF89B800D8}" type="pres">
      <dgm:prSet presAssocID="{E438BEB4-DA0A-41B6-94C7-508F075C684A}" presName="childShp" presStyleLbl="bgAccFollowNode1" presStyleIdx="2" presStyleCnt="3">
        <dgm:presLayoutVars>
          <dgm:bulletEnabled val="1"/>
        </dgm:presLayoutVars>
      </dgm:prSet>
      <dgm:spPr/>
      <dgm:t>
        <a:bodyPr/>
        <a:lstStyle/>
        <a:p>
          <a:endParaRPr lang="en-US"/>
        </a:p>
      </dgm:t>
    </dgm:pt>
  </dgm:ptLst>
  <dgm:cxnLst>
    <dgm:cxn modelId="{ABF75B03-F1A8-4DDA-A300-BFC7676D9418}" type="presOf" srcId="{2A7F5F8D-6912-4647-A9CD-37F10A2AC647}" destId="{AD07AB96-F63B-4B8C-A5C3-5500DD197D9F}" srcOrd="0" destOrd="2" presId="urn:microsoft.com/office/officeart/2005/8/layout/vList6"/>
    <dgm:cxn modelId="{F03C3ACD-8074-4579-926B-718E051740E9}" srcId="{60FCCB87-CF2F-4E40-B322-24683025A8E8}" destId="{E438BEB4-DA0A-41B6-94C7-508F075C684A}" srcOrd="2" destOrd="0" parTransId="{DDDE290F-216C-4663-AFD8-3113F68B337E}" sibTransId="{CEF49C3E-811D-4EA7-9326-0CE0F404F5A8}"/>
    <dgm:cxn modelId="{FCF49303-C4DA-45ED-8579-2451242C363A}" srcId="{0535C728-213E-48DD-BFE9-4493DDD6EC21}" destId="{99E7B665-7D2F-489F-A332-AD3DE53D8781}" srcOrd="0" destOrd="0" parTransId="{D63D4013-8DC2-4628-BD04-CBF48B620CF9}" sibTransId="{A36F0A02-83F4-4869-B0C5-FBE1102808AC}"/>
    <dgm:cxn modelId="{982877B3-F3D9-4F98-9426-C514ACEB3BFC}" type="presOf" srcId="{56286913-5FA7-45BE-8AD1-1A499CCAFFE6}" destId="{69A3F41E-7203-416A-9B76-AFDF89B800D8}" srcOrd="0" destOrd="0" presId="urn:microsoft.com/office/officeart/2005/8/layout/vList6"/>
    <dgm:cxn modelId="{40B549C5-DD9F-4FA5-A361-438EB33F34B0}" srcId="{DFAFE6A0-BF9C-45BF-8C9E-0D13394C5073}" destId="{10FC7E6E-18D9-41FB-8851-CA328A25C6CC}" srcOrd="1" destOrd="0" parTransId="{90B64A7A-5640-4696-804F-E64FA6CC0768}" sibTransId="{BEDB9FF1-20CD-439B-8F1B-93FFB4DA5B9B}"/>
    <dgm:cxn modelId="{39ADB7DF-1473-489A-8012-8AAE4BEE4A42}" srcId="{E438BEB4-DA0A-41B6-94C7-508F075C684A}" destId="{CAE9309F-972B-4D0E-AF53-BEAC67196850}" srcOrd="2" destOrd="0" parTransId="{E389FE1F-D43E-47CD-84F9-67201D6F025F}" sibTransId="{A2939469-1C05-4A05-BF4A-12A4BE7F1C60}"/>
    <dgm:cxn modelId="{570B52DF-2798-4FF1-9078-E134FAA53632}" srcId="{E438BEB4-DA0A-41B6-94C7-508F075C684A}" destId="{E977FC25-60E1-4B52-9CA5-D9EADE62CC03}" srcOrd="1" destOrd="0" parTransId="{F98B657F-53E8-4050-89DC-F5C8632DC984}" sibTransId="{2A4E41F4-CC09-4F5D-B40F-1E1BE2258B47}"/>
    <dgm:cxn modelId="{A95BA67D-5002-4219-837C-89AD24F16D0F}" srcId="{E438BEB4-DA0A-41B6-94C7-508F075C684A}" destId="{56286913-5FA7-45BE-8AD1-1A499CCAFFE6}" srcOrd="0" destOrd="0" parTransId="{C84C321D-7ECD-489A-86A9-0591D07A4011}" sibTransId="{506FC69A-C3D6-4111-8840-2F8A40BDAFD2}"/>
    <dgm:cxn modelId="{3ABC4C83-7543-49A7-83A1-E6F0C0260141}" type="presOf" srcId="{CAE9309F-972B-4D0E-AF53-BEAC67196850}" destId="{69A3F41E-7203-416A-9B76-AFDF89B800D8}" srcOrd="0" destOrd="2" presId="urn:microsoft.com/office/officeart/2005/8/layout/vList6"/>
    <dgm:cxn modelId="{C87F174A-1D38-44D8-B9DE-2149B80D2FDB}" srcId="{60FCCB87-CF2F-4E40-B322-24683025A8E8}" destId="{DFAFE6A0-BF9C-45BF-8C9E-0D13394C5073}" srcOrd="0" destOrd="0" parTransId="{3AAFC379-B74A-422D-9A66-5023AA7F75A9}" sibTransId="{EF4FEE26-D306-4C09-9387-EA76F57C75D6}"/>
    <dgm:cxn modelId="{1F6D54F9-D320-4EB9-9051-D62A98036603}" type="presOf" srcId="{60FCCB87-CF2F-4E40-B322-24683025A8E8}" destId="{01D8E32A-1293-480C-B966-B209E37B5F39}" srcOrd="0" destOrd="0" presId="urn:microsoft.com/office/officeart/2005/8/layout/vList6"/>
    <dgm:cxn modelId="{CFD014E9-1E4C-4AC7-8E9B-06D813272CC2}" type="presOf" srcId="{E977FC25-60E1-4B52-9CA5-D9EADE62CC03}" destId="{69A3F41E-7203-416A-9B76-AFDF89B800D8}" srcOrd="0" destOrd="1" presId="urn:microsoft.com/office/officeart/2005/8/layout/vList6"/>
    <dgm:cxn modelId="{6ABE4E83-0B1A-4AB5-ADA5-F9579564CE7D}" type="presOf" srcId="{99E7B665-7D2F-489F-A332-AD3DE53D8781}" destId="{AD07AB96-F63B-4B8C-A5C3-5500DD197D9F}" srcOrd="0" destOrd="0" presId="urn:microsoft.com/office/officeart/2005/8/layout/vList6"/>
    <dgm:cxn modelId="{C2D58F39-91F3-4F1F-B586-FAC91AF73291}" type="presOf" srcId="{E992680A-FC6C-4FAA-AC31-B48A69C22119}" destId="{49521D93-18E7-4B00-A616-3147FF888F06}" srcOrd="0" destOrd="0" presId="urn:microsoft.com/office/officeart/2005/8/layout/vList6"/>
    <dgm:cxn modelId="{635C272F-5373-45CE-9885-2CB13D4B1E3B}" srcId="{0535C728-213E-48DD-BFE9-4493DDD6EC21}" destId="{2A7F5F8D-6912-4647-A9CD-37F10A2AC647}" srcOrd="2" destOrd="0" parTransId="{B707FD28-33C4-4B69-8163-4672512ECD98}" sibTransId="{FE86A696-9EC6-4DA5-BEC7-1BCBC7BA2329}"/>
    <dgm:cxn modelId="{08998148-5A73-41C6-B12F-750A4719F16D}" srcId="{0535C728-213E-48DD-BFE9-4493DDD6EC21}" destId="{F78ACC9F-2666-4C49-A46D-5DE4048C4673}" srcOrd="1" destOrd="0" parTransId="{20BEC8AF-91B5-485E-9429-7DF7DE3EBD4E}" sibTransId="{9D3A5CE4-41DA-4B42-BE6D-2AA85E0AD039}"/>
    <dgm:cxn modelId="{375F5726-B357-42C6-9BEA-DD8D75E33DC5}" srcId="{DFAFE6A0-BF9C-45BF-8C9E-0D13394C5073}" destId="{51687381-AEDD-433E-8926-8092F92E4641}" srcOrd="2" destOrd="0" parTransId="{309473DF-C53D-432D-B04B-BBFC6DC1AAE4}" sibTransId="{B6F8B580-695D-432E-8192-884DA49DD868}"/>
    <dgm:cxn modelId="{7D41AAEF-A7DD-4928-8B2D-3E6913ECDDB2}" srcId="{60FCCB87-CF2F-4E40-B322-24683025A8E8}" destId="{0535C728-213E-48DD-BFE9-4493DDD6EC21}" srcOrd="1" destOrd="0" parTransId="{965415E3-CC92-4435-B5F9-231BDF3BBA96}" sibTransId="{787F1A76-4FBD-40AE-9A0B-F30E591D1AD4}"/>
    <dgm:cxn modelId="{8C0D0B23-510E-41B9-8F87-20926023EE2D}" type="presOf" srcId="{35F6A734-7C94-4D6C-B477-097164BC4BA3}" destId="{AD07AB96-F63B-4B8C-A5C3-5500DD197D9F}" srcOrd="0" destOrd="3" presId="urn:microsoft.com/office/officeart/2005/8/layout/vList6"/>
    <dgm:cxn modelId="{A7EBBB6E-7A61-4B9D-A417-C44899967A6D}" srcId="{0535C728-213E-48DD-BFE9-4493DDD6EC21}" destId="{35F6A734-7C94-4D6C-B477-097164BC4BA3}" srcOrd="3" destOrd="0" parTransId="{756FB723-69F9-4439-A437-FE2834548F46}" sibTransId="{BF3CAB1F-99B2-4A8B-B51A-F2FCEA7C0FEF}"/>
    <dgm:cxn modelId="{170724AA-9D3B-4CDF-B306-AA6E79621BA5}" type="presOf" srcId="{0535C728-213E-48DD-BFE9-4493DDD6EC21}" destId="{FC64C58A-0679-41D3-9F75-927B004B4A7D}" srcOrd="0" destOrd="0" presId="urn:microsoft.com/office/officeart/2005/8/layout/vList6"/>
    <dgm:cxn modelId="{C3066C68-A118-48D4-A063-550EE5F8CB78}" type="presOf" srcId="{E438BEB4-DA0A-41B6-94C7-508F075C684A}" destId="{8075B4AA-697C-4B2D-B837-9176D2DC2C0C}" srcOrd="0" destOrd="0" presId="urn:microsoft.com/office/officeart/2005/8/layout/vList6"/>
    <dgm:cxn modelId="{3CB6D92F-0ACF-44BD-AB0B-7BCB31A4FE57}" type="presOf" srcId="{51687381-AEDD-433E-8926-8092F92E4641}" destId="{49521D93-18E7-4B00-A616-3147FF888F06}" srcOrd="0" destOrd="2" presId="urn:microsoft.com/office/officeart/2005/8/layout/vList6"/>
    <dgm:cxn modelId="{0FAB2A71-4F1C-4B68-B1B2-F190ED23772C}" type="presOf" srcId="{DFAFE6A0-BF9C-45BF-8C9E-0D13394C5073}" destId="{07E0F3CD-A371-4C08-BE2F-726776B7BB53}" srcOrd="0" destOrd="0" presId="urn:microsoft.com/office/officeart/2005/8/layout/vList6"/>
    <dgm:cxn modelId="{F8BFA072-6ACD-4077-9F18-8D0BAD34385B}" srcId="{DFAFE6A0-BF9C-45BF-8C9E-0D13394C5073}" destId="{E992680A-FC6C-4FAA-AC31-B48A69C22119}" srcOrd="0" destOrd="0" parTransId="{53AEEF27-880C-4497-86AA-D6B11082370A}" sibTransId="{E7EAC4BC-EBD9-4DA3-A6C8-D837B9A3BFF9}"/>
    <dgm:cxn modelId="{0854AD47-D2F2-4E3D-B028-993F88A5EFB2}" type="presOf" srcId="{F78ACC9F-2666-4C49-A46D-5DE4048C4673}" destId="{AD07AB96-F63B-4B8C-A5C3-5500DD197D9F}" srcOrd="0" destOrd="1" presId="urn:microsoft.com/office/officeart/2005/8/layout/vList6"/>
    <dgm:cxn modelId="{B9A57719-F73D-47B2-B804-D6EDE658AE10}" type="presOf" srcId="{10FC7E6E-18D9-41FB-8851-CA328A25C6CC}" destId="{49521D93-18E7-4B00-A616-3147FF888F06}" srcOrd="0" destOrd="1" presId="urn:microsoft.com/office/officeart/2005/8/layout/vList6"/>
    <dgm:cxn modelId="{3F97DDBC-C12A-4F3D-A91E-137CC7AF90D6}" type="presParOf" srcId="{01D8E32A-1293-480C-B966-B209E37B5F39}" destId="{06ADA74F-8553-428B-9E18-A9B974161BC9}" srcOrd="0" destOrd="0" presId="urn:microsoft.com/office/officeart/2005/8/layout/vList6"/>
    <dgm:cxn modelId="{01131E0C-0DA4-42E7-B1FE-8B22DFA90852}" type="presParOf" srcId="{06ADA74F-8553-428B-9E18-A9B974161BC9}" destId="{07E0F3CD-A371-4C08-BE2F-726776B7BB53}" srcOrd="0" destOrd="0" presId="urn:microsoft.com/office/officeart/2005/8/layout/vList6"/>
    <dgm:cxn modelId="{92E8C817-3609-4C90-9C2C-6129F756074F}" type="presParOf" srcId="{06ADA74F-8553-428B-9E18-A9B974161BC9}" destId="{49521D93-18E7-4B00-A616-3147FF888F06}" srcOrd="1" destOrd="0" presId="urn:microsoft.com/office/officeart/2005/8/layout/vList6"/>
    <dgm:cxn modelId="{BEF95658-798D-4484-8F69-3812A28EFBAF}" type="presParOf" srcId="{01D8E32A-1293-480C-B966-B209E37B5F39}" destId="{D82D4FDA-FF38-4AB4-8CBB-516BEF813220}" srcOrd="1" destOrd="0" presId="urn:microsoft.com/office/officeart/2005/8/layout/vList6"/>
    <dgm:cxn modelId="{3475A11A-42CC-48E2-8242-C1A824593FAE}" type="presParOf" srcId="{01D8E32A-1293-480C-B966-B209E37B5F39}" destId="{4C0990CB-6B7E-494A-A8F2-1B1CA8BEAB62}" srcOrd="2" destOrd="0" presId="urn:microsoft.com/office/officeart/2005/8/layout/vList6"/>
    <dgm:cxn modelId="{E8E033D9-33A2-430D-92D8-DB540CFCEAF8}" type="presParOf" srcId="{4C0990CB-6B7E-494A-A8F2-1B1CA8BEAB62}" destId="{FC64C58A-0679-41D3-9F75-927B004B4A7D}" srcOrd="0" destOrd="0" presId="urn:microsoft.com/office/officeart/2005/8/layout/vList6"/>
    <dgm:cxn modelId="{88391896-64A2-4B50-89C5-2F42914A69FF}" type="presParOf" srcId="{4C0990CB-6B7E-494A-A8F2-1B1CA8BEAB62}" destId="{AD07AB96-F63B-4B8C-A5C3-5500DD197D9F}" srcOrd="1" destOrd="0" presId="urn:microsoft.com/office/officeart/2005/8/layout/vList6"/>
    <dgm:cxn modelId="{146D8BA1-93FF-417D-8A7F-AD9469170300}" type="presParOf" srcId="{01D8E32A-1293-480C-B966-B209E37B5F39}" destId="{BF207896-D072-4B13-A102-9B79F795870A}" srcOrd="3" destOrd="0" presId="urn:microsoft.com/office/officeart/2005/8/layout/vList6"/>
    <dgm:cxn modelId="{3C498AA3-12D0-4D81-AA5F-B83BCE3D5B14}" type="presParOf" srcId="{01D8E32A-1293-480C-B966-B209E37B5F39}" destId="{5AA8E735-FAB6-4049-98DF-3143A430E535}" srcOrd="4" destOrd="0" presId="urn:microsoft.com/office/officeart/2005/8/layout/vList6"/>
    <dgm:cxn modelId="{FEF51E75-FE26-4761-8ED3-17D146A2E44F}" type="presParOf" srcId="{5AA8E735-FAB6-4049-98DF-3143A430E535}" destId="{8075B4AA-697C-4B2D-B837-9176D2DC2C0C}" srcOrd="0" destOrd="0" presId="urn:microsoft.com/office/officeart/2005/8/layout/vList6"/>
    <dgm:cxn modelId="{FC280A43-0645-41FA-B28D-F92DBC3C74FE}" type="presParOf" srcId="{5AA8E735-FAB6-4049-98DF-3143A430E535}" destId="{69A3F41E-7203-416A-9B76-AFDF89B800D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07E63BD-A66E-40B3-A24D-309E66490615}"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IN"/>
        </a:p>
      </dgm:t>
    </dgm:pt>
    <dgm:pt modelId="{0370E95F-B7D5-4F9C-A159-0484CB4D1378}">
      <dgm:prSet phldrT="[Text]"/>
      <dgm:spPr/>
      <dgm:t>
        <a:bodyPr/>
        <a:lstStyle/>
        <a:p>
          <a:r>
            <a:rPr lang="en-IN" dirty="0"/>
            <a:t>From the HR</a:t>
          </a:r>
        </a:p>
      </dgm:t>
    </dgm:pt>
    <dgm:pt modelId="{37FF468C-648E-4B98-B848-A3A8E742689A}" type="parTrans" cxnId="{551B603D-88B2-480F-B507-2D9C0B76FBDB}">
      <dgm:prSet/>
      <dgm:spPr/>
      <dgm:t>
        <a:bodyPr/>
        <a:lstStyle/>
        <a:p>
          <a:endParaRPr lang="en-IN"/>
        </a:p>
      </dgm:t>
    </dgm:pt>
    <dgm:pt modelId="{5F4BAD17-3DDB-4155-8B5E-266ECE87C501}" type="sibTrans" cxnId="{551B603D-88B2-480F-B507-2D9C0B76FBDB}">
      <dgm:prSet/>
      <dgm:spPr/>
      <dgm:t>
        <a:bodyPr/>
        <a:lstStyle/>
        <a:p>
          <a:endParaRPr lang="en-IN"/>
        </a:p>
      </dgm:t>
    </dgm:pt>
    <dgm:pt modelId="{6698A830-0CAE-42A8-B14F-FC4645C4BF79}">
      <dgm:prSet phldrT="[Text]"/>
      <dgm:spPr/>
      <dgm:t>
        <a:bodyPr/>
        <a:lstStyle/>
        <a:p>
          <a:r>
            <a:rPr lang="en-IN" dirty="0"/>
            <a:t>Take ownership of  their learnings.</a:t>
          </a:r>
        </a:p>
      </dgm:t>
    </dgm:pt>
    <dgm:pt modelId="{9D0F7D5F-DEE5-41C8-BC1E-AC0E25D9B4D2}" type="parTrans" cxnId="{9BB30E02-4EBE-4164-9009-B48C7ED8F70F}">
      <dgm:prSet/>
      <dgm:spPr/>
      <dgm:t>
        <a:bodyPr/>
        <a:lstStyle/>
        <a:p>
          <a:endParaRPr lang="en-IN"/>
        </a:p>
      </dgm:t>
    </dgm:pt>
    <dgm:pt modelId="{4A87CDEC-7871-42A4-8C44-3BE081756D33}" type="sibTrans" cxnId="{9BB30E02-4EBE-4164-9009-B48C7ED8F70F}">
      <dgm:prSet/>
      <dgm:spPr/>
      <dgm:t>
        <a:bodyPr/>
        <a:lstStyle/>
        <a:p>
          <a:endParaRPr lang="en-IN"/>
        </a:p>
      </dgm:t>
    </dgm:pt>
    <dgm:pt modelId="{9D6F8770-BE29-4126-9833-654D3371DBFA}">
      <dgm:prSet phldrT="[Text]"/>
      <dgm:spPr/>
      <dgm:t>
        <a:bodyPr/>
        <a:lstStyle/>
        <a:p>
          <a:r>
            <a:rPr lang="en-IN" dirty="0"/>
            <a:t>There need to be actionable behaviours that are identified and followed up.</a:t>
          </a:r>
        </a:p>
      </dgm:t>
    </dgm:pt>
    <dgm:pt modelId="{667784E6-A32D-4386-9CE0-64CAF62FEB98}" type="parTrans" cxnId="{C8E33E0D-9DD4-4B59-9766-70D904073533}">
      <dgm:prSet/>
      <dgm:spPr/>
      <dgm:t>
        <a:bodyPr/>
        <a:lstStyle/>
        <a:p>
          <a:endParaRPr lang="en-IN"/>
        </a:p>
      </dgm:t>
    </dgm:pt>
    <dgm:pt modelId="{F16D6EA9-38FB-4A9A-804C-095E755AD260}" type="sibTrans" cxnId="{C8E33E0D-9DD4-4B59-9766-70D904073533}">
      <dgm:prSet/>
      <dgm:spPr/>
      <dgm:t>
        <a:bodyPr/>
        <a:lstStyle/>
        <a:p>
          <a:endParaRPr lang="en-IN"/>
        </a:p>
      </dgm:t>
    </dgm:pt>
    <dgm:pt modelId="{DF7622C9-89FF-4F9A-9525-9252FC9C3460}">
      <dgm:prSet phldrT="[Text]"/>
      <dgm:spPr/>
      <dgm:t>
        <a:bodyPr/>
        <a:lstStyle/>
        <a:p>
          <a:r>
            <a:rPr lang="en-IN" dirty="0"/>
            <a:t>Our Inferences</a:t>
          </a:r>
        </a:p>
      </dgm:t>
    </dgm:pt>
    <dgm:pt modelId="{BC1CDE01-C3E2-4C9B-A054-E9C0DC79D201}" type="parTrans" cxnId="{CB1043DB-4F56-4C82-9915-5D7E5C62132F}">
      <dgm:prSet/>
      <dgm:spPr/>
      <dgm:t>
        <a:bodyPr/>
        <a:lstStyle/>
        <a:p>
          <a:endParaRPr lang="en-IN"/>
        </a:p>
      </dgm:t>
    </dgm:pt>
    <dgm:pt modelId="{E02B0463-0148-4DCE-BF43-970925109F15}" type="sibTrans" cxnId="{CB1043DB-4F56-4C82-9915-5D7E5C62132F}">
      <dgm:prSet/>
      <dgm:spPr/>
      <dgm:t>
        <a:bodyPr/>
        <a:lstStyle/>
        <a:p>
          <a:endParaRPr lang="en-IN"/>
        </a:p>
      </dgm:t>
    </dgm:pt>
    <dgm:pt modelId="{E2C1C0CD-75EF-45E0-98FB-C2E3E55E3E8F}">
      <dgm:prSet phldrT="[Text]"/>
      <dgm:spPr/>
      <dgm:t>
        <a:bodyPr/>
        <a:lstStyle/>
        <a:p>
          <a:r>
            <a:rPr lang="en-IN" dirty="0"/>
            <a:t>Handholding through a journey will be essential to actually anchor the learnings and follow up on actionable behaviours in everyday work-life attached to these learnings.</a:t>
          </a:r>
        </a:p>
      </dgm:t>
    </dgm:pt>
    <dgm:pt modelId="{729EA2B5-8FA8-43AE-AA69-5FFD3AE547D2}" type="parTrans" cxnId="{DB2EF278-9560-4CCC-87D5-7301ABA164A4}">
      <dgm:prSet/>
      <dgm:spPr/>
      <dgm:t>
        <a:bodyPr/>
        <a:lstStyle/>
        <a:p>
          <a:endParaRPr lang="en-IN"/>
        </a:p>
      </dgm:t>
    </dgm:pt>
    <dgm:pt modelId="{E026D613-E20F-4419-81D5-992B766C9C0A}" type="sibTrans" cxnId="{DB2EF278-9560-4CCC-87D5-7301ABA164A4}">
      <dgm:prSet/>
      <dgm:spPr/>
      <dgm:t>
        <a:bodyPr/>
        <a:lstStyle/>
        <a:p>
          <a:endParaRPr lang="en-IN"/>
        </a:p>
      </dgm:t>
    </dgm:pt>
    <dgm:pt modelId="{585FA860-C1CF-4E42-8BC5-9AB1D52E7BBF}" type="pres">
      <dgm:prSet presAssocID="{907E63BD-A66E-40B3-A24D-309E66490615}" presName="theList" presStyleCnt="0">
        <dgm:presLayoutVars>
          <dgm:dir/>
          <dgm:animLvl val="lvl"/>
          <dgm:resizeHandles val="exact"/>
        </dgm:presLayoutVars>
      </dgm:prSet>
      <dgm:spPr/>
      <dgm:t>
        <a:bodyPr/>
        <a:lstStyle/>
        <a:p>
          <a:endParaRPr lang="en-US"/>
        </a:p>
      </dgm:t>
    </dgm:pt>
    <dgm:pt modelId="{F6D313AD-723F-48C1-BD2B-C2E434135C34}" type="pres">
      <dgm:prSet presAssocID="{0370E95F-B7D5-4F9C-A159-0484CB4D1378}" presName="compNode" presStyleCnt="0"/>
      <dgm:spPr/>
    </dgm:pt>
    <dgm:pt modelId="{CE5C55DB-096C-47C1-8DBA-4D2AACF9C716}" type="pres">
      <dgm:prSet presAssocID="{0370E95F-B7D5-4F9C-A159-0484CB4D1378}" presName="aNode" presStyleLbl="bgShp" presStyleIdx="0" presStyleCnt="2"/>
      <dgm:spPr/>
      <dgm:t>
        <a:bodyPr/>
        <a:lstStyle/>
        <a:p>
          <a:endParaRPr lang="en-US"/>
        </a:p>
      </dgm:t>
    </dgm:pt>
    <dgm:pt modelId="{5E5E5824-B028-48C9-B9E0-2B533E04A64C}" type="pres">
      <dgm:prSet presAssocID="{0370E95F-B7D5-4F9C-A159-0484CB4D1378}" presName="textNode" presStyleLbl="bgShp" presStyleIdx="0" presStyleCnt="2"/>
      <dgm:spPr/>
      <dgm:t>
        <a:bodyPr/>
        <a:lstStyle/>
        <a:p>
          <a:endParaRPr lang="en-US"/>
        </a:p>
      </dgm:t>
    </dgm:pt>
    <dgm:pt modelId="{0BC694E6-25C4-4E5E-9272-ECF0B326793B}" type="pres">
      <dgm:prSet presAssocID="{0370E95F-B7D5-4F9C-A159-0484CB4D1378}" presName="compChildNode" presStyleCnt="0"/>
      <dgm:spPr/>
    </dgm:pt>
    <dgm:pt modelId="{31D66573-81E2-4B90-994C-BEAFB43F071B}" type="pres">
      <dgm:prSet presAssocID="{0370E95F-B7D5-4F9C-A159-0484CB4D1378}" presName="theInnerList" presStyleCnt="0"/>
      <dgm:spPr/>
    </dgm:pt>
    <dgm:pt modelId="{BB297AB0-0031-41C4-8D6E-AD5A8B141713}" type="pres">
      <dgm:prSet presAssocID="{6698A830-0CAE-42A8-B14F-FC4645C4BF79}" presName="childNode" presStyleLbl="node1" presStyleIdx="0" presStyleCnt="3">
        <dgm:presLayoutVars>
          <dgm:bulletEnabled val="1"/>
        </dgm:presLayoutVars>
      </dgm:prSet>
      <dgm:spPr/>
      <dgm:t>
        <a:bodyPr/>
        <a:lstStyle/>
        <a:p>
          <a:endParaRPr lang="en-US"/>
        </a:p>
      </dgm:t>
    </dgm:pt>
    <dgm:pt modelId="{A0CF0D35-FA92-4101-A22A-BEABF965A18D}" type="pres">
      <dgm:prSet presAssocID="{6698A830-0CAE-42A8-B14F-FC4645C4BF79}" presName="aSpace2" presStyleCnt="0"/>
      <dgm:spPr/>
    </dgm:pt>
    <dgm:pt modelId="{5AD7850B-A436-4077-B827-9BAFE365A2C5}" type="pres">
      <dgm:prSet presAssocID="{9D6F8770-BE29-4126-9833-654D3371DBFA}" presName="childNode" presStyleLbl="node1" presStyleIdx="1" presStyleCnt="3">
        <dgm:presLayoutVars>
          <dgm:bulletEnabled val="1"/>
        </dgm:presLayoutVars>
      </dgm:prSet>
      <dgm:spPr/>
      <dgm:t>
        <a:bodyPr/>
        <a:lstStyle/>
        <a:p>
          <a:endParaRPr lang="en-US"/>
        </a:p>
      </dgm:t>
    </dgm:pt>
    <dgm:pt modelId="{4C7888AE-8B8A-427B-9E0D-0BDA95C665D3}" type="pres">
      <dgm:prSet presAssocID="{0370E95F-B7D5-4F9C-A159-0484CB4D1378}" presName="aSpace" presStyleCnt="0"/>
      <dgm:spPr/>
    </dgm:pt>
    <dgm:pt modelId="{7B6A3FBC-6D15-47F5-AAB2-D620C82806D1}" type="pres">
      <dgm:prSet presAssocID="{DF7622C9-89FF-4F9A-9525-9252FC9C3460}" presName="compNode" presStyleCnt="0"/>
      <dgm:spPr/>
    </dgm:pt>
    <dgm:pt modelId="{EC9C9846-2301-456D-A9C0-C8896B7B1431}" type="pres">
      <dgm:prSet presAssocID="{DF7622C9-89FF-4F9A-9525-9252FC9C3460}" presName="aNode" presStyleLbl="bgShp" presStyleIdx="1" presStyleCnt="2"/>
      <dgm:spPr/>
      <dgm:t>
        <a:bodyPr/>
        <a:lstStyle/>
        <a:p>
          <a:endParaRPr lang="en-US"/>
        </a:p>
      </dgm:t>
    </dgm:pt>
    <dgm:pt modelId="{4DBC2037-0AC0-4651-8A20-E253D4975D84}" type="pres">
      <dgm:prSet presAssocID="{DF7622C9-89FF-4F9A-9525-9252FC9C3460}" presName="textNode" presStyleLbl="bgShp" presStyleIdx="1" presStyleCnt="2"/>
      <dgm:spPr/>
      <dgm:t>
        <a:bodyPr/>
        <a:lstStyle/>
        <a:p>
          <a:endParaRPr lang="en-US"/>
        </a:p>
      </dgm:t>
    </dgm:pt>
    <dgm:pt modelId="{5D3DFEA3-9269-4683-BE1E-CDB7F8391866}" type="pres">
      <dgm:prSet presAssocID="{DF7622C9-89FF-4F9A-9525-9252FC9C3460}" presName="compChildNode" presStyleCnt="0"/>
      <dgm:spPr/>
    </dgm:pt>
    <dgm:pt modelId="{DC5F4818-31C9-4718-8ADC-EBF439277D42}" type="pres">
      <dgm:prSet presAssocID="{DF7622C9-89FF-4F9A-9525-9252FC9C3460}" presName="theInnerList" presStyleCnt="0"/>
      <dgm:spPr/>
    </dgm:pt>
    <dgm:pt modelId="{43481781-6266-454C-BC06-32733A656551}" type="pres">
      <dgm:prSet presAssocID="{E2C1C0CD-75EF-45E0-98FB-C2E3E55E3E8F}" presName="childNode" presStyleLbl="node1" presStyleIdx="2" presStyleCnt="3">
        <dgm:presLayoutVars>
          <dgm:bulletEnabled val="1"/>
        </dgm:presLayoutVars>
      </dgm:prSet>
      <dgm:spPr/>
      <dgm:t>
        <a:bodyPr/>
        <a:lstStyle/>
        <a:p>
          <a:endParaRPr lang="en-US"/>
        </a:p>
      </dgm:t>
    </dgm:pt>
  </dgm:ptLst>
  <dgm:cxnLst>
    <dgm:cxn modelId="{DB2EF278-9560-4CCC-87D5-7301ABA164A4}" srcId="{DF7622C9-89FF-4F9A-9525-9252FC9C3460}" destId="{E2C1C0CD-75EF-45E0-98FB-C2E3E55E3E8F}" srcOrd="0" destOrd="0" parTransId="{729EA2B5-8FA8-43AE-AA69-5FFD3AE547D2}" sibTransId="{E026D613-E20F-4419-81D5-992B766C9C0A}"/>
    <dgm:cxn modelId="{AF5379F4-2A4B-4F8E-A68C-C4C1A9BCF42A}" type="presOf" srcId="{DF7622C9-89FF-4F9A-9525-9252FC9C3460}" destId="{EC9C9846-2301-456D-A9C0-C8896B7B1431}" srcOrd="0" destOrd="0" presId="urn:microsoft.com/office/officeart/2005/8/layout/lProcess2"/>
    <dgm:cxn modelId="{9BB30E02-4EBE-4164-9009-B48C7ED8F70F}" srcId="{0370E95F-B7D5-4F9C-A159-0484CB4D1378}" destId="{6698A830-0CAE-42A8-B14F-FC4645C4BF79}" srcOrd="0" destOrd="0" parTransId="{9D0F7D5F-DEE5-41C8-BC1E-AC0E25D9B4D2}" sibTransId="{4A87CDEC-7871-42A4-8C44-3BE081756D33}"/>
    <dgm:cxn modelId="{2754E73D-4F4C-43C2-A3B6-F2BFCB5AABE7}" type="presOf" srcId="{E2C1C0CD-75EF-45E0-98FB-C2E3E55E3E8F}" destId="{43481781-6266-454C-BC06-32733A656551}" srcOrd="0" destOrd="0" presId="urn:microsoft.com/office/officeart/2005/8/layout/lProcess2"/>
    <dgm:cxn modelId="{C8E33E0D-9DD4-4B59-9766-70D904073533}" srcId="{0370E95F-B7D5-4F9C-A159-0484CB4D1378}" destId="{9D6F8770-BE29-4126-9833-654D3371DBFA}" srcOrd="1" destOrd="0" parTransId="{667784E6-A32D-4386-9CE0-64CAF62FEB98}" sibTransId="{F16D6EA9-38FB-4A9A-804C-095E755AD260}"/>
    <dgm:cxn modelId="{C97AFF15-17BE-400D-8F7D-BB98034ED08A}" type="presOf" srcId="{6698A830-0CAE-42A8-B14F-FC4645C4BF79}" destId="{BB297AB0-0031-41C4-8D6E-AD5A8B141713}" srcOrd="0" destOrd="0" presId="urn:microsoft.com/office/officeart/2005/8/layout/lProcess2"/>
    <dgm:cxn modelId="{551B603D-88B2-480F-B507-2D9C0B76FBDB}" srcId="{907E63BD-A66E-40B3-A24D-309E66490615}" destId="{0370E95F-B7D5-4F9C-A159-0484CB4D1378}" srcOrd="0" destOrd="0" parTransId="{37FF468C-648E-4B98-B848-A3A8E742689A}" sibTransId="{5F4BAD17-3DDB-4155-8B5E-266ECE87C501}"/>
    <dgm:cxn modelId="{CB1043DB-4F56-4C82-9915-5D7E5C62132F}" srcId="{907E63BD-A66E-40B3-A24D-309E66490615}" destId="{DF7622C9-89FF-4F9A-9525-9252FC9C3460}" srcOrd="1" destOrd="0" parTransId="{BC1CDE01-C3E2-4C9B-A054-E9C0DC79D201}" sibTransId="{E02B0463-0148-4DCE-BF43-970925109F15}"/>
    <dgm:cxn modelId="{85650D9D-223A-40B1-83AC-E86FD8F6C2BF}" type="presOf" srcId="{DF7622C9-89FF-4F9A-9525-9252FC9C3460}" destId="{4DBC2037-0AC0-4651-8A20-E253D4975D84}" srcOrd="1" destOrd="0" presId="urn:microsoft.com/office/officeart/2005/8/layout/lProcess2"/>
    <dgm:cxn modelId="{738A479B-9E1F-4094-899B-3F8C1F00645B}" type="presOf" srcId="{0370E95F-B7D5-4F9C-A159-0484CB4D1378}" destId="{5E5E5824-B028-48C9-B9E0-2B533E04A64C}" srcOrd="1" destOrd="0" presId="urn:microsoft.com/office/officeart/2005/8/layout/lProcess2"/>
    <dgm:cxn modelId="{E238CDB2-8CA0-420A-A3E4-CEA680A32152}" type="presOf" srcId="{907E63BD-A66E-40B3-A24D-309E66490615}" destId="{585FA860-C1CF-4E42-8BC5-9AB1D52E7BBF}" srcOrd="0" destOrd="0" presId="urn:microsoft.com/office/officeart/2005/8/layout/lProcess2"/>
    <dgm:cxn modelId="{B6F26F63-6506-4098-B11B-B7F43FDC04C5}" type="presOf" srcId="{0370E95F-B7D5-4F9C-A159-0484CB4D1378}" destId="{CE5C55DB-096C-47C1-8DBA-4D2AACF9C716}" srcOrd="0" destOrd="0" presId="urn:microsoft.com/office/officeart/2005/8/layout/lProcess2"/>
    <dgm:cxn modelId="{3C0115D4-6001-4FDE-92E3-AA4F4844136F}" type="presOf" srcId="{9D6F8770-BE29-4126-9833-654D3371DBFA}" destId="{5AD7850B-A436-4077-B827-9BAFE365A2C5}" srcOrd="0" destOrd="0" presId="urn:microsoft.com/office/officeart/2005/8/layout/lProcess2"/>
    <dgm:cxn modelId="{C795F3A5-7711-4A64-B384-56E9CA732725}" type="presParOf" srcId="{585FA860-C1CF-4E42-8BC5-9AB1D52E7BBF}" destId="{F6D313AD-723F-48C1-BD2B-C2E434135C34}" srcOrd="0" destOrd="0" presId="urn:microsoft.com/office/officeart/2005/8/layout/lProcess2"/>
    <dgm:cxn modelId="{BDF93900-3B4A-4F46-8D21-F4E705AD402B}" type="presParOf" srcId="{F6D313AD-723F-48C1-BD2B-C2E434135C34}" destId="{CE5C55DB-096C-47C1-8DBA-4D2AACF9C716}" srcOrd="0" destOrd="0" presId="urn:microsoft.com/office/officeart/2005/8/layout/lProcess2"/>
    <dgm:cxn modelId="{D96C9FA4-AFB8-47AF-8528-766AD6388F66}" type="presParOf" srcId="{F6D313AD-723F-48C1-BD2B-C2E434135C34}" destId="{5E5E5824-B028-48C9-B9E0-2B533E04A64C}" srcOrd="1" destOrd="0" presId="urn:microsoft.com/office/officeart/2005/8/layout/lProcess2"/>
    <dgm:cxn modelId="{9F2AE94E-8AA4-44A9-9A6D-6CF21018D9EB}" type="presParOf" srcId="{F6D313AD-723F-48C1-BD2B-C2E434135C34}" destId="{0BC694E6-25C4-4E5E-9272-ECF0B326793B}" srcOrd="2" destOrd="0" presId="urn:microsoft.com/office/officeart/2005/8/layout/lProcess2"/>
    <dgm:cxn modelId="{53E25B53-63F6-4707-8B51-B5674F3C6C8F}" type="presParOf" srcId="{0BC694E6-25C4-4E5E-9272-ECF0B326793B}" destId="{31D66573-81E2-4B90-994C-BEAFB43F071B}" srcOrd="0" destOrd="0" presId="urn:microsoft.com/office/officeart/2005/8/layout/lProcess2"/>
    <dgm:cxn modelId="{077B9C48-11F6-47A7-9933-ABDB8D8758AD}" type="presParOf" srcId="{31D66573-81E2-4B90-994C-BEAFB43F071B}" destId="{BB297AB0-0031-41C4-8D6E-AD5A8B141713}" srcOrd="0" destOrd="0" presId="urn:microsoft.com/office/officeart/2005/8/layout/lProcess2"/>
    <dgm:cxn modelId="{500FD860-0953-4341-90AA-96DBBB0B404D}" type="presParOf" srcId="{31D66573-81E2-4B90-994C-BEAFB43F071B}" destId="{A0CF0D35-FA92-4101-A22A-BEABF965A18D}" srcOrd="1" destOrd="0" presId="urn:microsoft.com/office/officeart/2005/8/layout/lProcess2"/>
    <dgm:cxn modelId="{3AAADE4F-FF1E-4948-959D-8920FA49A6E2}" type="presParOf" srcId="{31D66573-81E2-4B90-994C-BEAFB43F071B}" destId="{5AD7850B-A436-4077-B827-9BAFE365A2C5}" srcOrd="2" destOrd="0" presId="urn:microsoft.com/office/officeart/2005/8/layout/lProcess2"/>
    <dgm:cxn modelId="{5075BB3F-87F5-46D8-B0CA-BAE48D3E93B4}" type="presParOf" srcId="{585FA860-C1CF-4E42-8BC5-9AB1D52E7BBF}" destId="{4C7888AE-8B8A-427B-9E0D-0BDA95C665D3}" srcOrd="1" destOrd="0" presId="urn:microsoft.com/office/officeart/2005/8/layout/lProcess2"/>
    <dgm:cxn modelId="{867D0820-CF06-43CE-BD4E-ADC5CD8BA1EF}" type="presParOf" srcId="{585FA860-C1CF-4E42-8BC5-9AB1D52E7BBF}" destId="{7B6A3FBC-6D15-47F5-AAB2-D620C82806D1}" srcOrd="2" destOrd="0" presId="urn:microsoft.com/office/officeart/2005/8/layout/lProcess2"/>
    <dgm:cxn modelId="{48F2A46C-45C8-4FEC-90D6-C5C2466323E6}" type="presParOf" srcId="{7B6A3FBC-6D15-47F5-AAB2-D620C82806D1}" destId="{EC9C9846-2301-456D-A9C0-C8896B7B1431}" srcOrd="0" destOrd="0" presId="urn:microsoft.com/office/officeart/2005/8/layout/lProcess2"/>
    <dgm:cxn modelId="{1EBB2F55-7BB6-4F1B-8B7B-F717E8EDC861}" type="presParOf" srcId="{7B6A3FBC-6D15-47F5-AAB2-D620C82806D1}" destId="{4DBC2037-0AC0-4651-8A20-E253D4975D84}" srcOrd="1" destOrd="0" presId="urn:microsoft.com/office/officeart/2005/8/layout/lProcess2"/>
    <dgm:cxn modelId="{DF7C8884-0325-49C6-92E6-1735E4902514}" type="presParOf" srcId="{7B6A3FBC-6D15-47F5-AAB2-D620C82806D1}" destId="{5D3DFEA3-9269-4683-BE1E-CDB7F8391866}" srcOrd="2" destOrd="0" presId="urn:microsoft.com/office/officeart/2005/8/layout/lProcess2"/>
    <dgm:cxn modelId="{1E3B8A96-D743-44A4-8FD6-62DF513BECC1}" type="presParOf" srcId="{5D3DFEA3-9269-4683-BE1E-CDB7F8391866}" destId="{DC5F4818-31C9-4718-8ADC-EBF439277D42}" srcOrd="0" destOrd="0" presId="urn:microsoft.com/office/officeart/2005/8/layout/lProcess2"/>
    <dgm:cxn modelId="{A0628636-8C10-4A1E-B11A-114EC5076D60}" type="presParOf" srcId="{DC5F4818-31C9-4718-8ADC-EBF439277D42}" destId="{43481781-6266-454C-BC06-32733A656551}"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D2268A6-2306-42C4-9A19-A1182041293F}" type="doc">
      <dgm:prSet loTypeId="urn:microsoft.com/office/officeart/2005/8/layout/hList3" loCatId="list" qsTypeId="urn:microsoft.com/office/officeart/2005/8/quickstyle/simple1" qsCatId="simple" csTypeId="urn:microsoft.com/office/officeart/2005/8/colors/accent0_2" csCatId="mainScheme" phldr="1"/>
      <dgm:spPr/>
      <dgm:t>
        <a:bodyPr/>
        <a:lstStyle/>
        <a:p>
          <a:endParaRPr lang="en-IN"/>
        </a:p>
      </dgm:t>
    </dgm:pt>
    <dgm:pt modelId="{12404F94-487D-4627-B880-2B1F1C177076}">
      <dgm:prSet phldrT="[Text]"/>
      <dgm:spPr/>
      <dgm:t>
        <a:bodyPr/>
        <a:lstStyle/>
        <a:p>
          <a:r>
            <a:rPr lang="en-IN" dirty="0"/>
            <a:t>Coaching Calls</a:t>
          </a:r>
        </a:p>
      </dgm:t>
    </dgm:pt>
    <dgm:pt modelId="{9439CBDD-6FBD-453B-BE1C-049E4B9A5226}" type="parTrans" cxnId="{1C3685D9-537B-4735-8FEC-2494CAF30D62}">
      <dgm:prSet/>
      <dgm:spPr/>
      <dgm:t>
        <a:bodyPr/>
        <a:lstStyle/>
        <a:p>
          <a:endParaRPr lang="en-IN"/>
        </a:p>
      </dgm:t>
    </dgm:pt>
    <dgm:pt modelId="{F03CD225-A088-496F-BC96-CB54801B4D9D}" type="sibTrans" cxnId="{1C3685D9-537B-4735-8FEC-2494CAF30D62}">
      <dgm:prSet/>
      <dgm:spPr/>
      <dgm:t>
        <a:bodyPr/>
        <a:lstStyle/>
        <a:p>
          <a:endParaRPr lang="en-IN"/>
        </a:p>
      </dgm:t>
    </dgm:pt>
    <dgm:pt modelId="{C97D53C1-A730-4D49-8152-FA3F7E7181D2}">
      <dgm:prSet phldrT="[Text]" custT="1"/>
      <dgm:spPr/>
      <dgm:t>
        <a:bodyPr/>
        <a:lstStyle/>
        <a:p>
          <a:pPr algn="just"/>
          <a:r>
            <a:rPr lang="en-GB" sz="1350" dirty="0">
              <a:latin typeface="+mn-lt"/>
            </a:rPr>
            <a:t>We suggest executive </a:t>
          </a:r>
          <a:r>
            <a:rPr lang="en-GB" sz="1350" b="1" u="sng" dirty="0">
              <a:latin typeface="+mn-lt"/>
            </a:rPr>
            <a:t>coaching </a:t>
          </a:r>
          <a:r>
            <a:rPr lang="en-GB" sz="1350" b="1" u="sng" dirty="0"/>
            <a:t>calls</a:t>
          </a:r>
          <a:r>
            <a:rPr lang="en-GB" sz="1350" b="1" u="sng" dirty="0">
              <a:latin typeface="+mn-lt"/>
            </a:rPr>
            <a:t> for each participant for </a:t>
          </a:r>
          <a:r>
            <a:rPr lang="en-GB" sz="1350" b="1" u="sng" dirty="0"/>
            <a:t>45</a:t>
          </a:r>
          <a:r>
            <a:rPr lang="en-GB" sz="1350" b="1" u="sng" dirty="0">
              <a:latin typeface="+mn-lt"/>
            </a:rPr>
            <a:t> Minutes each</a:t>
          </a:r>
          <a:r>
            <a:rPr lang="en-GB" sz="1350" dirty="0">
              <a:latin typeface="+mn-lt"/>
            </a:rPr>
            <a:t>. Maynard Leigh coaches possess particular skills in creating a safe place in which to practise new ways of thinking and behaving.</a:t>
          </a:r>
          <a:endParaRPr lang="en-US" sz="1350" dirty="0">
            <a:latin typeface="+mn-lt"/>
          </a:endParaRPr>
        </a:p>
        <a:p>
          <a:pPr algn="just"/>
          <a:endParaRPr lang="en-IN" sz="1200" dirty="0"/>
        </a:p>
      </dgm:t>
    </dgm:pt>
    <dgm:pt modelId="{2987EB56-99C8-4AEF-89D8-FC7D0CB512E4}" type="parTrans" cxnId="{F180B5C6-DF4A-4484-AFDF-B38CCC98724B}">
      <dgm:prSet/>
      <dgm:spPr/>
      <dgm:t>
        <a:bodyPr/>
        <a:lstStyle/>
        <a:p>
          <a:endParaRPr lang="en-IN"/>
        </a:p>
      </dgm:t>
    </dgm:pt>
    <dgm:pt modelId="{E1747EEF-45DA-4450-A117-450280C28A8D}" type="sibTrans" cxnId="{F180B5C6-DF4A-4484-AFDF-B38CCC98724B}">
      <dgm:prSet/>
      <dgm:spPr/>
      <dgm:t>
        <a:bodyPr/>
        <a:lstStyle/>
        <a:p>
          <a:endParaRPr lang="en-IN"/>
        </a:p>
      </dgm:t>
    </dgm:pt>
    <dgm:pt modelId="{6CE31877-62FE-4FAF-8BAC-77E46A8632CE}">
      <dgm:prSet phldrT="[Text]" custT="1"/>
      <dgm:spPr/>
      <dgm:t>
        <a:bodyPr/>
        <a:lstStyle/>
        <a:p>
          <a:pPr algn="just"/>
          <a:r>
            <a:rPr lang="en-GB" sz="1350" dirty="0">
              <a:latin typeface="+mn-lt"/>
            </a:rPr>
            <a:t>The Maynard Leigh </a:t>
          </a:r>
          <a:r>
            <a:rPr lang="en-GB" sz="1350" b="1" dirty="0">
              <a:latin typeface="+mn-lt"/>
              <a:ea typeface="Times New Roman" pitchFamily="18" charset="0"/>
              <a:cs typeface="Arial" pitchFamily="34" charset="0"/>
            </a:rPr>
            <a:t>performance coaching </a:t>
          </a:r>
          <a:r>
            <a:rPr lang="en-GB" sz="1350" dirty="0">
              <a:latin typeface="+mn-lt"/>
            </a:rPr>
            <a:t>experience resembles the </a:t>
          </a:r>
          <a:r>
            <a:rPr lang="en-GB" sz="1350" b="1" dirty="0">
              <a:latin typeface="+mn-lt"/>
              <a:ea typeface="Times New Roman" pitchFamily="18" charset="0"/>
              <a:cs typeface="Arial" pitchFamily="34" charset="0"/>
            </a:rPr>
            <a:t>relationship between a theatre or film director and an actor</a:t>
          </a:r>
          <a:r>
            <a:rPr lang="en-GB" sz="1350" dirty="0">
              <a:latin typeface="+mn-lt"/>
            </a:rPr>
            <a:t>. The director’s job in rehearsal is to unlock the actor’s potential in order to deliver outstanding performance. They do this in many ways using </a:t>
          </a:r>
          <a:r>
            <a:rPr lang="en-GB" sz="1350" b="1" dirty="0">
              <a:latin typeface="+mn-lt"/>
              <a:ea typeface="Times New Roman" pitchFamily="18" charset="0"/>
              <a:cs typeface="Arial" pitchFamily="34" charset="0"/>
            </a:rPr>
            <a:t>insightful feedback</a:t>
          </a:r>
          <a:r>
            <a:rPr lang="en-GB" sz="1350" dirty="0">
              <a:latin typeface="+mn-lt"/>
            </a:rPr>
            <a:t>, suggesting </a:t>
          </a:r>
          <a:r>
            <a:rPr lang="en-GB" sz="1350" b="1" dirty="0">
              <a:latin typeface="+mn-lt"/>
              <a:ea typeface="Times New Roman" pitchFamily="18" charset="0"/>
              <a:cs typeface="Arial" pitchFamily="34" charset="0"/>
            </a:rPr>
            <a:t>exercises, encouraging experimentation </a:t>
          </a:r>
          <a:r>
            <a:rPr lang="en-GB" sz="1350" dirty="0">
              <a:latin typeface="+mn-lt"/>
            </a:rPr>
            <a:t>and working in a </a:t>
          </a:r>
          <a:r>
            <a:rPr lang="en-GB" sz="1350" b="1" dirty="0">
              <a:latin typeface="+mn-lt"/>
              <a:ea typeface="Times New Roman" pitchFamily="18" charset="0"/>
              <a:cs typeface="Arial" pitchFamily="34" charset="0"/>
            </a:rPr>
            <a:t>creative partnership</a:t>
          </a:r>
          <a:r>
            <a:rPr lang="en-GB" sz="1350" dirty="0">
              <a:latin typeface="+mn-lt"/>
            </a:rPr>
            <a:t>. This is why actors will always expect to </a:t>
          </a:r>
          <a:r>
            <a:rPr lang="en-GB" sz="1350" b="1" dirty="0">
              <a:latin typeface="+mn-lt"/>
              <a:ea typeface="Times New Roman" pitchFamily="18" charset="0"/>
              <a:cs typeface="Arial" pitchFamily="34" charset="0"/>
            </a:rPr>
            <a:t>get up on their feet </a:t>
          </a:r>
          <a:r>
            <a:rPr lang="en-GB" sz="1350" dirty="0">
              <a:latin typeface="+mn-lt"/>
            </a:rPr>
            <a:t>and </a:t>
          </a:r>
          <a:r>
            <a:rPr lang="en-GB" sz="1350" b="1" dirty="0">
              <a:latin typeface="+mn-lt"/>
              <a:ea typeface="Times New Roman" pitchFamily="18" charset="0"/>
              <a:cs typeface="Arial" pitchFamily="34" charset="0"/>
            </a:rPr>
            <a:t>try things out </a:t>
          </a:r>
          <a:r>
            <a:rPr lang="en-GB" sz="1350" dirty="0">
              <a:latin typeface="+mn-lt"/>
            </a:rPr>
            <a:t>in the rehearsal stage of a production</a:t>
          </a:r>
          <a:endParaRPr lang="en-IN" sz="1350" dirty="0"/>
        </a:p>
      </dgm:t>
    </dgm:pt>
    <dgm:pt modelId="{C1510010-095A-448C-B0D8-CED5A0819F44}" type="parTrans" cxnId="{500F94CA-2F56-4E8C-B019-F8303EE9465B}">
      <dgm:prSet/>
      <dgm:spPr/>
      <dgm:t>
        <a:bodyPr/>
        <a:lstStyle/>
        <a:p>
          <a:endParaRPr lang="en-IN"/>
        </a:p>
      </dgm:t>
    </dgm:pt>
    <dgm:pt modelId="{A462614E-6A12-4574-B996-F071D49AB38D}" type="sibTrans" cxnId="{500F94CA-2F56-4E8C-B019-F8303EE9465B}">
      <dgm:prSet/>
      <dgm:spPr/>
      <dgm:t>
        <a:bodyPr/>
        <a:lstStyle/>
        <a:p>
          <a:endParaRPr lang="en-IN"/>
        </a:p>
      </dgm:t>
    </dgm:pt>
    <dgm:pt modelId="{FF55C522-DF0F-4A70-B621-95C08539EE40}">
      <dgm:prSet phldrT="[Text]" custT="1"/>
      <dgm:spPr/>
      <dgm:t>
        <a:bodyPr/>
        <a:lstStyle/>
        <a:p>
          <a:pPr algn="just"/>
          <a:r>
            <a:rPr lang="en-GB" sz="1350" dirty="0">
              <a:latin typeface="+mn-lt"/>
            </a:rPr>
            <a:t>These sessions will allow the coach &amp; the executive to delve deeper into the area of development and as the sessions progress they will be better suited to practise the learning and revisit what worked &amp; what could be better . </a:t>
          </a:r>
          <a:r>
            <a:rPr lang="en-US" sz="1350" b="1" dirty="0">
              <a:latin typeface="+mn-lt"/>
              <a:ea typeface="Times New Roman" pitchFamily="18" charset="0"/>
              <a:cs typeface="Arial" pitchFamily="34" charset="0"/>
            </a:rPr>
            <a:t>Coaching makes a huge impact.</a:t>
          </a:r>
          <a:endParaRPr lang="en-IN" sz="1350" dirty="0"/>
        </a:p>
      </dgm:t>
    </dgm:pt>
    <dgm:pt modelId="{2AE17853-8104-49B7-BCFE-17B55405835E}" type="parTrans" cxnId="{389EFE95-6342-4E4E-A845-965D935D48AF}">
      <dgm:prSet/>
      <dgm:spPr/>
      <dgm:t>
        <a:bodyPr/>
        <a:lstStyle/>
        <a:p>
          <a:endParaRPr lang="en-IN"/>
        </a:p>
      </dgm:t>
    </dgm:pt>
    <dgm:pt modelId="{95BB4FD2-6997-4514-8F45-3E2FE734ACDB}" type="sibTrans" cxnId="{389EFE95-6342-4E4E-A845-965D935D48AF}">
      <dgm:prSet/>
      <dgm:spPr/>
      <dgm:t>
        <a:bodyPr/>
        <a:lstStyle/>
        <a:p>
          <a:endParaRPr lang="en-IN"/>
        </a:p>
      </dgm:t>
    </dgm:pt>
    <dgm:pt modelId="{B23FCDF3-9EF7-4752-BE23-A2243FA3DE88}" type="pres">
      <dgm:prSet presAssocID="{FD2268A6-2306-42C4-9A19-A1182041293F}" presName="composite" presStyleCnt="0">
        <dgm:presLayoutVars>
          <dgm:chMax val="1"/>
          <dgm:dir/>
          <dgm:resizeHandles val="exact"/>
        </dgm:presLayoutVars>
      </dgm:prSet>
      <dgm:spPr/>
      <dgm:t>
        <a:bodyPr/>
        <a:lstStyle/>
        <a:p>
          <a:endParaRPr lang="en-US"/>
        </a:p>
      </dgm:t>
    </dgm:pt>
    <dgm:pt modelId="{7B78A78E-1750-48AB-A638-13D6A4DD2FE8}" type="pres">
      <dgm:prSet presAssocID="{12404F94-487D-4627-B880-2B1F1C177076}" presName="roof" presStyleLbl="dkBgShp" presStyleIdx="0" presStyleCnt="2" custLinFactNeighborX="1823" custLinFactNeighborY="-30568"/>
      <dgm:spPr/>
      <dgm:t>
        <a:bodyPr/>
        <a:lstStyle/>
        <a:p>
          <a:endParaRPr lang="en-US"/>
        </a:p>
      </dgm:t>
    </dgm:pt>
    <dgm:pt modelId="{43789C1A-1D2F-45D3-B234-75D81877D407}" type="pres">
      <dgm:prSet presAssocID="{12404F94-487D-4627-B880-2B1F1C177076}" presName="pillars" presStyleCnt="0"/>
      <dgm:spPr/>
    </dgm:pt>
    <dgm:pt modelId="{400B3A2E-9788-41D6-B542-D0D7C1EB1EF2}" type="pres">
      <dgm:prSet presAssocID="{12404F94-487D-4627-B880-2B1F1C177076}" presName="pillar1" presStyleLbl="node1" presStyleIdx="0" presStyleCnt="3">
        <dgm:presLayoutVars>
          <dgm:bulletEnabled val="1"/>
        </dgm:presLayoutVars>
      </dgm:prSet>
      <dgm:spPr/>
      <dgm:t>
        <a:bodyPr/>
        <a:lstStyle/>
        <a:p>
          <a:endParaRPr lang="en-US"/>
        </a:p>
      </dgm:t>
    </dgm:pt>
    <dgm:pt modelId="{6E0D51C1-765B-489B-89CF-A3D4ABC4A791}" type="pres">
      <dgm:prSet presAssocID="{6CE31877-62FE-4FAF-8BAC-77E46A8632CE}" presName="pillarX" presStyleLbl="node1" presStyleIdx="1" presStyleCnt="3">
        <dgm:presLayoutVars>
          <dgm:bulletEnabled val="1"/>
        </dgm:presLayoutVars>
      </dgm:prSet>
      <dgm:spPr/>
      <dgm:t>
        <a:bodyPr/>
        <a:lstStyle/>
        <a:p>
          <a:endParaRPr lang="en-US"/>
        </a:p>
      </dgm:t>
    </dgm:pt>
    <dgm:pt modelId="{592844BA-92C8-4619-AC12-71B16493D89D}" type="pres">
      <dgm:prSet presAssocID="{FF55C522-DF0F-4A70-B621-95C08539EE40}" presName="pillarX" presStyleLbl="node1" presStyleIdx="2" presStyleCnt="3">
        <dgm:presLayoutVars>
          <dgm:bulletEnabled val="1"/>
        </dgm:presLayoutVars>
      </dgm:prSet>
      <dgm:spPr/>
      <dgm:t>
        <a:bodyPr/>
        <a:lstStyle/>
        <a:p>
          <a:endParaRPr lang="en-US"/>
        </a:p>
      </dgm:t>
    </dgm:pt>
    <dgm:pt modelId="{21C38BD1-D877-4FD4-8EE9-A168BBB2D485}" type="pres">
      <dgm:prSet presAssocID="{12404F94-487D-4627-B880-2B1F1C177076}" presName="base" presStyleLbl="dkBgShp" presStyleIdx="1" presStyleCnt="2"/>
      <dgm:spPr/>
    </dgm:pt>
  </dgm:ptLst>
  <dgm:cxnLst>
    <dgm:cxn modelId="{F180B5C6-DF4A-4484-AFDF-B38CCC98724B}" srcId="{12404F94-487D-4627-B880-2B1F1C177076}" destId="{C97D53C1-A730-4D49-8152-FA3F7E7181D2}" srcOrd="0" destOrd="0" parTransId="{2987EB56-99C8-4AEF-89D8-FC7D0CB512E4}" sibTransId="{E1747EEF-45DA-4450-A117-450280C28A8D}"/>
    <dgm:cxn modelId="{389EFE95-6342-4E4E-A845-965D935D48AF}" srcId="{12404F94-487D-4627-B880-2B1F1C177076}" destId="{FF55C522-DF0F-4A70-B621-95C08539EE40}" srcOrd="2" destOrd="0" parTransId="{2AE17853-8104-49B7-BCFE-17B55405835E}" sibTransId="{95BB4FD2-6997-4514-8F45-3E2FE734ACDB}"/>
    <dgm:cxn modelId="{AC7D8208-28C2-4B74-949A-975099B48D8A}" type="presOf" srcId="{C97D53C1-A730-4D49-8152-FA3F7E7181D2}" destId="{400B3A2E-9788-41D6-B542-D0D7C1EB1EF2}" srcOrd="0" destOrd="0" presId="urn:microsoft.com/office/officeart/2005/8/layout/hList3"/>
    <dgm:cxn modelId="{DE3A4BEF-DCC0-47EA-AEFB-B5FF8B6C9A3D}" type="presOf" srcId="{6CE31877-62FE-4FAF-8BAC-77E46A8632CE}" destId="{6E0D51C1-765B-489B-89CF-A3D4ABC4A791}" srcOrd="0" destOrd="0" presId="urn:microsoft.com/office/officeart/2005/8/layout/hList3"/>
    <dgm:cxn modelId="{1C3685D9-537B-4735-8FEC-2494CAF30D62}" srcId="{FD2268A6-2306-42C4-9A19-A1182041293F}" destId="{12404F94-487D-4627-B880-2B1F1C177076}" srcOrd="0" destOrd="0" parTransId="{9439CBDD-6FBD-453B-BE1C-049E4B9A5226}" sibTransId="{F03CD225-A088-496F-BC96-CB54801B4D9D}"/>
    <dgm:cxn modelId="{739E56FE-6A0C-439B-9CB4-296ECC471686}" type="presOf" srcId="{12404F94-487D-4627-B880-2B1F1C177076}" destId="{7B78A78E-1750-48AB-A638-13D6A4DD2FE8}" srcOrd="0" destOrd="0" presId="urn:microsoft.com/office/officeart/2005/8/layout/hList3"/>
    <dgm:cxn modelId="{500F94CA-2F56-4E8C-B019-F8303EE9465B}" srcId="{12404F94-487D-4627-B880-2B1F1C177076}" destId="{6CE31877-62FE-4FAF-8BAC-77E46A8632CE}" srcOrd="1" destOrd="0" parTransId="{C1510010-095A-448C-B0D8-CED5A0819F44}" sibTransId="{A462614E-6A12-4574-B996-F071D49AB38D}"/>
    <dgm:cxn modelId="{6B5C59FF-D066-4220-9530-FCC20DDB214A}" type="presOf" srcId="{FD2268A6-2306-42C4-9A19-A1182041293F}" destId="{B23FCDF3-9EF7-4752-BE23-A2243FA3DE88}" srcOrd="0" destOrd="0" presId="urn:microsoft.com/office/officeart/2005/8/layout/hList3"/>
    <dgm:cxn modelId="{3FFD05E6-4B4D-4C4F-B926-4FB53D3A701B}" type="presOf" srcId="{FF55C522-DF0F-4A70-B621-95C08539EE40}" destId="{592844BA-92C8-4619-AC12-71B16493D89D}" srcOrd="0" destOrd="0" presId="urn:microsoft.com/office/officeart/2005/8/layout/hList3"/>
    <dgm:cxn modelId="{F05E99C6-C0C5-49DF-BFEB-EB4FF38E97A6}" type="presParOf" srcId="{B23FCDF3-9EF7-4752-BE23-A2243FA3DE88}" destId="{7B78A78E-1750-48AB-A638-13D6A4DD2FE8}" srcOrd="0" destOrd="0" presId="urn:microsoft.com/office/officeart/2005/8/layout/hList3"/>
    <dgm:cxn modelId="{37917AB6-7B16-40CA-9A2B-64AC45E8F30A}" type="presParOf" srcId="{B23FCDF3-9EF7-4752-BE23-A2243FA3DE88}" destId="{43789C1A-1D2F-45D3-B234-75D81877D407}" srcOrd="1" destOrd="0" presId="urn:microsoft.com/office/officeart/2005/8/layout/hList3"/>
    <dgm:cxn modelId="{413F0552-AA8D-424F-B7EB-8A166913AB99}" type="presParOf" srcId="{43789C1A-1D2F-45D3-B234-75D81877D407}" destId="{400B3A2E-9788-41D6-B542-D0D7C1EB1EF2}" srcOrd="0" destOrd="0" presId="urn:microsoft.com/office/officeart/2005/8/layout/hList3"/>
    <dgm:cxn modelId="{5E1C4ADD-AD5C-4E8D-A461-73B848B767A4}" type="presParOf" srcId="{43789C1A-1D2F-45D3-B234-75D81877D407}" destId="{6E0D51C1-765B-489B-89CF-A3D4ABC4A791}" srcOrd="1" destOrd="0" presId="urn:microsoft.com/office/officeart/2005/8/layout/hList3"/>
    <dgm:cxn modelId="{B325A1BD-21F4-4465-8137-B20149DDB48C}" type="presParOf" srcId="{43789C1A-1D2F-45D3-B234-75D81877D407}" destId="{592844BA-92C8-4619-AC12-71B16493D89D}" srcOrd="2" destOrd="0" presId="urn:microsoft.com/office/officeart/2005/8/layout/hList3"/>
    <dgm:cxn modelId="{B2552EEC-95A1-448F-8C41-6E1AF958B523}" type="presParOf" srcId="{B23FCDF3-9EF7-4752-BE23-A2243FA3DE88}" destId="{21C38BD1-D877-4FD4-8EE9-A168BBB2D485}"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F6E100-BCC7-4F93-9307-80AEDBBE9EAC}" type="doc">
      <dgm:prSet loTypeId="urn:microsoft.com/office/officeart/2011/layout/CircleProcess#1" loCatId="process" qsTypeId="urn:microsoft.com/office/officeart/2005/8/quickstyle/simple1" qsCatId="simple" csTypeId="urn:microsoft.com/office/officeart/2005/8/colors/colorful4" csCatId="colorful" phldr="1"/>
      <dgm:spPr/>
      <dgm:t>
        <a:bodyPr/>
        <a:lstStyle/>
        <a:p>
          <a:endParaRPr lang="en-IN"/>
        </a:p>
      </dgm:t>
    </dgm:pt>
    <dgm:pt modelId="{48E53D0C-7E54-47A6-806E-7350D2996383}">
      <dgm:prSet phldrT="[Text]" custT="1"/>
      <dgm:spPr/>
      <dgm:t>
        <a:bodyPr/>
        <a:lstStyle/>
        <a:p>
          <a:r>
            <a:rPr lang="en-IN" sz="1400" dirty="0"/>
            <a:t>2 Day Vital Leader Workshop</a:t>
          </a:r>
        </a:p>
      </dgm:t>
    </dgm:pt>
    <dgm:pt modelId="{6DB647AF-E4A6-4798-BBFF-C1860444DE0A}" type="parTrans" cxnId="{1D3AEC8C-BF04-4AAC-8868-4D8AC2C812E8}">
      <dgm:prSet/>
      <dgm:spPr/>
      <dgm:t>
        <a:bodyPr/>
        <a:lstStyle/>
        <a:p>
          <a:endParaRPr lang="en-IN"/>
        </a:p>
      </dgm:t>
    </dgm:pt>
    <dgm:pt modelId="{693369E0-C294-4DE8-A5B3-CAF426CF186A}" type="sibTrans" cxnId="{1D3AEC8C-BF04-4AAC-8868-4D8AC2C812E8}">
      <dgm:prSet/>
      <dgm:spPr/>
      <dgm:t>
        <a:bodyPr/>
        <a:lstStyle/>
        <a:p>
          <a:endParaRPr lang="en-IN"/>
        </a:p>
      </dgm:t>
    </dgm:pt>
    <dgm:pt modelId="{CFF3B797-2276-463B-8D29-83F425901326}">
      <dgm:prSet phldrT="[Text]" custT="1"/>
      <dgm:spPr/>
      <dgm:t>
        <a:bodyPr/>
        <a:lstStyle/>
        <a:p>
          <a:r>
            <a:rPr lang="en-IN" sz="1300" dirty="0"/>
            <a:t>Talent Engagement Month</a:t>
          </a:r>
        </a:p>
      </dgm:t>
    </dgm:pt>
    <dgm:pt modelId="{27824658-0B2E-4614-ABD4-0F8671DC93BB}" type="parTrans" cxnId="{21582D50-4D79-4593-9AC6-40F91627D469}">
      <dgm:prSet/>
      <dgm:spPr/>
      <dgm:t>
        <a:bodyPr/>
        <a:lstStyle/>
        <a:p>
          <a:endParaRPr lang="en-IN"/>
        </a:p>
      </dgm:t>
    </dgm:pt>
    <dgm:pt modelId="{CE275100-049E-431F-8013-9D6F93B87969}" type="sibTrans" cxnId="{21582D50-4D79-4593-9AC6-40F91627D469}">
      <dgm:prSet/>
      <dgm:spPr/>
      <dgm:t>
        <a:bodyPr/>
        <a:lstStyle/>
        <a:p>
          <a:endParaRPr lang="en-IN"/>
        </a:p>
      </dgm:t>
    </dgm:pt>
    <dgm:pt modelId="{E7A1A4F0-EC23-47DF-BD3E-4108329E6114}">
      <dgm:prSet phldrT="[Text]" custT="1"/>
      <dgm:spPr/>
      <dgm:t>
        <a:bodyPr/>
        <a:lstStyle/>
        <a:p>
          <a:r>
            <a:rPr lang="en-IN" sz="1400" dirty="0"/>
            <a:t>2 day Ace Teams Workshop</a:t>
          </a:r>
        </a:p>
      </dgm:t>
    </dgm:pt>
    <dgm:pt modelId="{1F8D44C5-4BE2-4CC1-8FB5-0B378DDB204B}" type="parTrans" cxnId="{E28564FE-0FAD-4C51-9DCB-F33B3F4520E4}">
      <dgm:prSet/>
      <dgm:spPr/>
      <dgm:t>
        <a:bodyPr/>
        <a:lstStyle/>
        <a:p>
          <a:endParaRPr lang="en-IN"/>
        </a:p>
      </dgm:t>
    </dgm:pt>
    <dgm:pt modelId="{DC76EE15-B66C-4304-9EA8-FC3C3F79D47B}" type="sibTrans" cxnId="{E28564FE-0FAD-4C51-9DCB-F33B3F4520E4}">
      <dgm:prSet/>
      <dgm:spPr/>
      <dgm:t>
        <a:bodyPr/>
        <a:lstStyle/>
        <a:p>
          <a:endParaRPr lang="en-IN"/>
        </a:p>
      </dgm:t>
    </dgm:pt>
    <dgm:pt modelId="{566DF19C-425A-4733-8CCE-4A7A65DBD2EA}">
      <dgm:prSet custT="1"/>
      <dgm:spPr/>
      <dgm:t>
        <a:bodyPr/>
        <a:lstStyle/>
        <a:p>
          <a:r>
            <a:rPr lang="en-IN" sz="1400" b="1" dirty="0"/>
            <a:t>Coaching Calls</a:t>
          </a:r>
        </a:p>
      </dgm:t>
    </dgm:pt>
    <dgm:pt modelId="{BB2CBACE-BBE0-4366-A516-DF285EF87E19}" type="parTrans" cxnId="{4B72D9FD-0D1F-4960-BE30-1883D418D9A6}">
      <dgm:prSet/>
      <dgm:spPr/>
      <dgm:t>
        <a:bodyPr/>
        <a:lstStyle/>
        <a:p>
          <a:endParaRPr lang="en-IN"/>
        </a:p>
      </dgm:t>
    </dgm:pt>
    <dgm:pt modelId="{606744EE-7DD4-4B27-A5C6-98CF52C704D6}" type="sibTrans" cxnId="{4B72D9FD-0D1F-4960-BE30-1883D418D9A6}">
      <dgm:prSet/>
      <dgm:spPr/>
      <dgm:t>
        <a:bodyPr/>
        <a:lstStyle/>
        <a:p>
          <a:endParaRPr lang="en-IN"/>
        </a:p>
      </dgm:t>
    </dgm:pt>
    <dgm:pt modelId="{A2269DB5-7048-4C78-9549-7CCE4F7407BA}">
      <dgm:prSet custT="1"/>
      <dgm:spPr/>
      <dgm:t>
        <a:bodyPr/>
        <a:lstStyle/>
        <a:p>
          <a:r>
            <a:rPr lang="en-IN" sz="1400" dirty="0"/>
            <a:t>Wrap Up and Share!</a:t>
          </a:r>
        </a:p>
      </dgm:t>
    </dgm:pt>
    <dgm:pt modelId="{3F123C61-DC3A-4240-A40B-32311A1FEBA6}" type="parTrans" cxnId="{8C9516BF-CF81-4108-9BEE-C7533F02C999}">
      <dgm:prSet/>
      <dgm:spPr/>
      <dgm:t>
        <a:bodyPr/>
        <a:lstStyle/>
        <a:p>
          <a:endParaRPr lang="en-IN"/>
        </a:p>
      </dgm:t>
    </dgm:pt>
    <dgm:pt modelId="{4584BD8A-22D3-4662-B91F-C3A5EFA0CBF6}" type="sibTrans" cxnId="{8C9516BF-CF81-4108-9BEE-C7533F02C999}">
      <dgm:prSet/>
      <dgm:spPr/>
      <dgm:t>
        <a:bodyPr/>
        <a:lstStyle/>
        <a:p>
          <a:endParaRPr lang="en-IN"/>
        </a:p>
      </dgm:t>
    </dgm:pt>
    <dgm:pt modelId="{D19CB298-BB3B-4F3E-8F52-C10171B7B89C}">
      <dgm:prSet custT="1"/>
      <dgm:spPr/>
      <dgm:t>
        <a:bodyPr/>
        <a:lstStyle/>
        <a:p>
          <a:r>
            <a:rPr lang="en-IN" sz="1400" b="1" dirty="0"/>
            <a:t>Face-to-Face Coaching</a:t>
          </a:r>
        </a:p>
      </dgm:t>
    </dgm:pt>
    <dgm:pt modelId="{1BBE9907-B521-4DE7-98E3-D67312C9215C}" type="parTrans" cxnId="{A418E755-862F-409F-90C8-B3014A9794EF}">
      <dgm:prSet/>
      <dgm:spPr/>
      <dgm:t>
        <a:bodyPr/>
        <a:lstStyle/>
        <a:p>
          <a:endParaRPr lang="en-IN"/>
        </a:p>
      </dgm:t>
    </dgm:pt>
    <dgm:pt modelId="{ACD6696F-7253-45B6-8E25-908E72B6B949}" type="sibTrans" cxnId="{A418E755-862F-409F-90C8-B3014A9794EF}">
      <dgm:prSet/>
      <dgm:spPr/>
      <dgm:t>
        <a:bodyPr/>
        <a:lstStyle/>
        <a:p>
          <a:endParaRPr lang="en-IN"/>
        </a:p>
      </dgm:t>
    </dgm:pt>
    <dgm:pt modelId="{6F0B9451-C929-416B-9D96-8298AB3B815E}" type="pres">
      <dgm:prSet presAssocID="{9CF6E100-BCC7-4F93-9307-80AEDBBE9EAC}" presName="Name0" presStyleCnt="0">
        <dgm:presLayoutVars>
          <dgm:chMax val="11"/>
          <dgm:chPref val="11"/>
          <dgm:dir/>
          <dgm:resizeHandles/>
        </dgm:presLayoutVars>
      </dgm:prSet>
      <dgm:spPr/>
      <dgm:t>
        <a:bodyPr/>
        <a:lstStyle/>
        <a:p>
          <a:endParaRPr lang="en-US"/>
        </a:p>
      </dgm:t>
    </dgm:pt>
    <dgm:pt modelId="{1D18DA8E-1C2C-452B-BBDA-2B2DD15AD199}" type="pres">
      <dgm:prSet presAssocID="{A2269DB5-7048-4C78-9549-7CCE4F7407BA}" presName="Accent6" presStyleCnt="0"/>
      <dgm:spPr/>
    </dgm:pt>
    <dgm:pt modelId="{B739F424-1A97-4C97-8FB3-AEF7DBCD2877}" type="pres">
      <dgm:prSet presAssocID="{A2269DB5-7048-4C78-9549-7CCE4F7407BA}" presName="Accent" presStyleLbl="node1" presStyleIdx="0" presStyleCnt="6"/>
      <dgm:spPr/>
    </dgm:pt>
    <dgm:pt modelId="{02416E1F-0EC8-42EE-A31B-C32DCC83F003}" type="pres">
      <dgm:prSet presAssocID="{A2269DB5-7048-4C78-9549-7CCE4F7407BA}" presName="ParentBackground6" presStyleCnt="0"/>
      <dgm:spPr/>
    </dgm:pt>
    <dgm:pt modelId="{20008E21-F28E-4EA1-8C60-A394F7561360}" type="pres">
      <dgm:prSet presAssocID="{A2269DB5-7048-4C78-9549-7CCE4F7407BA}" presName="ParentBackground" presStyleLbl="fgAcc1" presStyleIdx="0" presStyleCnt="6"/>
      <dgm:spPr/>
      <dgm:t>
        <a:bodyPr/>
        <a:lstStyle/>
        <a:p>
          <a:endParaRPr lang="en-US"/>
        </a:p>
      </dgm:t>
    </dgm:pt>
    <dgm:pt modelId="{270D445A-4987-4676-BA02-6D32CD8E4F4F}" type="pres">
      <dgm:prSet presAssocID="{A2269DB5-7048-4C78-9549-7CCE4F7407BA}" presName="Parent6" presStyleLbl="revTx" presStyleIdx="0" presStyleCnt="0">
        <dgm:presLayoutVars>
          <dgm:chMax val="1"/>
          <dgm:chPref val="1"/>
          <dgm:bulletEnabled val="1"/>
        </dgm:presLayoutVars>
      </dgm:prSet>
      <dgm:spPr/>
      <dgm:t>
        <a:bodyPr/>
        <a:lstStyle/>
        <a:p>
          <a:endParaRPr lang="en-US"/>
        </a:p>
      </dgm:t>
    </dgm:pt>
    <dgm:pt modelId="{FCA04620-E9D9-4DC0-92FC-6F395EA915FB}" type="pres">
      <dgm:prSet presAssocID="{566DF19C-425A-4733-8CCE-4A7A65DBD2EA}" presName="Accent5" presStyleCnt="0"/>
      <dgm:spPr/>
    </dgm:pt>
    <dgm:pt modelId="{39E30AF9-3C55-46E4-8AAB-B9BEED694AE9}" type="pres">
      <dgm:prSet presAssocID="{566DF19C-425A-4733-8CCE-4A7A65DBD2EA}" presName="Accent" presStyleLbl="node1" presStyleIdx="1" presStyleCnt="6"/>
      <dgm:spPr/>
    </dgm:pt>
    <dgm:pt modelId="{C9CEF709-5A52-4140-8F53-090C2656853B}" type="pres">
      <dgm:prSet presAssocID="{566DF19C-425A-4733-8CCE-4A7A65DBD2EA}" presName="ParentBackground5" presStyleCnt="0"/>
      <dgm:spPr/>
    </dgm:pt>
    <dgm:pt modelId="{3F5D72AB-2798-4BBC-92B0-B06FFD49E6D5}" type="pres">
      <dgm:prSet presAssocID="{566DF19C-425A-4733-8CCE-4A7A65DBD2EA}" presName="ParentBackground" presStyleLbl="fgAcc1" presStyleIdx="1" presStyleCnt="6"/>
      <dgm:spPr/>
      <dgm:t>
        <a:bodyPr/>
        <a:lstStyle/>
        <a:p>
          <a:endParaRPr lang="en-US"/>
        </a:p>
      </dgm:t>
    </dgm:pt>
    <dgm:pt modelId="{D01D78D9-2DC7-4440-89F6-943F8052BE78}" type="pres">
      <dgm:prSet presAssocID="{566DF19C-425A-4733-8CCE-4A7A65DBD2EA}" presName="Parent5" presStyleLbl="revTx" presStyleIdx="0" presStyleCnt="0">
        <dgm:presLayoutVars>
          <dgm:chMax val="1"/>
          <dgm:chPref val="1"/>
          <dgm:bulletEnabled val="1"/>
        </dgm:presLayoutVars>
      </dgm:prSet>
      <dgm:spPr/>
      <dgm:t>
        <a:bodyPr/>
        <a:lstStyle/>
        <a:p>
          <a:endParaRPr lang="en-US"/>
        </a:p>
      </dgm:t>
    </dgm:pt>
    <dgm:pt modelId="{4AF07022-3CAC-4C8A-8A8D-F85E563B1DDD}" type="pres">
      <dgm:prSet presAssocID="{E7A1A4F0-EC23-47DF-BD3E-4108329E6114}" presName="Accent4" presStyleCnt="0"/>
      <dgm:spPr/>
    </dgm:pt>
    <dgm:pt modelId="{42F92B5A-D58B-43A4-AC0F-4868827876CE}" type="pres">
      <dgm:prSet presAssocID="{E7A1A4F0-EC23-47DF-BD3E-4108329E6114}" presName="Accent" presStyleLbl="node1" presStyleIdx="2" presStyleCnt="6"/>
      <dgm:spPr/>
    </dgm:pt>
    <dgm:pt modelId="{BB39F1FD-44FC-4E62-A322-5BDF58F722C5}" type="pres">
      <dgm:prSet presAssocID="{E7A1A4F0-EC23-47DF-BD3E-4108329E6114}" presName="ParentBackground4" presStyleCnt="0"/>
      <dgm:spPr/>
    </dgm:pt>
    <dgm:pt modelId="{685F0C43-CB66-42E2-B6B8-5EE399712090}" type="pres">
      <dgm:prSet presAssocID="{E7A1A4F0-EC23-47DF-BD3E-4108329E6114}" presName="ParentBackground" presStyleLbl="fgAcc1" presStyleIdx="2" presStyleCnt="6"/>
      <dgm:spPr/>
      <dgm:t>
        <a:bodyPr/>
        <a:lstStyle/>
        <a:p>
          <a:endParaRPr lang="en-US"/>
        </a:p>
      </dgm:t>
    </dgm:pt>
    <dgm:pt modelId="{A8195EFE-FFB2-47E1-8B7C-0AC097CB6503}" type="pres">
      <dgm:prSet presAssocID="{E7A1A4F0-EC23-47DF-BD3E-4108329E6114}" presName="Parent4" presStyleLbl="revTx" presStyleIdx="0" presStyleCnt="0">
        <dgm:presLayoutVars>
          <dgm:chMax val="1"/>
          <dgm:chPref val="1"/>
          <dgm:bulletEnabled val="1"/>
        </dgm:presLayoutVars>
      </dgm:prSet>
      <dgm:spPr/>
      <dgm:t>
        <a:bodyPr/>
        <a:lstStyle/>
        <a:p>
          <a:endParaRPr lang="en-US"/>
        </a:p>
      </dgm:t>
    </dgm:pt>
    <dgm:pt modelId="{1EDA9551-FCC5-4540-982E-3B0F8D204C1B}" type="pres">
      <dgm:prSet presAssocID="{CFF3B797-2276-463B-8D29-83F425901326}" presName="Accent3" presStyleCnt="0"/>
      <dgm:spPr/>
    </dgm:pt>
    <dgm:pt modelId="{5AD6C659-4901-4CB1-AF19-F4DB4FA33CA0}" type="pres">
      <dgm:prSet presAssocID="{CFF3B797-2276-463B-8D29-83F425901326}" presName="Accent" presStyleLbl="node1" presStyleIdx="3" presStyleCnt="6"/>
      <dgm:spPr/>
    </dgm:pt>
    <dgm:pt modelId="{C1237D44-D8C6-499A-9796-2D29100B9636}" type="pres">
      <dgm:prSet presAssocID="{CFF3B797-2276-463B-8D29-83F425901326}" presName="ParentBackground3" presStyleCnt="0"/>
      <dgm:spPr/>
    </dgm:pt>
    <dgm:pt modelId="{A6C81D3A-5090-474E-95F4-98DAD0AD56CF}" type="pres">
      <dgm:prSet presAssocID="{CFF3B797-2276-463B-8D29-83F425901326}" presName="ParentBackground" presStyleLbl="fgAcc1" presStyleIdx="3" presStyleCnt="6"/>
      <dgm:spPr/>
      <dgm:t>
        <a:bodyPr/>
        <a:lstStyle/>
        <a:p>
          <a:endParaRPr lang="en-US"/>
        </a:p>
      </dgm:t>
    </dgm:pt>
    <dgm:pt modelId="{3BE9BAA0-5352-429C-A17C-B8CFAE6FD4F1}" type="pres">
      <dgm:prSet presAssocID="{CFF3B797-2276-463B-8D29-83F425901326}" presName="Parent3" presStyleLbl="revTx" presStyleIdx="0" presStyleCnt="0">
        <dgm:presLayoutVars>
          <dgm:chMax val="1"/>
          <dgm:chPref val="1"/>
          <dgm:bulletEnabled val="1"/>
        </dgm:presLayoutVars>
      </dgm:prSet>
      <dgm:spPr/>
      <dgm:t>
        <a:bodyPr/>
        <a:lstStyle/>
        <a:p>
          <a:endParaRPr lang="en-US"/>
        </a:p>
      </dgm:t>
    </dgm:pt>
    <dgm:pt modelId="{1F7E7D7D-6037-41BA-A080-D42799BD6A02}" type="pres">
      <dgm:prSet presAssocID="{D19CB298-BB3B-4F3E-8F52-C10171B7B89C}" presName="Accent2" presStyleCnt="0"/>
      <dgm:spPr/>
    </dgm:pt>
    <dgm:pt modelId="{EC366B57-0E1C-4BAB-A1D7-29543C174B3A}" type="pres">
      <dgm:prSet presAssocID="{D19CB298-BB3B-4F3E-8F52-C10171B7B89C}" presName="Accent" presStyleLbl="node1" presStyleIdx="4" presStyleCnt="6"/>
      <dgm:spPr/>
    </dgm:pt>
    <dgm:pt modelId="{8C7887AF-DA7E-4005-AC9D-F23C86F8214C}" type="pres">
      <dgm:prSet presAssocID="{D19CB298-BB3B-4F3E-8F52-C10171B7B89C}" presName="ParentBackground2" presStyleCnt="0"/>
      <dgm:spPr/>
    </dgm:pt>
    <dgm:pt modelId="{1C01C14D-77D6-4CE0-AC4A-A556D6D753B5}" type="pres">
      <dgm:prSet presAssocID="{D19CB298-BB3B-4F3E-8F52-C10171B7B89C}" presName="ParentBackground" presStyleLbl="fgAcc1" presStyleIdx="4" presStyleCnt="6"/>
      <dgm:spPr/>
      <dgm:t>
        <a:bodyPr/>
        <a:lstStyle/>
        <a:p>
          <a:endParaRPr lang="en-US"/>
        </a:p>
      </dgm:t>
    </dgm:pt>
    <dgm:pt modelId="{EA4B83BB-6EB0-4562-93FD-D3A1C1E46A4E}" type="pres">
      <dgm:prSet presAssocID="{D19CB298-BB3B-4F3E-8F52-C10171B7B89C}" presName="Parent2" presStyleLbl="revTx" presStyleIdx="0" presStyleCnt="0">
        <dgm:presLayoutVars>
          <dgm:chMax val="1"/>
          <dgm:chPref val="1"/>
          <dgm:bulletEnabled val="1"/>
        </dgm:presLayoutVars>
      </dgm:prSet>
      <dgm:spPr/>
      <dgm:t>
        <a:bodyPr/>
        <a:lstStyle/>
        <a:p>
          <a:endParaRPr lang="en-US"/>
        </a:p>
      </dgm:t>
    </dgm:pt>
    <dgm:pt modelId="{A289705C-A0E9-4236-B975-DBD6142DD14D}" type="pres">
      <dgm:prSet presAssocID="{48E53D0C-7E54-47A6-806E-7350D2996383}" presName="Accent1" presStyleCnt="0"/>
      <dgm:spPr/>
    </dgm:pt>
    <dgm:pt modelId="{B454C257-AC57-4C2A-BEE0-0EB538B017A8}" type="pres">
      <dgm:prSet presAssocID="{48E53D0C-7E54-47A6-806E-7350D2996383}" presName="Accent" presStyleLbl="node1" presStyleIdx="5" presStyleCnt="6"/>
      <dgm:spPr/>
    </dgm:pt>
    <dgm:pt modelId="{90BFABDD-5E39-4A31-AB9D-2B898D189B22}" type="pres">
      <dgm:prSet presAssocID="{48E53D0C-7E54-47A6-806E-7350D2996383}" presName="ParentBackground1" presStyleCnt="0"/>
      <dgm:spPr/>
    </dgm:pt>
    <dgm:pt modelId="{7D07E2B2-4791-4EBD-AE80-B147C476E720}" type="pres">
      <dgm:prSet presAssocID="{48E53D0C-7E54-47A6-806E-7350D2996383}" presName="ParentBackground" presStyleLbl="fgAcc1" presStyleIdx="5" presStyleCnt="6"/>
      <dgm:spPr/>
      <dgm:t>
        <a:bodyPr/>
        <a:lstStyle/>
        <a:p>
          <a:endParaRPr lang="en-US"/>
        </a:p>
      </dgm:t>
    </dgm:pt>
    <dgm:pt modelId="{026CCCF3-1297-48D6-B45D-0D224C9D6F1F}" type="pres">
      <dgm:prSet presAssocID="{48E53D0C-7E54-47A6-806E-7350D2996383}" presName="Parent1" presStyleLbl="revTx" presStyleIdx="0" presStyleCnt="0">
        <dgm:presLayoutVars>
          <dgm:chMax val="1"/>
          <dgm:chPref val="1"/>
          <dgm:bulletEnabled val="1"/>
        </dgm:presLayoutVars>
      </dgm:prSet>
      <dgm:spPr/>
      <dgm:t>
        <a:bodyPr/>
        <a:lstStyle/>
        <a:p>
          <a:endParaRPr lang="en-US"/>
        </a:p>
      </dgm:t>
    </dgm:pt>
  </dgm:ptLst>
  <dgm:cxnLst>
    <dgm:cxn modelId="{1D3AEC8C-BF04-4AAC-8868-4D8AC2C812E8}" srcId="{9CF6E100-BCC7-4F93-9307-80AEDBBE9EAC}" destId="{48E53D0C-7E54-47A6-806E-7350D2996383}" srcOrd="0" destOrd="0" parTransId="{6DB647AF-E4A6-4798-BBFF-C1860444DE0A}" sibTransId="{693369E0-C294-4DE8-A5B3-CAF426CF186A}"/>
    <dgm:cxn modelId="{21582D50-4D79-4593-9AC6-40F91627D469}" srcId="{9CF6E100-BCC7-4F93-9307-80AEDBBE9EAC}" destId="{CFF3B797-2276-463B-8D29-83F425901326}" srcOrd="2" destOrd="0" parTransId="{27824658-0B2E-4614-ABD4-0F8671DC93BB}" sibTransId="{CE275100-049E-431F-8013-9D6F93B87969}"/>
    <dgm:cxn modelId="{4B72D9FD-0D1F-4960-BE30-1883D418D9A6}" srcId="{9CF6E100-BCC7-4F93-9307-80AEDBBE9EAC}" destId="{566DF19C-425A-4733-8CCE-4A7A65DBD2EA}" srcOrd="4" destOrd="0" parTransId="{BB2CBACE-BBE0-4366-A516-DF285EF87E19}" sibTransId="{606744EE-7DD4-4B27-A5C6-98CF52C704D6}"/>
    <dgm:cxn modelId="{6F984745-080F-4E85-AAB2-7D5C907C6B14}" type="presOf" srcId="{E7A1A4F0-EC23-47DF-BD3E-4108329E6114}" destId="{685F0C43-CB66-42E2-B6B8-5EE399712090}" srcOrd="0" destOrd="0" presId="urn:microsoft.com/office/officeart/2011/layout/CircleProcess#1"/>
    <dgm:cxn modelId="{A418E755-862F-409F-90C8-B3014A9794EF}" srcId="{9CF6E100-BCC7-4F93-9307-80AEDBBE9EAC}" destId="{D19CB298-BB3B-4F3E-8F52-C10171B7B89C}" srcOrd="1" destOrd="0" parTransId="{1BBE9907-B521-4DE7-98E3-D67312C9215C}" sibTransId="{ACD6696F-7253-45B6-8E25-908E72B6B949}"/>
    <dgm:cxn modelId="{230A7A9C-4E7F-4967-8622-44C6C679FA29}" type="presOf" srcId="{566DF19C-425A-4733-8CCE-4A7A65DBD2EA}" destId="{3F5D72AB-2798-4BBC-92B0-B06FFD49E6D5}" srcOrd="0" destOrd="0" presId="urn:microsoft.com/office/officeart/2011/layout/CircleProcess#1"/>
    <dgm:cxn modelId="{A3D66D8F-1C72-4C0B-83C9-8998AF7E490B}" type="presOf" srcId="{CFF3B797-2276-463B-8D29-83F425901326}" destId="{A6C81D3A-5090-474E-95F4-98DAD0AD56CF}" srcOrd="0" destOrd="0" presId="urn:microsoft.com/office/officeart/2011/layout/CircleProcess#1"/>
    <dgm:cxn modelId="{450EE3CA-CF1B-4AAA-904F-76C226FE15C2}" type="presOf" srcId="{CFF3B797-2276-463B-8D29-83F425901326}" destId="{3BE9BAA0-5352-429C-A17C-B8CFAE6FD4F1}" srcOrd="1" destOrd="0" presId="urn:microsoft.com/office/officeart/2011/layout/CircleProcess#1"/>
    <dgm:cxn modelId="{83B88429-ED6D-4CD5-8110-8D027C9FA73C}" type="presOf" srcId="{A2269DB5-7048-4C78-9549-7CCE4F7407BA}" destId="{20008E21-F28E-4EA1-8C60-A394F7561360}" srcOrd="0" destOrd="0" presId="urn:microsoft.com/office/officeart/2011/layout/CircleProcess#1"/>
    <dgm:cxn modelId="{E28564FE-0FAD-4C51-9DCB-F33B3F4520E4}" srcId="{9CF6E100-BCC7-4F93-9307-80AEDBBE9EAC}" destId="{E7A1A4F0-EC23-47DF-BD3E-4108329E6114}" srcOrd="3" destOrd="0" parTransId="{1F8D44C5-4BE2-4CC1-8FB5-0B378DDB204B}" sibTransId="{DC76EE15-B66C-4304-9EA8-FC3C3F79D47B}"/>
    <dgm:cxn modelId="{76A0EC5D-9D88-48AD-98D1-2DCEF1B4109D}" type="presOf" srcId="{48E53D0C-7E54-47A6-806E-7350D2996383}" destId="{026CCCF3-1297-48D6-B45D-0D224C9D6F1F}" srcOrd="1" destOrd="0" presId="urn:microsoft.com/office/officeart/2011/layout/CircleProcess#1"/>
    <dgm:cxn modelId="{0C8BFBC9-E2E8-42E2-922C-8353A64278D5}" type="presOf" srcId="{48E53D0C-7E54-47A6-806E-7350D2996383}" destId="{7D07E2B2-4791-4EBD-AE80-B147C476E720}" srcOrd="0" destOrd="0" presId="urn:microsoft.com/office/officeart/2011/layout/CircleProcess#1"/>
    <dgm:cxn modelId="{A6628E80-1ABB-4CCE-841E-2B09CDA75999}" type="presOf" srcId="{E7A1A4F0-EC23-47DF-BD3E-4108329E6114}" destId="{A8195EFE-FFB2-47E1-8B7C-0AC097CB6503}" srcOrd="1" destOrd="0" presId="urn:microsoft.com/office/officeart/2011/layout/CircleProcess#1"/>
    <dgm:cxn modelId="{2265932A-67A6-40A9-8429-6B35B01695FF}" type="presOf" srcId="{A2269DB5-7048-4C78-9549-7CCE4F7407BA}" destId="{270D445A-4987-4676-BA02-6D32CD8E4F4F}" srcOrd="1" destOrd="0" presId="urn:microsoft.com/office/officeart/2011/layout/CircleProcess#1"/>
    <dgm:cxn modelId="{8C9516BF-CF81-4108-9BEE-C7533F02C999}" srcId="{9CF6E100-BCC7-4F93-9307-80AEDBBE9EAC}" destId="{A2269DB5-7048-4C78-9549-7CCE4F7407BA}" srcOrd="5" destOrd="0" parTransId="{3F123C61-DC3A-4240-A40B-32311A1FEBA6}" sibTransId="{4584BD8A-22D3-4662-B91F-C3A5EFA0CBF6}"/>
    <dgm:cxn modelId="{84AB3C1F-EEEE-48A6-9BD2-558FD393E057}" type="presOf" srcId="{D19CB298-BB3B-4F3E-8F52-C10171B7B89C}" destId="{1C01C14D-77D6-4CE0-AC4A-A556D6D753B5}" srcOrd="0" destOrd="0" presId="urn:microsoft.com/office/officeart/2011/layout/CircleProcess#1"/>
    <dgm:cxn modelId="{1D34926D-65F1-4C15-BFAB-37E93BCD741A}" type="presOf" srcId="{9CF6E100-BCC7-4F93-9307-80AEDBBE9EAC}" destId="{6F0B9451-C929-416B-9D96-8298AB3B815E}" srcOrd="0" destOrd="0" presId="urn:microsoft.com/office/officeart/2011/layout/CircleProcess#1"/>
    <dgm:cxn modelId="{6A6CC13B-48EA-4D2C-9661-87BBEA9FF11F}" type="presOf" srcId="{D19CB298-BB3B-4F3E-8F52-C10171B7B89C}" destId="{EA4B83BB-6EB0-4562-93FD-D3A1C1E46A4E}" srcOrd="1" destOrd="0" presId="urn:microsoft.com/office/officeart/2011/layout/CircleProcess#1"/>
    <dgm:cxn modelId="{297E5883-027E-4105-91EE-8E6BE04F7518}" type="presOf" srcId="{566DF19C-425A-4733-8CCE-4A7A65DBD2EA}" destId="{D01D78D9-2DC7-4440-89F6-943F8052BE78}" srcOrd="1" destOrd="0" presId="urn:microsoft.com/office/officeart/2011/layout/CircleProcess#1"/>
    <dgm:cxn modelId="{C3E09B4A-4561-41EC-BDC1-DE724C43423E}" type="presParOf" srcId="{6F0B9451-C929-416B-9D96-8298AB3B815E}" destId="{1D18DA8E-1C2C-452B-BBDA-2B2DD15AD199}" srcOrd="0" destOrd="0" presId="urn:microsoft.com/office/officeart/2011/layout/CircleProcess#1"/>
    <dgm:cxn modelId="{1924E8B7-389E-494D-A4ED-551963723560}" type="presParOf" srcId="{1D18DA8E-1C2C-452B-BBDA-2B2DD15AD199}" destId="{B739F424-1A97-4C97-8FB3-AEF7DBCD2877}" srcOrd="0" destOrd="0" presId="urn:microsoft.com/office/officeart/2011/layout/CircleProcess#1"/>
    <dgm:cxn modelId="{8302AC9A-082E-4E01-AFA8-D507F13EC340}" type="presParOf" srcId="{6F0B9451-C929-416B-9D96-8298AB3B815E}" destId="{02416E1F-0EC8-42EE-A31B-C32DCC83F003}" srcOrd="1" destOrd="0" presId="urn:microsoft.com/office/officeart/2011/layout/CircleProcess#1"/>
    <dgm:cxn modelId="{EA919497-6C38-400E-9543-AA9DBF419FB3}" type="presParOf" srcId="{02416E1F-0EC8-42EE-A31B-C32DCC83F003}" destId="{20008E21-F28E-4EA1-8C60-A394F7561360}" srcOrd="0" destOrd="0" presId="urn:microsoft.com/office/officeart/2011/layout/CircleProcess#1"/>
    <dgm:cxn modelId="{33145ACE-6B4F-4DB7-8EB8-4CF3212BFFBE}" type="presParOf" srcId="{6F0B9451-C929-416B-9D96-8298AB3B815E}" destId="{270D445A-4987-4676-BA02-6D32CD8E4F4F}" srcOrd="2" destOrd="0" presId="urn:microsoft.com/office/officeart/2011/layout/CircleProcess#1"/>
    <dgm:cxn modelId="{1EA610E7-E613-4AAE-96A5-6AA5C168BA7C}" type="presParOf" srcId="{6F0B9451-C929-416B-9D96-8298AB3B815E}" destId="{FCA04620-E9D9-4DC0-92FC-6F395EA915FB}" srcOrd="3" destOrd="0" presId="urn:microsoft.com/office/officeart/2011/layout/CircleProcess#1"/>
    <dgm:cxn modelId="{BB02C7EE-8255-4998-967D-DC8C4D2058F4}" type="presParOf" srcId="{FCA04620-E9D9-4DC0-92FC-6F395EA915FB}" destId="{39E30AF9-3C55-46E4-8AAB-B9BEED694AE9}" srcOrd="0" destOrd="0" presId="urn:microsoft.com/office/officeart/2011/layout/CircleProcess#1"/>
    <dgm:cxn modelId="{7ACD9660-E465-43F5-9C2B-084B15EFB40B}" type="presParOf" srcId="{6F0B9451-C929-416B-9D96-8298AB3B815E}" destId="{C9CEF709-5A52-4140-8F53-090C2656853B}" srcOrd="4" destOrd="0" presId="urn:microsoft.com/office/officeart/2011/layout/CircleProcess#1"/>
    <dgm:cxn modelId="{DB707B7B-8A0E-431E-962A-233831378A9A}" type="presParOf" srcId="{C9CEF709-5A52-4140-8F53-090C2656853B}" destId="{3F5D72AB-2798-4BBC-92B0-B06FFD49E6D5}" srcOrd="0" destOrd="0" presId="urn:microsoft.com/office/officeart/2011/layout/CircleProcess#1"/>
    <dgm:cxn modelId="{14A5F496-328D-442E-9AED-FB4099A456EC}" type="presParOf" srcId="{6F0B9451-C929-416B-9D96-8298AB3B815E}" destId="{D01D78D9-2DC7-4440-89F6-943F8052BE78}" srcOrd="5" destOrd="0" presId="urn:microsoft.com/office/officeart/2011/layout/CircleProcess#1"/>
    <dgm:cxn modelId="{01C22A87-E879-4A42-872C-B4C8E58445EF}" type="presParOf" srcId="{6F0B9451-C929-416B-9D96-8298AB3B815E}" destId="{4AF07022-3CAC-4C8A-8A8D-F85E563B1DDD}" srcOrd="6" destOrd="0" presId="urn:microsoft.com/office/officeart/2011/layout/CircleProcess#1"/>
    <dgm:cxn modelId="{BA9B91D3-FE0E-420E-885B-A1E83998BBC9}" type="presParOf" srcId="{4AF07022-3CAC-4C8A-8A8D-F85E563B1DDD}" destId="{42F92B5A-D58B-43A4-AC0F-4868827876CE}" srcOrd="0" destOrd="0" presId="urn:microsoft.com/office/officeart/2011/layout/CircleProcess#1"/>
    <dgm:cxn modelId="{0506CE81-264F-464B-BCFA-7611467B036D}" type="presParOf" srcId="{6F0B9451-C929-416B-9D96-8298AB3B815E}" destId="{BB39F1FD-44FC-4E62-A322-5BDF58F722C5}" srcOrd="7" destOrd="0" presId="urn:microsoft.com/office/officeart/2011/layout/CircleProcess#1"/>
    <dgm:cxn modelId="{848E2E0B-EFED-4093-97E8-391BB2786D57}" type="presParOf" srcId="{BB39F1FD-44FC-4E62-A322-5BDF58F722C5}" destId="{685F0C43-CB66-42E2-B6B8-5EE399712090}" srcOrd="0" destOrd="0" presId="urn:microsoft.com/office/officeart/2011/layout/CircleProcess#1"/>
    <dgm:cxn modelId="{E8DF5947-B954-4679-91D8-7E38CC3F7E89}" type="presParOf" srcId="{6F0B9451-C929-416B-9D96-8298AB3B815E}" destId="{A8195EFE-FFB2-47E1-8B7C-0AC097CB6503}" srcOrd="8" destOrd="0" presId="urn:microsoft.com/office/officeart/2011/layout/CircleProcess#1"/>
    <dgm:cxn modelId="{08FF9B8B-16BF-46BA-B2F6-D5DFF43791E6}" type="presParOf" srcId="{6F0B9451-C929-416B-9D96-8298AB3B815E}" destId="{1EDA9551-FCC5-4540-982E-3B0F8D204C1B}" srcOrd="9" destOrd="0" presId="urn:microsoft.com/office/officeart/2011/layout/CircleProcess#1"/>
    <dgm:cxn modelId="{8D02CD95-E22D-4E6B-B3A4-82C84761902B}" type="presParOf" srcId="{1EDA9551-FCC5-4540-982E-3B0F8D204C1B}" destId="{5AD6C659-4901-4CB1-AF19-F4DB4FA33CA0}" srcOrd="0" destOrd="0" presId="urn:microsoft.com/office/officeart/2011/layout/CircleProcess#1"/>
    <dgm:cxn modelId="{31784F8F-6C5F-473A-A8D4-4D5DF97A8FA2}" type="presParOf" srcId="{6F0B9451-C929-416B-9D96-8298AB3B815E}" destId="{C1237D44-D8C6-499A-9796-2D29100B9636}" srcOrd="10" destOrd="0" presId="urn:microsoft.com/office/officeart/2011/layout/CircleProcess#1"/>
    <dgm:cxn modelId="{596673A9-4B91-4046-B849-87B9B1589821}" type="presParOf" srcId="{C1237D44-D8C6-499A-9796-2D29100B9636}" destId="{A6C81D3A-5090-474E-95F4-98DAD0AD56CF}" srcOrd="0" destOrd="0" presId="urn:microsoft.com/office/officeart/2011/layout/CircleProcess#1"/>
    <dgm:cxn modelId="{7BEF37E3-295A-4543-9689-908ED2F00AED}" type="presParOf" srcId="{6F0B9451-C929-416B-9D96-8298AB3B815E}" destId="{3BE9BAA0-5352-429C-A17C-B8CFAE6FD4F1}" srcOrd="11" destOrd="0" presId="urn:microsoft.com/office/officeart/2011/layout/CircleProcess#1"/>
    <dgm:cxn modelId="{8CA44258-E708-4AF5-B85E-EA2B11E8B954}" type="presParOf" srcId="{6F0B9451-C929-416B-9D96-8298AB3B815E}" destId="{1F7E7D7D-6037-41BA-A080-D42799BD6A02}" srcOrd="12" destOrd="0" presId="urn:microsoft.com/office/officeart/2011/layout/CircleProcess#1"/>
    <dgm:cxn modelId="{BBE19CC1-DAC9-4BE3-A9F6-13B7627D303C}" type="presParOf" srcId="{1F7E7D7D-6037-41BA-A080-D42799BD6A02}" destId="{EC366B57-0E1C-4BAB-A1D7-29543C174B3A}" srcOrd="0" destOrd="0" presId="urn:microsoft.com/office/officeart/2011/layout/CircleProcess#1"/>
    <dgm:cxn modelId="{D2D13D31-E451-4AE2-87C7-5BA3711BF1D2}" type="presParOf" srcId="{6F0B9451-C929-416B-9D96-8298AB3B815E}" destId="{8C7887AF-DA7E-4005-AC9D-F23C86F8214C}" srcOrd="13" destOrd="0" presId="urn:microsoft.com/office/officeart/2011/layout/CircleProcess#1"/>
    <dgm:cxn modelId="{74097CEB-D808-4B24-A177-82291597F531}" type="presParOf" srcId="{8C7887AF-DA7E-4005-AC9D-F23C86F8214C}" destId="{1C01C14D-77D6-4CE0-AC4A-A556D6D753B5}" srcOrd="0" destOrd="0" presId="urn:microsoft.com/office/officeart/2011/layout/CircleProcess#1"/>
    <dgm:cxn modelId="{3EDA142C-4625-470A-9548-25945F3A8AB6}" type="presParOf" srcId="{6F0B9451-C929-416B-9D96-8298AB3B815E}" destId="{EA4B83BB-6EB0-4562-93FD-D3A1C1E46A4E}" srcOrd="14" destOrd="0" presId="urn:microsoft.com/office/officeart/2011/layout/CircleProcess#1"/>
    <dgm:cxn modelId="{51A3F564-4631-4E26-AC7C-CD1B0D340E5E}" type="presParOf" srcId="{6F0B9451-C929-416B-9D96-8298AB3B815E}" destId="{A289705C-A0E9-4236-B975-DBD6142DD14D}" srcOrd="15" destOrd="0" presId="urn:microsoft.com/office/officeart/2011/layout/CircleProcess#1"/>
    <dgm:cxn modelId="{3C67573F-F9D0-4DF5-B4C3-703098C323CC}" type="presParOf" srcId="{A289705C-A0E9-4236-B975-DBD6142DD14D}" destId="{B454C257-AC57-4C2A-BEE0-0EB538B017A8}" srcOrd="0" destOrd="0" presId="urn:microsoft.com/office/officeart/2011/layout/CircleProcess#1"/>
    <dgm:cxn modelId="{C2D7483F-63E4-4E86-BD94-4F73A0323E24}" type="presParOf" srcId="{6F0B9451-C929-416B-9D96-8298AB3B815E}" destId="{90BFABDD-5E39-4A31-AB9D-2B898D189B22}" srcOrd="16" destOrd="0" presId="urn:microsoft.com/office/officeart/2011/layout/CircleProcess#1"/>
    <dgm:cxn modelId="{F576F0F2-AA94-4125-B703-E687BA638026}" type="presParOf" srcId="{90BFABDD-5E39-4A31-AB9D-2B898D189B22}" destId="{7D07E2B2-4791-4EBD-AE80-B147C476E720}" srcOrd="0" destOrd="0" presId="urn:microsoft.com/office/officeart/2011/layout/CircleProcess#1"/>
    <dgm:cxn modelId="{83B34FFB-9FA3-4DC9-A724-270428E82BD1}" type="presParOf" srcId="{6F0B9451-C929-416B-9D96-8298AB3B815E}" destId="{026CCCF3-1297-48D6-B45D-0D224C9D6F1F}" srcOrd="17" destOrd="0" presId="urn:microsoft.com/office/officeart/2011/layout/Circle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6B0A2A-A76A-49EA-A114-7F32B77D801F}" type="doc">
      <dgm:prSet loTypeId="urn:microsoft.com/office/officeart/2005/8/layout/hProcess7" loCatId="process" qsTypeId="urn:microsoft.com/office/officeart/2005/8/quickstyle/simple1" qsCatId="simple" csTypeId="urn:microsoft.com/office/officeart/2005/8/colors/colorful4" csCatId="colorful" phldr="1"/>
      <dgm:spPr/>
      <dgm:t>
        <a:bodyPr/>
        <a:lstStyle/>
        <a:p>
          <a:endParaRPr lang="en-IN"/>
        </a:p>
      </dgm:t>
    </dgm:pt>
    <dgm:pt modelId="{57A8BE33-1355-4767-BBEF-25721ED5E8AB}">
      <dgm:prSet phldrT="[Text]"/>
      <dgm:spPr/>
      <dgm:t>
        <a:bodyPr/>
        <a:lstStyle/>
        <a:p>
          <a:r>
            <a:rPr lang="en-IN"/>
            <a:t>Leading the Way</a:t>
          </a:r>
          <a:endParaRPr lang="en-IN" dirty="0"/>
        </a:p>
      </dgm:t>
    </dgm:pt>
    <dgm:pt modelId="{41B6A070-D787-4229-8364-17667AE8D237}" type="parTrans" cxnId="{A7132421-AC39-45F9-9AE7-36163881D4B6}">
      <dgm:prSet/>
      <dgm:spPr/>
      <dgm:t>
        <a:bodyPr/>
        <a:lstStyle/>
        <a:p>
          <a:endParaRPr lang="en-IN"/>
        </a:p>
      </dgm:t>
    </dgm:pt>
    <dgm:pt modelId="{4B470772-F2A5-4EFB-9C13-7F5054059118}" type="sibTrans" cxnId="{A7132421-AC39-45F9-9AE7-36163881D4B6}">
      <dgm:prSet/>
      <dgm:spPr/>
      <dgm:t>
        <a:bodyPr/>
        <a:lstStyle/>
        <a:p>
          <a:endParaRPr lang="en-IN"/>
        </a:p>
      </dgm:t>
    </dgm:pt>
    <dgm:pt modelId="{C22EE7C7-27B6-413E-BF9C-462C9BE0E363}">
      <dgm:prSet phldrT="[Text]" custT="1"/>
      <dgm:spPr/>
      <dgm:t>
        <a:bodyPr/>
        <a:lstStyle/>
        <a:p>
          <a:r>
            <a:rPr lang="en-IN" sz="1150" dirty="0"/>
            <a:t>The focus of the workshop will be on leading to create culture change. The participant will be exposed to leading with the big picture in mind.</a:t>
          </a:r>
        </a:p>
        <a:p>
          <a:endParaRPr lang="en-IN" sz="1150" dirty="0"/>
        </a:p>
      </dgm:t>
    </dgm:pt>
    <dgm:pt modelId="{6B8FCD40-ED48-4B55-AA15-3CF2E79ACB93}" type="parTrans" cxnId="{E4A23897-0507-4D64-BD8C-F5CA53123D6A}">
      <dgm:prSet/>
      <dgm:spPr/>
      <dgm:t>
        <a:bodyPr/>
        <a:lstStyle/>
        <a:p>
          <a:endParaRPr lang="en-IN"/>
        </a:p>
      </dgm:t>
    </dgm:pt>
    <dgm:pt modelId="{3AC1FCCD-0250-4BC6-9587-81755861BB3D}" type="sibTrans" cxnId="{E4A23897-0507-4D64-BD8C-F5CA53123D6A}">
      <dgm:prSet/>
      <dgm:spPr/>
      <dgm:t>
        <a:bodyPr/>
        <a:lstStyle/>
        <a:p>
          <a:endParaRPr lang="en-IN"/>
        </a:p>
      </dgm:t>
    </dgm:pt>
    <dgm:pt modelId="{AB954B06-BC22-4ADE-B0C5-ADE5EA46B40A}">
      <dgm:prSet phldrT="[Text]"/>
      <dgm:spPr/>
      <dgm:t>
        <a:bodyPr/>
        <a:lstStyle/>
        <a:p>
          <a:r>
            <a:rPr lang="en-IN" dirty="0"/>
            <a:t>Talent Engagement</a:t>
          </a:r>
        </a:p>
      </dgm:t>
    </dgm:pt>
    <dgm:pt modelId="{B9B67B07-B925-4BCC-A3F1-99AAD9543F4F}" type="parTrans" cxnId="{CBB6CE8E-2193-4736-A407-DE1853BCBE7A}">
      <dgm:prSet/>
      <dgm:spPr/>
      <dgm:t>
        <a:bodyPr/>
        <a:lstStyle/>
        <a:p>
          <a:endParaRPr lang="en-IN"/>
        </a:p>
      </dgm:t>
    </dgm:pt>
    <dgm:pt modelId="{1CB23D55-F2B8-44BD-9E4B-3639696046A5}" type="sibTrans" cxnId="{CBB6CE8E-2193-4736-A407-DE1853BCBE7A}">
      <dgm:prSet/>
      <dgm:spPr/>
      <dgm:t>
        <a:bodyPr/>
        <a:lstStyle/>
        <a:p>
          <a:endParaRPr lang="en-IN"/>
        </a:p>
      </dgm:t>
    </dgm:pt>
    <dgm:pt modelId="{D26E7756-0DEC-498A-BD83-7C9920603D66}">
      <dgm:prSet phldrT="[Text]" custT="1"/>
      <dgm:spPr/>
      <dgm:t>
        <a:bodyPr/>
        <a:lstStyle/>
        <a:p>
          <a:r>
            <a:rPr lang="en-IN" sz="1000" dirty="0"/>
            <a:t>The participant will </a:t>
          </a:r>
          <a:r>
            <a:rPr lang="en-US" sz="1000" baseline="0" dirty="0"/>
            <a:t>identify one card and implement its objectives in the workplace and meetings  and make a video of one such meeting and send it to the  consultant who will then give feedback</a:t>
          </a:r>
          <a:endParaRPr lang="en-IN" sz="1000" dirty="0"/>
        </a:p>
      </dgm:t>
    </dgm:pt>
    <dgm:pt modelId="{3B022DD2-FEFB-443F-9AFF-6EFEB74B417F}" type="parTrans" cxnId="{9F6798B0-3372-46F8-BFDC-FD62FA08A9B0}">
      <dgm:prSet/>
      <dgm:spPr/>
      <dgm:t>
        <a:bodyPr/>
        <a:lstStyle/>
        <a:p>
          <a:endParaRPr lang="en-IN"/>
        </a:p>
      </dgm:t>
    </dgm:pt>
    <dgm:pt modelId="{0A62CF76-F274-40E5-AD6F-B02B526AA9E4}" type="sibTrans" cxnId="{9F6798B0-3372-46F8-BFDC-FD62FA08A9B0}">
      <dgm:prSet/>
      <dgm:spPr/>
      <dgm:t>
        <a:bodyPr/>
        <a:lstStyle/>
        <a:p>
          <a:endParaRPr lang="en-IN"/>
        </a:p>
      </dgm:t>
    </dgm:pt>
    <dgm:pt modelId="{B0FC027E-CD21-48C7-A631-0CC85748252C}">
      <dgm:prSet phldrT="[Text]"/>
      <dgm:spPr/>
      <dgm:t>
        <a:bodyPr/>
        <a:lstStyle/>
        <a:p>
          <a:r>
            <a:rPr lang="en-IN" dirty="0"/>
            <a:t>Ace Teams</a:t>
          </a:r>
        </a:p>
      </dgm:t>
    </dgm:pt>
    <dgm:pt modelId="{BF831DD3-ABE4-40EB-90D2-5110C678D672}" type="parTrans" cxnId="{1B983A20-5B2A-4A26-8804-A0306953F908}">
      <dgm:prSet/>
      <dgm:spPr/>
      <dgm:t>
        <a:bodyPr/>
        <a:lstStyle/>
        <a:p>
          <a:endParaRPr lang="en-IN"/>
        </a:p>
      </dgm:t>
    </dgm:pt>
    <dgm:pt modelId="{6C709BAC-FDD4-473F-883F-292E1E2E2DA5}" type="sibTrans" cxnId="{1B983A20-5B2A-4A26-8804-A0306953F908}">
      <dgm:prSet/>
      <dgm:spPr/>
      <dgm:t>
        <a:bodyPr/>
        <a:lstStyle/>
        <a:p>
          <a:endParaRPr lang="en-IN"/>
        </a:p>
      </dgm:t>
    </dgm:pt>
    <dgm:pt modelId="{2BBDE91C-DBF6-4133-A0C3-F8843E3F300A}">
      <dgm:prSet phldrT="[Text]"/>
      <dgm:spPr/>
      <dgm:t>
        <a:bodyPr/>
        <a:lstStyle/>
        <a:p>
          <a:r>
            <a:rPr lang="en-US" dirty="0">
              <a:latin typeface="+mn-lt"/>
            </a:rPr>
            <a:t>In</a:t>
          </a:r>
          <a:r>
            <a:rPr lang="en-US" baseline="0" dirty="0">
              <a:latin typeface="+mn-lt"/>
            </a:rPr>
            <a:t> these 2 days, we will deliver the workshop, which is made based on the objectives of teams and customer Euphoria for managers.</a:t>
          </a:r>
          <a:endParaRPr lang="en-IN" dirty="0"/>
        </a:p>
      </dgm:t>
    </dgm:pt>
    <dgm:pt modelId="{154358A7-3BCD-42BF-9BC8-D1524B4D24BF}" type="parTrans" cxnId="{B958B518-E13C-4B72-BCCA-198F92A7E7E3}">
      <dgm:prSet/>
      <dgm:spPr/>
      <dgm:t>
        <a:bodyPr/>
        <a:lstStyle/>
        <a:p>
          <a:endParaRPr lang="en-IN"/>
        </a:p>
      </dgm:t>
    </dgm:pt>
    <dgm:pt modelId="{860D3885-C0F6-4B24-A789-51D4EE9551F5}" type="sibTrans" cxnId="{B958B518-E13C-4B72-BCCA-198F92A7E7E3}">
      <dgm:prSet/>
      <dgm:spPr/>
      <dgm:t>
        <a:bodyPr/>
        <a:lstStyle/>
        <a:p>
          <a:endParaRPr lang="en-IN"/>
        </a:p>
      </dgm:t>
    </dgm:pt>
    <dgm:pt modelId="{AB60AD50-6EDC-400B-806B-C5EBDF381893}">
      <dgm:prSet/>
      <dgm:spPr/>
      <dgm:t>
        <a:bodyPr/>
        <a:lstStyle/>
        <a:p>
          <a:r>
            <a:rPr lang="en-IN" dirty="0"/>
            <a:t>Coaching</a:t>
          </a:r>
        </a:p>
      </dgm:t>
    </dgm:pt>
    <dgm:pt modelId="{58F237FE-BFB1-4A33-BA06-7B9268781391}" type="parTrans" cxnId="{E6938C3A-25F5-4116-A037-936DC37535CA}">
      <dgm:prSet/>
      <dgm:spPr/>
      <dgm:t>
        <a:bodyPr/>
        <a:lstStyle/>
        <a:p>
          <a:endParaRPr lang="en-IN"/>
        </a:p>
      </dgm:t>
    </dgm:pt>
    <dgm:pt modelId="{DDF34541-FFE4-4112-BFC6-05017E29625F}" type="sibTrans" cxnId="{E6938C3A-25F5-4116-A037-936DC37535CA}">
      <dgm:prSet/>
      <dgm:spPr/>
      <dgm:t>
        <a:bodyPr/>
        <a:lstStyle/>
        <a:p>
          <a:endParaRPr lang="en-IN"/>
        </a:p>
      </dgm:t>
    </dgm:pt>
    <dgm:pt modelId="{DD4A97C6-059F-4BE7-8762-C82B1AA4ADD3}">
      <dgm:prSet/>
      <dgm:spPr/>
      <dgm:t>
        <a:bodyPr/>
        <a:lstStyle/>
        <a:p>
          <a:r>
            <a:rPr lang="en-IN"/>
            <a:t>JUICE</a:t>
          </a:r>
          <a:endParaRPr lang="en-IN" dirty="0"/>
        </a:p>
      </dgm:t>
    </dgm:pt>
    <dgm:pt modelId="{DCFC83F6-BE4C-4D68-BF5A-8A2226E5CF2C}" type="parTrans" cxnId="{BCC834FD-F7B0-49FE-8975-989C7EF4D178}">
      <dgm:prSet/>
      <dgm:spPr/>
      <dgm:t>
        <a:bodyPr/>
        <a:lstStyle/>
        <a:p>
          <a:endParaRPr lang="en-IN"/>
        </a:p>
      </dgm:t>
    </dgm:pt>
    <dgm:pt modelId="{9AD0A6FE-6CAC-434A-9EBF-0315E2438ED4}" type="sibTrans" cxnId="{BCC834FD-F7B0-49FE-8975-989C7EF4D178}">
      <dgm:prSet/>
      <dgm:spPr/>
      <dgm:t>
        <a:bodyPr/>
        <a:lstStyle/>
        <a:p>
          <a:endParaRPr lang="en-IN"/>
        </a:p>
      </dgm:t>
    </dgm:pt>
    <dgm:pt modelId="{1766B532-7E8B-4E93-B6A1-F5B53FA068E1}">
      <dgm:prSet custT="1"/>
      <dgm:spPr/>
      <dgm:t>
        <a:bodyPr/>
        <a:lstStyle/>
        <a:p>
          <a:endParaRPr lang="en-IN" sz="1000" dirty="0"/>
        </a:p>
      </dgm:t>
    </dgm:pt>
    <dgm:pt modelId="{96774987-1107-4F7C-90F5-889308763B61}" type="parTrans" cxnId="{704246DC-832F-4C53-9CC2-09551AEACB07}">
      <dgm:prSet/>
      <dgm:spPr/>
      <dgm:t>
        <a:bodyPr/>
        <a:lstStyle/>
        <a:p>
          <a:endParaRPr lang="en-IN"/>
        </a:p>
      </dgm:t>
    </dgm:pt>
    <dgm:pt modelId="{A4E3A686-0E22-48DA-8987-9268FD8C3117}" type="sibTrans" cxnId="{704246DC-832F-4C53-9CC2-09551AEACB07}">
      <dgm:prSet/>
      <dgm:spPr/>
      <dgm:t>
        <a:bodyPr/>
        <a:lstStyle/>
        <a:p>
          <a:endParaRPr lang="en-IN"/>
        </a:p>
      </dgm:t>
    </dgm:pt>
    <dgm:pt modelId="{D068F6F4-3D8D-4D65-A8C6-ADB01904ECC8}">
      <dgm:prSet/>
      <dgm:spPr/>
      <dgm:t>
        <a:bodyPr/>
        <a:lstStyle/>
        <a:p>
          <a:r>
            <a:rPr lang="en-IN" dirty="0"/>
            <a:t>Coaching</a:t>
          </a:r>
        </a:p>
      </dgm:t>
    </dgm:pt>
    <dgm:pt modelId="{1E138217-8007-4DC0-8E70-DEC23E064D6C}" type="parTrans" cxnId="{7D347ECC-77DF-4291-A75A-55E97EF655C6}">
      <dgm:prSet/>
      <dgm:spPr/>
      <dgm:t>
        <a:bodyPr/>
        <a:lstStyle/>
        <a:p>
          <a:endParaRPr lang="en-IN"/>
        </a:p>
      </dgm:t>
    </dgm:pt>
    <dgm:pt modelId="{81BDEB30-6B02-47C1-A2E0-6BC8BFE00221}" type="sibTrans" cxnId="{7D347ECC-77DF-4291-A75A-55E97EF655C6}">
      <dgm:prSet/>
      <dgm:spPr/>
      <dgm:t>
        <a:bodyPr/>
        <a:lstStyle/>
        <a:p>
          <a:endParaRPr lang="en-IN"/>
        </a:p>
      </dgm:t>
    </dgm:pt>
    <dgm:pt modelId="{895F9DFF-6260-4A33-98B3-80E3043B530A}" type="pres">
      <dgm:prSet presAssocID="{F86B0A2A-A76A-49EA-A114-7F32B77D801F}" presName="Name0" presStyleCnt="0">
        <dgm:presLayoutVars>
          <dgm:dir/>
          <dgm:animLvl val="lvl"/>
          <dgm:resizeHandles val="exact"/>
        </dgm:presLayoutVars>
      </dgm:prSet>
      <dgm:spPr/>
      <dgm:t>
        <a:bodyPr/>
        <a:lstStyle/>
        <a:p>
          <a:endParaRPr lang="en-US"/>
        </a:p>
      </dgm:t>
    </dgm:pt>
    <dgm:pt modelId="{5EB5D8F5-99B9-45BA-8835-0F9A7FBAFD69}" type="pres">
      <dgm:prSet presAssocID="{57A8BE33-1355-4767-BBEF-25721ED5E8AB}" presName="compositeNode" presStyleCnt="0">
        <dgm:presLayoutVars>
          <dgm:bulletEnabled val="1"/>
        </dgm:presLayoutVars>
      </dgm:prSet>
      <dgm:spPr/>
    </dgm:pt>
    <dgm:pt modelId="{F8F79920-4C24-474A-BB0F-9F581B12E6A6}" type="pres">
      <dgm:prSet presAssocID="{57A8BE33-1355-4767-BBEF-25721ED5E8AB}" presName="bgRect" presStyleLbl="node1" presStyleIdx="0" presStyleCnt="6"/>
      <dgm:spPr/>
      <dgm:t>
        <a:bodyPr/>
        <a:lstStyle/>
        <a:p>
          <a:endParaRPr lang="en-US"/>
        </a:p>
      </dgm:t>
    </dgm:pt>
    <dgm:pt modelId="{EC221720-A809-418A-87B1-5E7E8C249753}" type="pres">
      <dgm:prSet presAssocID="{57A8BE33-1355-4767-BBEF-25721ED5E8AB}" presName="parentNode" presStyleLbl="node1" presStyleIdx="0" presStyleCnt="6">
        <dgm:presLayoutVars>
          <dgm:chMax val="0"/>
          <dgm:bulletEnabled val="1"/>
        </dgm:presLayoutVars>
      </dgm:prSet>
      <dgm:spPr/>
      <dgm:t>
        <a:bodyPr/>
        <a:lstStyle/>
        <a:p>
          <a:endParaRPr lang="en-US"/>
        </a:p>
      </dgm:t>
    </dgm:pt>
    <dgm:pt modelId="{B1D93B44-5EEB-4814-82E2-DC36FA28A198}" type="pres">
      <dgm:prSet presAssocID="{57A8BE33-1355-4767-BBEF-25721ED5E8AB}" presName="childNode" presStyleLbl="node1" presStyleIdx="0" presStyleCnt="6">
        <dgm:presLayoutVars>
          <dgm:bulletEnabled val="1"/>
        </dgm:presLayoutVars>
      </dgm:prSet>
      <dgm:spPr/>
      <dgm:t>
        <a:bodyPr/>
        <a:lstStyle/>
        <a:p>
          <a:endParaRPr lang="en-US"/>
        </a:p>
      </dgm:t>
    </dgm:pt>
    <dgm:pt modelId="{C3C36546-5AD5-4E4E-B4C9-4D49279320BC}" type="pres">
      <dgm:prSet presAssocID="{4B470772-F2A5-4EFB-9C13-7F5054059118}" presName="hSp" presStyleCnt="0"/>
      <dgm:spPr/>
    </dgm:pt>
    <dgm:pt modelId="{9A3BDD21-AFBA-4761-A040-C4275E1E7AAD}" type="pres">
      <dgm:prSet presAssocID="{4B470772-F2A5-4EFB-9C13-7F5054059118}" presName="vProcSp" presStyleCnt="0"/>
      <dgm:spPr/>
    </dgm:pt>
    <dgm:pt modelId="{5F55EB1F-04E6-40B9-AF3D-7D652F8299CE}" type="pres">
      <dgm:prSet presAssocID="{4B470772-F2A5-4EFB-9C13-7F5054059118}" presName="vSp1" presStyleCnt="0"/>
      <dgm:spPr/>
    </dgm:pt>
    <dgm:pt modelId="{D14AB816-8B60-4039-93A2-4F69AE73E297}" type="pres">
      <dgm:prSet presAssocID="{4B470772-F2A5-4EFB-9C13-7F5054059118}" presName="simulatedConn" presStyleLbl="solidFgAcc1" presStyleIdx="0" presStyleCnt="5"/>
      <dgm:spPr/>
    </dgm:pt>
    <dgm:pt modelId="{87B3ED5F-7947-48DB-B59B-DD77A1A28169}" type="pres">
      <dgm:prSet presAssocID="{4B470772-F2A5-4EFB-9C13-7F5054059118}" presName="vSp2" presStyleCnt="0"/>
      <dgm:spPr/>
    </dgm:pt>
    <dgm:pt modelId="{EFB3B957-CFB7-4DB9-A879-5F9B652205E7}" type="pres">
      <dgm:prSet presAssocID="{4B470772-F2A5-4EFB-9C13-7F5054059118}" presName="sibTrans" presStyleCnt="0"/>
      <dgm:spPr/>
    </dgm:pt>
    <dgm:pt modelId="{02016501-B00B-4E91-9E7E-CA13B6015B81}" type="pres">
      <dgm:prSet presAssocID="{D068F6F4-3D8D-4D65-A8C6-ADB01904ECC8}" presName="compositeNode" presStyleCnt="0">
        <dgm:presLayoutVars>
          <dgm:bulletEnabled val="1"/>
        </dgm:presLayoutVars>
      </dgm:prSet>
      <dgm:spPr/>
    </dgm:pt>
    <dgm:pt modelId="{8C1D781C-C64B-467C-9508-06FAD8D25574}" type="pres">
      <dgm:prSet presAssocID="{D068F6F4-3D8D-4D65-A8C6-ADB01904ECC8}" presName="bgRect" presStyleLbl="node1" presStyleIdx="1" presStyleCnt="6"/>
      <dgm:spPr/>
      <dgm:t>
        <a:bodyPr/>
        <a:lstStyle/>
        <a:p>
          <a:endParaRPr lang="en-US"/>
        </a:p>
      </dgm:t>
    </dgm:pt>
    <dgm:pt modelId="{5EA9EC37-4C6C-4987-B2E3-488D5FD2A2DD}" type="pres">
      <dgm:prSet presAssocID="{D068F6F4-3D8D-4D65-A8C6-ADB01904ECC8}" presName="parentNode" presStyleLbl="node1" presStyleIdx="1" presStyleCnt="6">
        <dgm:presLayoutVars>
          <dgm:chMax val="0"/>
          <dgm:bulletEnabled val="1"/>
        </dgm:presLayoutVars>
      </dgm:prSet>
      <dgm:spPr/>
      <dgm:t>
        <a:bodyPr/>
        <a:lstStyle/>
        <a:p>
          <a:endParaRPr lang="en-US"/>
        </a:p>
      </dgm:t>
    </dgm:pt>
    <dgm:pt modelId="{07D75F35-FFBE-4821-949D-ABE44557ABBC}" type="pres">
      <dgm:prSet presAssocID="{81BDEB30-6B02-47C1-A2E0-6BC8BFE00221}" presName="hSp" presStyleCnt="0"/>
      <dgm:spPr/>
    </dgm:pt>
    <dgm:pt modelId="{CB917622-374F-43D4-97A3-81BC31F0E56C}" type="pres">
      <dgm:prSet presAssocID="{81BDEB30-6B02-47C1-A2E0-6BC8BFE00221}" presName="vProcSp" presStyleCnt="0"/>
      <dgm:spPr/>
    </dgm:pt>
    <dgm:pt modelId="{649417C3-031E-4B0E-84BC-B562C4E2B1F4}" type="pres">
      <dgm:prSet presAssocID="{81BDEB30-6B02-47C1-A2E0-6BC8BFE00221}" presName="vSp1" presStyleCnt="0"/>
      <dgm:spPr/>
    </dgm:pt>
    <dgm:pt modelId="{8A15243B-4130-43BD-B8B5-55467988AECE}" type="pres">
      <dgm:prSet presAssocID="{81BDEB30-6B02-47C1-A2E0-6BC8BFE00221}" presName="simulatedConn" presStyleLbl="solidFgAcc1" presStyleIdx="1" presStyleCnt="5"/>
      <dgm:spPr/>
    </dgm:pt>
    <dgm:pt modelId="{73CBD286-1934-4332-83E1-D59BE3618E61}" type="pres">
      <dgm:prSet presAssocID="{81BDEB30-6B02-47C1-A2E0-6BC8BFE00221}" presName="vSp2" presStyleCnt="0"/>
      <dgm:spPr/>
    </dgm:pt>
    <dgm:pt modelId="{1EF1A44B-E1E1-40BD-A023-674778F1AFF6}" type="pres">
      <dgm:prSet presAssocID="{81BDEB30-6B02-47C1-A2E0-6BC8BFE00221}" presName="sibTrans" presStyleCnt="0"/>
      <dgm:spPr/>
    </dgm:pt>
    <dgm:pt modelId="{8084F892-8227-4ED0-AE24-82F72CB99276}" type="pres">
      <dgm:prSet presAssocID="{AB954B06-BC22-4ADE-B0C5-ADE5EA46B40A}" presName="compositeNode" presStyleCnt="0">
        <dgm:presLayoutVars>
          <dgm:bulletEnabled val="1"/>
        </dgm:presLayoutVars>
      </dgm:prSet>
      <dgm:spPr/>
    </dgm:pt>
    <dgm:pt modelId="{2315F3BB-00DF-49EF-8DAF-EC18258DE53E}" type="pres">
      <dgm:prSet presAssocID="{AB954B06-BC22-4ADE-B0C5-ADE5EA46B40A}" presName="bgRect" presStyleLbl="node1" presStyleIdx="2" presStyleCnt="6"/>
      <dgm:spPr/>
      <dgm:t>
        <a:bodyPr/>
        <a:lstStyle/>
        <a:p>
          <a:endParaRPr lang="en-US"/>
        </a:p>
      </dgm:t>
    </dgm:pt>
    <dgm:pt modelId="{A61BCE6A-996B-4B41-B17F-BA621408E398}" type="pres">
      <dgm:prSet presAssocID="{AB954B06-BC22-4ADE-B0C5-ADE5EA46B40A}" presName="parentNode" presStyleLbl="node1" presStyleIdx="2" presStyleCnt="6">
        <dgm:presLayoutVars>
          <dgm:chMax val="0"/>
          <dgm:bulletEnabled val="1"/>
        </dgm:presLayoutVars>
      </dgm:prSet>
      <dgm:spPr/>
      <dgm:t>
        <a:bodyPr/>
        <a:lstStyle/>
        <a:p>
          <a:endParaRPr lang="en-US"/>
        </a:p>
      </dgm:t>
    </dgm:pt>
    <dgm:pt modelId="{FB510BDC-4CE1-424B-B4F2-D5299E03BA7B}" type="pres">
      <dgm:prSet presAssocID="{AB954B06-BC22-4ADE-B0C5-ADE5EA46B40A}" presName="childNode" presStyleLbl="node1" presStyleIdx="2" presStyleCnt="6">
        <dgm:presLayoutVars>
          <dgm:bulletEnabled val="1"/>
        </dgm:presLayoutVars>
      </dgm:prSet>
      <dgm:spPr/>
      <dgm:t>
        <a:bodyPr/>
        <a:lstStyle/>
        <a:p>
          <a:endParaRPr lang="en-US"/>
        </a:p>
      </dgm:t>
    </dgm:pt>
    <dgm:pt modelId="{31122BEE-DD55-4167-AF6A-D200BE60DDA0}" type="pres">
      <dgm:prSet presAssocID="{1CB23D55-F2B8-44BD-9E4B-3639696046A5}" presName="hSp" presStyleCnt="0"/>
      <dgm:spPr/>
    </dgm:pt>
    <dgm:pt modelId="{33B115E4-6EFF-40D9-8C4F-E03D89DB7807}" type="pres">
      <dgm:prSet presAssocID="{1CB23D55-F2B8-44BD-9E4B-3639696046A5}" presName="vProcSp" presStyleCnt="0"/>
      <dgm:spPr/>
    </dgm:pt>
    <dgm:pt modelId="{2BEB27E2-C83D-4D9C-BB2A-322CAB3E205B}" type="pres">
      <dgm:prSet presAssocID="{1CB23D55-F2B8-44BD-9E4B-3639696046A5}" presName="vSp1" presStyleCnt="0"/>
      <dgm:spPr/>
    </dgm:pt>
    <dgm:pt modelId="{CD0DB7F7-DA08-4D34-9147-EF88045A169E}" type="pres">
      <dgm:prSet presAssocID="{1CB23D55-F2B8-44BD-9E4B-3639696046A5}" presName="simulatedConn" presStyleLbl="solidFgAcc1" presStyleIdx="2" presStyleCnt="5"/>
      <dgm:spPr/>
    </dgm:pt>
    <dgm:pt modelId="{6A30C02C-A305-459C-8783-7A0892CC59C1}" type="pres">
      <dgm:prSet presAssocID="{1CB23D55-F2B8-44BD-9E4B-3639696046A5}" presName="vSp2" presStyleCnt="0"/>
      <dgm:spPr/>
    </dgm:pt>
    <dgm:pt modelId="{426BB963-DB08-4883-8AA3-7D8C6A70DB74}" type="pres">
      <dgm:prSet presAssocID="{1CB23D55-F2B8-44BD-9E4B-3639696046A5}" presName="sibTrans" presStyleCnt="0"/>
      <dgm:spPr/>
    </dgm:pt>
    <dgm:pt modelId="{6C2EF568-1CCD-4E05-9F18-39C318AE69E6}" type="pres">
      <dgm:prSet presAssocID="{B0FC027E-CD21-48C7-A631-0CC85748252C}" presName="compositeNode" presStyleCnt="0">
        <dgm:presLayoutVars>
          <dgm:bulletEnabled val="1"/>
        </dgm:presLayoutVars>
      </dgm:prSet>
      <dgm:spPr/>
    </dgm:pt>
    <dgm:pt modelId="{2C1D6A38-5E6A-4151-BB5E-A5A634A2AC5F}" type="pres">
      <dgm:prSet presAssocID="{B0FC027E-CD21-48C7-A631-0CC85748252C}" presName="bgRect" presStyleLbl="node1" presStyleIdx="3" presStyleCnt="6"/>
      <dgm:spPr/>
      <dgm:t>
        <a:bodyPr/>
        <a:lstStyle/>
        <a:p>
          <a:endParaRPr lang="en-US"/>
        </a:p>
      </dgm:t>
    </dgm:pt>
    <dgm:pt modelId="{9D339B97-099A-4EE7-8DFA-AA08B5F17F4E}" type="pres">
      <dgm:prSet presAssocID="{B0FC027E-CD21-48C7-A631-0CC85748252C}" presName="parentNode" presStyleLbl="node1" presStyleIdx="3" presStyleCnt="6">
        <dgm:presLayoutVars>
          <dgm:chMax val="0"/>
          <dgm:bulletEnabled val="1"/>
        </dgm:presLayoutVars>
      </dgm:prSet>
      <dgm:spPr/>
      <dgm:t>
        <a:bodyPr/>
        <a:lstStyle/>
        <a:p>
          <a:endParaRPr lang="en-US"/>
        </a:p>
      </dgm:t>
    </dgm:pt>
    <dgm:pt modelId="{F0FC15D9-A691-4072-B67D-93349E9C0903}" type="pres">
      <dgm:prSet presAssocID="{B0FC027E-CD21-48C7-A631-0CC85748252C}" presName="childNode" presStyleLbl="node1" presStyleIdx="3" presStyleCnt="6">
        <dgm:presLayoutVars>
          <dgm:bulletEnabled val="1"/>
        </dgm:presLayoutVars>
      </dgm:prSet>
      <dgm:spPr/>
      <dgm:t>
        <a:bodyPr/>
        <a:lstStyle/>
        <a:p>
          <a:endParaRPr lang="en-US"/>
        </a:p>
      </dgm:t>
    </dgm:pt>
    <dgm:pt modelId="{33AD31B7-818C-4FF5-B282-B0F1D03D7221}" type="pres">
      <dgm:prSet presAssocID="{6C709BAC-FDD4-473F-883F-292E1E2E2DA5}" presName="hSp" presStyleCnt="0"/>
      <dgm:spPr/>
    </dgm:pt>
    <dgm:pt modelId="{9491F24F-7212-4688-96E0-64B44E591C1A}" type="pres">
      <dgm:prSet presAssocID="{6C709BAC-FDD4-473F-883F-292E1E2E2DA5}" presName="vProcSp" presStyleCnt="0"/>
      <dgm:spPr/>
    </dgm:pt>
    <dgm:pt modelId="{0AAF541C-C226-4056-BB72-325CEF2EB25D}" type="pres">
      <dgm:prSet presAssocID="{6C709BAC-FDD4-473F-883F-292E1E2E2DA5}" presName="vSp1" presStyleCnt="0"/>
      <dgm:spPr/>
    </dgm:pt>
    <dgm:pt modelId="{C59E63AB-94EA-4E9E-A3E8-A418790A7E20}" type="pres">
      <dgm:prSet presAssocID="{6C709BAC-FDD4-473F-883F-292E1E2E2DA5}" presName="simulatedConn" presStyleLbl="solidFgAcc1" presStyleIdx="3" presStyleCnt="5"/>
      <dgm:spPr/>
    </dgm:pt>
    <dgm:pt modelId="{3B200EF3-12C4-4DE8-A079-3AB39D838274}" type="pres">
      <dgm:prSet presAssocID="{6C709BAC-FDD4-473F-883F-292E1E2E2DA5}" presName="vSp2" presStyleCnt="0"/>
      <dgm:spPr/>
    </dgm:pt>
    <dgm:pt modelId="{5708E12E-3ED9-44B3-86F6-B122D36828FC}" type="pres">
      <dgm:prSet presAssocID="{6C709BAC-FDD4-473F-883F-292E1E2E2DA5}" presName="sibTrans" presStyleCnt="0"/>
      <dgm:spPr/>
    </dgm:pt>
    <dgm:pt modelId="{E86CF345-470F-49C7-9456-F060F594D2C2}" type="pres">
      <dgm:prSet presAssocID="{AB60AD50-6EDC-400B-806B-C5EBDF381893}" presName="compositeNode" presStyleCnt="0">
        <dgm:presLayoutVars>
          <dgm:bulletEnabled val="1"/>
        </dgm:presLayoutVars>
      </dgm:prSet>
      <dgm:spPr/>
    </dgm:pt>
    <dgm:pt modelId="{519914DA-617C-4CD7-A08F-9C63B27A1830}" type="pres">
      <dgm:prSet presAssocID="{AB60AD50-6EDC-400B-806B-C5EBDF381893}" presName="bgRect" presStyleLbl="node1" presStyleIdx="4" presStyleCnt="6"/>
      <dgm:spPr/>
      <dgm:t>
        <a:bodyPr/>
        <a:lstStyle/>
        <a:p>
          <a:endParaRPr lang="en-US"/>
        </a:p>
      </dgm:t>
    </dgm:pt>
    <dgm:pt modelId="{817B6E71-01CB-4ABB-A952-0F6FD7FA4C01}" type="pres">
      <dgm:prSet presAssocID="{AB60AD50-6EDC-400B-806B-C5EBDF381893}" presName="parentNode" presStyleLbl="node1" presStyleIdx="4" presStyleCnt="6">
        <dgm:presLayoutVars>
          <dgm:chMax val="0"/>
          <dgm:bulletEnabled val="1"/>
        </dgm:presLayoutVars>
      </dgm:prSet>
      <dgm:spPr/>
      <dgm:t>
        <a:bodyPr/>
        <a:lstStyle/>
        <a:p>
          <a:endParaRPr lang="en-US"/>
        </a:p>
      </dgm:t>
    </dgm:pt>
    <dgm:pt modelId="{76DF87F3-E50A-48F9-9CD1-FD08AC839BAF}" type="pres">
      <dgm:prSet presAssocID="{DDF34541-FFE4-4112-BFC6-05017E29625F}" presName="hSp" presStyleCnt="0"/>
      <dgm:spPr/>
    </dgm:pt>
    <dgm:pt modelId="{B8E2F51F-5671-470D-94E4-4693736FD345}" type="pres">
      <dgm:prSet presAssocID="{DDF34541-FFE4-4112-BFC6-05017E29625F}" presName="vProcSp" presStyleCnt="0"/>
      <dgm:spPr/>
    </dgm:pt>
    <dgm:pt modelId="{9CA94CF1-A273-4B10-8D29-CD83F1BD4885}" type="pres">
      <dgm:prSet presAssocID="{DDF34541-FFE4-4112-BFC6-05017E29625F}" presName="vSp1" presStyleCnt="0"/>
      <dgm:spPr/>
    </dgm:pt>
    <dgm:pt modelId="{B5BB8E65-E6FA-49FE-9A84-73F353038235}" type="pres">
      <dgm:prSet presAssocID="{DDF34541-FFE4-4112-BFC6-05017E29625F}" presName="simulatedConn" presStyleLbl="solidFgAcc1" presStyleIdx="4" presStyleCnt="5"/>
      <dgm:spPr/>
    </dgm:pt>
    <dgm:pt modelId="{2E892BD2-BB86-4099-9B9E-891C340356EE}" type="pres">
      <dgm:prSet presAssocID="{DDF34541-FFE4-4112-BFC6-05017E29625F}" presName="vSp2" presStyleCnt="0"/>
      <dgm:spPr/>
    </dgm:pt>
    <dgm:pt modelId="{37280E23-AD6C-4920-9694-E46AE10C46DD}" type="pres">
      <dgm:prSet presAssocID="{DDF34541-FFE4-4112-BFC6-05017E29625F}" presName="sibTrans" presStyleCnt="0"/>
      <dgm:spPr/>
    </dgm:pt>
    <dgm:pt modelId="{FDE89AA4-FC59-4366-9FEB-50A787C14B27}" type="pres">
      <dgm:prSet presAssocID="{DD4A97C6-059F-4BE7-8762-C82B1AA4ADD3}" presName="compositeNode" presStyleCnt="0">
        <dgm:presLayoutVars>
          <dgm:bulletEnabled val="1"/>
        </dgm:presLayoutVars>
      </dgm:prSet>
      <dgm:spPr/>
    </dgm:pt>
    <dgm:pt modelId="{C850E068-02C5-4A48-AADF-2CB87CE0B5D9}" type="pres">
      <dgm:prSet presAssocID="{DD4A97C6-059F-4BE7-8762-C82B1AA4ADD3}" presName="bgRect" presStyleLbl="node1" presStyleIdx="5" presStyleCnt="6"/>
      <dgm:spPr/>
      <dgm:t>
        <a:bodyPr/>
        <a:lstStyle/>
        <a:p>
          <a:endParaRPr lang="en-US"/>
        </a:p>
      </dgm:t>
    </dgm:pt>
    <dgm:pt modelId="{61101CDA-04E0-49E4-9ACC-7F9AE0028A03}" type="pres">
      <dgm:prSet presAssocID="{DD4A97C6-059F-4BE7-8762-C82B1AA4ADD3}" presName="parentNode" presStyleLbl="node1" presStyleIdx="5" presStyleCnt="6">
        <dgm:presLayoutVars>
          <dgm:chMax val="0"/>
          <dgm:bulletEnabled val="1"/>
        </dgm:presLayoutVars>
      </dgm:prSet>
      <dgm:spPr/>
      <dgm:t>
        <a:bodyPr/>
        <a:lstStyle/>
        <a:p>
          <a:endParaRPr lang="en-US"/>
        </a:p>
      </dgm:t>
    </dgm:pt>
  </dgm:ptLst>
  <dgm:cxnLst>
    <dgm:cxn modelId="{D4B8E5D1-5EE3-4BE6-9B1A-7B4CB85BAEC3}" type="presOf" srcId="{57A8BE33-1355-4767-BBEF-25721ED5E8AB}" destId="{F8F79920-4C24-474A-BB0F-9F581B12E6A6}" srcOrd="0" destOrd="0" presId="urn:microsoft.com/office/officeart/2005/8/layout/hProcess7"/>
    <dgm:cxn modelId="{65FA480F-E5E6-4668-9076-1F0F84EA5074}" type="presOf" srcId="{B0FC027E-CD21-48C7-A631-0CC85748252C}" destId="{9D339B97-099A-4EE7-8DFA-AA08B5F17F4E}" srcOrd="1" destOrd="0" presId="urn:microsoft.com/office/officeart/2005/8/layout/hProcess7"/>
    <dgm:cxn modelId="{3FA10D25-BF26-43FE-926F-8EA8BE454A14}" type="presOf" srcId="{B0FC027E-CD21-48C7-A631-0CC85748252C}" destId="{2C1D6A38-5E6A-4151-BB5E-A5A634A2AC5F}" srcOrd="0" destOrd="0" presId="urn:microsoft.com/office/officeart/2005/8/layout/hProcess7"/>
    <dgm:cxn modelId="{41223A04-6A5A-449F-BC7A-E0872F607373}" type="presOf" srcId="{DD4A97C6-059F-4BE7-8762-C82B1AA4ADD3}" destId="{61101CDA-04E0-49E4-9ACC-7F9AE0028A03}" srcOrd="1" destOrd="0" presId="urn:microsoft.com/office/officeart/2005/8/layout/hProcess7"/>
    <dgm:cxn modelId="{41D36C04-2620-453E-A933-6F2EBD7B2437}" type="presOf" srcId="{DD4A97C6-059F-4BE7-8762-C82B1AA4ADD3}" destId="{C850E068-02C5-4A48-AADF-2CB87CE0B5D9}" srcOrd="0" destOrd="0" presId="urn:microsoft.com/office/officeart/2005/8/layout/hProcess7"/>
    <dgm:cxn modelId="{E2EEA40D-D257-4801-9DEA-0D060C09FF41}" type="presOf" srcId="{AB60AD50-6EDC-400B-806B-C5EBDF381893}" destId="{817B6E71-01CB-4ABB-A952-0F6FD7FA4C01}" srcOrd="1" destOrd="0" presId="urn:microsoft.com/office/officeart/2005/8/layout/hProcess7"/>
    <dgm:cxn modelId="{E6938C3A-25F5-4116-A037-936DC37535CA}" srcId="{F86B0A2A-A76A-49EA-A114-7F32B77D801F}" destId="{AB60AD50-6EDC-400B-806B-C5EBDF381893}" srcOrd="4" destOrd="0" parTransId="{58F237FE-BFB1-4A33-BA06-7B9268781391}" sibTransId="{DDF34541-FFE4-4112-BFC6-05017E29625F}"/>
    <dgm:cxn modelId="{704246DC-832F-4C53-9CC2-09551AEACB07}" srcId="{AB954B06-BC22-4ADE-B0C5-ADE5EA46B40A}" destId="{1766B532-7E8B-4E93-B6A1-F5B53FA068E1}" srcOrd="1" destOrd="0" parTransId="{96774987-1107-4F7C-90F5-889308763B61}" sibTransId="{A4E3A686-0E22-48DA-8987-9268FD8C3117}"/>
    <dgm:cxn modelId="{BCC834FD-F7B0-49FE-8975-989C7EF4D178}" srcId="{F86B0A2A-A76A-49EA-A114-7F32B77D801F}" destId="{DD4A97C6-059F-4BE7-8762-C82B1AA4ADD3}" srcOrd="5" destOrd="0" parTransId="{DCFC83F6-BE4C-4D68-BF5A-8A2226E5CF2C}" sibTransId="{9AD0A6FE-6CAC-434A-9EBF-0315E2438ED4}"/>
    <dgm:cxn modelId="{E4A23897-0507-4D64-BD8C-F5CA53123D6A}" srcId="{57A8BE33-1355-4767-BBEF-25721ED5E8AB}" destId="{C22EE7C7-27B6-413E-BF9C-462C9BE0E363}" srcOrd="0" destOrd="0" parTransId="{6B8FCD40-ED48-4B55-AA15-3CF2E79ACB93}" sibTransId="{3AC1FCCD-0250-4BC6-9587-81755861BB3D}"/>
    <dgm:cxn modelId="{9C9455C5-A2BC-460C-9968-B55B4AEB1857}" type="presOf" srcId="{57A8BE33-1355-4767-BBEF-25721ED5E8AB}" destId="{EC221720-A809-418A-87B1-5E7E8C249753}" srcOrd="1" destOrd="0" presId="urn:microsoft.com/office/officeart/2005/8/layout/hProcess7"/>
    <dgm:cxn modelId="{9F6798B0-3372-46F8-BFDC-FD62FA08A9B0}" srcId="{AB954B06-BC22-4ADE-B0C5-ADE5EA46B40A}" destId="{D26E7756-0DEC-498A-BD83-7C9920603D66}" srcOrd="0" destOrd="0" parTransId="{3B022DD2-FEFB-443F-9AFF-6EFEB74B417F}" sibTransId="{0A62CF76-F274-40E5-AD6F-B02B526AA9E4}"/>
    <dgm:cxn modelId="{72747D31-FAB6-4910-995F-61670D36C8D6}" type="presOf" srcId="{AB954B06-BC22-4ADE-B0C5-ADE5EA46B40A}" destId="{A61BCE6A-996B-4B41-B17F-BA621408E398}" srcOrd="1" destOrd="0" presId="urn:microsoft.com/office/officeart/2005/8/layout/hProcess7"/>
    <dgm:cxn modelId="{C4B60DBA-99D7-436A-B1D8-C91A2C7FC9FF}" type="presOf" srcId="{2BBDE91C-DBF6-4133-A0C3-F8843E3F300A}" destId="{F0FC15D9-A691-4072-B67D-93349E9C0903}" srcOrd="0" destOrd="0" presId="urn:microsoft.com/office/officeart/2005/8/layout/hProcess7"/>
    <dgm:cxn modelId="{5CDF75E7-5598-4D2A-BAD4-D02246194D4D}" type="presOf" srcId="{F86B0A2A-A76A-49EA-A114-7F32B77D801F}" destId="{895F9DFF-6260-4A33-98B3-80E3043B530A}" srcOrd="0" destOrd="0" presId="urn:microsoft.com/office/officeart/2005/8/layout/hProcess7"/>
    <dgm:cxn modelId="{1B983A20-5B2A-4A26-8804-A0306953F908}" srcId="{F86B0A2A-A76A-49EA-A114-7F32B77D801F}" destId="{B0FC027E-CD21-48C7-A631-0CC85748252C}" srcOrd="3" destOrd="0" parTransId="{BF831DD3-ABE4-40EB-90D2-5110C678D672}" sibTransId="{6C709BAC-FDD4-473F-883F-292E1E2E2DA5}"/>
    <dgm:cxn modelId="{7D347ECC-77DF-4291-A75A-55E97EF655C6}" srcId="{F86B0A2A-A76A-49EA-A114-7F32B77D801F}" destId="{D068F6F4-3D8D-4D65-A8C6-ADB01904ECC8}" srcOrd="1" destOrd="0" parTransId="{1E138217-8007-4DC0-8E70-DEC23E064D6C}" sibTransId="{81BDEB30-6B02-47C1-A2E0-6BC8BFE00221}"/>
    <dgm:cxn modelId="{B958B518-E13C-4B72-BCCA-198F92A7E7E3}" srcId="{B0FC027E-CD21-48C7-A631-0CC85748252C}" destId="{2BBDE91C-DBF6-4133-A0C3-F8843E3F300A}" srcOrd="0" destOrd="0" parTransId="{154358A7-3BCD-42BF-9BC8-D1524B4D24BF}" sibTransId="{860D3885-C0F6-4B24-A789-51D4EE9551F5}"/>
    <dgm:cxn modelId="{CB86DC46-985C-4AAC-BB03-399CD222D849}" type="presOf" srcId="{D068F6F4-3D8D-4D65-A8C6-ADB01904ECC8}" destId="{5EA9EC37-4C6C-4987-B2E3-488D5FD2A2DD}" srcOrd="1" destOrd="0" presId="urn:microsoft.com/office/officeart/2005/8/layout/hProcess7"/>
    <dgm:cxn modelId="{A7132421-AC39-45F9-9AE7-36163881D4B6}" srcId="{F86B0A2A-A76A-49EA-A114-7F32B77D801F}" destId="{57A8BE33-1355-4767-BBEF-25721ED5E8AB}" srcOrd="0" destOrd="0" parTransId="{41B6A070-D787-4229-8364-17667AE8D237}" sibTransId="{4B470772-F2A5-4EFB-9C13-7F5054059118}"/>
    <dgm:cxn modelId="{2D3CE883-77B1-4E57-8B75-817795F0AD74}" type="presOf" srcId="{D068F6F4-3D8D-4D65-A8C6-ADB01904ECC8}" destId="{8C1D781C-C64B-467C-9508-06FAD8D25574}" srcOrd="0" destOrd="0" presId="urn:microsoft.com/office/officeart/2005/8/layout/hProcess7"/>
    <dgm:cxn modelId="{E7473381-3EC0-448F-A351-80747A929B9B}" type="presOf" srcId="{AB954B06-BC22-4ADE-B0C5-ADE5EA46B40A}" destId="{2315F3BB-00DF-49EF-8DAF-EC18258DE53E}" srcOrd="0" destOrd="0" presId="urn:microsoft.com/office/officeart/2005/8/layout/hProcess7"/>
    <dgm:cxn modelId="{002961B2-A212-4964-B66E-CD4910E69087}" type="presOf" srcId="{AB60AD50-6EDC-400B-806B-C5EBDF381893}" destId="{519914DA-617C-4CD7-A08F-9C63B27A1830}" srcOrd="0" destOrd="0" presId="urn:microsoft.com/office/officeart/2005/8/layout/hProcess7"/>
    <dgm:cxn modelId="{CBB6CE8E-2193-4736-A407-DE1853BCBE7A}" srcId="{F86B0A2A-A76A-49EA-A114-7F32B77D801F}" destId="{AB954B06-BC22-4ADE-B0C5-ADE5EA46B40A}" srcOrd="2" destOrd="0" parTransId="{B9B67B07-B925-4BCC-A3F1-99AAD9543F4F}" sibTransId="{1CB23D55-F2B8-44BD-9E4B-3639696046A5}"/>
    <dgm:cxn modelId="{F1D99C0E-B765-43DA-A76C-5A1600B1BBC7}" type="presOf" srcId="{C22EE7C7-27B6-413E-BF9C-462C9BE0E363}" destId="{B1D93B44-5EEB-4814-82E2-DC36FA28A198}" srcOrd="0" destOrd="0" presId="urn:microsoft.com/office/officeart/2005/8/layout/hProcess7"/>
    <dgm:cxn modelId="{38CD0A02-6CFD-42ED-A491-5B5CF34FED99}" type="presOf" srcId="{D26E7756-0DEC-498A-BD83-7C9920603D66}" destId="{FB510BDC-4CE1-424B-B4F2-D5299E03BA7B}" srcOrd="0" destOrd="0" presId="urn:microsoft.com/office/officeart/2005/8/layout/hProcess7"/>
    <dgm:cxn modelId="{8482BA2B-25D7-41EC-8C0F-3A7AA77CC624}" type="presOf" srcId="{1766B532-7E8B-4E93-B6A1-F5B53FA068E1}" destId="{FB510BDC-4CE1-424B-B4F2-D5299E03BA7B}" srcOrd="0" destOrd="1" presId="urn:microsoft.com/office/officeart/2005/8/layout/hProcess7"/>
    <dgm:cxn modelId="{D2FD7332-9F90-4389-9B32-0B0DA10D7991}" type="presParOf" srcId="{895F9DFF-6260-4A33-98B3-80E3043B530A}" destId="{5EB5D8F5-99B9-45BA-8835-0F9A7FBAFD69}" srcOrd="0" destOrd="0" presId="urn:microsoft.com/office/officeart/2005/8/layout/hProcess7"/>
    <dgm:cxn modelId="{47DB6E7C-F1CE-4283-BF65-BD288385B876}" type="presParOf" srcId="{5EB5D8F5-99B9-45BA-8835-0F9A7FBAFD69}" destId="{F8F79920-4C24-474A-BB0F-9F581B12E6A6}" srcOrd="0" destOrd="0" presId="urn:microsoft.com/office/officeart/2005/8/layout/hProcess7"/>
    <dgm:cxn modelId="{CE338197-AFFD-46BF-9217-7A4BE3493737}" type="presParOf" srcId="{5EB5D8F5-99B9-45BA-8835-0F9A7FBAFD69}" destId="{EC221720-A809-418A-87B1-5E7E8C249753}" srcOrd="1" destOrd="0" presId="urn:microsoft.com/office/officeart/2005/8/layout/hProcess7"/>
    <dgm:cxn modelId="{6AB62ACE-AE57-4413-9A99-BAD0A00A72C5}" type="presParOf" srcId="{5EB5D8F5-99B9-45BA-8835-0F9A7FBAFD69}" destId="{B1D93B44-5EEB-4814-82E2-DC36FA28A198}" srcOrd="2" destOrd="0" presId="urn:microsoft.com/office/officeart/2005/8/layout/hProcess7"/>
    <dgm:cxn modelId="{409F6CB4-752E-400A-839F-02CC0F7E9B23}" type="presParOf" srcId="{895F9DFF-6260-4A33-98B3-80E3043B530A}" destId="{C3C36546-5AD5-4E4E-B4C9-4D49279320BC}" srcOrd="1" destOrd="0" presId="urn:microsoft.com/office/officeart/2005/8/layout/hProcess7"/>
    <dgm:cxn modelId="{414DD875-178E-4E24-A91A-0A0A0F67B2EF}" type="presParOf" srcId="{895F9DFF-6260-4A33-98B3-80E3043B530A}" destId="{9A3BDD21-AFBA-4761-A040-C4275E1E7AAD}" srcOrd="2" destOrd="0" presId="urn:microsoft.com/office/officeart/2005/8/layout/hProcess7"/>
    <dgm:cxn modelId="{43781240-98C2-4F77-9137-B9118D86E17A}" type="presParOf" srcId="{9A3BDD21-AFBA-4761-A040-C4275E1E7AAD}" destId="{5F55EB1F-04E6-40B9-AF3D-7D652F8299CE}" srcOrd="0" destOrd="0" presId="urn:microsoft.com/office/officeart/2005/8/layout/hProcess7"/>
    <dgm:cxn modelId="{436A332E-F806-4DE3-8FC4-DD68A1872537}" type="presParOf" srcId="{9A3BDD21-AFBA-4761-A040-C4275E1E7AAD}" destId="{D14AB816-8B60-4039-93A2-4F69AE73E297}" srcOrd="1" destOrd="0" presId="urn:microsoft.com/office/officeart/2005/8/layout/hProcess7"/>
    <dgm:cxn modelId="{9D7E355E-61DA-4598-8449-CB232BD6D14A}" type="presParOf" srcId="{9A3BDD21-AFBA-4761-A040-C4275E1E7AAD}" destId="{87B3ED5F-7947-48DB-B59B-DD77A1A28169}" srcOrd="2" destOrd="0" presId="urn:microsoft.com/office/officeart/2005/8/layout/hProcess7"/>
    <dgm:cxn modelId="{DE2FCB42-2785-4AC1-A14C-D4FC3633309C}" type="presParOf" srcId="{895F9DFF-6260-4A33-98B3-80E3043B530A}" destId="{EFB3B957-CFB7-4DB9-A879-5F9B652205E7}" srcOrd="3" destOrd="0" presId="urn:microsoft.com/office/officeart/2005/8/layout/hProcess7"/>
    <dgm:cxn modelId="{8CF50BF5-3551-41D7-BC9F-0153873F2851}" type="presParOf" srcId="{895F9DFF-6260-4A33-98B3-80E3043B530A}" destId="{02016501-B00B-4E91-9E7E-CA13B6015B81}" srcOrd="4" destOrd="0" presId="urn:microsoft.com/office/officeart/2005/8/layout/hProcess7"/>
    <dgm:cxn modelId="{0D475C0E-BBDF-4B97-9B6A-23D7CCB321B4}" type="presParOf" srcId="{02016501-B00B-4E91-9E7E-CA13B6015B81}" destId="{8C1D781C-C64B-467C-9508-06FAD8D25574}" srcOrd="0" destOrd="0" presId="urn:microsoft.com/office/officeart/2005/8/layout/hProcess7"/>
    <dgm:cxn modelId="{C934AE4F-9334-478F-B98D-CA3E0E91164A}" type="presParOf" srcId="{02016501-B00B-4E91-9E7E-CA13B6015B81}" destId="{5EA9EC37-4C6C-4987-B2E3-488D5FD2A2DD}" srcOrd="1" destOrd="0" presId="urn:microsoft.com/office/officeart/2005/8/layout/hProcess7"/>
    <dgm:cxn modelId="{AE8BC9FF-C18C-49BB-95A1-E3251E33D62B}" type="presParOf" srcId="{895F9DFF-6260-4A33-98B3-80E3043B530A}" destId="{07D75F35-FFBE-4821-949D-ABE44557ABBC}" srcOrd="5" destOrd="0" presId="urn:microsoft.com/office/officeart/2005/8/layout/hProcess7"/>
    <dgm:cxn modelId="{F20F1FD7-D51A-4F96-9EDE-A94CA2296940}" type="presParOf" srcId="{895F9DFF-6260-4A33-98B3-80E3043B530A}" destId="{CB917622-374F-43D4-97A3-81BC31F0E56C}" srcOrd="6" destOrd="0" presId="urn:microsoft.com/office/officeart/2005/8/layout/hProcess7"/>
    <dgm:cxn modelId="{9977C3CA-04B6-46EE-9C9F-4E46CD028CD9}" type="presParOf" srcId="{CB917622-374F-43D4-97A3-81BC31F0E56C}" destId="{649417C3-031E-4B0E-84BC-B562C4E2B1F4}" srcOrd="0" destOrd="0" presId="urn:microsoft.com/office/officeart/2005/8/layout/hProcess7"/>
    <dgm:cxn modelId="{63D5E3DD-90D2-4D3E-81BA-9C71B7C5CA44}" type="presParOf" srcId="{CB917622-374F-43D4-97A3-81BC31F0E56C}" destId="{8A15243B-4130-43BD-B8B5-55467988AECE}" srcOrd="1" destOrd="0" presId="urn:microsoft.com/office/officeart/2005/8/layout/hProcess7"/>
    <dgm:cxn modelId="{8EF6479C-9B2E-41A3-B21F-DF2D937E83E2}" type="presParOf" srcId="{CB917622-374F-43D4-97A3-81BC31F0E56C}" destId="{73CBD286-1934-4332-83E1-D59BE3618E61}" srcOrd="2" destOrd="0" presId="urn:microsoft.com/office/officeart/2005/8/layout/hProcess7"/>
    <dgm:cxn modelId="{496456CC-ED43-4158-A408-9E62A0B913AE}" type="presParOf" srcId="{895F9DFF-6260-4A33-98B3-80E3043B530A}" destId="{1EF1A44B-E1E1-40BD-A023-674778F1AFF6}" srcOrd="7" destOrd="0" presId="urn:microsoft.com/office/officeart/2005/8/layout/hProcess7"/>
    <dgm:cxn modelId="{329D3E35-2D9A-4F47-B781-3C78ECFD502D}" type="presParOf" srcId="{895F9DFF-6260-4A33-98B3-80E3043B530A}" destId="{8084F892-8227-4ED0-AE24-82F72CB99276}" srcOrd="8" destOrd="0" presId="urn:microsoft.com/office/officeart/2005/8/layout/hProcess7"/>
    <dgm:cxn modelId="{357502F2-4EA9-46F0-84B6-518A17DED1B6}" type="presParOf" srcId="{8084F892-8227-4ED0-AE24-82F72CB99276}" destId="{2315F3BB-00DF-49EF-8DAF-EC18258DE53E}" srcOrd="0" destOrd="0" presId="urn:microsoft.com/office/officeart/2005/8/layout/hProcess7"/>
    <dgm:cxn modelId="{88A1F923-8652-4857-9864-DFEAFB63D429}" type="presParOf" srcId="{8084F892-8227-4ED0-AE24-82F72CB99276}" destId="{A61BCE6A-996B-4B41-B17F-BA621408E398}" srcOrd="1" destOrd="0" presId="urn:microsoft.com/office/officeart/2005/8/layout/hProcess7"/>
    <dgm:cxn modelId="{555E8532-29C4-47DA-AC18-3C091D72DB95}" type="presParOf" srcId="{8084F892-8227-4ED0-AE24-82F72CB99276}" destId="{FB510BDC-4CE1-424B-B4F2-D5299E03BA7B}" srcOrd="2" destOrd="0" presId="urn:microsoft.com/office/officeart/2005/8/layout/hProcess7"/>
    <dgm:cxn modelId="{476851D3-15CA-4E0F-B73B-EE5E6A6C1582}" type="presParOf" srcId="{895F9DFF-6260-4A33-98B3-80E3043B530A}" destId="{31122BEE-DD55-4167-AF6A-D200BE60DDA0}" srcOrd="9" destOrd="0" presId="urn:microsoft.com/office/officeart/2005/8/layout/hProcess7"/>
    <dgm:cxn modelId="{99E670C3-73A9-4C3B-91C1-21644BD487CC}" type="presParOf" srcId="{895F9DFF-6260-4A33-98B3-80E3043B530A}" destId="{33B115E4-6EFF-40D9-8C4F-E03D89DB7807}" srcOrd="10" destOrd="0" presId="urn:microsoft.com/office/officeart/2005/8/layout/hProcess7"/>
    <dgm:cxn modelId="{A9672D36-76B3-48BA-AC90-7197C4690E13}" type="presParOf" srcId="{33B115E4-6EFF-40D9-8C4F-E03D89DB7807}" destId="{2BEB27E2-C83D-4D9C-BB2A-322CAB3E205B}" srcOrd="0" destOrd="0" presId="urn:microsoft.com/office/officeart/2005/8/layout/hProcess7"/>
    <dgm:cxn modelId="{D62DC477-65B5-4B0C-96C5-D9D4B1C5A785}" type="presParOf" srcId="{33B115E4-6EFF-40D9-8C4F-E03D89DB7807}" destId="{CD0DB7F7-DA08-4D34-9147-EF88045A169E}" srcOrd="1" destOrd="0" presId="urn:microsoft.com/office/officeart/2005/8/layout/hProcess7"/>
    <dgm:cxn modelId="{FB18F305-A6A5-4FB3-BD1E-C3B3C2B8F5E2}" type="presParOf" srcId="{33B115E4-6EFF-40D9-8C4F-E03D89DB7807}" destId="{6A30C02C-A305-459C-8783-7A0892CC59C1}" srcOrd="2" destOrd="0" presId="urn:microsoft.com/office/officeart/2005/8/layout/hProcess7"/>
    <dgm:cxn modelId="{9A7D1CE4-4FC0-4421-AF8F-543640D4AFAF}" type="presParOf" srcId="{895F9DFF-6260-4A33-98B3-80E3043B530A}" destId="{426BB963-DB08-4883-8AA3-7D8C6A70DB74}" srcOrd="11" destOrd="0" presId="urn:microsoft.com/office/officeart/2005/8/layout/hProcess7"/>
    <dgm:cxn modelId="{6DD7930E-F90D-4822-BBC2-2A694BD693CD}" type="presParOf" srcId="{895F9DFF-6260-4A33-98B3-80E3043B530A}" destId="{6C2EF568-1CCD-4E05-9F18-39C318AE69E6}" srcOrd="12" destOrd="0" presId="urn:microsoft.com/office/officeart/2005/8/layout/hProcess7"/>
    <dgm:cxn modelId="{439BB842-4096-4F2A-88AD-6A9337BB0DF0}" type="presParOf" srcId="{6C2EF568-1CCD-4E05-9F18-39C318AE69E6}" destId="{2C1D6A38-5E6A-4151-BB5E-A5A634A2AC5F}" srcOrd="0" destOrd="0" presId="urn:microsoft.com/office/officeart/2005/8/layout/hProcess7"/>
    <dgm:cxn modelId="{37671DA8-001B-4B70-BF94-A756F7720C2A}" type="presParOf" srcId="{6C2EF568-1CCD-4E05-9F18-39C318AE69E6}" destId="{9D339B97-099A-4EE7-8DFA-AA08B5F17F4E}" srcOrd="1" destOrd="0" presId="urn:microsoft.com/office/officeart/2005/8/layout/hProcess7"/>
    <dgm:cxn modelId="{19DE77B1-310A-463F-9681-6C4F99A0DBC2}" type="presParOf" srcId="{6C2EF568-1CCD-4E05-9F18-39C318AE69E6}" destId="{F0FC15D9-A691-4072-B67D-93349E9C0903}" srcOrd="2" destOrd="0" presId="urn:microsoft.com/office/officeart/2005/8/layout/hProcess7"/>
    <dgm:cxn modelId="{E3F414ED-6D82-4AFD-8187-137406AB95F6}" type="presParOf" srcId="{895F9DFF-6260-4A33-98B3-80E3043B530A}" destId="{33AD31B7-818C-4FF5-B282-B0F1D03D7221}" srcOrd="13" destOrd="0" presId="urn:microsoft.com/office/officeart/2005/8/layout/hProcess7"/>
    <dgm:cxn modelId="{A015E2B6-2B91-45B2-8B2E-18CED46F28C8}" type="presParOf" srcId="{895F9DFF-6260-4A33-98B3-80E3043B530A}" destId="{9491F24F-7212-4688-96E0-64B44E591C1A}" srcOrd="14" destOrd="0" presId="urn:microsoft.com/office/officeart/2005/8/layout/hProcess7"/>
    <dgm:cxn modelId="{94BF13EA-ECAA-4F09-ADF8-B258EA2E3F6F}" type="presParOf" srcId="{9491F24F-7212-4688-96E0-64B44E591C1A}" destId="{0AAF541C-C226-4056-BB72-325CEF2EB25D}" srcOrd="0" destOrd="0" presId="urn:microsoft.com/office/officeart/2005/8/layout/hProcess7"/>
    <dgm:cxn modelId="{01CD371D-FB57-4AA4-AF6E-4F73CCCEEF8B}" type="presParOf" srcId="{9491F24F-7212-4688-96E0-64B44E591C1A}" destId="{C59E63AB-94EA-4E9E-A3E8-A418790A7E20}" srcOrd="1" destOrd="0" presId="urn:microsoft.com/office/officeart/2005/8/layout/hProcess7"/>
    <dgm:cxn modelId="{5D9E2E48-DD92-4DA0-A0A2-C3579E355CD3}" type="presParOf" srcId="{9491F24F-7212-4688-96E0-64B44E591C1A}" destId="{3B200EF3-12C4-4DE8-A079-3AB39D838274}" srcOrd="2" destOrd="0" presId="urn:microsoft.com/office/officeart/2005/8/layout/hProcess7"/>
    <dgm:cxn modelId="{0CAE0ABE-60CA-43A9-857C-A95E4DEE69A1}" type="presParOf" srcId="{895F9DFF-6260-4A33-98B3-80E3043B530A}" destId="{5708E12E-3ED9-44B3-86F6-B122D36828FC}" srcOrd="15" destOrd="0" presId="urn:microsoft.com/office/officeart/2005/8/layout/hProcess7"/>
    <dgm:cxn modelId="{C7B9B79C-2E64-46CA-AF8B-98C3CB9376D1}" type="presParOf" srcId="{895F9DFF-6260-4A33-98B3-80E3043B530A}" destId="{E86CF345-470F-49C7-9456-F060F594D2C2}" srcOrd="16" destOrd="0" presId="urn:microsoft.com/office/officeart/2005/8/layout/hProcess7"/>
    <dgm:cxn modelId="{02EF3472-186F-4FBD-AC57-98F2970DAF17}" type="presParOf" srcId="{E86CF345-470F-49C7-9456-F060F594D2C2}" destId="{519914DA-617C-4CD7-A08F-9C63B27A1830}" srcOrd="0" destOrd="0" presId="urn:microsoft.com/office/officeart/2005/8/layout/hProcess7"/>
    <dgm:cxn modelId="{D7FFDDD9-8D76-409D-A272-E5532F95FD1D}" type="presParOf" srcId="{E86CF345-470F-49C7-9456-F060F594D2C2}" destId="{817B6E71-01CB-4ABB-A952-0F6FD7FA4C01}" srcOrd="1" destOrd="0" presId="urn:microsoft.com/office/officeart/2005/8/layout/hProcess7"/>
    <dgm:cxn modelId="{9FAB16DF-DA3A-486F-8998-D95E78C13D6E}" type="presParOf" srcId="{895F9DFF-6260-4A33-98B3-80E3043B530A}" destId="{76DF87F3-E50A-48F9-9CD1-FD08AC839BAF}" srcOrd="17" destOrd="0" presId="urn:microsoft.com/office/officeart/2005/8/layout/hProcess7"/>
    <dgm:cxn modelId="{C3371C4F-1922-4D52-8087-77D7496D63BA}" type="presParOf" srcId="{895F9DFF-6260-4A33-98B3-80E3043B530A}" destId="{B8E2F51F-5671-470D-94E4-4693736FD345}" srcOrd="18" destOrd="0" presId="urn:microsoft.com/office/officeart/2005/8/layout/hProcess7"/>
    <dgm:cxn modelId="{7EAFF254-F1A8-40D3-BB22-2D6E50F50744}" type="presParOf" srcId="{B8E2F51F-5671-470D-94E4-4693736FD345}" destId="{9CA94CF1-A273-4B10-8D29-CD83F1BD4885}" srcOrd="0" destOrd="0" presId="urn:microsoft.com/office/officeart/2005/8/layout/hProcess7"/>
    <dgm:cxn modelId="{5D57C7BD-3E21-417D-951A-361086229DFF}" type="presParOf" srcId="{B8E2F51F-5671-470D-94E4-4693736FD345}" destId="{B5BB8E65-E6FA-49FE-9A84-73F353038235}" srcOrd="1" destOrd="0" presId="urn:microsoft.com/office/officeart/2005/8/layout/hProcess7"/>
    <dgm:cxn modelId="{4485EC61-DE0D-46F3-9550-8A6BCB5AAC4B}" type="presParOf" srcId="{B8E2F51F-5671-470D-94E4-4693736FD345}" destId="{2E892BD2-BB86-4099-9B9E-891C340356EE}" srcOrd="2" destOrd="0" presId="urn:microsoft.com/office/officeart/2005/8/layout/hProcess7"/>
    <dgm:cxn modelId="{F1F84BEC-3EF0-4C6E-A8D5-8D3621B0C3C0}" type="presParOf" srcId="{895F9DFF-6260-4A33-98B3-80E3043B530A}" destId="{37280E23-AD6C-4920-9694-E46AE10C46DD}" srcOrd="19" destOrd="0" presId="urn:microsoft.com/office/officeart/2005/8/layout/hProcess7"/>
    <dgm:cxn modelId="{E4E71FA5-9FB3-407D-8EB2-2CB3C21F6AAF}" type="presParOf" srcId="{895F9DFF-6260-4A33-98B3-80E3043B530A}" destId="{FDE89AA4-FC59-4366-9FEB-50A787C14B27}" srcOrd="20" destOrd="0" presId="urn:microsoft.com/office/officeart/2005/8/layout/hProcess7"/>
    <dgm:cxn modelId="{3DCEEDD7-4E9B-498F-9D4A-3ACA344EB36F}" type="presParOf" srcId="{FDE89AA4-FC59-4366-9FEB-50A787C14B27}" destId="{C850E068-02C5-4A48-AADF-2CB87CE0B5D9}" srcOrd="0" destOrd="0" presId="urn:microsoft.com/office/officeart/2005/8/layout/hProcess7"/>
    <dgm:cxn modelId="{171E05AC-0940-4100-8290-BB0D1A71950F}" type="presParOf" srcId="{FDE89AA4-FC59-4366-9FEB-50A787C14B27}" destId="{61101CDA-04E0-49E4-9ACC-7F9AE0028A03}" srcOrd="1"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77897D-3973-4C98-B019-9AA51A1E91FF}" type="doc">
      <dgm:prSet loTypeId="urn:microsoft.com/office/officeart/2005/8/layout/process1" loCatId="process" qsTypeId="urn:microsoft.com/office/officeart/2005/8/quickstyle/simple1" qsCatId="simple" csTypeId="urn:microsoft.com/office/officeart/2005/8/colors/colorful4" csCatId="colorful" phldr="1"/>
      <dgm:spPr/>
    </dgm:pt>
    <dgm:pt modelId="{0DA94E49-2C5B-43ED-8638-F30CB0B66F58}">
      <dgm:prSet phldrT="[Text]" custT="1"/>
      <dgm:spPr/>
      <dgm:t>
        <a:bodyPr/>
        <a:lstStyle/>
        <a:p>
          <a:r>
            <a:rPr lang="en-IN" sz="1400" b="1" dirty="0"/>
            <a:t>Day 1 &amp; 2</a:t>
          </a:r>
        </a:p>
      </dgm:t>
    </dgm:pt>
    <dgm:pt modelId="{FCC7D0CF-22F8-44D8-B136-EA8C76F98F08}" type="parTrans" cxnId="{E3167EF9-261B-4D1A-9AD4-A019740EEA33}">
      <dgm:prSet/>
      <dgm:spPr/>
      <dgm:t>
        <a:bodyPr/>
        <a:lstStyle/>
        <a:p>
          <a:endParaRPr lang="en-IN"/>
        </a:p>
      </dgm:t>
    </dgm:pt>
    <dgm:pt modelId="{2E44C089-E6F1-4756-A6FD-FD88587E8A49}" type="sibTrans" cxnId="{E3167EF9-261B-4D1A-9AD4-A019740EEA33}">
      <dgm:prSet/>
      <dgm:spPr/>
      <dgm:t>
        <a:bodyPr/>
        <a:lstStyle/>
        <a:p>
          <a:endParaRPr lang="en-IN"/>
        </a:p>
      </dgm:t>
    </dgm:pt>
    <dgm:pt modelId="{2D7F8738-3ABF-449D-B376-82AA0DF200D3}">
      <dgm:prSet phldrT="[Text]" custT="1"/>
      <dgm:spPr/>
      <dgm:t>
        <a:bodyPr/>
        <a:lstStyle/>
        <a:p>
          <a:r>
            <a:rPr lang="en-IN" sz="1400" b="1" dirty="0"/>
            <a:t>Day 30-60</a:t>
          </a:r>
        </a:p>
      </dgm:t>
    </dgm:pt>
    <dgm:pt modelId="{5D78BEBA-6330-48FD-B906-088846ADE00B}" type="parTrans" cxnId="{DC61ACAC-CE82-4681-8C93-17668620A3E6}">
      <dgm:prSet/>
      <dgm:spPr/>
      <dgm:t>
        <a:bodyPr/>
        <a:lstStyle/>
        <a:p>
          <a:endParaRPr lang="en-IN"/>
        </a:p>
      </dgm:t>
    </dgm:pt>
    <dgm:pt modelId="{28E482F1-3F2F-470B-B7E1-BF1DE0BC1A32}" type="sibTrans" cxnId="{DC61ACAC-CE82-4681-8C93-17668620A3E6}">
      <dgm:prSet/>
      <dgm:spPr/>
      <dgm:t>
        <a:bodyPr/>
        <a:lstStyle/>
        <a:p>
          <a:endParaRPr lang="en-IN"/>
        </a:p>
      </dgm:t>
    </dgm:pt>
    <dgm:pt modelId="{FFE19AB0-85E0-46FE-AFF0-2D522EA4F6A4}">
      <dgm:prSet phldrT="[Text]" custT="1"/>
      <dgm:spPr/>
      <dgm:t>
        <a:bodyPr/>
        <a:lstStyle/>
        <a:p>
          <a:r>
            <a:rPr lang="en-IN" sz="1400" b="1" dirty="0"/>
            <a:t>Day 65 &amp; 66</a:t>
          </a:r>
        </a:p>
      </dgm:t>
    </dgm:pt>
    <dgm:pt modelId="{017705BF-0F48-45E3-82E6-4B85CDD5F0F3}" type="parTrans" cxnId="{C5AB5B83-CE0C-473F-9601-21D194207527}">
      <dgm:prSet/>
      <dgm:spPr/>
      <dgm:t>
        <a:bodyPr/>
        <a:lstStyle/>
        <a:p>
          <a:endParaRPr lang="en-IN"/>
        </a:p>
      </dgm:t>
    </dgm:pt>
    <dgm:pt modelId="{71BB3F1E-F4B4-4732-9B63-770ABC883E22}" type="sibTrans" cxnId="{C5AB5B83-CE0C-473F-9601-21D194207527}">
      <dgm:prSet/>
      <dgm:spPr/>
      <dgm:t>
        <a:bodyPr/>
        <a:lstStyle/>
        <a:p>
          <a:endParaRPr lang="en-IN"/>
        </a:p>
      </dgm:t>
    </dgm:pt>
    <dgm:pt modelId="{6E2CA9D7-514A-4DCA-8506-1B8EC4A4E953}">
      <dgm:prSet custT="1"/>
      <dgm:spPr/>
      <dgm:t>
        <a:bodyPr/>
        <a:lstStyle/>
        <a:p>
          <a:r>
            <a:rPr lang="en-IN" sz="1400" b="1" dirty="0"/>
            <a:t>Day 80 &amp; 81</a:t>
          </a:r>
        </a:p>
      </dgm:t>
    </dgm:pt>
    <dgm:pt modelId="{8009C5B2-BDEB-41BF-AEA1-951EE0AB6336}" type="parTrans" cxnId="{B8F92B24-1AC5-4126-94BB-92C8148BF294}">
      <dgm:prSet/>
      <dgm:spPr/>
      <dgm:t>
        <a:bodyPr/>
        <a:lstStyle/>
        <a:p>
          <a:endParaRPr lang="en-IN"/>
        </a:p>
      </dgm:t>
    </dgm:pt>
    <dgm:pt modelId="{E1722110-F957-46ED-96B8-A8135AB95CD3}" type="sibTrans" cxnId="{B8F92B24-1AC5-4126-94BB-92C8148BF294}">
      <dgm:prSet/>
      <dgm:spPr/>
      <dgm:t>
        <a:bodyPr/>
        <a:lstStyle/>
        <a:p>
          <a:endParaRPr lang="en-IN"/>
        </a:p>
      </dgm:t>
    </dgm:pt>
    <dgm:pt modelId="{4EC0D088-F6A8-4326-A8F1-FED8EBF41D17}">
      <dgm:prSet custT="1"/>
      <dgm:spPr/>
      <dgm:t>
        <a:bodyPr/>
        <a:lstStyle/>
        <a:p>
          <a:r>
            <a:rPr lang="en-IN" sz="1400" b="1" dirty="0"/>
            <a:t>Day 90</a:t>
          </a:r>
        </a:p>
      </dgm:t>
    </dgm:pt>
    <dgm:pt modelId="{0E61AE75-0838-4E22-BF83-FBB8ABA3C9F2}" type="parTrans" cxnId="{80CA5F2E-5662-4D1D-82B8-5ACF2CAA97C5}">
      <dgm:prSet/>
      <dgm:spPr/>
      <dgm:t>
        <a:bodyPr/>
        <a:lstStyle/>
        <a:p>
          <a:endParaRPr lang="en-IN"/>
        </a:p>
      </dgm:t>
    </dgm:pt>
    <dgm:pt modelId="{E36C057D-656A-4F23-9E79-9BD808D5DC27}" type="sibTrans" cxnId="{80CA5F2E-5662-4D1D-82B8-5ACF2CAA97C5}">
      <dgm:prSet/>
      <dgm:spPr/>
      <dgm:t>
        <a:bodyPr/>
        <a:lstStyle/>
        <a:p>
          <a:endParaRPr lang="en-IN"/>
        </a:p>
      </dgm:t>
    </dgm:pt>
    <dgm:pt modelId="{A1BF14F6-3ED0-4C52-B270-AF4030FA843F}">
      <dgm:prSet custT="1"/>
      <dgm:spPr/>
      <dgm:t>
        <a:bodyPr/>
        <a:lstStyle/>
        <a:p>
          <a:r>
            <a:rPr lang="en-IN" sz="1400" b="1" dirty="0"/>
            <a:t>Day 25 &amp; 26</a:t>
          </a:r>
        </a:p>
      </dgm:t>
    </dgm:pt>
    <dgm:pt modelId="{055814FE-EEBC-4F64-B821-9180DAB1BEF4}" type="parTrans" cxnId="{5B1B389C-6886-42C3-B60D-7A151C311B78}">
      <dgm:prSet/>
      <dgm:spPr/>
      <dgm:t>
        <a:bodyPr/>
        <a:lstStyle/>
        <a:p>
          <a:endParaRPr lang="en-IN"/>
        </a:p>
      </dgm:t>
    </dgm:pt>
    <dgm:pt modelId="{C052B636-8D59-4194-8360-435E76A8FA95}" type="sibTrans" cxnId="{5B1B389C-6886-42C3-B60D-7A151C311B78}">
      <dgm:prSet/>
      <dgm:spPr/>
      <dgm:t>
        <a:bodyPr/>
        <a:lstStyle/>
        <a:p>
          <a:endParaRPr lang="en-IN"/>
        </a:p>
      </dgm:t>
    </dgm:pt>
    <dgm:pt modelId="{DEC6AFEA-C60B-4600-8C6E-3B6CF2EFF0FC}" type="pres">
      <dgm:prSet presAssocID="{4E77897D-3973-4C98-B019-9AA51A1E91FF}" presName="Name0" presStyleCnt="0">
        <dgm:presLayoutVars>
          <dgm:dir/>
          <dgm:resizeHandles val="exact"/>
        </dgm:presLayoutVars>
      </dgm:prSet>
      <dgm:spPr/>
    </dgm:pt>
    <dgm:pt modelId="{91863A87-30B6-4C63-B5B4-310853354CF6}" type="pres">
      <dgm:prSet presAssocID="{0DA94E49-2C5B-43ED-8638-F30CB0B66F58}" presName="node" presStyleLbl="node1" presStyleIdx="0" presStyleCnt="6">
        <dgm:presLayoutVars>
          <dgm:bulletEnabled val="1"/>
        </dgm:presLayoutVars>
      </dgm:prSet>
      <dgm:spPr/>
      <dgm:t>
        <a:bodyPr/>
        <a:lstStyle/>
        <a:p>
          <a:endParaRPr lang="en-US"/>
        </a:p>
      </dgm:t>
    </dgm:pt>
    <dgm:pt modelId="{516E71F4-B244-4281-8839-AB092680C5EC}" type="pres">
      <dgm:prSet presAssocID="{2E44C089-E6F1-4756-A6FD-FD88587E8A49}" presName="sibTrans" presStyleLbl="sibTrans2D1" presStyleIdx="0" presStyleCnt="5"/>
      <dgm:spPr/>
      <dgm:t>
        <a:bodyPr/>
        <a:lstStyle/>
        <a:p>
          <a:endParaRPr lang="en-US"/>
        </a:p>
      </dgm:t>
    </dgm:pt>
    <dgm:pt modelId="{92A7ACDD-0FD6-4CBE-B1C8-C62B56F0D196}" type="pres">
      <dgm:prSet presAssocID="{2E44C089-E6F1-4756-A6FD-FD88587E8A49}" presName="connectorText" presStyleLbl="sibTrans2D1" presStyleIdx="0" presStyleCnt="5"/>
      <dgm:spPr/>
      <dgm:t>
        <a:bodyPr/>
        <a:lstStyle/>
        <a:p>
          <a:endParaRPr lang="en-US"/>
        </a:p>
      </dgm:t>
    </dgm:pt>
    <dgm:pt modelId="{1024F1D9-DA5B-4D0B-ACB9-A7DD05CFF973}" type="pres">
      <dgm:prSet presAssocID="{A1BF14F6-3ED0-4C52-B270-AF4030FA843F}" presName="node" presStyleLbl="node1" presStyleIdx="1" presStyleCnt="6">
        <dgm:presLayoutVars>
          <dgm:bulletEnabled val="1"/>
        </dgm:presLayoutVars>
      </dgm:prSet>
      <dgm:spPr/>
      <dgm:t>
        <a:bodyPr/>
        <a:lstStyle/>
        <a:p>
          <a:endParaRPr lang="en-US"/>
        </a:p>
      </dgm:t>
    </dgm:pt>
    <dgm:pt modelId="{34A0C8B0-B45A-40B6-BD3D-0034C5C76B77}" type="pres">
      <dgm:prSet presAssocID="{C052B636-8D59-4194-8360-435E76A8FA95}" presName="sibTrans" presStyleLbl="sibTrans2D1" presStyleIdx="1" presStyleCnt="5"/>
      <dgm:spPr/>
      <dgm:t>
        <a:bodyPr/>
        <a:lstStyle/>
        <a:p>
          <a:endParaRPr lang="en-US"/>
        </a:p>
      </dgm:t>
    </dgm:pt>
    <dgm:pt modelId="{C1E0215C-905B-46F5-8BDA-0D06E489AF76}" type="pres">
      <dgm:prSet presAssocID="{C052B636-8D59-4194-8360-435E76A8FA95}" presName="connectorText" presStyleLbl="sibTrans2D1" presStyleIdx="1" presStyleCnt="5"/>
      <dgm:spPr/>
      <dgm:t>
        <a:bodyPr/>
        <a:lstStyle/>
        <a:p>
          <a:endParaRPr lang="en-US"/>
        </a:p>
      </dgm:t>
    </dgm:pt>
    <dgm:pt modelId="{71D2AEE4-891B-40B3-A2D8-0D0E83DB2FE4}" type="pres">
      <dgm:prSet presAssocID="{2D7F8738-3ABF-449D-B376-82AA0DF200D3}" presName="node" presStyleLbl="node1" presStyleIdx="2" presStyleCnt="6">
        <dgm:presLayoutVars>
          <dgm:bulletEnabled val="1"/>
        </dgm:presLayoutVars>
      </dgm:prSet>
      <dgm:spPr/>
      <dgm:t>
        <a:bodyPr/>
        <a:lstStyle/>
        <a:p>
          <a:endParaRPr lang="en-US"/>
        </a:p>
      </dgm:t>
    </dgm:pt>
    <dgm:pt modelId="{2B96C608-BDD8-4AD7-B7E7-FA14DA14EA0B}" type="pres">
      <dgm:prSet presAssocID="{28E482F1-3F2F-470B-B7E1-BF1DE0BC1A32}" presName="sibTrans" presStyleLbl="sibTrans2D1" presStyleIdx="2" presStyleCnt="5"/>
      <dgm:spPr/>
      <dgm:t>
        <a:bodyPr/>
        <a:lstStyle/>
        <a:p>
          <a:endParaRPr lang="en-US"/>
        </a:p>
      </dgm:t>
    </dgm:pt>
    <dgm:pt modelId="{8C0D8025-953B-4F44-8269-16CA34F79A1A}" type="pres">
      <dgm:prSet presAssocID="{28E482F1-3F2F-470B-B7E1-BF1DE0BC1A32}" presName="connectorText" presStyleLbl="sibTrans2D1" presStyleIdx="2" presStyleCnt="5"/>
      <dgm:spPr/>
      <dgm:t>
        <a:bodyPr/>
        <a:lstStyle/>
        <a:p>
          <a:endParaRPr lang="en-US"/>
        </a:p>
      </dgm:t>
    </dgm:pt>
    <dgm:pt modelId="{C3AC69C0-F39D-4A68-B014-ECB1D1D93954}" type="pres">
      <dgm:prSet presAssocID="{FFE19AB0-85E0-46FE-AFF0-2D522EA4F6A4}" presName="node" presStyleLbl="node1" presStyleIdx="3" presStyleCnt="6">
        <dgm:presLayoutVars>
          <dgm:bulletEnabled val="1"/>
        </dgm:presLayoutVars>
      </dgm:prSet>
      <dgm:spPr/>
      <dgm:t>
        <a:bodyPr/>
        <a:lstStyle/>
        <a:p>
          <a:endParaRPr lang="en-US"/>
        </a:p>
      </dgm:t>
    </dgm:pt>
    <dgm:pt modelId="{09B7C15A-55A8-4DB5-BFDA-C5E945328B2B}" type="pres">
      <dgm:prSet presAssocID="{71BB3F1E-F4B4-4732-9B63-770ABC883E22}" presName="sibTrans" presStyleLbl="sibTrans2D1" presStyleIdx="3" presStyleCnt="5"/>
      <dgm:spPr/>
      <dgm:t>
        <a:bodyPr/>
        <a:lstStyle/>
        <a:p>
          <a:endParaRPr lang="en-US"/>
        </a:p>
      </dgm:t>
    </dgm:pt>
    <dgm:pt modelId="{BFC621B7-12B7-4E44-B1FB-A75C92433C07}" type="pres">
      <dgm:prSet presAssocID="{71BB3F1E-F4B4-4732-9B63-770ABC883E22}" presName="connectorText" presStyleLbl="sibTrans2D1" presStyleIdx="3" presStyleCnt="5"/>
      <dgm:spPr/>
      <dgm:t>
        <a:bodyPr/>
        <a:lstStyle/>
        <a:p>
          <a:endParaRPr lang="en-US"/>
        </a:p>
      </dgm:t>
    </dgm:pt>
    <dgm:pt modelId="{298F9531-7E64-455D-9F28-065B93E1F3EB}" type="pres">
      <dgm:prSet presAssocID="{6E2CA9D7-514A-4DCA-8506-1B8EC4A4E953}" presName="node" presStyleLbl="node1" presStyleIdx="4" presStyleCnt="6">
        <dgm:presLayoutVars>
          <dgm:bulletEnabled val="1"/>
        </dgm:presLayoutVars>
      </dgm:prSet>
      <dgm:spPr/>
      <dgm:t>
        <a:bodyPr/>
        <a:lstStyle/>
        <a:p>
          <a:endParaRPr lang="en-US"/>
        </a:p>
      </dgm:t>
    </dgm:pt>
    <dgm:pt modelId="{238C2B70-F858-42E6-A9DD-B1F2C58F226A}" type="pres">
      <dgm:prSet presAssocID="{E1722110-F957-46ED-96B8-A8135AB95CD3}" presName="sibTrans" presStyleLbl="sibTrans2D1" presStyleIdx="4" presStyleCnt="5"/>
      <dgm:spPr/>
      <dgm:t>
        <a:bodyPr/>
        <a:lstStyle/>
        <a:p>
          <a:endParaRPr lang="en-US"/>
        </a:p>
      </dgm:t>
    </dgm:pt>
    <dgm:pt modelId="{6B6F718A-6D7A-4042-A546-C111D729F6A3}" type="pres">
      <dgm:prSet presAssocID="{E1722110-F957-46ED-96B8-A8135AB95CD3}" presName="connectorText" presStyleLbl="sibTrans2D1" presStyleIdx="4" presStyleCnt="5"/>
      <dgm:spPr/>
      <dgm:t>
        <a:bodyPr/>
        <a:lstStyle/>
        <a:p>
          <a:endParaRPr lang="en-US"/>
        </a:p>
      </dgm:t>
    </dgm:pt>
    <dgm:pt modelId="{80E223BB-1806-4FDC-A179-A5B2615EEC14}" type="pres">
      <dgm:prSet presAssocID="{4EC0D088-F6A8-4326-A8F1-FED8EBF41D17}" presName="node" presStyleLbl="node1" presStyleIdx="5" presStyleCnt="6">
        <dgm:presLayoutVars>
          <dgm:bulletEnabled val="1"/>
        </dgm:presLayoutVars>
      </dgm:prSet>
      <dgm:spPr/>
      <dgm:t>
        <a:bodyPr/>
        <a:lstStyle/>
        <a:p>
          <a:endParaRPr lang="en-US"/>
        </a:p>
      </dgm:t>
    </dgm:pt>
  </dgm:ptLst>
  <dgm:cxnLst>
    <dgm:cxn modelId="{1D36CE56-4D51-41B4-8907-848981347ADF}" type="presOf" srcId="{FFE19AB0-85E0-46FE-AFF0-2D522EA4F6A4}" destId="{C3AC69C0-F39D-4A68-B014-ECB1D1D93954}" srcOrd="0" destOrd="0" presId="urn:microsoft.com/office/officeart/2005/8/layout/process1"/>
    <dgm:cxn modelId="{1A7345E8-47D9-4DF5-8415-6CD3F5A4F99E}" type="presOf" srcId="{2E44C089-E6F1-4756-A6FD-FD88587E8A49}" destId="{92A7ACDD-0FD6-4CBE-B1C8-C62B56F0D196}" srcOrd="1" destOrd="0" presId="urn:microsoft.com/office/officeart/2005/8/layout/process1"/>
    <dgm:cxn modelId="{F251AAC0-4A65-4253-A723-DD8DB54F3017}" type="presOf" srcId="{0DA94E49-2C5B-43ED-8638-F30CB0B66F58}" destId="{91863A87-30B6-4C63-B5B4-310853354CF6}" srcOrd="0" destOrd="0" presId="urn:microsoft.com/office/officeart/2005/8/layout/process1"/>
    <dgm:cxn modelId="{FE95AA91-85F1-4657-BBCA-A06CE34A7F6C}" type="presOf" srcId="{28E482F1-3F2F-470B-B7E1-BF1DE0BC1A32}" destId="{2B96C608-BDD8-4AD7-B7E7-FA14DA14EA0B}" srcOrd="0" destOrd="0" presId="urn:microsoft.com/office/officeart/2005/8/layout/process1"/>
    <dgm:cxn modelId="{C5AB5B83-CE0C-473F-9601-21D194207527}" srcId="{4E77897D-3973-4C98-B019-9AA51A1E91FF}" destId="{FFE19AB0-85E0-46FE-AFF0-2D522EA4F6A4}" srcOrd="3" destOrd="0" parTransId="{017705BF-0F48-45E3-82E6-4B85CDD5F0F3}" sibTransId="{71BB3F1E-F4B4-4732-9B63-770ABC883E22}"/>
    <dgm:cxn modelId="{E72588D4-48E8-4CFD-98F6-592A8B728A30}" type="presOf" srcId="{71BB3F1E-F4B4-4732-9B63-770ABC883E22}" destId="{09B7C15A-55A8-4DB5-BFDA-C5E945328B2B}" srcOrd="0" destOrd="0" presId="urn:microsoft.com/office/officeart/2005/8/layout/process1"/>
    <dgm:cxn modelId="{DC61ACAC-CE82-4681-8C93-17668620A3E6}" srcId="{4E77897D-3973-4C98-B019-9AA51A1E91FF}" destId="{2D7F8738-3ABF-449D-B376-82AA0DF200D3}" srcOrd="2" destOrd="0" parTransId="{5D78BEBA-6330-48FD-B906-088846ADE00B}" sibTransId="{28E482F1-3F2F-470B-B7E1-BF1DE0BC1A32}"/>
    <dgm:cxn modelId="{29F4DE3F-4BFD-4054-994C-FA32F959D1FF}" type="presOf" srcId="{4E77897D-3973-4C98-B019-9AA51A1E91FF}" destId="{DEC6AFEA-C60B-4600-8C6E-3B6CF2EFF0FC}" srcOrd="0" destOrd="0" presId="urn:microsoft.com/office/officeart/2005/8/layout/process1"/>
    <dgm:cxn modelId="{681EFF47-107B-49A6-95F2-4555225D300C}" type="presOf" srcId="{2D7F8738-3ABF-449D-B376-82AA0DF200D3}" destId="{71D2AEE4-891B-40B3-A2D8-0D0E83DB2FE4}" srcOrd="0" destOrd="0" presId="urn:microsoft.com/office/officeart/2005/8/layout/process1"/>
    <dgm:cxn modelId="{6C8C094C-F630-462A-A1F3-76ED511AB76D}" type="presOf" srcId="{2E44C089-E6F1-4756-A6FD-FD88587E8A49}" destId="{516E71F4-B244-4281-8839-AB092680C5EC}" srcOrd="0" destOrd="0" presId="urn:microsoft.com/office/officeart/2005/8/layout/process1"/>
    <dgm:cxn modelId="{0F02F615-0F3E-4160-B11B-2128EE7590AD}" type="presOf" srcId="{A1BF14F6-3ED0-4C52-B270-AF4030FA843F}" destId="{1024F1D9-DA5B-4D0B-ACB9-A7DD05CFF973}" srcOrd="0" destOrd="0" presId="urn:microsoft.com/office/officeart/2005/8/layout/process1"/>
    <dgm:cxn modelId="{5B1B389C-6886-42C3-B60D-7A151C311B78}" srcId="{4E77897D-3973-4C98-B019-9AA51A1E91FF}" destId="{A1BF14F6-3ED0-4C52-B270-AF4030FA843F}" srcOrd="1" destOrd="0" parTransId="{055814FE-EEBC-4F64-B821-9180DAB1BEF4}" sibTransId="{C052B636-8D59-4194-8360-435E76A8FA95}"/>
    <dgm:cxn modelId="{80CA5F2E-5662-4D1D-82B8-5ACF2CAA97C5}" srcId="{4E77897D-3973-4C98-B019-9AA51A1E91FF}" destId="{4EC0D088-F6A8-4326-A8F1-FED8EBF41D17}" srcOrd="5" destOrd="0" parTransId="{0E61AE75-0838-4E22-BF83-FBB8ABA3C9F2}" sibTransId="{E36C057D-656A-4F23-9E79-9BD808D5DC27}"/>
    <dgm:cxn modelId="{B97C57C7-D81A-4F98-864B-F8DDF361AB5D}" type="presOf" srcId="{6E2CA9D7-514A-4DCA-8506-1B8EC4A4E953}" destId="{298F9531-7E64-455D-9F28-065B93E1F3EB}" srcOrd="0" destOrd="0" presId="urn:microsoft.com/office/officeart/2005/8/layout/process1"/>
    <dgm:cxn modelId="{B50788AE-6CAC-4246-96B5-BF7785C952FA}" type="presOf" srcId="{C052B636-8D59-4194-8360-435E76A8FA95}" destId="{34A0C8B0-B45A-40B6-BD3D-0034C5C76B77}" srcOrd="0" destOrd="0" presId="urn:microsoft.com/office/officeart/2005/8/layout/process1"/>
    <dgm:cxn modelId="{E3167EF9-261B-4D1A-9AD4-A019740EEA33}" srcId="{4E77897D-3973-4C98-B019-9AA51A1E91FF}" destId="{0DA94E49-2C5B-43ED-8638-F30CB0B66F58}" srcOrd="0" destOrd="0" parTransId="{FCC7D0CF-22F8-44D8-B136-EA8C76F98F08}" sibTransId="{2E44C089-E6F1-4756-A6FD-FD88587E8A49}"/>
    <dgm:cxn modelId="{A4340C00-DEB7-44E7-BA83-D60FE0673258}" type="presOf" srcId="{28E482F1-3F2F-470B-B7E1-BF1DE0BC1A32}" destId="{8C0D8025-953B-4F44-8269-16CA34F79A1A}" srcOrd="1" destOrd="0" presId="urn:microsoft.com/office/officeart/2005/8/layout/process1"/>
    <dgm:cxn modelId="{B8F92B24-1AC5-4126-94BB-92C8148BF294}" srcId="{4E77897D-3973-4C98-B019-9AA51A1E91FF}" destId="{6E2CA9D7-514A-4DCA-8506-1B8EC4A4E953}" srcOrd="4" destOrd="0" parTransId="{8009C5B2-BDEB-41BF-AEA1-951EE0AB6336}" sibTransId="{E1722110-F957-46ED-96B8-A8135AB95CD3}"/>
    <dgm:cxn modelId="{B271ACE9-D44C-4437-B0F3-9319D1C2FF86}" type="presOf" srcId="{C052B636-8D59-4194-8360-435E76A8FA95}" destId="{C1E0215C-905B-46F5-8BDA-0D06E489AF76}" srcOrd="1" destOrd="0" presId="urn:microsoft.com/office/officeart/2005/8/layout/process1"/>
    <dgm:cxn modelId="{BD1DF16B-8564-4747-A0E3-45D83AB601E7}" type="presOf" srcId="{E1722110-F957-46ED-96B8-A8135AB95CD3}" destId="{6B6F718A-6D7A-4042-A546-C111D729F6A3}" srcOrd="1" destOrd="0" presId="urn:microsoft.com/office/officeart/2005/8/layout/process1"/>
    <dgm:cxn modelId="{388C2ADF-8571-4071-A51D-EA2E1A12C092}" type="presOf" srcId="{E1722110-F957-46ED-96B8-A8135AB95CD3}" destId="{238C2B70-F858-42E6-A9DD-B1F2C58F226A}" srcOrd="0" destOrd="0" presId="urn:microsoft.com/office/officeart/2005/8/layout/process1"/>
    <dgm:cxn modelId="{8355E427-981A-4EB2-B77E-94AD756BB511}" type="presOf" srcId="{4EC0D088-F6A8-4326-A8F1-FED8EBF41D17}" destId="{80E223BB-1806-4FDC-A179-A5B2615EEC14}" srcOrd="0" destOrd="0" presId="urn:microsoft.com/office/officeart/2005/8/layout/process1"/>
    <dgm:cxn modelId="{CC36134B-9ACC-4E78-9B57-2A865ED9361B}" type="presOf" srcId="{71BB3F1E-F4B4-4732-9B63-770ABC883E22}" destId="{BFC621B7-12B7-4E44-B1FB-A75C92433C07}" srcOrd="1" destOrd="0" presId="urn:microsoft.com/office/officeart/2005/8/layout/process1"/>
    <dgm:cxn modelId="{97414204-2B9C-4FF3-91F7-101EE541EB0F}" type="presParOf" srcId="{DEC6AFEA-C60B-4600-8C6E-3B6CF2EFF0FC}" destId="{91863A87-30B6-4C63-B5B4-310853354CF6}" srcOrd="0" destOrd="0" presId="urn:microsoft.com/office/officeart/2005/8/layout/process1"/>
    <dgm:cxn modelId="{35A07146-0ACD-4EE3-886E-A652D4F745AD}" type="presParOf" srcId="{DEC6AFEA-C60B-4600-8C6E-3B6CF2EFF0FC}" destId="{516E71F4-B244-4281-8839-AB092680C5EC}" srcOrd="1" destOrd="0" presId="urn:microsoft.com/office/officeart/2005/8/layout/process1"/>
    <dgm:cxn modelId="{2A9A476E-59BF-4144-998A-4263361BC795}" type="presParOf" srcId="{516E71F4-B244-4281-8839-AB092680C5EC}" destId="{92A7ACDD-0FD6-4CBE-B1C8-C62B56F0D196}" srcOrd="0" destOrd="0" presId="urn:microsoft.com/office/officeart/2005/8/layout/process1"/>
    <dgm:cxn modelId="{AAE68AD1-BD12-4B71-8294-B904421FE3F9}" type="presParOf" srcId="{DEC6AFEA-C60B-4600-8C6E-3B6CF2EFF0FC}" destId="{1024F1D9-DA5B-4D0B-ACB9-A7DD05CFF973}" srcOrd="2" destOrd="0" presId="urn:microsoft.com/office/officeart/2005/8/layout/process1"/>
    <dgm:cxn modelId="{8476DB75-5310-4704-87D6-E9D03D7E3745}" type="presParOf" srcId="{DEC6AFEA-C60B-4600-8C6E-3B6CF2EFF0FC}" destId="{34A0C8B0-B45A-40B6-BD3D-0034C5C76B77}" srcOrd="3" destOrd="0" presId="urn:microsoft.com/office/officeart/2005/8/layout/process1"/>
    <dgm:cxn modelId="{8C0EE45C-7CF1-423A-908B-BA0482C6A7E3}" type="presParOf" srcId="{34A0C8B0-B45A-40B6-BD3D-0034C5C76B77}" destId="{C1E0215C-905B-46F5-8BDA-0D06E489AF76}" srcOrd="0" destOrd="0" presId="urn:microsoft.com/office/officeart/2005/8/layout/process1"/>
    <dgm:cxn modelId="{8802E78B-369A-4D9C-B6F9-F62A56C1DB00}" type="presParOf" srcId="{DEC6AFEA-C60B-4600-8C6E-3B6CF2EFF0FC}" destId="{71D2AEE4-891B-40B3-A2D8-0D0E83DB2FE4}" srcOrd="4" destOrd="0" presId="urn:microsoft.com/office/officeart/2005/8/layout/process1"/>
    <dgm:cxn modelId="{CACF9F71-80E7-47E8-B305-D7F85EA5F201}" type="presParOf" srcId="{DEC6AFEA-C60B-4600-8C6E-3B6CF2EFF0FC}" destId="{2B96C608-BDD8-4AD7-B7E7-FA14DA14EA0B}" srcOrd="5" destOrd="0" presId="urn:microsoft.com/office/officeart/2005/8/layout/process1"/>
    <dgm:cxn modelId="{2799AB3E-D995-4BB8-9D34-E953825B49F2}" type="presParOf" srcId="{2B96C608-BDD8-4AD7-B7E7-FA14DA14EA0B}" destId="{8C0D8025-953B-4F44-8269-16CA34F79A1A}" srcOrd="0" destOrd="0" presId="urn:microsoft.com/office/officeart/2005/8/layout/process1"/>
    <dgm:cxn modelId="{2F9FC5D8-6D35-4E0E-BE0A-4EFD4A46FB76}" type="presParOf" srcId="{DEC6AFEA-C60B-4600-8C6E-3B6CF2EFF0FC}" destId="{C3AC69C0-F39D-4A68-B014-ECB1D1D93954}" srcOrd="6" destOrd="0" presId="urn:microsoft.com/office/officeart/2005/8/layout/process1"/>
    <dgm:cxn modelId="{E2332A99-5BE5-471B-ADDD-84F4A4FC4E7C}" type="presParOf" srcId="{DEC6AFEA-C60B-4600-8C6E-3B6CF2EFF0FC}" destId="{09B7C15A-55A8-4DB5-BFDA-C5E945328B2B}" srcOrd="7" destOrd="0" presId="urn:microsoft.com/office/officeart/2005/8/layout/process1"/>
    <dgm:cxn modelId="{F4D2BCF5-E7F2-4C88-ADE5-82148CC4E0B5}" type="presParOf" srcId="{09B7C15A-55A8-4DB5-BFDA-C5E945328B2B}" destId="{BFC621B7-12B7-4E44-B1FB-A75C92433C07}" srcOrd="0" destOrd="0" presId="urn:microsoft.com/office/officeart/2005/8/layout/process1"/>
    <dgm:cxn modelId="{410F6E20-E8D8-467D-A23E-2D5445C4F3BF}" type="presParOf" srcId="{DEC6AFEA-C60B-4600-8C6E-3B6CF2EFF0FC}" destId="{298F9531-7E64-455D-9F28-065B93E1F3EB}" srcOrd="8" destOrd="0" presId="urn:microsoft.com/office/officeart/2005/8/layout/process1"/>
    <dgm:cxn modelId="{9F2A0874-42F3-4C1E-AB19-29BF9F66A3CC}" type="presParOf" srcId="{DEC6AFEA-C60B-4600-8C6E-3B6CF2EFF0FC}" destId="{238C2B70-F858-42E6-A9DD-B1F2C58F226A}" srcOrd="9" destOrd="0" presId="urn:microsoft.com/office/officeart/2005/8/layout/process1"/>
    <dgm:cxn modelId="{FC9EE6CA-30B1-4E33-AD2B-442C3625D16D}" type="presParOf" srcId="{238C2B70-F858-42E6-A9DD-B1F2C58F226A}" destId="{6B6F718A-6D7A-4042-A546-C111D729F6A3}" srcOrd="0" destOrd="0" presId="urn:microsoft.com/office/officeart/2005/8/layout/process1"/>
    <dgm:cxn modelId="{76F08A3B-E1D1-4649-84EA-46724A9B3182}" type="presParOf" srcId="{DEC6AFEA-C60B-4600-8C6E-3B6CF2EFF0FC}" destId="{80E223BB-1806-4FDC-A179-A5B2615EEC14}" srcOrd="10"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2CFBE6-43C8-404A-AAEF-EFFF80DD8E93}" type="doc">
      <dgm:prSet loTypeId="urn:microsoft.com/office/officeart/2005/8/layout/vList4" loCatId="list" qsTypeId="urn:microsoft.com/office/officeart/2005/8/quickstyle/simple1" qsCatId="simple" csTypeId="urn:microsoft.com/office/officeart/2005/8/colors/colorful4" csCatId="colorful" phldr="1"/>
      <dgm:spPr/>
      <dgm:t>
        <a:bodyPr/>
        <a:lstStyle/>
        <a:p>
          <a:endParaRPr lang="en-IN"/>
        </a:p>
      </dgm:t>
    </dgm:pt>
    <dgm:pt modelId="{F59C4368-657F-4EDF-B422-3564A8F69CB6}">
      <dgm:prSet phldrT="[Text]"/>
      <dgm:spPr/>
      <dgm:t>
        <a:bodyPr/>
        <a:lstStyle/>
        <a:p>
          <a:r>
            <a:rPr lang="en-IN" sz="1600" dirty="0"/>
            <a:t>Think</a:t>
          </a:r>
        </a:p>
      </dgm:t>
    </dgm:pt>
    <dgm:pt modelId="{C0F72EB1-E069-446A-8660-13D54499694E}" type="parTrans" cxnId="{2EE6A091-2BDF-467C-9CA1-93D7F0F3CDFC}">
      <dgm:prSet/>
      <dgm:spPr/>
      <dgm:t>
        <a:bodyPr/>
        <a:lstStyle/>
        <a:p>
          <a:endParaRPr lang="en-IN"/>
        </a:p>
      </dgm:t>
    </dgm:pt>
    <dgm:pt modelId="{F7D91E21-EAA7-4C81-B8B4-4074D0FB78D2}" type="sibTrans" cxnId="{2EE6A091-2BDF-467C-9CA1-93D7F0F3CDFC}">
      <dgm:prSet/>
      <dgm:spPr/>
      <dgm:t>
        <a:bodyPr/>
        <a:lstStyle/>
        <a:p>
          <a:endParaRPr lang="en-IN"/>
        </a:p>
      </dgm:t>
    </dgm:pt>
    <dgm:pt modelId="{C688F7D3-2E63-4EDD-91A0-CE36CDC6A3E0}">
      <dgm:prSet phldrT="[Text]" custT="1"/>
      <dgm:spPr/>
      <dgm:t>
        <a:bodyPr/>
        <a:lstStyle/>
        <a:p>
          <a:r>
            <a:rPr lang="en-IN" sz="1300" dirty="0"/>
            <a:t>“I can create a culture shift in the company that is supportive of a collaborative workspace.”</a:t>
          </a:r>
        </a:p>
      </dgm:t>
    </dgm:pt>
    <dgm:pt modelId="{F0C07194-9FD4-4F19-B87E-BC50E3428475}" type="parTrans" cxnId="{A36E57B8-7CB3-443F-8EDE-8C45BC120059}">
      <dgm:prSet/>
      <dgm:spPr/>
      <dgm:t>
        <a:bodyPr/>
        <a:lstStyle/>
        <a:p>
          <a:endParaRPr lang="en-IN"/>
        </a:p>
      </dgm:t>
    </dgm:pt>
    <dgm:pt modelId="{0317B30E-A48C-4A63-8E65-54600FD59591}" type="sibTrans" cxnId="{A36E57B8-7CB3-443F-8EDE-8C45BC120059}">
      <dgm:prSet/>
      <dgm:spPr/>
      <dgm:t>
        <a:bodyPr/>
        <a:lstStyle/>
        <a:p>
          <a:endParaRPr lang="en-IN"/>
        </a:p>
      </dgm:t>
    </dgm:pt>
    <dgm:pt modelId="{304E0157-DF44-4A82-8629-D2B5DDBF9384}">
      <dgm:prSet phldrT="[Text]" custT="1"/>
      <dgm:spPr/>
      <dgm:t>
        <a:bodyPr/>
        <a:lstStyle/>
        <a:p>
          <a:r>
            <a:rPr lang="en-IN" sz="1300" dirty="0"/>
            <a:t>“I need to be able to look at processes holistically to make an impact in the company’s culture.”</a:t>
          </a:r>
        </a:p>
      </dgm:t>
    </dgm:pt>
    <dgm:pt modelId="{FD9AC8A4-23A4-4BD4-962A-A84D8C17AE84}" type="parTrans" cxnId="{3A29676A-0E26-4F01-AC0A-3E644B2540BF}">
      <dgm:prSet/>
      <dgm:spPr/>
      <dgm:t>
        <a:bodyPr/>
        <a:lstStyle/>
        <a:p>
          <a:endParaRPr lang="en-IN"/>
        </a:p>
      </dgm:t>
    </dgm:pt>
    <dgm:pt modelId="{AEC4E0B3-745F-4797-A1AA-0B32802B5D9C}" type="sibTrans" cxnId="{3A29676A-0E26-4F01-AC0A-3E644B2540BF}">
      <dgm:prSet/>
      <dgm:spPr/>
      <dgm:t>
        <a:bodyPr/>
        <a:lstStyle/>
        <a:p>
          <a:endParaRPr lang="en-IN"/>
        </a:p>
      </dgm:t>
    </dgm:pt>
    <dgm:pt modelId="{256B0897-3044-4343-967D-57AC9AAADA16}">
      <dgm:prSet phldrT="[Text]"/>
      <dgm:spPr/>
      <dgm:t>
        <a:bodyPr/>
        <a:lstStyle/>
        <a:p>
          <a:r>
            <a:rPr lang="en-IN" dirty="0"/>
            <a:t>Feel </a:t>
          </a:r>
        </a:p>
      </dgm:t>
    </dgm:pt>
    <dgm:pt modelId="{AA22CD63-6CE8-4D5C-98AB-3B82279EDE62}" type="parTrans" cxnId="{2BE0DC99-175F-4171-8613-B96A79343914}">
      <dgm:prSet/>
      <dgm:spPr/>
      <dgm:t>
        <a:bodyPr/>
        <a:lstStyle/>
        <a:p>
          <a:endParaRPr lang="en-IN"/>
        </a:p>
      </dgm:t>
    </dgm:pt>
    <dgm:pt modelId="{AB29A730-79F7-4179-A8F6-60EDCEED0D0B}" type="sibTrans" cxnId="{2BE0DC99-175F-4171-8613-B96A79343914}">
      <dgm:prSet/>
      <dgm:spPr/>
      <dgm:t>
        <a:bodyPr/>
        <a:lstStyle/>
        <a:p>
          <a:endParaRPr lang="en-IN"/>
        </a:p>
      </dgm:t>
    </dgm:pt>
    <dgm:pt modelId="{29283F53-49E5-4A6B-A959-FAEDEC168C0F}">
      <dgm:prSet phldrT="[Text]"/>
      <dgm:spPr/>
      <dgm:t>
        <a:bodyPr/>
        <a:lstStyle/>
        <a:p>
          <a:r>
            <a:rPr lang="en-IN" dirty="0"/>
            <a:t>Enthusiastic about coaching and mentoring my team members to keep them engaged.</a:t>
          </a:r>
        </a:p>
      </dgm:t>
    </dgm:pt>
    <dgm:pt modelId="{D3C7DAE0-5376-48C5-BFAC-59374DAA0D40}" type="parTrans" cxnId="{C19DBA73-FFA8-4C3B-B424-73B222FFF99A}">
      <dgm:prSet/>
      <dgm:spPr/>
      <dgm:t>
        <a:bodyPr/>
        <a:lstStyle/>
        <a:p>
          <a:endParaRPr lang="en-IN"/>
        </a:p>
      </dgm:t>
    </dgm:pt>
    <dgm:pt modelId="{2B85BA80-DA90-418D-B68E-802D7FFEBF5B}" type="sibTrans" cxnId="{C19DBA73-FFA8-4C3B-B424-73B222FFF99A}">
      <dgm:prSet/>
      <dgm:spPr/>
      <dgm:t>
        <a:bodyPr/>
        <a:lstStyle/>
        <a:p>
          <a:endParaRPr lang="en-IN"/>
        </a:p>
      </dgm:t>
    </dgm:pt>
    <dgm:pt modelId="{EB49D39B-954C-4B45-818B-A95FD37F8008}">
      <dgm:prSet phldrT="[Text]"/>
      <dgm:spPr/>
      <dgm:t>
        <a:bodyPr/>
        <a:lstStyle/>
        <a:p>
          <a:r>
            <a:rPr lang="en-IN" dirty="0"/>
            <a:t>Ready to create a culture of collaboration and cross-functional engagements.</a:t>
          </a:r>
        </a:p>
      </dgm:t>
    </dgm:pt>
    <dgm:pt modelId="{2871161B-4AEA-48E2-BA53-0440D32260D7}" type="parTrans" cxnId="{D7544903-9D01-4DD4-9DDB-555E8F6C6C83}">
      <dgm:prSet/>
      <dgm:spPr/>
      <dgm:t>
        <a:bodyPr/>
        <a:lstStyle/>
        <a:p>
          <a:endParaRPr lang="en-IN"/>
        </a:p>
      </dgm:t>
    </dgm:pt>
    <dgm:pt modelId="{1BEE28C0-9304-4379-8524-8299CDD95EC8}" type="sibTrans" cxnId="{D7544903-9D01-4DD4-9DDB-555E8F6C6C83}">
      <dgm:prSet/>
      <dgm:spPr/>
      <dgm:t>
        <a:bodyPr/>
        <a:lstStyle/>
        <a:p>
          <a:endParaRPr lang="en-IN"/>
        </a:p>
      </dgm:t>
    </dgm:pt>
    <dgm:pt modelId="{E698DFE2-B6C6-4F3F-88D3-37F47F3E201C}">
      <dgm:prSet phldrT="[Text]"/>
      <dgm:spPr/>
      <dgm:t>
        <a:bodyPr/>
        <a:lstStyle/>
        <a:p>
          <a:r>
            <a:rPr lang="en-IN" dirty="0"/>
            <a:t>Be more able to</a:t>
          </a:r>
        </a:p>
      </dgm:t>
    </dgm:pt>
    <dgm:pt modelId="{FF47B5FB-2B16-45D7-8A8E-9F557FE5F1B2}" type="parTrans" cxnId="{BA35CE67-D05F-45B5-8CE2-707B0B22BE9E}">
      <dgm:prSet/>
      <dgm:spPr/>
      <dgm:t>
        <a:bodyPr/>
        <a:lstStyle/>
        <a:p>
          <a:endParaRPr lang="en-IN"/>
        </a:p>
      </dgm:t>
    </dgm:pt>
    <dgm:pt modelId="{0C0518FD-A2CF-438E-8C4E-CA22B086708F}" type="sibTrans" cxnId="{BA35CE67-D05F-45B5-8CE2-707B0B22BE9E}">
      <dgm:prSet/>
      <dgm:spPr/>
      <dgm:t>
        <a:bodyPr/>
        <a:lstStyle/>
        <a:p>
          <a:endParaRPr lang="en-IN"/>
        </a:p>
      </dgm:t>
    </dgm:pt>
    <dgm:pt modelId="{E333EC4E-89D2-4313-AD01-58654EE5EC55}">
      <dgm:prSet phldrT="[Text]"/>
      <dgm:spPr/>
      <dgm:t>
        <a:bodyPr/>
        <a:lstStyle/>
        <a:p>
          <a:r>
            <a:rPr lang="en-IN" dirty="0"/>
            <a:t>Look at the bigger picture while making decisions or reacting to various situations.</a:t>
          </a:r>
        </a:p>
      </dgm:t>
    </dgm:pt>
    <dgm:pt modelId="{E5FBA9B0-7D8D-4CBB-9925-0BD0B1C49CDB}" type="parTrans" cxnId="{DF0DDF7D-F360-45AA-9C45-36F3A1B7A732}">
      <dgm:prSet/>
      <dgm:spPr/>
      <dgm:t>
        <a:bodyPr/>
        <a:lstStyle/>
        <a:p>
          <a:endParaRPr lang="en-IN"/>
        </a:p>
      </dgm:t>
    </dgm:pt>
    <dgm:pt modelId="{5A420428-891D-436C-8421-FB0EC9C1BCAD}" type="sibTrans" cxnId="{DF0DDF7D-F360-45AA-9C45-36F3A1B7A732}">
      <dgm:prSet/>
      <dgm:spPr/>
      <dgm:t>
        <a:bodyPr/>
        <a:lstStyle/>
        <a:p>
          <a:endParaRPr lang="en-IN"/>
        </a:p>
      </dgm:t>
    </dgm:pt>
    <dgm:pt modelId="{0FC1745C-E2E9-44C2-816A-2B4483E094D6}">
      <dgm:prSet phldrT="[Text]"/>
      <dgm:spPr/>
      <dgm:t>
        <a:bodyPr/>
        <a:lstStyle/>
        <a:p>
          <a:r>
            <a:rPr lang="en-IN" dirty="0"/>
            <a:t>Lead with a complete understanding of the 7i model.</a:t>
          </a:r>
        </a:p>
      </dgm:t>
    </dgm:pt>
    <dgm:pt modelId="{7E1DE95D-2346-4E5E-98A1-08FB91D7A55F}" type="parTrans" cxnId="{7A0E5A20-7BB7-4075-B4A8-CC8B3ED7FAF4}">
      <dgm:prSet/>
      <dgm:spPr/>
      <dgm:t>
        <a:bodyPr/>
        <a:lstStyle/>
        <a:p>
          <a:endParaRPr lang="en-IN"/>
        </a:p>
      </dgm:t>
    </dgm:pt>
    <dgm:pt modelId="{421A66D1-F579-4E20-81F0-922C21DF01DD}" type="sibTrans" cxnId="{7A0E5A20-7BB7-4075-B4A8-CC8B3ED7FAF4}">
      <dgm:prSet/>
      <dgm:spPr/>
      <dgm:t>
        <a:bodyPr/>
        <a:lstStyle/>
        <a:p>
          <a:endParaRPr lang="en-IN"/>
        </a:p>
      </dgm:t>
    </dgm:pt>
    <dgm:pt modelId="{E6198C7A-B374-4EA8-827D-635E122F61DF}">
      <dgm:prSet phldrT="[Text]" custT="1"/>
      <dgm:spPr/>
      <dgm:t>
        <a:bodyPr/>
        <a:lstStyle/>
        <a:p>
          <a:r>
            <a:rPr lang="en-IN" sz="1300" dirty="0"/>
            <a:t>“As a  leader, I must take decisions based on a birds-eye view of any situation.”</a:t>
          </a:r>
        </a:p>
      </dgm:t>
    </dgm:pt>
    <dgm:pt modelId="{BD77FC60-1875-4AB1-B002-471EADAAF640}" type="parTrans" cxnId="{74DB9E43-1280-442C-B7D9-AC461B934B2A}">
      <dgm:prSet/>
      <dgm:spPr/>
      <dgm:t>
        <a:bodyPr/>
        <a:lstStyle/>
        <a:p>
          <a:endParaRPr lang="en-IN"/>
        </a:p>
      </dgm:t>
    </dgm:pt>
    <dgm:pt modelId="{445722CD-5558-4707-9D5C-6903F59BC179}" type="sibTrans" cxnId="{74DB9E43-1280-442C-B7D9-AC461B934B2A}">
      <dgm:prSet/>
      <dgm:spPr/>
      <dgm:t>
        <a:bodyPr/>
        <a:lstStyle/>
        <a:p>
          <a:endParaRPr lang="en-IN"/>
        </a:p>
      </dgm:t>
    </dgm:pt>
    <dgm:pt modelId="{5B524064-8CCC-4691-B4D4-573882CEBCBD}">
      <dgm:prSet phldrT="[Text]"/>
      <dgm:spPr/>
      <dgm:t>
        <a:bodyPr/>
        <a:lstStyle/>
        <a:p>
          <a:r>
            <a:rPr lang="en-IN" dirty="0"/>
            <a:t>Willing to explore different leadership styles for different situations.</a:t>
          </a:r>
        </a:p>
      </dgm:t>
    </dgm:pt>
    <dgm:pt modelId="{83A7C8F0-5944-443A-978C-A08F61B75D23}" type="parTrans" cxnId="{C2D34EC5-A638-4B47-8BEC-08213C8BA43B}">
      <dgm:prSet/>
      <dgm:spPr/>
      <dgm:t>
        <a:bodyPr/>
        <a:lstStyle/>
        <a:p>
          <a:endParaRPr lang="en-IN"/>
        </a:p>
      </dgm:t>
    </dgm:pt>
    <dgm:pt modelId="{B275A6CD-1B3E-4D34-814A-DAF50D561386}" type="sibTrans" cxnId="{C2D34EC5-A638-4B47-8BEC-08213C8BA43B}">
      <dgm:prSet/>
      <dgm:spPr/>
      <dgm:t>
        <a:bodyPr/>
        <a:lstStyle/>
        <a:p>
          <a:endParaRPr lang="en-IN"/>
        </a:p>
      </dgm:t>
    </dgm:pt>
    <dgm:pt modelId="{DB9CF1E7-013D-4DFB-9243-F1D76712405D}">
      <dgm:prSet phldrT="[Text]"/>
      <dgm:spPr/>
      <dgm:t>
        <a:bodyPr/>
        <a:lstStyle/>
        <a:p>
          <a:r>
            <a:rPr lang="en-IN" dirty="0"/>
            <a:t>Motivate teams to align themselves across functions.</a:t>
          </a:r>
        </a:p>
      </dgm:t>
    </dgm:pt>
    <dgm:pt modelId="{0166BD80-A9E7-496F-BD7E-C3FC1C4E8133}" type="parTrans" cxnId="{62EC2E04-990F-41E7-811F-942E692A2C43}">
      <dgm:prSet/>
      <dgm:spPr/>
      <dgm:t>
        <a:bodyPr/>
        <a:lstStyle/>
        <a:p>
          <a:endParaRPr lang="en-IN"/>
        </a:p>
      </dgm:t>
    </dgm:pt>
    <dgm:pt modelId="{571BD5C2-8779-4476-80C6-428AA2B1DDCE}" type="sibTrans" cxnId="{62EC2E04-990F-41E7-811F-942E692A2C43}">
      <dgm:prSet/>
      <dgm:spPr/>
      <dgm:t>
        <a:bodyPr/>
        <a:lstStyle/>
        <a:p>
          <a:endParaRPr lang="en-IN"/>
        </a:p>
      </dgm:t>
    </dgm:pt>
    <dgm:pt modelId="{F8647C8B-6158-4F7B-8399-EF76EB3C4402}">
      <dgm:prSet phldrT="[Text]"/>
      <dgm:spPr/>
      <dgm:t>
        <a:bodyPr/>
        <a:lstStyle/>
        <a:p>
          <a:r>
            <a:rPr lang="en-IN" dirty="0"/>
            <a:t>Recognize and acknowledge people wholeheartedly</a:t>
          </a:r>
        </a:p>
      </dgm:t>
    </dgm:pt>
    <dgm:pt modelId="{EAD0E5D1-7102-4327-9BC6-B4AB8B68ADF4}" type="parTrans" cxnId="{AC01AB3D-C02E-441D-A050-5ADAEC4006AE}">
      <dgm:prSet/>
      <dgm:spPr/>
    </dgm:pt>
    <dgm:pt modelId="{6BA73D9B-6EA1-431A-9DDB-76D97AB4FDB6}" type="sibTrans" cxnId="{AC01AB3D-C02E-441D-A050-5ADAEC4006AE}">
      <dgm:prSet/>
      <dgm:spPr/>
    </dgm:pt>
    <dgm:pt modelId="{B3B5BD04-2113-401B-9CEB-69D94B9EDF0E}" type="pres">
      <dgm:prSet presAssocID="{9C2CFBE6-43C8-404A-AAEF-EFFF80DD8E93}" presName="linear" presStyleCnt="0">
        <dgm:presLayoutVars>
          <dgm:dir/>
          <dgm:resizeHandles val="exact"/>
        </dgm:presLayoutVars>
      </dgm:prSet>
      <dgm:spPr/>
      <dgm:t>
        <a:bodyPr/>
        <a:lstStyle/>
        <a:p>
          <a:endParaRPr lang="en-US"/>
        </a:p>
      </dgm:t>
    </dgm:pt>
    <dgm:pt modelId="{01E55E45-893F-4AE7-BBF3-929037759C8C}" type="pres">
      <dgm:prSet presAssocID="{F59C4368-657F-4EDF-B422-3564A8F69CB6}" presName="comp" presStyleCnt="0"/>
      <dgm:spPr/>
    </dgm:pt>
    <dgm:pt modelId="{3FCE60AC-1CA7-44C5-9E5D-FB960F86F3B9}" type="pres">
      <dgm:prSet presAssocID="{F59C4368-657F-4EDF-B422-3564A8F69CB6}" presName="box" presStyleLbl="node1" presStyleIdx="0" presStyleCnt="3"/>
      <dgm:spPr/>
      <dgm:t>
        <a:bodyPr/>
        <a:lstStyle/>
        <a:p>
          <a:endParaRPr lang="en-US"/>
        </a:p>
      </dgm:t>
    </dgm:pt>
    <dgm:pt modelId="{6CD59207-DAB4-43A2-B1E2-77BFF3BF3515}" type="pres">
      <dgm:prSet presAssocID="{F59C4368-657F-4EDF-B422-3564A8F69CB6}"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t>
        <a:bodyPr/>
        <a:lstStyle/>
        <a:p>
          <a:endParaRPr lang="en-US"/>
        </a:p>
      </dgm:t>
    </dgm:pt>
    <dgm:pt modelId="{8F236E52-1011-4385-A120-982FA9D174FC}" type="pres">
      <dgm:prSet presAssocID="{F59C4368-657F-4EDF-B422-3564A8F69CB6}" presName="text" presStyleLbl="node1" presStyleIdx="0" presStyleCnt="3">
        <dgm:presLayoutVars>
          <dgm:bulletEnabled val="1"/>
        </dgm:presLayoutVars>
      </dgm:prSet>
      <dgm:spPr/>
      <dgm:t>
        <a:bodyPr/>
        <a:lstStyle/>
        <a:p>
          <a:endParaRPr lang="en-US"/>
        </a:p>
      </dgm:t>
    </dgm:pt>
    <dgm:pt modelId="{21F9CFC1-9959-4D2F-85EB-CC3188E67588}" type="pres">
      <dgm:prSet presAssocID="{F7D91E21-EAA7-4C81-B8B4-4074D0FB78D2}" presName="spacer" presStyleCnt="0"/>
      <dgm:spPr/>
    </dgm:pt>
    <dgm:pt modelId="{91CE7780-2BB1-4E5F-878E-31C9F9564F94}" type="pres">
      <dgm:prSet presAssocID="{256B0897-3044-4343-967D-57AC9AAADA16}" presName="comp" presStyleCnt="0"/>
      <dgm:spPr/>
    </dgm:pt>
    <dgm:pt modelId="{3168D621-40DC-4756-B524-827843190B69}" type="pres">
      <dgm:prSet presAssocID="{256B0897-3044-4343-967D-57AC9AAADA16}" presName="box" presStyleLbl="node1" presStyleIdx="1" presStyleCnt="3"/>
      <dgm:spPr/>
      <dgm:t>
        <a:bodyPr/>
        <a:lstStyle/>
        <a:p>
          <a:endParaRPr lang="en-US"/>
        </a:p>
      </dgm:t>
    </dgm:pt>
    <dgm:pt modelId="{B67FBE89-EAE0-428A-AF23-F6699E641EFF}" type="pres">
      <dgm:prSet presAssocID="{256B0897-3044-4343-967D-57AC9AAADA16}"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9BBE1E89-5BDE-4E37-B3EE-047B1F3F4C87}" type="pres">
      <dgm:prSet presAssocID="{256B0897-3044-4343-967D-57AC9AAADA16}" presName="text" presStyleLbl="node1" presStyleIdx="1" presStyleCnt="3">
        <dgm:presLayoutVars>
          <dgm:bulletEnabled val="1"/>
        </dgm:presLayoutVars>
      </dgm:prSet>
      <dgm:spPr/>
      <dgm:t>
        <a:bodyPr/>
        <a:lstStyle/>
        <a:p>
          <a:endParaRPr lang="en-US"/>
        </a:p>
      </dgm:t>
    </dgm:pt>
    <dgm:pt modelId="{6D4B7FA0-BD26-4923-A22E-1789BFB0D6A3}" type="pres">
      <dgm:prSet presAssocID="{AB29A730-79F7-4179-A8F6-60EDCEED0D0B}" presName="spacer" presStyleCnt="0"/>
      <dgm:spPr/>
    </dgm:pt>
    <dgm:pt modelId="{803F41D9-D585-4470-A6C8-32AC99CA9866}" type="pres">
      <dgm:prSet presAssocID="{E698DFE2-B6C6-4F3F-88D3-37F47F3E201C}" presName="comp" presStyleCnt="0"/>
      <dgm:spPr/>
    </dgm:pt>
    <dgm:pt modelId="{6A43FF6F-4968-4E5E-90F1-1D90D0665155}" type="pres">
      <dgm:prSet presAssocID="{E698DFE2-B6C6-4F3F-88D3-37F47F3E201C}" presName="box" presStyleLbl="node1" presStyleIdx="2" presStyleCnt="3"/>
      <dgm:spPr/>
      <dgm:t>
        <a:bodyPr/>
        <a:lstStyle/>
        <a:p>
          <a:endParaRPr lang="en-US"/>
        </a:p>
      </dgm:t>
    </dgm:pt>
    <dgm:pt modelId="{588A4EDD-067D-4BB3-953D-1039C21EC352}" type="pres">
      <dgm:prSet presAssocID="{E698DFE2-B6C6-4F3F-88D3-37F47F3E201C}"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t>
        <a:bodyPr/>
        <a:lstStyle/>
        <a:p>
          <a:endParaRPr lang="en-US"/>
        </a:p>
      </dgm:t>
    </dgm:pt>
    <dgm:pt modelId="{7E4AB7B8-A6F0-499E-AC69-798D7C1735B3}" type="pres">
      <dgm:prSet presAssocID="{E698DFE2-B6C6-4F3F-88D3-37F47F3E201C}" presName="text" presStyleLbl="node1" presStyleIdx="2" presStyleCnt="3">
        <dgm:presLayoutVars>
          <dgm:bulletEnabled val="1"/>
        </dgm:presLayoutVars>
      </dgm:prSet>
      <dgm:spPr/>
      <dgm:t>
        <a:bodyPr/>
        <a:lstStyle/>
        <a:p>
          <a:endParaRPr lang="en-US"/>
        </a:p>
      </dgm:t>
    </dgm:pt>
  </dgm:ptLst>
  <dgm:cxnLst>
    <dgm:cxn modelId="{D99250DE-021D-4528-97BB-B39325E07B01}" type="presOf" srcId="{29283F53-49E5-4A6B-A959-FAEDEC168C0F}" destId="{3168D621-40DC-4756-B524-827843190B69}" srcOrd="0" destOrd="1" presId="urn:microsoft.com/office/officeart/2005/8/layout/vList4"/>
    <dgm:cxn modelId="{DE3A494A-5CFB-4DF3-9090-D21320BA802C}" type="presOf" srcId="{C688F7D3-2E63-4EDD-91A0-CE36CDC6A3E0}" destId="{8F236E52-1011-4385-A120-982FA9D174FC}" srcOrd="1" destOrd="1" presId="urn:microsoft.com/office/officeart/2005/8/layout/vList4"/>
    <dgm:cxn modelId="{730A559E-6F84-46E9-AF1A-B1C26759574D}" type="presOf" srcId="{0FC1745C-E2E9-44C2-816A-2B4483E094D6}" destId="{6A43FF6F-4968-4E5E-90F1-1D90D0665155}" srcOrd="0" destOrd="3" presId="urn:microsoft.com/office/officeart/2005/8/layout/vList4"/>
    <dgm:cxn modelId="{A36E57B8-7CB3-443F-8EDE-8C45BC120059}" srcId="{F59C4368-657F-4EDF-B422-3564A8F69CB6}" destId="{C688F7D3-2E63-4EDD-91A0-CE36CDC6A3E0}" srcOrd="0" destOrd="0" parTransId="{F0C07194-9FD4-4F19-B87E-BC50E3428475}" sibTransId="{0317B30E-A48C-4A63-8E65-54600FD59591}"/>
    <dgm:cxn modelId="{1A1DBC7E-0237-47C1-A774-F256A0237BA0}" type="presOf" srcId="{29283F53-49E5-4A6B-A959-FAEDEC168C0F}" destId="{9BBE1E89-5BDE-4E37-B3EE-047B1F3F4C87}" srcOrd="1" destOrd="1" presId="urn:microsoft.com/office/officeart/2005/8/layout/vList4"/>
    <dgm:cxn modelId="{EB97CF1B-F64D-4913-B0F9-C0D4C777BDEF}" type="presOf" srcId="{E698DFE2-B6C6-4F3F-88D3-37F47F3E201C}" destId="{7E4AB7B8-A6F0-499E-AC69-798D7C1735B3}" srcOrd="1" destOrd="0" presId="urn:microsoft.com/office/officeart/2005/8/layout/vList4"/>
    <dgm:cxn modelId="{7A0E5A20-7BB7-4075-B4A8-CC8B3ED7FAF4}" srcId="{E698DFE2-B6C6-4F3F-88D3-37F47F3E201C}" destId="{0FC1745C-E2E9-44C2-816A-2B4483E094D6}" srcOrd="2" destOrd="0" parTransId="{7E1DE95D-2346-4E5E-98A1-08FB91D7A55F}" sibTransId="{421A66D1-F579-4E20-81F0-922C21DF01DD}"/>
    <dgm:cxn modelId="{80D365FF-47BD-42D5-9AC1-E8370907299A}" type="presOf" srcId="{5B524064-8CCC-4691-B4D4-573882CEBCBD}" destId="{3168D621-40DC-4756-B524-827843190B69}" srcOrd="0" destOrd="3" presId="urn:microsoft.com/office/officeart/2005/8/layout/vList4"/>
    <dgm:cxn modelId="{2EE6A091-2BDF-467C-9CA1-93D7F0F3CDFC}" srcId="{9C2CFBE6-43C8-404A-AAEF-EFFF80DD8E93}" destId="{F59C4368-657F-4EDF-B422-3564A8F69CB6}" srcOrd="0" destOrd="0" parTransId="{C0F72EB1-E069-446A-8660-13D54499694E}" sibTransId="{F7D91E21-EAA7-4C81-B8B4-4074D0FB78D2}"/>
    <dgm:cxn modelId="{DAA68E55-763D-41B7-B467-293F96C11C0A}" type="presOf" srcId="{5B524064-8CCC-4691-B4D4-573882CEBCBD}" destId="{9BBE1E89-5BDE-4E37-B3EE-047B1F3F4C87}" srcOrd="1" destOrd="3" presId="urn:microsoft.com/office/officeart/2005/8/layout/vList4"/>
    <dgm:cxn modelId="{F97C78D4-3824-4D09-B1B1-52B76622E19B}" type="presOf" srcId="{E333EC4E-89D2-4313-AD01-58654EE5EC55}" destId="{6A43FF6F-4968-4E5E-90F1-1D90D0665155}" srcOrd="0" destOrd="1" presId="urn:microsoft.com/office/officeart/2005/8/layout/vList4"/>
    <dgm:cxn modelId="{8D3F81F0-3A94-4107-9BFF-78F54F00F193}" type="presOf" srcId="{C688F7D3-2E63-4EDD-91A0-CE36CDC6A3E0}" destId="{3FCE60AC-1CA7-44C5-9E5D-FB960F86F3B9}" srcOrd="0" destOrd="1" presId="urn:microsoft.com/office/officeart/2005/8/layout/vList4"/>
    <dgm:cxn modelId="{A859324E-79ED-4E27-86E6-C7AE9EF29C5C}" type="presOf" srcId="{256B0897-3044-4343-967D-57AC9AAADA16}" destId="{3168D621-40DC-4756-B524-827843190B69}" srcOrd="0" destOrd="0" presId="urn:microsoft.com/office/officeart/2005/8/layout/vList4"/>
    <dgm:cxn modelId="{BA35CE67-D05F-45B5-8CE2-707B0B22BE9E}" srcId="{9C2CFBE6-43C8-404A-AAEF-EFFF80DD8E93}" destId="{E698DFE2-B6C6-4F3F-88D3-37F47F3E201C}" srcOrd="2" destOrd="0" parTransId="{FF47B5FB-2B16-45D7-8A8E-9F557FE5F1B2}" sibTransId="{0C0518FD-A2CF-438E-8C4E-CA22B086708F}"/>
    <dgm:cxn modelId="{C2D34EC5-A638-4B47-8BEC-08213C8BA43B}" srcId="{256B0897-3044-4343-967D-57AC9AAADA16}" destId="{5B524064-8CCC-4691-B4D4-573882CEBCBD}" srcOrd="2" destOrd="0" parTransId="{83A7C8F0-5944-443A-978C-A08F61B75D23}" sibTransId="{B275A6CD-1B3E-4D34-814A-DAF50D561386}"/>
    <dgm:cxn modelId="{D7544903-9D01-4DD4-9DDB-555E8F6C6C83}" srcId="{256B0897-3044-4343-967D-57AC9AAADA16}" destId="{EB49D39B-954C-4B45-818B-A95FD37F8008}" srcOrd="1" destOrd="0" parTransId="{2871161B-4AEA-48E2-BA53-0440D32260D7}" sibTransId="{1BEE28C0-9304-4379-8524-8299CDD95EC8}"/>
    <dgm:cxn modelId="{96CB1A29-A579-4B69-A36E-52A42EB30A40}" type="presOf" srcId="{EB49D39B-954C-4B45-818B-A95FD37F8008}" destId="{3168D621-40DC-4756-B524-827843190B69}" srcOrd="0" destOrd="2" presId="urn:microsoft.com/office/officeart/2005/8/layout/vList4"/>
    <dgm:cxn modelId="{DF0DDF7D-F360-45AA-9C45-36F3A1B7A732}" srcId="{E698DFE2-B6C6-4F3F-88D3-37F47F3E201C}" destId="{E333EC4E-89D2-4313-AD01-58654EE5EC55}" srcOrd="0" destOrd="0" parTransId="{E5FBA9B0-7D8D-4CBB-9925-0BD0B1C49CDB}" sibTransId="{5A420428-891D-436C-8421-FB0EC9C1BCAD}"/>
    <dgm:cxn modelId="{BCB1F9BE-4F1B-4B18-932B-DACAB27316DB}" type="presOf" srcId="{F8647C8B-6158-4F7B-8399-EF76EB3C4402}" destId="{6A43FF6F-4968-4E5E-90F1-1D90D0665155}" srcOrd="0" destOrd="4" presId="urn:microsoft.com/office/officeart/2005/8/layout/vList4"/>
    <dgm:cxn modelId="{C19DBA73-FFA8-4C3B-B424-73B222FFF99A}" srcId="{256B0897-3044-4343-967D-57AC9AAADA16}" destId="{29283F53-49E5-4A6B-A959-FAEDEC168C0F}" srcOrd="0" destOrd="0" parTransId="{D3C7DAE0-5376-48C5-BFAC-59374DAA0D40}" sibTransId="{2B85BA80-DA90-418D-B68E-802D7FFEBF5B}"/>
    <dgm:cxn modelId="{E6FE04B3-5B4A-45C1-AFB6-985538309D44}" type="presOf" srcId="{E6198C7A-B374-4EA8-827D-635E122F61DF}" destId="{8F236E52-1011-4385-A120-982FA9D174FC}" srcOrd="1" destOrd="3" presId="urn:microsoft.com/office/officeart/2005/8/layout/vList4"/>
    <dgm:cxn modelId="{34493C31-72E6-4976-9E9C-6F23BD0352E0}" type="presOf" srcId="{9C2CFBE6-43C8-404A-AAEF-EFFF80DD8E93}" destId="{B3B5BD04-2113-401B-9CEB-69D94B9EDF0E}" srcOrd="0" destOrd="0" presId="urn:microsoft.com/office/officeart/2005/8/layout/vList4"/>
    <dgm:cxn modelId="{9E64BD3B-A111-42DF-9086-C9808793D6A7}" type="presOf" srcId="{E698DFE2-B6C6-4F3F-88D3-37F47F3E201C}" destId="{6A43FF6F-4968-4E5E-90F1-1D90D0665155}" srcOrd="0" destOrd="0" presId="urn:microsoft.com/office/officeart/2005/8/layout/vList4"/>
    <dgm:cxn modelId="{FE78A1B5-A52E-4C62-8513-41B64B0697AC}" type="presOf" srcId="{F8647C8B-6158-4F7B-8399-EF76EB3C4402}" destId="{7E4AB7B8-A6F0-499E-AC69-798D7C1735B3}" srcOrd="1" destOrd="4" presId="urn:microsoft.com/office/officeart/2005/8/layout/vList4"/>
    <dgm:cxn modelId="{74DB9E43-1280-442C-B7D9-AC461B934B2A}" srcId="{F59C4368-657F-4EDF-B422-3564A8F69CB6}" destId="{E6198C7A-B374-4EA8-827D-635E122F61DF}" srcOrd="2" destOrd="0" parTransId="{BD77FC60-1875-4AB1-B002-471EADAAF640}" sibTransId="{445722CD-5558-4707-9D5C-6903F59BC179}"/>
    <dgm:cxn modelId="{653B2B2D-E103-49FD-9921-EBB10F8FF611}" type="presOf" srcId="{304E0157-DF44-4A82-8629-D2B5DDBF9384}" destId="{8F236E52-1011-4385-A120-982FA9D174FC}" srcOrd="1" destOrd="2" presId="urn:microsoft.com/office/officeart/2005/8/layout/vList4"/>
    <dgm:cxn modelId="{725D4583-C745-4691-9D2E-D941588B2958}" type="presOf" srcId="{E6198C7A-B374-4EA8-827D-635E122F61DF}" destId="{3FCE60AC-1CA7-44C5-9E5D-FB960F86F3B9}" srcOrd="0" destOrd="3" presId="urn:microsoft.com/office/officeart/2005/8/layout/vList4"/>
    <dgm:cxn modelId="{1D0D884E-F617-4117-B7D5-F240A425F867}" type="presOf" srcId="{EB49D39B-954C-4B45-818B-A95FD37F8008}" destId="{9BBE1E89-5BDE-4E37-B3EE-047B1F3F4C87}" srcOrd="1" destOrd="2" presId="urn:microsoft.com/office/officeart/2005/8/layout/vList4"/>
    <dgm:cxn modelId="{356A0235-F4FD-443A-BB9B-AE39679AAF6D}" type="presOf" srcId="{F59C4368-657F-4EDF-B422-3564A8F69CB6}" destId="{3FCE60AC-1CA7-44C5-9E5D-FB960F86F3B9}" srcOrd="0" destOrd="0" presId="urn:microsoft.com/office/officeart/2005/8/layout/vList4"/>
    <dgm:cxn modelId="{413CCDD1-D8A3-4D37-9279-D7A74610BB83}" type="presOf" srcId="{256B0897-3044-4343-967D-57AC9AAADA16}" destId="{9BBE1E89-5BDE-4E37-B3EE-047B1F3F4C87}" srcOrd="1" destOrd="0" presId="urn:microsoft.com/office/officeart/2005/8/layout/vList4"/>
    <dgm:cxn modelId="{23FAEFCB-6E08-4F39-87BC-E337994A60FB}" type="presOf" srcId="{304E0157-DF44-4A82-8629-D2B5DDBF9384}" destId="{3FCE60AC-1CA7-44C5-9E5D-FB960F86F3B9}" srcOrd="0" destOrd="2" presId="urn:microsoft.com/office/officeart/2005/8/layout/vList4"/>
    <dgm:cxn modelId="{C5274AA9-9794-46EB-92F1-BBA10C90E654}" type="presOf" srcId="{F59C4368-657F-4EDF-B422-3564A8F69CB6}" destId="{8F236E52-1011-4385-A120-982FA9D174FC}" srcOrd="1" destOrd="0" presId="urn:microsoft.com/office/officeart/2005/8/layout/vList4"/>
    <dgm:cxn modelId="{B9895C5A-C0C9-46B3-9BC5-D06910F1E669}" type="presOf" srcId="{0FC1745C-E2E9-44C2-816A-2B4483E094D6}" destId="{7E4AB7B8-A6F0-499E-AC69-798D7C1735B3}" srcOrd="1" destOrd="3" presId="urn:microsoft.com/office/officeart/2005/8/layout/vList4"/>
    <dgm:cxn modelId="{24F0E83E-29A5-4556-AA8B-68F98B31D395}" type="presOf" srcId="{E333EC4E-89D2-4313-AD01-58654EE5EC55}" destId="{7E4AB7B8-A6F0-499E-AC69-798D7C1735B3}" srcOrd="1" destOrd="1" presId="urn:microsoft.com/office/officeart/2005/8/layout/vList4"/>
    <dgm:cxn modelId="{9B1EC8CF-D3D3-4D8A-953F-B60BD2C9B6F3}" type="presOf" srcId="{DB9CF1E7-013D-4DFB-9243-F1D76712405D}" destId="{6A43FF6F-4968-4E5E-90F1-1D90D0665155}" srcOrd="0" destOrd="2" presId="urn:microsoft.com/office/officeart/2005/8/layout/vList4"/>
    <dgm:cxn modelId="{62EC2E04-990F-41E7-811F-942E692A2C43}" srcId="{E698DFE2-B6C6-4F3F-88D3-37F47F3E201C}" destId="{DB9CF1E7-013D-4DFB-9243-F1D76712405D}" srcOrd="1" destOrd="0" parTransId="{0166BD80-A9E7-496F-BD7E-C3FC1C4E8133}" sibTransId="{571BD5C2-8779-4476-80C6-428AA2B1DDCE}"/>
    <dgm:cxn modelId="{3F911911-C43B-4524-BAFE-B46B6976C4A2}" type="presOf" srcId="{DB9CF1E7-013D-4DFB-9243-F1D76712405D}" destId="{7E4AB7B8-A6F0-499E-AC69-798D7C1735B3}" srcOrd="1" destOrd="2" presId="urn:microsoft.com/office/officeart/2005/8/layout/vList4"/>
    <dgm:cxn modelId="{AC01AB3D-C02E-441D-A050-5ADAEC4006AE}" srcId="{E698DFE2-B6C6-4F3F-88D3-37F47F3E201C}" destId="{F8647C8B-6158-4F7B-8399-EF76EB3C4402}" srcOrd="3" destOrd="0" parTransId="{EAD0E5D1-7102-4327-9BC6-B4AB8B68ADF4}" sibTransId="{6BA73D9B-6EA1-431A-9DDB-76D97AB4FDB6}"/>
    <dgm:cxn modelId="{2BE0DC99-175F-4171-8613-B96A79343914}" srcId="{9C2CFBE6-43C8-404A-AAEF-EFFF80DD8E93}" destId="{256B0897-3044-4343-967D-57AC9AAADA16}" srcOrd="1" destOrd="0" parTransId="{AA22CD63-6CE8-4D5C-98AB-3B82279EDE62}" sibTransId="{AB29A730-79F7-4179-A8F6-60EDCEED0D0B}"/>
    <dgm:cxn modelId="{3A29676A-0E26-4F01-AC0A-3E644B2540BF}" srcId="{F59C4368-657F-4EDF-B422-3564A8F69CB6}" destId="{304E0157-DF44-4A82-8629-D2B5DDBF9384}" srcOrd="1" destOrd="0" parTransId="{FD9AC8A4-23A4-4BD4-962A-A84D8C17AE84}" sibTransId="{AEC4E0B3-745F-4797-A1AA-0B32802B5D9C}"/>
    <dgm:cxn modelId="{A040101B-8D0C-49AC-A612-63EFADF7D93A}" type="presParOf" srcId="{B3B5BD04-2113-401B-9CEB-69D94B9EDF0E}" destId="{01E55E45-893F-4AE7-BBF3-929037759C8C}" srcOrd="0" destOrd="0" presId="urn:microsoft.com/office/officeart/2005/8/layout/vList4"/>
    <dgm:cxn modelId="{A1EBB73F-4BE9-42D8-B0D7-5A220DEC2774}" type="presParOf" srcId="{01E55E45-893F-4AE7-BBF3-929037759C8C}" destId="{3FCE60AC-1CA7-44C5-9E5D-FB960F86F3B9}" srcOrd="0" destOrd="0" presId="urn:microsoft.com/office/officeart/2005/8/layout/vList4"/>
    <dgm:cxn modelId="{8E8B62D4-3078-497D-9633-580AA955F935}" type="presParOf" srcId="{01E55E45-893F-4AE7-BBF3-929037759C8C}" destId="{6CD59207-DAB4-43A2-B1E2-77BFF3BF3515}" srcOrd="1" destOrd="0" presId="urn:microsoft.com/office/officeart/2005/8/layout/vList4"/>
    <dgm:cxn modelId="{2F6EE69B-80A6-4B43-8523-49396B8670C1}" type="presParOf" srcId="{01E55E45-893F-4AE7-BBF3-929037759C8C}" destId="{8F236E52-1011-4385-A120-982FA9D174FC}" srcOrd="2" destOrd="0" presId="urn:microsoft.com/office/officeart/2005/8/layout/vList4"/>
    <dgm:cxn modelId="{DB15391C-4DC1-45AD-B898-827D1C2D793D}" type="presParOf" srcId="{B3B5BD04-2113-401B-9CEB-69D94B9EDF0E}" destId="{21F9CFC1-9959-4D2F-85EB-CC3188E67588}" srcOrd="1" destOrd="0" presId="urn:microsoft.com/office/officeart/2005/8/layout/vList4"/>
    <dgm:cxn modelId="{31880F31-942F-4C62-A9EE-89F7E2415D6E}" type="presParOf" srcId="{B3B5BD04-2113-401B-9CEB-69D94B9EDF0E}" destId="{91CE7780-2BB1-4E5F-878E-31C9F9564F94}" srcOrd="2" destOrd="0" presId="urn:microsoft.com/office/officeart/2005/8/layout/vList4"/>
    <dgm:cxn modelId="{B21CC25E-6E39-4959-A4BF-7B0564E99748}" type="presParOf" srcId="{91CE7780-2BB1-4E5F-878E-31C9F9564F94}" destId="{3168D621-40DC-4756-B524-827843190B69}" srcOrd="0" destOrd="0" presId="urn:microsoft.com/office/officeart/2005/8/layout/vList4"/>
    <dgm:cxn modelId="{51011488-4DB0-4A8D-8079-4D4E884579C7}" type="presParOf" srcId="{91CE7780-2BB1-4E5F-878E-31C9F9564F94}" destId="{B67FBE89-EAE0-428A-AF23-F6699E641EFF}" srcOrd="1" destOrd="0" presId="urn:microsoft.com/office/officeart/2005/8/layout/vList4"/>
    <dgm:cxn modelId="{BAFC95C2-E48C-4784-B5BA-14FA67A91D4B}" type="presParOf" srcId="{91CE7780-2BB1-4E5F-878E-31C9F9564F94}" destId="{9BBE1E89-5BDE-4E37-B3EE-047B1F3F4C87}" srcOrd="2" destOrd="0" presId="urn:microsoft.com/office/officeart/2005/8/layout/vList4"/>
    <dgm:cxn modelId="{B4B05A06-D159-481E-B6B7-FFEDF075671E}" type="presParOf" srcId="{B3B5BD04-2113-401B-9CEB-69D94B9EDF0E}" destId="{6D4B7FA0-BD26-4923-A22E-1789BFB0D6A3}" srcOrd="3" destOrd="0" presId="urn:microsoft.com/office/officeart/2005/8/layout/vList4"/>
    <dgm:cxn modelId="{548492E4-6352-492A-B350-53786B3348AE}" type="presParOf" srcId="{B3B5BD04-2113-401B-9CEB-69D94B9EDF0E}" destId="{803F41D9-D585-4470-A6C8-32AC99CA9866}" srcOrd="4" destOrd="0" presId="urn:microsoft.com/office/officeart/2005/8/layout/vList4"/>
    <dgm:cxn modelId="{2812B800-564E-4561-B5F8-6BB64E26CDE5}" type="presParOf" srcId="{803F41D9-D585-4470-A6C8-32AC99CA9866}" destId="{6A43FF6F-4968-4E5E-90F1-1D90D0665155}" srcOrd="0" destOrd="0" presId="urn:microsoft.com/office/officeart/2005/8/layout/vList4"/>
    <dgm:cxn modelId="{5439FF44-F7F3-4EEE-9B86-50FDD56D5833}" type="presParOf" srcId="{803F41D9-D585-4470-A6C8-32AC99CA9866}" destId="{588A4EDD-067D-4BB3-953D-1039C21EC352}" srcOrd="1" destOrd="0" presId="urn:microsoft.com/office/officeart/2005/8/layout/vList4"/>
    <dgm:cxn modelId="{6C847BE2-20B0-49AB-8EF2-40776B0F9849}" type="presParOf" srcId="{803F41D9-D585-4470-A6C8-32AC99CA9866}" destId="{7E4AB7B8-A6F0-499E-AC69-798D7C1735B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F6E100-BCC7-4F93-9307-80AEDBBE9EAC}" type="doc">
      <dgm:prSet loTypeId="urn:microsoft.com/office/officeart/2011/layout/CircleProcess#2" loCatId="process" qsTypeId="urn:microsoft.com/office/officeart/2005/8/quickstyle/simple1" qsCatId="simple" csTypeId="urn:microsoft.com/office/officeart/2005/8/colors/colorful4" csCatId="colorful" phldr="1"/>
      <dgm:spPr/>
      <dgm:t>
        <a:bodyPr/>
        <a:lstStyle/>
        <a:p>
          <a:endParaRPr lang="en-IN"/>
        </a:p>
      </dgm:t>
    </dgm:pt>
    <dgm:pt modelId="{48E53D0C-7E54-47A6-806E-7350D2996383}">
      <dgm:prSet phldrT="[Text]"/>
      <dgm:spPr/>
      <dgm:t>
        <a:bodyPr/>
        <a:lstStyle/>
        <a:p>
          <a:r>
            <a:rPr lang="en-IN" b="1" dirty="0"/>
            <a:t>2 Day Leading the Way Workshop </a:t>
          </a:r>
        </a:p>
      </dgm:t>
    </dgm:pt>
    <dgm:pt modelId="{6DB647AF-E4A6-4798-BBFF-C1860444DE0A}" type="parTrans" cxnId="{1D3AEC8C-BF04-4AAC-8868-4D8AC2C812E8}">
      <dgm:prSet/>
      <dgm:spPr/>
      <dgm:t>
        <a:bodyPr/>
        <a:lstStyle/>
        <a:p>
          <a:endParaRPr lang="en-IN"/>
        </a:p>
      </dgm:t>
    </dgm:pt>
    <dgm:pt modelId="{693369E0-C294-4DE8-A5B3-CAF426CF186A}" type="sibTrans" cxnId="{1D3AEC8C-BF04-4AAC-8868-4D8AC2C812E8}">
      <dgm:prSet/>
      <dgm:spPr/>
      <dgm:t>
        <a:bodyPr/>
        <a:lstStyle/>
        <a:p>
          <a:endParaRPr lang="en-IN"/>
        </a:p>
      </dgm:t>
    </dgm:pt>
    <dgm:pt modelId="{E7A1A4F0-EC23-47DF-BD3E-4108329E6114}">
      <dgm:prSet phldrT="[Text]"/>
      <dgm:spPr/>
      <dgm:t>
        <a:bodyPr/>
        <a:lstStyle/>
        <a:p>
          <a:r>
            <a:rPr lang="en-IN" b="1" dirty="0"/>
            <a:t>ACE Teams Month</a:t>
          </a:r>
        </a:p>
      </dgm:t>
    </dgm:pt>
    <dgm:pt modelId="{1F8D44C5-4BE2-4CC1-8FB5-0B378DDB204B}" type="parTrans" cxnId="{E28564FE-0FAD-4C51-9DCB-F33B3F4520E4}">
      <dgm:prSet/>
      <dgm:spPr/>
      <dgm:t>
        <a:bodyPr/>
        <a:lstStyle/>
        <a:p>
          <a:endParaRPr lang="en-IN"/>
        </a:p>
      </dgm:t>
    </dgm:pt>
    <dgm:pt modelId="{DC76EE15-B66C-4304-9EA8-FC3C3F79D47B}" type="sibTrans" cxnId="{E28564FE-0FAD-4C51-9DCB-F33B3F4520E4}">
      <dgm:prSet/>
      <dgm:spPr/>
      <dgm:t>
        <a:bodyPr/>
        <a:lstStyle/>
        <a:p>
          <a:endParaRPr lang="en-IN"/>
        </a:p>
      </dgm:t>
    </dgm:pt>
    <dgm:pt modelId="{A2269DB5-7048-4C78-9549-7CCE4F7407BA}">
      <dgm:prSet/>
      <dgm:spPr/>
      <dgm:t>
        <a:bodyPr/>
        <a:lstStyle/>
        <a:p>
          <a:r>
            <a:rPr lang="en-IN" dirty="0"/>
            <a:t>Wrap up and Share!</a:t>
          </a:r>
        </a:p>
      </dgm:t>
    </dgm:pt>
    <dgm:pt modelId="{3F123C61-DC3A-4240-A40B-32311A1FEBA6}" type="parTrans" cxnId="{8C9516BF-CF81-4108-9BEE-C7533F02C999}">
      <dgm:prSet/>
      <dgm:spPr/>
      <dgm:t>
        <a:bodyPr/>
        <a:lstStyle/>
        <a:p>
          <a:endParaRPr lang="en-IN"/>
        </a:p>
      </dgm:t>
    </dgm:pt>
    <dgm:pt modelId="{4584BD8A-22D3-4662-B91F-C3A5EFA0CBF6}" type="sibTrans" cxnId="{8C9516BF-CF81-4108-9BEE-C7533F02C999}">
      <dgm:prSet/>
      <dgm:spPr/>
      <dgm:t>
        <a:bodyPr/>
        <a:lstStyle/>
        <a:p>
          <a:endParaRPr lang="en-IN"/>
        </a:p>
      </dgm:t>
    </dgm:pt>
    <dgm:pt modelId="{CFF3B797-2276-463B-8D29-83F425901326}">
      <dgm:prSet phldrT="[Text]"/>
      <dgm:spPr/>
      <dgm:t>
        <a:bodyPr/>
        <a:lstStyle/>
        <a:p>
          <a:r>
            <a:rPr lang="en-IN" b="1" dirty="0"/>
            <a:t>2 Day A</a:t>
          </a:r>
          <a:r>
            <a:rPr lang="en-US" b="1" dirty="0"/>
            <a:t>c</a:t>
          </a:r>
          <a:r>
            <a:rPr lang="en-IN" b="1" dirty="0"/>
            <a:t>e Teams Workshops</a:t>
          </a:r>
        </a:p>
      </dgm:t>
    </dgm:pt>
    <dgm:pt modelId="{CE275100-049E-431F-8013-9D6F93B87969}" type="sibTrans" cxnId="{21582D50-4D79-4593-9AC6-40F91627D469}">
      <dgm:prSet/>
      <dgm:spPr/>
      <dgm:t>
        <a:bodyPr/>
        <a:lstStyle/>
        <a:p>
          <a:endParaRPr lang="en-IN"/>
        </a:p>
      </dgm:t>
    </dgm:pt>
    <dgm:pt modelId="{27824658-0B2E-4614-ABD4-0F8671DC93BB}" type="parTrans" cxnId="{21582D50-4D79-4593-9AC6-40F91627D469}">
      <dgm:prSet/>
      <dgm:spPr/>
      <dgm:t>
        <a:bodyPr/>
        <a:lstStyle/>
        <a:p>
          <a:endParaRPr lang="en-IN"/>
        </a:p>
      </dgm:t>
    </dgm:pt>
    <dgm:pt modelId="{6F0B9451-C929-416B-9D96-8298AB3B815E}" type="pres">
      <dgm:prSet presAssocID="{9CF6E100-BCC7-4F93-9307-80AEDBBE9EAC}" presName="Name0" presStyleCnt="0">
        <dgm:presLayoutVars>
          <dgm:chMax val="11"/>
          <dgm:chPref val="11"/>
          <dgm:dir/>
          <dgm:resizeHandles/>
        </dgm:presLayoutVars>
      </dgm:prSet>
      <dgm:spPr/>
      <dgm:t>
        <a:bodyPr/>
        <a:lstStyle/>
        <a:p>
          <a:endParaRPr lang="en-US"/>
        </a:p>
      </dgm:t>
    </dgm:pt>
    <dgm:pt modelId="{6C912140-D078-4D64-85C2-17A916768723}" type="pres">
      <dgm:prSet presAssocID="{A2269DB5-7048-4C78-9549-7CCE4F7407BA}" presName="Accent4" presStyleCnt="0"/>
      <dgm:spPr/>
    </dgm:pt>
    <dgm:pt modelId="{B739F424-1A97-4C97-8FB3-AEF7DBCD2877}" type="pres">
      <dgm:prSet presAssocID="{A2269DB5-7048-4C78-9549-7CCE4F7407BA}" presName="Accent" presStyleLbl="node1" presStyleIdx="0" presStyleCnt="4"/>
      <dgm:spPr/>
    </dgm:pt>
    <dgm:pt modelId="{116D89AF-2A88-4C04-9E85-BF6B770D03A8}" type="pres">
      <dgm:prSet presAssocID="{A2269DB5-7048-4C78-9549-7CCE4F7407BA}" presName="ParentBackground4" presStyleCnt="0"/>
      <dgm:spPr/>
    </dgm:pt>
    <dgm:pt modelId="{20008E21-F28E-4EA1-8C60-A394F7561360}" type="pres">
      <dgm:prSet presAssocID="{A2269DB5-7048-4C78-9549-7CCE4F7407BA}" presName="ParentBackground" presStyleLbl="fgAcc1" presStyleIdx="0" presStyleCnt="4"/>
      <dgm:spPr/>
      <dgm:t>
        <a:bodyPr/>
        <a:lstStyle/>
        <a:p>
          <a:endParaRPr lang="en-US"/>
        </a:p>
      </dgm:t>
    </dgm:pt>
    <dgm:pt modelId="{D0AAD457-B128-4170-80CF-DF27668AFFBE}" type="pres">
      <dgm:prSet presAssocID="{A2269DB5-7048-4C78-9549-7CCE4F7407BA}" presName="Parent4" presStyleLbl="revTx" presStyleIdx="0" presStyleCnt="0">
        <dgm:presLayoutVars>
          <dgm:chMax val="1"/>
          <dgm:chPref val="1"/>
          <dgm:bulletEnabled val="1"/>
        </dgm:presLayoutVars>
      </dgm:prSet>
      <dgm:spPr/>
      <dgm:t>
        <a:bodyPr/>
        <a:lstStyle/>
        <a:p>
          <a:endParaRPr lang="en-US"/>
        </a:p>
      </dgm:t>
    </dgm:pt>
    <dgm:pt modelId="{4E0536EA-46A1-4458-AE8D-E65548ED66C9}" type="pres">
      <dgm:prSet presAssocID="{E7A1A4F0-EC23-47DF-BD3E-4108329E6114}" presName="Accent3" presStyleCnt="0"/>
      <dgm:spPr/>
    </dgm:pt>
    <dgm:pt modelId="{42F92B5A-D58B-43A4-AC0F-4868827876CE}" type="pres">
      <dgm:prSet presAssocID="{E7A1A4F0-EC23-47DF-BD3E-4108329E6114}" presName="Accent" presStyleLbl="node1" presStyleIdx="1" presStyleCnt="4"/>
      <dgm:spPr/>
    </dgm:pt>
    <dgm:pt modelId="{8D2049F3-68D5-491C-B263-385DECDA9042}" type="pres">
      <dgm:prSet presAssocID="{E7A1A4F0-EC23-47DF-BD3E-4108329E6114}" presName="ParentBackground3" presStyleCnt="0"/>
      <dgm:spPr/>
    </dgm:pt>
    <dgm:pt modelId="{685F0C43-CB66-42E2-B6B8-5EE399712090}" type="pres">
      <dgm:prSet presAssocID="{E7A1A4F0-EC23-47DF-BD3E-4108329E6114}" presName="ParentBackground" presStyleLbl="fgAcc1" presStyleIdx="1" presStyleCnt="4"/>
      <dgm:spPr/>
      <dgm:t>
        <a:bodyPr/>
        <a:lstStyle/>
        <a:p>
          <a:endParaRPr lang="en-US"/>
        </a:p>
      </dgm:t>
    </dgm:pt>
    <dgm:pt modelId="{45AAA45B-98C9-421C-AFD2-4E761BC8E67F}" type="pres">
      <dgm:prSet presAssocID="{E7A1A4F0-EC23-47DF-BD3E-4108329E6114}" presName="Parent3" presStyleLbl="revTx" presStyleIdx="0" presStyleCnt="0">
        <dgm:presLayoutVars>
          <dgm:chMax val="1"/>
          <dgm:chPref val="1"/>
          <dgm:bulletEnabled val="1"/>
        </dgm:presLayoutVars>
      </dgm:prSet>
      <dgm:spPr/>
      <dgm:t>
        <a:bodyPr/>
        <a:lstStyle/>
        <a:p>
          <a:endParaRPr lang="en-US"/>
        </a:p>
      </dgm:t>
    </dgm:pt>
    <dgm:pt modelId="{6A813320-D14A-4065-A6C2-1B0B5DC9F92E}" type="pres">
      <dgm:prSet presAssocID="{CFF3B797-2276-463B-8D29-83F425901326}" presName="Accent2" presStyleCnt="0"/>
      <dgm:spPr/>
    </dgm:pt>
    <dgm:pt modelId="{5AD6C659-4901-4CB1-AF19-F4DB4FA33CA0}" type="pres">
      <dgm:prSet presAssocID="{CFF3B797-2276-463B-8D29-83F425901326}" presName="Accent" presStyleLbl="node1" presStyleIdx="2" presStyleCnt="4"/>
      <dgm:spPr/>
    </dgm:pt>
    <dgm:pt modelId="{3AF023FB-A73E-405A-A30A-00D442D0C602}" type="pres">
      <dgm:prSet presAssocID="{CFF3B797-2276-463B-8D29-83F425901326}" presName="ParentBackground2" presStyleCnt="0"/>
      <dgm:spPr/>
    </dgm:pt>
    <dgm:pt modelId="{A6C81D3A-5090-474E-95F4-98DAD0AD56CF}" type="pres">
      <dgm:prSet presAssocID="{CFF3B797-2276-463B-8D29-83F425901326}" presName="ParentBackground" presStyleLbl="fgAcc1" presStyleIdx="2" presStyleCnt="4"/>
      <dgm:spPr/>
      <dgm:t>
        <a:bodyPr/>
        <a:lstStyle/>
        <a:p>
          <a:endParaRPr lang="en-US"/>
        </a:p>
      </dgm:t>
    </dgm:pt>
    <dgm:pt modelId="{0853F0A6-37FA-4929-84E6-22E5A31A415F}" type="pres">
      <dgm:prSet presAssocID="{CFF3B797-2276-463B-8D29-83F425901326}" presName="Parent2" presStyleLbl="revTx" presStyleIdx="0" presStyleCnt="0">
        <dgm:presLayoutVars>
          <dgm:chMax val="1"/>
          <dgm:chPref val="1"/>
          <dgm:bulletEnabled val="1"/>
        </dgm:presLayoutVars>
      </dgm:prSet>
      <dgm:spPr/>
      <dgm:t>
        <a:bodyPr/>
        <a:lstStyle/>
        <a:p>
          <a:endParaRPr lang="en-US"/>
        </a:p>
      </dgm:t>
    </dgm:pt>
    <dgm:pt modelId="{A289705C-A0E9-4236-B975-DBD6142DD14D}" type="pres">
      <dgm:prSet presAssocID="{48E53D0C-7E54-47A6-806E-7350D2996383}" presName="Accent1" presStyleCnt="0"/>
      <dgm:spPr/>
    </dgm:pt>
    <dgm:pt modelId="{B454C257-AC57-4C2A-BEE0-0EB538B017A8}" type="pres">
      <dgm:prSet presAssocID="{48E53D0C-7E54-47A6-806E-7350D2996383}" presName="Accent" presStyleLbl="node1" presStyleIdx="3" presStyleCnt="4"/>
      <dgm:spPr/>
    </dgm:pt>
    <dgm:pt modelId="{90BFABDD-5E39-4A31-AB9D-2B898D189B22}" type="pres">
      <dgm:prSet presAssocID="{48E53D0C-7E54-47A6-806E-7350D2996383}" presName="ParentBackground1" presStyleCnt="0"/>
      <dgm:spPr/>
    </dgm:pt>
    <dgm:pt modelId="{7D07E2B2-4791-4EBD-AE80-B147C476E720}" type="pres">
      <dgm:prSet presAssocID="{48E53D0C-7E54-47A6-806E-7350D2996383}" presName="ParentBackground" presStyleLbl="fgAcc1" presStyleIdx="3" presStyleCnt="4"/>
      <dgm:spPr/>
      <dgm:t>
        <a:bodyPr/>
        <a:lstStyle/>
        <a:p>
          <a:endParaRPr lang="en-US"/>
        </a:p>
      </dgm:t>
    </dgm:pt>
    <dgm:pt modelId="{026CCCF3-1297-48D6-B45D-0D224C9D6F1F}" type="pres">
      <dgm:prSet presAssocID="{48E53D0C-7E54-47A6-806E-7350D2996383}" presName="Parent1" presStyleLbl="revTx" presStyleIdx="0" presStyleCnt="0">
        <dgm:presLayoutVars>
          <dgm:chMax val="1"/>
          <dgm:chPref val="1"/>
          <dgm:bulletEnabled val="1"/>
        </dgm:presLayoutVars>
      </dgm:prSet>
      <dgm:spPr/>
      <dgm:t>
        <a:bodyPr/>
        <a:lstStyle/>
        <a:p>
          <a:endParaRPr lang="en-US"/>
        </a:p>
      </dgm:t>
    </dgm:pt>
  </dgm:ptLst>
  <dgm:cxnLst>
    <dgm:cxn modelId="{EE29D694-42B5-4DDB-B109-BE727D02B225}" type="presOf" srcId="{48E53D0C-7E54-47A6-806E-7350D2996383}" destId="{7D07E2B2-4791-4EBD-AE80-B147C476E720}" srcOrd="0" destOrd="0" presId="urn:microsoft.com/office/officeart/2011/layout/CircleProcess#2"/>
    <dgm:cxn modelId="{8C9516BF-CF81-4108-9BEE-C7533F02C999}" srcId="{9CF6E100-BCC7-4F93-9307-80AEDBBE9EAC}" destId="{A2269DB5-7048-4C78-9549-7CCE4F7407BA}" srcOrd="3" destOrd="0" parTransId="{3F123C61-DC3A-4240-A40B-32311A1FEBA6}" sibTransId="{4584BD8A-22D3-4662-B91F-C3A5EFA0CBF6}"/>
    <dgm:cxn modelId="{A1F2EAC6-C209-4114-B553-663796B891A5}" type="presOf" srcId="{E7A1A4F0-EC23-47DF-BD3E-4108329E6114}" destId="{45AAA45B-98C9-421C-AFD2-4E761BC8E67F}" srcOrd="1" destOrd="0" presId="urn:microsoft.com/office/officeart/2011/layout/CircleProcess#2"/>
    <dgm:cxn modelId="{1D3AEC8C-BF04-4AAC-8868-4D8AC2C812E8}" srcId="{9CF6E100-BCC7-4F93-9307-80AEDBBE9EAC}" destId="{48E53D0C-7E54-47A6-806E-7350D2996383}" srcOrd="0" destOrd="0" parTransId="{6DB647AF-E4A6-4798-BBFF-C1860444DE0A}" sibTransId="{693369E0-C294-4DE8-A5B3-CAF426CF186A}"/>
    <dgm:cxn modelId="{EBDD85F3-E7C2-4748-9D8D-C0186058E9AA}" type="presOf" srcId="{E7A1A4F0-EC23-47DF-BD3E-4108329E6114}" destId="{685F0C43-CB66-42E2-B6B8-5EE399712090}" srcOrd="0" destOrd="0" presId="urn:microsoft.com/office/officeart/2011/layout/CircleProcess#2"/>
    <dgm:cxn modelId="{7F03574A-2E1E-43AB-8872-1B5D8FB8F40F}" type="presOf" srcId="{48E53D0C-7E54-47A6-806E-7350D2996383}" destId="{026CCCF3-1297-48D6-B45D-0D224C9D6F1F}" srcOrd="1" destOrd="0" presId="urn:microsoft.com/office/officeart/2011/layout/CircleProcess#2"/>
    <dgm:cxn modelId="{D3F35DE6-E662-457B-A44C-9B479E436069}" type="presOf" srcId="{A2269DB5-7048-4C78-9549-7CCE4F7407BA}" destId="{D0AAD457-B128-4170-80CF-DF27668AFFBE}" srcOrd="1" destOrd="0" presId="urn:microsoft.com/office/officeart/2011/layout/CircleProcess#2"/>
    <dgm:cxn modelId="{E28564FE-0FAD-4C51-9DCB-F33B3F4520E4}" srcId="{9CF6E100-BCC7-4F93-9307-80AEDBBE9EAC}" destId="{E7A1A4F0-EC23-47DF-BD3E-4108329E6114}" srcOrd="2" destOrd="0" parTransId="{1F8D44C5-4BE2-4CC1-8FB5-0B378DDB204B}" sibTransId="{DC76EE15-B66C-4304-9EA8-FC3C3F79D47B}"/>
    <dgm:cxn modelId="{E67DBBEF-2472-4C1B-ABCA-BA3D6945C82C}" type="presOf" srcId="{CFF3B797-2276-463B-8D29-83F425901326}" destId="{A6C81D3A-5090-474E-95F4-98DAD0AD56CF}" srcOrd="0" destOrd="0" presId="urn:microsoft.com/office/officeart/2011/layout/CircleProcess#2"/>
    <dgm:cxn modelId="{FAE0290C-281A-4466-88D7-92B5215E4C8C}" type="presOf" srcId="{A2269DB5-7048-4C78-9549-7CCE4F7407BA}" destId="{20008E21-F28E-4EA1-8C60-A394F7561360}" srcOrd="0" destOrd="0" presId="urn:microsoft.com/office/officeart/2011/layout/CircleProcess#2"/>
    <dgm:cxn modelId="{73D7CE1E-2679-4DA1-B447-BA6BC7F5369A}" type="presOf" srcId="{9CF6E100-BCC7-4F93-9307-80AEDBBE9EAC}" destId="{6F0B9451-C929-416B-9D96-8298AB3B815E}" srcOrd="0" destOrd="0" presId="urn:microsoft.com/office/officeart/2011/layout/CircleProcess#2"/>
    <dgm:cxn modelId="{21582D50-4D79-4593-9AC6-40F91627D469}" srcId="{9CF6E100-BCC7-4F93-9307-80AEDBBE9EAC}" destId="{CFF3B797-2276-463B-8D29-83F425901326}" srcOrd="1" destOrd="0" parTransId="{27824658-0B2E-4614-ABD4-0F8671DC93BB}" sibTransId="{CE275100-049E-431F-8013-9D6F93B87969}"/>
    <dgm:cxn modelId="{374F0C0C-53C4-4004-A746-0952278D8AF5}" type="presOf" srcId="{CFF3B797-2276-463B-8D29-83F425901326}" destId="{0853F0A6-37FA-4929-84E6-22E5A31A415F}" srcOrd="1" destOrd="0" presId="urn:microsoft.com/office/officeart/2011/layout/CircleProcess#2"/>
    <dgm:cxn modelId="{E934C7E1-4F67-4EF2-82C9-920D672D012C}" type="presParOf" srcId="{6F0B9451-C929-416B-9D96-8298AB3B815E}" destId="{6C912140-D078-4D64-85C2-17A916768723}" srcOrd="0" destOrd="0" presId="urn:microsoft.com/office/officeart/2011/layout/CircleProcess#2"/>
    <dgm:cxn modelId="{B0148E01-2B64-43AD-912B-B76C3531BFCC}" type="presParOf" srcId="{6C912140-D078-4D64-85C2-17A916768723}" destId="{B739F424-1A97-4C97-8FB3-AEF7DBCD2877}" srcOrd="0" destOrd="0" presId="urn:microsoft.com/office/officeart/2011/layout/CircleProcess#2"/>
    <dgm:cxn modelId="{C2BEEE87-BC43-4300-97CB-75D1B80AEC8C}" type="presParOf" srcId="{6F0B9451-C929-416B-9D96-8298AB3B815E}" destId="{116D89AF-2A88-4C04-9E85-BF6B770D03A8}" srcOrd="1" destOrd="0" presId="urn:microsoft.com/office/officeart/2011/layout/CircleProcess#2"/>
    <dgm:cxn modelId="{892C52B7-E475-4326-9349-4A7A57514544}" type="presParOf" srcId="{116D89AF-2A88-4C04-9E85-BF6B770D03A8}" destId="{20008E21-F28E-4EA1-8C60-A394F7561360}" srcOrd="0" destOrd="0" presId="urn:microsoft.com/office/officeart/2011/layout/CircleProcess#2"/>
    <dgm:cxn modelId="{F619B92E-5FED-4FFC-9BF1-D57442FF170A}" type="presParOf" srcId="{6F0B9451-C929-416B-9D96-8298AB3B815E}" destId="{D0AAD457-B128-4170-80CF-DF27668AFFBE}" srcOrd="2" destOrd="0" presId="urn:microsoft.com/office/officeart/2011/layout/CircleProcess#2"/>
    <dgm:cxn modelId="{64213FF2-13B0-457D-A460-DF2242729268}" type="presParOf" srcId="{6F0B9451-C929-416B-9D96-8298AB3B815E}" destId="{4E0536EA-46A1-4458-AE8D-E65548ED66C9}" srcOrd="3" destOrd="0" presId="urn:microsoft.com/office/officeart/2011/layout/CircleProcess#2"/>
    <dgm:cxn modelId="{6F951D3D-01AE-4DDA-8EA7-AB984A2BC532}" type="presParOf" srcId="{4E0536EA-46A1-4458-AE8D-E65548ED66C9}" destId="{42F92B5A-D58B-43A4-AC0F-4868827876CE}" srcOrd="0" destOrd="0" presId="urn:microsoft.com/office/officeart/2011/layout/CircleProcess#2"/>
    <dgm:cxn modelId="{0F6C6533-64DA-45D7-86B8-C9C3EABFF6E4}" type="presParOf" srcId="{6F0B9451-C929-416B-9D96-8298AB3B815E}" destId="{8D2049F3-68D5-491C-B263-385DECDA9042}" srcOrd="4" destOrd="0" presId="urn:microsoft.com/office/officeart/2011/layout/CircleProcess#2"/>
    <dgm:cxn modelId="{848D09DE-8743-4ADD-89F4-BF20BDA1FD86}" type="presParOf" srcId="{8D2049F3-68D5-491C-B263-385DECDA9042}" destId="{685F0C43-CB66-42E2-B6B8-5EE399712090}" srcOrd="0" destOrd="0" presId="urn:microsoft.com/office/officeart/2011/layout/CircleProcess#2"/>
    <dgm:cxn modelId="{E6F1535A-5ED1-4D6B-98DC-348C464E4C83}" type="presParOf" srcId="{6F0B9451-C929-416B-9D96-8298AB3B815E}" destId="{45AAA45B-98C9-421C-AFD2-4E761BC8E67F}" srcOrd="5" destOrd="0" presId="urn:microsoft.com/office/officeart/2011/layout/CircleProcess#2"/>
    <dgm:cxn modelId="{FF287D76-A34E-40B1-B02A-068A0ADCBFF0}" type="presParOf" srcId="{6F0B9451-C929-416B-9D96-8298AB3B815E}" destId="{6A813320-D14A-4065-A6C2-1B0B5DC9F92E}" srcOrd="6" destOrd="0" presId="urn:microsoft.com/office/officeart/2011/layout/CircleProcess#2"/>
    <dgm:cxn modelId="{A04C10EC-76BB-4CCA-81EF-D2CB6ABD9894}" type="presParOf" srcId="{6A813320-D14A-4065-A6C2-1B0B5DC9F92E}" destId="{5AD6C659-4901-4CB1-AF19-F4DB4FA33CA0}" srcOrd="0" destOrd="0" presId="urn:microsoft.com/office/officeart/2011/layout/CircleProcess#2"/>
    <dgm:cxn modelId="{9E82A6B8-976B-4760-A128-C3063496529A}" type="presParOf" srcId="{6F0B9451-C929-416B-9D96-8298AB3B815E}" destId="{3AF023FB-A73E-405A-A30A-00D442D0C602}" srcOrd="7" destOrd="0" presId="urn:microsoft.com/office/officeart/2011/layout/CircleProcess#2"/>
    <dgm:cxn modelId="{1C2380E8-635D-4CE1-A849-22814141D258}" type="presParOf" srcId="{3AF023FB-A73E-405A-A30A-00D442D0C602}" destId="{A6C81D3A-5090-474E-95F4-98DAD0AD56CF}" srcOrd="0" destOrd="0" presId="urn:microsoft.com/office/officeart/2011/layout/CircleProcess#2"/>
    <dgm:cxn modelId="{65B4D57D-AE88-424E-A18D-15BA49293236}" type="presParOf" srcId="{6F0B9451-C929-416B-9D96-8298AB3B815E}" destId="{0853F0A6-37FA-4929-84E6-22E5A31A415F}" srcOrd="8" destOrd="0" presId="urn:microsoft.com/office/officeart/2011/layout/CircleProcess#2"/>
    <dgm:cxn modelId="{514DA788-2BF7-44E6-9DCD-862F5950AF1A}" type="presParOf" srcId="{6F0B9451-C929-416B-9D96-8298AB3B815E}" destId="{A289705C-A0E9-4236-B975-DBD6142DD14D}" srcOrd="9" destOrd="0" presId="urn:microsoft.com/office/officeart/2011/layout/CircleProcess#2"/>
    <dgm:cxn modelId="{327F28B7-B218-4198-A50F-8FA42BB23D06}" type="presParOf" srcId="{A289705C-A0E9-4236-B975-DBD6142DD14D}" destId="{B454C257-AC57-4C2A-BEE0-0EB538B017A8}" srcOrd="0" destOrd="0" presId="urn:microsoft.com/office/officeart/2011/layout/CircleProcess#2"/>
    <dgm:cxn modelId="{9C278E30-92CD-4025-950B-50B335A79771}" type="presParOf" srcId="{6F0B9451-C929-416B-9D96-8298AB3B815E}" destId="{90BFABDD-5E39-4A31-AB9D-2B898D189B22}" srcOrd="10" destOrd="0" presId="urn:microsoft.com/office/officeart/2011/layout/CircleProcess#2"/>
    <dgm:cxn modelId="{80D618FE-A05D-4810-AD8C-79B2636F0CDD}" type="presParOf" srcId="{90BFABDD-5E39-4A31-AB9D-2B898D189B22}" destId="{7D07E2B2-4791-4EBD-AE80-B147C476E720}" srcOrd="0" destOrd="0" presId="urn:microsoft.com/office/officeart/2011/layout/CircleProcess#2"/>
    <dgm:cxn modelId="{798C4F44-2A4E-4367-A267-39FE03C6AA6E}" type="presParOf" srcId="{6F0B9451-C929-416B-9D96-8298AB3B815E}" destId="{026CCCF3-1297-48D6-B45D-0D224C9D6F1F}" srcOrd="11" destOrd="0" presId="urn:microsoft.com/office/officeart/2011/layout/Circle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6B0A2A-A76A-49EA-A114-7F32B77D801F}" type="doc">
      <dgm:prSet loTypeId="urn:microsoft.com/office/officeart/2005/8/layout/hProcess7" loCatId="process" qsTypeId="urn:microsoft.com/office/officeart/2005/8/quickstyle/simple1" qsCatId="simple" csTypeId="urn:microsoft.com/office/officeart/2005/8/colors/colorful4" csCatId="colorful" phldr="1"/>
      <dgm:spPr/>
      <dgm:t>
        <a:bodyPr/>
        <a:lstStyle/>
        <a:p>
          <a:endParaRPr lang="en-IN"/>
        </a:p>
      </dgm:t>
    </dgm:pt>
    <dgm:pt modelId="{57A8BE33-1355-4767-BBEF-25721ED5E8AB}">
      <dgm:prSet phldrT="[Text]"/>
      <dgm:spPr/>
      <dgm:t>
        <a:bodyPr/>
        <a:lstStyle/>
        <a:p>
          <a:r>
            <a:rPr lang="en-IN" dirty="0"/>
            <a:t>Vital Leader</a:t>
          </a:r>
        </a:p>
      </dgm:t>
    </dgm:pt>
    <dgm:pt modelId="{41B6A070-D787-4229-8364-17667AE8D237}" type="parTrans" cxnId="{A7132421-AC39-45F9-9AE7-36163881D4B6}">
      <dgm:prSet/>
      <dgm:spPr/>
      <dgm:t>
        <a:bodyPr/>
        <a:lstStyle/>
        <a:p>
          <a:endParaRPr lang="en-IN"/>
        </a:p>
      </dgm:t>
    </dgm:pt>
    <dgm:pt modelId="{4B470772-F2A5-4EFB-9C13-7F5054059118}" type="sibTrans" cxnId="{A7132421-AC39-45F9-9AE7-36163881D4B6}">
      <dgm:prSet/>
      <dgm:spPr/>
      <dgm:t>
        <a:bodyPr/>
        <a:lstStyle/>
        <a:p>
          <a:endParaRPr lang="en-IN"/>
        </a:p>
      </dgm:t>
    </dgm:pt>
    <dgm:pt modelId="{C22EE7C7-27B6-413E-BF9C-462C9BE0E363}">
      <dgm:prSet phldrT="[Text]" custT="1"/>
      <dgm:spPr/>
      <dgm:t>
        <a:bodyPr/>
        <a:lstStyle/>
        <a:p>
          <a:r>
            <a:rPr lang="en-IN" sz="1150" dirty="0"/>
            <a:t>The focus of the workshop will be on leading to create culture change. The participant will be exposed to leading with the big picture in mind.</a:t>
          </a:r>
        </a:p>
      </dgm:t>
    </dgm:pt>
    <dgm:pt modelId="{6B8FCD40-ED48-4B55-AA15-3CF2E79ACB93}" type="parTrans" cxnId="{E4A23897-0507-4D64-BD8C-F5CA53123D6A}">
      <dgm:prSet/>
      <dgm:spPr/>
      <dgm:t>
        <a:bodyPr/>
        <a:lstStyle/>
        <a:p>
          <a:endParaRPr lang="en-IN"/>
        </a:p>
      </dgm:t>
    </dgm:pt>
    <dgm:pt modelId="{3AC1FCCD-0250-4BC6-9587-81755861BB3D}" type="sibTrans" cxnId="{E4A23897-0507-4D64-BD8C-F5CA53123D6A}">
      <dgm:prSet/>
      <dgm:spPr/>
      <dgm:t>
        <a:bodyPr/>
        <a:lstStyle/>
        <a:p>
          <a:endParaRPr lang="en-IN"/>
        </a:p>
      </dgm:t>
    </dgm:pt>
    <dgm:pt modelId="{AB954B06-BC22-4ADE-B0C5-ADE5EA46B40A}">
      <dgm:prSet phldrT="[Text]"/>
      <dgm:spPr/>
      <dgm:t>
        <a:bodyPr/>
        <a:lstStyle/>
        <a:p>
          <a:r>
            <a:rPr lang="en-IN" dirty="0"/>
            <a:t>Ace Teams</a:t>
          </a:r>
        </a:p>
      </dgm:t>
    </dgm:pt>
    <dgm:pt modelId="{B9B67B07-B925-4BCC-A3F1-99AAD9543F4F}" type="parTrans" cxnId="{CBB6CE8E-2193-4736-A407-DE1853BCBE7A}">
      <dgm:prSet/>
      <dgm:spPr/>
      <dgm:t>
        <a:bodyPr/>
        <a:lstStyle/>
        <a:p>
          <a:endParaRPr lang="en-IN"/>
        </a:p>
      </dgm:t>
    </dgm:pt>
    <dgm:pt modelId="{1CB23D55-F2B8-44BD-9E4B-3639696046A5}" type="sibTrans" cxnId="{CBB6CE8E-2193-4736-A407-DE1853BCBE7A}">
      <dgm:prSet/>
      <dgm:spPr/>
      <dgm:t>
        <a:bodyPr/>
        <a:lstStyle/>
        <a:p>
          <a:endParaRPr lang="en-IN"/>
        </a:p>
      </dgm:t>
    </dgm:pt>
    <dgm:pt modelId="{2BBDE91C-DBF6-4133-A0C3-F8843E3F300A}">
      <dgm:prSet phldrT="[Text]"/>
      <dgm:spPr/>
      <dgm:t>
        <a:bodyPr/>
        <a:lstStyle/>
        <a:p>
          <a:r>
            <a:rPr lang="en-IN" dirty="0"/>
            <a:t>The participant will </a:t>
          </a:r>
          <a:r>
            <a:rPr lang="en-US" baseline="0" dirty="0"/>
            <a:t>identify one card and implement its objectives in the workplace and meetings  and make a video of one such meeting and send it to the  consultant who will then give feedback</a:t>
          </a:r>
          <a:endParaRPr lang="en-IN" dirty="0"/>
        </a:p>
      </dgm:t>
    </dgm:pt>
    <dgm:pt modelId="{154358A7-3BCD-42BF-9BC8-D1524B4D24BF}" type="parTrans" cxnId="{B958B518-E13C-4B72-BCCA-198F92A7E7E3}">
      <dgm:prSet/>
      <dgm:spPr/>
      <dgm:t>
        <a:bodyPr/>
        <a:lstStyle/>
        <a:p>
          <a:endParaRPr lang="en-IN"/>
        </a:p>
      </dgm:t>
    </dgm:pt>
    <dgm:pt modelId="{860D3885-C0F6-4B24-A789-51D4EE9551F5}" type="sibTrans" cxnId="{B958B518-E13C-4B72-BCCA-198F92A7E7E3}">
      <dgm:prSet/>
      <dgm:spPr/>
      <dgm:t>
        <a:bodyPr/>
        <a:lstStyle/>
        <a:p>
          <a:endParaRPr lang="en-IN"/>
        </a:p>
      </dgm:t>
    </dgm:pt>
    <dgm:pt modelId="{DD4A97C6-059F-4BE7-8762-C82B1AA4ADD3}">
      <dgm:prSet/>
      <dgm:spPr/>
      <dgm:t>
        <a:bodyPr/>
        <a:lstStyle/>
        <a:p>
          <a:r>
            <a:rPr lang="en-IN" dirty="0"/>
            <a:t>JUICE</a:t>
          </a:r>
        </a:p>
      </dgm:t>
    </dgm:pt>
    <dgm:pt modelId="{DCFC83F6-BE4C-4D68-BF5A-8A2226E5CF2C}" type="parTrans" cxnId="{BCC834FD-F7B0-49FE-8975-989C7EF4D178}">
      <dgm:prSet/>
      <dgm:spPr/>
      <dgm:t>
        <a:bodyPr/>
        <a:lstStyle/>
        <a:p>
          <a:endParaRPr lang="en-IN"/>
        </a:p>
      </dgm:t>
    </dgm:pt>
    <dgm:pt modelId="{9AD0A6FE-6CAC-434A-9EBF-0315E2438ED4}" type="sibTrans" cxnId="{BCC834FD-F7B0-49FE-8975-989C7EF4D178}">
      <dgm:prSet/>
      <dgm:spPr/>
      <dgm:t>
        <a:bodyPr/>
        <a:lstStyle/>
        <a:p>
          <a:endParaRPr lang="en-IN"/>
        </a:p>
      </dgm:t>
    </dgm:pt>
    <dgm:pt modelId="{B0FC027E-CD21-48C7-A631-0CC85748252C}">
      <dgm:prSet phldrT="[Text]"/>
      <dgm:spPr/>
      <dgm:t>
        <a:bodyPr/>
        <a:lstStyle/>
        <a:p>
          <a:r>
            <a:rPr lang="en-IN" dirty="0"/>
            <a:t>Talent Engagement</a:t>
          </a:r>
        </a:p>
      </dgm:t>
    </dgm:pt>
    <dgm:pt modelId="{6C709BAC-FDD4-473F-883F-292E1E2E2DA5}" type="sibTrans" cxnId="{1B983A20-5B2A-4A26-8804-A0306953F908}">
      <dgm:prSet/>
      <dgm:spPr/>
      <dgm:t>
        <a:bodyPr/>
        <a:lstStyle/>
        <a:p>
          <a:endParaRPr lang="en-IN"/>
        </a:p>
      </dgm:t>
    </dgm:pt>
    <dgm:pt modelId="{BF831DD3-ABE4-40EB-90D2-5110C678D672}" type="parTrans" cxnId="{1B983A20-5B2A-4A26-8804-A0306953F908}">
      <dgm:prSet/>
      <dgm:spPr/>
      <dgm:t>
        <a:bodyPr/>
        <a:lstStyle/>
        <a:p>
          <a:endParaRPr lang="en-IN"/>
        </a:p>
      </dgm:t>
    </dgm:pt>
    <dgm:pt modelId="{1766B532-7E8B-4E93-B6A1-F5B53FA068E1}">
      <dgm:prSet custT="1"/>
      <dgm:spPr/>
      <dgm:t>
        <a:bodyPr/>
        <a:lstStyle/>
        <a:p>
          <a:r>
            <a:rPr lang="en-US" sz="1000" dirty="0"/>
            <a:t>In these 2 days, we will deliver the workshop, which is made based on the objectives of teams and customer euphoria for managers.</a:t>
          </a:r>
          <a:endParaRPr lang="en-IN" sz="1000" dirty="0"/>
        </a:p>
      </dgm:t>
    </dgm:pt>
    <dgm:pt modelId="{A4E3A686-0E22-48DA-8987-9268FD8C3117}" type="sibTrans" cxnId="{704246DC-832F-4C53-9CC2-09551AEACB07}">
      <dgm:prSet/>
      <dgm:spPr/>
      <dgm:t>
        <a:bodyPr/>
        <a:lstStyle/>
        <a:p>
          <a:endParaRPr lang="en-IN"/>
        </a:p>
      </dgm:t>
    </dgm:pt>
    <dgm:pt modelId="{96774987-1107-4F7C-90F5-889308763B61}" type="parTrans" cxnId="{704246DC-832F-4C53-9CC2-09551AEACB07}">
      <dgm:prSet/>
      <dgm:spPr/>
      <dgm:t>
        <a:bodyPr/>
        <a:lstStyle/>
        <a:p>
          <a:endParaRPr lang="en-IN"/>
        </a:p>
      </dgm:t>
    </dgm:pt>
    <dgm:pt modelId="{895F9DFF-6260-4A33-98B3-80E3043B530A}" type="pres">
      <dgm:prSet presAssocID="{F86B0A2A-A76A-49EA-A114-7F32B77D801F}" presName="Name0" presStyleCnt="0">
        <dgm:presLayoutVars>
          <dgm:dir/>
          <dgm:animLvl val="lvl"/>
          <dgm:resizeHandles val="exact"/>
        </dgm:presLayoutVars>
      </dgm:prSet>
      <dgm:spPr/>
      <dgm:t>
        <a:bodyPr/>
        <a:lstStyle/>
        <a:p>
          <a:endParaRPr lang="en-US"/>
        </a:p>
      </dgm:t>
    </dgm:pt>
    <dgm:pt modelId="{5EB5D8F5-99B9-45BA-8835-0F9A7FBAFD69}" type="pres">
      <dgm:prSet presAssocID="{57A8BE33-1355-4767-BBEF-25721ED5E8AB}" presName="compositeNode" presStyleCnt="0">
        <dgm:presLayoutVars>
          <dgm:bulletEnabled val="1"/>
        </dgm:presLayoutVars>
      </dgm:prSet>
      <dgm:spPr/>
    </dgm:pt>
    <dgm:pt modelId="{F8F79920-4C24-474A-BB0F-9F581B12E6A6}" type="pres">
      <dgm:prSet presAssocID="{57A8BE33-1355-4767-BBEF-25721ED5E8AB}" presName="bgRect" presStyleLbl="node1" presStyleIdx="0" presStyleCnt="4"/>
      <dgm:spPr/>
      <dgm:t>
        <a:bodyPr/>
        <a:lstStyle/>
        <a:p>
          <a:endParaRPr lang="en-US"/>
        </a:p>
      </dgm:t>
    </dgm:pt>
    <dgm:pt modelId="{EC221720-A809-418A-87B1-5E7E8C249753}" type="pres">
      <dgm:prSet presAssocID="{57A8BE33-1355-4767-BBEF-25721ED5E8AB}" presName="parentNode" presStyleLbl="node1" presStyleIdx="0" presStyleCnt="4">
        <dgm:presLayoutVars>
          <dgm:chMax val="0"/>
          <dgm:bulletEnabled val="1"/>
        </dgm:presLayoutVars>
      </dgm:prSet>
      <dgm:spPr/>
      <dgm:t>
        <a:bodyPr/>
        <a:lstStyle/>
        <a:p>
          <a:endParaRPr lang="en-US"/>
        </a:p>
      </dgm:t>
    </dgm:pt>
    <dgm:pt modelId="{B1D93B44-5EEB-4814-82E2-DC36FA28A198}" type="pres">
      <dgm:prSet presAssocID="{57A8BE33-1355-4767-BBEF-25721ED5E8AB}" presName="childNode" presStyleLbl="node1" presStyleIdx="0" presStyleCnt="4">
        <dgm:presLayoutVars>
          <dgm:bulletEnabled val="1"/>
        </dgm:presLayoutVars>
      </dgm:prSet>
      <dgm:spPr/>
      <dgm:t>
        <a:bodyPr/>
        <a:lstStyle/>
        <a:p>
          <a:endParaRPr lang="en-US"/>
        </a:p>
      </dgm:t>
    </dgm:pt>
    <dgm:pt modelId="{C3C36546-5AD5-4E4E-B4C9-4D49279320BC}" type="pres">
      <dgm:prSet presAssocID="{4B470772-F2A5-4EFB-9C13-7F5054059118}" presName="hSp" presStyleCnt="0"/>
      <dgm:spPr/>
    </dgm:pt>
    <dgm:pt modelId="{9A3BDD21-AFBA-4761-A040-C4275E1E7AAD}" type="pres">
      <dgm:prSet presAssocID="{4B470772-F2A5-4EFB-9C13-7F5054059118}" presName="vProcSp" presStyleCnt="0"/>
      <dgm:spPr/>
    </dgm:pt>
    <dgm:pt modelId="{5F55EB1F-04E6-40B9-AF3D-7D652F8299CE}" type="pres">
      <dgm:prSet presAssocID="{4B470772-F2A5-4EFB-9C13-7F5054059118}" presName="vSp1" presStyleCnt="0"/>
      <dgm:spPr/>
    </dgm:pt>
    <dgm:pt modelId="{D14AB816-8B60-4039-93A2-4F69AE73E297}" type="pres">
      <dgm:prSet presAssocID="{4B470772-F2A5-4EFB-9C13-7F5054059118}" presName="simulatedConn" presStyleLbl="solidFgAcc1" presStyleIdx="0" presStyleCnt="3"/>
      <dgm:spPr/>
    </dgm:pt>
    <dgm:pt modelId="{87B3ED5F-7947-48DB-B59B-DD77A1A28169}" type="pres">
      <dgm:prSet presAssocID="{4B470772-F2A5-4EFB-9C13-7F5054059118}" presName="vSp2" presStyleCnt="0"/>
      <dgm:spPr/>
    </dgm:pt>
    <dgm:pt modelId="{EFB3B957-CFB7-4DB9-A879-5F9B652205E7}" type="pres">
      <dgm:prSet presAssocID="{4B470772-F2A5-4EFB-9C13-7F5054059118}" presName="sibTrans" presStyleCnt="0"/>
      <dgm:spPr/>
    </dgm:pt>
    <dgm:pt modelId="{8084F892-8227-4ED0-AE24-82F72CB99276}" type="pres">
      <dgm:prSet presAssocID="{AB954B06-BC22-4ADE-B0C5-ADE5EA46B40A}" presName="compositeNode" presStyleCnt="0">
        <dgm:presLayoutVars>
          <dgm:bulletEnabled val="1"/>
        </dgm:presLayoutVars>
      </dgm:prSet>
      <dgm:spPr/>
    </dgm:pt>
    <dgm:pt modelId="{2315F3BB-00DF-49EF-8DAF-EC18258DE53E}" type="pres">
      <dgm:prSet presAssocID="{AB954B06-BC22-4ADE-B0C5-ADE5EA46B40A}" presName="bgRect" presStyleLbl="node1" presStyleIdx="1" presStyleCnt="4"/>
      <dgm:spPr/>
      <dgm:t>
        <a:bodyPr/>
        <a:lstStyle/>
        <a:p>
          <a:endParaRPr lang="en-US"/>
        </a:p>
      </dgm:t>
    </dgm:pt>
    <dgm:pt modelId="{A61BCE6A-996B-4B41-B17F-BA621408E398}" type="pres">
      <dgm:prSet presAssocID="{AB954B06-BC22-4ADE-B0C5-ADE5EA46B40A}" presName="parentNode" presStyleLbl="node1" presStyleIdx="1" presStyleCnt="4">
        <dgm:presLayoutVars>
          <dgm:chMax val="0"/>
          <dgm:bulletEnabled val="1"/>
        </dgm:presLayoutVars>
      </dgm:prSet>
      <dgm:spPr/>
      <dgm:t>
        <a:bodyPr/>
        <a:lstStyle/>
        <a:p>
          <a:endParaRPr lang="en-US"/>
        </a:p>
      </dgm:t>
    </dgm:pt>
    <dgm:pt modelId="{FB510BDC-4CE1-424B-B4F2-D5299E03BA7B}" type="pres">
      <dgm:prSet presAssocID="{AB954B06-BC22-4ADE-B0C5-ADE5EA46B40A}" presName="childNode" presStyleLbl="node1" presStyleIdx="1" presStyleCnt="4">
        <dgm:presLayoutVars>
          <dgm:bulletEnabled val="1"/>
        </dgm:presLayoutVars>
      </dgm:prSet>
      <dgm:spPr/>
      <dgm:t>
        <a:bodyPr/>
        <a:lstStyle/>
        <a:p>
          <a:endParaRPr lang="en-US"/>
        </a:p>
      </dgm:t>
    </dgm:pt>
    <dgm:pt modelId="{31122BEE-DD55-4167-AF6A-D200BE60DDA0}" type="pres">
      <dgm:prSet presAssocID="{1CB23D55-F2B8-44BD-9E4B-3639696046A5}" presName="hSp" presStyleCnt="0"/>
      <dgm:spPr/>
    </dgm:pt>
    <dgm:pt modelId="{33B115E4-6EFF-40D9-8C4F-E03D89DB7807}" type="pres">
      <dgm:prSet presAssocID="{1CB23D55-F2B8-44BD-9E4B-3639696046A5}" presName="vProcSp" presStyleCnt="0"/>
      <dgm:spPr/>
    </dgm:pt>
    <dgm:pt modelId="{2BEB27E2-C83D-4D9C-BB2A-322CAB3E205B}" type="pres">
      <dgm:prSet presAssocID="{1CB23D55-F2B8-44BD-9E4B-3639696046A5}" presName="vSp1" presStyleCnt="0"/>
      <dgm:spPr/>
    </dgm:pt>
    <dgm:pt modelId="{CD0DB7F7-DA08-4D34-9147-EF88045A169E}" type="pres">
      <dgm:prSet presAssocID="{1CB23D55-F2B8-44BD-9E4B-3639696046A5}" presName="simulatedConn" presStyleLbl="solidFgAcc1" presStyleIdx="1" presStyleCnt="3"/>
      <dgm:spPr/>
    </dgm:pt>
    <dgm:pt modelId="{6A30C02C-A305-459C-8783-7A0892CC59C1}" type="pres">
      <dgm:prSet presAssocID="{1CB23D55-F2B8-44BD-9E4B-3639696046A5}" presName="vSp2" presStyleCnt="0"/>
      <dgm:spPr/>
    </dgm:pt>
    <dgm:pt modelId="{426BB963-DB08-4883-8AA3-7D8C6A70DB74}" type="pres">
      <dgm:prSet presAssocID="{1CB23D55-F2B8-44BD-9E4B-3639696046A5}" presName="sibTrans" presStyleCnt="0"/>
      <dgm:spPr/>
    </dgm:pt>
    <dgm:pt modelId="{6C2EF568-1CCD-4E05-9F18-39C318AE69E6}" type="pres">
      <dgm:prSet presAssocID="{B0FC027E-CD21-48C7-A631-0CC85748252C}" presName="compositeNode" presStyleCnt="0">
        <dgm:presLayoutVars>
          <dgm:bulletEnabled val="1"/>
        </dgm:presLayoutVars>
      </dgm:prSet>
      <dgm:spPr/>
    </dgm:pt>
    <dgm:pt modelId="{2C1D6A38-5E6A-4151-BB5E-A5A634A2AC5F}" type="pres">
      <dgm:prSet presAssocID="{B0FC027E-CD21-48C7-A631-0CC85748252C}" presName="bgRect" presStyleLbl="node1" presStyleIdx="2" presStyleCnt="4"/>
      <dgm:spPr/>
      <dgm:t>
        <a:bodyPr/>
        <a:lstStyle/>
        <a:p>
          <a:endParaRPr lang="en-US"/>
        </a:p>
      </dgm:t>
    </dgm:pt>
    <dgm:pt modelId="{9D339B97-099A-4EE7-8DFA-AA08B5F17F4E}" type="pres">
      <dgm:prSet presAssocID="{B0FC027E-CD21-48C7-A631-0CC85748252C}" presName="parentNode" presStyleLbl="node1" presStyleIdx="2" presStyleCnt="4">
        <dgm:presLayoutVars>
          <dgm:chMax val="0"/>
          <dgm:bulletEnabled val="1"/>
        </dgm:presLayoutVars>
      </dgm:prSet>
      <dgm:spPr/>
      <dgm:t>
        <a:bodyPr/>
        <a:lstStyle/>
        <a:p>
          <a:endParaRPr lang="en-US"/>
        </a:p>
      </dgm:t>
    </dgm:pt>
    <dgm:pt modelId="{F0FC15D9-A691-4072-B67D-93349E9C0903}" type="pres">
      <dgm:prSet presAssocID="{B0FC027E-CD21-48C7-A631-0CC85748252C}" presName="childNode" presStyleLbl="node1" presStyleIdx="2" presStyleCnt="4">
        <dgm:presLayoutVars>
          <dgm:bulletEnabled val="1"/>
        </dgm:presLayoutVars>
      </dgm:prSet>
      <dgm:spPr/>
      <dgm:t>
        <a:bodyPr/>
        <a:lstStyle/>
        <a:p>
          <a:endParaRPr lang="en-US"/>
        </a:p>
      </dgm:t>
    </dgm:pt>
    <dgm:pt modelId="{33AD31B7-818C-4FF5-B282-B0F1D03D7221}" type="pres">
      <dgm:prSet presAssocID="{6C709BAC-FDD4-473F-883F-292E1E2E2DA5}" presName="hSp" presStyleCnt="0"/>
      <dgm:spPr/>
    </dgm:pt>
    <dgm:pt modelId="{9491F24F-7212-4688-96E0-64B44E591C1A}" type="pres">
      <dgm:prSet presAssocID="{6C709BAC-FDD4-473F-883F-292E1E2E2DA5}" presName="vProcSp" presStyleCnt="0"/>
      <dgm:spPr/>
    </dgm:pt>
    <dgm:pt modelId="{0AAF541C-C226-4056-BB72-325CEF2EB25D}" type="pres">
      <dgm:prSet presAssocID="{6C709BAC-FDD4-473F-883F-292E1E2E2DA5}" presName="vSp1" presStyleCnt="0"/>
      <dgm:spPr/>
    </dgm:pt>
    <dgm:pt modelId="{C59E63AB-94EA-4E9E-A3E8-A418790A7E20}" type="pres">
      <dgm:prSet presAssocID="{6C709BAC-FDD4-473F-883F-292E1E2E2DA5}" presName="simulatedConn" presStyleLbl="solidFgAcc1" presStyleIdx="2" presStyleCnt="3"/>
      <dgm:spPr/>
    </dgm:pt>
    <dgm:pt modelId="{3B200EF3-12C4-4DE8-A079-3AB39D838274}" type="pres">
      <dgm:prSet presAssocID="{6C709BAC-FDD4-473F-883F-292E1E2E2DA5}" presName="vSp2" presStyleCnt="0"/>
      <dgm:spPr/>
    </dgm:pt>
    <dgm:pt modelId="{5708E12E-3ED9-44B3-86F6-B122D36828FC}" type="pres">
      <dgm:prSet presAssocID="{6C709BAC-FDD4-473F-883F-292E1E2E2DA5}" presName="sibTrans" presStyleCnt="0"/>
      <dgm:spPr/>
    </dgm:pt>
    <dgm:pt modelId="{FDE89AA4-FC59-4366-9FEB-50A787C14B27}" type="pres">
      <dgm:prSet presAssocID="{DD4A97C6-059F-4BE7-8762-C82B1AA4ADD3}" presName="compositeNode" presStyleCnt="0">
        <dgm:presLayoutVars>
          <dgm:bulletEnabled val="1"/>
        </dgm:presLayoutVars>
      </dgm:prSet>
      <dgm:spPr/>
    </dgm:pt>
    <dgm:pt modelId="{C850E068-02C5-4A48-AADF-2CB87CE0B5D9}" type="pres">
      <dgm:prSet presAssocID="{DD4A97C6-059F-4BE7-8762-C82B1AA4ADD3}" presName="bgRect" presStyleLbl="node1" presStyleIdx="3" presStyleCnt="4"/>
      <dgm:spPr/>
      <dgm:t>
        <a:bodyPr/>
        <a:lstStyle/>
        <a:p>
          <a:endParaRPr lang="en-US"/>
        </a:p>
      </dgm:t>
    </dgm:pt>
    <dgm:pt modelId="{61101CDA-04E0-49E4-9ACC-7F9AE0028A03}" type="pres">
      <dgm:prSet presAssocID="{DD4A97C6-059F-4BE7-8762-C82B1AA4ADD3}" presName="parentNode" presStyleLbl="node1" presStyleIdx="3" presStyleCnt="4">
        <dgm:presLayoutVars>
          <dgm:chMax val="0"/>
          <dgm:bulletEnabled val="1"/>
        </dgm:presLayoutVars>
      </dgm:prSet>
      <dgm:spPr/>
      <dgm:t>
        <a:bodyPr/>
        <a:lstStyle/>
        <a:p>
          <a:endParaRPr lang="en-US"/>
        </a:p>
      </dgm:t>
    </dgm:pt>
  </dgm:ptLst>
  <dgm:cxnLst>
    <dgm:cxn modelId="{1B983A20-5B2A-4A26-8804-A0306953F908}" srcId="{F86B0A2A-A76A-49EA-A114-7F32B77D801F}" destId="{B0FC027E-CD21-48C7-A631-0CC85748252C}" srcOrd="2" destOrd="0" parTransId="{BF831DD3-ABE4-40EB-90D2-5110C678D672}" sibTransId="{6C709BAC-FDD4-473F-883F-292E1E2E2DA5}"/>
    <dgm:cxn modelId="{BCC834FD-F7B0-49FE-8975-989C7EF4D178}" srcId="{F86B0A2A-A76A-49EA-A114-7F32B77D801F}" destId="{DD4A97C6-059F-4BE7-8762-C82B1AA4ADD3}" srcOrd="3" destOrd="0" parTransId="{DCFC83F6-BE4C-4D68-BF5A-8A2226E5CF2C}" sibTransId="{9AD0A6FE-6CAC-434A-9EBF-0315E2438ED4}"/>
    <dgm:cxn modelId="{A1393BF6-F8FD-49BD-B14F-72BDEFAFF620}" type="presOf" srcId="{B0FC027E-CD21-48C7-A631-0CC85748252C}" destId="{2C1D6A38-5E6A-4151-BB5E-A5A634A2AC5F}" srcOrd="0" destOrd="0" presId="urn:microsoft.com/office/officeart/2005/8/layout/hProcess7"/>
    <dgm:cxn modelId="{E4A23897-0507-4D64-BD8C-F5CA53123D6A}" srcId="{57A8BE33-1355-4767-BBEF-25721ED5E8AB}" destId="{C22EE7C7-27B6-413E-BF9C-462C9BE0E363}" srcOrd="0" destOrd="0" parTransId="{6B8FCD40-ED48-4B55-AA15-3CF2E79ACB93}" sibTransId="{3AC1FCCD-0250-4BC6-9587-81755861BB3D}"/>
    <dgm:cxn modelId="{CA0AEC3E-715B-4C41-B425-1FA8EA7349CD}" type="presOf" srcId="{1766B532-7E8B-4E93-B6A1-F5B53FA068E1}" destId="{FB510BDC-4CE1-424B-B4F2-D5299E03BA7B}" srcOrd="0" destOrd="0" presId="urn:microsoft.com/office/officeart/2005/8/layout/hProcess7"/>
    <dgm:cxn modelId="{DAB6DFAB-7C0F-420E-9B41-72397A908106}" type="presOf" srcId="{DD4A97C6-059F-4BE7-8762-C82B1AA4ADD3}" destId="{61101CDA-04E0-49E4-9ACC-7F9AE0028A03}" srcOrd="1" destOrd="0" presId="urn:microsoft.com/office/officeart/2005/8/layout/hProcess7"/>
    <dgm:cxn modelId="{CBB6CE8E-2193-4736-A407-DE1853BCBE7A}" srcId="{F86B0A2A-A76A-49EA-A114-7F32B77D801F}" destId="{AB954B06-BC22-4ADE-B0C5-ADE5EA46B40A}" srcOrd="1" destOrd="0" parTransId="{B9B67B07-B925-4BCC-A3F1-99AAD9543F4F}" sibTransId="{1CB23D55-F2B8-44BD-9E4B-3639696046A5}"/>
    <dgm:cxn modelId="{F4B52FCF-F62B-4F01-9FF5-C99FD1B2B546}" type="presOf" srcId="{DD4A97C6-059F-4BE7-8762-C82B1AA4ADD3}" destId="{C850E068-02C5-4A48-AADF-2CB87CE0B5D9}" srcOrd="0" destOrd="0" presId="urn:microsoft.com/office/officeart/2005/8/layout/hProcess7"/>
    <dgm:cxn modelId="{5BD5C22F-8CFC-43AC-A52A-2619478FD5FA}" type="presOf" srcId="{C22EE7C7-27B6-413E-BF9C-462C9BE0E363}" destId="{B1D93B44-5EEB-4814-82E2-DC36FA28A198}" srcOrd="0" destOrd="0" presId="urn:microsoft.com/office/officeart/2005/8/layout/hProcess7"/>
    <dgm:cxn modelId="{A7132421-AC39-45F9-9AE7-36163881D4B6}" srcId="{F86B0A2A-A76A-49EA-A114-7F32B77D801F}" destId="{57A8BE33-1355-4767-BBEF-25721ED5E8AB}" srcOrd="0" destOrd="0" parTransId="{41B6A070-D787-4229-8364-17667AE8D237}" sibTransId="{4B470772-F2A5-4EFB-9C13-7F5054059118}"/>
    <dgm:cxn modelId="{65D7E3F6-5A20-4E91-9970-476A54B2E7FF}" type="presOf" srcId="{57A8BE33-1355-4767-BBEF-25721ED5E8AB}" destId="{EC221720-A809-418A-87B1-5E7E8C249753}" srcOrd="1" destOrd="0" presId="urn:microsoft.com/office/officeart/2005/8/layout/hProcess7"/>
    <dgm:cxn modelId="{CCBB5261-B459-46DF-A01A-4A64F2BB20E0}" type="presOf" srcId="{57A8BE33-1355-4767-BBEF-25721ED5E8AB}" destId="{F8F79920-4C24-474A-BB0F-9F581B12E6A6}" srcOrd="0" destOrd="0" presId="urn:microsoft.com/office/officeart/2005/8/layout/hProcess7"/>
    <dgm:cxn modelId="{CA44D4EE-25B8-4CFB-813E-5F2003D91C45}" type="presOf" srcId="{2BBDE91C-DBF6-4133-A0C3-F8843E3F300A}" destId="{F0FC15D9-A691-4072-B67D-93349E9C0903}" srcOrd="0" destOrd="0" presId="urn:microsoft.com/office/officeart/2005/8/layout/hProcess7"/>
    <dgm:cxn modelId="{95E4D51D-3E12-4EFA-AC87-5338123C5CE5}" type="presOf" srcId="{AB954B06-BC22-4ADE-B0C5-ADE5EA46B40A}" destId="{A61BCE6A-996B-4B41-B17F-BA621408E398}" srcOrd="1" destOrd="0" presId="urn:microsoft.com/office/officeart/2005/8/layout/hProcess7"/>
    <dgm:cxn modelId="{704246DC-832F-4C53-9CC2-09551AEACB07}" srcId="{AB954B06-BC22-4ADE-B0C5-ADE5EA46B40A}" destId="{1766B532-7E8B-4E93-B6A1-F5B53FA068E1}" srcOrd="0" destOrd="0" parTransId="{96774987-1107-4F7C-90F5-889308763B61}" sibTransId="{A4E3A686-0E22-48DA-8987-9268FD8C3117}"/>
    <dgm:cxn modelId="{B958B518-E13C-4B72-BCCA-198F92A7E7E3}" srcId="{B0FC027E-CD21-48C7-A631-0CC85748252C}" destId="{2BBDE91C-DBF6-4133-A0C3-F8843E3F300A}" srcOrd="0" destOrd="0" parTransId="{154358A7-3BCD-42BF-9BC8-D1524B4D24BF}" sibTransId="{860D3885-C0F6-4B24-A789-51D4EE9551F5}"/>
    <dgm:cxn modelId="{CF9293B8-0294-4072-B0C8-4925AC3BD613}" type="presOf" srcId="{B0FC027E-CD21-48C7-A631-0CC85748252C}" destId="{9D339B97-099A-4EE7-8DFA-AA08B5F17F4E}" srcOrd="1" destOrd="0" presId="urn:microsoft.com/office/officeart/2005/8/layout/hProcess7"/>
    <dgm:cxn modelId="{5A8C21F7-6639-4B0B-8CAA-A9FF88ACF366}" type="presOf" srcId="{AB954B06-BC22-4ADE-B0C5-ADE5EA46B40A}" destId="{2315F3BB-00DF-49EF-8DAF-EC18258DE53E}" srcOrd="0" destOrd="0" presId="urn:microsoft.com/office/officeart/2005/8/layout/hProcess7"/>
    <dgm:cxn modelId="{798A82B3-93E2-4E40-B518-11B9E74AA1EC}" type="presOf" srcId="{F86B0A2A-A76A-49EA-A114-7F32B77D801F}" destId="{895F9DFF-6260-4A33-98B3-80E3043B530A}" srcOrd="0" destOrd="0" presId="urn:microsoft.com/office/officeart/2005/8/layout/hProcess7"/>
    <dgm:cxn modelId="{1725D695-62D6-4ACC-A6CC-1DDFAFC01642}" type="presParOf" srcId="{895F9DFF-6260-4A33-98B3-80E3043B530A}" destId="{5EB5D8F5-99B9-45BA-8835-0F9A7FBAFD69}" srcOrd="0" destOrd="0" presId="urn:microsoft.com/office/officeart/2005/8/layout/hProcess7"/>
    <dgm:cxn modelId="{BAD69175-A2F8-4012-9CCD-6D613574EAB7}" type="presParOf" srcId="{5EB5D8F5-99B9-45BA-8835-0F9A7FBAFD69}" destId="{F8F79920-4C24-474A-BB0F-9F581B12E6A6}" srcOrd="0" destOrd="0" presId="urn:microsoft.com/office/officeart/2005/8/layout/hProcess7"/>
    <dgm:cxn modelId="{F62F994A-6608-4F99-B702-21359DBD55B0}" type="presParOf" srcId="{5EB5D8F5-99B9-45BA-8835-0F9A7FBAFD69}" destId="{EC221720-A809-418A-87B1-5E7E8C249753}" srcOrd="1" destOrd="0" presId="urn:microsoft.com/office/officeart/2005/8/layout/hProcess7"/>
    <dgm:cxn modelId="{2B4FB0FB-30C6-4B54-9B51-BAB4831F1070}" type="presParOf" srcId="{5EB5D8F5-99B9-45BA-8835-0F9A7FBAFD69}" destId="{B1D93B44-5EEB-4814-82E2-DC36FA28A198}" srcOrd="2" destOrd="0" presId="urn:microsoft.com/office/officeart/2005/8/layout/hProcess7"/>
    <dgm:cxn modelId="{249D97B6-070B-4EA6-905B-245AA1F3803E}" type="presParOf" srcId="{895F9DFF-6260-4A33-98B3-80E3043B530A}" destId="{C3C36546-5AD5-4E4E-B4C9-4D49279320BC}" srcOrd="1" destOrd="0" presId="urn:microsoft.com/office/officeart/2005/8/layout/hProcess7"/>
    <dgm:cxn modelId="{3E947701-7B96-49CE-B070-291CB5347F40}" type="presParOf" srcId="{895F9DFF-6260-4A33-98B3-80E3043B530A}" destId="{9A3BDD21-AFBA-4761-A040-C4275E1E7AAD}" srcOrd="2" destOrd="0" presId="urn:microsoft.com/office/officeart/2005/8/layout/hProcess7"/>
    <dgm:cxn modelId="{EABEAD6D-B67E-4D6A-96B2-E963737C0810}" type="presParOf" srcId="{9A3BDD21-AFBA-4761-A040-C4275E1E7AAD}" destId="{5F55EB1F-04E6-40B9-AF3D-7D652F8299CE}" srcOrd="0" destOrd="0" presId="urn:microsoft.com/office/officeart/2005/8/layout/hProcess7"/>
    <dgm:cxn modelId="{57E4456E-BA22-4FBE-BEB7-1D95C978E154}" type="presParOf" srcId="{9A3BDD21-AFBA-4761-A040-C4275E1E7AAD}" destId="{D14AB816-8B60-4039-93A2-4F69AE73E297}" srcOrd="1" destOrd="0" presId="urn:microsoft.com/office/officeart/2005/8/layout/hProcess7"/>
    <dgm:cxn modelId="{6BCAF85E-5449-4D6B-9516-197641F3E1E5}" type="presParOf" srcId="{9A3BDD21-AFBA-4761-A040-C4275E1E7AAD}" destId="{87B3ED5F-7947-48DB-B59B-DD77A1A28169}" srcOrd="2" destOrd="0" presId="urn:microsoft.com/office/officeart/2005/8/layout/hProcess7"/>
    <dgm:cxn modelId="{DB28A200-638A-478C-8875-43EC45727F94}" type="presParOf" srcId="{895F9DFF-6260-4A33-98B3-80E3043B530A}" destId="{EFB3B957-CFB7-4DB9-A879-5F9B652205E7}" srcOrd="3" destOrd="0" presId="urn:microsoft.com/office/officeart/2005/8/layout/hProcess7"/>
    <dgm:cxn modelId="{D05CA744-3615-4CA4-AB7E-42D0BF8F3045}" type="presParOf" srcId="{895F9DFF-6260-4A33-98B3-80E3043B530A}" destId="{8084F892-8227-4ED0-AE24-82F72CB99276}" srcOrd="4" destOrd="0" presId="urn:microsoft.com/office/officeart/2005/8/layout/hProcess7"/>
    <dgm:cxn modelId="{D20F3447-95EE-4068-9831-828BE782073F}" type="presParOf" srcId="{8084F892-8227-4ED0-AE24-82F72CB99276}" destId="{2315F3BB-00DF-49EF-8DAF-EC18258DE53E}" srcOrd="0" destOrd="0" presId="urn:microsoft.com/office/officeart/2005/8/layout/hProcess7"/>
    <dgm:cxn modelId="{31D000FE-DE8B-48E6-991F-C61B90ECDDB9}" type="presParOf" srcId="{8084F892-8227-4ED0-AE24-82F72CB99276}" destId="{A61BCE6A-996B-4B41-B17F-BA621408E398}" srcOrd="1" destOrd="0" presId="urn:microsoft.com/office/officeart/2005/8/layout/hProcess7"/>
    <dgm:cxn modelId="{41EC2335-E267-EC41-9171-CC9C85215F19}" type="presParOf" srcId="{8084F892-8227-4ED0-AE24-82F72CB99276}" destId="{FB510BDC-4CE1-424B-B4F2-D5299E03BA7B}" srcOrd="2" destOrd="0" presId="urn:microsoft.com/office/officeart/2005/8/layout/hProcess7"/>
    <dgm:cxn modelId="{A59E769A-462E-4BA9-B6FA-45675CB80939}" type="presParOf" srcId="{895F9DFF-6260-4A33-98B3-80E3043B530A}" destId="{31122BEE-DD55-4167-AF6A-D200BE60DDA0}" srcOrd="5" destOrd="0" presId="urn:microsoft.com/office/officeart/2005/8/layout/hProcess7"/>
    <dgm:cxn modelId="{EFD5D064-2ACC-492A-AC2C-ECE65FF8D2BF}" type="presParOf" srcId="{895F9DFF-6260-4A33-98B3-80E3043B530A}" destId="{33B115E4-6EFF-40D9-8C4F-E03D89DB7807}" srcOrd="6" destOrd="0" presId="urn:microsoft.com/office/officeart/2005/8/layout/hProcess7"/>
    <dgm:cxn modelId="{1E5CC23C-3BA6-4890-A64B-9393E6C4BF36}" type="presParOf" srcId="{33B115E4-6EFF-40D9-8C4F-E03D89DB7807}" destId="{2BEB27E2-C83D-4D9C-BB2A-322CAB3E205B}" srcOrd="0" destOrd="0" presId="urn:microsoft.com/office/officeart/2005/8/layout/hProcess7"/>
    <dgm:cxn modelId="{A3691F5A-B549-4471-B4C8-4BEE6A85C544}" type="presParOf" srcId="{33B115E4-6EFF-40D9-8C4F-E03D89DB7807}" destId="{CD0DB7F7-DA08-4D34-9147-EF88045A169E}" srcOrd="1" destOrd="0" presId="urn:microsoft.com/office/officeart/2005/8/layout/hProcess7"/>
    <dgm:cxn modelId="{E16B2E7D-439F-432E-928C-4D80423BE6D6}" type="presParOf" srcId="{33B115E4-6EFF-40D9-8C4F-E03D89DB7807}" destId="{6A30C02C-A305-459C-8783-7A0892CC59C1}" srcOrd="2" destOrd="0" presId="urn:microsoft.com/office/officeart/2005/8/layout/hProcess7"/>
    <dgm:cxn modelId="{2AF637A4-4226-46D5-BE44-7724216AAA6B}" type="presParOf" srcId="{895F9DFF-6260-4A33-98B3-80E3043B530A}" destId="{426BB963-DB08-4883-8AA3-7D8C6A70DB74}" srcOrd="7" destOrd="0" presId="urn:microsoft.com/office/officeart/2005/8/layout/hProcess7"/>
    <dgm:cxn modelId="{C5CD0F21-1FC6-4B93-855D-40F2C641CF07}" type="presParOf" srcId="{895F9DFF-6260-4A33-98B3-80E3043B530A}" destId="{6C2EF568-1CCD-4E05-9F18-39C318AE69E6}" srcOrd="8" destOrd="0" presId="urn:microsoft.com/office/officeart/2005/8/layout/hProcess7"/>
    <dgm:cxn modelId="{B97661F5-493B-41B4-B751-D07D908D4CAA}" type="presParOf" srcId="{6C2EF568-1CCD-4E05-9F18-39C318AE69E6}" destId="{2C1D6A38-5E6A-4151-BB5E-A5A634A2AC5F}" srcOrd="0" destOrd="0" presId="urn:microsoft.com/office/officeart/2005/8/layout/hProcess7"/>
    <dgm:cxn modelId="{410DFF74-7AEB-4924-9F0B-7AB594AB0D34}" type="presParOf" srcId="{6C2EF568-1CCD-4E05-9F18-39C318AE69E6}" destId="{9D339B97-099A-4EE7-8DFA-AA08B5F17F4E}" srcOrd="1" destOrd="0" presId="urn:microsoft.com/office/officeart/2005/8/layout/hProcess7"/>
    <dgm:cxn modelId="{936A73ED-F3D8-4422-8AEF-8519F2A1A9CA}" type="presParOf" srcId="{6C2EF568-1CCD-4E05-9F18-39C318AE69E6}" destId="{F0FC15D9-A691-4072-B67D-93349E9C0903}" srcOrd="2" destOrd="0" presId="urn:microsoft.com/office/officeart/2005/8/layout/hProcess7"/>
    <dgm:cxn modelId="{7F6E47C1-5D5C-45F1-9793-B80A7B669B95}" type="presParOf" srcId="{895F9DFF-6260-4A33-98B3-80E3043B530A}" destId="{33AD31B7-818C-4FF5-B282-B0F1D03D7221}" srcOrd="9" destOrd="0" presId="urn:microsoft.com/office/officeart/2005/8/layout/hProcess7"/>
    <dgm:cxn modelId="{1E4B2C81-EB3F-4D68-9390-533F516251B2}" type="presParOf" srcId="{895F9DFF-6260-4A33-98B3-80E3043B530A}" destId="{9491F24F-7212-4688-96E0-64B44E591C1A}" srcOrd="10" destOrd="0" presId="urn:microsoft.com/office/officeart/2005/8/layout/hProcess7"/>
    <dgm:cxn modelId="{F74D9ACB-5D2B-43C8-995E-1BE9C3A6745D}" type="presParOf" srcId="{9491F24F-7212-4688-96E0-64B44E591C1A}" destId="{0AAF541C-C226-4056-BB72-325CEF2EB25D}" srcOrd="0" destOrd="0" presId="urn:microsoft.com/office/officeart/2005/8/layout/hProcess7"/>
    <dgm:cxn modelId="{AE66F01E-294D-4FBF-887B-5B56C4AAE947}" type="presParOf" srcId="{9491F24F-7212-4688-96E0-64B44E591C1A}" destId="{C59E63AB-94EA-4E9E-A3E8-A418790A7E20}" srcOrd="1" destOrd="0" presId="urn:microsoft.com/office/officeart/2005/8/layout/hProcess7"/>
    <dgm:cxn modelId="{1BD06EB8-125B-42B1-AA2A-A5012FF84FF4}" type="presParOf" srcId="{9491F24F-7212-4688-96E0-64B44E591C1A}" destId="{3B200EF3-12C4-4DE8-A079-3AB39D838274}" srcOrd="2" destOrd="0" presId="urn:microsoft.com/office/officeart/2005/8/layout/hProcess7"/>
    <dgm:cxn modelId="{D81B7BF4-C3AA-486F-805E-96FC909DDC80}" type="presParOf" srcId="{895F9DFF-6260-4A33-98B3-80E3043B530A}" destId="{5708E12E-3ED9-44B3-86F6-B122D36828FC}" srcOrd="11" destOrd="0" presId="urn:microsoft.com/office/officeart/2005/8/layout/hProcess7"/>
    <dgm:cxn modelId="{BF3760E1-1366-4BFD-97D4-B25FDBB76FD3}" type="presParOf" srcId="{895F9DFF-6260-4A33-98B3-80E3043B530A}" destId="{FDE89AA4-FC59-4366-9FEB-50A787C14B27}" srcOrd="12" destOrd="0" presId="urn:microsoft.com/office/officeart/2005/8/layout/hProcess7"/>
    <dgm:cxn modelId="{E5557A7A-8FCE-4EFE-BCE5-69D4B44EBC8B}" type="presParOf" srcId="{FDE89AA4-FC59-4366-9FEB-50A787C14B27}" destId="{C850E068-02C5-4A48-AADF-2CB87CE0B5D9}" srcOrd="0" destOrd="0" presId="urn:microsoft.com/office/officeart/2005/8/layout/hProcess7"/>
    <dgm:cxn modelId="{611FB245-2C56-4147-95C9-BEBD8D6489E7}" type="presParOf" srcId="{FDE89AA4-FC59-4366-9FEB-50A787C14B27}" destId="{61101CDA-04E0-49E4-9ACC-7F9AE0028A03}" srcOrd="1"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77897D-3973-4C98-B019-9AA51A1E91FF}" type="doc">
      <dgm:prSet loTypeId="urn:microsoft.com/office/officeart/2005/8/layout/process1" loCatId="process" qsTypeId="urn:microsoft.com/office/officeart/2005/8/quickstyle/simple1" qsCatId="simple" csTypeId="urn:microsoft.com/office/officeart/2005/8/colors/colorful4" csCatId="colorful" phldr="1"/>
      <dgm:spPr/>
    </dgm:pt>
    <dgm:pt modelId="{0DA94E49-2C5B-43ED-8638-F30CB0B66F58}">
      <dgm:prSet phldrT="[Text]" custT="1"/>
      <dgm:spPr/>
      <dgm:t>
        <a:bodyPr/>
        <a:lstStyle/>
        <a:p>
          <a:r>
            <a:rPr lang="en-IN" sz="1400" b="1" dirty="0"/>
            <a:t>Day 1 &amp; 2</a:t>
          </a:r>
        </a:p>
      </dgm:t>
    </dgm:pt>
    <dgm:pt modelId="{FCC7D0CF-22F8-44D8-B136-EA8C76F98F08}" type="parTrans" cxnId="{E3167EF9-261B-4D1A-9AD4-A019740EEA33}">
      <dgm:prSet/>
      <dgm:spPr/>
      <dgm:t>
        <a:bodyPr/>
        <a:lstStyle/>
        <a:p>
          <a:endParaRPr lang="en-IN"/>
        </a:p>
      </dgm:t>
    </dgm:pt>
    <dgm:pt modelId="{2E44C089-E6F1-4756-A6FD-FD88587E8A49}" type="sibTrans" cxnId="{E3167EF9-261B-4D1A-9AD4-A019740EEA33}">
      <dgm:prSet/>
      <dgm:spPr/>
      <dgm:t>
        <a:bodyPr/>
        <a:lstStyle/>
        <a:p>
          <a:endParaRPr lang="en-IN"/>
        </a:p>
      </dgm:t>
    </dgm:pt>
    <dgm:pt modelId="{2D7F8738-3ABF-449D-B376-82AA0DF200D3}">
      <dgm:prSet phldrT="[Text]" custT="1"/>
      <dgm:spPr/>
      <dgm:t>
        <a:bodyPr/>
        <a:lstStyle/>
        <a:p>
          <a:r>
            <a:rPr lang="en-IN" sz="1400" b="1" dirty="0"/>
            <a:t>Day 30-60</a:t>
          </a:r>
        </a:p>
      </dgm:t>
    </dgm:pt>
    <dgm:pt modelId="{5D78BEBA-6330-48FD-B906-088846ADE00B}" type="parTrans" cxnId="{DC61ACAC-CE82-4681-8C93-17668620A3E6}">
      <dgm:prSet/>
      <dgm:spPr/>
      <dgm:t>
        <a:bodyPr/>
        <a:lstStyle/>
        <a:p>
          <a:endParaRPr lang="en-IN"/>
        </a:p>
      </dgm:t>
    </dgm:pt>
    <dgm:pt modelId="{28E482F1-3F2F-470B-B7E1-BF1DE0BC1A32}" type="sibTrans" cxnId="{DC61ACAC-CE82-4681-8C93-17668620A3E6}">
      <dgm:prSet/>
      <dgm:spPr/>
      <dgm:t>
        <a:bodyPr/>
        <a:lstStyle/>
        <a:p>
          <a:endParaRPr lang="en-IN"/>
        </a:p>
      </dgm:t>
    </dgm:pt>
    <dgm:pt modelId="{FFE19AB0-85E0-46FE-AFF0-2D522EA4F6A4}">
      <dgm:prSet phldrT="[Text]" custT="1"/>
      <dgm:spPr/>
      <dgm:t>
        <a:bodyPr/>
        <a:lstStyle/>
        <a:p>
          <a:r>
            <a:rPr lang="en-IN" sz="1400" b="1" dirty="0"/>
            <a:t>Day 65 &amp; 66</a:t>
          </a:r>
        </a:p>
      </dgm:t>
    </dgm:pt>
    <dgm:pt modelId="{017705BF-0F48-45E3-82E6-4B85CDD5F0F3}" type="parTrans" cxnId="{C5AB5B83-CE0C-473F-9601-21D194207527}">
      <dgm:prSet/>
      <dgm:spPr/>
      <dgm:t>
        <a:bodyPr/>
        <a:lstStyle/>
        <a:p>
          <a:endParaRPr lang="en-IN"/>
        </a:p>
      </dgm:t>
    </dgm:pt>
    <dgm:pt modelId="{71BB3F1E-F4B4-4732-9B63-770ABC883E22}" type="sibTrans" cxnId="{C5AB5B83-CE0C-473F-9601-21D194207527}">
      <dgm:prSet/>
      <dgm:spPr/>
      <dgm:t>
        <a:bodyPr/>
        <a:lstStyle/>
        <a:p>
          <a:endParaRPr lang="en-IN"/>
        </a:p>
      </dgm:t>
    </dgm:pt>
    <dgm:pt modelId="{4EC0D088-F6A8-4326-A8F1-FED8EBF41D17}">
      <dgm:prSet custT="1"/>
      <dgm:spPr/>
      <dgm:t>
        <a:bodyPr/>
        <a:lstStyle/>
        <a:p>
          <a:r>
            <a:rPr lang="en-IN" sz="1400" b="1" dirty="0"/>
            <a:t>Day 90</a:t>
          </a:r>
        </a:p>
      </dgm:t>
    </dgm:pt>
    <dgm:pt modelId="{0E61AE75-0838-4E22-BF83-FBB8ABA3C9F2}" type="parTrans" cxnId="{80CA5F2E-5662-4D1D-82B8-5ACF2CAA97C5}">
      <dgm:prSet/>
      <dgm:spPr/>
      <dgm:t>
        <a:bodyPr/>
        <a:lstStyle/>
        <a:p>
          <a:endParaRPr lang="en-IN"/>
        </a:p>
      </dgm:t>
    </dgm:pt>
    <dgm:pt modelId="{E36C057D-656A-4F23-9E79-9BD808D5DC27}" type="sibTrans" cxnId="{80CA5F2E-5662-4D1D-82B8-5ACF2CAA97C5}">
      <dgm:prSet/>
      <dgm:spPr/>
      <dgm:t>
        <a:bodyPr/>
        <a:lstStyle/>
        <a:p>
          <a:endParaRPr lang="en-IN"/>
        </a:p>
      </dgm:t>
    </dgm:pt>
    <dgm:pt modelId="{DEC6AFEA-C60B-4600-8C6E-3B6CF2EFF0FC}" type="pres">
      <dgm:prSet presAssocID="{4E77897D-3973-4C98-B019-9AA51A1E91FF}" presName="Name0" presStyleCnt="0">
        <dgm:presLayoutVars>
          <dgm:dir/>
          <dgm:resizeHandles val="exact"/>
        </dgm:presLayoutVars>
      </dgm:prSet>
      <dgm:spPr/>
    </dgm:pt>
    <dgm:pt modelId="{91863A87-30B6-4C63-B5B4-310853354CF6}" type="pres">
      <dgm:prSet presAssocID="{0DA94E49-2C5B-43ED-8638-F30CB0B66F58}" presName="node" presStyleLbl="node1" presStyleIdx="0" presStyleCnt="4">
        <dgm:presLayoutVars>
          <dgm:bulletEnabled val="1"/>
        </dgm:presLayoutVars>
      </dgm:prSet>
      <dgm:spPr/>
      <dgm:t>
        <a:bodyPr/>
        <a:lstStyle/>
        <a:p>
          <a:endParaRPr lang="en-US"/>
        </a:p>
      </dgm:t>
    </dgm:pt>
    <dgm:pt modelId="{516E71F4-B244-4281-8839-AB092680C5EC}" type="pres">
      <dgm:prSet presAssocID="{2E44C089-E6F1-4756-A6FD-FD88587E8A49}" presName="sibTrans" presStyleLbl="sibTrans2D1" presStyleIdx="0" presStyleCnt="3"/>
      <dgm:spPr/>
      <dgm:t>
        <a:bodyPr/>
        <a:lstStyle/>
        <a:p>
          <a:endParaRPr lang="en-US"/>
        </a:p>
      </dgm:t>
    </dgm:pt>
    <dgm:pt modelId="{92A7ACDD-0FD6-4CBE-B1C8-C62B56F0D196}" type="pres">
      <dgm:prSet presAssocID="{2E44C089-E6F1-4756-A6FD-FD88587E8A49}" presName="connectorText" presStyleLbl="sibTrans2D1" presStyleIdx="0" presStyleCnt="3"/>
      <dgm:spPr/>
      <dgm:t>
        <a:bodyPr/>
        <a:lstStyle/>
        <a:p>
          <a:endParaRPr lang="en-US"/>
        </a:p>
      </dgm:t>
    </dgm:pt>
    <dgm:pt modelId="{71D2AEE4-891B-40B3-A2D8-0D0E83DB2FE4}" type="pres">
      <dgm:prSet presAssocID="{2D7F8738-3ABF-449D-B376-82AA0DF200D3}" presName="node" presStyleLbl="node1" presStyleIdx="1" presStyleCnt="4">
        <dgm:presLayoutVars>
          <dgm:bulletEnabled val="1"/>
        </dgm:presLayoutVars>
      </dgm:prSet>
      <dgm:spPr/>
      <dgm:t>
        <a:bodyPr/>
        <a:lstStyle/>
        <a:p>
          <a:endParaRPr lang="en-US"/>
        </a:p>
      </dgm:t>
    </dgm:pt>
    <dgm:pt modelId="{2B96C608-BDD8-4AD7-B7E7-FA14DA14EA0B}" type="pres">
      <dgm:prSet presAssocID="{28E482F1-3F2F-470B-B7E1-BF1DE0BC1A32}" presName="sibTrans" presStyleLbl="sibTrans2D1" presStyleIdx="1" presStyleCnt="3"/>
      <dgm:spPr/>
      <dgm:t>
        <a:bodyPr/>
        <a:lstStyle/>
        <a:p>
          <a:endParaRPr lang="en-US"/>
        </a:p>
      </dgm:t>
    </dgm:pt>
    <dgm:pt modelId="{8C0D8025-953B-4F44-8269-16CA34F79A1A}" type="pres">
      <dgm:prSet presAssocID="{28E482F1-3F2F-470B-B7E1-BF1DE0BC1A32}" presName="connectorText" presStyleLbl="sibTrans2D1" presStyleIdx="1" presStyleCnt="3"/>
      <dgm:spPr/>
      <dgm:t>
        <a:bodyPr/>
        <a:lstStyle/>
        <a:p>
          <a:endParaRPr lang="en-US"/>
        </a:p>
      </dgm:t>
    </dgm:pt>
    <dgm:pt modelId="{C3AC69C0-F39D-4A68-B014-ECB1D1D93954}" type="pres">
      <dgm:prSet presAssocID="{FFE19AB0-85E0-46FE-AFF0-2D522EA4F6A4}" presName="node" presStyleLbl="node1" presStyleIdx="2" presStyleCnt="4">
        <dgm:presLayoutVars>
          <dgm:bulletEnabled val="1"/>
        </dgm:presLayoutVars>
      </dgm:prSet>
      <dgm:spPr/>
      <dgm:t>
        <a:bodyPr/>
        <a:lstStyle/>
        <a:p>
          <a:endParaRPr lang="en-US"/>
        </a:p>
      </dgm:t>
    </dgm:pt>
    <dgm:pt modelId="{09B7C15A-55A8-4DB5-BFDA-C5E945328B2B}" type="pres">
      <dgm:prSet presAssocID="{71BB3F1E-F4B4-4732-9B63-770ABC883E22}" presName="sibTrans" presStyleLbl="sibTrans2D1" presStyleIdx="2" presStyleCnt="3"/>
      <dgm:spPr/>
      <dgm:t>
        <a:bodyPr/>
        <a:lstStyle/>
        <a:p>
          <a:endParaRPr lang="en-US"/>
        </a:p>
      </dgm:t>
    </dgm:pt>
    <dgm:pt modelId="{BFC621B7-12B7-4E44-B1FB-A75C92433C07}" type="pres">
      <dgm:prSet presAssocID="{71BB3F1E-F4B4-4732-9B63-770ABC883E22}" presName="connectorText" presStyleLbl="sibTrans2D1" presStyleIdx="2" presStyleCnt="3"/>
      <dgm:spPr/>
      <dgm:t>
        <a:bodyPr/>
        <a:lstStyle/>
        <a:p>
          <a:endParaRPr lang="en-US"/>
        </a:p>
      </dgm:t>
    </dgm:pt>
    <dgm:pt modelId="{80E223BB-1806-4FDC-A179-A5B2615EEC14}" type="pres">
      <dgm:prSet presAssocID="{4EC0D088-F6A8-4326-A8F1-FED8EBF41D17}" presName="node" presStyleLbl="node1" presStyleIdx="3" presStyleCnt="4">
        <dgm:presLayoutVars>
          <dgm:bulletEnabled val="1"/>
        </dgm:presLayoutVars>
      </dgm:prSet>
      <dgm:spPr/>
      <dgm:t>
        <a:bodyPr/>
        <a:lstStyle/>
        <a:p>
          <a:endParaRPr lang="en-US"/>
        </a:p>
      </dgm:t>
    </dgm:pt>
  </dgm:ptLst>
  <dgm:cxnLst>
    <dgm:cxn modelId="{C63D8740-FB8E-432A-94F0-621A976169DE}" type="presOf" srcId="{28E482F1-3F2F-470B-B7E1-BF1DE0BC1A32}" destId="{8C0D8025-953B-4F44-8269-16CA34F79A1A}" srcOrd="1" destOrd="0" presId="urn:microsoft.com/office/officeart/2005/8/layout/process1"/>
    <dgm:cxn modelId="{C5AB5B83-CE0C-473F-9601-21D194207527}" srcId="{4E77897D-3973-4C98-B019-9AA51A1E91FF}" destId="{FFE19AB0-85E0-46FE-AFF0-2D522EA4F6A4}" srcOrd="2" destOrd="0" parTransId="{017705BF-0F48-45E3-82E6-4B85CDD5F0F3}" sibTransId="{71BB3F1E-F4B4-4732-9B63-770ABC883E22}"/>
    <dgm:cxn modelId="{DC61ACAC-CE82-4681-8C93-17668620A3E6}" srcId="{4E77897D-3973-4C98-B019-9AA51A1E91FF}" destId="{2D7F8738-3ABF-449D-B376-82AA0DF200D3}" srcOrd="1" destOrd="0" parTransId="{5D78BEBA-6330-48FD-B906-088846ADE00B}" sibTransId="{28E482F1-3F2F-470B-B7E1-BF1DE0BC1A32}"/>
    <dgm:cxn modelId="{65881D70-9477-4B3A-9593-F2959B864CD3}" type="presOf" srcId="{4E77897D-3973-4C98-B019-9AA51A1E91FF}" destId="{DEC6AFEA-C60B-4600-8C6E-3B6CF2EFF0FC}" srcOrd="0" destOrd="0" presId="urn:microsoft.com/office/officeart/2005/8/layout/process1"/>
    <dgm:cxn modelId="{34286148-A053-45BA-BBE2-353E843F3382}" type="presOf" srcId="{2E44C089-E6F1-4756-A6FD-FD88587E8A49}" destId="{516E71F4-B244-4281-8839-AB092680C5EC}" srcOrd="0" destOrd="0" presId="urn:microsoft.com/office/officeart/2005/8/layout/process1"/>
    <dgm:cxn modelId="{E0E82CBE-A8B9-499A-B086-2C809AB729B5}" type="presOf" srcId="{FFE19AB0-85E0-46FE-AFF0-2D522EA4F6A4}" destId="{C3AC69C0-F39D-4A68-B014-ECB1D1D93954}" srcOrd="0" destOrd="0" presId="urn:microsoft.com/office/officeart/2005/8/layout/process1"/>
    <dgm:cxn modelId="{866FD420-7177-4248-8D4D-66BD8F84AF6E}" type="presOf" srcId="{4EC0D088-F6A8-4326-A8F1-FED8EBF41D17}" destId="{80E223BB-1806-4FDC-A179-A5B2615EEC14}" srcOrd="0" destOrd="0" presId="urn:microsoft.com/office/officeart/2005/8/layout/process1"/>
    <dgm:cxn modelId="{BB1C5390-31B7-40D5-8F22-321B5D68D914}" type="presOf" srcId="{28E482F1-3F2F-470B-B7E1-BF1DE0BC1A32}" destId="{2B96C608-BDD8-4AD7-B7E7-FA14DA14EA0B}" srcOrd="0" destOrd="0" presId="urn:microsoft.com/office/officeart/2005/8/layout/process1"/>
    <dgm:cxn modelId="{B9B41431-D68F-462D-8E06-8B36EEE9FC63}" type="presOf" srcId="{2E44C089-E6F1-4756-A6FD-FD88587E8A49}" destId="{92A7ACDD-0FD6-4CBE-B1C8-C62B56F0D196}" srcOrd="1" destOrd="0" presId="urn:microsoft.com/office/officeart/2005/8/layout/process1"/>
    <dgm:cxn modelId="{4C33D57D-93C4-46C5-9498-A04271146A60}" type="presOf" srcId="{2D7F8738-3ABF-449D-B376-82AA0DF200D3}" destId="{71D2AEE4-891B-40B3-A2D8-0D0E83DB2FE4}" srcOrd="0" destOrd="0" presId="urn:microsoft.com/office/officeart/2005/8/layout/process1"/>
    <dgm:cxn modelId="{80CA5F2E-5662-4D1D-82B8-5ACF2CAA97C5}" srcId="{4E77897D-3973-4C98-B019-9AA51A1E91FF}" destId="{4EC0D088-F6A8-4326-A8F1-FED8EBF41D17}" srcOrd="3" destOrd="0" parTransId="{0E61AE75-0838-4E22-BF83-FBB8ABA3C9F2}" sibTransId="{E36C057D-656A-4F23-9E79-9BD808D5DC27}"/>
    <dgm:cxn modelId="{E3167EF9-261B-4D1A-9AD4-A019740EEA33}" srcId="{4E77897D-3973-4C98-B019-9AA51A1E91FF}" destId="{0DA94E49-2C5B-43ED-8638-F30CB0B66F58}" srcOrd="0" destOrd="0" parTransId="{FCC7D0CF-22F8-44D8-B136-EA8C76F98F08}" sibTransId="{2E44C089-E6F1-4756-A6FD-FD88587E8A49}"/>
    <dgm:cxn modelId="{F130BCFF-783A-42CE-AA29-F8E9127E1A90}" type="presOf" srcId="{0DA94E49-2C5B-43ED-8638-F30CB0B66F58}" destId="{91863A87-30B6-4C63-B5B4-310853354CF6}" srcOrd="0" destOrd="0" presId="urn:microsoft.com/office/officeart/2005/8/layout/process1"/>
    <dgm:cxn modelId="{76815750-174E-4C2F-AB54-4AE27D40F28E}" type="presOf" srcId="{71BB3F1E-F4B4-4732-9B63-770ABC883E22}" destId="{BFC621B7-12B7-4E44-B1FB-A75C92433C07}" srcOrd="1" destOrd="0" presId="urn:microsoft.com/office/officeart/2005/8/layout/process1"/>
    <dgm:cxn modelId="{43274A60-AD4B-4342-AB70-95A62163DB22}" type="presOf" srcId="{71BB3F1E-F4B4-4732-9B63-770ABC883E22}" destId="{09B7C15A-55A8-4DB5-BFDA-C5E945328B2B}" srcOrd="0" destOrd="0" presId="urn:microsoft.com/office/officeart/2005/8/layout/process1"/>
    <dgm:cxn modelId="{6677BEE2-E46B-4263-BA0D-052E52E19CA3}" type="presParOf" srcId="{DEC6AFEA-C60B-4600-8C6E-3B6CF2EFF0FC}" destId="{91863A87-30B6-4C63-B5B4-310853354CF6}" srcOrd="0" destOrd="0" presId="urn:microsoft.com/office/officeart/2005/8/layout/process1"/>
    <dgm:cxn modelId="{57D37552-9334-431E-A712-56A6C3BD7CA6}" type="presParOf" srcId="{DEC6AFEA-C60B-4600-8C6E-3B6CF2EFF0FC}" destId="{516E71F4-B244-4281-8839-AB092680C5EC}" srcOrd="1" destOrd="0" presId="urn:microsoft.com/office/officeart/2005/8/layout/process1"/>
    <dgm:cxn modelId="{D46F0ADA-B256-4573-894A-983EDACD212C}" type="presParOf" srcId="{516E71F4-B244-4281-8839-AB092680C5EC}" destId="{92A7ACDD-0FD6-4CBE-B1C8-C62B56F0D196}" srcOrd="0" destOrd="0" presId="urn:microsoft.com/office/officeart/2005/8/layout/process1"/>
    <dgm:cxn modelId="{AF4876B5-851D-4B15-B46A-85E73AFDA3A5}" type="presParOf" srcId="{DEC6AFEA-C60B-4600-8C6E-3B6CF2EFF0FC}" destId="{71D2AEE4-891B-40B3-A2D8-0D0E83DB2FE4}" srcOrd="2" destOrd="0" presId="urn:microsoft.com/office/officeart/2005/8/layout/process1"/>
    <dgm:cxn modelId="{60FDD431-26B7-4216-B00B-86561FD6329B}" type="presParOf" srcId="{DEC6AFEA-C60B-4600-8C6E-3B6CF2EFF0FC}" destId="{2B96C608-BDD8-4AD7-B7E7-FA14DA14EA0B}" srcOrd="3" destOrd="0" presId="urn:microsoft.com/office/officeart/2005/8/layout/process1"/>
    <dgm:cxn modelId="{3299F969-CBE8-4CE5-B3E6-374FCDB06678}" type="presParOf" srcId="{2B96C608-BDD8-4AD7-B7E7-FA14DA14EA0B}" destId="{8C0D8025-953B-4F44-8269-16CA34F79A1A}" srcOrd="0" destOrd="0" presId="urn:microsoft.com/office/officeart/2005/8/layout/process1"/>
    <dgm:cxn modelId="{A9766A4E-4FF4-4217-9080-A78E28717D06}" type="presParOf" srcId="{DEC6AFEA-C60B-4600-8C6E-3B6CF2EFF0FC}" destId="{C3AC69C0-F39D-4A68-B014-ECB1D1D93954}" srcOrd="4" destOrd="0" presId="urn:microsoft.com/office/officeart/2005/8/layout/process1"/>
    <dgm:cxn modelId="{129D8C69-81BD-4225-A81C-810B95C014FD}" type="presParOf" srcId="{DEC6AFEA-C60B-4600-8C6E-3B6CF2EFF0FC}" destId="{09B7C15A-55A8-4DB5-BFDA-C5E945328B2B}" srcOrd="5" destOrd="0" presId="urn:microsoft.com/office/officeart/2005/8/layout/process1"/>
    <dgm:cxn modelId="{DE8C26C4-7522-49E9-AB1B-6D4E98BCCC90}" type="presParOf" srcId="{09B7C15A-55A8-4DB5-BFDA-C5E945328B2B}" destId="{BFC621B7-12B7-4E44-B1FB-A75C92433C07}" srcOrd="0" destOrd="0" presId="urn:microsoft.com/office/officeart/2005/8/layout/process1"/>
    <dgm:cxn modelId="{F290B830-7360-4944-9B92-A7307687677E}" type="presParOf" srcId="{DEC6AFEA-C60B-4600-8C6E-3B6CF2EFF0FC}" destId="{80E223BB-1806-4FDC-A179-A5B2615EEC14}" srcOrd="6"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EBE1B56-C6F5-428F-ACAC-70617AA84731}" type="doc">
      <dgm:prSet loTypeId="urn:microsoft.com/office/officeart/2005/8/layout/vList4" loCatId="list" qsTypeId="urn:microsoft.com/office/officeart/2005/8/quickstyle/simple1" qsCatId="simple" csTypeId="urn:microsoft.com/office/officeart/2005/8/colors/colorful1" csCatId="colorful" phldr="1"/>
      <dgm:spPr/>
      <dgm:t>
        <a:bodyPr/>
        <a:lstStyle/>
        <a:p>
          <a:endParaRPr lang="en-IN"/>
        </a:p>
      </dgm:t>
    </dgm:pt>
    <dgm:pt modelId="{2C7CB08B-5513-45F9-A133-FF59EA07918B}">
      <dgm:prSet phldrT="[Text]"/>
      <dgm:spPr/>
      <dgm:t>
        <a:bodyPr/>
        <a:lstStyle/>
        <a:p>
          <a:r>
            <a:rPr lang="en-IN" dirty="0"/>
            <a:t>Think</a:t>
          </a:r>
        </a:p>
      </dgm:t>
    </dgm:pt>
    <dgm:pt modelId="{84B97A1B-A543-4BA0-B74A-728DE18F12AE}" type="parTrans" cxnId="{FF153324-AF76-4C28-8FE9-272EB456B5AB}">
      <dgm:prSet/>
      <dgm:spPr/>
      <dgm:t>
        <a:bodyPr/>
        <a:lstStyle/>
        <a:p>
          <a:endParaRPr lang="en-IN"/>
        </a:p>
      </dgm:t>
    </dgm:pt>
    <dgm:pt modelId="{5C707C91-C63C-4E17-B7A1-CCFB83338323}" type="sibTrans" cxnId="{FF153324-AF76-4C28-8FE9-272EB456B5AB}">
      <dgm:prSet/>
      <dgm:spPr/>
      <dgm:t>
        <a:bodyPr/>
        <a:lstStyle/>
        <a:p>
          <a:endParaRPr lang="en-IN"/>
        </a:p>
      </dgm:t>
    </dgm:pt>
    <dgm:pt modelId="{E4E70D4F-1AC8-42E4-8A20-7B251E97DD57}">
      <dgm:prSet phldrT="[Text]"/>
      <dgm:spPr/>
      <dgm:t>
        <a:bodyPr/>
        <a:lstStyle/>
        <a:p>
          <a:r>
            <a:rPr lang="en-IN" dirty="0"/>
            <a:t>“To grow in my career I must practice working across functions in all aspects of work.”</a:t>
          </a:r>
        </a:p>
      </dgm:t>
    </dgm:pt>
    <dgm:pt modelId="{8C06AD38-2346-42E6-8413-14B74CADB6DD}" type="parTrans" cxnId="{DBD7F2B8-7837-48FE-B2C4-391EB420F0E4}">
      <dgm:prSet/>
      <dgm:spPr/>
      <dgm:t>
        <a:bodyPr/>
        <a:lstStyle/>
        <a:p>
          <a:endParaRPr lang="en-IN"/>
        </a:p>
      </dgm:t>
    </dgm:pt>
    <dgm:pt modelId="{348FEBA0-E84E-405E-B97E-69D48639D669}" type="sibTrans" cxnId="{DBD7F2B8-7837-48FE-B2C4-391EB420F0E4}">
      <dgm:prSet/>
      <dgm:spPr/>
      <dgm:t>
        <a:bodyPr/>
        <a:lstStyle/>
        <a:p>
          <a:endParaRPr lang="en-IN"/>
        </a:p>
      </dgm:t>
    </dgm:pt>
    <dgm:pt modelId="{40665F53-968E-46FE-9B1C-0D5B4D92C251}">
      <dgm:prSet phldrT="[Text]"/>
      <dgm:spPr/>
      <dgm:t>
        <a:bodyPr/>
        <a:lstStyle/>
        <a:p>
          <a:r>
            <a:rPr lang="en-IN" dirty="0"/>
            <a:t>“A core leadership quality is to be able to look at processes holistically while simultaneously engaging with those I work with at the micro level.”</a:t>
          </a:r>
        </a:p>
      </dgm:t>
    </dgm:pt>
    <dgm:pt modelId="{A31BAC40-0524-4884-A024-A2F0C4377BD7}" type="parTrans" cxnId="{42C76D33-B03D-4B60-894F-863D4D3BE898}">
      <dgm:prSet/>
      <dgm:spPr/>
      <dgm:t>
        <a:bodyPr/>
        <a:lstStyle/>
        <a:p>
          <a:endParaRPr lang="en-IN"/>
        </a:p>
      </dgm:t>
    </dgm:pt>
    <dgm:pt modelId="{0C89DDF4-FFC2-4ACF-AF92-C21DB1891C69}" type="sibTrans" cxnId="{42C76D33-B03D-4B60-894F-863D4D3BE898}">
      <dgm:prSet/>
      <dgm:spPr/>
      <dgm:t>
        <a:bodyPr/>
        <a:lstStyle/>
        <a:p>
          <a:endParaRPr lang="en-IN"/>
        </a:p>
      </dgm:t>
    </dgm:pt>
    <dgm:pt modelId="{2322E6E9-FCFD-4C47-9C84-136EA09FAF05}">
      <dgm:prSet phldrT="[Text]"/>
      <dgm:spPr/>
      <dgm:t>
        <a:bodyPr/>
        <a:lstStyle/>
        <a:p>
          <a:r>
            <a:rPr lang="en-IN" dirty="0"/>
            <a:t>Feel</a:t>
          </a:r>
        </a:p>
      </dgm:t>
    </dgm:pt>
    <dgm:pt modelId="{117DBA0E-D314-4B7E-8407-265134F067CB}" type="parTrans" cxnId="{FEB7DEA7-1B8E-4D8C-AC9F-666D4E1CED55}">
      <dgm:prSet/>
      <dgm:spPr/>
      <dgm:t>
        <a:bodyPr/>
        <a:lstStyle/>
        <a:p>
          <a:endParaRPr lang="en-IN"/>
        </a:p>
      </dgm:t>
    </dgm:pt>
    <dgm:pt modelId="{B28C8833-1D4E-419D-AEF0-9B53B57A40BE}" type="sibTrans" cxnId="{FEB7DEA7-1B8E-4D8C-AC9F-666D4E1CED55}">
      <dgm:prSet/>
      <dgm:spPr/>
      <dgm:t>
        <a:bodyPr/>
        <a:lstStyle/>
        <a:p>
          <a:endParaRPr lang="en-IN"/>
        </a:p>
      </dgm:t>
    </dgm:pt>
    <dgm:pt modelId="{0AC562DE-5E9C-4367-B6E4-27BDC99DDC24}">
      <dgm:prSet phldrT="[Text]"/>
      <dgm:spPr/>
      <dgm:t>
        <a:bodyPr/>
        <a:lstStyle/>
        <a:p>
          <a:r>
            <a:rPr lang="en-IN" dirty="0"/>
            <a:t>Excited about the possibilities that collaboration can pen up in terms of long term aspirations.</a:t>
          </a:r>
        </a:p>
      </dgm:t>
    </dgm:pt>
    <dgm:pt modelId="{8E1605AF-B7E9-43AB-A1A2-FB6D21C4CE58}" type="parTrans" cxnId="{99D4C05D-4017-4411-9858-643CA4A0EEF6}">
      <dgm:prSet/>
      <dgm:spPr/>
      <dgm:t>
        <a:bodyPr/>
        <a:lstStyle/>
        <a:p>
          <a:endParaRPr lang="en-IN"/>
        </a:p>
      </dgm:t>
    </dgm:pt>
    <dgm:pt modelId="{EDE364A0-C90D-4656-8C41-5FA7C556C344}" type="sibTrans" cxnId="{99D4C05D-4017-4411-9858-643CA4A0EEF6}">
      <dgm:prSet/>
      <dgm:spPr/>
      <dgm:t>
        <a:bodyPr/>
        <a:lstStyle/>
        <a:p>
          <a:endParaRPr lang="en-IN"/>
        </a:p>
      </dgm:t>
    </dgm:pt>
    <dgm:pt modelId="{E30E85B5-BB0A-4944-B091-52A0258E0979}">
      <dgm:prSet phldrT="[Text]"/>
      <dgm:spPr/>
      <dgm:t>
        <a:bodyPr/>
        <a:lstStyle/>
        <a:p>
          <a:r>
            <a:rPr lang="en-IN" dirty="0"/>
            <a:t>Ready to take more ownership of processes and deliverables beyond immediate spheres of influence.</a:t>
          </a:r>
        </a:p>
      </dgm:t>
    </dgm:pt>
    <dgm:pt modelId="{EA613499-BA12-43F1-A9CD-4EEF3AA319BC}" type="parTrans" cxnId="{D25D7768-D871-4B76-A29C-E261B0178C97}">
      <dgm:prSet/>
      <dgm:spPr/>
      <dgm:t>
        <a:bodyPr/>
        <a:lstStyle/>
        <a:p>
          <a:endParaRPr lang="en-IN"/>
        </a:p>
      </dgm:t>
    </dgm:pt>
    <dgm:pt modelId="{691BC32E-EAB5-42DF-BD5E-D1F17056C7EB}" type="sibTrans" cxnId="{D25D7768-D871-4B76-A29C-E261B0178C97}">
      <dgm:prSet/>
      <dgm:spPr/>
      <dgm:t>
        <a:bodyPr/>
        <a:lstStyle/>
        <a:p>
          <a:endParaRPr lang="en-IN"/>
        </a:p>
      </dgm:t>
    </dgm:pt>
    <dgm:pt modelId="{CCB91026-EFE3-4E6D-941B-27155DC2E25E}">
      <dgm:prSet phldrT="[Text]"/>
      <dgm:spPr/>
      <dgm:t>
        <a:bodyPr/>
        <a:lstStyle/>
        <a:p>
          <a:r>
            <a:rPr lang="en-IN" dirty="0"/>
            <a:t>Be more able to</a:t>
          </a:r>
        </a:p>
      </dgm:t>
    </dgm:pt>
    <dgm:pt modelId="{5834C58B-EE69-4939-944C-A74E6441EC89}" type="parTrans" cxnId="{01D5E1F9-7DF0-4D20-8D29-DED21F609377}">
      <dgm:prSet/>
      <dgm:spPr/>
      <dgm:t>
        <a:bodyPr/>
        <a:lstStyle/>
        <a:p>
          <a:endParaRPr lang="en-IN"/>
        </a:p>
      </dgm:t>
    </dgm:pt>
    <dgm:pt modelId="{010DE4B7-C4D9-4046-A8F1-2EBB446BE7DE}" type="sibTrans" cxnId="{01D5E1F9-7DF0-4D20-8D29-DED21F609377}">
      <dgm:prSet/>
      <dgm:spPr/>
      <dgm:t>
        <a:bodyPr/>
        <a:lstStyle/>
        <a:p>
          <a:endParaRPr lang="en-IN"/>
        </a:p>
      </dgm:t>
    </dgm:pt>
    <dgm:pt modelId="{D1866B13-7510-4105-81BF-5E0C2810572E}">
      <dgm:prSet phldrT="[Text]"/>
      <dgm:spPr/>
      <dgm:t>
        <a:bodyPr/>
        <a:lstStyle/>
        <a:p>
          <a:r>
            <a:rPr lang="en-IN" dirty="0"/>
            <a:t>Recognize and acknowledge people wholeheartedly.</a:t>
          </a:r>
        </a:p>
      </dgm:t>
    </dgm:pt>
    <dgm:pt modelId="{4FE5B740-2F72-4C61-9144-02402D078DE8}" type="parTrans" cxnId="{6A2A4EBF-C93C-4545-8A43-2A379F5C9174}">
      <dgm:prSet/>
      <dgm:spPr/>
      <dgm:t>
        <a:bodyPr/>
        <a:lstStyle/>
        <a:p>
          <a:endParaRPr lang="en-IN"/>
        </a:p>
      </dgm:t>
    </dgm:pt>
    <dgm:pt modelId="{B40AB492-A128-4C61-BE84-35399030806E}" type="sibTrans" cxnId="{6A2A4EBF-C93C-4545-8A43-2A379F5C9174}">
      <dgm:prSet/>
      <dgm:spPr/>
      <dgm:t>
        <a:bodyPr/>
        <a:lstStyle/>
        <a:p>
          <a:endParaRPr lang="en-IN"/>
        </a:p>
      </dgm:t>
    </dgm:pt>
    <dgm:pt modelId="{4097DC8B-FF59-4647-A348-43C68A34BE75}">
      <dgm:prSet phldrT="[Text]"/>
      <dgm:spPr/>
      <dgm:t>
        <a:bodyPr/>
        <a:lstStyle/>
        <a:p>
          <a:r>
            <a:rPr lang="en-IN" dirty="0"/>
            <a:t>Build bridges with the other teams and find synergies.</a:t>
          </a:r>
        </a:p>
      </dgm:t>
    </dgm:pt>
    <dgm:pt modelId="{7F4058C2-3E9A-4339-9CE8-EEABEE87D123}" type="parTrans" cxnId="{7510AADB-E283-4199-A712-D8FA8E01D38C}">
      <dgm:prSet/>
      <dgm:spPr/>
      <dgm:t>
        <a:bodyPr/>
        <a:lstStyle/>
        <a:p>
          <a:endParaRPr lang="en-IN"/>
        </a:p>
      </dgm:t>
    </dgm:pt>
    <dgm:pt modelId="{339FA712-6534-46D2-86E8-8FAD09E6551D}" type="sibTrans" cxnId="{7510AADB-E283-4199-A712-D8FA8E01D38C}">
      <dgm:prSet/>
      <dgm:spPr/>
      <dgm:t>
        <a:bodyPr/>
        <a:lstStyle/>
        <a:p>
          <a:endParaRPr lang="en-IN"/>
        </a:p>
      </dgm:t>
    </dgm:pt>
    <dgm:pt modelId="{9E63EFDF-8D8C-4BD1-801C-B473884FE3E1}">
      <dgm:prSet phldrT="[Text]"/>
      <dgm:spPr/>
      <dgm:t>
        <a:bodyPr/>
        <a:lstStyle/>
        <a:p>
          <a:r>
            <a:rPr lang="en-IN" dirty="0"/>
            <a:t>Reciprocate to the needs of other teams to live a culture of collaboration</a:t>
          </a:r>
        </a:p>
      </dgm:t>
    </dgm:pt>
    <dgm:pt modelId="{59B78856-2E90-4B23-8A9E-C6D3ED3C6A87}" type="parTrans" cxnId="{E524946D-9127-41E2-97E5-14945B2C5C46}">
      <dgm:prSet/>
      <dgm:spPr/>
    </dgm:pt>
    <dgm:pt modelId="{313C3D75-4A7C-4D62-99BC-B54A72835805}" type="sibTrans" cxnId="{E524946D-9127-41E2-97E5-14945B2C5C46}">
      <dgm:prSet/>
      <dgm:spPr/>
    </dgm:pt>
    <dgm:pt modelId="{F485890C-0F57-4751-804C-96776E0DAEC6}">
      <dgm:prSet phldrT="[Text]"/>
      <dgm:spPr/>
      <dgm:t>
        <a:bodyPr/>
        <a:lstStyle/>
        <a:p>
          <a:r>
            <a:rPr lang="en-IN" dirty="0"/>
            <a:t>Willing to make others shine instead of playing the blame game.</a:t>
          </a:r>
        </a:p>
      </dgm:t>
    </dgm:pt>
    <dgm:pt modelId="{663BA7BB-346F-4ED6-965C-F46455D996F0}" type="parTrans" cxnId="{19269A78-2842-4B65-A5DA-0C55DD641820}">
      <dgm:prSet/>
      <dgm:spPr/>
    </dgm:pt>
    <dgm:pt modelId="{223F12EC-E5F4-4FC2-95E5-DFB15B8C6062}" type="sibTrans" cxnId="{19269A78-2842-4B65-A5DA-0C55DD641820}">
      <dgm:prSet/>
      <dgm:spPr/>
    </dgm:pt>
    <dgm:pt modelId="{D05A0390-5132-4372-9B17-2809B1C18060}">
      <dgm:prSet phldrT="[Text]"/>
      <dgm:spPr/>
      <dgm:t>
        <a:bodyPr/>
        <a:lstStyle/>
        <a:p>
          <a:r>
            <a:rPr lang="en-IN" dirty="0"/>
            <a:t>“I need to engage all my stakeholders because I can only grow as an individual if I help the collective grow.”</a:t>
          </a:r>
        </a:p>
      </dgm:t>
    </dgm:pt>
    <dgm:pt modelId="{D40D9BDA-45EA-4A47-9523-E15C01768297}" type="parTrans" cxnId="{BE943847-1E86-4794-B8E6-11ADA51E59E2}">
      <dgm:prSet/>
      <dgm:spPr/>
    </dgm:pt>
    <dgm:pt modelId="{324B95F5-32D2-4FF0-BA00-338B024DD8AF}" type="sibTrans" cxnId="{BE943847-1E86-4794-B8E6-11ADA51E59E2}">
      <dgm:prSet/>
      <dgm:spPr/>
    </dgm:pt>
    <dgm:pt modelId="{D5B79E1A-3338-42B1-8D5C-D6B8C7A4F170}" type="pres">
      <dgm:prSet presAssocID="{8EBE1B56-C6F5-428F-ACAC-70617AA84731}" presName="linear" presStyleCnt="0">
        <dgm:presLayoutVars>
          <dgm:dir/>
          <dgm:resizeHandles val="exact"/>
        </dgm:presLayoutVars>
      </dgm:prSet>
      <dgm:spPr/>
      <dgm:t>
        <a:bodyPr/>
        <a:lstStyle/>
        <a:p>
          <a:endParaRPr lang="en-US"/>
        </a:p>
      </dgm:t>
    </dgm:pt>
    <dgm:pt modelId="{65BDD188-DC4E-4FF7-A15E-BC3D53412E45}" type="pres">
      <dgm:prSet presAssocID="{2C7CB08B-5513-45F9-A133-FF59EA07918B}" presName="comp" presStyleCnt="0"/>
      <dgm:spPr/>
    </dgm:pt>
    <dgm:pt modelId="{1F9BE0EC-389D-4560-89E0-83BF81DEDB5D}" type="pres">
      <dgm:prSet presAssocID="{2C7CB08B-5513-45F9-A133-FF59EA07918B}" presName="box" presStyleLbl="node1" presStyleIdx="0" presStyleCnt="3"/>
      <dgm:spPr/>
      <dgm:t>
        <a:bodyPr/>
        <a:lstStyle/>
        <a:p>
          <a:endParaRPr lang="en-US"/>
        </a:p>
      </dgm:t>
    </dgm:pt>
    <dgm:pt modelId="{6C07ECB4-3BF7-4627-9976-2CB863690B46}" type="pres">
      <dgm:prSet presAssocID="{2C7CB08B-5513-45F9-A133-FF59EA07918B}"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t>
        <a:bodyPr/>
        <a:lstStyle/>
        <a:p>
          <a:endParaRPr lang="en-US"/>
        </a:p>
      </dgm:t>
    </dgm:pt>
    <dgm:pt modelId="{67099AC0-F257-4570-A475-D6DD8C9CD8B3}" type="pres">
      <dgm:prSet presAssocID="{2C7CB08B-5513-45F9-A133-FF59EA07918B}" presName="text" presStyleLbl="node1" presStyleIdx="0" presStyleCnt="3">
        <dgm:presLayoutVars>
          <dgm:bulletEnabled val="1"/>
        </dgm:presLayoutVars>
      </dgm:prSet>
      <dgm:spPr/>
      <dgm:t>
        <a:bodyPr/>
        <a:lstStyle/>
        <a:p>
          <a:endParaRPr lang="en-US"/>
        </a:p>
      </dgm:t>
    </dgm:pt>
    <dgm:pt modelId="{CA0DEDE2-5481-47AC-BCEE-BE3C291EF7C3}" type="pres">
      <dgm:prSet presAssocID="{5C707C91-C63C-4E17-B7A1-CCFB83338323}" presName="spacer" presStyleCnt="0"/>
      <dgm:spPr/>
    </dgm:pt>
    <dgm:pt modelId="{2AA68ED4-6075-4FBE-9FF8-EBF52C46B9DB}" type="pres">
      <dgm:prSet presAssocID="{2322E6E9-FCFD-4C47-9C84-136EA09FAF05}" presName="comp" presStyleCnt="0"/>
      <dgm:spPr/>
    </dgm:pt>
    <dgm:pt modelId="{883BEBE6-BE8C-4FCB-A971-58B3BDEA51ED}" type="pres">
      <dgm:prSet presAssocID="{2322E6E9-FCFD-4C47-9C84-136EA09FAF05}" presName="box" presStyleLbl="node1" presStyleIdx="1" presStyleCnt="3"/>
      <dgm:spPr/>
      <dgm:t>
        <a:bodyPr/>
        <a:lstStyle/>
        <a:p>
          <a:endParaRPr lang="en-US"/>
        </a:p>
      </dgm:t>
    </dgm:pt>
    <dgm:pt modelId="{3DA06F29-378B-48C9-B65C-09A77B7F2002}" type="pres">
      <dgm:prSet presAssocID="{2322E6E9-FCFD-4C47-9C84-136EA09FAF05}"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94EA37C9-3307-4E59-8817-9FDBB5AA523F}" type="pres">
      <dgm:prSet presAssocID="{2322E6E9-FCFD-4C47-9C84-136EA09FAF05}" presName="text" presStyleLbl="node1" presStyleIdx="1" presStyleCnt="3">
        <dgm:presLayoutVars>
          <dgm:bulletEnabled val="1"/>
        </dgm:presLayoutVars>
      </dgm:prSet>
      <dgm:spPr/>
      <dgm:t>
        <a:bodyPr/>
        <a:lstStyle/>
        <a:p>
          <a:endParaRPr lang="en-US"/>
        </a:p>
      </dgm:t>
    </dgm:pt>
    <dgm:pt modelId="{4CD1F7F2-D367-49C5-A2D1-CCDA23CFE275}" type="pres">
      <dgm:prSet presAssocID="{B28C8833-1D4E-419D-AEF0-9B53B57A40BE}" presName="spacer" presStyleCnt="0"/>
      <dgm:spPr/>
    </dgm:pt>
    <dgm:pt modelId="{5B6A6ACF-0D63-41AA-AE27-698684D81C20}" type="pres">
      <dgm:prSet presAssocID="{CCB91026-EFE3-4E6D-941B-27155DC2E25E}" presName="comp" presStyleCnt="0"/>
      <dgm:spPr/>
    </dgm:pt>
    <dgm:pt modelId="{60819AC8-2E2B-429A-8636-E2CB5E7F1B34}" type="pres">
      <dgm:prSet presAssocID="{CCB91026-EFE3-4E6D-941B-27155DC2E25E}" presName="box" presStyleLbl="node1" presStyleIdx="2" presStyleCnt="3"/>
      <dgm:spPr/>
      <dgm:t>
        <a:bodyPr/>
        <a:lstStyle/>
        <a:p>
          <a:endParaRPr lang="en-US"/>
        </a:p>
      </dgm:t>
    </dgm:pt>
    <dgm:pt modelId="{4DF1A809-2807-40B3-BB16-2B75196E61B1}" type="pres">
      <dgm:prSet presAssocID="{CCB91026-EFE3-4E6D-941B-27155DC2E25E}"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t>
        <a:bodyPr/>
        <a:lstStyle/>
        <a:p>
          <a:endParaRPr lang="en-US"/>
        </a:p>
      </dgm:t>
    </dgm:pt>
    <dgm:pt modelId="{1E62C27E-9179-4BD7-8142-302A99E6F2E0}" type="pres">
      <dgm:prSet presAssocID="{CCB91026-EFE3-4E6D-941B-27155DC2E25E}" presName="text" presStyleLbl="node1" presStyleIdx="2" presStyleCnt="3">
        <dgm:presLayoutVars>
          <dgm:bulletEnabled val="1"/>
        </dgm:presLayoutVars>
      </dgm:prSet>
      <dgm:spPr/>
      <dgm:t>
        <a:bodyPr/>
        <a:lstStyle/>
        <a:p>
          <a:endParaRPr lang="en-US"/>
        </a:p>
      </dgm:t>
    </dgm:pt>
  </dgm:ptLst>
  <dgm:cxnLst>
    <dgm:cxn modelId="{D25D7768-D871-4B76-A29C-E261B0178C97}" srcId="{2322E6E9-FCFD-4C47-9C84-136EA09FAF05}" destId="{E30E85B5-BB0A-4944-B091-52A0258E0979}" srcOrd="1" destOrd="0" parTransId="{EA613499-BA12-43F1-A9CD-4EEF3AA319BC}" sibTransId="{691BC32E-EAB5-42DF-BD5E-D1F17056C7EB}"/>
    <dgm:cxn modelId="{6E56D717-64BE-4FE6-8CD6-AB5DC5CC9E7B}" type="presOf" srcId="{E4E70D4F-1AC8-42E4-8A20-7B251E97DD57}" destId="{67099AC0-F257-4570-A475-D6DD8C9CD8B3}" srcOrd="1" destOrd="1" presId="urn:microsoft.com/office/officeart/2005/8/layout/vList4"/>
    <dgm:cxn modelId="{FEB7DEA7-1B8E-4D8C-AC9F-666D4E1CED55}" srcId="{8EBE1B56-C6F5-428F-ACAC-70617AA84731}" destId="{2322E6E9-FCFD-4C47-9C84-136EA09FAF05}" srcOrd="1" destOrd="0" parTransId="{117DBA0E-D314-4B7E-8407-265134F067CB}" sibTransId="{B28C8833-1D4E-419D-AEF0-9B53B57A40BE}"/>
    <dgm:cxn modelId="{42C76D33-B03D-4B60-894F-863D4D3BE898}" srcId="{2C7CB08B-5513-45F9-A133-FF59EA07918B}" destId="{40665F53-968E-46FE-9B1C-0D5B4D92C251}" srcOrd="1" destOrd="0" parTransId="{A31BAC40-0524-4884-A024-A2F0C4377BD7}" sibTransId="{0C89DDF4-FFC2-4ACF-AF92-C21DB1891C69}"/>
    <dgm:cxn modelId="{30F6EA35-C27D-4C1C-85E3-172CE4EEC33D}" type="presOf" srcId="{D1866B13-7510-4105-81BF-5E0C2810572E}" destId="{1E62C27E-9179-4BD7-8142-302A99E6F2E0}" srcOrd="1" destOrd="1" presId="urn:microsoft.com/office/officeart/2005/8/layout/vList4"/>
    <dgm:cxn modelId="{BA7C742E-C233-43BF-94E8-A49D3D43B989}" type="presOf" srcId="{CCB91026-EFE3-4E6D-941B-27155DC2E25E}" destId="{1E62C27E-9179-4BD7-8142-302A99E6F2E0}" srcOrd="1" destOrd="0" presId="urn:microsoft.com/office/officeart/2005/8/layout/vList4"/>
    <dgm:cxn modelId="{EDB3197F-D5D1-478F-9993-6EF540C19FA0}" type="presOf" srcId="{2322E6E9-FCFD-4C47-9C84-136EA09FAF05}" destId="{883BEBE6-BE8C-4FCB-A971-58B3BDEA51ED}" srcOrd="0" destOrd="0" presId="urn:microsoft.com/office/officeart/2005/8/layout/vList4"/>
    <dgm:cxn modelId="{867D65E3-C2EA-4987-BAF1-A46F4D1D0904}" type="presOf" srcId="{0AC562DE-5E9C-4367-B6E4-27BDC99DDC24}" destId="{883BEBE6-BE8C-4FCB-A971-58B3BDEA51ED}" srcOrd="0" destOrd="1" presId="urn:microsoft.com/office/officeart/2005/8/layout/vList4"/>
    <dgm:cxn modelId="{DBD7F2B8-7837-48FE-B2C4-391EB420F0E4}" srcId="{2C7CB08B-5513-45F9-A133-FF59EA07918B}" destId="{E4E70D4F-1AC8-42E4-8A20-7B251E97DD57}" srcOrd="0" destOrd="0" parTransId="{8C06AD38-2346-42E6-8413-14B74CADB6DD}" sibTransId="{348FEBA0-E84E-405E-B97E-69D48639D669}"/>
    <dgm:cxn modelId="{AF4D78A0-E869-46CE-B8CC-9092584A0043}" type="presOf" srcId="{D1866B13-7510-4105-81BF-5E0C2810572E}" destId="{60819AC8-2E2B-429A-8636-E2CB5E7F1B34}" srcOrd="0" destOrd="1" presId="urn:microsoft.com/office/officeart/2005/8/layout/vList4"/>
    <dgm:cxn modelId="{483552AD-03B1-462A-98EA-E23AE6D2E53B}" type="presOf" srcId="{E30E85B5-BB0A-4944-B091-52A0258E0979}" destId="{94EA37C9-3307-4E59-8817-9FDBB5AA523F}" srcOrd="1" destOrd="2" presId="urn:microsoft.com/office/officeart/2005/8/layout/vList4"/>
    <dgm:cxn modelId="{2414D27D-169C-4A40-9FA3-BF36E0CD29F9}" type="presOf" srcId="{0AC562DE-5E9C-4367-B6E4-27BDC99DDC24}" destId="{94EA37C9-3307-4E59-8817-9FDBB5AA523F}" srcOrd="1" destOrd="1" presId="urn:microsoft.com/office/officeart/2005/8/layout/vList4"/>
    <dgm:cxn modelId="{979D2962-2F13-4BF0-9E43-B264EA06F319}" type="presOf" srcId="{2322E6E9-FCFD-4C47-9C84-136EA09FAF05}" destId="{94EA37C9-3307-4E59-8817-9FDBB5AA523F}" srcOrd="1" destOrd="0" presId="urn:microsoft.com/office/officeart/2005/8/layout/vList4"/>
    <dgm:cxn modelId="{6A2A4EBF-C93C-4545-8A43-2A379F5C9174}" srcId="{CCB91026-EFE3-4E6D-941B-27155DC2E25E}" destId="{D1866B13-7510-4105-81BF-5E0C2810572E}" srcOrd="0" destOrd="0" parTransId="{4FE5B740-2F72-4C61-9144-02402D078DE8}" sibTransId="{B40AB492-A128-4C61-BE84-35399030806E}"/>
    <dgm:cxn modelId="{7510AADB-E283-4199-A712-D8FA8E01D38C}" srcId="{CCB91026-EFE3-4E6D-941B-27155DC2E25E}" destId="{4097DC8B-FF59-4647-A348-43C68A34BE75}" srcOrd="1" destOrd="0" parTransId="{7F4058C2-3E9A-4339-9CE8-EEABEE87D123}" sibTransId="{339FA712-6534-46D2-86E8-8FAD09E6551D}"/>
    <dgm:cxn modelId="{8D56DA24-680E-4AC8-B174-0EC21FBF4135}" type="presOf" srcId="{D05A0390-5132-4372-9B17-2809B1C18060}" destId="{67099AC0-F257-4570-A475-D6DD8C9CD8B3}" srcOrd="1" destOrd="3" presId="urn:microsoft.com/office/officeart/2005/8/layout/vList4"/>
    <dgm:cxn modelId="{6F1EB69C-29D7-4EB7-AB0A-ED395329A226}" type="presOf" srcId="{40665F53-968E-46FE-9B1C-0D5B4D92C251}" destId="{67099AC0-F257-4570-A475-D6DD8C9CD8B3}" srcOrd="1" destOrd="2" presId="urn:microsoft.com/office/officeart/2005/8/layout/vList4"/>
    <dgm:cxn modelId="{BE943847-1E86-4794-B8E6-11ADA51E59E2}" srcId="{2C7CB08B-5513-45F9-A133-FF59EA07918B}" destId="{D05A0390-5132-4372-9B17-2809B1C18060}" srcOrd="2" destOrd="0" parTransId="{D40D9BDA-45EA-4A47-9523-E15C01768297}" sibTransId="{324B95F5-32D2-4FF0-BA00-338B024DD8AF}"/>
    <dgm:cxn modelId="{F5A8C69E-0041-4E7B-94C9-D29804DA2968}" type="presOf" srcId="{F485890C-0F57-4751-804C-96776E0DAEC6}" destId="{94EA37C9-3307-4E59-8817-9FDBB5AA523F}" srcOrd="1" destOrd="3" presId="urn:microsoft.com/office/officeart/2005/8/layout/vList4"/>
    <dgm:cxn modelId="{7CE5C0DE-6027-4E0F-94D3-6A612A76137E}" type="presOf" srcId="{E4E70D4F-1AC8-42E4-8A20-7B251E97DD57}" destId="{1F9BE0EC-389D-4560-89E0-83BF81DEDB5D}" srcOrd="0" destOrd="1" presId="urn:microsoft.com/office/officeart/2005/8/layout/vList4"/>
    <dgm:cxn modelId="{3C9CCD2D-CFAC-4700-90C6-4B2475C2958A}" type="presOf" srcId="{9E63EFDF-8D8C-4BD1-801C-B473884FE3E1}" destId="{1E62C27E-9179-4BD7-8142-302A99E6F2E0}" srcOrd="1" destOrd="3" presId="urn:microsoft.com/office/officeart/2005/8/layout/vList4"/>
    <dgm:cxn modelId="{CE710E3F-63EA-4CAA-90E5-5AEAD96835A1}" type="presOf" srcId="{E30E85B5-BB0A-4944-B091-52A0258E0979}" destId="{883BEBE6-BE8C-4FCB-A971-58B3BDEA51ED}" srcOrd="0" destOrd="2" presId="urn:microsoft.com/office/officeart/2005/8/layout/vList4"/>
    <dgm:cxn modelId="{C08C62EE-9B1E-4556-BE48-394303ACAEA0}" type="presOf" srcId="{2C7CB08B-5513-45F9-A133-FF59EA07918B}" destId="{67099AC0-F257-4570-A475-D6DD8C9CD8B3}" srcOrd="1" destOrd="0" presId="urn:microsoft.com/office/officeart/2005/8/layout/vList4"/>
    <dgm:cxn modelId="{9E081A5D-D3C1-420B-8CF6-E05A1936AAD4}" type="presOf" srcId="{2C7CB08B-5513-45F9-A133-FF59EA07918B}" destId="{1F9BE0EC-389D-4560-89E0-83BF81DEDB5D}" srcOrd="0" destOrd="0" presId="urn:microsoft.com/office/officeart/2005/8/layout/vList4"/>
    <dgm:cxn modelId="{30FE4BDE-A3CC-4A55-A3A2-D6CF2369543B}" type="presOf" srcId="{F485890C-0F57-4751-804C-96776E0DAEC6}" destId="{883BEBE6-BE8C-4FCB-A971-58B3BDEA51ED}" srcOrd="0" destOrd="3" presId="urn:microsoft.com/office/officeart/2005/8/layout/vList4"/>
    <dgm:cxn modelId="{E4B54303-5FEE-4384-B140-6BC4818F92AB}" type="presOf" srcId="{4097DC8B-FF59-4647-A348-43C68A34BE75}" destId="{60819AC8-2E2B-429A-8636-E2CB5E7F1B34}" srcOrd="0" destOrd="2" presId="urn:microsoft.com/office/officeart/2005/8/layout/vList4"/>
    <dgm:cxn modelId="{99D4C05D-4017-4411-9858-643CA4A0EEF6}" srcId="{2322E6E9-FCFD-4C47-9C84-136EA09FAF05}" destId="{0AC562DE-5E9C-4367-B6E4-27BDC99DDC24}" srcOrd="0" destOrd="0" parTransId="{8E1605AF-B7E9-43AB-A1A2-FB6D21C4CE58}" sibTransId="{EDE364A0-C90D-4656-8C41-5FA7C556C344}"/>
    <dgm:cxn modelId="{01D5E1F9-7DF0-4D20-8D29-DED21F609377}" srcId="{8EBE1B56-C6F5-428F-ACAC-70617AA84731}" destId="{CCB91026-EFE3-4E6D-941B-27155DC2E25E}" srcOrd="2" destOrd="0" parTransId="{5834C58B-EE69-4939-944C-A74E6441EC89}" sibTransId="{010DE4B7-C4D9-4046-A8F1-2EBB446BE7DE}"/>
    <dgm:cxn modelId="{FF153324-AF76-4C28-8FE9-272EB456B5AB}" srcId="{8EBE1B56-C6F5-428F-ACAC-70617AA84731}" destId="{2C7CB08B-5513-45F9-A133-FF59EA07918B}" srcOrd="0" destOrd="0" parTransId="{84B97A1B-A543-4BA0-B74A-728DE18F12AE}" sibTransId="{5C707C91-C63C-4E17-B7A1-CCFB83338323}"/>
    <dgm:cxn modelId="{3C466D2F-4A4A-4ECA-B501-3653A84BF4F2}" type="presOf" srcId="{4097DC8B-FF59-4647-A348-43C68A34BE75}" destId="{1E62C27E-9179-4BD7-8142-302A99E6F2E0}" srcOrd="1" destOrd="2" presId="urn:microsoft.com/office/officeart/2005/8/layout/vList4"/>
    <dgm:cxn modelId="{E524946D-9127-41E2-97E5-14945B2C5C46}" srcId="{CCB91026-EFE3-4E6D-941B-27155DC2E25E}" destId="{9E63EFDF-8D8C-4BD1-801C-B473884FE3E1}" srcOrd="2" destOrd="0" parTransId="{59B78856-2E90-4B23-8A9E-C6D3ED3C6A87}" sibTransId="{313C3D75-4A7C-4D62-99BC-B54A72835805}"/>
    <dgm:cxn modelId="{99DB32EA-2292-4AD9-B330-AAE107BBEE99}" type="presOf" srcId="{8EBE1B56-C6F5-428F-ACAC-70617AA84731}" destId="{D5B79E1A-3338-42B1-8D5C-D6B8C7A4F170}" srcOrd="0" destOrd="0" presId="urn:microsoft.com/office/officeart/2005/8/layout/vList4"/>
    <dgm:cxn modelId="{363F85B1-D11B-4897-8697-D0278F3B8647}" type="presOf" srcId="{9E63EFDF-8D8C-4BD1-801C-B473884FE3E1}" destId="{60819AC8-2E2B-429A-8636-E2CB5E7F1B34}" srcOrd="0" destOrd="3" presId="urn:microsoft.com/office/officeart/2005/8/layout/vList4"/>
    <dgm:cxn modelId="{A7EB45C0-509B-4099-829D-3B7C9D3642CD}" type="presOf" srcId="{D05A0390-5132-4372-9B17-2809B1C18060}" destId="{1F9BE0EC-389D-4560-89E0-83BF81DEDB5D}" srcOrd="0" destOrd="3" presId="urn:microsoft.com/office/officeart/2005/8/layout/vList4"/>
    <dgm:cxn modelId="{4D3ADE93-B5D8-4A93-B845-16EFE597CBF8}" type="presOf" srcId="{CCB91026-EFE3-4E6D-941B-27155DC2E25E}" destId="{60819AC8-2E2B-429A-8636-E2CB5E7F1B34}" srcOrd="0" destOrd="0" presId="urn:microsoft.com/office/officeart/2005/8/layout/vList4"/>
    <dgm:cxn modelId="{60DE4250-8EBC-4A60-9FEB-20F12F697CED}" type="presOf" srcId="{40665F53-968E-46FE-9B1C-0D5B4D92C251}" destId="{1F9BE0EC-389D-4560-89E0-83BF81DEDB5D}" srcOrd="0" destOrd="2" presId="urn:microsoft.com/office/officeart/2005/8/layout/vList4"/>
    <dgm:cxn modelId="{19269A78-2842-4B65-A5DA-0C55DD641820}" srcId="{2322E6E9-FCFD-4C47-9C84-136EA09FAF05}" destId="{F485890C-0F57-4751-804C-96776E0DAEC6}" srcOrd="2" destOrd="0" parTransId="{663BA7BB-346F-4ED6-965C-F46455D996F0}" sibTransId="{223F12EC-E5F4-4FC2-95E5-DFB15B8C6062}"/>
    <dgm:cxn modelId="{2C68ABEA-AB90-4383-A286-F03A7BFE31A8}" type="presParOf" srcId="{D5B79E1A-3338-42B1-8D5C-D6B8C7A4F170}" destId="{65BDD188-DC4E-4FF7-A15E-BC3D53412E45}" srcOrd="0" destOrd="0" presId="urn:microsoft.com/office/officeart/2005/8/layout/vList4"/>
    <dgm:cxn modelId="{9C143AF7-18DD-443A-A893-600DCF097674}" type="presParOf" srcId="{65BDD188-DC4E-4FF7-A15E-BC3D53412E45}" destId="{1F9BE0EC-389D-4560-89E0-83BF81DEDB5D}" srcOrd="0" destOrd="0" presId="urn:microsoft.com/office/officeart/2005/8/layout/vList4"/>
    <dgm:cxn modelId="{22CC8BC5-8D0A-4DDF-81FE-047CFB259C1E}" type="presParOf" srcId="{65BDD188-DC4E-4FF7-A15E-BC3D53412E45}" destId="{6C07ECB4-3BF7-4627-9976-2CB863690B46}" srcOrd="1" destOrd="0" presId="urn:microsoft.com/office/officeart/2005/8/layout/vList4"/>
    <dgm:cxn modelId="{F8A0FA3C-B051-489D-B037-AA2BD0277283}" type="presParOf" srcId="{65BDD188-DC4E-4FF7-A15E-BC3D53412E45}" destId="{67099AC0-F257-4570-A475-D6DD8C9CD8B3}" srcOrd="2" destOrd="0" presId="urn:microsoft.com/office/officeart/2005/8/layout/vList4"/>
    <dgm:cxn modelId="{123105BF-C829-4D85-81F6-F9CA6810F48D}" type="presParOf" srcId="{D5B79E1A-3338-42B1-8D5C-D6B8C7A4F170}" destId="{CA0DEDE2-5481-47AC-BCEE-BE3C291EF7C3}" srcOrd="1" destOrd="0" presId="urn:microsoft.com/office/officeart/2005/8/layout/vList4"/>
    <dgm:cxn modelId="{D8BB2E20-9EB6-4FEF-A0B7-E3528FFD8362}" type="presParOf" srcId="{D5B79E1A-3338-42B1-8D5C-D6B8C7A4F170}" destId="{2AA68ED4-6075-4FBE-9FF8-EBF52C46B9DB}" srcOrd="2" destOrd="0" presId="urn:microsoft.com/office/officeart/2005/8/layout/vList4"/>
    <dgm:cxn modelId="{3BFE93A8-79EF-4896-877B-DE4B309D22DD}" type="presParOf" srcId="{2AA68ED4-6075-4FBE-9FF8-EBF52C46B9DB}" destId="{883BEBE6-BE8C-4FCB-A971-58B3BDEA51ED}" srcOrd="0" destOrd="0" presId="urn:microsoft.com/office/officeart/2005/8/layout/vList4"/>
    <dgm:cxn modelId="{65AC55A5-D1E3-4924-8AA7-E5051979BF01}" type="presParOf" srcId="{2AA68ED4-6075-4FBE-9FF8-EBF52C46B9DB}" destId="{3DA06F29-378B-48C9-B65C-09A77B7F2002}" srcOrd="1" destOrd="0" presId="urn:microsoft.com/office/officeart/2005/8/layout/vList4"/>
    <dgm:cxn modelId="{6DFBF12D-9C4E-4516-BBD9-FF15C6EC604D}" type="presParOf" srcId="{2AA68ED4-6075-4FBE-9FF8-EBF52C46B9DB}" destId="{94EA37C9-3307-4E59-8817-9FDBB5AA523F}" srcOrd="2" destOrd="0" presId="urn:microsoft.com/office/officeart/2005/8/layout/vList4"/>
    <dgm:cxn modelId="{6D122693-B86A-40D6-84FB-44D2D1E0CD91}" type="presParOf" srcId="{D5B79E1A-3338-42B1-8D5C-D6B8C7A4F170}" destId="{4CD1F7F2-D367-49C5-A2D1-CCDA23CFE275}" srcOrd="3" destOrd="0" presId="urn:microsoft.com/office/officeart/2005/8/layout/vList4"/>
    <dgm:cxn modelId="{441FF08E-67F7-4886-8B1D-CA15B783EB4A}" type="presParOf" srcId="{D5B79E1A-3338-42B1-8D5C-D6B8C7A4F170}" destId="{5B6A6ACF-0D63-41AA-AE27-698684D81C20}" srcOrd="4" destOrd="0" presId="urn:microsoft.com/office/officeart/2005/8/layout/vList4"/>
    <dgm:cxn modelId="{EEA62945-1A34-4D20-8E9D-C71AF6102057}" type="presParOf" srcId="{5B6A6ACF-0D63-41AA-AE27-698684D81C20}" destId="{60819AC8-2E2B-429A-8636-E2CB5E7F1B34}" srcOrd="0" destOrd="0" presId="urn:microsoft.com/office/officeart/2005/8/layout/vList4"/>
    <dgm:cxn modelId="{17C6FFCC-BC5D-41E5-B61E-5EAB735D804F}" type="presParOf" srcId="{5B6A6ACF-0D63-41AA-AE27-698684D81C20}" destId="{4DF1A809-2807-40B3-BB16-2B75196E61B1}" srcOrd="1" destOrd="0" presId="urn:microsoft.com/office/officeart/2005/8/layout/vList4"/>
    <dgm:cxn modelId="{2987FFEA-4CB7-472A-9D01-83469F8E131E}" type="presParOf" srcId="{5B6A6ACF-0D63-41AA-AE27-698684D81C20}" destId="{1E62C27E-9179-4BD7-8142-302A99E6F2E0}"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8B755-72B4-4270-8A13-F02119BE1182}">
      <dsp:nvSpPr>
        <dsp:cNvPr id="0" name=""/>
        <dsp:cNvSpPr/>
      </dsp:nvSpPr>
      <dsp:spPr>
        <a:xfrm rot="5400000">
          <a:off x="4936370" y="-1940757"/>
          <a:ext cx="974344" cy="5104510"/>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Results are highly dependent on cross-functions, however, there are many communication lags because of which work suffers.</a:t>
          </a:r>
        </a:p>
        <a:p>
          <a:pPr marL="114300" lvl="1" indent="-114300" algn="l" defTabSz="533400">
            <a:lnSpc>
              <a:spcPct val="90000"/>
            </a:lnSpc>
            <a:spcBef>
              <a:spcPct val="0"/>
            </a:spcBef>
            <a:spcAft>
              <a:spcPct val="15000"/>
            </a:spcAft>
            <a:buChar char="••"/>
          </a:pPr>
          <a:r>
            <a:rPr lang="en-IN" sz="1200" kern="1200" dirty="0"/>
            <a:t>Need to be able to see team members as important people who are emotional creatures.</a:t>
          </a:r>
        </a:p>
      </dsp:txBody>
      <dsp:txXfrm rot="-5400000">
        <a:off x="2871287" y="171890"/>
        <a:ext cx="5056946" cy="879216"/>
      </dsp:txXfrm>
    </dsp:sp>
    <dsp:sp modelId="{8ADE2943-A805-4647-9DCF-23B8DC592303}">
      <dsp:nvSpPr>
        <dsp:cNvPr id="0" name=""/>
        <dsp:cNvSpPr/>
      </dsp:nvSpPr>
      <dsp:spPr>
        <a:xfrm>
          <a:off x="0" y="2532"/>
          <a:ext cx="2871287" cy="12179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IN" sz="2800" kern="1200" dirty="0"/>
            <a:t>Collaboration</a:t>
          </a:r>
        </a:p>
      </dsp:txBody>
      <dsp:txXfrm>
        <a:off x="59454" y="61986"/>
        <a:ext cx="2752379" cy="1099022"/>
      </dsp:txXfrm>
    </dsp:sp>
    <dsp:sp modelId="{A585EEAF-BB85-4839-83D7-72256C5AC405}">
      <dsp:nvSpPr>
        <dsp:cNvPr id="0" name=""/>
        <dsp:cNvSpPr/>
      </dsp:nvSpPr>
      <dsp:spPr>
        <a:xfrm rot="5400000">
          <a:off x="4936370" y="-661930"/>
          <a:ext cx="974344" cy="5104510"/>
        </a:xfrm>
        <a:prstGeom prst="round2SameRect">
          <a:avLst/>
        </a:prstGeom>
        <a:solidFill>
          <a:schemeClr val="accent4">
            <a:tint val="40000"/>
            <a:alpha val="90000"/>
            <a:hueOff val="3837973"/>
            <a:satOff val="-20420"/>
            <a:lumOff val="-1163"/>
            <a:alphaOff val="0"/>
          </a:schemeClr>
        </a:solidFill>
        <a:ln w="12700" cap="flat" cmpd="sng" algn="ctr">
          <a:solidFill>
            <a:schemeClr val="accent4">
              <a:tint val="40000"/>
              <a:alpha val="90000"/>
              <a:hueOff val="3837973"/>
              <a:satOff val="-20420"/>
              <a:lumOff val="-11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Attention isn’t on people. The same kind of work is given repeatedly. People’s levels of interest in the work dips. The focus needs to be on engaging people</a:t>
          </a:r>
        </a:p>
        <a:p>
          <a:pPr marL="114300" lvl="1" indent="-114300" algn="l" defTabSz="533400">
            <a:lnSpc>
              <a:spcPct val="90000"/>
            </a:lnSpc>
            <a:spcBef>
              <a:spcPct val="0"/>
            </a:spcBef>
            <a:spcAft>
              <a:spcPct val="15000"/>
            </a:spcAft>
            <a:buChar char="••"/>
          </a:pPr>
          <a:r>
            <a:rPr lang="en-IN" sz="1200" kern="1200" dirty="0"/>
            <a:t>Often delegation isn’t done properly. Tasks are handed over without any proper support or handholding.</a:t>
          </a:r>
        </a:p>
      </dsp:txBody>
      <dsp:txXfrm rot="-5400000">
        <a:off x="2871287" y="1450717"/>
        <a:ext cx="5056946" cy="879216"/>
      </dsp:txXfrm>
    </dsp:sp>
    <dsp:sp modelId="{1E2A188B-0F10-4FA8-80CD-2BF3F3AB342A}">
      <dsp:nvSpPr>
        <dsp:cNvPr id="0" name=""/>
        <dsp:cNvSpPr/>
      </dsp:nvSpPr>
      <dsp:spPr>
        <a:xfrm>
          <a:off x="0" y="1281359"/>
          <a:ext cx="2871287" cy="1217930"/>
        </a:xfrm>
        <a:prstGeom prst="round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IN" sz="2800" kern="1200" dirty="0"/>
            <a:t>Managing People</a:t>
          </a:r>
        </a:p>
      </dsp:txBody>
      <dsp:txXfrm>
        <a:off x="59454" y="1340813"/>
        <a:ext cx="2752379" cy="1099022"/>
      </dsp:txXfrm>
    </dsp:sp>
    <dsp:sp modelId="{AF8A53FC-8223-483C-B45B-CAFA1C1C8179}">
      <dsp:nvSpPr>
        <dsp:cNvPr id="0" name=""/>
        <dsp:cNvSpPr/>
      </dsp:nvSpPr>
      <dsp:spPr>
        <a:xfrm rot="5400000">
          <a:off x="4936370" y="616896"/>
          <a:ext cx="974344" cy="5104510"/>
        </a:xfrm>
        <a:prstGeom prst="round2SameRect">
          <a:avLst/>
        </a:prstGeom>
        <a:solidFill>
          <a:schemeClr val="accent4">
            <a:tint val="40000"/>
            <a:alpha val="90000"/>
            <a:hueOff val="7675946"/>
            <a:satOff val="-40841"/>
            <a:lumOff val="-2327"/>
            <a:alphaOff val="0"/>
          </a:schemeClr>
        </a:solidFill>
        <a:ln w="12700" cap="flat" cmpd="sng" algn="ctr">
          <a:solidFill>
            <a:schemeClr val="accent4">
              <a:tint val="40000"/>
              <a:alpha val="90000"/>
              <a:hueOff val="7675946"/>
              <a:satOff val="-40841"/>
              <a:lumOff val="-232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During high stress situations, people are not able to communicate properly. </a:t>
          </a:r>
        </a:p>
        <a:p>
          <a:pPr marL="114300" lvl="1" indent="-114300" algn="l" defTabSz="533400">
            <a:lnSpc>
              <a:spcPct val="90000"/>
            </a:lnSpc>
            <a:spcBef>
              <a:spcPct val="0"/>
            </a:spcBef>
            <a:spcAft>
              <a:spcPct val="15000"/>
            </a:spcAft>
            <a:buChar char="••"/>
          </a:pPr>
          <a:r>
            <a:rPr lang="en-IN" sz="1200" kern="1200" dirty="0"/>
            <a:t>There is a lack of consistency in the way people come across to different people.</a:t>
          </a:r>
        </a:p>
      </dsp:txBody>
      <dsp:txXfrm rot="-5400000">
        <a:off x="2871287" y="2729543"/>
        <a:ext cx="5056946" cy="879216"/>
      </dsp:txXfrm>
    </dsp:sp>
    <dsp:sp modelId="{7FE33E8D-B96E-48F7-9439-38DD415F2E3D}">
      <dsp:nvSpPr>
        <dsp:cNvPr id="0" name=""/>
        <dsp:cNvSpPr/>
      </dsp:nvSpPr>
      <dsp:spPr>
        <a:xfrm>
          <a:off x="0" y="2560186"/>
          <a:ext cx="2871287" cy="1217930"/>
        </a:xfrm>
        <a:prstGeom prst="round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IN" sz="2800" kern="1200" dirty="0"/>
            <a:t>Communication</a:t>
          </a:r>
        </a:p>
      </dsp:txBody>
      <dsp:txXfrm>
        <a:off x="59454" y="2619640"/>
        <a:ext cx="2752379" cy="1099022"/>
      </dsp:txXfrm>
    </dsp:sp>
    <dsp:sp modelId="{38F1F847-436E-4022-B8C6-03C5E5596E2D}">
      <dsp:nvSpPr>
        <dsp:cNvPr id="0" name=""/>
        <dsp:cNvSpPr/>
      </dsp:nvSpPr>
      <dsp:spPr>
        <a:xfrm rot="5400000">
          <a:off x="4936370" y="1895723"/>
          <a:ext cx="974344" cy="5104510"/>
        </a:xfrm>
        <a:prstGeom prst="round2Same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There is a lot of stress and struggle with deadlines. The implication is that there is further negative impact on collaboration.</a:t>
          </a:r>
        </a:p>
      </dsp:txBody>
      <dsp:txXfrm rot="-5400000">
        <a:off x="2871287" y="4008370"/>
        <a:ext cx="5056946" cy="879216"/>
      </dsp:txXfrm>
    </dsp:sp>
    <dsp:sp modelId="{F3EE4AE6-DFD1-4CEF-8289-7FE06B53B50E}">
      <dsp:nvSpPr>
        <dsp:cNvPr id="0" name=""/>
        <dsp:cNvSpPr/>
      </dsp:nvSpPr>
      <dsp:spPr>
        <a:xfrm>
          <a:off x="0" y="3839013"/>
          <a:ext cx="2871287" cy="121793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IN" sz="2800" kern="1200" dirty="0"/>
            <a:t>Time Management</a:t>
          </a:r>
        </a:p>
      </dsp:txBody>
      <dsp:txXfrm>
        <a:off x="59454" y="3898467"/>
        <a:ext cx="2752379" cy="10990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DC124-4A09-4AA1-87CD-D00175BF50CA}">
      <dsp:nvSpPr>
        <dsp:cNvPr id="0" name=""/>
        <dsp:cNvSpPr/>
      </dsp:nvSpPr>
      <dsp:spPr>
        <a:xfrm>
          <a:off x="962" y="0"/>
          <a:ext cx="2503103"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a:t>From the HR</a:t>
          </a:r>
        </a:p>
      </dsp:txBody>
      <dsp:txXfrm>
        <a:off x="962" y="0"/>
        <a:ext cx="2503103" cy="1305401"/>
      </dsp:txXfrm>
    </dsp:sp>
    <dsp:sp modelId="{443EA415-1F52-4B0B-B69C-A26EB11189F8}">
      <dsp:nvSpPr>
        <dsp:cNvPr id="0" name=""/>
        <dsp:cNvSpPr/>
      </dsp:nvSpPr>
      <dsp:spPr>
        <a:xfrm>
          <a:off x="251273" y="1305773"/>
          <a:ext cx="2002482" cy="85486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IN" sz="1200" kern="1200" dirty="0"/>
            <a:t>There needs to be a culture shift in the way we work right now. Everyone is existing in silos.</a:t>
          </a:r>
        </a:p>
      </dsp:txBody>
      <dsp:txXfrm>
        <a:off x="276311" y="1330811"/>
        <a:ext cx="1952406" cy="804787"/>
      </dsp:txXfrm>
    </dsp:sp>
    <dsp:sp modelId="{B4C9D8FE-4312-4777-8EC0-2FB188D3A9DC}">
      <dsp:nvSpPr>
        <dsp:cNvPr id="0" name=""/>
        <dsp:cNvSpPr/>
      </dsp:nvSpPr>
      <dsp:spPr>
        <a:xfrm>
          <a:off x="251273" y="2292154"/>
          <a:ext cx="2002482" cy="854863"/>
        </a:xfrm>
        <a:prstGeom prst="roundRect">
          <a:avLst>
            <a:gd name="adj" fmla="val 10000"/>
          </a:avLst>
        </a:prstGeom>
        <a:solidFill>
          <a:schemeClr val="accent4">
            <a:hueOff val="1732615"/>
            <a:satOff val="-7995"/>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IN" sz="1200" kern="1200" dirty="0"/>
            <a:t>Should be able to accept members of their teams as emotional, thinking creatures who need to be acknowledged and appreciated.</a:t>
          </a:r>
        </a:p>
      </dsp:txBody>
      <dsp:txXfrm>
        <a:off x="276311" y="2317192"/>
        <a:ext cx="1952406" cy="804787"/>
      </dsp:txXfrm>
    </dsp:sp>
    <dsp:sp modelId="{3C919D25-D9CB-4D60-9973-CE14A4108892}">
      <dsp:nvSpPr>
        <dsp:cNvPr id="0" name=""/>
        <dsp:cNvSpPr/>
      </dsp:nvSpPr>
      <dsp:spPr>
        <a:xfrm>
          <a:off x="251273" y="3278535"/>
          <a:ext cx="2002482" cy="854863"/>
        </a:xfrm>
        <a:prstGeom prst="roundRect">
          <a:avLst>
            <a:gd name="adj" fmla="val 10000"/>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IN" sz="1200" kern="1200" dirty="0"/>
            <a:t>Adopt a LEAN way of working.</a:t>
          </a:r>
        </a:p>
      </dsp:txBody>
      <dsp:txXfrm>
        <a:off x="276311" y="3303573"/>
        <a:ext cx="1952406" cy="804787"/>
      </dsp:txXfrm>
    </dsp:sp>
    <dsp:sp modelId="{3F1087A2-2183-44A2-9F28-1C2DE4993553}">
      <dsp:nvSpPr>
        <dsp:cNvPr id="0" name=""/>
        <dsp:cNvSpPr/>
      </dsp:nvSpPr>
      <dsp:spPr>
        <a:xfrm>
          <a:off x="2691798" y="0"/>
          <a:ext cx="2503103"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a:t>From Target Participants</a:t>
          </a:r>
        </a:p>
      </dsp:txBody>
      <dsp:txXfrm>
        <a:off x="2691798" y="0"/>
        <a:ext cx="2503103" cy="1305401"/>
      </dsp:txXfrm>
    </dsp:sp>
    <dsp:sp modelId="{2DBF8F84-6198-4055-9A64-1ECA6B87BDDA}">
      <dsp:nvSpPr>
        <dsp:cNvPr id="0" name=""/>
        <dsp:cNvSpPr/>
      </dsp:nvSpPr>
      <dsp:spPr>
        <a:xfrm>
          <a:off x="2942108" y="1306676"/>
          <a:ext cx="2002482" cy="1311987"/>
        </a:xfrm>
        <a:prstGeom prst="roundRect">
          <a:avLst>
            <a:gd name="adj" fmla="val 10000"/>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IN" sz="1200" kern="1200" dirty="0"/>
            <a:t>We are never ahead of time. We are always running behind our plans.</a:t>
          </a:r>
        </a:p>
      </dsp:txBody>
      <dsp:txXfrm>
        <a:off x="2980535" y="1345103"/>
        <a:ext cx="1925628" cy="1235133"/>
      </dsp:txXfrm>
    </dsp:sp>
    <dsp:sp modelId="{1F7986C9-F776-43F8-A835-298A4340ADA1}">
      <dsp:nvSpPr>
        <dsp:cNvPr id="0" name=""/>
        <dsp:cNvSpPr/>
      </dsp:nvSpPr>
      <dsp:spPr>
        <a:xfrm>
          <a:off x="2942108" y="2820508"/>
          <a:ext cx="2002482" cy="1311987"/>
        </a:xfrm>
        <a:prstGeom prst="roundRect">
          <a:avLst>
            <a:gd name="adj" fmla="val 10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IN" sz="1200" kern="1200" dirty="0"/>
            <a:t>We are working with very diverse groups and there are multiple stakeholders. It is challenging to handle it all.</a:t>
          </a:r>
        </a:p>
      </dsp:txBody>
      <dsp:txXfrm>
        <a:off x="2980535" y="2858935"/>
        <a:ext cx="1925628" cy="1235133"/>
      </dsp:txXfrm>
    </dsp:sp>
    <dsp:sp modelId="{A48D25AD-AFD7-4C16-9D21-1EAB0E1B8383}">
      <dsp:nvSpPr>
        <dsp:cNvPr id="0" name=""/>
        <dsp:cNvSpPr/>
      </dsp:nvSpPr>
      <dsp:spPr>
        <a:xfrm>
          <a:off x="5382634" y="0"/>
          <a:ext cx="2503103"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a:t>Our Inferences</a:t>
          </a:r>
        </a:p>
      </dsp:txBody>
      <dsp:txXfrm>
        <a:off x="5382634" y="0"/>
        <a:ext cx="2503103" cy="1305401"/>
      </dsp:txXfrm>
    </dsp:sp>
    <dsp:sp modelId="{91B3CB75-8C11-47CA-91D2-B54B3407D0AD}">
      <dsp:nvSpPr>
        <dsp:cNvPr id="0" name=""/>
        <dsp:cNvSpPr/>
      </dsp:nvSpPr>
      <dsp:spPr>
        <a:xfrm>
          <a:off x="5632944" y="1306676"/>
          <a:ext cx="2002482" cy="1311987"/>
        </a:xfrm>
        <a:prstGeom prst="roundRect">
          <a:avLst>
            <a:gd name="adj" fmla="val 10000"/>
          </a:avLst>
        </a:prstGeom>
        <a:solidFill>
          <a:schemeClr val="accent4">
            <a:hueOff val="8663077"/>
            <a:satOff val="-39973"/>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IN" sz="1200" kern="1200" dirty="0"/>
            <a:t>The focus of the senior leadership should be wide. It needs to be beyond the micro-managerial level. </a:t>
          </a:r>
        </a:p>
      </dsp:txBody>
      <dsp:txXfrm>
        <a:off x="5671371" y="1345103"/>
        <a:ext cx="1925628" cy="1235133"/>
      </dsp:txXfrm>
    </dsp:sp>
    <dsp:sp modelId="{D468B9FA-BD8D-436F-8877-5EBAEA94BF4E}">
      <dsp:nvSpPr>
        <dsp:cNvPr id="0" name=""/>
        <dsp:cNvSpPr/>
      </dsp:nvSpPr>
      <dsp:spPr>
        <a:xfrm>
          <a:off x="5632944" y="2820508"/>
          <a:ext cx="2002482" cy="1311987"/>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IN" sz="1200" kern="1200" dirty="0"/>
            <a:t>It is this level of leaders that ought to bring about a culture shift in terms of creating a collaborative space, being able to see the process as one rather than isolated units.</a:t>
          </a:r>
        </a:p>
      </dsp:txBody>
      <dsp:txXfrm>
        <a:off x="5671371" y="2858935"/>
        <a:ext cx="1925628" cy="12351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21D93-18E7-4B00-A616-3147FF888F06}">
      <dsp:nvSpPr>
        <dsp:cNvPr id="0" name=""/>
        <dsp:cNvSpPr/>
      </dsp:nvSpPr>
      <dsp:spPr>
        <a:xfrm>
          <a:off x="3154679" y="0"/>
          <a:ext cx="473202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IN" sz="1300" kern="1200" dirty="0"/>
            <a:t>“</a:t>
          </a:r>
          <a:r>
            <a:rPr lang="en-GB" sz="1300" b="0" i="0" kern="1200" dirty="0">
              <a:solidFill>
                <a:schemeClr val="accent6">
                  <a:lumMod val="50000"/>
                </a:schemeClr>
              </a:solidFill>
              <a:latin typeface="+mn-lt"/>
              <a:ea typeface="+mn-ea"/>
              <a:cs typeface="+mn-cs"/>
            </a:rPr>
            <a:t>Interdepartmental communication  is essential  to meet deadlines. “</a:t>
          </a:r>
          <a:endParaRPr lang="en-IN" sz="1300" kern="1200" dirty="0"/>
        </a:p>
        <a:p>
          <a:pPr marL="114300" lvl="1" indent="-114300" algn="l" defTabSz="577850">
            <a:lnSpc>
              <a:spcPct val="90000"/>
            </a:lnSpc>
            <a:spcBef>
              <a:spcPct val="0"/>
            </a:spcBef>
            <a:spcAft>
              <a:spcPct val="15000"/>
            </a:spcAft>
            <a:buChar char="••"/>
          </a:pPr>
          <a:r>
            <a:rPr lang="en-IN" sz="1300" kern="1200" dirty="0"/>
            <a:t>“I must s</a:t>
          </a:r>
          <a:r>
            <a:rPr kumimoji="0" lang="en-US" sz="1300" b="0" i="0" u="none" strike="noStrike" kern="1200" cap="none" normalizeH="0" baseline="0" dirty="0">
              <a:ln>
                <a:noFill/>
              </a:ln>
              <a:solidFill>
                <a:schemeClr val="accent6">
                  <a:lumMod val="50000"/>
                </a:schemeClr>
              </a:solidFill>
              <a:effectLst/>
              <a:latin typeface="+mn-lt"/>
              <a:ea typeface="ＭＳ Ｐゴシック" pitchFamily="-32" charset="-128"/>
              <a:cs typeface="+mn-cs"/>
            </a:rPr>
            <a:t>pend time with my team and motivate them”</a:t>
          </a:r>
          <a:endParaRPr lang="en-IN" sz="1300" kern="1200" dirty="0"/>
        </a:p>
        <a:p>
          <a:pPr marL="114300" lvl="1" indent="-114300" algn="l" defTabSz="577850">
            <a:lnSpc>
              <a:spcPct val="90000"/>
            </a:lnSpc>
            <a:spcBef>
              <a:spcPct val="0"/>
            </a:spcBef>
            <a:spcAft>
              <a:spcPct val="15000"/>
            </a:spcAft>
            <a:buChar char="••"/>
          </a:pPr>
          <a:r>
            <a:rPr lang="en-GB" sz="1300" b="0" i="0" kern="1200" dirty="0">
              <a:solidFill>
                <a:schemeClr val="accent6">
                  <a:lumMod val="50000"/>
                </a:schemeClr>
              </a:solidFill>
              <a:latin typeface="+mn-lt"/>
              <a:ea typeface="+mn-ea"/>
              <a:cs typeface="+mn-cs"/>
            </a:rPr>
            <a:t>“I must increase my risk appetite to come out of my comfort zone.”</a:t>
          </a:r>
          <a:endParaRPr lang="en-IN" sz="1300" kern="1200" dirty="0"/>
        </a:p>
      </dsp:txBody>
      <dsp:txXfrm>
        <a:off x="3154679" y="169974"/>
        <a:ext cx="4222098" cy="1019845"/>
      </dsp:txXfrm>
    </dsp:sp>
    <dsp:sp modelId="{07E0F3CD-A371-4C08-BE2F-726776B7BB53}">
      <dsp:nvSpPr>
        <dsp:cNvPr id="0" name=""/>
        <dsp:cNvSpPr/>
      </dsp:nvSpPr>
      <dsp:spPr>
        <a:xfrm>
          <a:off x="0" y="0"/>
          <a:ext cx="315468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IN" sz="3800" kern="1200" dirty="0"/>
            <a:t>Think</a:t>
          </a:r>
        </a:p>
      </dsp:txBody>
      <dsp:txXfrm>
        <a:off x="66380" y="66380"/>
        <a:ext cx="3021920" cy="1227033"/>
      </dsp:txXfrm>
    </dsp:sp>
    <dsp:sp modelId="{AD07AB96-F63B-4B8C-A5C3-5500DD197D9F}">
      <dsp:nvSpPr>
        <dsp:cNvPr id="0" name=""/>
        <dsp:cNvSpPr/>
      </dsp:nvSpPr>
      <dsp:spPr>
        <a:xfrm>
          <a:off x="3154679" y="1495772"/>
          <a:ext cx="4732020" cy="1359793"/>
        </a:xfrm>
        <a:prstGeom prst="rightArrow">
          <a:avLst>
            <a:gd name="adj1" fmla="val 75000"/>
            <a:gd name="adj2" fmla="val 50000"/>
          </a:avLst>
        </a:prstGeom>
        <a:solidFill>
          <a:schemeClr val="accent3">
            <a:tint val="40000"/>
            <a:alpha val="90000"/>
            <a:hueOff val="1014570"/>
            <a:satOff val="50000"/>
            <a:lumOff val="890"/>
            <a:alphaOff val="0"/>
          </a:schemeClr>
        </a:solid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IN" sz="1300" kern="1200" dirty="0"/>
            <a:t>Energized to make a difference.</a:t>
          </a:r>
        </a:p>
        <a:p>
          <a:pPr marL="114300" lvl="1" indent="-114300" algn="l" defTabSz="577850">
            <a:lnSpc>
              <a:spcPct val="90000"/>
            </a:lnSpc>
            <a:spcBef>
              <a:spcPct val="0"/>
            </a:spcBef>
            <a:spcAft>
              <a:spcPct val="15000"/>
            </a:spcAft>
            <a:buChar char="••"/>
          </a:pPr>
          <a:r>
            <a:rPr lang="en-IN" sz="1300" kern="1200" dirty="0"/>
            <a:t>Aware and ready about change.</a:t>
          </a:r>
        </a:p>
        <a:p>
          <a:pPr marL="114300" lvl="1" indent="-114300" algn="l" defTabSz="577850">
            <a:lnSpc>
              <a:spcPct val="90000"/>
            </a:lnSpc>
            <a:spcBef>
              <a:spcPct val="0"/>
            </a:spcBef>
            <a:spcAft>
              <a:spcPct val="15000"/>
            </a:spcAft>
            <a:buChar char="••"/>
          </a:pPr>
          <a:r>
            <a:rPr lang="en-IN" sz="1300" kern="1200" dirty="0"/>
            <a:t>Excited about new opportunities.</a:t>
          </a:r>
        </a:p>
        <a:p>
          <a:pPr marL="114300" lvl="1" indent="-114300" algn="l" defTabSz="577850">
            <a:lnSpc>
              <a:spcPct val="90000"/>
            </a:lnSpc>
            <a:spcBef>
              <a:spcPct val="0"/>
            </a:spcBef>
            <a:spcAft>
              <a:spcPct val="15000"/>
            </a:spcAft>
            <a:buChar char="••"/>
          </a:pPr>
          <a:r>
            <a:rPr lang="en-IN" sz="1300" kern="1200" dirty="0"/>
            <a:t>Responsible for the growth of my people</a:t>
          </a:r>
          <a:r>
            <a:rPr lang="en-IN" sz="1200" kern="1200" dirty="0"/>
            <a:t>.</a:t>
          </a:r>
        </a:p>
        <a:p>
          <a:pPr marL="114300" lvl="1" indent="-114300" algn="l" defTabSz="533400">
            <a:lnSpc>
              <a:spcPct val="90000"/>
            </a:lnSpc>
            <a:spcBef>
              <a:spcPct val="0"/>
            </a:spcBef>
            <a:spcAft>
              <a:spcPct val="15000"/>
            </a:spcAft>
            <a:buChar char="••"/>
          </a:pPr>
          <a:endParaRPr lang="en-IN" sz="1200" kern="1200" dirty="0"/>
        </a:p>
      </dsp:txBody>
      <dsp:txXfrm>
        <a:off x="3154679" y="1665746"/>
        <a:ext cx="4222098" cy="1019845"/>
      </dsp:txXfrm>
    </dsp:sp>
    <dsp:sp modelId="{FC64C58A-0679-41D3-9F75-927B004B4A7D}">
      <dsp:nvSpPr>
        <dsp:cNvPr id="0" name=""/>
        <dsp:cNvSpPr/>
      </dsp:nvSpPr>
      <dsp:spPr>
        <a:xfrm>
          <a:off x="0" y="1495772"/>
          <a:ext cx="3154680" cy="1359793"/>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IN" sz="3800" kern="1200" dirty="0"/>
            <a:t>Feel</a:t>
          </a:r>
        </a:p>
      </dsp:txBody>
      <dsp:txXfrm>
        <a:off x="66380" y="1562152"/>
        <a:ext cx="3021920" cy="1227033"/>
      </dsp:txXfrm>
    </dsp:sp>
    <dsp:sp modelId="{69A3F41E-7203-416A-9B76-AFDF89B800D8}">
      <dsp:nvSpPr>
        <dsp:cNvPr id="0" name=""/>
        <dsp:cNvSpPr/>
      </dsp:nvSpPr>
      <dsp:spPr>
        <a:xfrm>
          <a:off x="3154679" y="2991544"/>
          <a:ext cx="4732020" cy="1359793"/>
        </a:xfrm>
        <a:prstGeom prst="rightArrow">
          <a:avLst>
            <a:gd name="adj1" fmla="val 75000"/>
            <a:gd name="adj2" fmla="val 50000"/>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IN" sz="1300" kern="1200" dirty="0"/>
            <a:t>Take ownership of any new situation that comes up so that I can spot and act on opportunities.</a:t>
          </a:r>
        </a:p>
        <a:p>
          <a:pPr marL="114300" lvl="1" indent="-114300" algn="l" defTabSz="577850">
            <a:lnSpc>
              <a:spcPct val="90000"/>
            </a:lnSpc>
            <a:spcBef>
              <a:spcPct val="0"/>
            </a:spcBef>
            <a:spcAft>
              <a:spcPct val="15000"/>
            </a:spcAft>
            <a:buChar char="••"/>
          </a:pPr>
          <a:r>
            <a:rPr lang="en-IN" sz="1300" kern="1200" dirty="0"/>
            <a:t>Empathise with other departments.</a:t>
          </a:r>
        </a:p>
        <a:p>
          <a:pPr marL="114300" lvl="1" indent="-114300" algn="l" defTabSz="577850">
            <a:lnSpc>
              <a:spcPct val="90000"/>
            </a:lnSpc>
            <a:spcBef>
              <a:spcPct val="0"/>
            </a:spcBef>
            <a:spcAft>
              <a:spcPct val="15000"/>
            </a:spcAft>
            <a:buChar char="••"/>
          </a:pPr>
          <a:r>
            <a:rPr lang="en-GB" sz="1300" b="0" i="0" kern="1200" dirty="0">
              <a:solidFill>
                <a:schemeClr val="tx1"/>
              </a:solidFill>
              <a:latin typeface="+mn-lt"/>
              <a:ea typeface="Times New Roman" pitchFamily="18" charset="0"/>
              <a:cs typeface="Arial" pitchFamily="34" charset="0"/>
            </a:rPr>
            <a:t>Go beyond what is expected of me – unleash my potential.</a:t>
          </a:r>
          <a:endParaRPr lang="en-IN" sz="1300" kern="1200" dirty="0">
            <a:solidFill>
              <a:schemeClr val="tx1"/>
            </a:solidFill>
          </a:endParaRPr>
        </a:p>
      </dsp:txBody>
      <dsp:txXfrm>
        <a:off x="3154679" y="3161518"/>
        <a:ext cx="4222098" cy="1019845"/>
      </dsp:txXfrm>
    </dsp:sp>
    <dsp:sp modelId="{8075B4AA-697C-4B2D-B837-9176D2DC2C0C}">
      <dsp:nvSpPr>
        <dsp:cNvPr id="0" name=""/>
        <dsp:cNvSpPr/>
      </dsp:nvSpPr>
      <dsp:spPr>
        <a:xfrm>
          <a:off x="0" y="2991544"/>
          <a:ext cx="3154680" cy="1359793"/>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IN" sz="3800" kern="1200" dirty="0"/>
            <a:t>Be more able to </a:t>
          </a:r>
        </a:p>
      </dsp:txBody>
      <dsp:txXfrm>
        <a:off x="66380" y="3057924"/>
        <a:ext cx="3021920" cy="12270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C55DB-096C-47C1-8DBA-4D2AACF9C716}">
      <dsp:nvSpPr>
        <dsp:cNvPr id="0" name=""/>
        <dsp:cNvSpPr/>
      </dsp:nvSpPr>
      <dsp:spPr>
        <a:xfrm>
          <a:off x="962" y="0"/>
          <a:ext cx="2503103"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IN" sz="3600" kern="1200" dirty="0"/>
            <a:t>From the HR</a:t>
          </a:r>
        </a:p>
      </dsp:txBody>
      <dsp:txXfrm>
        <a:off x="962" y="0"/>
        <a:ext cx="2503103" cy="1305401"/>
      </dsp:txXfrm>
    </dsp:sp>
    <dsp:sp modelId="{BB297AB0-0031-41C4-8D6E-AD5A8B141713}">
      <dsp:nvSpPr>
        <dsp:cNvPr id="0" name=""/>
        <dsp:cNvSpPr/>
      </dsp:nvSpPr>
      <dsp:spPr>
        <a:xfrm>
          <a:off x="251273" y="1306676"/>
          <a:ext cx="2002482" cy="13119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IN" sz="1200" kern="1200" dirty="0"/>
            <a:t>There is a culture of blaming the others. Productivity is falling because there are too many gaps in communication and processes.</a:t>
          </a:r>
        </a:p>
      </dsp:txBody>
      <dsp:txXfrm>
        <a:off x="289700" y="1345103"/>
        <a:ext cx="1925628" cy="1235133"/>
      </dsp:txXfrm>
    </dsp:sp>
    <dsp:sp modelId="{5AD7850B-A436-4077-B827-9BAFE365A2C5}">
      <dsp:nvSpPr>
        <dsp:cNvPr id="0" name=""/>
        <dsp:cNvSpPr/>
      </dsp:nvSpPr>
      <dsp:spPr>
        <a:xfrm>
          <a:off x="251273" y="2820508"/>
          <a:ext cx="2002482" cy="1311987"/>
        </a:xfrm>
        <a:prstGeom prst="roundRect">
          <a:avLst>
            <a:gd name="adj" fmla="val 10000"/>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IN" sz="1200" kern="1200" dirty="0"/>
            <a:t>Pe0ople are not seeing each other as emotional creatures. They need to be aligned with each other at a very human level.</a:t>
          </a:r>
        </a:p>
      </dsp:txBody>
      <dsp:txXfrm>
        <a:off x="289700" y="2858935"/>
        <a:ext cx="1925628" cy="1235133"/>
      </dsp:txXfrm>
    </dsp:sp>
    <dsp:sp modelId="{3A0B9ECA-17ED-4651-9C2C-EB757D4C4420}">
      <dsp:nvSpPr>
        <dsp:cNvPr id="0" name=""/>
        <dsp:cNvSpPr/>
      </dsp:nvSpPr>
      <dsp:spPr>
        <a:xfrm>
          <a:off x="2691798" y="0"/>
          <a:ext cx="2503103"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IN" sz="3600" kern="1200" dirty="0"/>
            <a:t>From Participants</a:t>
          </a:r>
        </a:p>
      </dsp:txBody>
      <dsp:txXfrm>
        <a:off x="2691798" y="0"/>
        <a:ext cx="2503103" cy="1305401"/>
      </dsp:txXfrm>
    </dsp:sp>
    <dsp:sp modelId="{2F22D97B-5CAD-45BF-8558-A7FE6BE3AA0A}">
      <dsp:nvSpPr>
        <dsp:cNvPr id="0" name=""/>
        <dsp:cNvSpPr/>
      </dsp:nvSpPr>
      <dsp:spPr>
        <a:xfrm>
          <a:off x="2942108" y="1306676"/>
          <a:ext cx="2002482" cy="1311987"/>
        </a:xfrm>
        <a:prstGeom prst="roundRect">
          <a:avLst>
            <a:gd name="adj" fmla="val 10000"/>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IN" sz="1200" kern="1200" dirty="0"/>
            <a:t>The other team just does not understand our constraints, especially with regards to time.</a:t>
          </a:r>
        </a:p>
      </dsp:txBody>
      <dsp:txXfrm>
        <a:off x="2980535" y="1345103"/>
        <a:ext cx="1925628" cy="1235133"/>
      </dsp:txXfrm>
    </dsp:sp>
    <dsp:sp modelId="{7C97F548-6A02-4E34-B519-DF59CCBD8CE1}">
      <dsp:nvSpPr>
        <dsp:cNvPr id="0" name=""/>
        <dsp:cNvSpPr/>
      </dsp:nvSpPr>
      <dsp:spPr>
        <a:xfrm>
          <a:off x="2942108" y="2820508"/>
          <a:ext cx="2002482" cy="1311987"/>
        </a:xfrm>
        <a:prstGeom prst="roundRect">
          <a:avLst>
            <a:gd name="adj" fmla="val 10000"/>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IN" sz="1200" kern="1200" dirty="0"/>
            <a:t>Everyone guards their priorities fiercely.</a:t>
          </a:r>
        </a:p>
      </dsp:txBody>
      <dsp:txXfrm>
        <a:off x="2980535" y="2858935"/>
        <a:ext cx="1925628" cy="1235133"/>
      </dsp:txXfrm>
    </dsp:sp>
    <dsp:sp modelId="{EC9C9846-2301-456D-A9C0-C8896B7B1431}">
      <dsp:nvSpPr>
        <dsp:cNvPr id="0" name=""/>
        <dsp:cNvSpPr/>
      </dsp:nvSpPr>
      <dsp:spPr>
        <a:xfrm>
          <a:off x="5382634" y="0"/>
          <a:ext cx="2503103"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IN" sz="3600" kern="1200" dirty="0"/>
            <a:t>Our Inferences</a:t>
          </a:r>
        </a:p>
      </dsp:txBody>
      <dsp:txXfrm>
        <a:off x="5382634" y="0"/>
        <a:ext cx="2503103" cy="1305401"/>
      </dsp:txXfrm>
    </dsp:sp>
    <dsp:sp modelId="{43481781-6266-454C-BC06-32733A656551}">
      <dsp:nvSpPr>
        <dsp:cNvPr id="0" name=""/>
        <dsp:cNvSpPr/>
      </dsp:nvSpPr>
      <dsp:spPr>
        <a:xfrm>
          <a:off x="5632944" y="1305401"/>
          <a:ext cx="2002482" cy="2828369"/>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IN" sz="1200" kern="1200" dirty="0"/>
            <a:t>Teams need to be able to feel aligned to be able to create together and explore the possibilities that lie </a:t>
          </a:r>
          <a:r>
            <a:rPr lang="en-IN" sz="1200" kern="1200"/>
            <a:t>in collaboration.\</a:t>
          </a:r>
        </a:p>
      </dsp:txBody>
      <dsp:txXfrm>
        <a:off x="5691595" y="1364052"/>
        <a:ext cx="1885180" cy="271106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21D93-18E7-4B00-A616-3147FF888F06}">
      <dsp:nvSpPr>
        <dsp:cNvPr id="0" name=""/>
        <dsp:cNvSpPr/>
      </dsp:nvSpPr>
      <dsp:spPr>
        <a:xfrm>
          <a:off x="3154679" y="0"/>
          <a:ext cx="473202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prstClr val="black"/>
              </a:solidFill>
              <a:cs typeface="Arial" pitchFamily="34" charset="0"/>
            </a:rPr>
            <a:t>I can produce better results by collaboration and seeking assistance/ expertise</a:t>
          </a:r>
          <a:endParaRPr lang="en-IN" sz="1200" kern="1200" dirty="0"/>
        </a:p>
        <a:p>
          <a:pPr marL="114300" lvl="1" indent="-114300" algn="l" defTabSz="533400">
            <a:lnSpc>
              <a:spcPct val="90000"/>
            </a:lnSpc>
            <a:spcBef>
              <a:spcPct val="0"/>
            </a:spcBef>
            <a:spcAft>
              <a:spcPct val="15000"/>
            </a:spcAft>
            <a:buChar char="••"/>
          </a:pPr>
          <a:r>
            <a:rPr lang="en-US" sz="1200" kern="1200" dirty="0">
              <a:solidFill>
                <a:prstClr val="black"/>
              </a:solidFill>
              <a:cs typeface="Arial" pitchFamily="34" charset="0"/>
            </a:rPr>
            <a:t>I need to up my game to be able to take the team to greater heights.</a:t>
          </a:r>
        </a:p>
        <a:p>
          <a:pPr marL="114300" lvl="1" indent="-114300" algn="l" defTabSz="533400">
            <a:lnSpc>
              <a:spcPct val="90000"/>
            </a:lnSpc>
            <a:spcBef>
              <a:spcPct val="0"/>
            </a:spcBef>
            <a:spcAft>
              <a:spcPct val="15000"/>
            </a:spcAft>
            <a:buChar char="••"/>
          </a:pPr>
          <a:r>
            <a:rPr lang="en-US" sz="1200" kern="1200" dirty="0">
              <a:solidFill>
                <a:prstClr val="black"/>
              </a:solidFill>
              <a:cs typeface="Arial" pitchFamily="34" charset="0"/>
            </a:rPr>
            <a:t>I don’t need to get aggressive to make my point</a:t>
          </a:r>
        </a:p>
        <a:p>
          <a:pPr marL="114300" lvl="1" indent="-114300" algn="l" defTabSz="533400">
            <a:lnSpc>
              <a:spcPct val="90000"/>
            </a:lnSpc>
            <a:spcBef>
              <a:spcPct val="0"/>
            </a:spcBef>
            <a:spcAft>
              <a:spcPct val="15000"/>
            </a:spcAft>
            <a:buChar char="••"/>
          </a:pPr>
          <a:r>
            <a:rPr lang="en-US" sz="1200" kern="1200" dirty="0">
              <a:solidFill>
                <a:prstClr val="black"/>
              </a:solidFill>
              <a:cs typeface="Arial" pitchFamily="34" charset="0"/>
            </a:rPr>
            <a:t>The other teams are my clients too</a:t>
          </a:r>
          <a:r>
            <a:rPr lang="en-US" sz="1100" kern="1200" dirty="0">
              <a:solidFill>
                <a:prstClr val="black"/>
              </a:solidFill>
              <a:cs typeface="Arial" pitchFamily="34" charset="0"/>
            </a:rPr>
            <a:t>.</a:t>
          </a:r>
        </a:p>
      </dsp:txBody>
      <dsp:txXfrm>
        <a:off x="3154679" y="169974"/>
        <a:ext cx="4222098" cy="1019845"/>
      </dsp:txXfrm>
    </dsp:sp>
    <dsp:sp modelId="{07E0F3CD-A371-4C08-BE2F-726776B7BB53}">
      <dsp:nvSpPr>
        <dsp:cNvPr id="0" name=""/>
        <dsp:cNvSpPr/>
      </dsp:nvSpPr>
      <dsp:spPr>
        <a:xfrm>
          <a:off x="0" y="0"/>
          <a:ext cx="315468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IN" sz="3800" kern="1200" dirty="0"/>
            <a:t>Think</a:t>
          </a:r>
        </a:p>
      </dsp:txBody>
      <dsp:txXfrm>
        <a:off x="66380" y="66380"/>
        <a:ext cx="3021920" cy="1227033"/>
      </dsp:txXfrm>
    </dsp:sp>
    <dsp:sp modelId="{AD07AB96-F63B-4B8C-A5C3-5500DD197D9F}">
      <dsp:nvSpPr>
        <dsp:cNvPr id="0" name=""/>
        <dsp:cNvSpPr/>
      </dsp:nvSpPr>
      <dsp:spPr>
        <a:xfrm>
          <a:off x="3154679" y="1495772"/>
          <a:ext cx="4732020" cy="1359793"/>
        </a:xfrm>
        <a:prstGeom prst="rightArrow">
          <a:avLst>
            <a:gd name="adj1" fmla="val 75000"/>
            <a:gd name="adj2" fmla="val 50000"/>
          </a:avLst>
        </a:prstGeom>
        <a:solidFill>
          <a:schemeClr val="accent3">
            <a:tint val="40000"/>
            <a:alpha val="90000"/>
            <a:hueOff val="1014570"/>
            <a:satOff val="50000"/>
            <a:lumOff val="890"/>
            <a:alphaOff val="0"/>
          </a:schemeClr>
        </a:solid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rgbClr val="753805"/>
              </a:solidFill>
              <a:ea typeface="Times New Roman" pitchFamily="18" charset="0"/>
              <a:cs typeface="Arial" pitchFamily="34" charset="0"/>
            </a:rPr>
            <a:t>Be more able to be action  and objective oriented. </a:t>
          </a:r>
          <a:endParaRPr lang="en-IN" sz="1200" kern="1200" dirty="0"/>
        </a:p>
        <a:p>
          <a:pPr marL="114300" lvl="1" indent="-114300" algn="l" defTabSz="533400">
            <a:lnSpc>
              <a:spcPct val="90000"/>
            </a:lnSpc>
            <a:spcBef>
              <a:spcPct val="0"/>
            </a:spcBef>
            <a:spcAft>
              <a:spcPct val="15000"/>
            </a:spcAft>
            <a:buChar char="••"/>
          </a:pPr>
          <a:r>
            <a:rPr lang="en-US" sz="1200" kern="1200" dirty="0">
              <a:solidFill>
                <a:srgbClr val="753805"/>
              </a:solidFill>
              <a:ea typeface="Times New Roman" pitchFamily="18" charset="0"/>
              <a:cs typeface="Arial" pitchFamily="34" charset="0"/>
            </a:rPr>
            <a:t>Be more able to give and receive feedback productively.</a:t>
          </a:r>
        </a:p>
        <a:p>
          <a:pPr marL="114300" lvl="1" indent="-114300" algn="l" defTabSz="533400">
            <a:lnSpc>
              <a:spcPct val="90000"/>
            </a:lnSpc>
            <a:spcBef>
              <a:spcPct val="0"/>
            </a:spcBef>
            <a:spcAft>
              <a:spcPct val="15000"/>
            </a:spcAft>
            <a:buChar char="••"/>
          </a:pPr>
          <a:r>
            <a:rPr lang="en-US" sz="1200" kern="1200" dirty="0">
              <a:solidFill>
                <a:srgbClr val="753805"/>
              </a:solidFill>
              <a:ea typeface="Times New Roman" pitchFamily="18" charset="0"/>
              <a:cs typeface="Arial" pitchFamily="34" charset="0"/>
            </a:rPr>
            <a:t>Use my emotional intelligence to deal with team members and cross functional members.</a:t>
          </a:r>
        </a:p>
      </dsp:txBody>
      <dsp:txXfrm>
        <a:off x="3154679" y="1665746"/>
        <a:ext cx="4222098" cy="1019845"/>
      </dsp:txXfrm>
    </dsp:sp>
    <dsp:sp modelId="{FC64C58A-0679-41D3-9F75-927B004B4A7D}">
      <dsp:nvSpPr>
        <dsp:cNvPr id="0" name=""/>
        <dsp:cNvSpPr/>
      </dsp:nvSpPr>
      <dsp:spPr>
        <a:xfrm>
          <a:off x="0" y="1495772"/>
          <a:ext cx="3154680" cy="1359793"/>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IN" sz="3800" kern="1200" dirty="0"/>
            <a:t>Feel</a:t>
          </a:r>
        </a:p>
      </dsp:txBody>
      <dsp:txXfrm>
        <a:off x="66380" y="1562152"/>
        <a:ext cx="3021920" cy="1227033"/>
      </dsp:txXfrm>
    </dsp:sp>
    <dsp:sp modelId="{69A3F41E-7203-416A-9B76-AFDF89B800D8}">
      <dsp:nvSpPr>
        <dsp:cNvPr id="0" name=""/>
        <dsp:cNvSpPr/>
      </dsp:nvSpPr>
      <dsp:spPr>
        <a:xfrm>
          <a:off x="3154679" y="2991544"/>
          <a:ext cx="4732020" cy="1359793"/>
        </a:xfrm>
        <a:prstGeom prst="rightArrow">
          <a:avLst>
            <a:gd name="adj1" fmla="val 75000"/>
            <a:gd name="adj2" fmla="val 50000"/>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GB" sz="1200" kern="1200" dirty="0">
              <a:solidFill>
                <a:prstClr val="black"/>
              </a:solidFill>
              <a:ea typeface="Times New Roman" pitchFamily="18" charset="0"/>
              <a:cs typeface="Arial" pitchFamily="34" charset="0"/>
            </a:rPr>
            <a:t>Bonded to work &amp; collaborate in a more exciting way </a:t>
          </a:r>
          <a:endParaRPr lang="en-IN" sz="1200" kern="1200" dirty="0"/>
        </a:p>
        <a:p>
          <a:pPr marL="114300" lvl="1" indent="-114300" algn="l" defTabSz="533400">
            <a:lnSpc>
              <a:spcPct val="90000"/>
            </a:lnSpc>
            <a:spcBef>
              <a:spcPct val="0"/>
            </a:spcBef>
            <a:spcAft>
              <a:spcPct val="15000"/>
            </a:spcAft>
            <a:buChar char="••"/>
          </a:pPr>
          <a:r>
            <a:rPr lang="en-GB" sz="1200" kern="1200" dirty="0">
              <a:solidFill>
                <a:prstClr val="black"/>
              </a:solidFill>
              <a:ea typeface="Times New Roman" pitchFamily="18" charset="0"/>
              <a:cs typeface="Arial" pitchFamily="34" charset="0"/>
            </a:rPr>
            <a:t>More settled and resourceful because of the teams</a:t>
          </a:r>
        </a:p>
        <a:p>
          <a:pPr marL="114300" lvl="1" indent="-114300" algn="l" defTabSz="533400">
            <a:lnSpc>
              <a:spcPct val="90000"/>
            </a:lnSpc>
            <a:spcBef>
              <a:spcPct val="0"/>
            </a:spcBef>
            <a:spcAft>
              <a:spcPct val="15000"/>
            </a:spcAft>
            <a:buChar char="••"/>
          </a:pPr>
          <a:r>
            <a:rPr lang="en-GB" sz="1200" kern="1200" dirty="0">
              <a:solidFill>
                <a:prstClr val="black"/>
              </a:solidFill>
              <a:ea typeface="Times New Roman" pitchFamily="18" charset="0"/>
              <a:cs typeface="Arial" pitchFamily="34" charset="0"/>
            </a:rPr>
            <a:t>Feel energetic and passionate</a:t>
          </a:r>
        </a:p>
        <a:p>
          <a:pPr marL="114300" lvl="1" indent="-114300" algn="l" defTabSz="533400">
            <a:lnSpc>
              <a:spcPct val="90000"/>
            </a:lnSpc>
            <a:spcBef>
              <a:spcPct val="0"/>
            </a:spcBef>
            <a:spcAft>
              <a:spcPct val="15000"/>
            </a:spcAft>
            <a:buChar char="••"/>
          </a:pPr>
          <a:r>
            <a:rPr lang="en-GB" sz="1200" kern="1200" dirty="0">
              <a:solidFill>
                <a:prstClr val="black"/>
              </a:solidFill>
              <a:ea typeface="Times New Roman" pitchFamily="18" charset="0"/>
              <a:cs typeface="Arial" pitchFamily="34" charset="0"/>
            </a:rPr>
            <a:t>Feel like getting the best out of the team.</a:t>
          </a:r>
        </a:p>
        <a:p>
          <a:pPr marL="57150" lvl="1" indent="-57150" algn="l" defTabSz="488950">
            <a:lnSpc>
              <a:spcPct val="90000"/>
            </a:lnSpc>
            <a:spcBef>
              <a:spcPct val="0"/>
            </a:spcBef>
            <a:spcAft>
              <a:spcPct val="15000"/>
            </a:spcAft>
            <a:buChar char="••"/>
          </a:pPr>
          <a:endParaRPr lang="en-GB" sz="1100" kern="1200" dirty="0">
            <a:solidFill>
              <a:schemeClr val="accent6">
                <a:lumMod val="75000"/>
              </a:schemeClr>
            </a:solidFill>
          </a:endParaRPr>
        </a:p>
      </dsp:txBody>
      <dsp:txXfrm>
        <a:off x="3154679" y="3161518"/>
        <a:ext cx="4222098" cy="1019845"/>
      </dsp:txXfrm>
    </dsp:sp>
    <dsp:sp modelId="{8075B4AA-697C-4B2D-B837-9176D2DC2C0C}">
      <dsp:nvSpPr>
        <dsp:cNvPr id="0" name=""/>
        <dsp:cNvSpPr/>
      </dsp:nvSpPr>
      <dsp:spPr>
        <a:xfrm>
          <a:off x="0" y="2899514"/>
          <a:ext cx="3154680" cy="1359793"/>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IN" sz="3800" kern="1200" dirty="0"/>
            <a:t>Be more able to </a:t>
          </a:r>
        </a:p>
      </dsp:txBody>
      <dsp:txXfrm>
        <a:off x="66380" y="2965894"/>
        <a:ext cx="3021920" cy="12270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C55DB-096C-47C1-8DBA-4D2AACF9C716}">
      <dsp:nvSpPr>
        <dsp:cNvPr id="0" name=""/>
        <dsp:cNvSpPr/>
      </dsp:nvSpPr>
      <dsp:spPr>
        <a:xfrm>
          <a:off x="962" y="0"/>
          <a:ext cx="2503103"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IN" sz="3600" kern="1200" dirty="0"/>
            <a:t>From the HR</a:t>
          </a:r>
        </a:p>
      </dsp:txBody>
      <dsp:txXfrm>
        <a:off x="962" y="0"/>
        <a:ext cx="2503103" cy="1305401"/>
      </dsp:txXfrm>
    </dsp:sp>
    <dsp:sp modelId="{BB297AB0-0031-41C4-8D6E-AD5A8B141713}">
      <dsp:nvSpPr>
        <dsp:cNvPr id="0" name=""/>
        <dsp:cNvSpPr/>
      </dsp:nvSpPr>
      <dsp:spPr>
        <a:xfrm>
          <a:off x="251273" y="1306676"/>
          <a:ext cx="2002482" cy="13119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IN" sz="1400" kern="1200" dirty="0"/>
            <a:t>There is a lack of ownership in the way in which delegation is currently happening.</a:t>
          </a:r>
        </a:p>
      </dsp:txBody>
      <dsp:txXfrm>
        <a:off x="289700" y="1345103"/>
        <a:ext cx="1925628" cy="1235133"/>
      </dsp:txXfrm>
    </dsp:sp>
    <dsp:sp modelId="{5AD7850B-A436-4077-B827-9BAFE365A2C5}">
      <dsp:nvSpPr>
        <dsp:cNvPr id="0" name=""/>
        <dsp:cNvSpPr/>
      </dsp:nvSpPr>
      <dsp:spPr>
        <a:xfrm>
          <a:off x="251273" y="2820508"/>
          <a:ext cx="2002482" cy="1311987"/>
        </a:xfrm>
        <a:prstGeom prst="roundRect">
          <a:avLst>
            <a:gd name="adj" fmla="val 10000"/>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IN" sz="1400" kern="1200" dirty="0"/>
            <a:t>With so many tasks to be done, they need to learn how to prioritize and manage their time well.</a:t>
          </a:r>
        </a:p>
      </dsp:txBody>
      <dsp:txXfrm>
        <a:off x="289700" y="2858935"/>
        <a:ext cx="1925628" cy="1235133"/>
      </dsp:txXfrm>
    </dsp:sp>
    <dsp:sp modelId="{3A0B9ECA-17ED-4651-9C2C-EB757D4C4420}">
      <dsp:nvSpPr>
        <dsp:cNvPr id="0" name=""/>
        <dsp:cNvSpPr/>
      </dsp:nvSpPr>
      <dsp:spPr>
        <a:xfrm>
          <a:off x="2691798" y="0"/>
          <a:ext cx="2503103"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IN" sz="3600" kern="1200" dirty="0"/>
            <a:t>From Participants</a:t>
          </a:r>
        </a:p>
      </dsp:txBody>
      <dsp:txXfrm>
        <a:off x="2691798" y="0"/>
        <a:ext cx="2503103" cy="1305401"/>
      </dsp:txXfrm>
    </dsp:sp>
    <dsp:sp modelId="{2F22D97B-5CAD-45BF-8558-A7FE6BE3AA0A}">
      <dsp:nvSpPr>
        <dsp:cNvPr id="0" name=""/>
        <dsp:cNvSpPr/>
      </dsp:nvSpPr>
      <dsp:spPr>
        <a:xfrm>
          <a:off x="2942108" y="1306676"/>
          <a:ext cx="2002482" cy="1311987"/>
        </a:xfrm>
        <a:prstGeom prst="roundRect">
          <a:avLst>
            <a:gd name="adj" fmla="val 10000"/>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IN" sz="1400" kern="1200" dirty="0"/>
            <a:t>I am not able to tell people</a:t>
          </a:r>
        </a:p>
        <a:p>
          <a:pPr lvl="0" algn="ctr" defTabSz="622300">
            <a:lnSpc>
              <a:spcPct val="90000"/>
            </a:lnSpc>
            <a:spcBef>
              <a:spcPct val="0"/>
            </a:spcBef>
            <a:spcAft>
              <a:spcPct val="35000"/>
            </a:spcAft>
          </a:pPr>
          <a:r>
            <a:rPr lang="en-IN" sz="1400" kern="1200" dirty="0"/>
            <a:t>To do their jobs because a lot of them are much older than me.</a:t>
          </a:r>
        </a:p>
      </dsp:txBody>
      <dsp:txXfrm>
        <a:off x="2980535" y="1345103"/>
        <a:ext cx="1925628" cy="1235133"/>
      </dsp:txXfrm>
    </dsp:sp>
    <dsp:sp modelId="{7C97F548-6A02-4E34-B519-DF59CCBD8CE1}">
      <dsp:nvSpPr>
        <dsp:cNvPr id="0" name=""/>
        <dsp:cNvSpPr/>
      </dsp:nvSpPr>
      <dsp:spPr>
        <a:xfrm>
          <a:off x="2942108" y="2820508"/>
          <a:ext cx="2002482" cy="1311987"/>
        </a:xfrm>
        <a:prstGeom prst="roundRect">
          <a:avLst>
            <a:gd name="adj" fmla="val 10000"/>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IN" sz="1400" kern="1200" dirty="0"/>
            <a:t>Time is the biggest constraint in our industry.</a:t>
          </a:r>
        </a:p>
      </dsp:txBody>
      <dsp:txXfrm>
        <a:off x="2980535" y="2858935"/>
        <a:ext cx="1925628" cy="1235133"/>
      </dsp:txXfrm>
    </dsp:sp>
    <dsp:sp modelId="{EC9C9846-2301-456D-A9C0-C8896B7B1431}">
      <dsp:nvSpPr>
        <dsp:cNvPr id="0" name=""/>
        <dsp:cNvSpPr/>
      </dsp:nvSpPr>
      <dsp:spPr>
        <a:xfrm>
          <a:off x="5382634" y="0"/>
          <a:ext cx="2503103"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IN" sz="3600" kern="1200" dirty="0"/>
            <a:t>Our Inferences</a:t>
          </a:r>
        </a:p>
      </dsp:txBody>
      <dsp:txXfrm>
        <a:off x="5382634" y="0"/>
        <a:ext cx="2503103" cy="1305401"/>
      </dsp:txXfrm>
    </dsp:sp>
    <dsp:sp modelId="{43481781-6266-454C-BC06-32733A656551}">
      <dsp:nvSpPr>
        <dsp:cNvPr id="0" name=""/>
        <dsp:cNvSpPr/>
      </dsp:nvSpPr>
      <dsp:spPr>
        <a:xfrm>
          <a:off x="5632944" y="1306676"/>
          <a:ext cx="2002482" cy="1311987"/>
        </a:xfrm>
        <a:prstGeom prst="roundRect">
          <a:avLst>
            <a:gd name="adj" fmla="val 10000"/>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IN" sz="1400" kern="1200" dirty="0"/>
            <a:t>The entire workshop will be on the idea of creating ownership for their roles as leaders and everything that comes with it.</a:t>
          </a:r>
        </a:p>
      </dsp:txBody>
      <dsp:txXfrm>
        <a:off x="5671371" y="1345103"/>
        <a:ext cx="1925628" cy="1235133"/>
      </dsp:txXfrm>
    </dsp:sp>
    <dsp:sp modelId="{7F5DA634-91CB-4D40-9DFF-FFCC1EDDFE71}">
      <dsp:nvSpPr>
        <dsp:cNvPr id="0" name=""/>
        <dsp:cNvSpPr/>
      </dsp:nvSpPr>
      <dsp:spPr>
        <a:xfrm>
          <a:off x="5632944" y="2820508"/>
          <a:ext cx="2002482" cy="1311987"/>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IN" sz="1400" kern="1200" dirty="0"/>
            <a:t>This will be workshop to ready the participants to lead and manage – the multitasking, thinking big, and  building trust.</a:t>
          </a:r>
        </a:p>
      </dsp:txBody>
      <dsp:txXfrm>
        <a:off x="5671371" y="2858935"/>
        <a:ext cx="1925628" cy="123513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21D93-18E7-4B00-A616-3147FF888F06}">
      <dsp:nvSpPr>
        <dsp:cNvPr id="0" name=""/>
        <dsp:cNvSpPr/>
      </dsp:nvSpPr>
      <dsp:spPr>
        <a:xfrm>
          <a:off x="3154679" y="0"/>
          <a:ext cx="473202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IN" sz="1200" kern="1200" dirty="0">
              <a:solidFill>
                <a:schemeClr val="tx1"/>
              </a:solidFill>
            </a:rPr>
            <a:t>“</a:t>
          </a:r>
          <a:r>
            <a:rPr lang="en-US" sz="1200" kern="1200" dirty="0">
              <a:solidFill>
                <a:schemeClr val="tx1"/>
              </a:solidFill>
              <a:latin typeface="+mj-lt"/>
            </a:rPr>
            <a:t>“I will actively seek and share feedback for continuous improvement.”</a:t>
          </a:r>
          <a:endParaRPr lang="en-IN" sz="1200" kern="1200" dirty="0">
            <a:solidFill>
              <a:schemeClr val="tx1"/>
            </a:solidFill>
          </a:endParaRPr>
        </a:p>
        <a:p>
          <a:pPr marL="114300" lvl="1" indent="-114300" algn="l" defTabSz="533400">
            <a:lnSpc>
              <a:spcPct val="90000"/>
            </a:lnSpc>
            <a:spcBef>
              <a:spcPct val="0"/>
            </a:spcBef>
            <a:spcAft>
              <a:spcPct val="15000"/>
            </a:spcAft>
            <a:buChar char="••"/>
          </a:pPr>
          <a:r>
            <a:rPr lang="en-US" sz="1200" kern="1200" dirty="0">
              <a:solidFill>
                <a:schemeClr val="tx1"/>
              </a:solidFill>
              <a:latin typeface="+mj-lt"/>
            </a:rPr>
            <a:t>“I must build trust amongst my team and all my stakeholders.”</a:t>
          </a:r>
        </a:p>
        <a:p>
          <a:pPr marL="114300" lvl="1" indent="-114300" algn="l" defTabSz="533400">
            <a:lnSpc>
              <a:spcPct val="90000"/>
            </a:lnSpc>
            <a:spcBef>
              <a:spcPct val="0"/>
            </a:spcBef>
            <a:spcAft>
              <a:spcPct val="15000"/>
            </a:spcAft>
            <a:buChar char="••"/>
          </a:pPr>
          <a:r>
            <a:rPr lang="en-US" sz="1200" kern="1200" dirty="0">
              <a:solidFill>
                <a:schemeClr val="tx1"/>
              </a:solidFill>
              <a:latin typeface="+mj-lt"/>
            </a:rPr>
            <a:t>“I cannot have an ‘I’ approach, only with a ‘we’ approach can we succeed.”</a:t>
          </a:r>
        </a:p>
      </dsp:txBody>
      <dsp:txXfrm>
        <a:off x="3154679" y="169974"/>
        <a:ext cx="4222098" cy="1019845"/>
      </dsp:txXfrm>
    </dsp:sp>
    <dsp:sp modelId="{07E0F3CD-A371-4C08-BE2F-726776B7BB53}">
      <dsp:nvSpPr>
        <dsp:cNvPr id="0" name=""/>
        <dsp:cNvSpPr/>
      </dsp:nvSpPr>
      <dsp:spPr>
        <a:xfrm>
          <a:off x="0" y="0"/>
          <a:ext cx="315468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IN" sz="3800" kern="1200" dirty="0"/>
            <a:t>Think</a:t>
          </a:r>
        </a:p>
      </dsp:txBody>
      <dsp:txXfrm>
        <a:off x="66380" y="66380"/>
        <a:ext cx="3021920" cy="1227033"/>
      </dsp:txXfrm>
    </dsp:sp>
    <dsp:sp modelId="{AD07AB96-F63B-4B8C-A5C3-5500DD197D9F}">
      <dsp:nvSpPr>
        <dsp:cNvPr id="0" name=""/>
        <dsp:cNvSpPr/>
      </dsp:nvSpPr>
      <dsp:spPr>
        <a:xfrm>
          <a:off x="3154679" y="1495772"/>
          <a:ext cx="473202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solidFill>
                <a:schemeClr val="tx1"/>
              </a:solidFill>
              <a:latin typeface="+mj-lt"/>
              <a:ea typeface="Times New Roman" pitchFamily="18" charset="0"/>
              <a:cs typeface="Arial" pitchFamily="34" charset="0"/>
            </a:rPr>
            <a:t>Empowered </a:t>
          </a:r>
          <a:r>
            <a:rPr lang="en-US" sz="1200" kern="1200" dirty="0">
              <a:solidFill>
                <a:schemeClr val="tx1"/>
              </a:solidFill>
              <a:latin typeface="+mj-lt"/>
              <a:ea typeface="Times New Roman" pitchFamily="18" charset="0"/>
              <a:cs typeface="Arial" pitchFamily="34" charset="0"/>
            </a:rPr>
            <a:t>to take risks.</a:t>
          </a:r>
          <a:endParaRPr lang="en-IN" sz="1200" kern="1200" dirty="0">
            <a:solidFill>
              <a:schemeClr val="tx1"/>
            </a:solidFill>
          </a:endParaRPr>
        </a:p>
        <a:p>
          <a:pPr marL="114300" lvl="1" indent="-114300" algn="l" defTabSz="533400">
            <a:lnSpc>
              <a:spcPct val="90000"/>
            </a:lnSpc>
            <a:spcBef>
              <a:spcPct val="0"/>
            </a:spcBef>
            <a:spcAft>
              <a:spcPct val="15000"/>
            </a:spcAft>
            <a:buChar char="••"/>
          </a:pPr>
          <a:r>
            <a:rPr lang="en-US" sz="1200" b="1" kern="1200" dirty="0">
              <a:solidFill>
                <a:schemeClr val="tx1"/>
              </a:solidFill>
              <a:latin typeface="+mj-lt"/>
              <a:ea typeface="Times New Roman" pitchFamily="18" charset="0"/>
              <a:cs typeface="Arial" pitchFamily="34" charset="0"/>
            </a:rPr>
            <a:t>Driven </a:t>
          </a:r>
          <a:r>
            <a:rPr lang="en-US" sz="1200" kern="1200" dirty="0">
              <a:solidFill>
                <a:schemeClr val="tx1"/>
              </a:solidFill>
              <a:latin typeface="+mj-lt"/>
              <a:ea typeface="Times New Roman" pitchFamily="18" charset="0"/>
              <a:cs typeface="Arial" pitchFamily="34" charset="0"/>
            </a:rPr>
            <a:t>to stretch his/her own and the team’s limits to discover hidden talents and abilities.</a:t>
          </a:r>
        </a:p>
        <a:p>
          <a:pPr marL="114300" lvl="1" indent="-114300" algn="l" defTabSz="533400">
            <a:lnSpc>
              <a:spcPct val="90000"/>
            </a:lnSpc>
            <a:spcBef>
              <a:spcPct val="0"/>
            </a:spcBef>
            <a:spcAft>
              <a:spcPct val="15000"/>
            </a:spcAft>
            <a:buChar char="••"/>
          </a:pPr>
          <a:r>
            <a:rPr lang="en-US" sz="1200" b="1" kern="1200" dirty="0">
              <a:solidFill>
                <a:schemeClr val="tx1"/>
              </a:solidFill>
              <a:latin typeface="+mj-lt"/>
              <a:ea typeface="Times New Roman" pitchFamily="18" charset="0"/>
              <a:cs typeface="Arial" pitchFamily="34" charset="0"/>
            </a:rPr>
            <a:t>Enthusiastic </a:t>
          </a:r>
          <a:r>
            <a:rPr lang="en-US" sz="1200" kern="1200" dirty="0">
              <a:solidFill>
                <a:schemeClr val="tx1"/>
              </a:solidFill>
              <a:latin typeface="+mj-lt"/>
              <a:ea typeface="Times New Roman" pitchFamily="18" charset="0"/>
              <a:cs typeface="Arial" pitchFamily="34" charset="0"/>
            </a:rPr>
            <a:t>about learning and constantly digging deeper.</a:t>
          </a:r>
        </a:p>
        <a:p>
          <a:pPr marL="114300" lvl="1" indent="-114300" algn="l" defTabSz="533400">
            <a:lnSpc>
              <a:spcPct val="90000"/>
            </a:lnSpc>
            <a:spcBef>
              <a:spcPct val="0"/>
            </a:spcBef>
            <a:spcAft>
              <a:spcPct val="15000"/>
            </a:spcAft>
            <a:buChar char="••"/>
          </a:pPr>
          <a:endParaRPr lang="en-IN" sz="1200" kern="1200" dirty="0"/>
        </a:p>
      </dsp:txBody>
      <dsp:txXfrm>
        <a:off x="3154679" y="1665746"/>
        <a:ext cx="4222098" cy="1019845"/>
      </dsp:txXfrm>
    </dsp:sp>
    <dsp:sp modelId="{FC64C58A-0679-41D3-9F75-927B004B4A7D}">
      <dsp:nvSpPr>
        <dsp:cNvPr id="0" name=""/>
        <dsp:cNvSpPr/>
      </dsp:nvSpPr>
      <dsp:spPr>
        <a:xfrm>
          <a:off x="0" y="1495772"/>
          <a:ext cx="315468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IN" sz="3800" kern="1200" dirty="0"/>
            <a:t>Feel</a:t>
          </a:r>
        </a:p>
      </dsp:txBody>
      <dsp:txXfrm>
        <a:off x="66380" y="1562152"/>
        <a:ext cx="3021920" cy="1227033"/>
      </dsp:txXfrm>
    </dsp:sp>
    <dsp:sp modelId="{69A3F41E-7203-416A-9B76-AFDF89B800D8}">
      <dsp:nvSpPr>
        <dsp:cNvPr id="0" name=""/>
        <dsp:cNvSpPr/>
      </dsp:nvSpPr>
      <dsp:spPr>
        <a:xfrm>
          <a:off x="3154679" y="2991544"/>
          <a:ext cx="473202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tx1"/>
              </a:solidFill>
              <a:latin typeface="+mj-lt"/>
              <a:ea typeface="Times New Roman" pitchFamily="18" charset="0"/>
              <a:cs typeface="Arial" pitchFamily="34" charset="0"/>
            </a:rPr>
            <a:t>Be more able to take decisions with the big picture in mind.</a:t>
          </a:r>
          <a:endParaRPr lang="en-IN" sz="1200" kern="1200" dirty="0">
            <a:solidFill>
              <a:schemeClr val="tx1"/>
            </a:solidFill>
          </a:endParaRPr>
        </a:p>
        <a:p>
          <a:pPr marL="114300" lvl="1" indent="-114300" algn="l" defTabSz="533400">
            <a:lnSpc>
              <a:spcPct val="90000"/>
            </a:lnSpc>
            <a:spcBef>
              <a:spcPct val="0"/>
            </a:spcBef>
            <a:spcAft>
              <a:spcPct val="15000"/>
            </a:spcAft>
            <a:buChar char="••"/>
          </a:pPr>
          <a:r>
            <a:rPr lang="en-US" sz="1200" kern="1200">
              <a:solidFill>
                <a:schemeClr val="tx1"/>
              </a:solidFill>
              <a:latin typeface="+mj-lt"/>
              <a:ea typeface="Times New Roman" pitchFamily="18" charset="0"/>
              <a:cs typeface="Arial" pitchFamily="34" charset="0"/>
            </a:rPr>
            <a:t>Be more able to be action  and objective oriented. </a:t>
          </a:r>
          <a:endParaRPr lang="en-US" sz="1200" kern="1200" dirty="0">
            <a:solidFill>
              <a:schemeClr val="tx1"/>
            </a:solidFill>
            <a:latin typeface="+mj-lt"/>
            <a:ea typeface="Times New Roman" pitchFamily="18" charset="0"/>
            <a:cs typeface="Arial" pitchFamily="34" charset="0"/>
          </a:endParaRPr>
        </a:p>
        <a:p>
          <a:pPr marL="114300" lvl="1" indent="-114300" algn="l" defTabSz="533400">
            <a:lnSpc>
              <a:spcPct val="90000"/>
            </a:lnSpc>
            <a:spcBef>
              <a:spcPct val="0"/>
            </a:spcBef>
            <a:spcAft>
              <a:spcPct val="15000"/>
            </a:spcAft>
            <a:buChar char="••"/>
          </a:pPr>
          <a:r>
            <a:rPr lang="en-US" sz="1200" kern="1200" dirty="0">
              <a:solidFill>
                <a:schemeClr val="tx1"/>
              </a:solidFill>
              <a:latin typeface="+mj-lt"/>
              <a:ea typeface="Times New Roman" pitchFamily="18" charset="0"/>
              <a:cs typeface="Arial" pitchFamily="34" charset="0"/>
            </a:rPr>
            <a:t>Be more able to give and receive feedback productively.</a:t>
          </a:r>
          <a:endParaRPr lang="en-IN" sz="1200" kern="1200" dirty="0">
            <a:solidFill>
              <a:schemeClr val="tx1"/>
            </a:solidFill>
          </a:endParaRPr>
        </a:p>
      </dsp:txBody>
      <dsp:txXfrm>
        <a:off x="3154679" y="3161518"/>
        <a:ext cx="4222098" cy="1019845"/>
      </dsp:txXfrm>
    </dsp:sp>
    <dsp:sp modelId="{8075B4AA-697C-4B2D-B837-9176D2DC2C0C}">
      <dsp:nvSpPr>
        <dsp:cNvPr id="0" name=""/>
        <dsp:cNvSpPr/>
      </dsp:nvSpPr>
      <dsp:spPr>
        <a:xfrm>
          <a:off x="0" y="2991544"/>
          <a:ext cx="315468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IN" sz="3800" kern="1200" dirty="0"/>
            <a:t>Be more able to </a:t>
          </a:r>
        </a:p>
      </dsp:txBody>
      <dsp:txXfrm>
        <a:off x="66380" y="3057924"/>
        <a:ext cx="3021920" cy="122703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C55DB-096C-47C1-8DBA-4D2AACF9C716}">
      <dsp:nvSpPr>
        <dsp:cNvPr id="0" name=""/>
        <dsp:cNvSpPr/>
      </dsp:nvSpPr>
      <dsp:spPr>
        <a:xfrm>
          <a:off x="3947" y="0"/>
          <a:ext cx="3797014"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IN" sz="4500" kern="1200" dirty="0"/>
            <a:t>From the HR</a:t>
          </a:r>
        </a:p>
      </dsp:txBody>
      <dsp:txXfrm>
        <a:off x="3947" y="0"/>
        <a:ext cx="3797014" cy="1305401"/>
      </dsp:txXfrm>
    </dsp:sp>
    <dsp:sp modelId="{BB297AB0-0031-41C4-8D6E-AD5A8B141713}">
      <dsp:nvSpPr>
        <dsp:cNvPr id="0" name=""/>
        <dsp:cNvSpPr/>
      </dsp:nvSpPr>
      <dsp:spPr>
        <a:xfrm>
          <a:off x="383648" y="1306676"/>
          <a:ext cx="3037611" cy="13119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IN" sz="2000" kern="1200" dirty="0"/>
            <a:t>Take ownership of  their learnings.</a:t>
          </a:r>
        </a:p>
      </dsp:txBody>
      <dsp:txXfrm>
        <a:off x="422075" y="1345103"/>
        <a:ext cx="2960757" cy="1235133"/>
      </dsp:txXfrm>
    </dsp:sp>
    <dsp:sp modelId="{5AD7850B-A436-4077-B827-9BAFE365A2C5}">
      <dsp:nvSpPr>
        <dsp:cNvPr id="0" name=""/>
        <dsp:cNvSpPr/>
      </dsp:nvSpPr>
      <dsp:spPr>
        <a:xfrm>
          <a:off x="383648" y="2820508"/>
          <a:ext cx="3037611" cy="1311987"/>
        </a:xfrm>
        <a:prstGeom prst="roundRect">
          <a:avLst>
            <a:gd name="adj" fmla="val 10000"/>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IN" sz="2000" kern="1200" dirty="0"/>
            <a:t>There need to be actionable behaviours that are identified and followed up.</a:t>
          </a:r>
        </a:p>
      </dsp:txBody>
      <dsp:txXfrm>
        <a:off x="422075" y="2858935"/>
        <a:ext cx="2960757" cy="1235133"/>
      </dsp:txXfrm>
    </dsp:sp>
    <dsp:sp modelId="{EC9C9846-2301-456D-A9C0-C8896B7B1431}">
      <dsp:nvSpPr>
        <dsp:cNvPr id="0" name=""/>
        <dsp:cNvSpPr/>
      </dsp:nvSpPr>
      <dsp:spPr>
        <a:xfrm>
          <a:off x="4085738" y="0"/>
          <a:ext cx="3797014"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IN" sz="4500" kern="1200" dirty="0"/>
            <a:t>Our Inferences</a:t>
          </a:r>
        </a:p>
      </dsp:txBody>
      <dsp:txXfrm>
        <a:off x="4085738" y="0"/>
        <a:ext cx="3797014" cy="1305401"/>
      </dsp:txXfrm>
    </dsp:sp>
    <dsp:sp modelId="{43481781-6266-454C-BC06-32733A656551}">
      <dsp:nvSpPr>
        <dsp:cNvPr id="0" name=""/>
        <dsp:cNvSpPr/>
      </dsp:nvSpPr>
      <dsp:spPr>
        <a:xfrm>
          <a:off x="4465439" y="1305401"/>
          <a:ext cx="3037611" cy="2828369"/>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IN" sz="2000" kern="1200" dirty="0"/>
            <a:t>Handholding through a journey will be essential to actually anchor the learnings and follow up on actionable behaviours in everyday work-life attached to these learnings.</a:t>
          </a:r>
        </a:p>
      </dsp:txBody>
      <dsp:txXfrm>
        <a:off x="4548279" y="1388241"/>
        <a:ext cx="2871931" cy="266268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8A78E-1750-48AB-A638-13D6A4DD2FE8}">
      <dsp:nvSpPr>
        <dsp:cNvPr id="0" name=""/>
        <dsp:cNvSpPr/>
      </dsp:nvSpPr>
      <dsp:spPr>
        <a:xfrm>
          <a:off x="0" y="0"/>
          <a:ext cx="7296472" cy="1597342"/>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IN" sz="6500" kern="1200" dirty="0"/>
            <a:t>Coaching Calls</a:t>
          </a:r>
        </a:p>
      </dsp:txBody>
      <dsp:txXfrm>
        <a:off x="0" y="0"/>
        <a:ext cx="7296472" cy="1597342"/>
      </dsp:txXfrm>
    </dsp:sp>
    <dsp:sp modelId="{400B3A2E-9788-41D6-B542-D0D7C1EB1EF2}">
      <dsp:nvSpPr>
        <dsp:cNvPr id="0" name=""/>
        <dsp:cNvSpPr/>
      </dsp:nvSpPr>
      <dsp:spPr>
        <a:xfrm>
          <a:off x="3562" y="1597342"/>
          <a:ext cx="2429782" cy="335441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00075">
            <a:lnSpc>
              <a:spcPct val="90000"/>
            </a:lnSpc>
            <a:spcBef>
              <a:spcPct val="0"/>
            </a:spcBef>
            <a:spcAft>
              <a:spcPct val="35000"/>
            </a:spcAft>
          </a:pPr>
          <a:r>
            <a:rPr lang="en-GB" sz="1350" kern="1200" dirty="0">
              <a:latin typeface="+mn-lt"/>
            </a:rPr>
            <a:t>We suggest executive </a:t>
          </a:r>
          <a:r>
            <a:rPr lang="en-GB" sz="1350" b="1" u="sng" kern="1200" dirty="0">
              <a:latin typeface="+mn-lt"/>
            </a:rPr>
            <a:t>coaching </a:t>
          </a:r>
          <a:r>
            <a:rPr lang="en-GB" sz="1350" b="1" u="sng" kern="1200" dirty="0"/>
            <a:t>calls</a:t>
          </a:r>
          <a:r>
            <a:rPr lang="en-GB" sz="1350" b="1" u="sng" kern="1200" dirty="0">
              <a:latin typeface="+mn-lt"/>
            </a:rPr>
            <a:t> for each participant for </a:t>
          </a:r>
          <a:r>
            <a:rPr lang="en-GB" sz="1350" b="1" u="sng" kern="1200" dirty="0"/>
            <a:t>45</a:t>
          </a:r>
          <a:r>
            <a:rPr lang="en-GB" sz="1350" b="1" u="sng" kern="1200" dirty="0">
              <a:latin typeface="+mn-lt"/>
            </a:rPr>
            <a:t> Minutes each</a:t>
          </a:r>
          <a:r>
            <a:rPr lang="en-GB" sz="1350" kern="1200" dirty="0">
              <a:latin typeface="+mn-lt"/>
            </a:rPr>
            <a:t>. Maynard Leigh coaches possess particular skills in creating a safe place in which to practise new ways of thinking and behaving.</a:t>
          </a:r>
          <a:endParaRPr lang="en-US" sz="1350" kern="1200" dirty="0">
            <a:latin typeface="+mn-lt"/>
          </a:endParaRPr>
        </a:p>
        <a:p>
          <a:pPr lvl="0" algn="just" defTabSz="600075">
            <a:lnSpc>
              <a:spcPct val="90000"/>
            </a:lnSpc>
            <a:spcBef>
              <a:spcPct val="0"/>
            </a:spcBef>
            <a:spcAft>
              <a:spcPct val="35000"/>
            </a:spcAft>
          </a:pPr>
          <a:endParaRPr lang="en-IN" sz="1200" kern="1200" dirty="0"/>
        </a:p>
      </dsp:txBody>
      <dsp:txXfrm>
        <a:off x="3562" y="1597342"/>
        <a:ext cx="2429782" cy="3354419"/>
      </dsp:txXfrm>
    </dsp:sp>
    <dsp:sp modelId="{6E0D51C1-765B-489B-89CF-A3D4ABC4A791}">
      <dsp:nvSpPr>
        <dsp:cNvPr id="0" name=""/>
        <dsp:cNvSpPr/>
      </dsp:nvSpPr>
      <dsp:spPr>
        <a:xfrm>
          <a:off x="2433344" y="1597342"/>
          <a:ext cx="2429782" cy="335441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00075">
            <a:lnSpc>
              <a:spcPct val="90000"/>
            </a:lnSpc>
            <a:spcBef>
              <a:spcPct val="0"/>
            </a:spcBef>
            <a:spcAft>
              <a:spcPct val="35000"/>
            </a:spcAft>
          </a:pPr>
          <a:r>
            <a:rPr lang="en-GB" sz="1350" kern="1200" dirty="0">
              <a:latin typeface="+mn-lt"/>
            </a:rPr>
            <a:t>The Maynard Leigh </a:t>
          </a:r>
          <a:r>
            <a:rPr lang="en-GB" sz="1350" b="1" kern="1200" dirty="0">
              <a:latin typeface="+mn-lt"/>
              <a:ea typeface="Times New Roman" pitchFamily="18" charset="0"/>
              <a:cs typeface="Arial" pitchFamily="34" charset="0"/>
            </a:rPr>
            <a:t>performance coaching </a:t>
          </a:r>
          <a:r>
            <a:rPr lang="en-GB" sz="1350" kern="1200" dirty="0">
              <a:latin typeface="+mn-lt"/>
            </a:rPr>
            <a:t>experience resembles the </a:t>
          </a:r>
          <a:r>
            <a:rPr lang="en-GB" sz="1350" b="1" kern="1200" dirty="0">
              <a:latin typeface="+mn-lt"/>
              <a:ea typeface="Times New Roman" pitchFamily="18" charset="0"/>
              <a:cs typeface="Arial" pitchFamily="34" charset="0"/>
            </a:rPr>
            <a:t>relationship between a theatre or film director and an actor</a:t>
          </a:r>
          <a:r>
            <a:rPr lang="en-GB" sz="1350" kern="1200" dirty="0">
              <a:latin typeface="+mn-lt"/>
            </a:rPr>
            <a:t>. The director’s job in rehearsal is to unlock the actor’s potential in order to deliver outstanding performance. They do this in many ways using </a:t>
          </a:r>
          <a:r>
            <a:rPr lang="en-GB" sz="1350" b="1" kern="1200" dirty="0">
              <a:latin typeface="+mn-lt"/>
              <a:ea typeface="Times New Roman" pitchFamily="18" charset="0"/>
              <a:cs typeface="Arial" pitchFamily="34" charset="0"/>
            </a:rPr>
            <a:t>insightful feedback</a:t>
          </a:r>
          <a:r>
            <a:rPr lang="en-GB" sz="1350" kern="1200" dirty="0">
              <a:latin typeface="+mn-lt"/>
            </a:rPr>
            <a:t>, suggesting </a:t>
          </a:r>
          <a:r>
            <a:rPr lang="en-GB" sz="1350" b="1" kern="1200" dirty="0">
              <a:latin typeface="+mn-lt"/>
              <a:ea typeface="Times New Roman" pitchFamily="18" charset="0"/>
              <a:cs typeface="Arial" pitchFamily="34" charset="0"/>
            </a:rPr>
            <a:t>exercises, encouraging experimentation </a:t>
          </a:r>
          <a:r>
            <a:rPr lang="en-GB" sz="1350" kern="1200" dirty="0">
              <a:latin typeface="+mn-lt"/>
            </a:rPr>
            <a:t>and working in a </a:t>
          </a:r>
          <a:r>
            <a:rPr lang="en-GB" sz="1350" b="1" kern="1200" dirty="0">
              <a:latin typeface="+mn-lt"/>
              <a:ea typeface="Times New Roman" pitchFamily="18" charset="0"/>
              <a:cs typeface="Arial" pitchFamily="34" charset="0"/>
            </a:rPr>
            <a:t>creative partnership</a:t>
          </a:r>
          <a:r>
            <a:rPr lang="en-GB" sz="1350" kern="1200" dirty="0">
              <a:latin typeface="+mn-lt"/>
            </a:rPr>
            <a:t>. This is why actors will always expect to </a:t>
          </a:r>
          <a:r>
            <a:rPr lang="en-GB" sz="1350" b="1" kern="1200" dirty="0">
              <a:latin typeface="+mn-lt"/>
              <a:ea typeface="Times New Roman" pitchFamily="18" charset="0"/>
              <a:cs typeface="Arial" pitchFamily="34" charset="0"/>
            </a:rPr>
            <a:t>get up on their feet </a:t>
          </a:r>
          <a:r>
            <a:rPr lang="en-GB" sz="1350" kern="1200" dirty="0">
              <a:latin typeface="+mn-lt"/>
            </a:rPr>
            <a:t>and </a:t>
          </a:r>
          <a:r>
            <a:rPr lang="en-GB" sz="1350" b="1" kern="1200" dirty="0">
              <a:latin typeface="+mn-lt"/>
              <a:ea typeface="Times New Roman" pitchFamily="18" charset="0"/>
              <a:cs typeface="Arial" pitchFamily="34" charset="0"/>
            </a:rPr>
            <a:t>try things out </a:t>
          </a:r>
          <a:r>
            <a:rPr lang="en-GB" sz="1350" kern="1200" dirty="0">
              <a:latin typeface="+mn-lt"/>
            </a:rPr>
            <a:t>in the rehearsal stage of a production</a:t>
          </a:r>
          <a:endParaRPr lang="en-IN" sz="1350" kern="1200" dirty="0"/>
        </a:p>
      </dsp:txBody>
      <dsp:txXfrm>
        <a:off x="2433344" y="1597342"/>
        <a:ext cx="2429782" cy="3354419"/>
      </dsp:txXfrm>
    </dsp:sp>
    <dsp:sp modelId="{592844BA-92C8-4619-AC12-71B16493D89D}">
      <dsp:nvSpPr>
        <dsp:cNvPr id="0" name=""/>
        <dsp:cNvSpPr/>
      </dsp:nvSpPr>
      <dsp:spPr>
        <a:xfrm>
          <a:off x="4863127" y="1597342"/>
          <a:ext cx="2429782" cy="335441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00075">
            <a:lnSpc>
              <a:spcPct val="90000"/>
            </a:lnSpc>
            <a:spcBef>
              <a:spcPct val="0"/>
            </a:spcBef>
            <a:spcAft>
              <a:spcPct val="35000"/>
            </a:spcAft>
          </a:pPr>
          <a:r>
            <a:rPr lang="en-GB" sz="1350" kern="1200" dirty="0">
              <a:latin typeface="+mn-lt"/>
            </a:rPr>
            <a:t>These sessions will allow the coach &amp; the executive to delve deeper into the area of development and as the sessions progress they will be better suited to practise the learning and revisit what worked &amp; what could be better . </a:t>
          </a:r>
          <a:r>
            <a:rPr lang="en-US" sz="1350" b="1" kern="1200" dirty="0">
              <a:latin typeface="+mn-lt"/>
              <a:ea typeface="Times New Roman" pitchFamily="18" charset="0"/>
              <a:cs typeface="Arial" pitchFamily="34" charset="0"/>
            </a:rPr>
            <a:t>Coaching makes a huge impact.</a:t>
          </a:r>
          <a:endParaRPr lang="en-IN" sz="1350" kern="1200" dirty="0"/>
        </a:p>
      </dsp:txBody>
      <dsp:txXfrm>
        <a:off x="4863127" y="1597342"/>
        <a:ext cx="2429782" cy="3354419"/>
      </dsp:txXfrm>
    </dsp:sp>
    <dsp:sp modelId="{21C38BD1-D877-4FD4-8EE9-A168BBB2D485}">
      <dsp:nvSpPr>
        <dsp:cNvPr id="0" name=""/>
        <dsp:cNvSpPr/>
      </dsp:nvSpPr>
      <dsp:spPr>
        <a:xfrm>
          <a:off x="0" y="4951762"/>
          <a:ext cx="7296472" cy="372713"/>
        </a:xfrm>
        <a:prstGeom prst="rect">
          <a:avLst/>
        </a:prstGeom>
        <a:solidFill>
          <a:schemeClr val="dk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9F424-1A97-4C97-8FB3-AEF7DBCD2877}">
      <dsp:nvSpPr>
        <dsp:cNvPr id="0" name=""/>
        <dsp:cNvSpPr/>
      </dsp:nvSpPr>
      <dsp:spPr>
        <a:xfrm>
          <a:off x="7402267" y="650130"/>
          <a:ext cx="1364532" cy="136427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008E21-F28E-4EA1-8C60-A394F7561360}">
      <dsp:nvSpPr>
        <dsp:cNvPr id="0" name=""/>
        <dsp:cNvSpPr/>
      </dsp:nvSpPr>
      <dsp:spPr>
        <a:xfrm>
          <a:off x="7448214" y="695614"/>
          <a:ext cx="1273506" cy="1273305"/>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a:t>Wrap Up and Share!</a:t>
          </a:r>
        </a:p>
      </dsp:txBody>
      <dsp:txXfrm>
        <a:off x="7630267" y="877549"/>
        <a:ext cx="909399" cy="909435"/>
      </dsp:txXfrm>
    </dsp:sp>
    <dsp:sp modelId="{39E30AF9-3C55-46E4-8AAB-B9BEED694AE9}">
      <dsp:nvSpPr>
        <dsp:cNvPr id="0" name=""/>
        <dsp:cNvSpPr/>
      </dsp:nvSpPr>
      <dsp:spPr>
        <a:xfrm rot="2700000">
          <a:off x="5992751" y="649977"/>
          <a:ext cx="1364340" cy="1364340"/>
        </a:xfrm>
        <a:prstGeom prst="teardrop">
          <a:avLst>
            <a:gd name="adj" fmla="val 100000"/>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5D72AB-2798-4BBC-92B0-B06FFD49E6D5}">
      <dsp:nvSpPr>
        <dsp:cNvPr id="0" name=""/>
        <dsp:cNvSpPr/>
      </dsp:nvSpPr>
      <dsp:spPr>
        <a:xfrm>
          <a:off x="6038601" y="695614"/>
          <a:ext cx="1273506" cy="1273305"/>
        </a:xfrm>
        <a:prstGeom prst="ellipse">
          <a:avLst/>
        </a:prstGeom>
        <a:solidFill>
          <a:schemeClr val="lt1">
            <a:alpha val="90000"/>
            <a:hueOff val="0"/>
            <a:satOff val="0"/>
            <a:lumOff val="0"/>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kern="1200" dirty="0"/>
            <a:t>Coaching Calls</a:t>
          </a:r>
        </a:p>
      </dsp:txBody>
      <dsp:txXfrm>
        <a:off x="6220655" y="877549"/>
        <a:ext cx="909399" cy="909435"/>
      </dsp:txXfrm>
    </dsp:sp>
    <dsp:sp modelId="{42F92B5A-D58B-43A4-AC0F-4868827876CE}">
      <dsp:nvSpPr>
        <dsp:cNvPr id="0" name=""/>
        <dsp:cNvSpPr/>
      </dsp:nvSpPr>
      <dsp:spPr>
        <a:xfrm rot="2700000">
          <a:off x="4583138" y="649977"/>
          <a:ext cx="1364340" cy="1364340"/>
        </a:xfrm>
        <a:prstGeom prst="teardrop">
          <a:avLst>
            <a:gd name="adj" fmla="val 100000"/>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5F0C43-CB66-42E2-B6B8-5EE399712090}">
      <dsp:nvSpPr>
        <dsp:cNvPr id="0" name=""/>
        <dsp:cNvSpPr/>
      </dsp:nvSpPr>
      <dsp:spPr>
        <a:xfrm>
          <a:off x="4628989" y="695614"/>
          <a:ext cx="1273506" cy="1273305"/>
        </a:xfrm>
        <a:prstGeom prst="ellipse">
          <a:avLst/>
        </a:prstGeom>
        <a:solidFill>
          <a:schemeClr val="lt1">
            <a:alpha val="90000"/>
            <a:hueOff val="0"/>
            <a:satOff val="0"/>
            <a:lumOff val="0"/>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a:t>2 day Ace Teams Workshop</a:t>
          </a:r>
        </a:p>
      </dsp:txBody>
      <dsp:txXfrm>
        <a:off x="4811042" y="877549"/>
        <a:ext cx="909399" cy="909435"/>
      </dsp:txXfrm>
    </dsp:sp>
    <dsp:sp modelId="{5AD6C659-4901-4CB1-AF19-F4DB4FA33CA0}">
      <dsp:nvSpPr>
        <dsp:cNvPr id="0" name=""/>
        <dsp:cNvSpPr/>
      </dsp:nvSpPr>
      <dsp:spPr>
        <a:xfrm rot="2700000">
          <a:off x="3173525" y="649977"/>
          <a:ext cx="1364340" cy="1364340"/>
        </a:xfrm>
        <a:prstGeom prst="teardrop">
          <a:avLst>
            <a:gd name="adj" fmla="val 100000"/>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C81D3A-5090-474E-95F4-98DAD0AD56CF}">
      <dsp:nvSpPr>
        <dsp:cNvPr id="0" name=""/>
        <dsp:cNvSpPr/>
      </dsp:nvSpPr>
      <dsp:spPr>
        <a:xfrm>
          <a:off x="3219376" y="695614"/>
          <a:ext cx="1273506" cy="1273305"/>
        </a:xfrm>
        <a:prstGeom prst="ellipse">
          <a:avLst/>
        </a:prstGeom>
        <a:solidFill>
          <a:schemeClr val="lt1">
            <a:alpha val="90000"/>
            <a:hueOff val="0"/>
            <a:satOff val="0"/>
            <a:lumOff val="0"/>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IN" sz="1300" kern="1200" dirty="0"/>
            <a:t>Talent Engagement Month</a:t>
          </a:r>
        </a:p>
      </dsp:txBody>
      <dsp:txXfrm>
        <a:off x="3400563" y="877549"/>
        <a:ext cx="909399" cy="909435"/>
      </dsp:txXfrm>
    </dsp:sp>
    <dsp:sp modelId="{EC366B57-0E1C-4BAB-A1D7-29543C174B3A}">
      <dsp:nvSpPr>
        <dsp:cNvPr id="0" name=""/>
        <dsp:cNvSpPr/>
      </dsp:nvSpPr>
      <dsp:spPr>
        <a:xfrm rot="2700000">
          <a:off x="1763913" y="649977"/>
          <a:ext cx="1364340" cy="1364340"/>
        </a:xfrm>
        <a:prstGeom prst="teardrop">
          <a:avLst>
            <a:gd name="adj" fmla="val 100000"/>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01C14D-77D6-4CE0-AC4A-A556D6D753B5}">
      <dsp:nvSpPr>
        <dsp:cNvPr id="0" name=""/>
        <dsp:cNvSpPr/>
      </dsp:nvSpPr>
      <dsp:spPr>
        <a:xfrm>
          <a:off x="1809764" y="695614"/>
          <a:ext cx="1273506" cy="1273305"/>
        </a:xfrm>
        <a:prstGeom prst="ellipse">
          <a:avLst/>
        </a:prstGeom>
        <a:solidFill>
          <a:schemeClr val="lt1">
            <a:alpha val="90000"/>
            <a:hueOff val="0"/>
            <a:satOff val="0"/>
            <a:lumOff val="0"/>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kern="1200" dirty="0"/>
            <a:t>Face-to-Face Coaching</a:t>
          </a:r>
        </a:p>
      </dsp:txBody>
      <dsp:txXfrm>
        <a:off x="1990950" y="877549"/>
        <a:ext cx="909399" cy="909435"/>
      </dsp:txXfrm>
    </dsp:sp>
    <dsp:sp modelId="{B454C257-AC57-4C2A-BEE0-0EB538B017A8}">
      <dsp:nvSpPr>
        <dsp:cNvPr id="0" name=""/>
        <dsp:cNvSpPr/>
      </dsp:nvSpPr>
      <dsp:spPr>
        <a:xfrm rot="2700000">
          <a:off x="354300" y="649977"/>
          <a:ext cx="1364340" cy="1364340"/>
        </a:xfrm>
        <a:prstGeom prst="teardrop">
          <a:avLst>
            <a:gd name="adj" fmla="val 10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7E2B2-4791-4EBD-AE80-B147C476E720}">
      <dsp:nvSpPr>
        <dsp:cNvPr id="0" name=""/>
        <dsp:cNvSpPr/>
      </dsp:nvSpPr>
      <dsp:spPr>
        <a:xfrm>
          <a:off x="399284" y="695614"/>
          <a:ext cx="1273506" cy="1273305"/>
        </a:xfrm>
        <a:prstGeom prst="ellipse">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a:t>2 Day Vital Leader Workshop</a:t>
          </a:r>
        </a:p>
      </dsp:txBody>
      <dsp:txXfrm>
        <a:off x="581337" y="877549"/>
        <a:ext cx="909399" cy="9094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79920-4C24-474A-BB0F-9F581B12E6A6}">
      <dsp:nvSpPr>
        <dsp:cNvPr id="0" name=""/>
        <dsp:cNvSpPr/>
      </dsp:nvSpPr>
      <dsp:spPr>
        <a:xfrm>
          <a:off x="2039" y="1194554"/>
          <a:ext cx="1369449" cy="1643339"/>
        </a:xfrm>
        <a:prstGeom prst="roundRect">
          <a:avLst>
            <a:gd name="adj" fmla="val 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r>
            <a:rPr lang="en-IN" sz="1300" kern="1200"/>
            <a:t>Leading the Way</a:t>
          </a:r>
          <a:endParaRPr lang="en-IN" sz="1300" kern="1200" dirty="0"/>
        </a:p>
      </dsp:txBody>
      <dsp:txXfrm rot="16200000">
        <a:off x="-534784" y="1731378"/>
        <a:ext cx="1347538" cy="273889"/>
      </dsp:txXfrm>
    </dsp:sp>
    <dsp:sp modelId="{B1D93B44-5EEB-4814-82E2-DC36FA28A198}">
      <dsp:nvSpPr>
        <dsp:cNvPr id="0" name=""/>
        <dsp:cNvSpPr/>
      </dsp:nvSpPr>
      <dsp:spPr>
        <a:xfrm>
          <a:off x="275929" y="1194554"/>
          <a:ext cx="1020240" cy="164333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lvl="0" algn="l" defTabSz="511175">
            <a:lnSpc>
              <a:spcPct val="90000"/>
            </a:lnSpc>
            <a:spcBef>
              <a:spcPct val="0"/>
            </a:spcBef>
            <a:spcAft>
              <a:spcPct val="35000"/>
            </a:spcAft>
          </a:pPr>
          <a:r>
            <a:rPr lang="en-IN" sz="1150" kern="1200" dirty="0"/>
            <a:t>The focus of the workshop will be on leading to create culture change. The participant will be exposed to leading with the big picture in mind.</a:t>
          </a:r>
        </a:p>
        <a:p>
          <a:pPr lvl="0" algn="l" defTabSz="511175">
            <a:lnSpc>
              <a:spcPct val="90000"/>
            </a:lnSpc>
            <a:spcBef>
              <a:spcPct val="0"/>
            </a:spcBef>
            <a:spcAft>
              <a:spcPct val="35000"/>
            </a:spcAft>
          </a:pPr>
          <a:endParaRPr lang="en-IN" sz="1150" kern="1200" dirty="0"/>
        </a:p>
      </dsp:txBody>
      <dsp:txXfrm>
        <a:off x="275929" y="1194554"/>
        <a:ext cx="1020240" cy="1643339"/>
      </dsp:txXfrm>
    </dsp:sp>
    <dsp:sp modelId="{8C1D781C-C64B-467C-9508-06FAD8D25574}">
      <dsp:nvSpPr>
        <dsp:cNvPr id="0" name=""/>
        <dsp:cNvSpPr/>
      </dsp:nvSpPr>
      <dsp:spPr>
        <a:xfrm>
          <a:off x="1419420" y="1194554"/>
          <a:ext cx="1369449" cy="1643339"/>
        </a:xfrm>
        <a:prstGeom prst="roundRect">
          <a:avLst>
            <a:gd name="adj" fmla="val 5000"/>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r>
            <a:rPr lang="en-IN" sz="1300" kern="1200" dirty="0"/>
            <a:t>Coaching</a:t>
          </a:r>
        </a:p>
      </dsp:txBody>
      <dsp:txXfrm rot="16200000">
        <a:off x="882595" y="1731378"/>
        <a:ext cx="1347538" cy="273889"/>
      </dsp:txXfrm>
    </dsp:sp>
    <dsp:sp modelId="{D14AB816-8B60-4039-93A2-4F69AE73E297}">
      <dsp:nvSpPr>
        <dsp:cNvPr id="0" name=""/>
        <dsp:cNvSpPr/>
      </dsp:nvSpPr>
      <dsp:spPr>
        <a:xfrm rot="5400000">
          <a:off x="1305503" y="2500761"/>
          <a:ext cx="241528" cy="205417"/>
        </a:xfrm>
        <a:prstGeom prst="flowChartExtra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15F3BB-00DF-49EF-8DAF-EC18258DE53E}">
      <dsp:nvSpPr>
        <dsp:cNvPr id="0" name=""/>
        <dsp:cNvSpPr/>
      </dsp:nvSpPr>
      <dsp:spPr>
        <a:xfrm>
          <a:off x="2836800" y="1194554"/>
          <a:ext cx="1369449" cy="1643339"/>
        </a:xfrm>
        <a:prstGeom prst="roundRect">
          <a:avLst>
            <a:gd name="adj" fmla="val 5000"/>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r>
            <a:rPr lang="en-IN" sz="1300" kern="1200" dirty="0"/>
            <a:t>Talent Engagement</a:t>
          </a:r>
        </a:p>
      </dsp:txBody>
      <dsp:txXfrm rot="16200000">
        <a:off x="2299976" y="1731378"/>
        <a:ext cx="1347538" cy="273889"/>
      </dsp:txXfrm>
    </dsp:sp>
    <dsp:sp modelId="{8A15243B-4130-43BD-B8B5-55467988AECE}">
      <dsp:nvSpPr>
        <dsp:cNvPr id="0" name=""/>
        <dsp:cNvSpPr/>
      </dsp:nvSpPr>
      <dsp:spPr>
        <a:xfrm rot="5400000">
          <a:off x="2722883" y="2500761"/>
          <a:ext cx="241528" cy="205417"/>
        </a:xfrm>
        <a:prstGeom prst="flowChartExtract">
          <a:avLst/>
        </a:prstGeom>
        <a:solidFill>
          <a:schemeClr val="lt1">
            <a:hueOff val="0"/>
            <a:satOff val="0"/>
            <a:lumOff val="0"/>
            <a:alphaOff val="0"/>
          </a:schemeClr>
        </a:solidFill>
        <a:ln w="12700" cap="flat" cmpd="sng" algn="ctr">
          <a:solidFill>
            <a:schemeClr val="accent4">
              <a:hueOff val="2598923"/>
              <a:satOff val="-11992"/>
              <a:lumOff val="4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510BDC-4CE1-424B-B4F2-D5299E03BA7B}">
      <dsp:nvSpPr>
        <dsp:cNvPr id="0" name=""/>
        <dsp:cNvSpPr/>
      </dsp:nvSpPr>
      <dsp:spPr>
        <a:xfrm>
          <a:off x="3110690" y="1194554"/>
          <a:ext cx="1020240" cy="164333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4290" rIns="0" bIns="0" numCol="1" spcCol="1270" anchor="t" anchorCtr="0">
          <a:noAutofit/>
        </a:bodyPr>
        <a:lstStyle/>
        <a:p>
          <a:pPr lvl="0" algn="l" defTabSz="444500">
            <a:lnSpc>
              <a:spcPct val="90000"/>
            </a:lnSpc>
            <a:spcBef>
              <a:spcPct val="0"/>
            </a:spcBef>
            <a:spcAft>
              <a:spcPct val="35000"/>
            </a:spcAft>
          </a:pPr>
          <a:r>
            <a:rPr lang="en-IN" sz="1000" kern="1200" dirty="0"/>
            <a:t>The participant will </a:t>
          </a:r>
          <a:r>
            <a:rPr lang="en-US" sz="1000" kern="1200" baseline="0" dirty="0"/>
            <a:t>identify one card and implement its objectives in the workplace and meetings  and make a video of one such meeting and send it to the  consultant who will then give feedback</a:t>
          </a:r>
          <a:endParaRPr lang="en-IN" sz="1000" kern="1200" dirty="0"/>
        </a:p>
        <a:p>
          <a:pPr lvl="0" algn="l" defTabSz="444500">
            <a:lnSpc>
              <a:spcPct val="90000"/>
            </a:lnSpc>
            <a:spcBef>
              <a:spcPct val="0"/>
            </a:spcBef>
            <a:spcAft>
              <a:spcPct val="35000"/>
            </a:spcAft>
          </a:pPr>
          <a:endParaRPr lang="en-IN" sz="1000" kern="1200" dirty="0"/>
        </a:p>
      </dsp:txBody>
      <dsp:txXfrm>
        <a:off x="3110690" y="1194554"/>
        <a:ext cx="1020240" cy="1643339"/>
      </dsp:txXfrm>
    </dsp:sp>
    <dsp:sp modelId="{2C1D6A38-5E6A-4151-BB5E-A5A634A2AC5F}">
      <dsp:nvSpPr>
        <dsp:cNvPr id="0" name=""/>
        <dsp:cNvSpPr/>
      </dsp:nvSpPr>
      <dsp:spPr>
        <a:xfrm>
          <a:off x="4254181" y="1194554"/>
          <a:ext cx="1369449" cy="1643339"/>
        </a:xfrm>
        <a:prstGeom prst="roundRect">
          <a:avLst>
            <a:gd name="adj" fmla="val 5000"/>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r>
            <a:rPr lang="en-IN" sz="1300" kern="1200" dirty="0"/>
            <a:t>Ace Teams</a:t>
          </a:r>
        </a:p>
      </dsp:txBody>
      <dsp:txXfrm rot="16200000">
        <a:off x="3717357" y="1731378"/>
        <a:ext cx="1347538" cy="273889"/>
      </dsp:txXfrm>
    </dsp:sp>
    <dsp:sp modelId="{CD0DB7F7-DA08-4D34-9147-EF88045A169E}">
      <dsp:nvSpPr>
        <dsp:cNvPr id="0" name=""/>
        <dsp:cNvSpPr/>
      </dsp:nvSpPr>
      <dsp:spPr>
        <a:xfrm rot="5400000">
          <a:off x="4140264" y="2500761"/>
          <a:ext cx="241528" cy="205417"/>
        </a:xfrm>
        <a:prstGeom prst="flowChartExtract">
          <a:avLst/>
        </a:prstGeom>
        <a:solidFill>
          <a:schemeClr val="lt1">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FC15D9-A691-4072-B67D-93349E9C0903}">
      <dsp:nvSpPr>
        <dsp:cNvPr id="0" name=""/>
        <dsp:cNvSpPr/>
      </dsp:nvSpPr>
      <dsp:spPr>
        <a:xfrm>
          <a:off x="4528071" y="1194554"/>
          <a:ext cx="1020240" cy="164333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7719" rIns="0" bIns="0" numCol="1" spcCol="1270" anchor="t" anchorCtr="0">
          <a:noAutofit/>
        </a:bodyPr>
        <a:lstStyle/>
        <a:p>
          <a:pPr lvl="0" algn="l" defTabSz="488950">
            <a:lnSpc>
              <a:spcPct val="90000"/>
            </a:lnSpc>
            <a:spcBef>
              <a:spcPct val="0"/>
            </a:spcBef>
            <a:spcAft>
              <a:spcPct val="35000"/>
            </a:spcAft>
          </a:pPr>
          <a:r>
            <a:rPr lang="en-US" sz="1100" kern="1200" dirty="0">
              <a:latin typeface="+mn-lt"/>
            </a:rPr>
            <a:t>In</a:t>
          </a:r>
          <a:r>
            <a:rPr lang="en-US" sz="1100" kern="1200" baseline="0" dirty="0">
              <a:latin typeface="+mn-lt"/>
            </a:rPr>
            <a:t> these 2 days, we will deliver the workshop, which is made based on the objectives of teams and customer Euphoria for managers.</a:t>
          </a:r>
          <a:endParaRPr lang="en-IN" sz="1100" kern="1200" dirty="0"/>
        </a:p>
      </dsp:txBody>
      <dsp:txXfrm>
        <a:off x="4528071" y="1194554"/>
        <a:ext cx="1020240" cy="1643339"/>
      </dsp:txXfrm>
    </dsp:sp>
    <dsp:sp modelId="{519914DA-617C-4CD7-A08F-9C63B27A1830}">
      <dsp:nvSpPr>
        <dsp:cNvPr id="0" name=""/>
        <dsp:cNvSpPr/>
      </dsp:nvSpPr>
      <dsp:spPr>
        <a:xfrm>
          <a:off x="5671561" y="1194554"/>
          <a:ext cx="1369449" cy="1643339"/>
        </a:xfrm>
        <a:prstGeom prst="roundRect">
          <a:avLst>
            <a:gd name="adj" fmla="val 5000"/>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r>
            <a:rPr lang="en-IN" sz="1300" kern="1200" dirty="0"/>
            <a:t>Coaching</a:t>
          </a:r>
        </a:p>
      </dsp:txBody>
      <dsp:txXfrm rot="16200000">
        <a:off x="5134737" y="1731378"/>
        <a:ext cx="1347538" cy="273889"/>
      </dsp:txXfrm>
    </dsp:sp>
    <dsp:sp modelId="{C59E63AB-94EA-4E9E-A3E8-A418790A7E20}">
      <dsp:nvSpPr>
        <dsp:cNvPr id="0" name=""/>
        <dsp:cNvSpPr/>
      </dsp:nvSpPr>
      <dsp:spPr>
        <a:xfrm rot="5400000">
          <a:off x="5557644" y="2500761"/>
          <a:ext cx="241528" cy="205417"/>
        </a:xfrm>
        <a:prstGeom prst="flowChartExtract">
          <a:avLst/>
        </a:prstGeom>
        <a:solidFill>
          <a:schemeClr val="lt1">
            <a:hueOff val="0"/>
            <a:satOff val="0"/>
            <a:lumOff val="0"/>
            <a:alphaOff val="0"/>
          </a:schemeClr>
        </a:solidFill>
        <a:ln w="12700" cap="flat" cmpd="sng" algn="ctr">
          <a:solidFill>
            <a:schemeClr val="accent4">
              <a:hueOff val="7796769"/>
              <a:satOff val="-35976"/>
              <a:lumOff val="13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50E068-02C5-4A48-AADF-2CB87CE0B5D9}">
      <dsp:nvSpPr>
        <dsp:cNvPr id="0" name=""/>
        <dsp:cNvSpPr/>
      </dsp:nvSpPr>
      <dsp:spPr>
        <a:xfrm>
          <a:off x="7088942" y="1194554"/>
          <a:ext cx="1369449" cy="1643339"/>
        </a:xfrm>
        <a:prstGeom prst="roundRect">
          <a:avLst>
            <a:gd name="adj" fmla="val 5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4577" rIns="57785" bIns="0" numCol="1" spcCol="1270" anchor="t" anchorCtr="0">
          <a:noAutofit/>
        </a:bodyPr>
        <a:lstStyle/>
        <a:p>
          <a:pPr lvl="0" algn="r" defTabSz="577850">
            <a:lnSpc>
              <a:spcPct val="90000"/>
            </a:lnSpc>
            <a:spcBef>
              <a:spcPct val="0"/>
            </a:spcBef>
            <a:spcAft>
              <a:spcPct val="35000"/>
            </a:spcAft>
          </a:pPr>
          <a:r>
            <a:rPr lang="en-IN" sz="1300" kern="1200"/>
            <a:t>JUICE</a:t>
          </a:r>
          <a:endParaRPr lang="en-IN" sz="1300" kern="1200" dirty="0"/>
        </a:p>
      </dsp:txBody>
      <dsp:txXfrm rot="16200000">
        <a:off x="6552118" y="1731378"/>
        <a:ext cx="1347538" cy="273889"/>
      </dsp:txXfrm>
    </dsp:sp>
    <dsp:sp modelId="{B5BB8E65-E6FA-49FE-9A84-73F353038235}">
      <dsp:nvSpPr>
        <dsp:cNvPr id="0" name=""/>
        <dsp:cNvSpPr/>
      </dsp:nvSpPr>
      <dsp:spPr>
        <a:xfrm rot="5400000">
          <a:off x="6975025" y="2500761"/>
          <a:ext cx="241528" cy="205417"/>
        </a:xfrm>
        <a:prstGeom prst="flowChartExtract">
          <a:avLst/>
        </a:prstGeom>
        <a:solidFill>
          <a:schemeClr val="lt1">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63A87-30B6-4C63-B5B4-310853354CF6}">
      <dsp:nvSpPr>
        <dsp:cNvPr id="0" name=""/>
        <dsp:cNvSpPr/>
      </dsp:nvSpPr>
      <dsp:spPr>
        <a:xfrm>
          <a:off x="0" y="1722762"/>
          <a:ext cx="1030791" cy="61847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a:t>Day 1 &amp; 2</a:t>
          </a:r>
        </a:p>
      </dsp:txBody>
      <dsp:txXfrm>
        <a:off x="18115" y="1740877"/>
        <a:ext cx="994561" cy="582245"/>
      </dsp:txXfrm>
    </dsp:sp>
    <dsp:sp modelId="{516E71F4-B244-4281-8839-AB092680C5EC}">
      <dsp:nvSpPr>
        <dsp:cNvPr id="0" name=""/>
        <dsp:cNvSpPr/>
      </dsp:nvSpPr>
      <dsp:spPr>
        <a:xfrm>
          <a:off x="1133870" y="1904181"/>
          <a:ext cx="218527" cy="25563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1133870" y="1955308"/>
        <a:ext cx="152969" cy="153382"/>
      </dsp:txXfrm>
    </dsp:sp>
    <dsp:sp modelId="{1024F1D9-DA5B-4D0B-ACB9-A7DD05CFF973}">
      <dsp:nvSpPr>
        <dsp:cNvPr id="0" name=""/>
        <dsp:cNvSpPr/>
      </dsp:nvSpPr>
      <dsp:spPr>
        <a:xfrm>
          <a:off x="1443108" y="1722762"/>
          <a:ext cx="1030791" cy="618475"/>
        </a:xfrm>
        <a:prstGeom prst="roundRect">
          <a:avLst>
            <a:gd name="adj" fmla="val 10000"/>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a:t>Day 25 &amp; 26</a:t>
          </a:r>
        </a:p>
      </dsp:txBody>
      <dsp:txXfrm>
        <a:off x="1461223" y="1740877"/>
        <a:ext cx="994561" cy="582245"/>
      </dsp:txXfrm>
    </dsp:sp>
    <dsp:sp modelId="{34A0C8B0-B45A-40B6-BD3D-0034C5C76B77}">
      <dsp:nvSpPr>
        <dsp:cNvPr id="0" name=""/>
        <dsp:cNvSpPr/>
      </dsp:nvSpPr>
      <dsp:spPr>
        <a:xfrm>
          <a:off x="2576979" y="1904181"/>
          <a:ext cx="218527" cy="255636"/>
        </a:xfrm>
        <a:prstGeom prst="rightArrow">
          <a:avLst>
            <a:gd name="adj1" fmla="val 60000"/>
            <a:gd name="adj2" fmla="val 50000"/>
          </a:avLst>
        </a:prstGeom>
        <a:solidFill>
          <a:schemeClr val="accent4">
            <a:hueOff val="2598923"/>
            <a:satOff val="-11992"/>
            <a:lumOff val="4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2576979" y="1955308"/>
        <a:ext cx="152969" cy="153382"/>
      </dsp:txXfrm>
    </dsp:sp>
    <dsp:sp modelId="{71D2AEE4-891B-40B3-A2D8-0D0E83DB2FE4}">
      <dsp:nvSpPr>
        <dsp:cNvPr id="0" name=""/>
        <dsp:cNvSpPr/>
      </dsp:nvSpPr>
      <dsp:spPr>
        <a:xfrm>
          <a:off x="2886216" y="1722762"/>
          <a:ext cx="1030791" cy="618475"/>
        </a:xfrm>
        <a:prstGeom prst="roundRect">
          <a:avLst>
            <a:gd name="adj" fmla="val 10000"/>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a:t>Day 30-60</a:t>
          </a:r>
        </a:p>
      </dsp:txBody>
      <dsp:txXfrm>
        <a:off x="2904331" y="1740877"/>
        <a:ext cx="994561" cy="582245"/>
      </dsp:txXfrm>
    </dsp:sp>
    <dsp:sp modelId="{2B96C608-BDD8-4AD7-B7E7-FA14DA14EA0B}">
      <dsp:nvSpPr>
        <dsp:cNvPr id="0" name=""/>
        <dsp:cNvSpPr/>
      </dsp:nvSpPr>
      <dsp:spPr>
        <a:xfrm>
          <a:off x="4020087" y="1904181"/>
          <a:ext cx="218527" cy="255636"/>
        </a:xfrm>
        <a:prstGeom prst="rightArrow">
          <a:avLst>
            <a:gd name="adj1" fmla="val 60000"/>
            <a:gd name="adj2" fmla="val 50000"/>
          </a:avLst>
        </a:prstGeom>
        <a:solidFill>
          <a:schemeClr val="accent4">
            <a:hueOff val="5197846"/>
            <a:satOff val="-23984"/>
            <a:lumOff val="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4020087" y="1955308"/>
        <a:ext cx="152969" cy="153382"/>
      </dsp:txXfrm>
    </dsp:sp>
    <dsp:sp modelId="{C3AC69C0-F39D-4A68-B014-ECB1D1D93954}">
      <dsp:nvSpPr>
        <dsp:cNvPr id="0" name=""/>
        <dsp:cNvSpPr/>
      </dsp:nvSpPr>
      <dsp:spPr>
        <a:xfrm>
          <a:off x="4329325" y="1722762"/>
          <a:ext cx="1030791" cy="618475"/>
        </a:xfrm>
        <a:prstGeom prst="roundRect">
          <a:avLst>
            <a:gd name="adj" fmla="val 10000"/>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a:t>Day 65 &amp; 66</a:t>
          </a:r>
        </a:p>
      </dsp:txBody>
      <dsp:txXfrm>
        <a:off x="4347440" y="1740877"/>
        <a:ext cx="994561" cy="582245"/>
      </dsp:txXfrm>
    </dsp:sp>
    <dsp:sp modelId="{09B7C15A-55A8-4DB5-BFDA-C5E945328B2B}">
      <dsp:nvSpPr>
        <dsp:cNvPr id="0" name=""/>
        <dsp:cNvSpPr/>
      </dsp:nvSpPr>
      <dsp:spPr>
        <a:xfrm>
          <a:off x="5463196" y="1904181"/>
          <a:ext cx="218527" cy="255636"/>
        </a:xfrm>
        <a:prstGeom prst="rightArrow">
          <a:avLst>
            <a:gd name="adj1" fmla="val 60000"/>
            <a:gd name="adj2" fmla="val 50000"/>
          </a:avLst>
        </a:prstGeom>
        <a:solidFill>
          <a:schemeClr val="accent4">
            <a:hueOff val="7796769"/>
            <a:satOff val="-35976"/>
            <a:lumOff val="13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5463196" y="1955308"/>
        <a:ext cx="152969" cy="153382"/>
      </dsp:txXfrm>
    </dsp:sp>
    <dsp:sp modelId="{298F9531-7E64-455D-9F28-065B93E1F3EB}">
      <dsp:nvSpPr>
        <dsp:cNvPr id="0" name=""/>
        <dsp:cNvSpPr/>
      </dsp:nvSpPr>
      <dsp:spPr>
        <a:xfrm>
          <a:off x="5772433" y="1722762"/>
          <a:ext cx="1030791" cy="618475"/>
        </a:xfrm>
        <a:prstGeom prst="roundRect">
          <a:avLst>
            <a:gd name="adj" fmla="val 10000"/>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a:t>Day 80 &amp; 81</a:t>
          </a:r>
        </a:p>
      </dsp:txBody>
      <dsp:txXfrm>
        <a:off x="5790548" y="1740877"/>
        <a:ext cx="994561" cy="582245"/>
      </dsp:txXfrm>
    </dsp:sp>
    <dsp:sp modelId="{238C2B70-F858-42E6-A9DD-B1F2C58F226A}">
      <dsp:nvSpPr>
        <dsp:cNvPr id="0" name=""/>
        <dsp:cNvSpPr/>
      </dsp:nvSpPr>
      <dsp:spPr>
        <a:xfrm>
          <a:off x="6906304" y="1904181"/>
          <a:ext cx="218527" cy="255636"/>
        </a:xfrm>
        <a:prstGeom prst="righ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6906304" y="1955308"/>
        <a:ext cx="152969" cy="153382"/>
      </dsp:txXfrm>
    </dsp:sp>
    <dsp:sp modelId="{80E223BB-1806-4FDC-A179-A5B2615EEC14}">
      <dsp:nvSpPr>
        <dsp:cNvPr id="0" name=""/>
        <dsp:cNvSpPr/>
      </dsp:nvSpPr>
      <dsp:spPr>
        <a:xfrm>
          <a:off x="7215542" y="1722762"/>
          <a:ext cx="1030791" cy="618475"/>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a:t>Day 90</a:t>
          </a:r>
        </a:p>
      </dsp:txBody>
      <dsp:txXfrm>
        <a:off x="7233657" y="1740877"/>
        <a:ext cx="994561" cy="5822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E60AC-1CA7-44C5-9E5D-FB960F86F3B9}">
      <dsp:nvSpPr>
        <dsp:cNvPr id="0" name=""/>
        <dsp:cNvSpPr/>
      </dsp:nvSpPr>
      <dsp:spPr>
        <a:xfrm>
          <a:off x="0" y="0"/>
          <a:ext cx="7886700" cy="135979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711200">
            <a:lnSpc>
              <a:spcPct val="90000"/>
            </a:lnSpc>
            <a:spcBef>
              <a:spcPct val="0"/>
            </a:spcBef>
            <a:spcAft>
              <a:spcPct val="35000"/>
            </a:spcAft>
          </a:pPr>
          <a:r>
            <a:rPr lang="en-IN" sz="1600" kern="1200" dirty="0"/>
            <a:t>Think</a:t>
          </a:r>
        </a:p>
        <a:p>
          <a:pPr marL="114300" lvl="1" indent="-114300" algn="l" defTabSz="577850">
            <a:lnSpc>
              <a:spcPct val="90000"/>
            </a:lnSpc>
            <a:spcBef>
              <a:spcPct val="0"/>
            </a:spcBef>
            <a:spcAft>
              <a:spcPct val="15000"/>
            </a:spcAft>
            <a:buChar char="••"/>
          </a:pPr>
          <a:r>
            <a:rPr lang="en-IN" sz="1300" kern="1200" dirty="0"/>
            <a:t>“I can create a culture shift in the company that is supportive of a collaborative workspace.”</a:t>
          </a:r>
        </a:p>
        <a:p>
          <a:pPr marL="114300" lvl="1" indent="-114300" algn="l" defTabSz="577850">
            <a:lnSpc>
              <a:spcPct val="90000"/>
            </a:lnSpc>
            <a:spcBef>
              <a:spcPct val="0"/>
            </a:spcBef>
            <a:spcAft>
              <a:spcPct val="15000"/>
            </a:spcAft>
            <a:buChar char="••"/>
          </a:pPr>
          <a:r>
            <a:rPr lang="en-IN" sz="1300" kern="1200" dirty="0"/>
            <a:t>“I need to be able to look at processes holistically to make an impact in the company’s culture.”</a:t>
          </a:r>
        </a:p>
        <a:p>
          <a:pPr marL="114300" lvl="1" indent="-114300" algn="l" defTabSz="577850">
            <a:lnSpc>
              <a:spcPct val="90000"/>
            </a:lnSpc>
            <a:spcBef>
              <a:spcPct val="0"/>
            </a:spcBef>
            <a:spcAft>
              <a:spcPct val="15000"/>
            </a:spcAft>
            <a:buChar char="••"/>
          </a:pPr>
          <a:r>
            <a:rPr lang="en-IN" sz="1300" kern="1200" dirty="0"/>
            <a:t>“As a  leader, I must take decisions based on a birds-eye view of any situation.”</a:t>
          </a:r>
        </a:p>
      </dsp:txBody>
      <dsp:txXfrm>
        <a:off x="1713319" y="0"/>
        <a:ext cx="6173380" cy="1359793"/>
      </dsp:txXfrm>
    </dsp:sp>
    <dsp:sp modelId="{6CD59207-DAB4-43A2-B1E2-77BFF3BF3515}">
      <dsp:nvSpPr>
        <dsp:cNvPr id="0" name=""/>
        <dsp:cNvSpPr/>
      </dsp:nvSpPr>
      <dsp:spPr>
        <a:xfrm>
          <a:off x="135979" y="135979"/>
          <a:ext cx="1577340" cy="108783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68D621-40DC-4756-B524-827843190B69}">
      <dsp:nvSpPr>
        <dsp:cNvPr id="0" name=""/>
        <dsp:cNvSpPr/>
      </dsp:nvSpPr>
      <dsp:spPr>
        <a:xfrm>
          <a:off x="0" y="1495772"/>
          <a:ext cx="7886700" cy="1359793"/>
        </a:xfrm>
        <a:prstGeom prst="roundRect">
          <a:avLst>
            <a:gd name="adj" fmla="val 10000"/>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IN" sz="1700" kern="1200" dirty="0"/>
            <a:t>Feel </a:t>
          </a:r>
        </a:p>
        <a:p>
          <a:pPr marL="114300" lvl="1" indent="-114300" algn="l" defTabSz="577850">
            <a:lnSpc>
              <a:spcPct val="90000"/>
            </a:lnSpc>
            <a:spcBef>
              <a:spcPct val="0"/>
            </a:spcBef>
            <a:spcAft>
              <a:spcPct val="15000"/>
            </a:spcAft>
            <a:buChar char="••"/>
          </a:pPr>
          <a:r>
            <a:rPr lang="en-IN" sz="1300" kern="1200" dirty="0"/>
            <a:t>Enthusiastic about coaching and mentoring my team members to keep them engaged.</a:t>
          </a:r>
        </a:p>
        <a:p>
          <a:pPr marL="114300" lvl="1" indent="-114300" algn="l" defTabSz="577850">
            <a:lnSpc>
              <a:spcPct val="90000"/>
            </a:lnSpc>
            <a:spcBef>
              <a:spcPct val="0"/>
            </a:spcBef>
            <a:spcAft>
              <a:spcPct val="15000"/>
            </a:spcAft>
            <a:buChar char="••"/>
          </a:pPr>
          <a:r>
            <a:rPr lang="en-IN" sz="1300" kern="1200" dirty="0"/>
            <a:t>Ready to create a culture of collaboration and cross-functional engagements.</a:t>
          </a:r>
        </a:p>
        <a:p>
          <a:pPr marL="114300" lvl="1" indent="-114300" algn="l" defTabSz="577850">
            <a:lnSpc>
              <a:spcPct val="90000"/>
            </a:lnSpc>
            <a:spcBef>
              <a:spcPct val="0"/>
            </a:spcBef>
            <a:spcAft>
              <a:spcPct val="15000"/>
            </a:spcAft>
            <a:buChar char="••"/>
          </a:pPr>
          <a:r>
            <a:rPr lang="en-IN" sz="1300" kern="1200" dirty="0"/>
            <a:t>Willing to explore different leadership styles for different situations.</a:t>
          </a:r>
        </a:p>
      </dsp:txBody>
      <dsp:txXfrm>
        <a:off x="1713319" y="1495772"/>
        <a:ext cx="6173380" cy="1359793"/>
      </dsp:txXfrm>
    </dsp:sp>
    <dsp:sp modelId="{B67FBE89-EAE0-428A-AF23-F6699E641EFF}">
      <dsp:nvSpPr>
        <dsp:cNvPr id="0" name=""/>
        <dsp:cNvSpPr/>
      </dsp:nvSpPr>
      <dsp:spPr>
        <a:xfrm>
          <a:off x="135979" y="1631751"/>
          <a:ext cx="1577340" cy="108783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43FF6F-4968-4E5E-90F1-1D90D0665155}">
      <dsp:nvSpPr>
        <dsp:cNvPr id="0" name=""/>
        <dsp:cNvSpPr/>
      </dsp:nvSpPr>
      <dsp:spPr>
        <a:xfrm>
          <a:off x="0" y="2991544"/>
          <a:ext cx="7886700" cy="1359793"/>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IN" sz="1700" kern="1200" dirty="0"/>
            <a:t>Be more able to</a:t>
          </a:r>
        </a:p>
        <a:p>
          <a:pPr marL="114300" lvl="1" indent="-114300" algn="l" defTabSz="577850">
            <a:lnSpc>
              <a:spcPct val="90000"/>
            </a:lnSpc>
            <a:spcBef>
              <a:spcPct val="0"/>
            </a:spcBef>
            <a:spcAft>
              <a:spcPct val="15000"/>
            </a:spcAft>
            <a:buChar char="••"/>
          </a:pPr>
          <a:r>
            <a:rPr lang="en-IN" sz="1300" kern="1200" dirty="0"/>
            <a:t>Look at the bigger picture while making decisions or reacting to various situations.</a:t>
          </a:r>
        </a:p>
        <a:p>
          <a:pPr marL="114300" lvl="1" indent="-114300" algn="l" defTabSz="577850">
            <a:lnSpc>
              <a:spcPct val="90000"/>
            </a:lnSpc>
            <a:spcBef>
              <a:spcPct val="0"/>
            </a:spcBef>
            <a:spcAft>
              <a:spcPct val="15000"/>
            </a:spcAft>
            <a:buChar char="••"/>
          </a:pPr>
          <a:r>
            <a:rPr lang="en-IN" sz="1300" kern="1200" dirty="0"/>
            <a:t>Motivate teams to align themselves across functions.</a:t>
          </a:r>
        </a:p>
        <a:p>
          <a:pPr marL="114300" lvl="1" indent="-114300" algn="l" defTabSz="577850">
            <a:lnSpc>
              <a:spcPct val="90000"/>
            </a:lnSpc>
            <a:spcBef>
              <a:spcPct val="0"/>
            </a:spcBef>
            <a:spcAft>
              <a:spcPct val="15000"/>
            </a:spcAft>
            <a:buChar char="••"/>
          </a:pPr>
          <a:r>
            <a:rPr lang="en-IN" sz="1300" kern="1200" dirty="0"/>
            <a:t>Lead with a complete understanding of the 7i model.</a:t>
          </a:r>
        </a:p>
        <a:p>
          <a:pPr marL="114300" lvl="1" indent="-114300" algn="l" defTabSz="577850">
            <a:lnSpc>
              <a:spcPct val="90000"/>
            </a:lnSpc>
            <a:spcBef>
              <a:spcPct val="0"/>
            </a:spcBef>
            <a:spcAft>
              <a:spcPct val="15000"/>
            </a:spcAft>
            <a:buChar char="••"/>
          </a:pPr>
          <a:r>
            <a:rPr lang="en-IN" sz="1300" kern="1200" dirty="0"/>
            <a:t>Recognize and acknowledge people wholeheartedly</a:t>
          </a:r>
        </a:p>
      </dsp:txBody>
      <dsp:txXfrm>
        <a:off x="1713319" y="2991544"/>
        <a:ext cx="6173380" cy="1359793"/>
      </dsp:txXfrm>
    </dsp:sp>
    <dsp:sp modelId="{588A4EDD-067D-4BB3-953D-1039C21EC352}">
      <dsp:nvSpPr>
        <dsp:cNvPr id="0" name=""/>
        <dsp:cNvSpPr/>
      </dsp:nvSpPr>
      <dsp:spPr>
        <a:xfrm>
          <a:off x="135979" y="3127524"/>
          <a:ext cx="1577340" cy="108783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9F424-1A97-4C97-8FB3-AEF7DBCD2877}">
      <dsp:nvSpPr>
        <dsp:cNvPr id="0" name=""/>
        <dsp:cNvSpPr/>
      </dsp:nvSpPr>
      <dsp:spPr>
        <a:xfrm>
          <a:off x="5869494" y="542112"/>
          <a:ext cx="1436233" cy="143630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008E21-F28E-4EA1-8C60-A394F7561360}">
      <dsp:nvSpPr>
        <dsp:cNvPr id="0" name=""/>
        <dsp:cNvSpPr/>
      </dsp:nvSpPr>
      <dsp:spPr>
        <a:xfrm>
          <a:off x="5917533" y="589997"/>
          <a:ext cx="1340772" cy="1340536"/>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a:t>Wrap up and Share!</a:t>
          </a:r>
        </a:p>
      </dsp:txBody>
      <dsp:txXfrm>
        <a:off x="6109072" y="781538"/>
        <a:ext cx="957694" cy="957453"/>
      </dsp:txXfrm>
    </dsp:sp>
    <dsp:sp modelId="{42F92B5A-D58B-43A4-AC0F-4868827876CE}">
      <dsp:nvSpPr>
        <dsp:cNvPr id="0" name=""/>
        <dsp:cNvSpPr/>
      </dsp:nvSpPr>
      <dsp:spPr>
        <a:xfrm rot="2700000">
          <a:off x="4379051" y="542010"/>
          <a:ext cx="1436257" cy="1436257"/>
        </a:xfrm>
        <a:prstGeom prst="teardrop">
          <a:avLst>
            <a:gd name="adj" fmla="val 100000"/>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5F0C43-CB66-42E2-B6B8-5EE399712090}">
      <dsp:nvSpPr>
        <dsp:cNvPr id="0" name=""/>
        <dsp:cNvSpPr/>
      </dsp:nvSpPr>
      <dsp:spPr>
        <a:xfrm>
          <a:off x="4433261" y="589997"/>
          <a:ext cx="1340772" cy="1340536"/>
        </a:xfrm>
        <a:prstGeom prst="ellipse">
          <a:avLst/>
        </a:prstGeom>
        <a:solidFill>
          <a:schemeClr val="lt1">
            <a:alpha val="90000"/>
            <a:hueOff val="0"/>
            <a:satOff val="0"/>
            <a:lumOff val="0"/>
            <a:alphaOff val="0"/>
          </a:schemeClr>
        </a:solidFill>
        <a:ln w="12700" cap="flat" cmpd="sng" algn="ctr">
          <a:solidFill>
            <a:schemeClr val="accent4">
              <a:hueOff val="3465231"/>
              <a:satOff val="-15989"/>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b="1" kern="1200" dirty="0"/>
            <a:t>ACE Teams Month</a:t>
          </a:r>
        </a:p>
      </dsp:txBody>
      <dsp:txXfrm>
        <a:off x="4624800" y="781538"/>
        <a:ext cx="957694" cy="957453"/>
      </dsp:txXfrm>
    </dsp:sp>
    <dsp:sp modelId="{5AD6C659-4901-4CB1-AF19-F4DB4FA33CA0}">
      <dsp:nvSpPr>
        <dsp:cNvPr id="0" name=""/>
        <dsp:cNvSpPr/>
      </dsp:nvSpPr>
      <dsp:spPr>
        <a:xfrm rot="2700000">
          <a:off x="2900938" y="542010"/>
          <a:ext cx="1436257" cy="1436257"/>
        </a:xfrm>
        <a:prstGeom prst="teardrop">
          <a:avLst>
            <a:gd name="adj" fmla="val 100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C81D3A-5090-474E-95F4-98DAD0AD56CF}">
      <dsp:nvSpPr>
        <dsp:cNvPr id="0" name=""/>
        <dsp:cNvSpPr/>
      </dsp:nvSpPr>
      <dsp:spPr>
        <a:xfrm>
          <a:off x="2948988" y="589997"/>
          <a:ext cx="1340772" cy="1340536"/>
        </a:xfrm>
        <a:prstGeom prst="ellipse">
          <a:avLst/>
        </a:prstGeom>
        <a:solidFill>
          <a:schemeClr val="lt1">
            <a:alpha val="90000"/>
            <a:hueOff val="0"/>
            <a:satOff val="0"/>
            <a:lumOff val="0"/>
            <a:alphaOff val="0"/>
          </a:schemeClr>
        </a:solidFill>
        <a:ln w="12700" cap="flat" cmpd="sng" algn="ctr">
          <a:solidFill>
            <a:schemeClr val="accent4">
              <a:hueOff val="6930461"/>
              <a:satOff val="-31979"/>
              <a:lumOff val="1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b="1" kern="1200" dirty="0"/>
            <a:t>2 Day A</a:t>
          </a:r>
          <a:r>
            <a:rPr lang="en-US" sz="1500" b="1" kern="1200" dirty="0"/>
            <a:t>c</a:t>
          </a:r>
          <a:r>
            <a:rPr lang="en-IN" sz="1500" b="1" kern="1200" dirty="0"/>
            <a:t>e Teams Workshops</a:t>
          </a:r>
        </a:p>
      </dsp:txBody>
      <dsp:txXfrm>
        <a:off x="3140527" y="781538"/>
        <a:ext cx="957694" cy="957453"/>
      </dsp:txXfrm>
    </dsp:sp>
    <dsp:sp modelId="{B454C257-AC57-4C2A-BEE0-0EB538B017A8}">
      <dsp:nvSpPr>
        <dsp:cNvPr id="0" name=""/>
        <dsp:cNvSpPr/>
      </dsp:nvSpPr>
      <dsp:spPr>
        <a:xfrm rot="2700000">
          <a:off x="1416666" y="542010"/>
          <a:ext cx="1436257" cy="1436257"/>
        </a:xfrm>
        <a:prstGeom prst="teardrop">
          <a:avLst>
            <a:gd name="adj" fmla="val 10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7E2B2-4791-4EBD-AE80-B147C476E720}">
      <dsp:nvSpPr>
        <dsp:cNvPr id="0" name=""/>
        <dsp:cNvSpPr/>
      </dsp:nvSpPr>
      <dsp:spPr>
        <a:xfrm>
          <a:off x="1464716" y="589997"/>
          <a:ext cx="1340772" cy="1340536"/>
        </a:xfrm>
        <a:prstGeom prst="ellipse">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b="1" kern="1200" dirty="0"/>
            <a:t>2 Day Leading the Way Workshop </a:t>
          </a:r>
        </a:p>
      </dsp:txBody>
      <dsp:txXfrm>
        <a:off x="1656255" y="781538"/>
        <a:ext cx="957694" cy="9574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79920-4C24-474A-BB0F-9F581B12E6A6}">
      <dsp:nvSpPr>
        <dsp:cNvPr id="0" name=""/>
        <dsp:cNvSpPr/>
      </dsp:nvSpPr>
      <dsp:spPr>
        <a:xfrm>
          <a:off x="3423" y="780620"/>
          <a:ext cx="2059338" cy="2471206"/>
        </a:xfrm>
        <a:prstGeom prst="roundRect">
          <a:avLst>
            <a:gd name="adj" fmla="val 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r>
            <a:rPr lang="en-IN" sz="1900" kern="1200" dirty="0"/>
            <a:t>Vital Leader</a:t>
          </a:r>
        </a:p>
      </dsp:txBody>
      <dsp:txXfrm rot="16200000">
        <a:off x="-803837" y="1587881"/>
        <a:ext cx="2026389" cy="411867"/>
      </dsp:txXfrm>
    </dsp:sp>
    <dsp:sp modelId="{B1D93B44-5EEB-4814-82E2-DC36FA28A198}">
      <dsp:nvSpPr>
        <dsp:cNvPr id="0" name=""/>
        <dsp:cNvSpPr/>
      </dsp:nvSpPr>
      <dsp:spPr>
        <a:xfrm>
          <a:off x="415291" y="780620"/>
          <a:ext cx="1534207" cy="24712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lvl="0" algn="l" defTabSz="511175">
            <a:lnSpc>
              <a:spcPct val="90000"/>
            </a:lnSpc>
            <a:spcBef>
              <a:spcPct val="0"/>
            </a:spcBef>
            <a:spcAft>
              <a:spcPct val="35000"/>
            </a:spcAft>
          </a:pPr>
          <a:r>
            <a:rPr lang="en-IN" sz="1150" kern="1200" dirty="0"/>
            <a:t>The focus of the workshop will be on leading to create culture change. The participant will be exposed to leading with the big picture in mind.</a:t>
          </a:r>
        </a:p>
      </dsp:txBody>
      <dsp:txXfrm>
        <a:off x="415291" y="780620"/>
        <a:ext cx="1534207" cy="2471206"/>
      </dsp:txXfrm>
    </dsp:sp>
    <dsp:sp modelId="{2315F3BB-00DF-49EF-8DAF-EC18258DE53E}">
      <dsp:nvSpPr>
        <dsp:cNvPr id="0" name=""/>
        <dsp:cNvSpPr/>
      </dsp:nvSpPr>
      <dsp:spPr>
        <a:xfrm>
          <a:off x="2134839" y="780620"/>
          <a:ext cx="2059338" cy="2471206"/>
        </a:xfrm>
        <a:prstGeom prst="roundRect">
          <a:avLst>
            <a:gd name="adj" fmla="val 5000"/>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r>
            <a:rPr lang="en-IN" sz="1900" kern="1200" dirty="0"/>
            <a:t>Ace Teams</a:t>
          </a:r>
        </a:p>
      </dsp:txBody>
      <dsp:txXfrm rot="16200000">
        <a:off x="1327578" y="1587881"/>
        <a:ext cx="2026389" cy="411867"/>
      </dsp:txXfrm>
    </dsp:sp>
    <dsp:sp modelId="{D14AB816-8B60-4039-93A2-4F69AE73E297}">
      <dsp:nvSpPr>
        <dsp:cNvPr id="0" name=""/>
        <dsp:cNvSpPr/>
      </dsp:nvSpPr>
      <dsp:spPr>
        <a:xfrm rot="5400000">
          <a:off x="1963483" y="2745449"/>
          <a:ext cx="363305" cy="308900"/>
        </a:xfrm>
        <a:prstGeom prst="flowChartExtra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510BDC-4CE1-424B-B4F2-D5299E03BA7B}">
      <dsp:nvSpPr>
        <dsp:cNvPr id="0" name=""/>
        <dsp:cNvSpPr/>
      </dsp:nvSpPr>
      <dsp:spPr>
        <a:xfrm>
          <a:off x="2546706" y="780620"/>
          <a:ext cx="1534207" cy="24712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4290" rIns="0" bIns="0" numCol="1" spcCol="1270" anchor="t" anchorCtr="0">
          <a:noAutofit/>
        </a:bodyPr>
        <a:lstStyle/>
        <a:p>
          <a:pPr lvl="0" algn="l" defTabSz="444500">
            <a:lnSpc>
              <a:spcPct val="90000"/>
            </a:lnSpc>
            <a:spcBef>
              <a:spcPct val="0"/>
            </a:spcBef>
            <a:spcAft>
              <a:spcPct val="35000"/>
            </a:spcAft>
          </a:pPr>
          <a:r>
            <a:rPr lang="en-US" sz="1000" kern="1200" dirty="0"/>
            <a:t>In these 2 days, we will deliver the workshop, which is made based on the objectives of teams and customer euphoria for managers.</a:t>
          </a:r>
          <a:endParaRPr lang="en-IN" sz="1000" kern="1200" dirty="0"/>
        </a:p>
      </dsp:txBody>
      <dsp:txXfrm>
        <a:off x="2546706" y="780620"/>
        <a:ext cx="1534207" cy="2471206"/>
      </dsp:txXfrm>
    </dsp:sp>
    <dsp:sp modelId="{2C1D6A38-5E6A-4151-BB5E-A5A634A2AC5F}">
      <dsp:nvSpPr>
        <dsp:cNvPr id="0" name=""/>
        <dsp:cNvSpPr/>
      </dsp:nvSpPr>
      <dsp:spPr>
        <a:xfrm>
          <a:off x="4266254" y="780620"/>
          <a:ext cx="2059338" cy="2471206"/>
        </a:xfrm>
        <a:prstGeom prst="roundRect">
          <a:avLst>
            <a:gd name="adj" fmla="val 5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r>
            <a:rPr lang="en-IN" sz="1900" kern="1200" dirty="0"/>
            <a:t>Talent Engagement</a:t>
          </a:r>
        </a:p>
      </dsp:txBody>
      <dsp:txXfrm rot="16200000">
        <a:off x="3458993" y="1587881"/>
        <a:ext cx="2026389" cy="411867"/>
      </dsp:txXfrm>
    </dsp:sp>
    <dsp:sp modelId="{CD0DB7F7-DA08-4D34-9147-EF88045A169E}">
      <dsp:nvSpPr>
        <dsp:cNvPr id="0" name=""/>
        <dsp:cNvSpPr/>
      </dsp:nvSpPr>
      <dsp:spPr>
        <a:xfrm rot="5400000">
          <a:off x="4094898" y="2745449"/>
          <a:ext cx="363305" cy="308900"/>
        </a:xfrm>
        <a:prstGeom prst="flowChartExtract">
          <a:avLst/>
        </a:prstGeom>
        <a:solidFill>
          <a:schemeClr val="lt1">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FC15D9-A691-4072-B67D-93349E9C0903}">
      <dsp:nvSpPr>
        <dsp:cNvPr id="0" name=""/>
        <dsp:cNvSpPr/>
      </dsp:nvSpPr>
      <dsp:spPr>
        <a:xfrm>
          <a:off x="4678122" y="780620"/>
          <a:ext cx="1534207" cy="24712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n-IN" sz="1500" kern="1200" dirty="0"/>
            <a:t>The participant will </a:t>
          </a:r>
          <a:r>
            <a:rPr lang="en-US" sz="1500" kern="1200" baseline="0" dirty="0"/>
            <a:t>identify one card and implement its objectives in the workplace and meetings  and make a video of one such meeting and send it to the  consultant who will then give feedback</a:t>
          </a:r>
          <a:endParaRPr lang="en-IN" sz="1500" kern="1200" dirty="0"/>
        </a:p>
      </dsp:txBody>
      <dsp:txXfrm>
        <a:off x="4678122" y="780620"/>
        <a:ext cx="1534207" cy="2471206"/>
      </dsp:txXfrm>
    </dsp:sp>
    <dsp:sp modelId="{C850E068-02C5-4A48-AADF-2CB87CE0B5D9}">
      <dsp:nvSpPr>
        <dsp:cNvPr id="0" name=""/>
        <dsp:cNvSpPr/>
      </dsp:nvSpPr>
      <dsp:spPr>
        <a:xfrm>
          <a:off x="6397669" y="780620"/>
          <a:ext cx="2059338" cy="2471206"/>
        </a:xfrm>
        <a:prstGeom prst="roundRect">
          <a:avLst>
            <a:gd name="adj" fmla="val 5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r>
            <a:rPr lang="en-IN" sz="1900" kern="1200" dirty="0"/>
            <a:t>JUICE</a:t>
          </a:r>
        </a:p>
      </dsp:txBody>
      <dsp:txXfrm rot="16200000">
        <a:off x="5590409" y="1587881"/>
        <a:ext cx="2026389" cy="411867"/>
      </dsp:txXfrm>
    </dsp:sp>
    <dsp:sp modelId="{C59E63AB-94EA-4E9E-A3E8-A418790A7E20}">
      <dsp:nvSpPr>
        <dsp:cNvPr id="0" name=""/>
        <dsp:cNvSpPr/>
      </dsp:nvSpPr>
      <dsp:spPr>
        <a:xfrm rot="5400000">
          <a:off x="6226313" y="2745449"/>
          <a:ext cx="363305" cy="308900"/>
        </a:xfrm>
        <a:prstGeom prst="flowChartExtract">
          <a:avLst/>
        </a:prstGeom>
        <a:solidFill>
          <a:schemeClr val="lt1">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63A87-30B6-4C63-B5B4-310853354CF6}">
      <dsp:nvSpPr>
        <dsp:cNvPr id="0" name=""/>
        <dsp:cNvSpPr/>
      </dsp:nvSpPr>
      <dsp:spPr>
        <a:xfrm>
          <a:off x="3623" y="1556668"/>
          <a:ext cx="1584439" cy="95066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a:t>Day 1 &amp; 2</a:t>
          </a:r>
        </a:p>
      </dsp:txBody>
      <dsp:txXfrm>
        <a:off x="31467" y="1584512"/>
        <a:ext cx="1528751" cy="894975"/>
      </dsp:txXfrm>
    </dsp:sp>
    <dsp:sp modelId="{516E71F4-B244-4281-8839-AB092680C5EC}">
      <dsp:nvSpPr>
        <dsp:cNvPr id="0" name=""/>
        <dsp:cNvSpPr/>
      </dsp:nvSpPr>
      <dsp:spPr>
        <a:xfrm>
          <a:off x="1746507" y="1835529"/>
          <a:ext cx="335901" cy="39294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1746507" y="1914117"/>
        <a:ext cx="235131" cy="235765"/>
      </dsp:txXfrm>
    </dsp:sp>
    <dsp:sp modelId="{71D2AEE4-891B-40B3-A2D8-0D0E83DB2FE4}">
      <dsp:nvSpPr>
        <dsp:cNvPr id="0" name=""/>
        <dsp:cNvSpPr/>
      </dsp:nvSpPr>
      <dsp:spPr>
        <a:xfrm>
          <a:off x="2221839" y="1556668"/>
          <a:ext cx="1584439" cy="950663"/>
        </a:xfrm>
        <a:prstGeom prst="roundRect">
          <a:avLst>
            <a:gd name="adj" fmla="val 10000"/>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a:t>Day 30-60</a:t>
          </a:r>
        </a:p>
      </dsp:txBody>
      <dsp:txXfrm>
        <a:off x="2249683" y="1584512"/>
        <a:ext cx="1528751" cy="894975"/>
      </dsp:txXfrm>
    </dsp:sp>
    <dsp:sp modelId="{2B96C608-BDD8-4AD7-B7E7-FA14DA14EA0B}">
      <dsp:nvSpPr>
        <dsp:cNvPr id="0" name=""/>
        <dsp:cNvSpPr/>
      </dsp:nvSpPr>
      <dsp:spPr>
        <a:xfrm>
          <a:off x="3964723" y="1835529"/>
          <a:ext cx="335901" cy="392941"/>
        </a:xfrm>
        <a:prstGeom prst="rightArrow">
          <a:avLst>
            <a:gd name="adj1" fmla="val 60000"/>
            <a:gd name="adj2" fmla="val 50000"/>
          </a:avLst>
        </a:prstGeom>
        <a:solidFill>
          <a:schemeClr val="accent4">
            <a:hueOff val="5197846"/>
            <a:satOff val="-23984"/>
            <a:lumOff val="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3964723" y="1914117"/>
        <a:ext cx="235131" cy="235765"/>
      </dsp:txXfrm>
    </dsp:sp>
    <dsp:sp modelId="{C3AC69C0-F39D-4A68-B014-ECB1D1D93954}">
      <dsp:nvSpPr>
        <dsp:cNvPr id="0" name=""/>
        <dsp:cNvSpPr/>
      </dsp:nvSpPr>
      <dsp:spPr>
        <a:xfrm>
          <a:off x="4440054" y="1556668"/>
          <a:ext cx="1584439" cy="950663"/>
        </a:xfrm>
        <a:prstGeom prst="roundRect">
          <a:avLst>
            <a:gd name="adj" fmla="val 10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a:t>Day 65 &amp; 66</a:t>
          </a:r>
        </a:p>
      </dsp:txBody>
      <dsp:txXfrm>
        <a:off x="4467898" y="1584512"/>
        <a:ext cx="1528751" cy="894975"/>
      </dsp:txXfrm>
    </dsp:sp>
    <dsp:sp modelId="{09B7C15A-55A8-4DB5-BFDA-C5E945328B2B}">
      <dsp:nvSpPr>
        <dsp:cNvPr id="0" name=""/>
        <dsp:cNvSpPr/>
      </dsp:nvSpPr>
      <dsp:spPr>
        <a:xfrm>
          <a:off x="6182938" y="1835529"/>
          <a:ext cx="335901" cy="392941"/>
        </a:xfrm>
        <a:prstGeom prst="righ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6182938" y="1914117"/>
        <a:ext cx="235131" cy="235765"/>
      </dsp:txXfrm>
    </dsp:sp>
    <dsp:sp modelId="{80E223BB-1806-4FDC-A179-A5B2615EEC14}">
      <dsp:nvSpPr>
        <dsp:cNvPr id="0" name=""/>
        <dsp:cNvSpPr/>
      </dsp:nvSpPr>
      <dsp:spPr>
        <a:xfrm>
          <a:off x="6658270" y="1556668"/>
          <a:ext cx="1584439" cy="950663"/>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kern="1200" dirty="0"/>
            <a:t>Day 90</a:t>
          </a:r>
        </a:p>
      </dsp:txBody>
      <dsp:txXfrm>
        <a:off x="6686114" y="1584512"/>
        <a:ext cx="1528751" cy="8949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BE0EC-389D-4560-89E0-83BF81DEDB5D}">
      <dsp:nvSpPr>
        <dsp:cNvPr id="0" name=""/>
        <dsp:cNvSpPr/>
      </dsp:nvSpPr>
      <dsp:spPr>
        <a:xfrm>
          <a:off x="0" y="0"/>
          <a:ext cx="7886700" cy="135979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a:t>Think</a:t>
          </a:r>
        </a:p>
        <a:p>
          <a:pPr marL="114300" lvl="1" indent="-114300" algn="l" defTabSz="533400">
            <a:lnSpc>
              <a:spcPct val="90000"/>
            </a:lnSpc>
            <a:spcBef>
              <a:spcPct val="0"/>
            </a:spcBef>
            <a:spcAft>
              <a:spcPct val="15000"/>
            </a:spcAft>
            <a:buChar char="••"/>
          </a:pPr>
          <a:r>
            <a:rPr lang="en-IN" sz="1200" kern="1200" dirty="0"/>
            <a:t>“To grow in my career I must practice working across functions in all aspects of work.”</a:t>
          </a:r>
        </a:p>
        <a:p>
          <a:pPr marL="114300" lvl="1" indent="-114300" algn="l" defTabSz="533400">
            <a:lnSpc>
              <a:spcPct val="90000"/>
            </a:lnSpc>
            <a:spcBef>
              <a:spcPct val="0"/>
            </a:spcBef>
            <a:spcAft>
              <a:spcPct val="15000"/>
            </a:spcAft>
            <a:buChar char="••"/>
          </a:pPr>
          <a:r>
            <a:rPr lang="en-IN" sz="1200" kern="1200" dirty="0"/>
            <a:t>“A core leadership quality is to be able to look at processes holistically while simultaneously engaging with those I work with at the micro level.”</a:t>
          </a:r>
        </a:p>
        <a:p>
          <a:pPr marL="114300" lvl="1" indent="-114300" algn="l" defTabSz="533400">
            <a:lnSpc>
              <a:spcPct val="90000"/>
            </a:lnSpc>
            <a:spcBef>
              <a:spcPct val="0"/>
            </a:spcBef>
            <a:spcAft>
              <a:spcPct val="15000"/>
            </a:spcAft>
            <a:buChar char="••"/>
          </a:pPr>
          <a:r>
            <a:rPr lang="en-IN" sz="1200" kern="1200" dirty="0"/>
            <a:t>“I need to engage all my stakeholders because I can only grow as an individual if I help the collective grow.”</a:t>
          </a:r>
        </a:p>
      </dsp:txBody>
      <dsp:txXfrm>
        <a:off x="1713319" y="0"/>
        <a:ext cx="6173380" cy="1359793"/>
      </dsp:txXfrm>
    </dsp:sp>
    <dsp:sp modelId="{6C07ECB4-3BF7-4627-9976-2CB863690B46}">
      <dsp:nvSpPr>
        <dsp:cNvPr id="0" name=""/>
        <dsp:cNvSpPr/>
      </dsp:nvSpPr>
      <dsp:spPr>
        <a:xfrm>
          <a:off x="135979" y="135979"/>
          <a:ext cx="1577340" cy="108783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3BEBE6-BE8C-4FCB-A971-58B3BDEA51ED}">
      <dsp:nvSpPr>
        <dsp:cNvPr id="0" name=""/>
        <dsp:cNvSpPr/>
      </dsp:nvSpPr>
      <dsp:spPr>
        <a:xfrm>
          <a:off x="0" y="1495772"/>
          <a:ext cx="7886700" cy="13597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a:t>Feel</a:t>
          </a:r>
        </a:p>
        <a:p>
          <a:pPr marL="114300" lvl="1" indent="-114300" algn="l" defTabSz="533400">
            <a:lnSpc>
              <a:spcPct val="90000"/>
            </a:lnSpc>
            <a:spcBef>
              <a:spcPct val="0"/>
            </a:spcBef>
            <a:spcAft>
              <a:spcPct val="15000"/>
            </a:spcAft>
            <a:buChar char="••"/>
          </a:pPr>
          <a:r>
            <a:rPr lang="en-IN" sz="1200" kern="1200" dirty="0"/>
            <a:t>Excited about the possibilities that collaboration can pen up in terms of long term aspirations.</a:t>
          </a:r>
        </a:p>
        <a:p>
          <a:pPr marL="114300" lvl="1" indent="-114300" algn="l" defTabSz="533400">
            <a:lnSpc>
              <a:spcPct val="90000"/>
            </a:lnSpc>
            <a:spcBef>
              <a:spcPct val="0"/>
            </a:spcBef>
            <a:spcAft>
              <a:spcPct val="15000"/>
            </a:spcAft>
            <a:buChar char="••"/>
          </a:pPr>
          <a:r>
            <a:rPr lang="en-IN" sz="1200" kern="1200" dirty="0"/>
            <a:t>Ready to take more ownership of processes and deliverables beyond immediate spheres of influence.</a:t>
          </a:r>
        </a:p>
        <a:p>
          <a:pPr marL="114300" lvl="1" indent="-114300" algn="l" defTabSz="533400">
            <a:lnSpc>
              <a:spcPct val="90000"/>
            </a:lnSpc>
            <a:spcBef>
              <a:spcPct val="0"/>
            </a:spcBef>
            <a:spcAft>
              <a:spcPct val="15000"/>
            </a:spcAft>
            <a:buChar char="••"/>
          </a:pPr>
          <a:r>
            <a:rPr lang="en-IN" sz="1200" kern="1200" dirty="0"/>
            <a:t>Willing to make others shine instead of playing the blame game.</a:t>
          </a:r>
        </a:p>
      </dsp:txBody>
      <dsp:txXfrm>
        <a:off x="1713319" y="1495772"/>
        <a:ext cx="6173380" cy="1359793"/>
      </dsp:txXfrm>
    </dsp:sp>
    <dsp:sp modelId="{3DA06F29-378B-48C9-B65C-09A77B7F2002}">
      <dsp:nvSpPr>
        <dsp:cNvPr id="0" name=""/>
        <dsp:cNvSpPr/>
      </dsp:nvSpPr>
      <dsp:spPr>
        <a:xfrm>
          <a:off x="135979" y="1631751"/>
          <a:ext cx="1577340" cy="108783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819AC8-2E2B-429A-8636-E2CB5E7F1B34}">
      <dsp:nvSpPr>
        <dsp:cNvPr id="0" name=""/>
        <dsp:cNvSpPr/>
      </dsp:nvSpPr>
      <dsp:spPr>
        <a:xfrm>
          <a:off x="0" y="2991544"/>
          <a:ext cx="7886700" cy="135979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IN" sz="1600" kern="1200" dirty="0"/>
            <a:t>Be more able to</a:t>
          </a:r>
        </a:p>
        <a:p>
          <a:pPr marL="114300" lvl="1" indent="-114300" algn="l" defTabSz="533400">
            <a:lnSpc>
              <a:spcPct val="90000"/>
            </a:lnSpc>
            <a:spcBef>
              <a:spcPct val="0"/>
            </a:spcBef>
            <a:spcAft>
              <a:spcPct val="15000"/>
            </a:spcAft>
            <a:buChar char="••"/>
          </a:pPr>
          <a:r>
            <a:rPr lang="en-IN" sz="1200" kern="1200" dirty="0"/>
            <a:t>Recognize and acknowledge people wholeheartedly.</a:t>
          </a:r>
        </a:p>
        <a:p>
          <a:pPr marL="114300" lvl="1" indent="-114300" algn="l" defTabSz="533400">
            <a:lnSpc>
              <a:spcPct val="90000"/>
            </a:lnSpc>
            <a:spcBef>
              <a:spcPct val="0"/>
            </a:spcBef>
            <a:spcAft>
              <a:spcPct val="15000"/>
            </a:spcAft>
            <a:buChar char="••"/>
          </a:pPr>
          <a:r>
            <a:rPr lang="en-IN" sz="1200" kern="1200" dirty="0"/>
            <a:t>Build bridges with the other teams and find synergies.</a:t>
          </a:r>
        </a:p>
        <a:p>
          <a:pPr marL="114300" lvl="1" indent="-114300" algn="l" defTabSz="533400">
            <a:lnSpc>
              <a:spcPct val="90000"/>
            </a:lnSpc>
            <a:spcBef>
              <a:spcPct val="0"/>
            </a:spcBef>
            <a:spcAft>
              <a:spcPct val="15000"/>
            </a:spcAft>
            <a:buChar char="••"/>
          </a:pPr>
          <a:r>
            <a:rPr lang="en-IN" sz="1200" kern="1200" dirty="0"/>
            <a:t>Reciprocate to the needs of other teams to live a culture of collaboration</a:t>
          </a:r>
        </a:p>
      </dsp:txBody>
      <dsp:txXfrm>
        <a:off x="1713319" y="2991544"/>
        <a:ext cx="6173380" cy="1359793"/>
      </dsp:txXfrm>
    </dsp:sp>
    <dsp:sp modelId="{4DF1A809-2807-40B3-BB16-2B75196E61B1}">
      <dsp:nvSpPr>
        <dsp:cNvPr id="0" name=""/>
        <dsp:cNvSpPr/>
      </dsp:nvSpPr>
      <dsp:spPr>
        <a:xfrm>
          <a:off x="135979" y="3127524"/>
          <a:ext cx="1577340" cy="108783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CircleProcess#2">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40175" y="0"/>
            <a:ext cx="3013075" cy="466725"/>
          </a:xfrm>
          <a:prstGeom prst="rect">
            <a:avLst/>
          </a:prstGeom>
        </p:spPr>
        <p:txBody>
          <a:bodyPr vert="horz" lIns="91440" tIns="45720" rIns="91440" bIns="45720" rtlCol="0"/>
          <a:lstStyle>
            <a:lvl1pPr algn="r">
              <a:defRPr sz="1200"/>
            </a:lvl1pPr>
          </a:lstStyle>
          <a:p>
            <a:fld id="{4D14BC00-B495-4627-B2D2-5F23DB352C74}" type="datetimeFigureOut">
              <a:rPr lang="en-US" smtClean="0"/>
              <a:t>2/27/2017</a:t>
            </a:fld>
            <a:endParaRPr lang="en-US"/>
          </a:p>
        </p:txBody>
      </p:sp>
      <p:sp>
        <p:nvSpPr>
          <p:cNvPr id="4" name="Footer Placeholder 3"/>
          <p:cNvSpPr>
            <a:spLocks noGrp="1"/>
          </p:cNvSpPr>
          <p:nvPr>
            <p:ph type="ftr" sz="quarter" idx="2"/>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40175" y="8842375"/>
            <a:ext cx="3013075" cy="466725"/>
          </a:xfrm>
          <a:prstGeom prst="rect">
            <a:avLst/>
          </a:prstGeom>
        </p:spPr>
        <p:txBody>
          <a:bodyPr vert="horz" lIns="91440" tIns="45720" rIns="91440" bIns="45720" rtlCol="0" anchor="b"/>
          <a:lstStyle>
            <a:lvl1pPr algn="r">
              <a:defRPr sz="1200"/>
            </a:lvl1pPr>
          </a:lstStyle>
          <a:p>
            <a:fld id="{4CFF5F37-CB8A-4199-9A37-C665670CB18B}" type="slidenum">
              <a:rPr lang="en-US" smtClean="0"/>
              <a:t>‹#›</a:t>
            </a:fld>
            <a:endParaRPr lang="en-US"/>
          </a:p>
        </p:txBody>
      </p:sp>
    </p:spTree>
    <p:extLst>
      <p:ext uri="{BB962C8B-B14F-4D97-AF65-F5344CB8AC3E}">
        <p14:creationId xmlns:p14="http://schemas.microsoft.com/office/powerpoint/2010/main" val="1671825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IN"/>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DD09C876-98B2-4EE0-9C6D-9364148022C4}" type="datetimeFigureOut">
              <a:rPr lang="en-IN" smtClean="0"/>
              <a:pPr/>
              <a:t>27-02-2017</a:t>
            </a:fld>
            <a:endParaRPr lang="en-IN"/>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n-IN"/>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endParaRPr lang="en-IN"/>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0CBA6722-0C2A-44D0-ADA3-7E6F798120D6}" type="slidenum">
              <a:rPr lang="en-IN" smtClean="0"/>
              <a:pPr/>
              <a:t>‹#›</a:t>
            </a:fld>
            <a:endParaRPr lang="en-IN"/>
          </a:p>
        </p:txBody>
      </p:sp>
    </p:spTree>
    <p:extLst>
      <p:ext uri="{BB962C8B-B14F-4D97-AF65-F5344CB8AC3E}">
        <p14:creationId xmlns:p14="http://schemas.microsoft.com/office/powerpoint/2010/main" val="1836722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CBA6722-0C2A-44D0-ADA3-7E6F798120D6}" type="slidenum">
              <a:rPr lang="en-IN" smtClean="0"/>
              <a:pPr/>
              <a:t>1</a:t>
            </a:fld>
            <a:endParaRPr lang="en-IN"/>
          </a:p>
        </p:txBody>
      </p:sp>
    </p:spTree>
    <p:extLst>
      <p:ext uri="{BB962C8B-B14F-4D97-AF65-F5344CB8AC3E}">
        <p14:creationId xmlns:p14="http://schemas.microsoft.com/office/powerpoint/2010/main" val="403493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8EF07D-23D8-4712-9261-B691014389A4}" type="slidenum">
              <a:rPr lang="en-US" smtClean="0"/>
              <a:pPr>
                <a:defRPr/>
              </a:pPr>
              <a:t>2</a:t>
            </a:fld>
            <a:endParaRPr lang="en-US"/>
          </a:p>
        </p:txBody>
      </p:sp>
    </p:spTree>
    <p:extLst>
      <p:ext uri="{BB962C8B-B14F-4D97-AF65-F5344CB8AC3E}">
        <p14:creationId xmlns:p14="http://schemas.microsoft.com/office/powerpoint/2010/main" val="3205447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02650E-D5D4-4EE6-A7DA-B05A79F4938E}"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3334559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6D6CF5-D16F-473E-96BC-8E4594BF517B}" type="slidenum">
              <a:rPr lang="en-US" smtClean="0"/>
              <a:pPr fontAlgn="base">
                <a:spcBef>
                  <a:spcPct val="0"/>
                </a:spcBef>
                <a:spcAft>
                  <a:spcPct val="0"/>
                </a:spcAft>
                <a:defRPr/>
              </a:pPr>
              <a:t>19</a:t>
            </a:fld>
            <a:endParaRPr lang="en-US"/>
          </a:p>
        </p:txBody>
      </p:sp>
    </p:spTree>
    <p:extLst>
      <p:ext uri="{BB962C8B-B14F-4D97-AF65-F5344CB8AC3E}">
        <p14:creationId xmlns:p14="http://schemas.microsoft.com/office/powerpoint/2010/main" val="104728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6D6CF5-D16F-473E-96BC-8E4594BF517B}" type="slidenum">
              <a:rPr lang="en-US" smtClean="0"/>
              <a:pPr fontAlgn="base">
                <a:spcBef>
                  <a:spcPct val="0"/>
                </a:spcBef>
                <a:spcAft>
                  <a:spcPct val="0"/>
                </a:spcAft>
                <a:defRPr/>
              </a:pPr>
              <a:t>31</a:t>
            </a:fld>
            <a:endParaRPr lang="en-US"/>
          </a:p>
        </p:txBody>
      </p:sp>
    </p:spTree>
    <p:extLst>
      <p:ext uri="{BB962C8B-B14F-4D97-AF65-F5344CB8AC3E}">
        <p14:creationId xmlns:p14="http://schemas.microsoft.com/office/powerpoint/2010/main" val="1088232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6D6CF5-D16F-473E-96BC-8E4594BF517B}" type="slidenum">
              <a:rPr lang="en-US" smtClean="0"/>
              <a:pPr fontAlgn="base">
                <a:spcBef>
                  <a:spcPct val="0"/>
                </a:spcBef>
                <a:spcAft>
                  <a:spcPct val="0"/>
                </a:spcAft>
                <a:defRPr/>
              </a:pPr>
              <a:t>37</a:t>
            </a:fld>
            <a:endParaRPr lang="en-US"/>
          </a:p>
        </p:txBody>
      </p:sp>
    </p:spTree>
    <p:extLst>
      <p:ext uri="{BB962C8B-B14F-4D97-AF65-F5344CB8AC3E}">
        <p14:creationId xmlns:p14="http://schemas.microsoft.com/office/powerpoint/2010/main" val="2967517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3F39A5E-A9A9-4950-BE9D-93669105F249}" type="datetime1">
              <a:rPr lang="en-IN" smtClean="0"/>
              <a:t>27-02-2017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3691290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850944-6243-496F-8709-F2E4AAA647CC}" type="datetime1">
              <a:rPr lang="en-IN" smtClean="0"/>
              <a:t>27-02-2017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2073143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487E3B-233E-4F8E-8C59-E860C5331C1D}" type="datetime1">
              <a:rPr lang="en-IN" smtClean="0"/>
              <a:t>27-02-2017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290561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FC6253-88E0-4564-B5DB-E1E8CD8AAFE1}" type="datetime1">
              <a:rPr lang="en-IN" smtClean="0"/>
              <a:t>27-02-2017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384232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DC9F0-D7CD-4843-B918-E48CF4FEEC45}" type="datetime1">
              <a:rPr lang="en-IN" smtClean="0"/>
              <a:t>27-02-2017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235994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28A95A-51CC-4B34-931F-447965C67CC7}" type="datetime1">
              <a:rPr lang="en-IN" smtClean="0"/>
              <a:t>27-02-2017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335187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285592-BF9C-4E8F-84F7-D98BDBDEB04E}" type="datetime1">
              <a:rPr lang="en-IN" smtClean="0"/>
              <a:t>27-02-2017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230496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4C2420-4F07-442E-8B01-C5319B9AFA0F}" type="datetime1">
              <a:rPr lang="en-IN" smtClean="0"/>
              <a:t>27-02-2017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101890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79FB3-790E-45F5-A7FB-430156BAF7AD}" type="datetime1">
              <a:rPr lang="en-IN" smtClean="0"/>
              <a:t>27-02-2017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238135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CB2D8E-6CDC-4191-BF8C-EC0CB80F6D52}" type="datetime1">
              <a:rPr lang="en-IN" smtClean="0"/>
              <a:t>27-02-2017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402678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AB711CE-0329-412B-8DD2-A3EAF58A2554}" type="datetime1">
              <a:rPr lang="en-IN" smtClean="0"/>
              <a:t>27-02-2017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363023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DB3946-988D-4EEA-B795-8CF98A7844C3}" type="datetime1">
              <a:rPr lang="en-IN" smtClean="0"/>
              <a:t>27-02-2017</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2C5521-BFAC-482B-9BAB-49BFDE52E5E8}" type="slidenum">
              <a:rPr lang="en-IN" smtClean="0"/>
              <a:pPr/>
              <a:t>‹#›</a:t>
            </a:fld>
            <a:endParaRPr lang="en-IN"/>
          </a:p>
        </p:txBody>
      </p:sp>
    </p:spTree>
    <p:extLst>
      <p:ext uri="{BB962C8B-B14F-4D97-AF65-F5344CB8AC3E}">
        <p14:creationId xmlns:p14="http://schemas.microsoft.com/office/powerpoint/2010/main" val="46114599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diagramData" Target="../diagrams/data8.xml"/><Relationship Id="rId2" Type="http://schemas.openxmlformats.org/officeDocument/2006/relationships/diagramData" Target="../diagrams/data6.xml"/><Relationship Id="rId16" Type="http://schemas.microsoft.com/office/2007/relationships/diagramDrawing" Target="../diagrams/drawing8.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 Id="rId9"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gif"/><Relationship Id="rId7"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issuu.com/maynardleigh/docs/ace_teams_creating_star_performance/17?e=5420286/6990357" TargetMode="External"/><Relationship Id="rId5" Type="http://schemas.openxmlformats.org/officeDocument/2006/relationships/image" Target="../media/image24.gif"/><Relationship Id="rId4" Type="http://schemas.openxmlformats.org/officeDocument/2006/relationships/image" Target="../media/image23.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gif"/><Relationship Id="rId7"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issuu.com/maynardleigh/docs/ace_teams_creating_star_performance/17?e=5420286/6990357" TargetMode="External"/><Relationship Id="rId5" Type="http://schemas.openxmlformats.org/officeDocument/2006/relationships/image" Target="../media/image24.gif"/><Relationship Id="rId4" Type="http://schemas.openxmlformats.org/officeDocument/2006/relationships/image" Target="../media/image23.gif"/></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gif"/><Relationship Id="rId4" Type="http://schemas.openxmlformats.org/officeDocument/2006/relationships/image" Target="../media/image23.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36.jpeg"/><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3.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38.jpeg"/><Relationship Id="rId7" Type="http://schemas.openxmlformats.org/officeDocument/2006/relationships/image" Target="../media/image42.jpeg"/><Relationship Id="rId12" Type="http://schemas.openxmlformats.org/officeDocument/2006/relationships/image" Target="../media/image47.jpe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jpeg"/><Relationship Id="rId11" Type="http://schemas.openxmlformats.org/officeDocument/2006/relationships/image" Target="../media/image46.jpeg"/><Relationship Id="rId5" Type="http://schemas.openxmlformats.org/officeDocument/2006/relationships/image" Target="../media/image40.jpeg"/><Relationship Id="rId10" Type="http://schemas.openxmlformats.org/officeDocument/2006/relationships/image" Target="../media/image45.jpeg"/><Relationship Id="rId4" Type="http://schemas.openxmlformats.org/officeDocument/2006/relationships/image" Target="../media/image39.jpeg"/><Relationship Id="rId9" Type="http://schemas.openxmlformats.org/officeDocument/2006/relationships/image" Target="../media/image44.jpeg"/></Relationships>
</file>

<file path=ppt/slides/_rels/slide44.xml.rels><?xml version="1.0" encoding="UTF-8" standalone="yes"?>
<Relationships xmlns="http://schemas.openxmlformats.org/package/2006/relationships"><Relationship Id="rId3" Type="http://schemas.openxmlformats.org/officeDocument/2006/relationships/hyperlink" Target="mailto:rohit@maynardleigh.in" TargetMode="External"/><Relationship Id="rId2" Type="http://schemas.openxmlformats.org/officeDocument/2006/relationships/hyperlink" Target="mailto:Varun@maynardleigh.in" TargetMode="Externa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5576" y="4650489"/>
            <a:ext cx="7416823" cy="761410"/>
          </a:xfrm>
        </p:spPr>
        <p:txBody>
          <a:bodyPr>
            <a:normAutofit fontScale="62500" lnSpcReduction="20000"/>
          </a:bodyPr>
          <a:lstStyle/>
          <a:p>
            <a:endParaRPr lang="en-IN" sz="2400" dirty="0">
              <a:solidFill>
                <a:schemeClr val="tx2">
                  <a:lumMod val="75000"/>
                </a:schemeClr>
              </a:solidFill>
              <a:latin typeface="Aharoni" pitchFamily="2" charset="-79"/>
              <a:cs typeface="Aharoni" pitchFamily="2" charset="-79"/>
            </a:endParaRPr>
          </a:p>
          <a:p>
            <a:pPr algn="ctr">
              <a:defRPr/>
            </a:pPr>
            <a:r>
              <a:rPr lang="en-US" sz="6000" b="1" dirty="0">
                <a:solidFill>
                  <a:schemeClr val="accent1">
                    <a:lumMod val="75000"/>
                  </a:schemeClr>
                </a:solidFill>
                <a:latin typeface="+mj-lt"/>
              </a:rPr>
              <a:t>Don’t be the same! Be better!!</a:t>
            </a:r>
          </a:p>
          <a:p>
            <a:pPr algn="ctr">
              <a:defRPr/>
            </a:pPr>
            <a:endParaRPr lang="en-GB" sz="4000" b="1" dirty="0">
              <a:solidFill>
                <a:schemeClr val="tx2">
                  <a:lumMod val="75000"/>
                </a:schemeClr>
              </a:solidFill>
              <a:effectLst>
                <a:outerShdw blurRad="38100" dist="38100" dir="2700000" algn="tl">
                  <a:srgbClr val="000000">
                    <a:alpha val="43137"/>
                  </a:srgbClr>
                </a:outerShdw>
              </a:effectLst>
              <a:latin typeface="+mj-lt"/>
            </a:endParaRPr>
          </a:p>
          <a:p>
            <a:endParaRPr lang="en-IN" sz="2400" dirty="0">
              <a:solidFill>
                <a:schemeClr val="tx2">
                  <a:lumMod val="75000"/>
                </a:schemeClr>
              </a:solidFill>
              <a:latin typeface="Aharoni" pitchFamily="2" charset="-79"/>
              <a:cs typeface="Aharoni" pitchFamily="2" charset="-79"/>
            </a:endParaRPr>
          </a:p>
          <a:p>
            <a:endParaRPr lang="en-IN" sz="2400" dirty="0">
              <a:solidFill>
                <a:schemeClr val="tx2">
                  <a:lumMod val="75000"/>
                </a:schemeClr>
              </a:solidFill>
              <a:latin typeface="Aharoni" pitchFamily="2" charset="-79"/>
              <a:cs typeface="Aharoni" pitchFamily="2" charset="-79"/>
            </a:endParaRPr>
          </a:p>
          <a:p>
            <a:endParaRPr lang="en-IN" sz="2400" dirty="0">
              <a:solidFill>
                <a:schemeClr val="tx2">
                  <a:lumMod val="75000"/>
                </a:schemeClr>
              </a:solidFill>
              <a:latin typeface="Aharoni" pitchFamily="2" charset="-79"/>
              <a:cs typeface="Aharoni" pitchFamily="2" charset="-79"/>
            </a:endParaRPr>
          </a:p>
          <a:p>
            <a:endParaRPr lang="en-IN" sz="2400" dirty="0">
              <a:solidFill>
                <a:schemeClr val="tx2">
                  <a:lumMod val="75000"/>
                </a:schemeClr>
              </a:solidFill>
              <a:latin typeface="Aharoni" pitchFamily="2" charset="-79"/>
              <a:cs typeface="Aharoni" pitchFamily="2" charset="-79"/>
            </a:endParaRPr>
          </a:p>
        </p:txBody>
      </p:sp>
      <p:sp>
        <p:nvSpPr>
          <p:cNvPr id="7" name="Slide Number Placeholder 6"/>
          <p:cNvSpPr>
            <a:spLocks noGrp="1"/>
          </p:cNvSpPr>
          <p:nvPr>
            <p:ph type="sldNum" sz="quarter" idx="12"/>
          </p:nvPr>
        </p:nvSpPr>
        <p:spPr/>
        <p:txBody>
          <a:bodyPr/>
          <a:lstStyle/>
          <a:p>
            <a:fld id="{F12C5521-BFAC-482B-9BAB-49BFDE52E5E8}" type="slidenum">
              <a:rPr lang="en-IN" smtClean="0"/>
              <a:pPr/>
              <a:t>1</a:t>
            </a:fld>
            <a:endParaRPr lang="en-IN"/>
          </a:p>
        </p:txBody>
      </p:sp>
      <p:sp>
        <p:nvSpPr>
          <p:cNvPr id="10" name="Rectangle 9"/>
          <p:cNvSpPr/>
          <p:nvPr/>
        </p:nvSpPr>
        <p:spPr>
          <a:xfrm>
            <a:off x="0" y="5640973"/>
            <a:ext cx="9144000" cy="400110"/>
          </a:xfrm>
          <a:prstGeom prst="rect">
            <a:avLst/>
          </a:prstGeom>
        </p:spPr>
        <p:txBody>
          <a:bodyPr wrap="square">
            <a:spAutoFit/>
          </a:bodyPr>
          <a:lstStyle/>
          <a:p>
            <a:pPr algn="ctr" eaLnBrk="1" hangingPunct="1">
              <a:defRPr/>
            </a:pPr>
            <a:r>
              <a:rPr lang="en-GB" b="1" dirty="0">
                <a:solidFill>
                  <a:schemeClr val="accent2">
                    <a:lumMod val="75000"/>
                  </a:schemeClr>
                </a:solidFill>
                <a:latin typeface="Aharoni"/>
                <a:cs typeface="Aldhabi" panose="01000000000000000000" pitchFamily="2" charset="-78"/>
              </a:rPr>
              <a:t>         </a:t>
            </a:r>
            <a:r>
              <a:rPr lang="en-GB" sz="2000" b="1" dirty="0">
                <a:solidFill>
                  <a:schemeClr val="accent2">
                    <a:lumMod val="75000"/>
                  </a:schemeClr>
                </a:solidFill>
                <a:cs typeface="Aldhabi" panose="01000000000000000000" pitchFamily="2" charset="-78"/>
              </a:rPr>
              <a:t>A Diagnostics Report: </a:t>
            </a:r>
            <a:r>
              <a:rPr lang="en-GB" sz="2000" i="1" dirty="0">
                <a:solidFill>
                  <a:schemeClr val="accent2">
                    <a:lumMod val="75000"/>
                  </a:schemeClr>
                </a:solidFill>
                <a:cs typeface="Aldhabi" panose="01000000000000000000" pitchFamily="2" charset="-78"/>
              </a:rPr>
              <a:t>towards building better teams and stronger leaders . . .</a:t>
            </a:r>
            <a:endParaRPr lang="en-US" sz="2000" i="1" dirty="0">
              <a:solidFill>
                <a:schemeClr val="bg1">
                  <a:lumMod val="50000"/>
                </a:schemeClr>
              </a:solidFill>
              <a:cs typeface="Aldhabi" panose="01000000000000000000" pitchFamily="2" charset="-78"/>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606" y="-4456"/>
            <a:ext cx="2988394" cy="2988394"/>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230194"/>
            <a:ext cx="1872208" cy="203836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9617" y="1713681"/>
            <a:ext cx="4504631" cy="29976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764704"/>
          </a:xfrm>
        </p:spPr>
        <p:txBody>
          <a:bodyPr>
            <a:normAutofit/>
          </a:bodyPr>
          <a:lstStyle/>
          <a:p>
            <a:pPr algn="ctr"/>
            <a:r>
              <a:rPr lang="en-IN" sz="3200" b="1" dirty="0"/>
              <a:t>Leadership Journey – L1 &amp; L2</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89958381"/>
              </p:ext>
            </p:extLst>
          </p:nvPr>
        </p:nvGraphicFramePr>
        <p:xfrm>
          <a:off x="359532" y="464346"/>
          <a:ext cx="8424936" cy="2520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12C5521-BFAC-482B-9BAB-49BFDE52E5E8}" type="slidenum">
              <a:rPr lang="en-IN" smtClean="0"/>
              <a:pPr/>
              <a:t>10</a:t>
            </a:fld>
            <a:endParaRPr lang="en-IN" dirty="0"/>
          </a:p>
        </p:txBody>
      </p:sp>
      <p:graphicFrame>
        <p:nvGraphicFramePr>
          <p:cNvPr id="6" name="Diagram 5"/>
          <p:cNvGraphicFramePr/>
          <p:nvPr>
            <p:extLst>
              <p:ext uri="{D42A27DB-BD31-4B8C-83A1-F6EECF244321}">
                <p14:modId xmlns:p14="http://schemas.microsoft.com/office/powerpoint/2010/main" val="2963241648"/>
              </p:ext>
            </p:extLst>
          </p:nvPr>
        </p:nvGraphicFramePr>
        <p:xfrm>
          <a:off x="682408" y="1843976"/>
          <a:ext cx="8460432" cy="40324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7753183" y="2918554"/>
            <a:ext cx="1260647" cy="1446550"/>
          </a:xfrm>
          <a:prstGeom prst="rect">
            <a:avLst/>
          </a:prstGeom>
          <a:noFill/>
        </p:spPr>
        <p:txBody>
          <a:bodyPr wrap="square" rtlCol="0">
            <a:spAutoFit/>
          </a:bodyPr>
          <a:lstStyle/>
          <a:p>
            <a:r>
              <a:rPr lang="en-IN" sz="1100" dirty="0">
                <a:solidFill>
                  <a:schemeClr val="bg1"/>
                </a:solidFill>
              </a:rPr>
              <a:t>A wrap up workshop for all the participants from L1 – L5, to spend the day sharing learnings and playing collaboratively.</a:t>
            </a:r>
          </a:p>
        </p:txBody>
      </p:sp>
      <p:graphicFrame>
        <p:nvGraphicFramePr>
          <p:cNvPr id="10" name="Diagram 9"/>
          <p:cNvGraphicFramePr/>
          <p:nvPr>
            <p:extLst>
              <p:ext uri="{D42A27DB-BD31-4B8C-83A1-F6EECF244321}">
                <p14:modId xmlns:p14="http://schemas.microsoft.com/office/powerpoint/2010/main" val="3661944178"/>
              </p:ext>
            </p:extLst>
          </p:nvPr>
        </p:nvGraphicFramePr>
        <p:xfrm>
          <a:off x="574593" y="3464552"/>
          <a:ext cx="8246334" cy="4064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30720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Overall Objectives: L1 and L2</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91942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12C5521-BFAC-482B-9BAB-49BFDE52E5E8}" type="slidenum">
              <a:rPr lang="en-IN" smtClean="0"/>
              <a:pPr/>
              <a:t>11</a:t>
            </a:fld>
            <a:endParaRPr lang="en-IN"/>
          </a:p>
        </p:txBody>
      </p:sp>
    </p:spTree>
    <p:extLst>
      <p:ext uri="{BB962C8B-B14F-4D97-AF65-F5344CB8AC3E}">
        <p14:creationId xmlns:p14="http://schemas.microsoft.com/office/powerpoint/2010/main" val="174428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87"/>
            <a:ext cx="9144000" cy="744517"/>
          </a:xfrm>
        </p:spPr>
        <p:txBody>
          <a:bodyPr/>
          <a:lstStyle/>
          <a:p>
            <a:r>
              <a:rPr lang="en-IN" b="1" dirty="0">
                <a:solidFill>
                  <a:schemeClr val="tx2">
                    <a:lumMod val="75000"/>
                  </a:schemeClr>
                </a:solidFill>
              </a:rPr>
              <a:t>Details of Workshops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645" y="1360255"/>
            <a:ext cx="5200005" cy="5200005"/>
          </a:xfrm>
        </p:spPr>
      </p:pic>
      <p:sp>
        <p:nvSpPr>
          <p:cNvPr id="4" name="Slide Number Placeholder 3"/>
          <p:cNvSpPr>
            <a:spLocks noGrp="1"/>
          </p:cNvSpPr>
          <p:nvPr>
            <p:ph type="sldNum" sz="quarter" idx="12"/>
          </p:nvPr>
        </p:nvSpPr>
        <p:spPr/>
        <p:txBody>
          <a:bodyPr/>
          <a:lstStyle/>
          <a:p>
            <a:fld id="{F12C5521-BFAC-482B-9BAB-49BFDE52E5E8}" type="slidenum">
              <a:rPr lang="en-IN" smtClean="0"/>
              <a:pPr/>
              <a:t>12</a:t>
            </a:fld>
            <a:endParaRPr lang="en-IN"/>
          </a:p>
        </p:txBody>
      </p:sp>
    </p:spTree>
    <p:extLst>
      <p:ext uri="{BB962C8B-B14F-4D97-AF65-F5344CB8AC3E}">
        <p14:creationId xmlns:p14="http://schemas.microsoft.com/office/powerpoint/2010/main" val="60300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ChangeArrowheads="1"/>
          </p:cNvSpPr>
          <p:nvPr/>
        </p:nvSpPr>
        <p:spPr bwMode="auto">
          <a:xfrm>
            <a:off x="0" y="9525"/>
            <a:ext cx="487680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dirty="0">
                <a:solidFill>
                  <a:schemeClr val="tx2">
                    <a:lumMod val="75000"/>
                  </a:schemeClr>
                </a:solidFill>
                <a:latin typeface="+mj-lt"/>
              </a:rPr>
              <a:t>Vital Leader– The Journey </a:t>
            </a:r>
            <a:endParaRPr lang="en-US" altLang="en-US" sz="3200" dirty="0">
              <a:solidFill>
                <a:schemeClr val="tx2">
                  <a:lumMod val="75000"/>
                </a:schemeClr>
              </a:solidFill>
              <a:latin typeface="+mj-lt"/>
            </a:endParaRPr>
          </a:p>
        </p:txBody>
      </p:sp>
      <p:pic>
        <p:nvPicPr>
          <p:cNvPr id="30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90600"/>
            <a:ext cx="4800600" cy="452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94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200" b="1" dirty="0"/>
              <a:t>What is the need for the </a:t>
            </a:r>
            <a:br>
              <a:rPr lang="en-IN" sz="3200" b="1" dirty="0"/>
            </a:br>
            <a:r>
              <a:rPr lang="en-IN" sz="3200" b="1" dirty="0"/>
              <a:t>Vital Leader Workshop?</a:t>
            </a:r>
            <a:br>
              <a:rPr lang="en-IN" sz="3200" b="1" dirty="0"/>
            </a:br>
            <a:endParaRPr lang="en-IN"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858406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12C5521-BFAC-482B-9BAB-49BFDE52E5E8}" type="slidenum">
              <a:rPr lang="en-IN" smtClean="0"/>
              <a:pPr/>
              <a:t>14</a:t>
            </a:fld>
            <a:endParaRPr lang="en-IN"/>
          </a:p>
        </p:txBody>
      </p:sp>
    </p:spTree>
    <p:extLst>
      <p:ext uri="{BB962C8B-B14F-4D97-AF65-F5344CB8AC3E}">
        <p14:creationId xmlns:p14="http://schemas.microsoft.com/office/powerpoint/2010/main" val="320489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0" y="13648"/>
            <a:ext cx="91440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800" b="1" dirty="0">
                <a:solidFill>
                  <a:schemeClr val="tx2">
                    <a:lumMod val="75000"/>
                  </a:schemeClr>
                </a:solidFill>
                <a:latin typeface="Calibri" panose="020F0502020204030204" pitchFamily="34" charset="0"/>
                <a:ea typeface="Times New Roman" panose="02020603050405020304" pitchFamily="18" charset="0"/>
                <a:cs typeface="Calibri" panose="020F0502020204030204" pitchFamily="34" charset="0"/>
              </a:rPr>
              <a:t>The 7-i Methodology to Leading for Culture Change</a:t>
            </a:r>
          </a:p>
        </p:txBody>
      </p:sp>
      <p:pic>
        <p:nvPicPr>
          <p:cNvPr id="12293" name="Picture 2"/>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2478031" y="1115268"/>
            <a:ext cx="4027487" cy="278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450" y="2420888"/>
            <a:ext cx="1716567" cy="16561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5"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091" y="685800"/>
            <a:ext cx="1787118" cy="1735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6"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25418" y="4077073"/>
            <a:ext cx="1898510" cy="18433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7"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3928" y="5139643"/>
            <a:ext cx="1781005" cy="17183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8"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04933" y="4241006"/>
            <a:ext cx="1787051" cy="1735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9"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29236" y="2420888"/>
            <a:ext cx="1884107" cy="18201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300" name="Picture 1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44814" y="685800"/>
            <a:ext cx="1780273" cy="1735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56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Vital Leader: Expected Outcomes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107069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12C5521-BFAC-482B-9BAB-49BFDE52E5E8}" type="slidenum">
              <a:rPr lang="en-IN" smtClean="0"/>
              <a:pPr/>
              <a:t>16</a:t>
            </a:fld>
            <a:endParaRPr lang="en-IN"/>
          </a:p>
        </p:txBody>
      </p:sp>
    </p:spTree>
    <p:extLst>
      <p:ext uri="{BB962C8B-B14F-4D97-AF65-F5344CB8AC3E}">
        <p14:creationId xmlns:p14="http://schemas.microsoft.com/office/powerpoint/2010/main" val="2725895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7" name="AutoShape 2" descr="http://www.ecvet-projects.eu/images/BannerToolbox.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sp>
        <p:nvSpPr>
          <p:cNvPr id="5" name="Title 5"/>
          <p:cNvSpPr txBox="1">
            <a:spLocks/>
          </p:cNvSpPr>
          <p:nvPr/>
        </p:nvSpPr>
        <p:spPr>
          <a:xfrm>
            <a:off x="0" y="0"/>
            <a:ext cx="9144000" cy="715962"/>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chemeClr val="tx2">
                    <a:lumMod val="75000"/>
                  </a:schemeClr>
                </a:solidFill>
                <a:effectLst/>
                <a:uLnTx/>
                <a:uFillTx/>
                <a:latin typeface="+mj-lt"/>
                <a:cs typeface="Arial" pitchFamily="34" charset="0"/>
              </a:rPr>
              <a:t>Design of the workshop- Day 1</a:t>
            </a:r>
            <a:endParaRPr kumimoji="0" lang="en-US" sz="3200" b="0" i="0" u="none" strike="noStrike" kern="1200" cap="none" spc="0" normalizeH="0" baseline="0" noProof="0" dirty="0">
              <a:ln>
                <a:noFill/>
              </a:ln>
              <a:solidFill>
                <a:schemeClr val="tx2">
                  <a:lumMod val="75000"/>
                </a:schemeClr>
              </a:solidFill>
              <a:effectLst/>
              <a:uLnTx/>
              <a:uFillTx/>
              <a:latin typeface="+mj-lt"/>
              <a:ea typeface="+mj-ea"/>
              <a:cs typeface="+mj-cs"/>
            </a:endParaRPr>
          </a:p>
        </p:txBody>
      </p:sp>
      <p:graphicFrame>
        <p:nvGraphicFramePr>
          <p:cNvPr id="6" name="Content Placeholder 3"/>
          <p:cNvGraphicFramePr>
            <a:graphicFrameLocks/>
          </p:cNvGraphicFramePr>
          <p:nvPr>
            <p:extLst/>
          </p:nvPr>
        </p:nvGraphicFramePr>
        <p:xfrm>
          <a:off x="254793" y="869304"/>
          <a:ext cx="8634413" cy="5832566"/>
        </p:xfrm>
        <a:graphic>
          <a:graphicData uri="http://schemas.openxmlformats.org/drawingml/2006/table">
            <a:tbl>
              <a:tblPr firstRow="1" bandRow="1">
                <a:tableStyleId>{5C22544A-7EE6-4342-B048-85BDC9FD1C3A}</a:tableStyleId>
              </a:tblPr>
              <a:tblGrid>
                <a:gridCol w="1596278">
                  <a:extLst>
                    <a:ext uri="{9D8B030D-6E8A-4147-A177-3AD203B41FA5}">
                      <a16:colId xmlns="" xmlns:a16="http://schemas.microsoft.com/office/drawing/2014/main" val="20000"/>
                    </a:ext>
                  </a:extLst>
                </a:gridCol>
                <a:gridCol w="3627905">
                  <a:extLst>
                    <a:ext uri="{9D8B030D-6E8A-4147-A177-3AD203B41FA5}">
                      <a16:colId xmlns="" xmlns:a16="http://schemas.microsoft.com/office/drawing/2014/main" val="20001"/>
                    </a:ext>
                  </a:extLst>
                </a:gridCol>
                <a:gridCol w="1176617">
                  <a:extLst>
                    <a:ext uri="{9D8B030D-6E8A-4147-A177-3AD203B41FA5}">
                      <a16:colId xmlns="" xmlns:a16="http://schemas.microsoft.com/office/drawing/2014/main" val="20002"/>
                    </a:ext>
                  </a:extLst>
                </a:gridCol>
                <a:gridCol w="2233613">
                  <a:extLst>
                    <a:ext uri="{9D8B030D-6E8A-4147-A177-3AD203B41FA5}">
                      <a16:colId xmlns="" xmlns:a16="http://schemas.microsoft.com/office/drawing/2014/main" val="20003"/>
                    </a:ext>
                  </a:extLst>
                </a:gridCol>
              </a:tblGrid>
              <a:tr h="263033">
                <a:tc>
                  <a:txBody>
                    <a:bodyPr/>
                    <a:lstStyle/>
                    <a:p>
                      <a:r>
                        <a:rPr lang="en-US" sz="1200" dirty="0"/>
                        <a:t>Session</a:t>
                      </a:r>
                    </a:p>
                  </a:txBody>
                  <a:tcPr marL="91443" marR="91443" marT="45715" marB="45715"/>
                </a:tc>
                <a:tc>
                  <a:txBody>
                    <a:bodyPr/>
                    <a:lstStyle/>
                    <a:p>
                      <a:r>
                        <a:rPr lang="en-US" sz="1200" dirty="0"/>
                        <a:t>Session details</a:t>
                      </a:r>
                    </a:p>
                  </a:txBody>
                  <a:tcPr marL="91443" marR="91443" marT="45715" marB="45715"/>
                </a:tc>
                <a:tc>
                  <a:txBody>
                    <a:bodyPr/>
                    <a:lstStyle/>
                    <a:p>
                      <a:r>
                        <a:rPr lang="en-US" sz="1200" dirty="0"/>
                        <a:t>Methodology</a:t>
                      </a:r>
                      <a:r>
                        <a:rPr lang="en-US" sz="1200" baseline="0" dirty="0"/>
                        <a:t> </a:t>
                      </a:r>
                      <a:endParaRPr lang="en-US" sz="1200" dirty="0"/>
                    </a:p>
                  </a:txBody>
                  <a:tcPr marL="91443" marR="91443" marT="45715" marB="45715"/>
                </a:tc>
                <a:tc>
                  <a:txBody>
                    <a:bodyPr/>
                    <a:lstStyle/>
                    <a:p>
                      <a:r>
                        <a:rPr lang="en-US" sz="1200" dirty="0"/>
                        <a:t>Outcome</a:t>
                      </a:r>
                    </a:p>
                  </a:txBody>
                  <a:tcPr marL="91443" marR="91443" marT="45715" marB="45715"/>
                </a:tc>
                <a:extLst>
                  <a:ext uri="{0D108BD9-81ED-4DB2-BD59-A6C34878D82A}">
                    <a16:rowId xmlns="" xmlns:a16="http://schemas.microsoft.com/office/drawing/2014/main" val="10000"/>
                  </a:ext>
                </a:extLst>
              </a:tr>
              <a:tr h="421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Hello!</a:t>
                      </a:r>
                    </a:p>
                  </a:txBody>
                  <a:tcPr marL="91443" marR="91443" marT="45715" marB="45715"/>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Quick facilitator &amp; MLA intro followed by loosening exercises. Tight circles, Columbian hypnosis</a:t>
                      </a:r>
                    </a:p>
                  </a:txBody>
                  <a:tcPr marL="91443" marR="91443" marT="45715" marB="45715"/>
                </a:tc>
                <a:tc>
                  <a:txBody>
                    <a:bodyPr/>
                    <a:lstStyle/>
                    <a:p>
                      <a:pPr marL="0" algn="l" defTabSz="914400" rtl="0" eaLnBrk="1" latinLnBrk="0" hangingPunct="1">
                        <a:buFont typeface="Arial" pitchFamily="34" charset="0"/>
                        <a:buNone/>
                      </a:pPr>
                      <a:r>
                        <a:rPr kumimoji="0" lang="en-US" sz="1100" u="none" strike="noStrike" kern="1200" cap="none" normalizeH="0" baseline="0" dirty="0">
                          <a:ln>
                            <a:noFill/>
                          </a:ln>
                          <a:solidFill>
                            <a:schemeClr val="accent5">
                              <a:lumMod val="50000"/>
                            </a:schemeClr>
                          </a:solidFill>
                          <a:effectLst/>
                          <a:latin typeface="+mn-lt"/>
                          <a:ea typeface="+mn-ea"/>
                          <a:cs typeface="+mn-cs"/>
                        </a:rPr>
                        <a:t>Actor prep exercises</a:t>
                      </a:r>
                    </a:p>
                  </a:txBody>
                  <a:tcPr marL="91443" marR="91443" marT="45715" marB="45715"/>
                </a:tc>
                <a:tc>
                  <a:txBody>
                    <a:bodyPr/>
                    <a:lstStyle/>
                    <a:p>
                      <a:pPr indent="0" eaLnBrk="0" hangingPunct="0">
                        <a:buFontTx/>
                        <a:buNone/>
                        <a:tabLst>
                          <a:tab pos="457200" algn="r"/>
                          <a:tab pos="2636838" algn="ctr"/>
                          <a:tab pos="5273675" algn="r"/>
                        </a:tabLst>
                        <a:defRPr/>
                      </a:pPr>
                      <a:r>
                        <a:rPr kumimoji="0" lang="en-US" sz="1100" b="0" i="0" u="none" strike="noStrike" kern="1200" cap="none" normalizeH="0" baseline="0" dirty="0">
                          <a:ln>
                            <a:noFill/>
                          </a:ln>
                          <a:solidFill>
                            <a:schemeClr val="accent6">
                              <a:lumMod val="50000"/>
                            </a:schemeClr>
                          </a:solidFill>
                          <a:effectLst/>
                          <a:latin typeface="+mn-lt"/>
                          <a:ea typeface="ＭＳ Ｐゴシック" pitchFamily="-32" charset="-128"/>
                          <a:cs typeface="+mn-cs"/>
                        </a:rPr>
                        <a:t>Building rapport, space for safe sharing</a:t>
                      </a:r>
                    </a:p>
                  </a:txBody>
                  <a:tcPr marL="91443" marR="91443" marT="45715" marB="45715"/>
                </a:tc>
                <a:extLst>
                  <a:ext uri="{0D108BD9-81ED-4DB2-BD59-A6C34878D82A}">
                    <a16:rowId xmlns="" xmlns:a16="http://schemas.microsoft.com/office/drawing/2014/main" val="10001"/>
                  </a:ext>
                </a:extLst>
              </a:tr>
              <a:tr h="421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Brief encounters</a:t>
                      </a:r>
                    </a:p>
                  </a:txBody>
                  <a:tcPr marL="91443" marR="91443" marT="45715" marB="45715"/>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Building a dynamic learning environment by asking a series of questions leading to introspection</a:t>
                      </a:r>
                    </a:p>
                  </a:txBody>
                  <a:tcPr marL="91443" marR="91443" marT="45715" marB="45715"/>
                </a:tc>
                <a:tc>
                  <a:txBody>
                    <a:bodyPr/>
                    <a:lstStyle/>
                    <a:p>
                      <a:pPr marL="0" algn="l" defTabSz="914400" rtl="0" eaLnBrk="1" latinLnBrk="0" hangingPunct="1">
                        <a:buFont typeface="Arial" pitchFamily="34" charset="0"/>
                        <a:buNone/>
                      </a:pPr>
                      <a:r>
                        <a:rPr kumimoji="0" lang="en-US" sz="1100" u="none" strike="noStrike" kern="1200" cap="none" normalizeH="0" baseline="0" dirty="0">
                          <a:ln>
                            <a:noFill/>
                          </a:ln>
                          <a:solidFill>
                            <a:schemeClr val="accent5">
                              <a:lumMod val="50000"/>
                            </a:schemeClr>
                          </a:solidFill>
                          <a:effectLst/>
                          <a:latin typeface="+mn-lt"/>
                          <a:ea typeface="+mn-ea"/>
                          <a:cs typeface="+mn-cs"/>
                        </a:rPr>
                        <a:t>Group exercise</a:t>
                      </a:r>
                    </a:p>
                  </a:txBody>
                  <a:tcPr marL="91443" marR="91443" marT="45715" marB="45715"/>
                </a:tc>
                <a:tc>
                  <a:txBody>
                    <a:bodyPr/>
                    <a:lstStyle/>
                    <a:p>
                      <a:pPr indent="0" eaLnBrk="0" hangingPunct="0">
                        <a:buFontTx/>
                        <a:buNone/>
                        <a:tabLst>
                          <a:tab pos="457200" algn="r"/>
                          <a:tab pos="2636838" algn="ctr"/>
                          <a:tab pos="5273675" algn="r"/>
                        </a:tabLst>
                        <a:defRPr/>
                      </a:pPr>
                      <a:r>
                        <a:rPr kumimoji="0" lang="en-US" sz="1100" b="0" i="0" u="none" strike="noStrike" kern="1200" cap="none" normalizeH="0" baseline="0" dirty="0">
                          <a:ln>
                            <a:noFill/>
                          </a:ln>
                          <a:solidFill>
                            <a:schemeClr val="accent6">
                              <a:lumMod val="50000"/>
                            </a:schemeClr>
                          </a:solidFill>
                          <a:effectLst/>
                          <a:latin typeface="+mn-lt"/>
                          <a:ea typeface="ＭＳ Ｐゴシック" pitchFamily="-32" charset="-128"/>
                          <a:cs typeface="+mn-cs"/>
                        </a:rPr>
                        <a:t>Energized to make a difference</a:t>
                      </a:r>
                    </a:p>
                  </a:txBody>
                  <a:tcPr marL="91443" marR="91443" marT="45715" marB="45715"/>
                </a:tc>
                <a:extLst>
                  <a:ext uri="{0D108BD9-81ED-4DB2-BD59-A6C34878D82A}">
                    <a16:rowId xmlns="" xmlns:a16="http://schemas.microsoft.com/office/drawing/2014/main" val="10002"/>
                  </a:ext>
                </a:extLst>
              </a:tr>
              <a:tr h="2577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Context Setting </a:t>
                      </a:r>
                    </a:p>
                  </a:txBody>
                  <a:tcPr marL="91443" marR="91443" marT="45715" marB="45715"/>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Why we are here? Clarity on learning objectives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Purpose – Leading through change. Principles – the responsibility is yours. What it takes – INSIGHT,  INTIATE, INVOLVE, INSPIRE &amp; IMPROVISE. </a:t>
                      </a:r>
                    </a:p>
                  </a:txBody>
                  <a:tcPr marL="91443" marR="91443" marT="45715" marB="45715"/>
                </a:tc>
                <a:tc>
                  <a:txBody>
                    <a:bodyPr/>
                    <a:lstStyle/>
                    <a:p>
                      <a:pPr marL="0" algn="l" defTabSz="914400" rtl="0" eaLnBrk="1" latinLnBrk="0" hangingPunct="1">
                        <a:buFont typeface="Arial" pitchFamily="34" charset="0"/>
                        <a:buNone/>
                      </a:pPr>
                      <a:r>
                        <a:rPr kumimoji="0" lang="en-US" sz="1100" u="none" strike="noStrike" kern="1200" cap="none" normalizeH="0" baseline="0" dirty="0">
                          <a:ln>
                            <a:noFill/>
                          </a:ln>
                          <a:solidFill>
                            <a:schemeClr val="accent5">
                              <a:lumMod val="50000"/>
                            </a:schemeClr>
                          </a:solidFill>
                          <a:effectLst/>
                          <a:latin typeface="+mn-lt"/>
                          <a:ea typeface="+mn-ea"/>
                          <a:cs typeface="+mn-cs"/>
                        </a:rPr>
                        <a:t>Facilitator led discussion</a:t>
                      </a:r>
                    </a:p>
                  </a:txBody>
                  <a:tcPr marL="91443" marR="91443" marT="45715" marB="45715"/>
                </a:tc>
                <a:tc>
                  <a:txBody>
                    <a:bodyPr/>
                    <a:lstStyle/>
                    <a:p>
                      <a:pPr indent="0" eaLnBrk="0" hangingPunct="0">
                        <a:buFontTx/>
                        <a:buNone/>
                        <a:tabLst>
                          <a:tab pos="457200" algn="r"/>
                          <a:tab pos="2636838" algn="ctr"/>
                          <a:tab pos="5273675" algn="r"/>
                        </a:tabLst>
                        <a:defRPr/>
                      </a:pPr>
                      <a:r>
                        <a:rPr kumimoji="0" lang="en-US" sz="1100" b="0" i="0" u="none" strike="noStrike" kern="1200" cap="none" normalizeH="0" baseline="0" dirty="0">
                          <a:ln>
                            <a:noFill/>
                          </a:ln>
                          <a:solidFill>
                            <a:schemeClr val="accent6">
                              <a:lumMod val="50000"/>
                            </a:schemeClr>
                          </a:solidFill>
                          <a:effectLst/>
                          <a:latin typeface="+mn-lt"/>
                          <a:ea typeface="ＭＳ Ｐゴシック" pitchFamily="-32" charset="-128"/>
                          <a:cs typeface="+mn-cs"/>
                        </a:rPr>
                        <a:t>Clarity on the workshop</a:t>
                      </a:r>
                    </a:p>
                  </a:txBody>
                  <a:tcPr marL="91443" marR="91443" marT="45715" marB="45715"/>
                </a:tc>
                <a:extLst>
                  <a:ext uri="{0D108BD9-81ED-4DB2-BD59-A6C34878D82A}">
                    <a16:rowId xmlns="" xmlns:a16="http://schemas.microsoft.com/office/drawing/2014/main" val="10003"/>
                  </a:ext>
                </a:extLst>
              </a:tr>
              <a:tr h="1938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Tea Break</a:t>
                      </a:r>
                    </a:p>
                  </a:txBody>
                  <a:tcPr marL="91443" marR="91443" marT="45715" marB="45715">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solidFill>
                      <a:srgbClr val="00B0F0"/>
                    </a:solidFill>
                  </a:tcPr>
                </a:tc>
                <a:tc>
                  <a:txBody>
                    <a:bodyPr/>
                    <a:lstStyle/>
                    <a:p>
                      <a:pPr marL="0" algn="l" defTabSz="914400" rtl="0" eaLnBrk="1" latinLnBrk="0" hangingPunct="1">
                        <a:buFont typeface="Arial" pitchFamily="34" charset="0"/>
                        <a:buNone/>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solidFill>
                      <a:srgbClr val="00B0F0"/>
                    </a:solidFill>
                  </a:tcPr>
                </a:tc>
                <a:tc>
                  <a:txBody>
                    <a:bodyPr/>
                    <a:lstStyle/>
                    <a:p>
                      <a:pPr indent="228600" eaLnBrk="0" hangingPunct="0">
                        <a:buFontTx/>
                        <a:buNone/>
                        <a:tabLst>
                          <a:tab pos="457200" algn="r"/>
                          <a:tab pos="2636838" algn="ctr"/>
                          <a:tab pos="5273675" algn="r"/>
                        </a:tabLst>
                        <a:defRPr/>
                      </a:pPr>
                      <a:endParaRPr kumimoji="0" lang="en-US" sz="1100" b="0" u="none" strike="noStrike" kern="1200" cap="none" normalizeH="0" baseline="0" dirty="0">
                        <a:ln>
                          <a:noFill/>
                        </a:ln>
                        <a:solidFill>
                          <a:schemeClr val="accent6">
                            <a:lumMod val="50000"/>
                          </a:schemeClr>
                        </a:solidFill>
                        <a:effectLst/>
                        <a:latin typeface="+mn-lt"/>
                        <a:ea typeface="+mn-ea"/>
                        <a:cs typeface="+mn-cs"/>
                      </a:endParaRPr>
                    </a:p>
                  </a:txBody>
                  <a:tcPr marL="91443" marR="91443" marT="45715" marB="45715">
                    <a:solidFill>
                      <a:srgbClr val="00B0F0"/>
                    </a:solidFill>
                  </a:tcPr>
                </a:tc>
                <a:extLst>
                  <a:ext uri="{0D108BD9-81ED-4DB2-BD59-A6C34878D82A}">
                    <a16:rowId xmlns="" xmlns:a16="http://schemas.microsoft.com/office/drawing/2014/main" val="10004"/>
                  </a:ext>
                </a:extLst>
              </a:tr>
              <a:tr h="894866">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INSIGHT SELF - Business Transformation Scenes</a:t>
                      </a:r>
                    </a:p>
                  </a:txBody>
                  <a:tcPr/>
                </a:tc>
                <a:tc>
                  <a:txBody>
                    <a:bodyPr/>
                    <a:lstStyle/>
                    <a:p>
                      <a:pPr marL="0" indent="0" algn="just">
                        <a:buFont typeface="Arial" pitchFamily="34" charset="0"/>
                        <a:buNone/>
                      </a:pPr>
                      <a:r>
                        <a:rPr kumimoji="0" lang="en-US" sz="1100" u="none" strike="noStrike" kern="1200" cap="none" normalizeH="0" baseline="0" dirty="0">
                          <a:ln>
                            <a:noFill/>
                          </a:ln>
                          <a:solidFill>
                            <a:schemeClr val="accent5">
                              <a:lumMod val="50000"/>
                            </a:schemeClr>
                          </a:solidFill>
                          <a:effectLst/>
                          <a:latin typeface="+mn-lt"/>
                          <a:ea typeface="+mn-ea"/>
                          <a:cs typeface="+mn-cs"/>
                        </a:rPr>
                        <a:t>Assessment of current  business situation, viewed from a creative perspective of each participant.</a:t>
                      </a:r>
                    </a:p>
                    <a:p>
                      <a:pPr marL="0" indent="0" algn="just">
                        <a:buFont typeface="Arial" pitchFamily="34" charset="0"/>
                        <a:buNone/>
                      </a:pPr>
                      <a:r>
                        <a:rPr kumimoji="0" lang="en-US" sz="1100" u="none" strike="noStrike" kern="1200" cap="none" normalizeH="0" baseline="0" dirty="0">
                          <a:ln>
                            <a:noFill/>
                          </a:ln>
                          <a:solidFill>
                            <a:schemeClr val="accent5">
                              <a:lumMod val="50000"/>
                            </a:schemeClr>
                          </a:solidFill>
                          <a:effectLst/>
                          <a:latin typeface="+mn-lt"/>
                          <a:ea typeface="+mn-ea"/>
                          <a:cs typeface="+mn-cs"/>
                        </a:rPr>
                        <a:t>A chance for each person to tackle a tricky situation in the business and change it. Each participant gets support from the fellow participants for the change.</a:t>
                      </a:r>
                    </a:p>
                  </a:txBody>
                  <a:tcPr/>
                </a:tc>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An Inspiring group exercise.</a:t>
                      </a:r>
                    </a:p>
                  </a:txBody>
                  <a:tcPr/>
                </a:tc>
                <a:tc>
                  <a:txBody>
                    <a:bodyPr/>
                    <a:lstStyle/>
                    <a:p>
                      <a:pPr indent="228600" eaLnBrk="0" fontAlgn="auto" hangingPunct="0">
                        <a:spcBef>
                          <a:spcPts val="0"/>
                        </a:spcBef>
                        <a:spcAft>
                          <a:spcPts val="0"/>
                        </a:spcAft>
                        <a:tabLst>
                          <a:tab pos="457200" algn="r"/>
                          <a:tab pos="2636838" algn="ctr"/>
                          <a:tab pos="5273675" algn="r"/>
                        </a:tabLst>
                        <a:defRPr/>
                      </a:pPr>
                      <a:r>
                        <a:rPr lang="en-GB" sz="1100" b="0" kern="1200" dirty="0">
                          <a:solidFill>
                            <a:schemeClr val="accent6">
                              <a:lumMod val="50000"/>
                            </a:schemeClr>
                          </a:solidFill>
                          <a:latin typeface="+mn-lt"/>
                          <a:ea typeface="Times New Roman" pitchFamily="18" charset="0"/>
                          <a:cs typeface="Arial" pitchFamily="34" charset="0"/>
                        </a:rPr>
                        <a:t>Aware &amp; ready for the change</a:t>
                      </a:r>
                    </a:p>
                    <a:p>
                      <a:pPr indent="228600" eaLnBrk="0" fontAlgn="auto" hangingPunct="0">
                        <a:spcBef>
                          <a:spcPts val="0"/>
                        </a:spcBef>
                        <a:spcAft>
                          <a:spcPts val="0"/>
                        </a:spcAft>
                        <a:tabLst>
                          <a:tab pos="457200" algn="r"/>
                          <a:tab pos="2636838" algn="ctr"/>
                          <a:tab pos="5273675" algn="r"/>
                        </a:tabLst>
                        <a:defRPr/>
                      </a:pPr>
                      <a:r>
                        <a:rPr lang="en-GB" sz="1100" b="0" kern="1200" dirty="0">
                          <a:solidFill>
                            <a:schemeClr val="accent6">
                              <a:lumMod val="50000"/>
                            </a:schemeClr>
                          </a:solidFill>
                          <a:latin typeface="+mn-lt"/>
                          <a:ea typeface="Times New Roman" pitchFamily="18" charset="0"/>
                          <a:cs typeface="Arial" pitchFamily="34" charset="0"/>
                        </a:rPr>
                        <a:t>Excited about the new opportunities</a:t>
                      </a:r>
                    </a:p>
                  </a:txBody>
                  <a:tcPr marL="91443" marR="91443" marT="45715" marB="45715"/>
                </a:tc>
                <a:extLst>
                  <a:ext uri="{0D108BD9-81ED-4DB2-BD59-A6C34878D82A}">
                    <a16:rowId xmlns="" xmlns:a16="http://schemas.microsoft.com/office/drawing/2014/main" val="10005"/>
                  </a:ext>
                </a:extLst>
              </a:tr>
              <a:tr h="765993">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INSIGHT OTHERS – Seeing the potential</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Leading by looking at the invisibles in a person. Looking beyond our perceptions &amp; judgments about people to find their real potential and then helping them develop that. Napoleon slide. </a:t>
                      </a:r>
                    </a:p>
                  </a:txBody>
                  <a:tcPr marL="91443" marR="91443" marT="45715" marB="45715"/>
                </a:tc>
                <a:tc>
                  <a:txBody>
                    <a:bodyPr/>
                    <a:lstStyle/>
                    <a:p>
                      <a:pPr marL="0" algn="l" defTabSz="914400" rtl="0" eaLnBrk="1" latinLnBrk="0" hangingPunct="1">
                        <a:buFont typeface="Arial" pitchFamily="34" charset="0"/>
                        <a:buNone/>
                      </a:pPr>
                      <a:r>
                        <a:rPr kumimoji="0" lang="en-US" sz="1100" u="none" strike="noStrike" kern="1200" cap="none" normalizeH="0" baseline="0" dirty="0">
                          <a:ln>
                            <a:noFill/>
                          </a:ln>
                          <a:solidFill>
                            <a:schemeClr val="accent5">
                              <a:lumMod val="50000"/>
                            </a:schemeClr>
                          </a:solidFill>
                          <a:effectLst/>
                          <a:latin typeface="+mn-lt"/>
                          <a:ea typeface="+mn-ea"/>
                          <a:cs typeface="+mn-cs"/>
                        </a:rPr>
                        <a:t>Facilitator led exercise. Participant work.</a:t>
                      </a:r>
                    </a:p>
                  </a:txBody>
                  <a:tcPr marL="91443" marR="91443" marT="45715" marB="45715"/>
                </a:tc>
                <a:tc>
                  <a:txBody>
                    <a:bodyPr/>
                    <a:lstStyle/>
                    <a:p>
                      <a:pPr marL="0" marR="0" indent="0" algn="l" defTabSz="914400" rtl="0" eaLnBrk="0" fontAlgn="auto" latinLnBrk="0" hangingPunct="0">
                        <a:lnSpc>
                          <a:spcPct val="100000"/>
                        </a:lnSpc>
                        <a:spcBef>
                          <a:spcPts val="0"/>
                        </a:spcBef>
                        <a:spcAft>
                          <a:spcPts val="0"/>
                        </a:spcAft>
                        <a:buClrTx/>
                        <a:buSzTx/>
                        <a:buFontTx/>
                        <a:buNone/>
                        <a:tabLst>
                          <a:tab pos="457200" algn="r"/>
                          <a:tab pos="2636838" algn="ctr"/>
                          <a:tab pos="5273675" algn="r"/>
                        </a:tabLst>
                        <a:defRPr/>
                      </a:pPr>
                      <a:r>
                        <a:rPr lang="en-GB" sz="1100" b="0" dirty="0">
                          <a:solidFill>
                            <a:schemeClr val="accent6">
                              <a:lumMod val="50000"/>
                            </a:schemeClr>
                          </a:solidFill>
                          <a:latin typeface="+mn-lt"/>
                          <a:ea typeface="Times New Roman" pitchFamily="18" charset="0"/>
                          <a:cs typeface="Arial" pitchFamily="34" charset="0"/>
                        </a:rPr>
                        <a:t>Responsible for growth of my people</a:t>
                      </a:r>
                    </a:p>
                  </a:txBody>
                  <a:tcPr marL="91443" marR="91443" marT="45715" marB="45715"/>
                </a:tc>
                <a:extLst>
                  <a:ext uri="{0D108BD9-81ED-4DB2-BD59-A6C34878D82A}">
                    <a16:rowId xmlns="" xmlns:a16="http://schemas.microsoft.com/office/drawing/2014/main" val="10006"/>
                  </a:ext>
                </a:extLst>
              </a:tr>
              <a:tr h="220313">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Lunch</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solidFill>
                      <a:srgbClr val="00B0F0"/>
                    </a:solidFill>
                  </a:tcPr>
                </a:tc>
                <a:tc>
                  <a:txBody>
                    <a:bodyPr/>
                    <a:lstStyle/>
                    <a:p>
                      <a:pPr marL="0" algn="l" defTabSz="914400" rtl="0" eaLnBrk="1" latinLnBrk="0" hangingPunct="1">
                        <a:buFont typeface="Arial" pitchFamily="34" charset="0"/>
                        <a:buNone/>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solidFill>
                      <a:srgbClr val="00B0F0"/>
                    </a:solidFill>
                  </a:tcPr>
                </a:tc>
                <a:tc>
                  <a:txBody>
                    <a:bodyPr/>
                    <a:lstStyle/>
                    <a:p>
                      <a:pPr marL="0" indent="0" eaLnBrk="0" hangingPunct="0">
                        <a:buFontTx/>
                        <a:buNone/>
                        <a:tabLst>
                          <a:tab pos="457200" algn="r"/>
                          <a:tab pos="2636838" algn="ctr"/>
                          <a:tab pos="5273675" algn="r"/>
                        </a:tabLst>
                        <a:defRPr/>
                      </a:pPr>
                      <a:endParaRPr lang="en-GB" sz="1100" b="0" kern="1200" dirty="0">
                        <a:solidFill>
                          <a:schemeClr val="accent6">
                            <a:lumMod val="50000"/>
                          </a:schemeClr>
                        </a:solidFill>
                        <a:latin typeface="+mn-lt"/>
                        <a:ea typeface="+mn-ea"/>
                        <a:cs typeface="Arial" pitchFamily="34" charset="0"/>
                      </a:endParaRPr>
                    </a:p>
                  </a:txBody>
                  <a:tcPr marL="91443" marR="91443" marT="45715" marB="45715">
                    <a:solidFill>
                      <a:srgbClr val="00B0F0"/>
                    </a:solidFill>
                  </a:tcPr>
                </a:tc>
                <a:extLst>
                  <a:ext uri="{0D108BD9-81ED-4DB2-BD59-A6C34878D82A}">
                    <a16:rowId xmlns="" xmlns:a16="http://schemas.microsoft.com/office/drawing/2014/main" val="10007"/>
                  </a:ext>
                </a:extLst>
              </a:tr>
              <a:tr h="570833">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Getting ready</a:t>
                      </a:r>
                    </a:p>
                  </a:txBody>
                  <a:tcPr/>
                </a:tc>
                <a:tc gridSpan="2">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Leaders work in groups to define INTIATE, INVOLVE, INSPIRE &amp; IMPROVISE.  They create actionable behaviors around each and work on creating theatre.</a:t>
                      </a:r>
                    </a:p>
                  </a:txBody>
                  <a:tcPr marL="91443" marR="91443" marT="45715" marB="45715"/>
                </a:tc>
                <a:tc hMerge="1">
                  <a:txBody>
                    <a:bodyPr/>
                    <a:lstStyle/>
                    <a:p>
                      <a:pPr marL="0" algn="l" defTabSz="914400" rtl="0" eaLnBrk="1" latinLnBrk="0" hangingPunct="1">
                        <a:buFont typeface="Arial" pitchFamily="34" charset="0"/>
                        <a:buNone/>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tc>
                <a:tc>
                  <a:txBody>
                    <a:bodyPr/>
                    <a:lstStyle/>
                    <a:p>
                      <a:pPr marL="0" indent="0" eaLnBrk="0" hangingPunct="0">
                        <a:buFontTx/>
                        <a:buNone/>
                        <a:tabLst>
                          <a:tab pos="457200" algn="r"/>
                          <a:tab pos="2636838" algn="ctr"/>
                          <a:tab pos="5273675" algn="r"/>
                        </a:tabLst>
                        <a:defRPr/>
                      </a:pPr>
                      <a:r>
                        <a:rPr lang="en-GB" sz="1100" b="0" kern="1200" dirty="0">
                          <a:solidFill>
                            <a:schemeClr val="accent6">
                              <a:lumMod val="50000"/>
                            </a:schemeClr>
                          </a:solidFill>
                          <a:latin typeface="+mn-lt"/>
                          <a:ea typeface="+mn-ea"/>
                          <a:cs typeface="Arial" pitchFamily="34" charset="0"/>
                        </a:rPr>
                        <a:t>Theatre prep</a:t>
                      </a:r>
                    </a:p>
                  </a:txBody>
                  <a:tcPr marL="91443" marR="91443" marT="45715" marB="45715"/>
                </a:tc>
                <a:extLst>
                  <a:ext uri="{0D108BD9-81ED-4DB2-BD59-A6C34878D82A}">
                    <a16:rowId xmlns="" xmlns:a16="http://schemas.microsoft.com/office/drawing/2014/main" val="10008"/>
                  </a:ext>
                </a:extLst>
              </a:tr>
              <a:tr h="232934">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Tea Break</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solidFill>
                      <a:srgbClr val="00B0F0"/>
                    </a:solidFill>
                  </a:tcPr>
                </a:tc>
                <a:tc>
                  <a:txBody>
                    <a:bodyPr/>
                    <a:lstStyle/>
                    <a:p>
                      <a:pPr marL="0" algn="l" defTabSz="914400" rtl="0" eaLnBrk="1" latinLnBrk="0" hangingPunct="1">
                        <a:buFont typeface="Arial" pitchFamily="34" charset="0"/>
                        <a:buNone/>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solidFill>
                      <a:srgbClr val="00B0F0"/>
                    </a:solidFill>
                  </a:tcPr>
                </a:tc>
                <a:tc>
                  <a:txBody>
                    <a:bodyPr/>
                    <a:lstStyle/>
                    <a:p>
                      <a:pPr marL="0" indent="0" eaLnBrk="0" hangingPunct="0">
                        <a:buFontTx/>
                        <a:buNone/>
                        <a:tabLst>
                          <a:tab pos="457200" algn="r"/>
                          <a:tab pos="2636838" algn="ctr"/>
                          <a:tab pos="5273675" algn="r"/>
                        </a:tabLst>
                        <a:defRPr/>
                      </a:pPr>
                      <a:endParaRPr lang="en-GB" sz="1100" b="0" kern="1200" dirty="0">
                        <a:solidFill>
                          <a:schemeClr val="accent6">
                            <a:lumMod val="50000"/>
                          </a:schemeClr>
                        </a:solidFill>
                        <a:latin typeface="+mn-lt"/>
                        <a:ea typeface="+mn-ea"/>
                        <a:cs typeface="Arial" pitchFamily="34" charset="0"/>
                      </a:endParaRPr>
                    </a:p>
                  </a:txBody>
                  <a:tcPr marL="91443" marR="91443" marT="45715" marB="45715">
                    <a:solidFill>
                      <a:srgbClr val="00B0F0"/>
                    </a:solidFill>
                  </a:tcPr>
                </a:tc>
                <a:extLst>
                  <a:ext uri="{0D108BD9-81ED-4DB2-BD59-A6C34878D82A}">
                    <a16:rowId xmlns="" xmlns:a16="http://schemas.microsoft.com/office/drawing/2014/main" val="10009"/>
                  </a:ext>
                </a:extLst>
              </a:tr>
              <a:tr h="579120">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INITIATE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Theatre from INITIATE Team.</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What stops us from initiating?</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Victim </a:t>
                      </a:r>
                      <a:r>
                        <a:rPr kumimoji="0" lang="en-US" sz="1100" u="none" strike="noStrike" kern="1200" cap="none" normalizeH="0" baseline="0" dirty="0" err="1">
                          <a:ln>
                            <a:noFill/>
                          </a:ln>
                          <a:solidFill>
                            <a:schemeClr val="accent5">
                              <a:lumMod val="50000"/>
                            </a:schemeClr>
                          </a:solidFill>
                          <a:effectLst/>
                          <a:latin typeface="+mn-lt"/>
                          <a:ea typeface="+mn-ea"/>
                          <a:cs typeface="+mn-cs"/>
                        </a:rPr>
                        <a:t>Vs</a:t>
                      </a:r>
                      <a:r>
                        <a:rPr kumimoji="0" lang="en-US" sz="1100" u="none" strike="noStrike" kern="1200" cap="none" normalizeH="0" baseline="0" dirty="0">
                          <a:ln>
                            <a:noFill/>
                          </a:ln>
                          <a:solidFill>
                            <a:schemeClr val="accent5">
                              <a:lumMod val="50000"/>
                            </a:schemeClr>
                          </a:solidFill>
                          <a:effectLst/>
                          <a:latin typeface="+mn-lt"/>
                          <a:ea typeface="+mn-ea"/>
                          <a:cs typeface="+mn-cs"/>
                        </a:rPr>
                        <a:t> Observers </a:t>
                      </a:r>
                      <a:r>
                        <a:rPr kumimoji="0" lang="en-US" sz="1100" u="none" strike="noStrike" kern="1200" cap="none" normalizeH="0" baseline="0" dirty="0" err="1">
                          <a:ln>
                            <a:noFill/>
                          </a:ln>
                          <a:solidFill>
                            <a:schemeClr val="accent5">
                              <a:lumMod val="50000"/>
                            </a:schemeClr>
                          </a:solidFill>
                          <a:effectLst/>
                          <a:latin typeface="+mn-lt"/>
                          <a:ea typeface="+mn-ea"/>
                          <a:cs typeface="+mn-cs"/>
                        </a:rPr>
                        <a:t>Vs</a:t>
                      </a:r>
                      <a:r>
                        <a:rPr kumimoji="0" lang="en-US" sz="1100" u="none" strike="noStrike" kern="1200" cap="none" normalizeH="0" baseline="0" dirty="0">
                          <a:ln>
                            <a:noFill/>
                          </a:ln>
                          <a:solidFill>
                            <a:schemeClr val="accent5">
                              <a:lumMod val="50000"/>
                            </a:schemeClr>
                          </a:solidFill>
                          <a:effectLst/>
                          <a:latin typeface="+mn-lt"/>
                          <a:ea typeface="+mn-ea"/>
                          <a:cs typeface="+mn-cs"/>
                        </a:rPr>
                        <a:t> Chooser - The pillow fight</a:t>
                      </a:r>
                    </a:p>
                  </a:txBody>
                  <a:tcPr marL="91443" marR="91443" marT="45715" marB="45715"/>
                </a:tc>
                <a:tc>
                  <a:txBody>
                    <a:bodyPr/>
                    <a:lstStyle/>
                    <a:p>
                      <a:pPr marL="0" algn="l" defTabSz="914400" rtl="0" eaLnBrk="1" latinLnBrk="0" hangingPunct="1">
                        <a:buFont typeface="Arial" pitchFamily="34" charset="0"/>
                        <a:buNone/>
                      </a:pPr>
                      <a:r>
                        <a:rPr kumimoji="0" lang="en-US" sz="1100" u="none" strike="noStrike" kern="1200" cap="none" normalizeH="0" baseline="0" dirty="0" err="1">
                          <a:ln>
                            <a:noFill/>
                          </a:ln>
                          <a:solidFill>
                            <a:schemeClr val="accent5">
                              <a:lumMod val="50000"/>
                            </a:schemeClr>
                          </a:solidFill>
                          <a:effectLst/>
                          <a:latin typeface="+mn-lt"/>
                          <a:ea typeface="+mn-ea"/>
                          <a:cs typeface="+mn-cs"/>
                        </a:rPr>
                        <a:t>Froum</a:t>
                      </a:r>
                      <a:r>
                        <a:rPr kumimoji="0" lang="en-US" sz="1100" u="none" strike="noStrike" kern="1200" cap="none" normalizeH="0" baseline="0" dirty="0">
                          <a:ln>
                            <a:noFill/>
                          </a:ln>
                          <a:solidFill>
                            <a:schemeClr val="accent5">
                              <a:lumMod val="50000"/>
                            </a:schemeClr>
                          </a:solidFill>
                          <a:effectLst/>
                          <a:latin typeface="+mn-lt"/>
                          <a:ea typeface="+mn-ea"/>
                          <a:cs typeface="+mn-cs"/>
                        </a:rPr>
                        <a:t> theatre, Discussion &amp; Psychodrama </a:t>
                      </a:r>
                    </a:p>
                  </a:txBody>
                  <a:tcPr marL="91443" marR="91443" marT="45715" marB="45715"/>
                </a:tc>
                <a:tc>
                  <a:txBody>
                    <a:bodyPr/>
                    <a:lstStyle/>
                    <a:p>
                      <a:pPr marL="0" marR="0" indent="228600" algn="l" defTabSz="914400" rtl="0" eaLnBrk="0" fontAlgn="auto" latinLnBrk="0" hangingPunct="0">
                        <a:lnSpc>
                          <a:spcPct val="100000"/>
                        </a:lnSpc>
                        <a:spcBef>
                          <a:spcPts val="0"/>
                        </a:spcBef>
                        <a:spcAft>
                          <a:spcPts val="0"/>
                        </a:spcAft>
                        <a:buClrTx/>
                        <a:buSzTx/>
                        <a:buFontTx/>
                        <a:buNone/>
                        <a:tabLst>
                          <a:tab pos="457200" algn="r"/>
                          <a:tab pos="2636838" algn="ctr"/>
                          <a:tab pos="5273675" algn="r"/>
                        </a:tabLst>
                        <a:defRPr/>
                      </a:pPr>
                      <a:r>
                        <a:rPr lang="en-GB" sz="1100" b="0" i="0" kern="1200" dirty="0">
                          <a:solidFill>
                            <a:schemeClr val="accent6">
                              <a:lumMod val="50000"/>
                            </a:schemeClr>
                          </a:solidFill>
                          <a:latin typeface="+mn-lt"/>
                          <a:ea typeface="+mn-ea"/>
                          <a:cs typeface="+mn-cs"/>
                        </a:rPr>
                        <a:t>Take ownership and be flexible to change.</a:t>
                      </a:r>
                      <a:r>
                        <a:rPr lang="en-GB" sz="1100" b="0" kern="1200" dirty="0">
                          <a:solidFill>
                            <a:schemeClr val="accent6">
                              <a:lumMod val="50000"/>
                            </a:schemeClr>
                          </a:solidFill>
                          <a:latin typeface="+mn-lt"/>
                          <a:ea typeface="Times New Roman" pitchFamily="18" charset="0"/>
                          <a:cs typeface="Arial" pitchFamily="34" charset="0"/>
                        </a:rPr>
                        <a:t>– look at the opportunities coming my way</a:t>
                      </a:r>
                    </a:p>
                  </a:txBody>
                  <a:tcPr marL="91443" marR="91443" marT="45715" marB="45715"/>
                </a:tc>
                <a:extLst>
                  <a:ext uri="{0D108BD9-81ED-4DB2-BD59-A6C34878D82A}">
                    <a16:rowId xmlns="" xmlns:a16="http://schemas.microsoft.com/office/drawing/2014/main" val="10010"/>
                  </a:ext>
                </a:extLst>
              </a:tr>
              <a:tr h="304800">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Homework</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Overnight homework on inspiration</a:t>
                      </a:r>
                    </a:p>
                  </a:txBody>
                  <a:tcPr marL="91443" marR="91443" marT="45715" marB="45715"/>
                </a:tc>
                <a:tc>
                  <a:txBody>
                    <a:bodyPr/>
                    <a:lstStyle/>
                    <a:p>
                      <a:pPr marL="0" algn="l" defTabSz="914400" rtl="0" eaLnBrk="1" latinLnBrk="0" hangingPunct="1">
                        <a:buFont typeface="Arial" pitchFamily="34" charset="0"/>
                        <a:buNone/>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tc>
                <a:tc>
                  <a:txBody>
                    <a:bodyPr/>
                    <a:lstStyle/>
                    <a:p>
                      <a:pPr marL="0" indent="0" eaLnBrk="0" hangingPunct="0">
                        <a:buFontTx/>
                        <a:buNone/>
                        <a:tabLst>
                          <a:tab pos="457200" algn="r"/>
                          <a:tab pos="2636838" algn="ctr"/>
                          <a:tab pos="5273675" algn="r"/>
                        </a:tabLst>
                        <a:defRPr/>
                      </a:pPr>
                      <a:endParaRPr lang="en-GB" sz="1100" kern="1200" dirty="0">
                        <a:solidFill>
                          <a:schemeClr val="accent1">
                            <a:lumMod val="75000"/>
                          </a:schemeClr>
                        </a:solidFill>
                        <a:latin typeface="+mn-lt"/>
                        <a:ea typeface="+mn-ea"/>
                        <a:cs typeface="Arial" pitchFamily="34" charset="0"/>
                      </a:endParaRPr>
                    </a:p>
                  </a:txBody>
                  <a:tcPr marL="91443" marR="91443" marT="45715" marB="45715"/>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3152095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7" name="AutoShape 2" descr="http://www.ecvet-projects.eu/images/BannerToolbox.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sp>
        <p:nvSpPr>
          <p:cNvPr id="5" name="Title 5"/>
          <p:cNvSpPr txBox="1">
            <a:spLocks/>
          </p:cNvSpPr>
          <p:nvPr/>
        </p:nvSpPr>
        <p:spPr>
          <a:xfrm>
            <a:off x="0" y="0"/>
            <a:ext cx="9144000" cy="715962"/>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chemeClr val="tx2">
                    <a:lumMod val="75000"/>
                  </a:schemeClr>
                </a:solidFill>
                <a:effectLst/>
                <a:uLnTx/>
                <a:uFillTx/>
                <a:latin typeface="+mj-lt"/>
                <a:cs typeface="Arial" pitchFamily="34" charset="0"/>
              </a:rPr>
              <a:t>Design of the workshop- Day 1</a:t>
            </a:r>
            <a:endParaRPr kumimoji="0" lang="en-US" sz="3200" b="0" i="0" u="none" strike="noStrike" kern="1200" cap="none" spc="0" normalizeH="0" baseline="0" noProof="0" dirty="0">
              <a:ln>
                <a:noFill/>
              </a:ln>
              <a:solidFill>
                <a:schemeClr val="tx2">
                  <a:lumMod val="75000"/>
                </a:schemeClr>
              </a:solidFill>
              <a:effectLst/>
              <a:uLnTx/>
              <a:uFillTx/>
              <a:latin typeface="+mj-lt"/>
              <a:ea typeface="+mj-ea"/>
              <a:cs typeface="Arial" panose="020B0604020202020204" pitchFamily="34" charset="0"/>
            </a:endParaRPr>
          </a:p>
        </p:txBody>
      </p:sp>
      <p:graphicFrame>
        <p:nvGraphicFramePr>
          <p:cNvPr id="6" name="Content Placeholder 3"/>
          <p:cNvGraphicFramePr>
            <a:graphicFrameLocks/>
          </p:cNvGraphicFramePr>
          <p:nvPr>
            <p:extLst/>
          </p:nvPr>
        </p:nvGraphicFramePr>
        <p:xfrm>
          <a:off x="155575" y="860425"/>
          <a:ext cx="8634413" cy="5886633"/>
        </p:xfrm>
        <a:graphic>
          <a:graphicData uri="http://schemas.openxmlformats.org/drawingml/2006/table">
            <a:tbl>
              <a:tblPr firstRow="1" bandRow="1">
                <a:tableStyleId>{5C22544A-7EE6-4342-B048-85BDC9FD1C3A}</a:tableStyleId>
              </a:tblPr>
              <a:tblGrid>
                <a:gridCol w="1596278">
                  <a:extLst>
                    <a:ext uri="{9D8B030D-6E8A-4147-A177-3AD203B41FA5}">
                      <a16:colId xmlns="" xmlns:a16="http://schemas.microsoft.com/office/drawing/2014/main" val="20000"/>
                    </a:ext>
                  </a:extLst>
                </a:gridCol>
                <a:gridCol w="3627905">
                  <a:extLst>
                    <a:ext uri="{9D8B030D-6E8A-4147-A177-3AD203B41FA5}">
                      <a16:colId xmlns="" xmlns:a16="http://schemas.microsoft.com/office/drawing/2014/main" val="20001"/>
                    </a:ext>
                  </a:extLst>
                </a:gridCol>
                <a:gridCol w="1268490">
                  <a:extLst>
                    <a:ext uri="{9D8B030D-6E8A-4147-A177-3AD203B41FA5}">
                      <a16:colId xmlns="" xmlns:a16="http://schemas.microsoft.com/office/drawing/2014/main" val="20002"/>
                    </a:ext>
                  </a:extLst>
                </a:gridCol>
                <a:gridCol w="2141740">
                  <a:extLst>
                    <a:ext uri="{9D8B030D-6E8A-4147-A177-3AD203B41FA5}">
                      <a16:colId xmlns="" xmlns:a16="http://schemas.microsoft.com/office/drawing/2014/main" val="20003"/>
                    </a:ext>
                  </a:extLst>
                </a:gridCol>
              </a:tblGrid>
              <a:tr h="263033">
                <a:tc>
                  <a:txBody>
                    <a:bodyPr/>
                    <a:lstStyle/>
                    <a:p>
                      <a:r>
                        <a:rPr lang="en-US" sz="1200" dirty="0"/>
                        <a:t>Session</a:t>
                      </a:r>
                    </a:p>
                  </a:txBody>
                  <a:tcPr marL="91443" marR="91443" marT="45715" marB="45715"/>
                </a:tc>
                <a:tc>
                  <a:txBody>
                    <a:bodyPr/>
                    <a:lstStyle/>
                    <a:p>
                      <a:r>
                        <a:rPr lang="en-US" sz="1200" dirty="0"/>
                        <a:t>Session details</a:t>
                      </a:r>
                    </a:p>
                  </a:txBody>
                  <a:tcPr marL="91443" marR="91443" marT="45715" marB="45715"/>
                </a:tc>
                <a:tc>
                  <a:txBody>
                    <a:bodyPr/>
                    <a:lstStyle/>
                    <a:p>
                      <a:r>
                        <a:rPr lang="en-US" sz="1200" dirty="0"/>
                        <a:t>Methodology</a:t>
                      </a:r>
                      <a:r>
                        <a:rPr lang="en-US" sz="1200" baseline="0" dirty="0"/>
                        <a:t> </a:t>
                      </a:r>
                      <a:endParaRPr lang="en-US" sz="1200" dirty="0"/>
                    </a:p>
                  </a:txBody>
                  <a:tcPr marL="91443" marR="91443" marT="45715" marB="45715"/>
                </a:tc>
                <a:tc>
                  <a:txBody>
                    <a:bodyPr/>
                    <a:lstStyle/>
                    <a:p>
                      <a:r>
                        <a:rPr lang="en-US" sz="1200" dirty="0"/>
                        <a:t>Outcome</a:t>
                      </a:r>
                    </a:p>
                  </a:txBody>
                  <a:tcPr marL="91443" marR="91443" marT="45715" marB="45715"/>
                </a:tc>
                <a:extLst>
                  <a:ext uri="{0D108BD9-81ED-4DB2-BD59-A6C34878D82A}">
                    <a16:rowId xmlns="" xmlns:a16="http://schemas.microsoft.com/office/drawing/2014/main" val="10000"/>
                  </a:ext>
                </a:extLst>
              </a:tr>
              <a:tr h="7162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INVOLVE</a:t>
                      </a:r>
                    </a:p>
                  </a:txBody>
                  <a:tcPr marL="91443" marR="91443" marT="45715" marB="45715"/>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Involve group performs theatre, forum theatre happens afterward.  Coaching skills. Working on people. </a:t>
                      </a:r>
                    </a:p>
                  </a:txBody>
                  <a:tcPr marL="91443" marR="91443" marT="45715" marB="45715"/>
                </a:tc>
                <a:tc>
                  <a:txBody>
                    <a:bodyPr/>
                    <a:lstStyle/>
                    <a:p>
                      <a:pPr marL="0" algn="l" defTabSz="914400" rtl="0" eaLnBrk="1" latinLnBrk="0" hangingPunct="1">
                        <a:buFont typeface="Arial" pitchFamily="34" charset="0"/>
                        <a:buNone/>
                      </a:pPr>
                      <a:r>
                        <a:rPr kumimoji="0" lang="en-US" sz="1100" u="none" strike="noStrike" kern="1200" cap="none" normalizeH="0" baseline="0" dirty="0">
                          <a:ln>
                            <a:noFill/>
                          </a:ln>
                          <a:solidFill>
                            <a:schemeClr val="accent5">
                              <a:lumMod val="50000"/>
                            </a:schemeClr>
                          </a:solidFill>
                          <a:effectLst/>
                          <a:latin typeface="+mn-lt"/>
                          <a:ea typeface="+mn-ea"/>
                          <a:cs typeface="+mn-cs"/>
                        </a:rPr>
                        <a:t>Theatre, Forum discussion, Group exercises</a:t>
                      </a:r>
                    </a:p>
                  </a:txBody>
                  <a:tcPr marL="91443" marR="91443" marT="45715" marB="45715"/>
                </a:tc>
                <a:tc>
                  <a:txBody>
                    <a:bodyPr/>
                    <a:lstStyle/>
                    <a:p>
                      <a:pPr marL="0" marR="0" indent="228600" algn="l" defTabSz="914400" rtl="0" eaLnBrk="0" fontAlgn="auto" latinLnBrk="0" hangingPunct="0">
                        <a:lnSpc>
                          <a:spcPct val="100000"/>
                        </a:lnSpc>
                        <a:spcBef>
                          <a:spcPts val="0"/>
                        </a:spcBef>
                        <a:spcAft>
                          <a:spcPts val="0"/>
                        </a:spcAft>
                        <a:buClrTx/>
                        <a:buSzTx/>
                        <a:buFontTx/>
                        <a:buNone/>
                        <a:tabLst>
                          <a:tab pos="457200" algn="r"/>
                          <a:tab pos="2636838" algn="ctr"/>
                          <a:tab pos="5273675" algn="r"/>
                        </a:tabLst>
                        <a:defRPr/>
                      </a:pPr>
                      <a:r>
                        <a:rPr lang="en-GB" sz="1100" b="0" i="0" kern="1200" dirty="0">
                          <a:solidFill>
                            <a:schemeClr val="accent6">
                              <a:lumMod val="50000"/>
                            </a:schemeClr>
                          </a:solidFill>
                          <a:latin typeface="+mn-lt"/>
                          <a:ea typeface="+mn-ea"/>
                          <a:cs typeface="+mn-cs"/>
                        </a:rPr>
                        <a:t>Interdepartmental communication  is essential  to meet deadlines. </a:t>
                      </a:r>
                      <a:r>
                        <a:rPr lang="en-GB" sz="1100" b="0" i="0" dirty="0">
                          <a:solidFill>
                            <a:schemeClr val="accent6">
                              <a:lumMod val="50000"/>
                            </a:schemeClr>
                          </a:solidFill>
                          <a:latin typeface="+mn-lt"/>
                          <a:ea typeface="Times New Roman" pitchFamily="18" charset="0"/>
                          <a:cs typeface="Arial" pitchFamily="34" charset="0"/>
                        </a:rPr>
                        <a:t>Empathetic towards other departments.</a:t>
                      </a:r>
                      <a:endParaRPr lang="en-GB" sz="1100" b="0" i="0" kern="1200" dirty="0">
                        <a:solidFill>
                          <a:schemeClr val="accent6">
                            <a:lumMod val="50000"/>
                          </a:schemeClr>
                        </a:solidFill>
                        <a:latin typeface="+mn-lt"/>
                        <a:ea typeface="+mn-ea"/>
                        <a:cs typeface="+mn-cs"/>
                      </a:endParaRPr>
                    </a:p>
                  </a:txBody>
                  <a:tcPr marL="91443" marR="91443" marT="45715" marB="45715"/>
                </a:tc>
                <a:extLst>
                  <a:ext uri="{0D108BD9-81ED-4DB2-BD59-A6C34878D82A}">
                    <a16:rowId xmlns="" xmlns:a16="http://schemas.microsoft.com/office/drawing/2014/main" val="10001"/>
                  </a:ext>
                </a:extLst>
              </a:tr>
              <a:tr h="421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INVOLVE - </a:t>
                      </a:r>
                    </a:p>
                  </a:txBody>
                  <a:tcPr marL="91443" marR="91443" marT="45715" marB="45715"/>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Constant communication without emotional vomiting. Creating permissive encouragement. Feedback is a gift</a:t>
                      </a:r>
                    </a:p>
                  </a:txBody>
                  <a:tcPr marL="91443" marR="91443" marT="45715" marB="45715"/>
                </a:tc>
                <a:tc>
                  <a:txBody>
                    <a:bodyPr/>
                    <a:lstStyle/>
                    <a:p>
                      <a:pPr marL="0" algn="l" defTabSz="914400" rtl="0" eaLnBrk="1" latinLnBrk="0" hangingPunct="1">
                        <a:buFont typeface="Arial" pitchFamily="34" charset="0"/>
                        <a:buNone/>
                      </a:pPr>
                      <a:r>
                        <a:rPr kumimoji="0" lang="en-US" sz="1100" u="none" strike="noStrike" kern="1200" cap="none" normalizeH="0" baseline="0" dirty="0">
                          <a:ln>
                            <a:noFill/>
                          </a:ln>
                          <a:solidFill>
                            <a:schemeClr val="accent5">
                              <a:lumMod val="50000"/>
                            </a:schemeClr>
                          </a:solidFill>
                          <a:effectLst/>
                          <a:latin typeface="+mn-lt"/>
                          <a:ea typeface="+mn-ea"/>
                          <a:cs typeface="+mn-cs"/>
                        </a:rPr>
                        <a:t>Group exercise 1-100</a:t>
                      </a:r>
                    </a:p>
                  </a:txBody>
                  <a:tcPr marL="91443" marR="91443" marT="45715" marB="45715"/>
                </a:tc>
                <a:tc>
                  <a:txBody>
                    <a:bodyPr/>
                    <a:lstStyle/>
                    <a:p>
                      <a:pPr indent="0" eaLnBrk="0" hangingPunct="0">
                        <a:buFontTx/>
                        <a:buNone/>
                        <a:tabLst>
                          <a:tab pos="457200" algn="r"/>
                          <a:tab pos="2636838" algn="ctr"/>
                          <a:tab pos="5273675" algn="r"/>
                        </a:tabLst>
                        <a:defRPr/>
                      </a:pPr>
                      <a:r>
                        <a:rPr kumimoji="0" lang="en-US" sz="1100" b="0" i="0" u="none" strike="noStrike" kern="1200" cap="none" normalizeH="0" baseline="0" dirty="0">
                          <a:ln>
                            <a:noFill/>
                          </a:ln>
                          <a:solidFill>
                            <a:schemeClr val="accent6">
                              <a:lumMod val="50000"/>
                            </a:schemeClr>
                          </a:solidFill>
                          <a:effectLst/>
                          <a:latin typeface="+mn-lt"/>
                          <a:ea typeface="ＭＳ Ｐゴシック" pitchFamily="-32" charset="-128"/>
                          <a:cs typeface="+mn-cs"/>
                        </a:rPr>
                        <a:t>Spend time with my team and motivate them</a:t>
                      </a:r>
                    </a:p>
                  </a:txBody>
                  <a:tcPr marL="91443" marR="91443" marT="45715" marB="45715"/>
                </a:tc>
                <a:extLst>
                  <a:ext uri="{0D108BD9-81ED-4DB2-BD59-A6C34878D82A}">
                    <a16:rowId xmlns="" xmlns:a16="http://schemas.microsoft.com/office/drawing/2014/main" val="10002"/>
                  </a:ext>
                </a:extLst>
              </a:tr>
              <a:tr h="2783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Tea Break</a:t>
                      </a:r>
                    </a:p>
                  </a:txBody>
                  <a:tcPr marL="91443" marR="91443" marT="45715" marB="45715">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solidFill>
                      <a:srgbClr val="00B0F0"/>
                    </a:solidFill>
                  </a:tcPr>
                </a:tc>
                <a:tc>
                  <a:txBody>
                    <a:bodyPr/>
                    <a:lstStyle/>
                    <a:p>
                      <a:pPr marL="0" algn="l" defTabSz="914400" rtl="0" eaLnBrk="1" latinLnBrk="0" hangingPunct="1">
                        <a:buFont typeface="Arial" pitchFamily="34" charset="0"/>
                        <a:buNone/>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solidFill>
                      <a:srgbClr val="00B0F0"/>
                    </a:solidFill>
                  </a:tcPr>
                </a:tc>
                <a:tc>
                  <a:txBody>
                    <a:bodyPr/>
                    <a:lstStyle/>
                    <a:p>
                      <a:pPr indent="228600" eaLnBrk="0" hangingPunct="0">
                        <a:buFontTx/>
                        <a:buNone/>
                        <a:tabLst>
                          <a:tab pos="457200" algn="r"/>
                          <a:tab pos="2636838" algn="ctr"/>
                          <a:tab pos="5273675" algn="r"/>
                        </a:tabLst>
                        <a:defRPr/>
                      </a:pPr>
                      <a:endParaRPr kumimoji="0" lang="en-US" sz="1100" b="0" i="0" u="none" strike="noStrike" kern="1200" cap="none" normalizeH="0" baseline="0" dirty="0">
                        <a:ln>
                          <a:noFill/>
                        </a:ln>
                        <a:solidFill>
                          <a:schemeClr val="accent6">
                            <a:lumMod val="50000"/>
                          </a:schemeClr>
                        </a:solidFill>
                        <a:effectLst/>
                        <a:latin typeface="+mn-lt"/>
                        <a:ea typeface="+mn-ea"/>
                        <a:cs typeface="+mn-cs"/>
                      </a:endParaRPr>
                    </a:p>
                  </a:txBody>
                  <a:tcPr marL="91443" marR="91443" marT="45715" marB="45715">
                    <a:solidFill>
                      <a:srgbClr val="00B0F0"/>
                    </a:solidFill>
                  </a:tcPr>
                </a:tc>
                <a:extLst>
                  <a:ext uri="{0D108BD9-81ED-4DB2-BD59-A6C34878D82A}">
                    <a16:rowId xmlns="" xmlns:a16="http://schemas.microsoft.com/office/drawing/2014/main" val="10003"/>
                  </a:ext>
                </a:extLst>
              </a:tr>
              <a:tr h="620877">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IMPROVISE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Involve group performs theatre, forum theatre happens afterward. </a:t>
                      </a:r>
                    </a:p>
                  </a:txBody>
                  <a:tcPr marL="91443" marR="91443" marT="45715" marB="45715"/>
                </a:tc>
                <a:tc>
                  <a:txBody>
                    <a:bodyPr/>
                    <a:lstStyle/>
                    <a:p>
                      <a:pPr marL="0" algn="l" defTabSz="914400" rtl="0" eaLnBrk="1" latinLnBrk="0" hangingPunct="1">
                        <a:buFont typeface="Arial" pitchFamily="34" charset="0"/>
                        <a:buNone/>
                      </a:pPr>
                      <a:r>
                        <a:rPr kumimoji="0" lang="en-US" sz="1100" u="none" strike="noStrike" kern="1200" cap="none" normalizeH="0" baseline="0" dirty="0">
                          <a:ln>
                            <a:noFill/>
                          </a:ln>
                          <a:solidFill>
                            <a:schemeClr val="accent5">
                              <a:lumMod val="50000"/>
                            </a:schemeClr>
                          </a:solidFill>
                          <a:effectLst/>
                          <a:latin typeface="+mn-lt"/>
                          <a:ea typeface="+mn-ea"/>
                          <a:cs typeface="+mn-cs"/>
                        </a:rPr>
                        <a:t>Theatre, Forum discussion, Group exercises</a:t>
                      </a:r>
                    </a:p>
                  </a:txBody>
                  <a:tcPr marL="91443" marR="91443" marT="45715" marB="45715"/>
                </a:tc>
                <a:tc>
                  <a:txBody>
                    <a:bodyPr/>
                    <a:lstStyle/>
                    <a:p>
                      <a:pPr marL="0" marR="0" indent="0" algn="l" defTabSz="914400" rtl="0" eaLnBrk="0" fontAlgn="auto" latinLnBrk="0" hangingPunct="0">
                        <a:lnSpc>
                          <a:spcPct val="100000"/>
                        </a:lnSpc>
                        <a:spcBef>
                          <a:spcPts val="0"/>
                        </a:spcBef>
                        <a:spcAft>
                          <a:spcPts val="0"/>
                        </a:spcAft>
                        <a:buClrTx/>
                        <a:buSzTx/>
                        <a:buFontTx/>
                        <a:buNone/>
                        <a:tabLst>
                          <a:tab pos="457200" algn="r"/>
                          <a:tab pos="2636838" algn="ctr"/>
                          <a:tab pos="5273675" algn="r"/>
                        </a:tabLst>
                        <a:defRPr/>
                      </a:pPr>
                      <a:r>
                        <a:rPr lang="en-GB" sz="1100" b="0" i="0" kern="1200" dirty="0">
                          <a:solidFill>
                            <a:schemeClr val="accent6">
                              <a:lumMod val="50000"/>
                            </a:schemeClr>
                          </a:solidFill>
                          <a:latin typeface="+mn-lt"/>
                          <a:ea typeface="+mn-ea"/>
                          <a:cs typeface="+mn-cs"/>
                        </a:rPr>
                        <a:t>I need to take ownership and be flexible to change</a:t>
                      </a:r>
                    </a:p>
                    <a:p>
                      <a:pPr marL="0" indent="0" eaLnBrk="0" hangingPunct="0">
                        <a:buFontTx/>
                        <a:buNone/>
                        <a:tabLst>
                          <a:tab pos="457200" algn="r"/>
                          <a:tab pos="2636838" algn="ctr"/>
                          <a:tab pos="5273675" algn="r"/>
                        </a:tabLst>
                        <a:defRPr/>
                      </a:pPr>
                      <a:endParaRPr lang="en-GB" sz="1100" b="0" i="0" kern="1200" dirty="0">
                        <a:solidFill>
                          <a:schemeClr val="accent6">
                            <a:lumMod val="50000"/>
                          </a:schemeClr>
                        </a:solidFill>
                        <a:latin typeface="+mn-lt"/>
                        <a:ea typeface="+mn-ea"/>
                        <a:cs typeface="Arial" pitchFamily="34" charset="0"/>
                      </a:endParaRPr>
                    </a:p>
                  </a:txBody>
                  <a:tcPr marL="91443" marR="91443" marT="45715" marB="45715"/>
                </a:tc>
                <a:extLst>
                  <a:ext uri="{0D108BD9-81ED-4DB2-BD59-A6C34878D82A}">
                    <a16:rowId xmlns="" xmlns:a16="http://schemas.microsoft.com/office/drawing/2014/main" val="10004"/>
                  </a:ext>
                </a:extLst>
              </a:tr>
              <a:tr h="609600">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IMPROVISE – Creative collaboration</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Learning what it takes to create an environment where people feel involved. The rules of creative collaboration with team members. </a:t>
                      </a:r>
                    </a:p>
                  </a:txBody>
                  <a:tcPr marL="91443" marR="91443" marT="45715" marB="45715"/>
                </a:tc>
                <a:tc>
                  <a:txBody>
                    <a:bodyPr/>
                    <a:lstStyle/>
                    <a:p>
                      <a:pPr marL="0" algn="l" defTabSz="914400" rtl="0" eaLnBrk="1" latinLnBrk="0" hangingPunct="1">
                        <a:buFont typeface="Arial" pitchFamily="34" charset="0"/>
                        <a:buNone/>
                      </a:pPr>
                      <a:r>
                        <a:rPr kumimoji="0" lang="en-US" sz="1100" u="none" strike="noStrike" kern="1200" cap="none" normalizeH="0" baseline="0" dirty="0" err="1">
                          <a:ln>
                            <a:noFill/>
                          </a:ln>
                          <a:solidFill>
                            <a:schemeClr val="accent5">
                              <a:lumMod val="50000"/>
                            </a:schemeClr>
                          </a:solidFill>
                          <a:effectLst/>
                          <a:latin typeface="+mn-lt"/>
                          <a:ea typeface="+mn-ea"/>
                          <a:cs typeface="+mn-cs"/>
                        </a:rPr>
                        <a:t>Improv</a:t>
                      </a:r>
                      <a:r>
                        <a:rPr kumimoji="0" lang="en-US" sz="1100" u="none" strike="noStrike" kern="1200" cap="none" normalizeH="0" baseline="0" dirty="0">
                          <a:ln>
                            <a:noFill/>
                          </a:ln>
                          <a:solidFill>
                            <a:schemeClr val="accent5">
                              <a:lumMod val="50000"/>
                            </a:schemeClr>
                          </a:solidFill>
                          <a:effectLst/>
                          <a:latin typeface="+mn-lt"/>
                          <a:ea typeface="+mn-ea"/>
                          <a:cs typeface="+mn-cs"/>
                        </a:rPr>
                        <a:t> theatre followed by real life application</a:t>
                      </a:r>
                    </a:p>
                  </a:txBody>
                  <a:tcPr marL="91443" marR="91443" marT="45715" marB="45715"/>
                </a:tc>
                <a:tc>
                  <a:txBody>
                    <a:bodyPr/>
                    <a:lstStyle/>
                    <a:p>
                      <a:pPr marL="0" marR="0" indent="0" algn="l" defTabSz="914400" rtl="0" eaLnBrk="0" fontAlgn="auto" latinLnBrk="0" hangingPunct="0">
                        <a:lnSpc>
                          <a:spcPct val="100000"/>
                        </a:lnSpc>
                        <a:spcBef>
                          <a:spcPts val="0"/>
                        </a:spcBef>
                        <a:spcAft>
                          <a:spcPts val="0"/>
                        </a:spcAft>
                        <a:buClrTx/>
                        <a:buSzTx/>
                        <a:buFontTx/>
                        <a:buNone/>
                        <a:tabLst>
                          <a:tab pos="457200" algn="r"/>
                          <a:tab pos="2636838" algn="ctr"/>
                          <a:tab pos="5273675" algn="r"/>
                        </a:tabLst>
                        <a:defRPr/>
                      </a:pPr>
                      <a:r>
                        <a:rPr lang="en-GB" sz="1100" b="0" i="0" kern="1200" dirty="0">
                          <a:solidFill>
                            <a:schemeClr val="accent6">
                              <a:lumMod val="50000"/>
                            </a:schemeClr>
                          </a:solidFill>
                          <a:latin typeface="+mn-lt"/>
                          <a:ea typeface="+mn-ea"/>
                          <a:cs typeface="+mn-cs"/>
                        </a:rPr>
                        <a:t>I need to take ownership and be flexible to change</a:t>
                      </a:r>
                    </a:p>
                    <a:p>
                      <a:pPr marL="0" indent="0" eaLnBrk="0" hangingPunct="0">
                        <a:buFontTx/>
                        <a:buNone/>
                        <a:tabLst>
                          <a:tab pos="457200" algn="r"/>
                          <a:tab pos="2636838" algn="ctr"/>
                          <a:tab pos="5273675" algn="r"/>
                        </a:tabLst>
                        <a:defRPr/>
                      </a:pPr>
                      <a:endParaRPr lang="en-GB" sz="1100" b="0" i="0" kern="1200" dirty="0">
                        <a:solidFill>
                          <a:schemeClr val="accent6">
                            <a:lumMod val="50000"/>
                          </a:schemeClr>
                        </a:solidFill>
                        <a:latin typeface="+mn-lt"/>
                        <a:ea typeface="+mn-ea"/>
                        <a:cs typeface="Arial" pitchFamily="34" charset="0"/>
                      </a:endParaRPr>
                    </a:p>
                  </a:txBody>
                  <a:tcPr marL="91443" marR="91443" marT="45715" marB="45715"/>
                </a:tc>
                <a:extLst>
                  <a:ext uri="{0D108BD9-81ED-4DB2-BD59-A6C34878D82A}">
                    <a16:rowId xmlns="" xmlns:a16="http://schemas.microsoft.com/office/drawing/2014/main" val="10005"/>
                  </a:ext>
                </a:extLst>
              </a:tr>
              <a:tr h="285567">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Lunch</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solidFill>
                      <a:srgbClr val="00B0F0"/>
                    </a:solidFill>
                  </a:tcPr>
                </a:tc>
                <a:tc>
                  <a:txBody>
                    <a:bodyPr/>
                    <a:lstStyle/>
                    <a:p>
                      <a:pPr marL="0" algn="l" defTabSz="914400" rtl="0" eaLnBrk="1" latinLnBrk="0" hangingPunct="1">
                        <a:buFont typeface="Arial" pitchFamily="34" charset="0"/>
                        <a:buNone/>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solidFill>
                      <a:srgbClr val="00B0F0"/>
                    </a:solidFill>
                  </a:tcPr>
                </a:tc>
                <a:tc>
                  <a:txBody>
                    <a:bodyPr/>
                    <a:lstStyle/>
                    <a:p>
                      <a:pPr marL="0" indent="0" eaLnBrk="0" hangingPunct="0">
                        <a:buFontTx/>
                        <a:buNone/>
                        <a:tabLst>
                          <a:tab pos="457200" algn="r"/>
                          <a:tab pos="2636838" algn="ctr"/>
                          <a:tab pos="5273675" algn="r"/>
                        </a:tabLst>
                        <a:defRPr/>
                      </a:pPr>
                      <a:endParaRPr lang="en-GB" sz="1100" b="0" i="0" kern="1200" dirty="0">
                        <a:solidFill>
                          <a:schemeClr val="accent6">
                            <a:lumMod val="50000"/>
                          </a:schemeClr>
                        </a:solidFill>
                        <a:latin typeface="+mn-lt"/>
                        <a:ea typeface="+mn-ea"/>
                        <a:cs typeface="Arial" pitchFamily="34" charset="0"/>
                      </a:endParaRPr>
                    </a:p>
                  </a:txBody>
                  <a:tcPr marL="91443" marR="91443" marT="45715" marB="45715">
                    <a:solidFill>
                      <a:srgbClr val="00B0F0"/>
                    </a:solidFill>
                  </a:tcPr>
                </a:tc>
                <a:extLst>
                  <a:ext uri="{0D108BD9-81ED-4DB2-BD59-A6C34878D82A}">
                    <a16:rowId xmlns="" xmlns:a16="http://schemas.microsoft.com/office/drawing/2014/main" val="10006"/>
                  </a:ext>
                </a:extLst>
              </a:tr>
              <a:tr h="628833">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INSPIRE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Involve group performs theatre, forum theatre happens afterward. </a:t>
                      </a:r>
                    </a:p>
                  </a:txBody>
                  <a:tcPr marL="91443" marR="91443" marT="45715" marB="45715"/>
                </a:tc>
                <a:tc>
                  <a:txBody>
                    <a:bodyPr/>
                    <a:lstStyle/>
                    <a:p>
                      <a:pPr marL="0" algn="l" defTabSz="914400" rtl="0" eaLnBrk="1" latinLnBrk="0" hangingPunct="1">
                        <a:buFont typeface="Arial" pitchFamily="34" charset="0"/>
                        <a:buNone/>
                      </a:pPr>
                      <a:r>
                        <a:rPr kumimoji="0" lang="en-US" sz="1100" u="none" strike="noStrike" kern="1200" cap="none" normalizeH="0" baseline="0" dirty="0">
                          <a:ln>
                            <a:noFill/>
                          </a:ln>
                          <a:solidFill>
                            <a:schemeClr val="accent5">
                              <a:lumMod val="50000"/>
                            </a:schemeClr>
                          </a:solidFill>
                          <a:effectLst/>
                          <a:latin typeface="+mn-lt"/>
                          <a:ea typeface="+mn-ea"/>
                          <a:cs typeface="+mn-cs"/>
                        </a:rPr>
                        <a:t>Theatre, Forum discussion, Group exercises</a:t>
                      </a:r>
                    </a:p>
                  </a:txBody>
                  <a:tcPr marL="91443" marR="91443" marT="45715" marB="45715"/>
                </a:tc>
                <a:tc>
                  <a:txBody>
                    <a:bodyPr/>
                    <a:lstStyle/>
                    <a:p>
                      <a:pPr indent="228600" eaLnBrk="0" fontAlgn="auto" hangingPunct="0">
                        <a:spcBef>
                          <a:spcPts val="0"/>
                        </a:spcBef>
                        <a:spcAft>
                          <a:spcPts val="0"/>
                        </a:spcAft>
                        <a:tabLst>
                          <a:tab pos="457200" algn="r"/>
                          <a:tab pos="2636838" algn="ctr"/>
                          <a:tab pos="5273675" algn="r"/>
                        </a:tabLst>
                        <a:defRPr/>
                      </a:pPr>
                      <a:r>
                        <a:rPr lang="en-GB" sz="1100" b="0" i="0" kern="1200" dirty="0">
                          <a:solidFill>
                            <a:schemeClr val="accent6">
                              <a:lumMod val="50000"/>
                            </a:schemeClr>
                          </a:solidFill>
                          <a:latin typeface="+mn-lt"/>
                          <a:ea typeface="Times New Roman" pitchFamily="18" charset="0"/>
                          <a:cs typeface="Arial" pitchFamily="34" charset="0"/>
                        </a:rPr>
                        <a:t>Go beyond what is expected of me – unleash my potential</a:t>
                      </a:r>
                    </a:p>
                  </a:txBody>
                  <a:tcPr marL="91443" marR="91443" marT="45715" marB="45715"/>
                </a:tc>
                <a:extLst>
                  <a:ext uri="{0D108BD9-81ED-4DB2-BD59-A6C34878D82A}">
                    <a16:rowId xmlns="" xmlns:a16="http://schemas.microsoft.com/office/drawing/2014/main" val="10007"/>
                  </a:ext>
                </a:extLst>
              </a:tr>
              <a:tr h="628833">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INSPIRE - Inspirational Pieces</a:t>
                      </a:r>
                    </a:p>
                    <a:p>
                      <a:r>
                        <a:rPr kumimoji="0" lang="en-US" sz="1100" u="none" strike="noStrike" kern="1200" cap="none" normalizeH="0" baseline="0" dirty="0">
                          <a:ln>
                            <a:noFill/>
                          </a:ln>
                          <a:solidFill>
                            <a:schemeClr val="accent5">
                              <a:lumMod val="50000"/>
                            </a:schemeClr>
                          </a:solidFill>
                          <a:effectLst/>
                          <a:latin typeface="+mn-lt"/>
                          <a:ea typeface="+mn-ea"/>
                          <a:cs typeface="+mn-cs"/>
                        </a:rPr>
                        <a:t>What inspires Me?</a:t>
                      </a:r>
                    </a:p>
                  </a:txBody>
                  <a:tcPr/>
                </a:tc>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Participants present a 2-3 min inspirational piece i.e. song, poem, prose, speech from a play etc. ( asked to come  prepared ). They need to choose a piece they find inspiring.</a:t>
                      </a:r>
                    </a:p>
                  </a:txBody>
                  <a:tcPr/>
                </a:tc>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Coaching in creative partnership </a:t>
                      </a:r>
                    </a:p>
                  </a:txBody>
                  <a:tcPr/>
                </a:tc>
                <a:tc>
                  <a:txBody>
                    <a:bodyPr/>
                    <a:lstStyle/>
                    <a:p>
                      <a:pPr marL="0" marR="0" indent="0" algn="l" defTabSz="914400" rtl="0" eaLnBrk="0" fontAlgn="auto" latinLnBrk="0" hangingPunct="0">
                        <a:lnSpc>
                          <a:spcPct val="100000"/>
                        </a:lnSpc>
                        <a:spcBef>
                          <a:spcPts val="0"/>
                        </a:spcBef>
                        <a:spcAft>
                          <a:spcPts val="0"/>
                        </a:spcAft>
                        <a:buClrTx/>
                        <a:buSzTx/>
                        <a:buFontTx/>
                        <a:buNone/>
                        <a:tabLst>
                          <a:tab pos="457200" algn="r"/>
                          <a:tab pos="2636838" algn="ctr"/>
                          <a:tab pos="5273675" algn="r"/>
                        </a:tabLst>
                        <a:defRPr/>
                      </a:pPr>
                      <a:r>
                        <a:rPr lang="en-GB" sz="1100" b="0" i="0" kern="1200" dirty="0">
                          <a:solidFill>
                            <a:schemeClr val="accent6">
                              <a:lumMod val="50000"/>
                            </a:schemeClr>
                          </a:solidFill>
                          <a:latin typeface="+mn-lt"/>
                          <a:ea typeface="+mn-ea"/>
                          <a:cs typeface="+mn-cs"/>
                        </a:rPr>
                        <a:t>Increase my risk appetite to come out of my comfort zone</a:t>
                      </a:r>
                    </a:p>
                    <a:p>
                      <a:pPr marL="0" indent="0" eaLnBrk="0" hangingPunct="0">
                        <a:buFontTx/>
                        <a:buNone/>
                        <a:tabLst>
                          <a:tab pos="457200" algn="r"/>
                          <a:tab pos="2636838" algn="ctr"/>
                          <a:tab pos="5273675" algn="r"/>
                        </a:tabLst>
                        <a:defRPr/>
                      </a:pPr>
                      <a:endParaRPr lang="en-GB" sz="1100" b="0" i="0" kern="1200" dirty="0">
                        <a:solidFill>
                          <a:schemeClr val="accent6">
                            <a:lumMod val="50000"/>
                          </a:schemeClr>
                        </a:solidFill>
                        <a:latin typeface="+mn-lt"/>
                        <a:ea typeface="+mn-ea"/>
                        <a:cs typeface="Arial" pitchFamily="34" charset="0"/>
                      </a:endParaRPr>
                    </a:p>
                  </a:txBody>
                  <a:tcPr marL="91443" marR="91443" marT="45715" marB="45715"/>
                </a:tc>
                <a:extLst>
                  <a:ext uri="{0D108BD9-81ED-4DB2-BD59-A6C34878D82A}">
                    <a16:rowId xmlns="" xmlns:a16="http://schemas.microsoft.com/office/drawing/2014/main" val="10008"/>
                  </a:ext>
                </a:extLst>
              </a:tr>
              <a:tr h="232934">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Tea Break</a:t>
                      </a:r>
                    </a:p>
                  </a:txBody>
                  <a:tcPr>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solidFill>
                      <a:srgbClr val="00B0F0"/>
                    </a:solidFill>
                  </a:tcPr>
                </a:tc>
                <a:tc>
                  <a:txBody>
                    <a:bodyPr/>
                    <a:lstStyle/>
                    <a:p>
                      <a:pPr marL="0" algn="l" defTabSz="914400" rtl="0" eaLnBrk="1" latinLnBrk="0" hangingPunct="1">
                        <a:buFont typeface="Arial" pitchFamily="34" charset="0"/>
                        <a:buNone/>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solidFill>
                      <a:srgbClr val="00B0F0"/>
                    </a:solidFill>
                  </a:tcPr>
                </a:tc>
                <a:tc>
                  <a:txBody>
                    <a:bodyPr/>
                    <a:lstStyle/>
                    <a:p>
                      <a:pPr marL="0" indent="0" eaLnBrk="0" hangingPunct="0">
                        <a:buFontTx/>
                        <a:buNone/>
                        <a:tabLst>
                          <a:tab pos="457200" algn="r"/>
                          <a:tab pos="2636838" algn="ctr"/>
                          <a:tab pos="5273675" algn="r"/>
                        </a:tabLst>
                        <a:defRPr/>
                      </a:pPr>
                      <a:endParaRPr lang="en-GB" sz="1100" b="0" i="0" kern="1200" dirty="0">
                        <a:solidFill>
                          <a:schemeClr val="accent6">
                            <a:lumMod val="50000"/>
                          </a:schemeClr>
                        </a:solidFill>
                        <a:latin typeface="+mn-lt"/>
                        <a:ea typeface="+mn-ea"/>
                        <a:cs typeface="Arial" pitchFamily="34" charset="0"/>
                      </a:endParaRPr>
                    </a:p>
                  </a:txBody>
                  <a:tcPr marL="91443" marR="91443" marT="45715" marB="45715">
                    <a:solidFill>
                      <a:srgbClr val="00B0F0"/>
                    </a:solidFill>
                  </a:tcPr>
                </a:tc>
                <a:extLst>
                  <a:ext uri="{0D108BD9-81ED-4DB2-BD59-A6C34878D82A}">
                    <a16:rowId xmlns="" xmlns:a16="http://schemas.microsoft.com/office/drawing/2014/main" val="10009"/>
                  </a:ext>
                </a:extLst>
              </a:tr>
              <a:tr h="655320">
                <a:tc>
                  <a:txBody>
                    <a:bodyPr/>
                    <a:lstStyle/>
                    <a:p>
                      <a:r>
                        <a:rPr kumimoji="0" lang="en-US" sz="1100" u="none" strike="noStrike" kern="1200" cap="none" normalizeH="0" baseline="0" dirty="0">
                          <a:ln>
                            <a:noFill/>
                          </a:ln>
                          <a:solidFill>
                            <a:schemeClr val="accent5">
                              <a:lumMod val="50000"/>
                            </a:schemeClr>
                          </a:solidFill>
                          <a:effectLst/>
                          <a:latin typeface="+mn-lt"/>
                          <a:ea typeface="+mn-ea"/>
                          <a:cs typeface="+mn-cs"/>
                        </a:rPr>
                        <a:t>Inspirational pieces continued.</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Participant performances and insightful individual feedback</a:t>
                      </a:r>
                    </a:p>
                  </a:txBody>
                  <a:tcPr marL="91443" marR="91443" marT="45715" marB="45715"/>
                </a:tc>
                <a:tc>
                  <a:txBody>
                    <a:bodyPr/>
                    <a:lstStyle/>
                    <a:p>
                      <a:pPr marL="0" algn="l" defTabSz="914400" rtl="0" eaLnBrk="1" latinLnBrk="0" hangingPunct="1">
                        <a:buFont typeface="Arial" pitchFamily="34" charset="0"/>
                        <a:buNone/>
                      </a:pPr>
                      <a:r>
                        <a:rPr kumimoji="0" lang="en-US" sz="1100" u="none" strike="noStrike" kern="1200" cap="none" normalizeH="0" baseline="0" dirty="0">
                          <a:ln>
                            <a:noFill/>
                          </a:ln>
                          <a:solidFill>
                            <a:schemeClr val="accent5">
                              <a:lumMod val="50000"/>
                            </a:schemeClr>
                          </a:solidFill>
                          <a:effectLst/>
                          <a:latin typeface="+mn-lt"/>
                          <a:ea typeface="+mn-ea"/>
                          <a:cs typeface="+mn-cs"/>
                        </a:rPr>
                        <a:t>Coaching in creative partnership</a:t>
                      </a:r>
                    </a:p>
                  </a:txBody>
                  <a:tcPr marL="91443" marR="91443" marT="45715" marB="45715"/>
                </a:tc>
                <a:tc>
                  <a:txBody>
                    <a:bodyPr/>
                    <a:lstStyle/>
                    <a:p>
                      <a:pPr marL="0" marR="0" indent="0" algn="l" defTabSz="914400" rtl="0" eaLnBrk="0" fontAlgn="auto" latinLnBrk="0" hangingPunct="0">
                        <a:lnSpc>
                          <a:spcPct val="100000"/>
                        </a:lnSpc>
                        <a:spcBef>
                          <a:spcPts val="0"/>
                        </a:spcBef>
                        <a:spcAft>
                          <a:spcPts val="0"/>
                        </a:spcAft>
                        <a:buClrTx/>
                        <a:buSzTx/>
                        <a:buFontTx/>
                        <a:buNone/>
                        <a:tabLst>
                          <a:tab pos="457200" algn="r"/>
                          <a:tab pos="2636838" algn="ctr"/>
                          <a:tab pos="5273675" algn="r"/>
                        </a:tabLst>
                        <a:defRPr/>
                      </a:pPr>
                      <a:r>
                        <a:rPr lang="en-GB" sz="1100" b="0" i="0" kern="1200" dirty="0">
                          <a:solidFill>
                            <a:schemeClr val="accent6">
                              <a:lumMod val="50000"/>
                            </a:schemeClr>
                          </a:solidFill>
                          <a:latin typeface="+mn-lt"/>
                          <a:ea typeface="+mn-ea"/>
                          <a:cs typeface="+mn-cs"/>
                        </a:rPr>
                        <a:t>Increase my risk appetite to come out of my comfort zone</a:t>
                      </a:r>
                    </a:p>
                  </a:txBody>
                  <a:tcPr marL="91443" marR="91443" marT="45715" marB="45715"/>
                </a:tc>
                <a:extLst>
                  <a:ext uri="{0D108BD9-81ED-4DB2-BD59-A6C34878D82A}">
                    <a16:rowId xmlns="" xmlns:a16="http://schemas.microsoft.com/office/drawing/2014/main" val="10010"/>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Action planning &amp; commitment videos</a:t>
                      </a:r>
                    </a:p>
                  </a:txBody>
                  <a:tcPr marL="91443" marR="91443" marT="45715" marB="45715"/>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Participants create their own commitment videos and finalize their “Stop Start Continue”</a:t>
                      </a:r>
                    </a:p>
                  </a:txBody>
                  <a:tcPr marL="91443" marR="91443" marT="45715" marB="45715"/>
                </a:tc>
                <a:tc>
                  <a:txBody>
                    <a:bodyPr/>
                    <a:lstStyle/>
                    <a:p>
                      <a:pPr marL="0" algn="l" defTabSz="914400" rtl="0" eaLnBrk="1" latinLnBrk="0" hangingPunct="1">
                        <a:buFont typeface="Arial" pitchFamily="34" charset="0"/>
                        <a:buNone/>
                      </a:pPr>
                      <a:r>
                        <a:rPr kumimoji="0" lang="en-US" sz="1100" u="none" strike="noStrike" kern="1200" cap="none" normalizeH="0" baseline="0" dirty="0">
                          <a:ln>
                            <a:noFill/>
                          </a:ln>
                          <a:solidFill>
                            <a:schemeClr val="accent5">
                              <a:lumMod val="50000"/>
                            </a:schemeClr>
                          </a:solidFill>
                          <a:effectLst/>
                          <a:latin typeface="+mn-lt"/>
                          <a:ea typeface="+mn-ea"/>
                          <a:cs typeface="+mn-cs"/>
                        </a:rPr>
                        <a:t>Goal setting </a:t>
                      </a:r>
                    </a:p>
                  </a:txBody>
                  <a:tcPr marL="91443" marR="91443" marT="45715" marB="45715"/>
                </a:tc>
                <a:tc>
                  <a:txBody>
                    <a:bodyPr/>
                    <a:lstStyle/>
                    <a:p>
                      <a:pPr indent="228600" algn="l" eaLnBrk="0" hangingPunct="0">
                        <a:buFontTx/>
                        <a:buNone/>
                        <a:tabLst>
                          <a:tab pos="457200" algn="r"/>
                          <a:tab pos="2636838" algn="ctr"/>
                          <a:tab pos="5273675" algn="r"/>
                        </a:tabLst>
                        <a:defRPr/>
                      </a:pPr>
                      <a:endParaRPr kumimoji="0" lang="en-US" sz="1100" u="none" strike="noStrike" kern="1200" cap="none" normalizeH="0" baseline="0" dirty="0">
                        <a:ln>
                          <a:noFill/>
                        </a:ln>
                        <a:solidFill>
                          <a:schemeClr val="accent5">
                            <a:lumMod val="50000"/>
                          </a:schemeClr>
                        </a:solidFill>
                        <a:effectLst/>
                        <a:latin typeface="+mn-lt"/>
                        <a:ea typeface="+mn-ea"/>
                        <a:cs typeface="+mn-cs"/>
                      </a:endParaRPr>
                    </a:p>
                  </a:txBody>
                  <a:tcPr marL="91443" marR="91443" marT="45715" marB="45715"/>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3352660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14313" y="712410"/>
            <a:ext cx="7643812" cy="5295067"/>
          </a:xfrm>
          <a:prstGeom prst="roundRect">
            <a:avLst/>
          </a:prstGeom>
          <a:noFill/>
          <a:ln w="9525">
            <a:solidFill>
              <a:schemeClr val="bg1">
                <a:lumMod val="75000"/>
              </a:schemeClr>
            </a:solidFill>
            <a:miter lim="800000"/>
            <a:headEnd/>
            <a:tailEnd/>
          </a:ln>
          <a:effectLst/>
        </p:spPr>
        <p:txBody>
          <a:bodyPr bIns="0" anchor="ctr">
            <a:spAutoFit/>
          </a:bodyPr>
          <a:lstStyle/>
          <a:p>
            <a:pPr>
              <a:spcAft>
                <a:spcPts val="200"/>
              </a:spcAft>
              <a:defRPr/>
            </a:pPr>
            <a:r>
              <a:rPr lang="en-GB" sz="1600" b="1" dirty="0">
                <a:solidFill>
                  <a:srgbClr val="00B0F0"/>
                </a:solidFill>
                <a:latin typeface="+mj-lt"/>
              </a:rPr>
              <a:t>Information</a:t>
            </a:r>
          </a:p>
          <a:p>
            <a:pPr>
              <a:spcAft>
                <a:spcPts val="200"/>
              </a:spcAft>
              <a:defRPr/>
            </a:pPr>
            <a:r>
              <a:rPr lang="en-IN" sz="1600" dirty="0">
                <a:solidFill>
                  <a:schemeClr val="accent6">
                    <a:lumMod val="50000"/>
                  </a:schemeClr>
                </a:solidFill>
                <a:latin typeface="+mj-lt"/>
              </a:rPr>
              <a:t>A today workshop with </a:t>
            </a:r>
            <a:r>
              <a:rPr lang="en-IN" sz="1600" dirty="0" err="1">
                <a:solidFill>
                  <a:schemeClr val="accent6">
                    <a:lumMod val="50000"/>
                  </a:schemeClr>
                </a:solidFill>
                <a:latin typeface="+mj-lt"/>
              </a:rPr>
              <a:t>upto</a:t>
            </a:r>
            <a:r>
              <a:rPr lang="en-IN" sz="1600" dirty="0">
                <a:solidFill>
                  <a:schemeClr val="accent6">
                    <a:lumMod val="50000"/>
                  </a:schemeClr>
                </a:solidFill>
                <a:latin typeface="+mj-lt"/>
              </a:rPr>
              <a:t> 15 participants per </a:t>
            </a:r>
            <a:r>
              <a:rPr lang="en-IN" sz="1600" dirty="0" err="1">
                <a:solidFill>
                  <a:schemeClr val="accent6">
                    <a:lumMod val="50000"/>
                  </a:schemeClr>
                </a:solidFill>
                <a:latin typeface="+mj-lt"/>
              </a:rPr>
              <a:t>MaynardLeigh</a:t>
            </a:r>
            <a:r>
              <a:rPr lang="en-IN" sz="1600" dirty="0">
                <a:solidFill>
                  <a:schemeClr val="accent6">
                    <a:lumMod val="50000"/>
                  </a:schemeClr>
                </a:solidFill>
                <a:latin typeface="+mj-lt"/>
              </a:rPr>
              <a:t> consultant.</a:t>
            </a:r>
            <a:endParaRPr lang="en-US" sz="1600" dirty="0">
              <a:solidFill>
                <a:schemeClr val="accent6">
                  <a:lumMod val="50000"/>
                </a:schemeClr>
              </a:solidFill>
              <a:latin typeface="+mj-lt"/>
            </a:endParaRPr>
          </a:p>
          <a:p>
            <a:pPr>
              <a:spcAft>
                <a:spcPts val="200"/>
              </a:spcAft>
              <a:defRPr/>
            </a:pPr>
            <a:endParaRPr lang="en-GB" sz="800" b="1" dirty="0">
              <a:solidFill>
                <a:schemeClr val="accent6">
                  <a:lumMod val="75000"/>
                </a:schemeClr>
              </a:solidFill>
              <a:latin typeface="+mj-lt"/>
            </a:endParaRPr>
          </a:p>
          <a:p>
            <a:pPr>
              <a:spcAft>
                <a:spcPts val="200"/>
              </a:spcAft>
              <a:defRPr/>
            </a:pPr>
            <a:r>
              <a:rPr lang="en-GB" sz="1600" b="1" dirty="0">
                <a:solidFill>
                  <a:srgbClr val="00B0F0"/>
                </a:solidFill>
                <a:latin typeface="+mj-lt"/>
              </a:rPr>
              <a:t>Style</a:t>
            </a:r>
          </a:p>
          <a:p>
            <a:pPr eaLnBrk="0" hangingPunct="0">
              <a:spcAft>
                <a:spcPts val="200"/>
              </a:spcAft>
              <a:defRPr/>
            </a:pPr>
            <a:r>
              <a:rPr lang="en-GB" sz="1600" dirty="0">
                <a:solidFill>
                  <a:schemeClr val="accent5">
                    <a:lumMod val="50000"/>
                  </a:schemeClr>
                </a:solidFill>
                <a:latin typeface="+mj-lt"/>
                <a:ea typeface="Times New Roman" pitchFamily="18" charset="0"/>
                <a:cs typeface="Arial" pitchFamily="34" charset="0"/>
              </a:rPr>
              <a:t>This will be a totally interactive learning experience. We believe people learn by doing, so there will be many opportunities to express, play, act, debate, explore &amp; experience. </a:t>
            </a:r>
          </a:p>
          <a:p>
            <a:pPr eaLnBrk="0" hangingPunct="0">
              <a:spcAft>
                <a:spcPts val="200"/>
              </a:spcAft>
              <a:defRPr/>
            </a:pPr>
            <a:endParaRPr lang="en-GB" sz="800" dirty="0">
              <a:solidFill>
                <a:schemeClr val="accent5">
                  <a:lumMod val="50000"/>
                </a:schemeClr>
              </a:solidFill>
              <a:latin typeface="+mj-lt"/>
              <a:ea typeface="Times New Roman" pitchFamily="18" charset="0"/>
              <a:cs typeface="Arial" pitchFamily="34" charset="0"/>
            </a:endParaRPr>
          </a:p>
          <a:p>
            <a:pPr eaLnBrk="0" hangingPunct="0">
              <a:spcAft>
                <a:spcPts val="200"/>
              </a:spcAft>
              <a:defRPr/>
            </a:pPr>
            <a:r>
              <a:rPr lang="en-GB" sz="1600" dirty="0">
                <a:solidFill>
                  <a:schemeClr val="accent5">
                    <a:lumMod val="50000"/>
                  </a:schemeClr>
                </a:solidFill>
                <a:latin typeface="+mj-lt"/>
                <a:ea typeface="Times New Roman" pitchFamily="18" charset="0"/>
                <a:cs typeface="Arial" pitchFamily="34" charset="0"/>
              </a:rPr>
              <a:t>We also believe learning should be fun, so the experience is meant to be enjoyable as well as instructive. Most of all, it is intended to be of practical use; thus we will continually relate the learning back to real-live issues in the workplace, and ensure that the skills can be directly applied to the business. </a:t>
            </a:r>
          </a:p>
          <a:p>
            <a:pPr eaLnBrk="0" hangingPunct="0">
              <a:spcAft>
                <a:spcPts val="200"/>
              </a:spcAft>
              <a:defRPr/>
            </a:pPr>
            <a:endParaRPr lang="en-GB" sz="800" dirty="0">
              <a:latin typeface="+mj-lt"/>
              <a:ea typeface="Times New Roman" pitchFamily="18" charset="0"/>
              <a:cs typeface="Arial" pitchFamily="34" charset="0"/>
            </a:endParaRPr>
          </a:p>
          <a:p>
            <a:pPr>
              <a:spcAft>
                <a:spcPts val="200"/>
              </a:spcAft>
              <a:defRPr/>
            </a:pPr>
            <a:r>
              <a:rPr lang="en-GB" sz="1600" b="1" dirty="0">
                <a:solidFill>
                  <a:srgbClr val="00B0F0"/>
                </a:solidFill>
                <a:latin typeface="+mj-lt"/>
              </a:rPr>
              <a:t>Methodology</a:t>
            </a:r>
          </a:p>
          <a:p>
            <a:pPr>
              <a:spcAft>
                <a:spcPts val="200"/>
              </a:spcAft>
              <a:defRPr/>
            </a:pPr>
            <a:r>
              <a:rPr lang="en-GB" sz="1600" dirty="0">
                <a:solidFill>
                  <a:schemeClr val="accent5">
                    <a:lumMod val="50000"/>
                  </a:schemeClr>
                </a:solidFill>
                <a:latin typeface="+mj-lt"/>
              </a:rPr>
              <a:t>Interactive theatrical exercises. Experiential exercises.  Participant led discussions. Practice. Coaching.</a:t>
            </a:r>
            <a:endParaRPr lang="en-GB" sz="1600" dirty="0">
              <a:solidFill>
                <a:schemeClr val="accent5">
                  <a:lumMod val="50000"/>
                </a:schemeClr>
              </a:solidFill>
              <a:latin typeface="+mj-lt"/>
              <a:ea typeface="Times New Roman" pitchFamily="18" charset="0"/>
              <a:cs typeface="Arial" pitchFamily="34" charset="0"/>
            </a:endParaRPr>
          </a:p>
          <a:p>
            <a:pPr>
              <a:spcAft>
                <a:spcPts val="200"/>
              </a:spcAft>
              <a:defRPr/>
            </a:pPr>
            <a:endParaRPr lang="en-GB" sz="800" b="1" dirty="0">
              <a:solidFill>
                <a:schemeClr val="accent6">
                  <a:lumMod val="75000"/>
                </a:schemeClr>
              </a:solidFill>
              <a:latin typeface="+mj-lt"/>
            </a:endParaRPr>
          </a:p>
          <a:p>
            <a:pPr>
              <a:spcAft>
                <a:spcPts val="200"/>
              </a:spcAft>
              <a:defRPr/>
            </a:pPr>
            <a:r>
              <a:rPr lang="en-GB" sz="1600" b="1" dirty="0">
                <a:solidFill>
                  <a:srgbClr val="00B0F0"/>
                </a:solidFill>
                <a:latin typeface="+mj-lt"/>
              </a:rPr>
              <a:t>Supported by</a:t>
            </a:r>
          </a:p>
          <a:p>
            <a:pPr>
              <a:spcAft>
                <a:spcPts val="200"/>
              </a:spcAft>
              <a:defRPr/>
            </a:pPr>
            <a:r>
              <a:rPr lang="en-GB" sz="1600" dirty="0">
                <a:solidFill>
                  <a:schemeClr val="accent5">
                    <a:lumMod val="50000"/>
                  </a:schemeClr>
                </a:solidFill>
                <a:latin typeface="+mj-lt"/>
              </a:rPr>
              <a:t>Handouts &amp; study material designed specifically for the modules being covered in the workshop and our booklet “ACE Teams” on creating STAR performance in Teams</a:t>
            </a:r>
            <a:endParaRPr lang="en-US" sz="1600" dirty="0">
              <a:solidFill>
                <a:schemeClr val="accent5">
                  <a:lumMod val="50000"/>
                </a:schemeClr>
              </a:solidFill>
              <a:latin typeface="+mj-lt"/>
            </a:endParaRPr>
          </a:p>
        </p:txBody>
      </p:sp>
      <p:pic>
        <p:nvPicPr>
          <p:cNvPr id="8199" name="Picture 7" descr="D:\Mydocs in D\1 life strategies\Images\Images transferred to MLA HD\for MLA web,borchure,all about us\5.gi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715272" y="2971800"/>
            <a:ext cx="1365016" cy="1346188"/>
          </a:xfrm>
          <a:prstGeom prst="rect">
            <a:avLst/>
          </a:prstGeom>
          <a:noFill/>
        </p:spPr>
      </p:pic>
      <p:pic>
        <p:nvPicPr>
          <p:cNvPr id="8200" name="Picture 8" descr="D:\Mydocs in D\1 life strategies\Images\Images transferred to MLA HD\for MLA web,borchure,all about us\16.gif"/>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6715140" y="71414"/>
            <a:ext cx="1593617" cy="1571636"/>
          </a:xfrm>
          <a:prstGeom prst="rect">
            <a:avLst/>
          </a:prstGeom>
          <a:noFill/>
        </p:spPr>
      </p:pic>
      <p:pic>
        <p:nvPicPr>
          <p:cNvPr id="8201" name="Picture 9" descr="D:\Mydocs in D\1 life strategies\Images\Images transferred to MLA HD\for MLA web,borchure,all about us\17.gif"/>
          <p:cNvPicPr>
            <a:picLocks noChangeAspect="1" noChangeArrowheads="1"/>
          </p:cNvPicPr>
          <p:nvPr/>
        </p:nvPicPr>
        <p:blipFill>
          <a:blip r:embed="rId5" cstate="print">
            <a:duotone>
              <a:schemeClr val="accent1">
                <a:shade val="45000"/>
                <a:satMod val="135000"/>
              </a:schemeClr>
              <a:prstClr val="white"/>
            </a:duotone>
          </a:blip>
          <a:srcRect/>
          <a:stretch>
            <a:fillRect/>
          </a:stretch>
        </p:blipFill>
        <p:spPr bwMode="auto">
          <a:xfrm>
            <a:off x="7500958" y="1421874"/>
            <a:ext cx="1571604" cy="1549926"/>
          </a:xfrm>
          <a:prstGeom prst="rect">
            <a:avLst/>
          </a:prstGeom>
          <a:noFill/>
        </p:spPr>
      </p:pic>
      <p:pic>
        <p:nvPicPr>
          <p:cNvPr id="7" name="Picture 2" descr="http://www.maynardleigh.co.uk/uploads/publications/15.jpg">
            <a:hlinkClick r:id="rId6"/>
          </p:cNvPr>
          <p:cNvPicPr>
            <a:picLocks noChangeAspect="1" noChangeArrowheads="1"/>
          </p:cNvPicPr>
          <p:nvPr/>
        </p:nvPicPr>
        <p:blipFill>
          <a:blip r:embed="rId7" cstate="print"/>
          <a:srcRect/>
          <a:stretch>
            <a:fillRect/>
          </a:stretch>
        </p:blipFill>
        <p:spPr bwMode="auto">
          <a:xfrm rot="898406">
            <a:off x="7673534" y="4323467"/>
            <a:ext cx="1256590" cy="1759226"/>
          </a:xfrm>
          <a:prstGeom prst="rect">
            <a:avLst/>
          </a:prstGeom>
          <a:noFill/>
        </p:spPr>
      </p:pic>
      <p:sp>
        <p:nvSpPr>
          <p:cNvPr id="10" name="TextBox 9"/>
          <p:cNvSpPr txBox="1"/>
          <p:nvPr/>
        </p:nvSpPr>
        <p:spPr>
          <a:xfrm>
            <a:off x="179512" y="188640"/>
            <a:ext cx="3714750" cy="461963"/>
          </a:xfrm>
          <a:prstGeom prst="rect">
            <a:avLst/>
          </a:prstGeom>
          <a:noFill/>
        </p:spPr>
        <p:txBody>
          <a:bodyPr>
            <a:spAutoFit/>
          </a:bodyPr>
          <a:lstStyle/>
          <a:p>
            <a:pPr fontAlgn="auto">
              <a:spcBef>
                <a:spcPts val="0"/>
              </a:spcBef>
              <a:spcAft>
                <a:spcPts val="0"/>
              </a:spcAft>
              <a:defRPr/>
            </a:pPr>
            <a:r>
              <a:rPr lang="en-GB" sz="2400" b="1" dirty="0">
                <a:solidFill>
                  <a:schemeClr val="accent6">
                    <a:lumMod val="75000"/>
                  </a:schemeClr>
                </a:solidFill>
                <a:latin typeface="+mn-lt"/>
              </a:rPr>
              <a:t>DELIVERY</a:t>
            </a:r>
            <a:endParaRPr lang="en-US" sz="2400" b="1" dirty="0">
              <a:solidFill>
                <a:schemeClr val="accent6">
                  <a:lumMod val="75000"/>
                </a:schemeClr>
              </a:solidFill>
              <a:latin typeface="+mn-lt"/>
            </a:endParaRPr>
          </a:p>
        </p:txBody>
      </p:sp>
    </p:spTree>
    <p:extLst>
      <p:ext uri="{BB962C8B-B14F-4D97-AF65-F5344CB8AC3E}">
        <p14:creationId xmlns:p14="http://schemas.microsoft.com/office/powerpoint/2010/main" val="2050684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613656"/>
          </a:xfrm>
        </p:spPr>
        <p:txBody>
          <a:bodyPr>
            <a:noAutofit/>
          </a:bodyPr>
          <a:lstStyle/>
          <a:p>
            <a:pPr algn="ctr"/>
            <a:r>
              <a:rPr lang="en-IN" sz="3200" b="1" dirty="0"/>
              <a:t>Your Mandate</a:t>
            </a:r>
            <a:br>
              <a:rPr lang="en-IN" sz="3200" b="1" dirty="0"/>
            </a:br>
            <a:endParaRPr lang="en-IN" sz="3200" b="1" dirty="0"/>
          </a:p>
        </p:txBody>
      </p:sp>
      <p:sp>
        <p:nvSpPr>
          <p:cNvPr id="3" name="Content Placeholder 2"/>
          <p:cNvSpPr>
            <a:spLocks noGrp="1"/>
          </p:cNvSpPr>
          <p:nvPr>
            <p:ph idx="1"/>
          </p:nvPr>
        </p:nvSpPr>
        <p:spPr>
          <a:xfrm>
            <a:off x="342900" y="917448"/>
            <a:ext cx="8458200" cy="5940552"/>
          </a:xfrm>
        </p:spPr>
        <p:txBody>
          <a:bodyPr>
            <a:normAutofit fontScale="25000" lnSpcReduction="20000"/>
          </a:bodyPr>
          <a:lstStyle/>
          <a:p>
            <a:pPr>
              <a:buNone/>
            </a:pPr>
            <a:endParaRPr lang="en-IN" b="1" dirty="0"/>
          </a:p>
          <a:p>
            <a:pPr algn="just">
              <a:buNone/>
            </a:pPr>
            <a:r>
              <a:rPr lang="en-IN" sz="6400" b="1" dirty="0">
                <a:solidFill>
                  <a:schemeClr val="accent6">
                    <a:lumMod val="50000"/>
                  </a:schemeClr>
                </a:solidFill>
                <a:latin typeface="Calibri" pitchFamily="34" charset="0"/>
              </a:rPr>
              <a:t>Company Overview</a:t>
            </a:r>
          </a:p>
          <a:p>
            <a:pPr algn="just">
              <a:buNone/>
            </a:pPr>
            <a:endParaRPr lang="en-IN" sz="6400" b="1" dirty="0">
              <a:solidFill>
                <a:schemeClr val="accent6">
                  <a:lumMod val="50000"/>
                </a:schemeClr>
              </a:solidFill>
              <a:latin typeface="Calibri" pitchFamily="34" charset="0"/>
            </a:endParaRPr>
          </a:p>
          <a:p>
            <a:pPr algn="just"/>
            <a:r>
              <a:rPr lang="en-US" sz="5600" b="1" dirty="0"/>
              <a:t>SRF Limited</a:t>
            </a:r>
            <a:r>
              <a:rPr lang="en-US" sz="5600" dirty="0"/>
              <a:t> is a manufacturing company located in Gurgaon, India. The company has manufacturing plants in India, South Africa and Thailand.</a:t>
            </a:r>
            <a:r>
              <a:rPr lang="en-US" sz="5600" baseline="30000" dirty="0"/>
              <a:t> </a:t>
            </a:r>
            <a:r>
              <a:rPr lang="en-US" sz="5600" dirty="0"/>
              <a:t>The company was established in 1970, as </a:t>
            </a:r>
            <a:r>
              <a:rPr lang="en-US" sz="5600" b="1" dirty="0"/>
              <a:t>Shri Ram </a:t>
            </a:r>
            <a:r>
              <a:rPr lang="en-US" sz="5600" b="1" dirty="0" err="1"/>
              <a:t>Fibres</a:t>
            </a:r>
            <a:r>
              <a:rPr lang="en-US" sz="5600" b="1" dirty="0"/>
              <a:t> Limited</a:t>
            </a:r>
            <a:r>
              <a:rPr lang="en-US" sz="5600" dirty="0"/>
              <a:t>, by DCM Limited as a wholly owned subsidiary. Over the years, the company diversified its product offerings into technical textiles, engineering plastics, chemicals and packaging films. In 1990, it changed its name to SRF Limited. SRF has R&amp;D team and Engineering teams and the output of one team is usually the input of the other teams</a:t>
            </a:r>
            <a:r>
              <a:rPr lang="en-US" sz="4800" dirty="0"/>
              <a:t>.</a:t>
            </a:r>
            <a:r>
              <a:rPr lang="en-US" sz="5600" dirty="0"/>
              <a:t> SRF limited has Band O for its blue collar workers and Band A,B,C, D for its white collar workers. Maynardleigh Associates has worked with Band C &amp; D and delivered “Leading the team” workshop. </a:t>
            </a:r>
          </a:p>
          <a:p>
            <a:pPr marL="0" indent="0" algn="just">
              <a:buNone/>
            </a:pPr>
            <a:r>
              <a:rPr lang="en-IN" sz="6400" b="1" dirty="0">
                <a:solidFill>
                  <a:schemeClr val="accent6">
                    <a:lumMod val="50000"/>
                  </a:schemeClr>
                </a:solidFill>
                <a:latin typeface="Calibri" pitchFamily="34" charset="0"/>
              </a:rPr>
              <a:t>Situation: </a:t>
            </a:r>
          </a:p>
          <a:p>
            <a:pPr algn="just"/>
            <a:r>
              <a:rPr lang="en-IN" sz="5600" dirty="0">
                <a:latin typeface="Calibri" pitchFamily="34" charset="0"/>
              </a:rPr>
              <a:t>The R&amp;D and Engineering team of SRF is looking for a  dynamic journey for its </a:t>
            </a:r>
            <a:r>
              <a:rPr lang="en-IN" sz="5600" b="1" dirty="0">
                <a:latin typeface="Calibri" pitchFamily="34" charset="0"/>
              </a:rPr>
              <a:t>50 members</a:t>
            </a:r>
            <a:r>
              <a:rPr lang="en-IN" sz="5600" dirty="0">
                <a:latin typeface="Calibri" pitchFamily="34" charset="0"/>
              </a:rPr>
              <a:t>. Few participants are from bands L4 and L5 and most of the participants are from L1, L2 and L3. Currently there is a lot of confusion, uncertainty, non cooperation, non collaboration and frustration. The situation has resulted in heated arguments between subordinates and leaders. Calls have been made on Sundays and it seems like there is a level of arrogance and non communication between teams. </a:t>
            </a:r>
            <a:endParaRPr lang="en-IN" sz="5600" b="1" dirty="0">
              <a:solidFill>
                <a:schemeClr val="accent6">
                  <a:lumMod val="50000"/>
                </a:schemeClr>
              </a:solidFill>
              <a:latin typeface="Calibri" pitchFamily="34" charset="0"/>
            </a:endParaRPr>
          </a:p>
          <a:p>
            <a:pPr marL="0" indent="0" algn="just">
              <a:buNone/>
            </a:pPr>
            <a:r>
              <a:rPr lang="en-IN" sz="6400" b="1" dirty="0">
                <a:solidFill>
                  <a:schemeClr val="accent6">
                    <a:lumMod val="50000"/>
                  </a:schemeClr>
                </a:solidFill>
                <a:latin typeface="Calibri" pitchFamily="34" charset="0"/>
              </a:rPr>
              <a:t>Problem:</a:t>
            </a:r>
          </a:p>
          <a:p>
            <a:pPr algn="just"/>
            <a:r>
              <a:rPr lang="en-IN" sz="5600" dirty="0">
                <a:latin typeface="Calibri" pitchFamily="34" charset="0"/>
              </a:rPr>
              <a:t>The teams have gaps in collaboration amongst leaders and team. The teams need to come together to avoid the blame game. SRF identified this gap through its process life management  project discussions amongst teams, EES survey, performance appraisals, people issues and informal feedbacks. SRF has already conducted one outbound training for 100 people together.</a:t>
            </a:r>
            <a:endParaRPr lang="en-IN" sz="5600" b="1" dirty="0">
              <a:solidFill>
                <a:schemeClr val="accent6">
                  <a:lumMod val="50000"/>
                </a:schemeClr>
              </a:solidFill>
              <a:latin typeface="Calibri" pitchFamily="34" charset="0"/>
            </a:endParaRPr>
          </a:p>
          <a:p>
            <a:pPr marL="0" indent="0" algn="just">
              <a:buNone/>
            </a:pPr>
            <a:r>
              <a:rPr lang="en-IN" sz="6400" b="1" dirty="0">
                <a:solidFill>
                  <a:schemeClr val="accent6">
                    <a:lumMod val="50000"/>
                  </a:schemeClr>
                </a:solidFill>
                <a:latin typeface="Calibri" pitchFamily="34" charset="0"/>
              </a:rPr>
              <a:t>Implication:</a:t>
            </a:r>
          </a:p>
          <a:p>
            <a:pPr algn="just"/>
            <a:r>
              <a:rPr lang="en-IN" sz="5600" dirty="0">
                <a:latin typeface="Calibri" pitchFamily="34" charset="0"/>
              </a:rPr>
              <a:t>The current situation is leading to attrition, unclear communication and information flow. It’s further leading to low engagement scores with respect to working environment and working relationship. People are also not feeling recognised.</a:t>
            </a:r>
          </a:p>
          <a:p>
            <a:pPr marL="0" indent="0" algn="just">
              <a:buNone/>
            </a:pPr>
            <a:r>
              <a:rPr lang="en-IN" sz="6400" b="1" dirty="0">
                <a:solidFill>
                  <a:schemeClr val="accent6">
                    <a:lumMod val="50000"/>
                  </a:schemeClr>
                </a:solidFill>
                <a:latin typeface="Calibri" pitchFamily="34" charset="0"/>
              </a:rPr>
              <a:t>Need:</a:t>
            </a:r>
          </a:p>
          <a:p>
            <a:pPr algn="just"/>
            <a:r>
              <a:rPr lang="en-IN" sz="5600" dirty="0"/>
              <a:t>You want us to deliver a 3 month journey to enable the participants to achieve great teamwork and collaboration. People need to be energetic and passionate in teams. They should have the emotional intelligence to get the best out of the teams.</a:t>
            </a:r>
          </a:p>
        </p:txBody>
      </p:sp>
      <p:sp>
        <p:nvSpPr>
          <p:cNvPr id="5" name="Slide Number Placeholder 4"/>
          <p:cNvSpPr>
            <a:spLocks noGrp="1"/>
          </p:cNvSpPr>
          <p:nvPr>
            <p:ph type="sldNum" sz="quarter" idx="4294967295"/>
          </p:nvPr>
        </p:nvSpPr>
        <p:spPr>
          <a:xfrm>
            <a:off x="8129016" y="5734050"/>
            <a:ext cx="609600" cy="521208"/>
          </a:xfrm>
          <a:prstGeom prst="rect">
            <a:avLst/>
          </a:prstGeom>
        </p:spPr>
        <p:txBody>
          <a:bodyPr/>
          <a:lstStyle/>
          <a:p>
            <a:fld id="{F12C5521-BFAC-482B-9BAB-49BFDE52E5E8}" type="slidenum">
              <a:rPr lang="en-IN" smtClean="0"/>
              <a:pPr/>
              <a:t>2</a:t>
            </a:fld>
            <a:endParaRPr lang="en-IN"/>
          </a:p>
        </p:txBody>
      </p:sp>
    </p:spTree>
    <p:extLst>
      <p:ext uri="{BB962C8B-B14F-4D97-AF65-F5344CB8AC3E}">
        <p14:creationId xmlns:p14="http://schemas.microsoft.com/office/powerpoint/2010/main" val="335017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5185"/>
            <a:ext cx="9144000" cy="729520"/>
          </a:xfrm>
        </p:spPr>
        <p:txBody>
          <a:bodyPr>
            <a:normAutofit lnSpcReduction="10000"/>
          </a:bodyPr>
          <a:lstStyle/>
          <a:p>
            <a:pPr marL="0" lvl="0" indent="0">
              <a:buNone/>
            </a:pPr>
            <a:r>
              <a:rPr lang="en-IN" sz="4800" b="1" dirty="0">
                <a:solidFill>
                  <a:schemeClr val="accent5">
                    <a:lumMod val="50000"/>
                  </a:schemeClr>
                </a:solidFill>
              </a:rPr>
              <a:t>         </a:t>
            </a:r>
            <a:r>
              <a:rPr lang="en-IN" sz="3200" b="1" dirty="0">
                <a:solidFill>
                  <a:schemeClr val="accent5">
                    <a:lumMod val="50000"/>
                  </a:schemeClr>
                </a:solidFill>
                <a:latin typeface="+mj-lt"/>
              </a:rPr>
              <a:t>ACE Teams</a:t>
            </a:r>
          </a:p>
        </p:txBody>
      </p:sp>
      <p:sp>
        <p:nvSpPr>
          <p:cNvPr id="4" name="Slide Number Placeholder 3"/>
          <p:cNvSpPr>
            <a:spLocks noGrp="1"/>
          </p:cNvSpPr>
          <p:nvPr>
            <p:ph type="sldNum" sz="quarter" idx="12"/>
          </p:nvPr>
        </p:nvSpPr>
        <p:spPr/>
        <p:txBody>
          <a:bodyPr/>
          <a:lstStyle/>
          <a:p>
            <a:fld id="{F12C5521-BFAC-482B-9BAB-49BFDE52E5E8}" type="slidenum">
              <a:rPr lang="en-IN" smtClean="0"/>
              <a:pPr/>
              <a:t>20</a:t>
            </a:fld>
            <a:endParaRPr lang="en-IN"/>
          </a:p>
        </p:txBody>
      </p:sp>
      <p:pic>
        <p:nvPicPr>
          <p:cNvPr id="7" name="Picture 43" descr="C:\Documents and Settings\Administrator\Desktop\sa\img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01" y="1124744"/>
            <a:ext cx="8376209" cy="5733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399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What is the need for the </a:t>
            </a:r>
            <a:br>
              <a:rPr lang="en-IN" sz="3200" b="1" dirty="0"/>
            </a:br>
            <a:r>
              <a:rPr lang="en-IN" sz="3200" b="1" dirty="0"/>
              <a:t>Ace Teams Workshop?</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361419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12C5521-BFAC-482B-9BAB-49BFDE52E5E8}" type="slidenum">
              <a:rPr lang="en-IN" smtClean="0"/>
              <a:pPr/>
              <a:t>21</a:t>
            </a:fld>
            <a:endParaRPr lang="en-IN"/>
          </a:p>
        </p:txBody>
      </p:sp>
    </p:spTree>
    <p:extLst>
      <p:ext uri="{BB962C8B-B14F-4D97-AF65-F5344CB8AC3E}">
        <p14:creationId xmlns:p14="http://schemas.microsoft.com/office/powerpoint/2010/main" val="195360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12" y="12648"/>
            <a:ext cx="9067800" cy="584775"/>
          </a:xfrm>
          <a:prstGeom prst="rect">
            <a:avLst/>
          </a:prstGeom>
          <a:noFill/>
        </p:spPr>
        <p:txBody>
          <a:bodyPr wrap="square">
            <a:spAutoFit/>
          </a:bodyPr>
          <a:lstStyle/>
          <a:p>
            <a:pPr fontAlgn="auto">
              <a:spcBef>
                <a:spcPts val="0"/>
              </a:spcBef>
              <a:spcAft>
                <a:spcPts val="0"/>
              </a:spcAft>
              <a:defRPr/>
            </a:pPr>
            <a:r>
              <a:rPr lang="en-US" sz="3200" b="1" dirty="0">
                <a:solidFill>
                  <a:schemeClr val="tx2">
                    <a:lumMod val="75000"/>
                  </a:schemeClr>
                </a:solidFill>
                <a:effectLst>
                  <a:outerShdw blurRad="38100" dist="38100" dir="2700000" algn="tl">
                    <a:srgbClr val="000000">
                      <a:alpha val="43137"/>
                    </a:srgbClr>
                  </a:outerShdw>
                </a:effectLst>
                <a:latin typeface="+mj-lt"/>
                <a:ea typeface="+mn-ea"/>
              </a:rPr>
              <a:t>ACE: Aligned, Creative &amp; Exploring </a:t>
            </a:r>
          </a:p>
        </p:txBody>
      </p:sp>
      <p:pic>
        <p:nvPicPr>
          <p:cNvPr id="7171" name="Picture 2"/>
          <p:cNvPicPr>
            <a:picLocks noChangeAspect="1" noChangeArrowheads="1"/>
          </p:cNvPicPr>
          <p:nvPr/>
        </p:nvPicPr>
        <p:blipFill>
          <a:blip r:embed="rId2" cstate="print">
            <a:clrChange>
              <a:clrFrom>
                <a:srgbClr val="FFFFFF"/>
              </a:clrFrom>
              <a:clrTo>
                <a:srgbClr val="FFFFFF">
                  <a:alpha val="0"/>
                </a:srgbClr>
              </a:clrTo>
            </a:clrChange>
          </a:blip>
          <a:srcRect t="9677"/>
          <a:stretch>
            <a:fillRect/>
          </a:stretch>
        </p:blipFill>
        <p:spPr bwMode="auto">
          <a:xfrm>
            <a:off x="1600200" y="1268413"/>
            <a:ext cx="5867400" cy="5578475"/>
          </a:xfrm>
          <a:prstGeom prst="rect">
            <a:avLst/>
          </a:prstGeom>
          <a:noFill/>
          <a:ln w="9525">
            <a:noFill/>
            <a:miter lim="800000"/>
            <a:headEnd/>
            <a:tailEnd/>
          </a:ln>
        </p:spPr>
      </p:pic>
    </p:spTree>
    <p:extLst>
      <p:ext uri="{BB962C8B-B14F-4D97-AF65-F5344CB8AC3E}">
        <p14:creationId xmlns:p14="http://schemas.microsoft.com/office/powerpoint/2010/main" val="3667677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Ace Teams: Expected Outcomes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4264756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12C5521-BFAC-482B-9BAB-49BFDE52E5E8}" type="slidenum">
              <a:rPr lang="en-IN" smtClean="0"/>
              <a:pPr/>
              <a:t>23</a:t>
            </a:fld>
            <a:endParaRPr lang="en-IN"/>
          </a:p>
        </p:txBody>
      </p:sp>
    </p:spTree>
    <p:extLst>
      <p:ext uri="{BB962C8B-B14F-4D97-AF65-F5344CB8AC3E}">
        <p14:creationId xmlns:p14="http://schemas.microsoft.com/office/powerpoint/2010/main" val="1246701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5609233"/>
              </p:ext>
            </p:extLst>
          </p:nvPr>
        </p:nvGraphicFramePr>
        <p:xfrm>
          <a:off x="0" y="741347"/>
          <a:ext cx="9143999" cy="5853622"/>
        </p:xfrm>
        <a:graphic>
          <a:graphicData uri="http://schemas.openxmlformats.org/drawingml/2006/table">
            <a:tbl>
              <a:tblPr firstRow="1" bandRow="1">
                <a:tableStyleId>{5C22544A-7EE6-4342-B048-85BDC9FD1C3A}</a:tableStyleId>
              </a:tblPr>
              <a:tblGrid>
                <a:gridCol w="1558371">
                  <a:extLst>
                    <a:ext uri="{9D8B030D-6E8A-4147-A177-3AD203B41FA5}">
                      <a16:colId xmlns="" xmlns:a16="http://schemas.microsoft.com/office/drawing/2014/main" val="20000"/>
                    </a:ext>
                  </a:extLst>
                </a:gridCol>
                <a:gridCol w="3661701">
                  <a:extLst>
                    <a:ext uri="{9D8B030D-6E8A-4147-A177-3AD203B41FA5}">
                      <a16:colId xmlns="" xmlns:a16="http://schemas.microsoft.com/office/drawing/2014/main" val="20001"/>
                    </a:ext>
                  </a:extLst>
                </a:gridCol>
                <a:gridCol w="1646827">
                  <a:extLst>
                    <a:ext uri="{9D8B030D-6E8A-4147-A177-3AD203B41FA5}">
                      <a16:colId xmlns="" xmlns:a16="http://schemas.microsoft.com/office/drawing/2014/main" val="20002"/>
                    </a:ext>
                  </a:extLst>
                </a:gridCol>
                <a:gridCol w="2277100">
                  <a:extLst>
                    <a:ext uri="{9D8B030D-6E8A-4147-A177-3AD203B41FA5}">
                      <a16:colId xmlns="" xmlns:a16="http://schemas.microsoft.com/office/drawing/2014/main" val="20003"/>
                    </a:ext>
                  </a:extLst>
                </a:gridCol>
              </a:tblGrid>
              <a:tr h="360750">
                <a:tc>
                  <a:txBody>
                    <a:bodyPr/>
                    <a:lstStyle/>
                    <a:p>
                      <a:r>
                        <a:rPr lang="en-US" dirty="0"/>
                        <a:t>Session</a:t>
                      </a:r>
                    </a:p>
                  </a:txBody>
                  <a:tcPr/>
                </a:tc>
                <a:tc>
                  <a:txBody>
                    <a:bodyPr/>
                    <a:lstStyle/>
                    <a:p>
                      <a:r>
                        <a:rPr lang="en-US" dirty="0"/>
                        <a:t>Session Details</a:t>
                      </a:r>
                    </a:p>
                  </a:txBody>
                  <a:tcPr/>
                </a:tc>
                <a:tc>
                  <a:txBody>
                    <a:bodyPr/>
                    <a:lstStyle/>
                    <a:p>
                      <a:r>
                        <a:rPr lang="en-US" dirty="0"/>
                        <a:t>Methodology</a:t>
                      </a:r>
                    </a:p>
                  </a:txBody>
                  <a:tcPr/>
                </a:tc>
                <a:tc>
                  <a:txBody>
                    <a:bodyPr/>
                    <a:lstStyle/>
                    <a:p>
                      <a:r>
                        <a:rPr lang="en-US" dirty="0"/>
                        <a:t>Outcomes</a:t>
                      </a:r>
                    </a:p>
                  </a:txBody>
                  <a:tcPr/>
                </a:tc>
                <a:extLst>
                  <a:ext uri="{0D108BD9-81ED-4DB2-BD59-A6C34878D82A}">
                    <a16:rowId xmlns="" xmlns:a16="http://schemas.microsoft.com/office/drawing/2014/main" val="10000"/>
                  </a:ext>
                </a:extLst>
              </a:tr>
              <a:tr h="631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baseline="0" dirty="0">
                          <a:solidFill>
                            <a:schemeClr val="dk1"/>
                          </a:solidFill>
                          <a:latin typeface="+mn-lt"/>
                          <a:ea typeface="+mn-ea"/>
                          <a:cs typeface="+mn-cs"/>
                        </a:rPr>
                        <a:t>Warm up</a:t>
                      </a:r>
                      <a:endParaRPr lang="en-US" sz="1200" b="1"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A theatrical warm up to help participants be comfortable with themselves and with each-other.</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Theatrical</a:t>
                      </a:r>
                      <a:r>
                        <a:rPr lang="en-US" sz="1200" kern="1200" baseline="0" dirty="0">
                          <a:solidFill>
                            <a:schemeClr val="tx1"/>
                          </a:solidFill>
                          <a:latin typeface="+mn-lt"/>
                          <a:ea typeface="+mn-ea"/>
                          <a:cs typeface="+mn-cs"/>
                        </a:rPr>
                        <a:t> warm up</a:t>
                      </a:r>
                      <a:endParaRPr lang="en-US" sz="120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Overcoming inhibitions, Allowing each other to play</a:t>
                      </a:r>
                    </a:p>
                  </a:txBody>
                  <a:tcPr/>
                </a:tc>
                <a:extLst>
                  <a:ext uri="{0D108BD9-81ED-4DB2-BD59-A6C34878D82A}">
                    <a16:rowId xmlns="" xmlns:a16="http://schemas.microsoft.com/office/drawing/2014/main" val="10001"/>
                  </a:ext>
                </a:extLst>
              </a:tr>
              <a:tr h="411480">
                <a:tc>
                  <a:txBody>
                    <a:bodyPr/>
                    <a:lstStyle/>
                    <a:p>
                      <a:r>
                        <a:rPr lang="en-US" sz="1200" b="1" kern="1200" dirty="0">
                          <a:solidFill>
                            <a:schemeClr val="dk1"/>
                          </a:solidFill>
                          <a:latin typeface="+mn-lt"/>
                          <a:ea typeface="+mn-ea"/>
                          <a:cs typeface="+mn-cs"/>
                        </a:rPr>
                        <a:t>Crazy</a:t>
                      </a:r>
                      <a:r>
                        <a:rPr lang="en-US" sz="1200" b="1" kern="1200" baseline="0" dirty="0">
                          <a:solidFill>
                            <a:schemeClr val="dk1"/>
                          </a:solidFill>
                          <a:latin typeface="+mn-lt"/>
                          <a:ea typeface="+mn-ea"/>
                          <a:cs typeface="+mn-cs"/>
                        </a:rPr>
                        <a:t> Act</a:t>
                      </a:r>
                      <a:endParaRPr lang="en-US" sz="1200" b="1"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a:ln>
                            <a:noFill/>
                          </a:ln>
                          <a:effectLst/>
                        </a:rPr>
                        <a:t>Theatrical Game – </a:t>
                      </a:r>
                      <a:r>
                        <a:rPr kumimoji="0" lang="en-US" sz="1200" u="none" strike="noStrike" kern="1200" cap="none" normalizeH="0" baseline="0" dirty="0">
                          <a:ln>
                            <a:noFill/>
                          </a:ln>
                          <a:solidFill>
                            <a:schemeClr val="dk1"/>
                          </a:solidFill>
                          <a:effectLst/>
                          <a:latin typeface="+mn-lt"/>
                          <a:ea typeface="+mn-ea"/>
                          <a:cs typeface="+mn-cs"/>
                        </a:rPr>
                        <a:t>To use humor and drama in bringing an energetic start to the workshop.</a:t>
                      </a:r>
                    </a:p>
                    <a:p>
                      <a:r>
                        <a:rPr lang="en-US" sz="1200" dirty="0"/>
                        <a:t>We use their names at the party mingling to name characters in a story.</a:t>
                      </a:r>
                    </a:p>
                  </a:txBody>
                  <a:tcPr/>
                </a:tc>
                <a:tc>
                  <a:txBody>
                    <a:bodyPr/>
                    <a:lstStyle/>
                    <a:p>
                      <a:r>
                        <a:rPr lang="en-US" sz="1200" dirty="0"/>
                        <a:t>Theatre</a:t>
                      </a:r>
                      <a:r>
                        <a:rPr lang="en-US" sz="1200" baseline="0" dirty="0"/>
                        <a:t> Game </a:t>
                      </a:r>
                      <a:endParaRPr lang="en-US" sz="1200" dirty="0"/>
                    </a:p>
                  </a:txBody>
                  <a:tcPr/>
                </a:tc>
                <a:tc>
                  <a:txBody>
                    <a:bodyPr/>
                    <a:lstStyle/>
                    <a:p>
                      <a:r>
                        <a:rPr lang="en-US" sz="1200" dirty="0"/>
                        <a:t>- To</a:t>
                      </a:r>
                      <a:r>
                        <a:rPr lang="en-US" sz="1200" baseline="0" dirty="0"/>
                        <a:t> be able to have a spirit of fun and Play</a:t>
                      </a:r>
                    </a:p>
                    <a:p>
                      <a:r>
                        <a:rPr lang="en-US" sz="1200" baseline="0" dirty="0"/>
                        <a:t>- Building spontaneity</a:t>
                      </a:r>
                    </a:p>
                  </a:txBody>
                  <a:tcPr/>
                </a:tc>
                <a:extLst>
                  <a:ext uri="{0D108BD9-81ED-4DB2-BD59-A6C34878D82A}">
                    <a16:rowId xmlns="" xmlns:a16="http://schemas.microsoft.com/office/drawing/2014/main" val="10002"/>
                  </a:ext>
                </a:extLst>
              </a:tr>
              <a:tr h="766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Brief Encounters</a:t>
                      </a:r>
                      <a:endParaRPr lang="en-US" sz="1200" dirty="0"/>
                    </a:p>
                  </a:txBody>
                  <a:tcPr/>
                </a:tc>
                <a:tc>
                  <a:txBody>
                    <a:bodyPr/>
                    <a:lstStyle/>
                    <a:p>
                      <a:r>
                        <a:rPr lang="en-US" sz="1200" dirty="0"/>
                        <a:t>A series of questions</a:t>
                      </a:r>
                      <a:r>
                        <a:rPr lang="en-US" sz="1200" baseline="0" dirty="0"/>
                        <a:t> are asked which participants share the answer in pairs of 2.</a:t>
                      </a:r>
                    </a:p>
                    <a:p>
                      <a:r>
                        <a:rPr lang="en-US" sz="1200" baseline="0" dirty="0"/>
                        <a:t>An “informal looking” discussion to touch upon the aspects of the workshop.</a:t>
                      </a:r>
                      <a:endParaRPr lang="en-US" sz="1200" dirty="0"/>
                    </a:p>
                  </a:txBody>
                  <a:tcPr/>
                </a:tc>
                <a:tc>
                  <a:txBody>
                    <a:bodyPr/>
                    <a:lstStyle/>
                    <a:p>
                      <a:r>
                        <a:rPr lang="en-US" sz="1200" dirty="0"/>
                        <a:t>Group Activity</a:t>
                      </a:r>
                    </a:p>
                  </a:txBody>
                  <a:tcPr/>
                </a:tc>
                <a:tc>
                  <a:txBody>
                    <a:bodyPr/>
                    <a:lstStyle/>
                    <a:p>
                      <a:r>
                        <a:rPr lang="en-US" sz="1200" kern="1200" baseline="0" dirty="0">
                          <a:solidFill>
                            <a:schemeClr val="dk1"/>
                          </a:solidFill>
                          <a:latin typeface="+mn-lt"/>
                          <a:ea typeface="+mn-ea"/>
                          <a:cs typeface="+mn-cs"/>
                        </a:rPr>
                        <a:t>- Emotional Expression</a:t>
                      </a:r>
                    </a:p>
                  </a:txBody>
                  <a:tcPr/>
                </a:tc>
                <a:extLst>
                  <a:ext uri="{0D108BD9-81ED-4DB2-BD59-A6C34878D82A}">
                    <a16:rowId xmlns="" xmlns:a16="http://schemas.microsoft.com/office/drawing/2014/main" val="10003"/>
                  </a:ext>
                </a:extLst>
              </a:tr>
              <a:tr h="42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Team Metaphor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Teams draw</a:t>
                      </a:r>
                      <a:r>
                        <a:rPr lang="en-IN" sz="1200" kern="1200" baseline="0" dirty="0">
                          <a:solidFill>
                            <a:schemeClr val="dk1"/>
                          </a:solidFill>
                          <a:latin typeface="+mn-lt"/>
                          <a:ea typeface="+mn-ea"/>
                          <a:cs typeface="+mn-cs"/>
                        </a:rPr>
                        <a:t> a picture of “</a:t>
                      </a:r>
                      <a:r>
                        <a:rPr lang="en-IN" sz="1200" kern="1200" dirty="0">
                          <a:solidFill>
                            <a:schemeClr val="dk1"/>
                          </a:solidFill>
                          <a:latin typeface="+mn-lt"/>
                          <a:ea typeface="+mn-ea"/>
                          <a:cs typeface="+mn-cs"/>
                        </a:rPr>
                        <a:t>What’s happening in the team currently”</a:t>
                      </a:r>
                      <a:endParaRPr lang="en-US" sz="12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Group</a:t>
                      </a:r>
                      <a:r>
                        <a:rPr lang="en-US" sz="1200" kern="1200" baseline="0" dirty="0">
                          <a:solidFill>
                            <a:schemeClr val="dk1"/>
                          </a:solidFill>
                          <a:latin typeface="+mn-lt"/>
                          <a:ea typeface="+mn-ea"/>
                          <a:cs typeface="+mn-cs"/>
                        </a:rPr>
                        <a:t> Activity</a:t>
                      </a:r>
                      <a:endParaRPr lang="en-US" sz="12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dk1"/>
                          </a:solidFill>
                          <a:latin typeface="+mn-lt"/>
                          <a:ea typeface="+mn-ea"/>
                          <a:cs typeface="+mn-cs"/>
                        </a:rPr>
                        <a:t>Identifying the areas of development together as a team</a:t>
                      </a:r>
                    </a:p>
                  </a:txBody>
                  <a:tcPr/>
                </a:tc>
                <a:extLst>
                  <a:ext uri="{0D108BD9-81ED-4DB2-BD59-A6C34878D82A}">
                    <a16:rowId xmlns="" xmlns:a16="http://schemas.microsoft.com/office/drawing/2014/main" val="10004"/>
                  </a:ext>
                </a:extLst>
              </a:tr>
              <a:tr h="4267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SimSun" pitchFamily="2" charset="-122"/>
                        </a:rPr>
                        <a:t>Learning to handle relationships. Understanding how others communicate and learning to listen</a:t>
                      </a:r>
                    </a:p>
                  </a:txBody>
                  <a:tcPr marL="25388" marR="25388" marT="0" marB="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0" i="0" u="none" strike="noStrike" cap="none" normalizeH="0" baseline="0" dirty="0">
                          <a:ln>
                            <a:noFill/>
                          </a:ln>
                          <a:solidFill>
                            <a:schemeClr val="tx1"/>
                          </a:solidFill>
                          <a:effectLst/>
                          <a:latin typeface="Calibri" pitchFamily="34" charset="0"/>
                          <a:ea typeface="ＭＳ Ｐゴシック" charset="-128"/>
                        </a:rPr>
                        <a:t> Building Rapport &amp; Mirroring.</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0" i="0" u="none" strike="noStrike" cap="none" normalizeH="0" baseline="0" dirty="0">
                          <a:ln>
                            <a:noFill/>
                          </a:ln>
                          <a:solidFill>
                            <a:schemeClr val="tx1"/>
                          </a:solidFill>
                          <a:effectLst/>
                          <a:latin typeface="Calibri" pitchFamily="34" charset="0"/>
                          <a:ea typeface="ＭＳ Ｐゴシック" charset="-128"/>
                        </a:rPr>
                        <a:t> The most important words to use.</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0" i="0" u="none" strike="noStrike" cap="none" normalizeH="0" baseline="0" dirty="0">
                          <a:ln>
                            <a:noFill/>
                          </a:ln>
                          <a:solidFill>
                            <a:schemeClr val="tx1"/>
                          </a:solidFill>
                          <a:effectLst/>
                          <a:latin typeface="Calibri" pitchFamily="34" charset="0"/>
                          <a:ea typeface="ＭＳ Ｐゴシック" charset="-128"/>
                        </a:rPr>
                        <a:t> Understanding social styles</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0" i="0" u="none" strike="noStrike" cap="none" normalizeH="0" baseline="0" dirty="0">
                          <a:ln>
                            <a:noFill/>
                          </a:ln>
                          <a:solidFill>
                            <a:schemeClr val="tx1"/>
                          </a:solidFill>
                          <a:effectLst/>
                          <a:latin typeface="Calibri" pitchFamily="34" charset="0"/>
                          <a:ea typeface="ＭＳ Ｐゴシック" charset="-128"/>
                        </a:rPr>
                        <a:t>Listening</a:t>
                      </a:r>
                    </a:p>
                  </a:txBody>
                  <a:tcPr marL="25388" marR="25388" marT="0" marB="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0" i="0" u="none" strike="noStrike" cap="none" normalizeH="0" baseline="0" dirty="0">
                          <a:ln>
                            <a:noFill/>
                          </a:ln>
                          <a:solidFill>
                            <a:schemeClr val="tx1"/>
                          </a:solidFill>
                          <a:effectLst/>
                          <a:latin typeface="Calibri" pitchFamily="34" charset="0"/>
                          <a:ea typeface="ＭＳ Ｐゴシック" charset="-128"/>
                        </a:rPr>
                        <a:t>Theatrical Exercises</a:t>
                      </a:r>
                    </a:p>
                  </a:txBody>
                  <a:tcPr marL="25388" marR="25388" marT="0" marB="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ＭＳ Ｐゴシック" charset="-128"/>
                        </a:rPr>
                        <a:t>Exercise and discussion </a:t>
                      </a:r>
                    </a:p>
                  </a:txBody>
                  <a:tcPr marL="25388" marR="25388" marT="0" marB="0" horzOverflow="overflow"/>
                </a:tc>
                <a:extLst>
                  <a:ext uri="{0D108BD9-81ED-4DB2-BD59-A6C34878D82A}">
                    <a16:rowId xmlns="" xmlns:a16="http://schemas.microsoft.com/office/drawing/2014/main" val="10005"/>
                  </a:ext>
                </a:extLst>
              </a:tr>
              <a:tr h="213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Rules</a:t>
                      </a:r>
                      <a:r>
                        <a:rPr lang="en-IN" sz="1200" b="1" kern="1200" baseline="0" dirty="0">
                          <a:solidFill>
                            <a:schemeClr val="dk1"/>
                          </a:solidFill>
                          <a:latin typeface="+mn-lt"/>
                          <a:ea typeface="+mn-ea"/>
                          <a:cs typeface="+mn-cs"/>
                        </a:rPr>
                        <a:t> of Collaboration- Make others Succeed</a:t>
                      </a:r>
                    </a:p>
                  </a:txBody>
                  <a:tcPr/>
                </a:tc>
                <a:tc>
                  <a:txBody>
                    <a:bodyPr/>
                    <a:lstStyle/>
                    <a:p>
                      <a:r>
                        <a:rPr lang="en-US" sz="1200" baseline="0" dirty="0"/>
                        <a:t>An experiential game, allowing participants to truly accept each other</a:t>
                      </a:r>
                      <a:endParaRPr lang="en-US" sz="1200" dirty="0"/>
                    </a:p>
                  </a:txBody>
                  <a:tcPr/>
                </a:tc>
                <a:tc>
                  <a:txBody>
                    <a:bodyPr/>
                    <a:lstStyle/>
                    <a:p>
                      <a:r>
                        <a:rPr lang="en-US" sz="1200" dirty="0"/>
                        <a:t>Game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latin typeface="+mn-lt"/>
                          <a:ea typeface="+mn-ea"/>
                          <a:cs typeface="+mn-cs"/>
                        </a:rPr>
                        <a:t>Collaboration- Accept different views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Permission to fail</a:t>
                      </a:r>
                    </a:p>
                  </a:txBody>
                  <a:tcPr/>
                </a:tc>
                <a:extLst>
                  <a:ext uri="{0D108BD9-81ED-4DB2-BD59-A6C34878D82A}">
                    <a16:rowId xmlns="" xmlns:a16="http://schemas.microsoft.com/office/drawing/2014/main" val="10006"/>
                  </a:ext>
                </a:extLst>
              </a:tr>
              <a:tr h="44196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Rules</a:t>
                      </a:r>
                      <a:r>
                        <a:rPr lang="en-IN" sz="1200" b="1" kern="1200" baseline="0" dirty="0">
                          <a:solidFill>
                            <a:schemeClr val="dk1"/>
                          </a:solidFill>
                          <a:latin typeface="+mn-lt"/>
                          <a:ea typeface="+mn-ea"/>
                          <a:cs typeface="+mn-cs"/>
                        </a:rPr>
                        <a:t> of Collaboration-Building Empathy</a:t>
                      </a:r>
                    </a:p>
                  </a:txBody>
                  <a:tcPr/>
                </a:tc>
                <a:tc>
                  <a:txBody>
                    <a:bodyPr/>
                    <a:lstStyle/>
                    <a:p>
                      <a:r>
                        <a:rPr lang="en-US" sz="1200" baseline="0" dirty="0"/>
                        <a:t>Functional teams </a:t>
                      </a:r>
                      <a:r>
                        <a:rPr lang="en-IN" sz="1200" kern="1200" baseline="0" dirty="0">
                          <a:solidFill>
                            <a:schemeClr val="dk1"/>
                          </a:solidFill>
                          <a:latin typeface="+mn-lt"/>
                          <a:ea typeface="+mn-ea"/>
                          <a:cs typeface="+mn-cs"/>
                        </a:rPr>
                        <a:t>a</a:t>
                      </a:r>
                      <a:r>
                        <a:rPr lang="en-IN" sz="1200" kern="1200" dirty="0">
                          <a:solidFill>
                            <a:schemeClr val="dk1"/>
                          </a:solidFill>
                          <a:latin typeface="+mn-lt"/>
                          <a:ea typeface="+mn-ea"/>
                          <a:cs typeface="+mn-cs"/>
                        </a:rPr>
                        <a:t>nticipate  what other team’s</a:t>
                      </a:r>
                      <a:r>
                        <a:rPr lang="en-IN" sz="1200" kern="1200" baseline="0" dirty="0">
                          <a:solidFill>
                            <a:schemeClr val="dk1"/>
                          </a:solidFill>
                          <a:latin typeface="+mn-lt"/>
                          <a:ea typeface="+mn-ea"/>
                          <a:cs typeface="+mn-cs"/>
                        </a:rPr>
                        <a:t> challenges are and present it c</a:t>
                      </a:r>
                      <a:r>
                        <a:rPr lang="en-IN" sz="1200" kern="1200" dirty="0">
                          <a:solidFill>
                            <a:schemeClr val="dk1"/>
                          </a:solidFill>
                          <a:latin typeface="+mn-lt"/>
                          <a:ea typeface="+mn-ea"/>
                          <a:cs typeface="+mn-cs"/>
                        </a:rPr>
                        <a:t>reatively</a:t>
                      </a:r>
                      <a:endParaRPr lang="en-US" sz="1200" dirty="0"/>
                    </a:p>
                  </a:txBody>
                  <a:tcPr/>
                </a:tc>
                <a:tc>
                  <a:txBody>
                    <a:bodyPr/>
                    <a:lstStyle/>
                    <a:p>
                      <a:r>
                        <a:rPr lang="en-US" sz="1200" dirty="0" err="1"/>
                        <a:t>Improv</a:t>
                      </a:r>
                      <a:r>
                        <a:rPr lang="en-US" sz="1200" dirty="0"/>
                        <a:t> Theatre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Build</a:t>
                      </a:r>
                      <a:r>
                        <a:rPr lang="en-US" sz="1200" kern="1200" baseline="0" dirty="0">
                          <a:solidFill>
                            <a:schemeClr val="dk1"/>
                          </a:solidFill>
                          <a:latin typeface="+mn-lt"/>
                          <a:ea typeface="+mn-ea"/>
                          <a:cs typeface="+mn-cs"/>
                        </a:rPr>
                        <a:t> empathy for the cross-functional teams</a:t>
                      </a:r>
                      <a:endParaRPr lang="en-US" sz="1200" kern="1200" dirty="0">
                        <a:solidFill>
                          <a:schemeClr val="dk1"/>
                        </a:solidFill>
                        <a:latin typeface="+mn-lt"/>
                        <a:ea typeface="+mn-ea"/>
                        <a:cs typeface="+mn-cs"/>
                      </a:endParaRPr>
                    </a:p>
                  </a:txBody>
                  <a:tcPr/>
                </a:tc>
                <a:extLst>
                  <a:ext uri="{0D108BD9-81ED-4DB2-BD59-A6C34878D82A}">
                    <a16:rowId xmlns="" xmlns:a16="http://schemas.microsoft.com/office/drawing/2014/main" val="10007"/>
                  </a:ext>
                </a:extLst>
              </a:tr>
              <a:tr h="631312">
                <a:tc>
                  <a:txBody>
                    <a:bodyPr/>
                    <a:lstStyle/>
                    <a:p>
                      <a:pPr marL="4763" marR="0" lvl="1"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Rules</a:t>
                      </a:r>
                      <a:r>
                        <a:rPr lang="en-IN" sz="1200" b="1" kern="1200" baseline="0" dirty="0">
                          <a:solidFill>
                            <a:schemeClr val="dk1"/>
                          </a:solidFill>
                          <a:latin typeface="+mn-lt"/>
                          <a:ea typeface="+mn-ea"/>
                          <a:cs typeface="+mn-cs"/>
                        </a:rPr>
                        <a:t> of Collaboration- Giving attention to others</a:t>
                      </a:r>
                    </a:p>
                  </a:txBody>
                  <a:tcPr/>
                </a:tc>
                <a:tc>
                  <a:txBody>
                    <a:bodyPr/>
                    <a:lstStyle/>
                    <a:p>
                      <a:r>
                        <a:rPr lang="en-US" sz="1200" dirty="0"/>
                        <a:t>Team Celebration- Each member creates an acknowledgement</a:t>
                      </a:r>
                      <a:r>
                        <a:rPr lang="en-US" sz="1200" baseline="0" dirty="0"/>
                        <a:t> for a team/Team Member. A slightly emotional activity.</a:t>
                      </a:r>
                      <a:endParaRPr lang="en-US" sz="1200" dirty="0"/>
                    </a:p>
                  </a:txBody>
                  <a:tcPr/>
                </a:tc>
                <a:tc>
                  <a:txBody>
                    <a:bodyPr/>
                    <a:lstStyle/>
                    <a:p>
                      <a:r>
                        <a:rPr lang="en-US" sz="1200" dirty="0"/>
                        <a:t>Theatrical Exercise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Formal Celebration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Recognition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Sharing</a:t>
                      </a:r>
                    </a:p>
                  </a:txBody>
                  <a:tcPr/>
                </a:tc>
                <a:extLst>
                  <a:ext uri="{0D108BD9-81ED-4DB2-BD59-A6C34878D82A}">
                    <a16:rowId xmlns="" xmlns:a16="http://schemas.microsoft.com/office/drawing/2014/main" val="10008"/>
                  </a:ext>
                </a:extLst>
              </a:tr>
            </a:tbl>
          </a:graphicData>
        </a:graphic>
      </p:graphicFrame>
      <p:sp>
        <p:nvSpPr>
          <p:cNvPr id="11304" name="Title 5"/>
          <p:cNvSpPr>
            <a:spLocks noGrp="1"/>
          </p:cNvSpPr>
          <p:nvPr>
            <p:ph type="title"/>
          </p:nvPr>
        </p:nvSpPr>
        <p:spPr>
          <a:xfrm>
            <a:off x="0" y="0"/>
            <a:ext cx="9144000" cy="715962"/>
          </a:xfrm>
        </p:spPr>
        <p:txBody>
          <a:bodyPr>
            <a:normAutofit/>
          </a:bodyPr>
          <a:lstStyle/>
          <a:p>
            <a:pPr algn="l"/>
            <a:r>
              <a:rPr lang="en-US" sz="3200" b="1" dirty="0">
                <a:solidFill>
                  <a:schemeClr val="tx2"/>
                </a:solidFill>
              </a:rPr>
              <a:t>Design of the workshop: ACE Teams</a:t>
            </a:r>
            <a:endParaRPr lang="en-US" sz="1800" dirty="0"/>
          </a:p>
        </p:txBody>
      </p:sp>
    </p:spTree>
    <p:extLst>
      <p:ext uri="{BB962C8B-B14F-4D97-AF65-F5344CB8AC3E}">
        <p14:creationId xmlns:p14="http://schemas.microsoft.com/office/powerpoint/2010/main" val="1391372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42837246"/>
              </p:ext>
            </p:extLst>
          </p:nvPr>
        </p:nvGraphicFramePr>
        <p:xfrm>
          <a:off x="0" y="1412776"/>
          <a:ext cx="9144001" cy="5143500"/>
        </p:xfrm>
        <a:graphic>
          <a:graphicData uri="http://schemas.openxmlformats.org/drawingml/2006/table">
            <a:tbl>
              <a:tblPr firstRow="1" bandRow="1">
                <a:tableStyleId>{5C22544A-7EE6-4342-B048-85BDC9FD1C3A}</a:tableStyleId>
              </a:tblPr>
              <a:tblGrid>
                <a:gridCol w="1374244">
                  <a:extLst>
                    <a:ext uri="{9D8B030D-6E8A-4147-A177-3AD203B41FA5}">
                      <a16:colId xmlns="" xmlns:a16="http://schemas.microsoft.com/office/drawing/2014/main" val="20000"/>
                    </a:ext>
                  </a:extLst>
                </a:gridCol>
                <a:gridCol w="3989844">
                  <a:extLst>
                    <a:ext uri="{9D8B030D-6E8A-4147-A177-3AD203B41FA5}">
                      <a16:colId xmlns="" xmlns:a16="http://schemas.microsoft.com/office/drawing/2014/main" val="20001"/>
                    </a:ext>
                  </a:extLst>
                </a:gridCol>
                <a:gridCol w="1612838">
                  <a:extLst>
                    <a:ext uri="{9D8B030D-6E8A-4147-A177-3AD203B41FA5}">
                      <a16:colId xmlns="" xmlns:a16="http://schemas.microsoft.com/office/drawing/2014/main" val="20002"/>
                    </a:ext>
                  </a:extLst>
                </a:gridCol>
                <a:gridCol w="2167075">
                  <a:extLst>
                    <a:ext uri="{9D8B030D-6E8A-4147-A177-3AD203B41FA5}">
                      <a16:colId xmlns="" xmlns:a16="http://schemas.microsoft.com/office/drawing/2014/main" val="20003"/>
                    </a:ext>
                  </a:extLst>
                </a:gridCol>
              </a:tblGrid>
              <a:tr h="296059">
                <a:tc>
                  <a:txBody>
                    <a:bodyPr/>
                    <a:lstStyle/>
                    <a:p>
                      <a:r>
                        <a:rPr lang="en-US" dirty="0"/>
                        <a:t>Session</a:t>
                      </a:r>
                    </a:p>
                  </a:txBody>
                  <a:tcPr/>
                </a:tc>
                <a:tc>
                  <a:txBody>
                    <a:bodyPr/>
                    <a:lstStyle/>
                    <a:p>
                      <a:r>
                        <a:rPr lang="en-US" dirty="0"/>
                        <a:t>Session Details</a:t>
                      </a:r>
                    </a:p>
                  </a:txBody>
                  <a:tcPr/>
                </a:tc>
                <a:tc>
                  <a:txBody>
                    <a:bodyPr/>
                    <a:lstStyle/>
                    <a:p>
                      <a:r>
                        <a:rPr lang="en-US" dirty="0"/>
                        <a:t>Methodology</a:t>
                      </a:r>
                    </a:p>
                  </a:txBody>
                  <a:tcPr/>
                </a:tc>
                <a:tc>
                  <a:txBody>
                    <a:bodyPr/>
                    <a:lstStyle/>
                    <a:p>
                      <a:r>
                        <a:rPr lang="en-US" dirty="0"/>
                        <a:t>Addressing</a:t>
                      </a:r>
                      <a:r>
                        <a:rPr lang="en-US" baseline="0" dirty="0"/>
                        <a:t> Need</a:t>
                      </a:r>
                      <a:endParaRPr lang="en-US" dirty="0"/>
                    </a:p>
                  </a:txBody>
                  <a:tcPr/>
                </a:tc>
                <a:extLst>
                  <a:ext uri="{0D108BD9-81ED-4DB2-BD59-A6C34878D82A}">
                    <a16:rowId xmlns="" xmlns:a16="http://schemas.microsoft.com/office/drawing/2014/main" val="10000"/>
                  </a:ext>
                </a:extLst>
              </a:tr>
              <a:tr h="393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Vision to customer</a:t>
                      </a:r>
                      <a:endParaRPr lang="en-US" sz="1200" b="1" kern="1200" dirty="0">
                        <a:solidFill>
                          <a:schemeClr val="dk1"/>
                        </a:solidFill>
                        <a:latin typeface="+mn-lt"/>
                        <a:ea typeface="+mn-ea"/>
                        <a:cs typeface="+mn-cs"/>
                      </a:endParaRPr>
                    </a:p>
                  </a:txBody>
                  <a:tcPr/>
                </a:tc>
                <a:tc>
                  <a:txBody>
                    <a:bodyPr/>
                    <a:lstStyle/>
                    <a:p>
                      <a:r>
                        <a:rPr lang="en-US" sz="1200" dirty="0"/>
                        <a:t>Realization of what it</a:t>
                      </a:r>
                      <a:r>
                        <a:rPr lang="en-US" sz="1200" baseline="0" dirty="0"/>
                        <a:t> takes to be customer focused as a team</a:t>
                      </a:r>
                      <a:endParaRPr lang="en-US" sz="1200" dirty="0"/>
                    </a:p>
                  </a:txBody>
                  <a:tcPr/>
                </a:tc>
                <a:tc>
                  <a:txBody>
                    <a:bodyPr/>
                    <a:lstStyle/>
                    <a:p>
                      <a:r>
                        <a:rPr lang="en-US" sz="1200" dirty="0"/>
                        <a:t>Facilitator</a:t>
                      </a:r>
                      <a:r>
                        <a:rPr lang="en-US" sz="1200" baseline="0" dirty="0"/>
                        <a:t> Led</a:t>
                      </a:r>
                      <a:endParaRPr lang="en-US" sz="1200" dirty="0"/>
                    </a:p>
                  </a:txBody>
                  <a:tcPr/>
                </a:tc>
                <a:tc>
                  <a:txBody>
                    <a:bodyPr/>
                    <a:lstStyle/>
                    <a:p>
                      <a:r>
                        <a:rPr lang="en-US" sz="1200" kern="1200" dirty="0">
                          <a:solidFill>
                            <a:schemeClr val="tx1"/>
                          </a:solidFill>
                          <a:latin typeface="+mn-lt"/>
                          <a:ea typeface="+mn-ea"/>
                          <a:cs typeface="+mn-cs"/>
                        </a:rPr>
                        <a:t>Being Proactive to customer needs</a:t>
                      </a:r>
                    </a:p>
                  </a:txBody>
                  <a:tcPr/>
                </a:tc>
                <a:extLst>
                  <a:ext uri="{0D108BD9-81ED-4DB2-BD59-A6C34878D82A}">
                    <a16:rowId xmlns="" xmlns:a16="http://schemas.microsoft.com/office/drawing/2014/main" val="10001"/>
                  </a:ext>
                </a:extLst>
              </a:tr>
              <a:tr h="551335">
                <a:tc>
                  <a:txBody>
                    <a:bodyPr/>
                    <a:lstStyle/>
                    <a:p>
                      <a:r>
                        <a:rPr lang="en-IN" sz="1200" b="1" kern="1200" dirty="0">
                          <a:solidFill>
                            <a:schemeClr val="dk1"/>
                          </a:solidFill>
                          <a:latin typeface="+mn-lt"/>
                          <a:ea typeface="+mn-ea"/>
                          <a:cs typeface="+mn-cs"/>
                        </a:rPr>
                        <a:t>Vision of the</a:t>
                      </a:r>
                      <a:r>
                        <a:rPr lang="en-IN" sz="1200" b="1" kern="1200" baseline="0" dirty="0">
                          <a:solidFill>
                            <a:schemeClr val="dk1"/>
                          </a:solidFill>
                          <a:latin typeface="+mn-lt"/>
                          <a:ea typeface="+mn-ea"/>
                          <a:cs typeface="+mn-cs"/>
                        </a:rPr>
                        <a:t> team</a:t>
                      </a:r>
                      <a:endParaRPr lang="en-US" sz="1200" b="1" kern="1200" dirty="0">
                        <a:solidFill>
                          <a:schemeClr val="dk1"/>
                        </a:solidFill>
                        <a:latin typeface="+mn-lt"/>
                        <a:ea typeface="+mn-ea"/>
                        <a:cs typeface="+mn-cs"/>
                      </a:endParaRPr>
                    </a:p>
                    <a:p>
                      <a:r>
                        <a:rPr lang="en-IN" sz="1200" b="1" kern="1200" dirty="0">
                          <a:solidFill>
                            <a:schemeClr val="dk1"/>
                          </a:solidFill>
                          <a:latin typeface="+mn-lt"/>
                          <a:ea typeface="+mn-ea"/>
                          <a:cs typeface="+mn-cs"/>
                        </a:rPr>
                        <a:t>  </a:t>
                      </a:r>
                      <a:endParaRPr lang="en-US" sz="1200" b="1" kern="1200" dirty="0">
                        <a:solidFill>
                          <a:schemeClr val="dk1"/>
                        </a:solidFill>
                        <a:latin typeface="+mn-lt"/>
                        <a:ea typeface="+mn-ea"/>
                        <a:cs typeface="+mn-cs"/>
                      </a:endParaRPr>
                    </a:p>
                    <a:p>
                      <a:r>
                        <a:rPr lang="en-IN" sz="1200" b="1" kern="1200" dirty="0">
                          <a:solidFill>
                            <a:schemeClr val="dk1"/>
                          </a:solidFill>
                          <a:latin typeface="+mn-lt"/>
                          <a:ea typeface="+mn-ea"/>
                          <a:cs typeface="+mn-cs"/>
                        </a:rPr>
                        <a:t>4 service pillars ….</a:t>
                      </a:r>
                      <a:endParaRPr lang="en-US" sz="1200" b="1" kern="1200" dirty="0">
                        <a:solidFill>
                          <a:schemeClr val="dk1"/>
                        </a:solidFill>
                        <a:latin typeface="+mn-lt"/>
                        <a:ea typeface="+mn-ea"/>
                        <a:cs typeface="+mn-cs"/>
                      </a:endParaRPr>
                    </a:p>
                  </a:txBody>
                  <a:tcPr/>
                </a:tc>
                <a:tc>
                  <a:txBody>
                    <a:bodyPr/>
                    <a:lstStyle/>
                    <a:p>
                      <a:r>
                        <a:rPr lang="en-GB" sz="1200" kern="1200" dirty="0">
                          <a:solidFill>
                            <a:schemeClr val="dk1"/>
                          </a:solidFill>
                          <a:latin typeface="+mn-lt"/>
                          <a:ea typeface="+mn-ea"/>
                          <a:cs typeface="+mn-cs"/>
                        </a:rPr>
                        <a:t>Together</a:t>
                      </a:r>
                      <a:r>
                        <a:rPr lang="en-GB" sz="1200" kern="1200" baseline="0" dirty="0">
                          <a:solidFill>
                            <a:schemeClr val="dk1"/>
                          </a:solidFill>
                          <a:latin typeface="+mn-lt"/>
                          <a:ea typeface="+mn-ea"/>
                          <a:cs typeface="+mn-cs"/>
                        </a:rPr>
                        <a:t> the team comes up with a Vision Statement for themselves. This is backed up by 4 service pillars.</a:t>
                      </a:r>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Group Activity</a:t>
                      </a:r>
                    </a:p>
                  </a:txBody>
                  <a:tcPr/>
                </a:tc>
                <a:tc>
                  <a:txBody>
                    <a:bodyPr/>
                    <a:lstStyle/>
                    <a:p>
                      <a:r>
                        <a:rPr lang="en-US" sz="1200" kern="1200" dirty="0">
                          <a:solidFill>
                            <a:schemeClr val="tx1"/>
                          </a:solidFill>
                          <a:latin typeface="+mn-lt"/>
                          <a:ea typeface="+mn-ea"/>
                          <a:cs typeface="+mn-cs"/>
                        </a:rPr>
                        <a:t>Having a shared vision</a:t>
                      </a:r>
                    </a:p>
                    <a:p>
                      <a:r>
                        <a:rPr lang="en-US" sz="1200" kern="1200" dirty="0">
                          <a:solidFill>
                            <a:schemeClr val="tx1"/>
                          </a:solidFill>
                          <a:latin typeface="+mn-lt"/>
                          <a:ea typeface="+mn-ea"/>
                          <a:cs typeface="+mn-cs"/>
                        </a:rPr>
                        <a:t>Working together</a:t>
                      </a:r>
                    </a:p>
                    <a:p>
                      <a:r>
                        <a:rPr lang="en-US" sz="1200" kern="1200" dirty="0">
                          <a:solidFill>
                            <a:schemeClr val="tx1"/>
                          </a:solidFill>
                          <a:latin typeface="+mn-lt"/>
                          <a:ea typeface="+mn-ea"/>
                          <a:cs typeface="+mn-cs"/>
                        </a:rPr>
                        <a:t>Team Building</a:t>
                      </a:r>
                    </a:p>
                  </a:txBody>
                  <a:tcPr/>
                </a:tc>
                <a:extLst>
                  <a:ext uri="{0D108BD9-81ED-4DB2-BD59-A6C34878D82A}">
                    <a16:rowId xmlns="" xmlns:a16="http://schemas.microsoft.com/office/drawing/2014/main" val="10002"/>
                  </a:ext>
                </a:extLst>
              </a:tr>
              <a:tr h="866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Blood Test</a:t>
                      </a:r>
                      <a:r>
                        <a:rPr lang="en-US" sz="1200" b="1" kern="1200" baseline="0" dirty="0">
                          <a:solidFill>
                            <a:schemeClr val="dk1"/>
                          </a:solidFill>
                          <a:latin typeface="+mn-lt"/>
                          <a:ea typeface="+mn-ea"/>
                          <a:cs typeface="+mn-cs"/>
                        </a:rPr>
                        <a:t> </a:t>
                      </a:r>
                      <a:r>
                        <a:rPr lang="en-US" sz="1200" dirty="0"/>
                        <a:t>on</a:t>
                      </a:r>
                      <a:r>
                        <a:rPr lang="en-US" sz="1200" baseline="0" dirty="0"/>
                        <a:t> Service Pillars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a:ln>
                            <a:noFill/>
                          </a:ln>
                          <a:effectLst/>
                        </a:rPr>
                        <a:t>Outdoor Game – on identifying how the team stacks up against each service pillar identified by them.</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a:ln>
                            <a:noFill/>
                          </a:ln>
                          <a:effectLst/>
                        </a:rPr>
                        <a:t>Post this, teams (group of 5) prepares a presentation  on each Pillar.</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Game</a:t>
                      </a:r>
                    </a:p>
                  </a:txBody>
                  <a:tcPr/>
                </a:tc>
                <a:tc>
                  <a:txBody>
                    <a:bodyPr/>
                    <a:lstStyle/>
                    <a:p>
                      <a:r>
                        <a:rPr lang="en-US" sz="1200" kern="1200" dirty="0">
                          <a:solidFill>
                            <a:schemeClr val="tx1"/>
                          </a:solidFill>
                          <a:latin typeface="+mn-lt"/>
                          <a:ea typeface="+mn-ea"/>
                          <a:cs typeface="+mn-cs"/>
                        </a:rPr>
                        <a:t>Being</a:t>
                      </a:r>
                      <a:r>
                        <a:rPr lang="en-US" sz="1200" kern="1200" baseline="0" dirty="0">
                          <a:solidFill>
                            <a:schemeClr val="tx1"/>
                          </a:solidFill>
                          <a:latin typeface="+mn-lt"/>
                          <a:ea typeface="+mn-ea"/>
                          <a:cs typeface="+mn-cs"/>
                        </a:rPr>
                        <a:t> aware of their leadership style</a:t>
                      </a:r>
                    </a:p>
                    <a:p>
                      <a:r>
                        <a:rPr lang="en-US" sz="1200" kern="1200" baseline="0" dirty="0">
                          <a:solidFill>
                            <a:schemeClr val="tx1"/>
                          </a:solidFill>
                          <a:latin typeface="+mn-lt"/>
                          <a:ea typeface="+mn-ea"/>
                          <a:cs typeface="+mn-cs"/>
                        </a:rPr>
                        <a:t>Awareness on how patterns are formed and how it impacts their work.</a:t>
                      </a:r>
                      <a:endParaRPr lang="en-US" sz="1200" kern="1200" dirty="0">
                        <a:solidFill>
                          <a:schemeClr val="tx1"/>
                        </a:solidFill>
                        <a:latin typeface="+mn-lt"/>
                        <a:ea typeface="+mn-ea"/>
                        <a:cs typeface="+mn-cs"/>
                      </a:endParaRPr>
                    </a:p>
                  </a:txBody>
                  <a:tcPr/>
                </a:tc>
                <a:extLst>
                  <a:ext uri="{0D108BD9-81ED-4DB2-BD59-A6C34878D82A}">
                    <a16:rowId xmlns="" xmlns:a16="http://schemas.microsoft.com/office/drawing/2014/main" val="10003"/>
                  </a:ext>
                </a:extLst>
              </a:tr>
              <a:tr h="564462">
                <a:tc>
                  <a:txBody>
                    <a:bodyPr/>
                    <a:lstStyle/>
                    <a:p>
                      <a:r>
                        <a:rPr lang="en-US" sz="1200" b="1" kern="1200" dirty="0">
                          <a:solidFill>
                            <a:schemeClr val="dk1"/>
                          </a:solidFill>
                          <a:latin typeface="+mn-lt"/>
                          <a:ea typeface="+mn-ea"/>
                          <a:cs typeface="+mn-cs"/>
                        </a:rPr>
                        <a:t>Pillar 1:</a:t>
                      </a:r>
                      <a:r>
                        <a:rPr lang="en-US" sz="1200" b="1" kern="1200" baseline="0" dirty="0">
                          <a:solidFill>
                            <a:schemeClr val="dk1"/>
                          </a:solidFill>
                          <a:latin typeface="+mn-lt"/>
                          <a:ea typeface="+mn-ea"/>
                          <a:cs typeface="+mn-cs"/>
                        </a:rPr>
                        <a:t> Giving Feedback (Probable)</a:t>
                      </a:r>
                      <a:endParaRPr lang="en-US" sz="1200" b="1"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a:ln>
                            <a:noFill/>
                          </a:ln>
                          <a:effectLst/>
                        </a:rPr>
                        <a:t>6 Minutes </a:t>
                      </a:r>
                      <a:r>
                        <a:rPr kumimoji="0" lang="en-US" sz="1200" u="none" strike="noStrike" kern="1200" cap="none" normalizeH="0" baseline="0" dirty="0">
                          <a:ln>
                            <a:noFill/>
                          </a:ln>
                          <a:solidFill>
                            <a:schemeClr val="dk1"/>
                          </a:solidFill>
                          <a:effectLst/>
                          <a:latin typeface="+mn-lt"/>
                          <a:ea typeface="+mn-ea"/>
                          <a:cs typeface="+mn-cs"/>
                        </a:rPr>
                        <a:t>Presentation + </a:t>
                      </a:r>
                      <a:r>
                        <a:rPr kumimoji="0" lang="en-IN" sz="1200" u="none" strike="noStrike" kern="1200" cap="none" normalizeH="0" baseline="0" dirty="0">
                          <a:ln>
                            <a:noFill/>
                          </a:ln>
                          <a:solidFill>
                            <a:schemeClr val="dk1"/>
                          </a:solidFill>
                          <a:effectLst/>
                          <a:latin typeface="+mn-lt"/>
                          <a:ea typeface="+mn-ea"/>
                          <a:cs typeface="+mn-cs"/>
                        </a:rPr>
                        <a:t>Psychodrama on actual scenarios- rehearsal of how they could give feedback</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Psychodrama</a:t>
                      </a:r>
                    </a:p>
                  </a:txBody>
                  <a:tcPr/>
                </a:tc>
                <a:tc>
                  <a:txBody>
                    <a:bodyPr/>
                    <a:lstStyle/>
                    <a:p>
                      <a:r>
                        <a:rPr lang="en-US" sz="1200" kern="1200" dirty="0">
                          <a:solidFill>
                            <a:schemeClr val="tx1"/>
                          </a:solidFill>
                          <a:latin typeface="+mn-lt"/>
                          <a:ea typeface="+mn-ea"/>
                          <a:cs typeface="+mn-cs"/>
                        </a:rPr>
                        <a:t>Giving and Receiving developmental feedback</a:t>
                      </a:r>
                    </a:p>
                    <a:p>
                      <a:r>
                        <a:rPr lang="en-US" sz="1200" kern="1200" dirty="0">
                          <a:solidFill>
                            <a:schemeClr val="tx1"/>
                          </a:solidFill>
                          <a:latin typeface="+mn-lt"/>
                          <a:ea typeface="+mn-ea"/>
                          <a:cs typeface="+mn-cs"/>
                        </a:rPr>
                        <a:t>Taking care of relations</a:t>
                      </a:r>
                    </a:p>
                  </a:txBody>
                  <a:tcPr/>
                </a:tc>
                <a:extLst>
                  <a:ext uri="{0D108BD9-81ED-4DB2-BD59-A6C34878D82A}">
                    <a16:rowId xmlns="" xmlns:a16="http://schemas.microsoft.com/office/drawing/2014/main" val="10004"/>
                  </a:ext>
                </a:extLst>
              </a:tr>
              <a:tr h="5513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Pillar 2:</a:t>
                      </a:r>
                      <a:r>
                        <a:rPr lang="en-US" sz="1200" b="1" kern="1200" baseline="0" dirty="0">
                          <a:solidFill>
                            <a:schemeClr val="dk1"/>
                          </a:solidFill>
                          <a:latin typeface="+mn-lt"/>
                          <a:ea typeface="+mn-ea"/>
                          <a:cs typeface="+mn-cs"/>
                        </a:rPr>
                        <a:t> Trust (Probable)</a:t>
                      </a:r>
                      <a:endParaRPr lang="en-US" sz="1200" b="1" kern="1200" dirty="0">
                        <a:solidFill>
                          <a:schemeClr val="dk1"/>
                        </a:solidFill>
                        <a:latin typeface="+mn-lt"/>
                        <a:ea typeface="+mn-ea"/>
                        <a:cs typeface="+mn-cs"/>
                      </a:endParaRPr>
                    </a:p>
                    <a:p>
                      <a:endParaRPr lang="en-US" sz="1200" b="1"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a:ln>
                            <a:noFill/>
                          </a:ln>
                          <a:effectLst/>
                        </a:rPr>
                        <a:t>6 Minutes </a:t>
                      </a:r>
                      <a:r>
                        <a:rPr kumimoji="0" lang="en-US" sz="1200" u="none" strike="noStrike" kern="1200" cap="none" normalizeH="0" baseline="0" dirty="0">
                          <a:ln>
                            <a:noFill/>
                          </a:ln>
                          <a:solidFill>
                            <a:schemeClr val="dk1"/>
                          </a:solidFill>
                          <a:effectLst/>
                          <a:latin typeface="+mn-lt"/>
                          <a:ea typeface="+mn-ea"/>
                          <a:cs typeface="+mn-cs"/>
                        </a:rPr>
                        <a:t>Presentation + </a:t>
                      </a:r>
                      <a:r>
                        <a:rPr kumimoji="0" lang="en-IN" sz="1200" u="none" strike="noStrike" kern="1200" cap="none" normalizeH="0" baseline="0" dirty="0">
                          <a:ln>
                            <a:noFill/>
                          </a:ln>
                          <a:solidFill>
                            <a:schemeClr val="dk1"/>
                          </a:solidFill>
                          <a:effectLst/>
                          <a:latin typeface="+mn-lt"/>
                          <a:ea typeface="+mn-ea"/>
                          <a:cs typeface="+mn-cs"/>
                        </a:rPr>
                        <a:t>Psychodrama on actual scenarios- rehearsal of how Trust could be build</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Psychodrama</a:t>
                      </a:r>
                    </a:p>
                  </a:txBody>
                  <a:tcPr/>
                </a:tc>
                <a:tc>
                  <a:txBody>
                    <a:bodyPr/>
                    <a:lstStyle/>
                    <a:p>
                      <a:r>
                        <a:rPr lang="en-US" sz="1200" kern="1200" dirty="0">
                          <a:solidFill>
                            <a:schemeClr val="tx1"/>
                          </a:solidFill>
                          <a:latin typeface="+mn-lt"/>
                          <a:ea typeface="+mn-ea"/>
                          <a:cs typeface="+mn-cs"/>
                        </a:rPr>
                        <a:t>Building</a:t>
                      </a:r>
                      <a:r>
                        <a:rPr lang="en-US" sz="1200" kern="1200" baseline="0" dirty="0">
                          <a:solidFill>
                            <a:schemeClr val="tx1"/>
                          </a:solidFill>
                          <a:latin typeface="+mn-lt"/>
                          <a:ea typeface="+mn-ea"/>
                          <a:cs typeface="+mn-cs"/>
                        </a:rPr>
                        <a:t> trust</a:t>
                      </a:r>
                      <a:endParaRPr lang="en-US" sz="1200" kern="1200" dirty="0">
                        <a:solidFill>
                          <a:schemeClr val="tx1"/>
                        </a:solidFill>
                        <a:latin typeface="+mn-lt"/>
                        <a:ea typeface="+mn-ea"/>
                        <a:cs typeface="+mn-cs"/>
                      </a:endParaRPr>
                    </a:p>
                  </a:txBody>
                  <a:tcPr/>
                </a:tc>
                <a:extLst>
                  <a:ext uri="{0D108BD9-81ED-4DB2-BD59-A6C34878D82A}">
                    <a16:rowId xmlns="" xmlns:a16="http://schemas.microsoft.com/office/drawing/2014/main" val="10005"/>
                  </a:ext>
                </a:extLst>
              </a:tr>
              <a:tr h="866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Pillar 3:</a:t>
                      </a:r>
                      <a:endParaRPr lang="en-US" sz="1200" b="1"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Customer Orientation </a:t>
                      </a:r>
                      <a:r>
                        <a:rPr lang="en-US" sz="1200" b="1" kern="1200" baseline="0" dirty="0">
                          <a:solidFill>
                            <a:schemeClr val="dk1"/>
                          </a:solidFill>
                          <a:latin typeface="+mn-lt"/>
                          <a:ea typeface="+mn-ea"/>
                          <a:cs typeface="+mn-cs"/>
                        </a:rPr>
                        <a:t>(Probable)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a:ln>
                            <a:noFill/>
                          </a:ln>
                          <a:effectLst/>
                        </a:rPr>
                        <a:t>6 Minutes </a:t>
                      </a:r>
                      <a:r>
                        <a:rPr kumimoji="0" lang="en-US" sz="1200" u="none" strike="noStrike" kern="1200" cap="none" normalizeH="0" baseline="0" dirty="0">
                          <a:ln>
                            <a:noFill/>
                          </a:ln>
                          <a:solidFill>
                            <a:schemeClr val="dk1"/>
                          </a:solidFill>
                          <a:effectLst/>
                          <a:latin typeface="+mn-lt"/>
                          <a:ea typeface="+mn-ea"/>
                          <a:cs typeface="+mn-cs"/>
                        </a:rPr>
                        <a:t>Presentation + </a:t>
                      </a:r>
                      <a:r>
                        <a:rPr kumimoji="0" lang="en-IN" sz="1200" u="none" strike="noStrike" kern="1200" cap="none" normalizeH="0" baseline="0" dirty="0">
                          <a:ln>
                            <a:noFill/>
                          </a:ln>
                          <a:solidFill>
                            <a:schemeClr val="dk1"/>
                          </a:solidFill>
                          <a:effectLst/>
                          <a:latin typeface="+mn-lt"/>
                          <a:ea typeface="+mn-ea"/>
                          <a:cs typeface="+mn-cs"/>
                        </a:rPr>
                        <a:t>Psychodrama on actual scenarios- rehearsal of how they could be customer focussed</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Psycho drama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Being Proactive to customer needs;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Going</a:t>
                      </a:r>
                      <a:r>
                        <a:rPr lang="en-US" sz="1200" kern="1200" baseline="0" dirty="0">
                          <a:solidFill>
                            <a:schemeClr val="tx1"/>
                          </a:solidFill>
                          <a:latin typeface="+mn-lt"/>
                          <a:ea typeface="+mn-ea"/>
                          <a:cs typeface="+mn-cs"/>
                        </a:rPr>
                        <a:t> out of the way to create delight</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txBody>
                  <a:tcPr/>
                </a:tc>
                <a:extLst>
                  <a:ext uri="{0D108BD9-81ED-4DB2-BD59-A6C34878D82A}">
                    <a16:rowId xmlns="" xmlns:a16="http://schemas.microsoft.com/office/drawing/2014/main" val="10006"/>
                  </a:ext>
                </a:extLst>
              </a:tr>
              <a:tr h="393811">
                <a:tc>
                  <a:txBody>
                    <a:bodyPr/>
                    <a:lstStyle/>
                    <a:p>
                      <a:r>
                        <a:rPr lang="en-IN" sz="1200" b="1" kern="1200" dirty="0">
                          <a:solidFill>
                            <a:schemeClr val="dk1"/>
                          </a:solidFill>
                          <a:latin typeface="+mn-lt"/>
                          <a:ea typeface="+mn-ea"/>
                          <a:cs typeface="+mn-cs"/>
                        </a:rPr>
                        <a:t>Final trust contract </a:t>
                      </a:r>
                      <a:endParaRPr lang="en-US" sz="1200" b="1" kern="1200" dirty="0">
                        <a:solidFill>
                          <a:schemeClr val="dk1"/>
                        </a:solidFill>
                        <a:latin typeface="+mn-lt"/>
                        <a:ea typeface="+mn-ea"/>
                        <a:cs typeface="+mn-cs"/>
                      </a:endParaRPr>
                    </a:p>
                  </a:txBody>
                  <a:tcPr/>
                </a:tc>
                <a:tc>
                  <a:txBody>
                    <a:bodyPr/>
                    <a:lstStyle/>
                    <a:p>
                      <a:r>
                        <a:rPr lang="en-US" sz="1200" dirty="0"/>
                        <a:t>Team</a:t>
                      </a:r>
                      <a:r>
                        <a:rPr lang="en-US" sz="1200" baseline="0" dirty="0"/>
                        <a:t> sign on behaviors that they will live and demonstrate together</a:t>
                      </a:r>
                      <a:endParaRPr lang="en-US" sz="1200" dirty="0"/>
                    </a:p>
                  </a:txBody>
                  <a:tcPr/>
                </a:tc>
                <a:tc>
                  <a:txBody>
                    <a:bodyPr/>
                    <a:lstStyle/>
                    <a:p>
                      <a:r>
                        <a:rPr lang="en-US" sz="1200" dirty="0"/>
                        <a:t>Group Activity</a:t>
                      </a:r>
                    </a:p>
                  </a:txBody>
                  <a:tcPr/>
                </a:tc>
                <a:tc>
                  <a:txBody>
                    <a:bodyPr/>
                    <a:lstStyle/>
                    <a:p>
                      <a:r>
                        <a:rPr lang="en-US" sz="1200" kern="1200" dirty="0">
                          <a:solidFill>
                            <a:schemeClr val="tx1"/>
                          </a:solidFill>
                          <a:latin typeface="+mn-lt"/>
                          <a:ea typeface="+mn-ea"/>
                          <a:cs typeface="+mn-cs"/>
                        </a:rPr>
                        <a:t>Summarizing</a:t>
                      </a:r>
                      <a:r>
                        <a:rPr lang="en-US" sz="1200" kern="1200" baseline="0" dirty="0">
                          <a:solidFill>
                            <a:schemeClr val="tx1"/>
                          </a:solidFill>
                          <a:latin typeface="+mn-lt"/>
                          <a:ea typeface="+mn-ea"/>
                          <a:cs typeface="+mn-cs"/>
                        </a:rPr>
                        <a:t> the learning</a:t>
                      </a:r>
                      <a:endParaRPr lang="en-US" sz="1200" kern="1200" dirty="0">
                        <a:solidFill>
                          <a:schemeClr val="tx1"/>
                        </a:solidFill>
                        <a:latin typeface="+mn-lt"/>
                        <a:ea typeface="+mn-ea"/>
                        <a:cs typeface="+mn-cs"/>
                      </a:endParaRPr>
                    </a:p>
                  </a:txBody>
                  <a:tcPr/>
                </a:tc>
                <a:extLst>
                  <a:ext uri="{0D108BD9-81ED-4DB2-BD59-A6C34878D82A}">
                    <a16:rowId xmlns="" xmlns:a16="http://schemas.microsoft.com/office/drawing/2014/main" val="10007"/>
                  </a:ext>
                </a:extLst>
              </a:tr>
            </a:tbl>
          </a:graphicData>
        </a:graphic>
      </p:graphicFrame>
      <p:sp>
        <p:nvSpPr>
          <p:cNvPr id="5" name="Title 5"/>
          <p:cNvSpPr>
            <a:spLocks noGrp="1"/>
          </p:cNvSpPr>
          <p:nvPr>
            <p:ph type="title"/>
          </p:nvPr>
        </p:nvSpPr>
        <p:spPr>
          <a:xfrm>
            <a:off x="0" y="0"/>
            <a:ext cx="9144000" cy="715962"/>
          </a:xfrm>
        </p:spPr>
        <p:txBody>
          <a:bodyPr>
            <a:normAutofit/>
          </a:bodyPr>
          <a:lstStyle/>
          <a:p>
            <a:pPr algn="l"/>
            <a:r>
              <a:rPr lang="en-US" sz="3200" b="1" dirty="0">
                <a:solidFill>
                  <a:schemeClr val="tx2"/>
                </a:solidFill>
              </a:rPr>
              <a:t>Design of the workshop: ACE Teams</a:t>
            </a:r>
            <a:endParaRPr lang="en-US" sz="1800" dirty="0"/>
          </a:p>
        </p:txBody>
      </p:sp>
    </p:spTree>
    <p:extLst>
      <p:ext uri="{BB962C8B-B14F-4D97-AF65-F5344CB8AC3E}">
        <p14:creationId xmlns:p14="http://schemas.microsoft.com/office/powerpoint/2010/main" val="3817278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12C5521-BFAC-482B-9BAB-49BFDE52E5E8}" type="slidenum">
              <a:rPr lang="en-IN" smtClean="0"/>
              <a:pPr/>
              <a:t>26</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3610002207"/>
              </p:ext>
            </p:extLst>
          </p:nvPr>
        </p:nvGraphicFramePr>
        <p:xfrm>
          <a:off x="0" y="980728"/>
          <a:ext cx="9144001" cy="2011680"/>
        </p:xfrm>
        <a:graphic>
          <a:graphicData uri="http://schemas.openxmlformats.org/drawingml/2006/table">
            <a:tbl>
              <a:tblPr firstRow="1" bandRow="1">
                <a:tableStyleId>{5C22544A-7EE6-4342-B048-85BDC9FD1C3A}</a:tableStyleId>
              </a:tblPr>
              <a:tblGrid>
                <a:gridCol w="1374244">
                  <a:extLst>
                    <a:ext uri="{9D8B030D-6E8A-4147-A177-3AD203B41FA5}">
                      <a16:colId xmlns="" xmlns:a16="http://schemas.microsoft.com/office/drawing/2014/main" val="20000"/>
                    </a:ext>
                  </a:extLst>
                </a:gridCol>
                <a:gridCol w="3989844">
                  <a:extLst>
                    <a:ext uri="{9D8B030D-6E8A-4147-A177-3AD203B41FA5}">
                      <a16:colId xmlns="" xmlns:a16="http://schemas.microsoft.com/office/drawing/2014/main" val="20001"/>
                    </a:ext>
                  </a:extLst>
                </a:gridCol>
                <a:gridCol w="1612838">
                  <a:extLst>
                    <a:ext uri="{9D8B030D-6E8A-4147-A177-3AD203B41FA5}">
                      <a16:colId xmlns="" xmlns:a16="http://schemas.microsoft.com/office/drawing/2014/main" val="20002"/>
                    </a:ext>
                  </a:extLst>
                </a:gridCol>
                <a:gridCol w="2167075">
                  <a:extLst>
                    <a:ext uri="{9D8B030D-6E8A-4147-A177-3AD203B41FA5}">
                      <a16:colId xmlns="" xmlns:a16="http://schemas.microsoft.com/office/drawing/2014/main" val="20003"/>
                    </a:ext>
                  </a:extLst>
                </a:gridCol>
              </a:tblGrid>
              <a:tr h="708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Pillar 4:</a:t>
                      </a:r>
                      <a:r>
                        <a:rPr lang="en-IN" sz="1200" b="1" kern="1200" baseline="0" dirty="0">
                          <a:solidFill>
                            <a:schemeClr val="dk1"/>
                          </a:solidFill>
                          <a:latin typeface="+mn-lt"/>
                          <a:ea typeface="+mn-ea"/>
                          <a:cs typeface="+mn-cs"/>
                        </a:rPr>
                        <a:t> </a:t>
                      </a:r>
                      <a:r>
                        <a:rPr lang="en-IN" sz="1200" b="1" kern="1200" dirty="0">
                          <a:solidFill>
                            <a:schemeClr val="dk1"/>
                          </a:solidFill>
                          <a:latin typeface="+mn-lt"/>
                          <a:ea typeface="+mn-ea"/>
                          <a:cs typeface="+mn-cs"/>
                        </a:rPr>
                        <a:t>Ownership and flexibility </a:t>
                      </a:r>
                      <a:r>
                        <a:rPr lang="en-US" sz="1200" b="1" kern="1200" baseline="0" dirty="0">
                          <a:solidFill>
                            <a:schemeClr val="dk1"/>
                          </a:solidFill>
                          <a:latin typeface="+mn-lt"/>
                          <a:ea typeface="+mn-ea"/>
                          <a:cs typeface="+mn-cs"/>
                        </a:rPr>
                        <a:t>(Probable)</a:t>
                      </a:r>
                      <a:r>
                        <a:rPr lang="en-IN" sz="1200" b="1" kern="1200" dirty="0">
                          <a:solidFill>
                            <a:schemeClr val="dk1"/>
                          </a:solidFill>
                          <a:latin typeface="+mn-lt"/>
                          <a:ea typeface="+mn-ea"/>
                          <a:cs typeface="+mn-cs"/>
                        </a:rPr>
                        <a:t> </a:t>
                      </a:r>
                      <a:endParaRPr lang="en-US" sz="1200" dirty="0"/>
                    </a:p>
                  </a:txBody>
                  <a:tcPr/>
                </a:tc>
                <a:tc>
                  <a:txBody>
                    <a:bodyPr/>
                    <a:lstStyle/>
                    <a:p>
                      <a:r>
                        <a:rPr kumimoji="0" lang="en-GB" sz="1200" u="none" strike="noStrike" kern="1200" cap="none" normalizeH="0" baseline="0" dirty="0">
                          <a:ln>
                            <a:noFill/>
                          </a:ln>
                          <a:effectLst/>
                        </a:rPr>
                        <a:t>Victim V/S Chooser- Thinking positively, like a creator. One can control how he thinks about and perceive changes! </a:t>
                      </a:r>
                      <a:endParaRPr lang="en-US" sz="1200" dirty="0"/>
                    </a:p>
                  </a:txBody>
                  <a:tcPr/>
                </a:tc>
                <a:tc>
                  <a:txBody>
                    <a:bodyPr/>
                    <a:lstStyle/>
                    <a:p>
                      <a:r>
                        <a:rPr lang="en-US" sz="1200" dirty="0"/>
                        <a:t>Methodology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Opposition and Challenges, Being unconventional at times</a:t>
                      </a:r>
                    </a:p>
                    <a:p>
                      <a:r>
                        <a:rPr lang="en-US" sz="1200" kern="1200" dirty="0">
                          <a:solidFill>
                            <a:schemeClr val="tx1"/>
                          </a:solidFill>
                          <a:latin typeface="+mn-lt"/>
                          <a:ea typeface="+mn-ea"/>
                          <a:cs typeface="+mn-cs"/>
                        </a:rPr>
                        <a:t>Innovate</a:t>
                      </a:r>
                    </a:p>
                  </a:txBody>
                  <a:tcPr/>
                </a:tc>
                <a:extLst>
                  <a:ext uri="{0D108BD9-81ED-4DB2-BD59-A6C34878D82A}">
                    <a16:rowId xmlns="" xmlns:a16="http://schemas.microsoft.com/office/drawing/2014/main" val="10000"/>
                  </a:ext>
                </a:extLst>
              </a:tr>
              <a:tr h="1023909">
                <a:tc>
                  <a:txBody>
                    <a:bodyPr/>
                    <a:lstStyle/>
                    <a:p>
                      <a:r>
                        <a:rPr lang="en-IN" sz="1200" b="1" kern="1200" dirty="0">
                          <a:solidFill>
                            <a:schemeClr val="dk1"/>
                          </a:solidFill>
                          <a:latin typeface="+mn-lt"/>
                          <a:ea typeface="+mn-ea"/>
                          <a:cs typeface="+mn-cs"/>
                        </a:rPr>
                        <a:t>Monkey</a:t>
                      </a:r>
                      <a:r>
                        <a:rPr lang="en-IN" sz="1200" b="1" kern="1200" baseline="0" dirty="0">
                          <a:solidFill>
                            <a:schemeClr val="dk1"/>
                          </a:solidFill>
                          <a:latin typeface="+mn-lt"/>
                          <a:ea typeface="+mn-ea"/>
                          <a:cs typeface="+mn-cs"/>
                        </a:rPr>
                        <a:t> on our backs</a:t>
                      </a:r>
                      <a:endParaRPr lang="en-US" sz="1200" b="1" kern="1200" dirty="0">
                        <a:solidFill>
                          <a:schemeClr val="dk1"/>
                        </a:solidFill>
                        <a:latin typeface="+mn-lt"/>
                        <a:ea typeface="+mn-ea"/>
                        <a:cs typeface="+mn-cs"/>
                      </a:endParaRPr>
                    </a:p>
                    <a:p>
                      <a:r>
                        <a:rPr lang="en-IN" sz="1200" b="1" kern="1200" dirty="0">
                          <a:solidFill>
                            <a:schemeClr val="dk1"/>
                          </a:solidFill>
                          <a:latin typeface="+mn-lt"/>
                          <a:ea typeface="+mn-ea"/>
                          <a:cs typeface="+mn-cs"/>
                        </a:rPr>
                        <a:t> </a:t>
                      </a:r>
                      <a:endParaRPr lang="en-US" sz="1200" b="1"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tc>
                <a:tc>
                  <a:txBody>
                    <a:bodyPr/>
                    <a:lstStyle/>
                    <a:p>
                      <a:r>
                        <a:rPr kumimoji="0" lang="en-GB" sz="1200" u="none" strike="noStrike" kern="1200" cap="none" normalizeH="0" baseline="0" dirty="0">
                          <a:ln>
                            <a:noFill/>
                          </a:ln>
                          <a:solidFill>
                            <a:schemeClr val="dk1"/>
                          </a:solidFill>
                          <a:effectLst/>
                          <a:latin typeface="+mn-lt"/>
                          <a:ea typeface="+mn-ea"/>
                          <a:cs typeface="+mn-cs"/>
                        </a:rPr>
                        <a:t>Teams will be competing with each other. Job is to replicate the model that has been kept in the cupboard in 15 minutes.</a:t>
                      </a:r>
                      <a:endParaRPr kumimoji="0" lang="en-US" sz="1200" u="none" strike="noStrike" kern="1200" cap="none" normalizeH="0" baseline="0" dirty="0">
                        <a:ln>
                          <a:noFill/>
                        </a:ln>
                        <a:solidFill>
                          <a:schemeClr val="dk1"/>
                        </a:solidFill>
                        <a:effectLst/>
                        <a:latin typeface="+mn-lt"/>
                        <a:ea typeface="+mn-ea"/>
                        <a:cs typeface="+mn-cs"/>
                      </a:endParaRPr>
                    </a:p>
                    <a:p>
                      <a:r>
                        <a:rPr kumimoji="0" lang="en-GB" sz="1200" u="none" strike="noStrike" kern="1200" cap="none" normalizeH="0" baseline="0" dirty="0">
                          <a:ln>
                            <a:noFill/>
                          </a:ln>
                          <a:solidFill>
                            <a:schemeClr val="dk1"/>
                          </a:solidFill>
                          <a:effectLst/>
                          <a:latin typeface="+mn-lt"/>
                          <a:ea typeface="+mn-ea"/>
                          <a:cs typeface="+mn-cs"/>
                        </a:rPr>
                        <a:t> </a:t>
                      </a:r>
                      <a:endParaRPr kumimoji="0" lang="en-US" sz="1200" u="none" strike="noStrike" kern="1200" cap="none" normalizeH="0" baseline="0" dirty="0">
                        <a:ln>
                          <a:noFill/>
                        </a:ln>
                        <a:solidFill>
                          <a:schemeClr val="dk1"/>
                        </a:solidFill>
                        <a:effectLst/>
                        <a:latin typeface="+mn-lt"/>
                        <a:ea typeface="+mn-ea"/>
                        <a:cs typeface="+mn-cs"/>
                      </a:endParaRPr>
                    </a:p>
                    <a:p>
                      <a:r>
                        <a:rPr kumimoji="0" lang="en-GB" sz="1200" u="none" strike="noStrike" kern="1200" cap="none" normalizeH="0" baseline="0" dirty="0">
                          <a:ln>
                            <a:noFill/>
                          </a:ln>
                          <a:solidFill>
                            <a:schemeClr val="dk1"/>
                          </a:solidFill>
                          <a:effectLst/>
                          <a:latin typeface="+mn-lt"/>
                          <a:ea typeface="+mn-ea"/>
                          <a:cs typeface="+mn-cs"/>
                        </a:rPr>
                        <a:t>Powerful way to uncover that we live in assumptions and our subjective reality may be guided by our perceptions. A total shake up experience for participants.</a:t>
                      </a:r>
                      <a:endParaRPr kumimoji="0" lang="en-US" sz="1200" u="none" strike="noStrike" kern="1200" cap="none" normalizeH="0" baseline="0" dirty="0">
                        <a:ln>
                          <a:noFill/>
                        </a:ln>
                        <a:solidFill>
                          <a:schemeClr val="dk1"/>
                        </a:solidFill>
                        <a:effectLst/>
                        <a:latin typeface="+mn-lt"/>
                        <a:ea typeface="+mn-ea"/>
                        <a:cs typeface="+mn-cs"/>
                      </a:endParaRPr>
                    </a:p>
                  </a:txBody>
                  <a:tcPr/>
                </a:tc>
                <a:tc>
                  <a:txBody>
                    <a:bodyPr/>
                    <a:lstStyle/>
                    <a:p>
                      <a:r>
                        <a:rPr kumimoji="0" lang="en-US" sz="1200" u="none" strike="noStrike" kern="1200" cap="none" normalizeH="0" baseline="0" dirty="0">
                          <a:ln>
                            <a:noFill/>
                          </a:ln>
                          <a:solidFill>
                            <a:schemeClr val="dk1"/>
                          </a:solidFill>
                          <a:effectLst/>
                          <a:latin typeface="+mn-lt"/>
                          <a:ea typeface="+mn-ea"/>
                          <a:cs typeface="+mn-cs"/>
                        </a:rPr>
                        <a:t>Game</a:t>
                      </a:r>
                    </a:p>
                  </a:txBody>
                  <a:tcPr/>
                </a:tc>
                <a:tc>
                  <a:txBody>
                    <a:bodyPr/>
                    <a:lstStyle/>
                    <a:p>
                      <a:r>
                        <a:rPr lang="en-US" sz="1200" kern="1200" dirty="0">
                          <a:solidFill>
                            <a:schemeClr val="tx1"/>
                          </a:solidFill>
                          <a:latin typeface="+mn-lt"/>
                          <a:ea typeface="+mn-ea"/>
                          <a:cs typeface="+mn-cs"/>
                        </a:rPr>
                        <a:t>Resources VS resourcefulness</a:t>
                      </a:r>
                    </a:p>
                    <a:p>
                      <a:r>
                        <a:rPr lang="en-US" sz="1200" kern="1200" dirty="0">
                          <a:solidFill>
                            <a:schemeClr val="tx1"/>
                          </a:solidFill>
                          <a:latin typeface="+mn-lt"/>
                          <a:ea typeface="+mn-ea"/>
                          <a:cs typeface="+mn-cs"/>
                        </a:rPr>
                        <a:t>Establishing</a:t>
                      </a:r>
                      <a:r>
                        <a:rPr lang="en-US" sz="1200" kern="1200" baseline="0" dirty="0">
                          <a:solidFill>
                            <a:schemeClr val="tx1"/>
                          </a:solidFill>
                          <a:latin typeface="+mn-lt"/>
                          <a:ea typeface="+mn-ea"/>
                          <a:cs typeface="+mn-cs"/>
                        </a:rPr>
                        <a:t> trust.</a:t>
                      </a:r>
                    </a:p>
                    <a:p>
                      <a:r>
                        <a:rPr lang="en-US" sz="1200" kern="1200" baseline="0" dirty="0">
                          <a:solidFill>
                            <a:schemeClr val="tx1"/>
                          </a:solidFill>
                          <a:latin typeface="+mn-lt"/>
                          <a:ea typeface="+mn-ea"/>
                          <a:cs typeface="+mn-cs"/>
                        </a:rPr>
                        <a:t>All are potential Allies</a:t>
                      </a:r>
                      <a:endParaRPr lang="en-US" sz="1200" kern="1200" dirty="0">
                        <a:solidFill>
                          <a:schemeClr val="tx1"/>
                        </a:solidFill>
                        <a:latin typeface="+mn-lt"/>
                        <a:ea typeface="+mn-ea"/>
                        <a:cs typeface="+mn-cs"/>
                      </a:endParaRPr>
                    </a:p>
                  </a:txBody>
                  <a:tcPr/>
                </a:tc>
                <a:extLst>
                  <a:ext uri="{0D108BD9-81ED-4DB2-BD59-A6C34878D82A}">
                    <a16:rowId xmlns="" xmlns:a16="http://schemas.microsoft.com/office/drawing/2014/main" val="10001"/>
                  </a:ext>
                </a:extLst>
              </a:tr>
            </a:tbl>
          </a:graphicData>
        </a:graphic>
      </p:graphicFrame>
      <p:sp>
        <p:nvSpPr>
          <p:cNvPr id="4" name="Title 5"/>
          <p:cNvSpPr txBox="1">
            <a:spLocks/>
          </p:cNvSpPr>
          <p:nvPr/>
        </p:nvSpPr>
        <p:spPr>
          <a:xfrm>
            <a:off x="0" y="0"/>
            <a:ext cx="9144000" cy="71596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a:solidFill>
                  <a:schemeClr val="tx2"/>
                </a:solidFill>
              </a:rPr>
              <a:t>Design of the workshop: ACE Teams</a:t>
            </a:r>
            <a:endParaRPr lang="en-US" sz="1800" dirty="0"/>
          </a:p>
        </p:txBody>
      </p:sp>
    </p:spTree>
    <p:extLst>
      <p:ext uri="{BB962C8B-B14F-4D97-AF65-F5344CB8AC3E}">
        <p14:creationId xmlns:p14="http://schemas.microsoft.com/office/powerpoint/2010/main" val="1804928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504" y="116633"/>
            <a:ext cx="7886700" cy="504056"/>
          </a:xfrm>
        </p:spPr>
        <p:txBody>
          <a:bodyPr>
            <a:normAutofit fontScale="90000"/>
          </a:bodyPr>
          <a:lstStyle/>
          <a:p>
            <a:r>
              <a:rPr lang="en-US" b="1" dirty="0" smtClean="0">
                <a:solidFill>
                  <a:srgbClr val="0070C0"/>
                </a:solidFill>
              </a:rPr>
              <a:t>Things Required for ACE Team</a:t>
            </a:r>
            <a:endParaRPr lang="en-US" b="1" dirty="0">
              <a:solidFill>
                <a:srgbClr val="0070C0"/>
              </a:solidFill>
            </a:endParaRPr>
          </a:p>
        </p:txBody>
      </p:sp>
      <p:sp>
        <p:nvSpPr>
          <p:cNvPr id="4" name="Content Placeholder 3"/>
          <p:cNvSpPr>
            <a:spLocks noGrp="1"/>
          </p:cNvSpPr>
          <p:nvPr>
            <p:ph idx="1"/>
          </p:nvPr>
        </p:nvSpPr>
        <p:spPr>
          <a:xfrm>
            <a:off x="251520" y="980727"/>
            <a:ext cx="8263830" cy="5472609"/>
          </a:xfrm>
        </p:spPr>
        <p:txBody>
          <a:bodyPr>
            <a:normAutofit lnSpcReduction="10000"/>
          </a:bodyPr>
          <a:lstStyle/>
          <a:p>
            <a:pPr marL="457200" lvl="0" indent="-457200">
              <a:buFont typeface="+mj-lt"/>
              <a:buAutoNum type="alphaUcPeriod"/>
            </a:pPr>
            <a:r>
              <a:rPr lang="en-US" sz="1600" dirty="0" smtClean="0"/>
              <a:t>Please </a:t>
            </a:r>
            <a:r>
              <a:rPr lang="en-US" sz="1600" dirty="0"/>
              <a:t>ensure that venue for the workshop</a:t>
            </a:r>
            <a:r>
              <a:rPr lang="en-US" sz="1600" b="1" dirty="0"/>
              <a:t> </a:t>
            </a:r>
            <a:r>
              <a:rPr lang="en-US" sz="1600" b="1" i="1" u="sng" dirty="0"/>
              <a:t>has natural </a:t>
            </a:r>
            <a:r>
              <a:rPr lang="en-US" sz="1600" b="1" i="1" u="sng" dirty="0" smtClean="0"/>
              <a:t>lighting</a:t>
            </a:r>
          </a:p>
          <a:p>
            <a:pPr marL="457200" indent="-457200">
              <a:buFont typeface="+mj-lt"/>
              <a:buAutoNum type="alphaUcPeriod"/>
            </a:pPr>
            <a:r>
              <a:rPr lang="en-US" sz="1600" dirty="0"/>
              <a:t>Ensure that the venue has enough space for participants to do </a:t>
            </a:r>
            <a:r>
              <a:rPr lang="en-US" sz="1600" dirty="0" smtClean="0"/>
              <a:t>exercises</a:t>
            </a:r>
          </a:p>
          <a:p>
            <a:pPr marL="457200" indent="-457200">
              <a:buFont typeface="+mj-lt"/>
              <a:buAutoNum type="alphaUcPeriod"/>
            </a:pPr>
            <a:r>
              <a:rPr lang="en-US" sz="1600" dirty="0" smtClean="0"/>
              <a:t>The </a:t>
            </a:r>
            <a:r>
              <a:rPr lang="en-US" sz="1600" dirty="0"/>
              <a:t>Voice should not echo inside the training </a:t>
            </a:r>
            <a:r>
              <a:rPr lang="en-US" sz="1600" dirty="0" smtClean="0"/>
              <a:t>venue.</a:t>
            </a:r>
          </a:p>
          <a:p>
            <a:pPr marL="457200" indent="-457200">
              <a:buFont typeface="+mj-lt"/>
              <a:buAutoNum type="alphaUcPeriod"/>
            </a:pPr>
            <a:r>
              <a:rPr lang="en-US" sz="1600" dirty="0" smtClean="0"/>
              <a:t>Please </a:t>
            </a:r>
            <a:r>
              <a:rPr lang="en-US" sz="1600" dirty="0"/>
              <a:t>send us the complete address of the venue for workshop.</a:t>
            </a:r>
          </a:p>
          <a:p>
            <a:pPr marL="457200" indent="-457200">
              <a:buFont typeface="+mj-lt"/>
              <a:buAutoNum type="alphaUcPeriod"/>
            </a:pPr>
            <a:r>
              <a:rPr lang="en-US" sz="1600" b="1" dirty="0"/>
              <a:t>For the workshop, we will need the below mentioned</a:t>
            </a:r>
          </a:p>
          <a:p>
            <a:pPr marL="514350" indent="-514350">
              <a:buFont typeface="+mj-lt"/>
              <a:buAutoNum type="romanUcPeriod"/>
            </a:pPr>
            <a:r>
              <a:rPr lang="en-US" sz="1600" dirty="0" smtClean="0"/>
              <a:t>LCD </a:t>
            </a:r>
            <a:r>
              <a:rPr lang="en-US" sz="1600" b="1" dirty="0"/>
              <a:t>projector</a:t>
            </a:r>
            <a:r>
              <a:rPr lang="en-US" sz="1600" dirty="0"/>
              <a:t> and projection screen </a:t>
            </a:r>
            <a:r>
              <a:rPr lang="en-US" sz="1600" b="1" dirty="0"/>
              <a:t>8×10 </a:t>
            </a:r>
            <a:r>
              <a:rPr lang="en-US" sz="1600" b="1" dirty="0" smtClean="0"/>
              <a:t>feet</a:t>
            </a:r>
          </a:p>
          <a:p>
            <a:pPr lvl="1" indent="-514350">
              <a:spcBef>
                <a:spcPts val="750"/>
              </a:spcBef>
              <a:buFont typeface="+mj-lt"/>
              <a:buAutoNum type="romanUcPeriod"/>
            </a:pPr>
            <a:r>
              <a:rPr lang="en-US" sz="1600" b="1" dirty="0"/>
              <a:t>UPS  Power Back-up </a:t>
            </a:r>
            <a:r>
              <a:rPr lang="en-US" sz="1600" dirty="0"/>
              <a:t>for Laptop, LCD projector &amp; Laptop speakers</a:t>
            </a:r>
          </a:p>
          <a:p>
            <a:pPr marL="514350" indent="-514350">
              <a:buFont typeface="+mj-lt"/>
              <a:buAutoNum type="romanUcPeriod"/>
            </a:pPr>
            <a:r>
              <a:rPr lang="en-US" sz="1600" b="1" dirty="0"/>
              <a:t>External speakers </a:t>
            </a:r>
            <a:r>
              <a:rPr lang="en-US" sz="1600" dirty="0"/>
              <a:t>(for laptop connectivity). The external speakers should be loud enough to play music for the </a:t>
            </a:r>
            <a:r>
              <a:rPr lang="en-US" sz="1600" dirty="0" smtClean="0"/>
              <a:t>team</a:t>
            </a:r>
          </a:p>
          <a:p>
            <a:pPr marL="514350" indent="-514350">
              <a:buFont typeface="+mj-lt"/>
              <a:buAutoNum type="romanUcPeriod"/>
            </a:pPr>
            <a:r>
              <a:rPr lang="en-US" sz="1600" b="1" dirty="0"/>
              <a:t>White board</a:t>
            </a:r>
            <a:r>
              <a:rPr lang="en-US" sz="1600" dirty="0"/>
              <a:t> &amp; White board markers (2 blue, 2 black, 2 </a:t>
            </a:r>
            <a:r>
              <a:rPr lang="en-US" sz="1600" dirty="0" smtClean="0"/>
              <a:t>green</a:t>
            </a:r>
          </a:p>
          <a:p>
            <a:pPr lvl="1" indent="-514350">
              <a:spcBef>
                <a:spcPts val="750"/>
              </a:spcBef>
              <a:buFont typeface="+mj-lt"/>
              <a:buAutoNum type="romanUcPeriod"/>
            </a:pPr>
            <a:r>
              <a:rPr lang="en-US" sz="1600" b="1" dirty="0"/>
              <a:t>Flip chart</a:t>
            </a:r>
            <a:r>
              <a:rPr lang="en-US" sz="1600" dirty="0"/>
              <a:t> and Flip chart stand with suitable clips</a:t>
            </a:r>
          </a:p>
          <a:p>
            <a:pPr marL="514350" indent="-514350">
              <a:buFont typeface="+mj-lt"/>
              <a:buAutoNum type="romanUcPeriod"/>
            </a:pPr>
            <a:r>
              <a:rPr lang="en-US" sz="1600" b="1" dirty="0" err="1"/>
              <a:t>Colour</a:t>
            </a:r>
            <a:r>
              <a:rPr lang="en-US" sz="1600" b="1" dirty="0"/>
              <a:t> pens</a:t>
            </a:r>
            <a:r>
              <a:rPr lang="en-US" sz="1600" dirty="0"/>
              <a:t> (Normal sketch pens - about </a:t>
            </a:r>
            <a:r>
              <a:rPr lang="en-US" sz="1600" dirty="0" smtClean="0"/>
              <a:t>30)</a:t>
            </a:r>
          </a:p>
          <a:p>
            <a:pPr marL="514350" indent="-514350">
              <a:buFont typeface="+mj-lt"/>
              <a:buAutoNum type="romanUcPeriod"/>
            </a:pPr>
            <a:r>
              <a:rPr lang="en-US" sz="1600" b="1" dirty="0"/>
              <a:t>Notepads and pens</a:t>
            </a:r>
            <a:r>
              <a:rPr lang="en-US" sz="1600" dirty="0"/>
              <a:t> (for </a:t>
            </a:r>
            <a:r>
              <a:rPr lang="en-US" sz="1600" dirty="0" smtClean="0"/>
              <a:t>participants</a:t>
            </a:r>
          </a:p>
          <a:p>
            <a:pPr marL="514350" indent="-514350">
              <a:buFont typeface="+mj-lt"/>
              <a:buAutoNum type="romanUcPeriod"/>
            </a:pPr>
            <a:r>
              <a:rPr lang="en-US" sz="1600" b="1" dirty="0" err="1"/>
              <a:t>Blu</a:t>
            </a:r>
            <a:r>
              <a:rPr lang="en-US" sz="1600" b="1" dirty="0"/>
              <a:t> </a:t>
            </a:r>
            <a:r>
              <a:rPr lang="en-US" sz="1600" b="1" dirty="0" err="1"/>
              <a:t>Tac</a:t>
            </a:r>
            <a:r>
              <a:rPr lang="en-US" sz="1600" dirty="0"/>
              <a:t> (This substance is used to stick things, posters or paper on the </a:t>
            </a:r>
            <a:r>
              <a:rPr lang="en-US" sz="1600" dirty="0" smtClean="0"/>
              <a:t>wall</a:t>
            </a:r>
          </a:p>
          <a:p>
            <a:pPr marL="514350" indent="-514350">
              <a:buFont typeface="+mj-lt"/>
              <a:buAutoNum type="romanUcPeriod"/>
            </a:pPr>
            <a:r>
              <a:rPr lang="en-US" sz="1600" dirty="0" smtClean="0"/>
              <a:t>50 </a:t>
            </a:r>
            <a:r>
              <a:rPr lang="en-US" sz="1600" dirty="0"/>
              <a:t>A4 Size normal </a:t>
            </a:r>
            <a:r>
              <a:rPr lang="en-US" sz="1600" dirty="0" smtClean="0"/>
              <a:t>sheets</a:t>
            </a:r>
          </a:p>
          <a:p>
            <a:pPr marL="514350" indent="-514350">
              <a:buFont typeface="+mj-lt"/>
              <a:buAutoNum type="romanUcPeriod"/>
            </a:pPr>
            <a:r>
              <a:rPr lang="en-US" sz="1600" b="1" dirty="0" err="1"/>
              <a:t>Gadda</a:t>
            </a:r>
            <a:r>
              <a:rPr lang="en-US" sz="1600" b="1" dirty="0"/>
              <a:t>(8”) sitting is preferred. 2 regular size tables and 1 small size table</a:t>
            </a:r>
            <a:r>
              <a:rPr lang="en-US" sz="1600" dirty="0"/>
              <a:t> for the trainer (small table for the LCD projector and the other two regular size tables to keep the props, papers and other material). </a:t>
            </a:r>
            <a:r>
              <a:rPr lang="en-US" sz="1600" b="1" dirty="0"/>
              <a:t>No fixed chairs or table required for the participants. </a:t>
            </a:r>
            <a:r>
              <a:rPr lang="en-US" sz="1600" dirty="0"/>
              <a:t>(room layout picture attached with the mail</a:t>
            </a:r>
          </a:p>
          <a:p>
            <a:pPr marL="514350" lvl="0" indent="-514350">
              <a:buFont typeface="+mj-lt"/>
              <a:buAutoNum type="romanUcPeriod"/>
            </a:pPr>
            <a:endParaRPr lang="en-US" sz="2000" dirty="0"/>
          </a:p>
        </p:txBody>
      </p:sp>
      <p:sp>
        <p:nvSpPr>
          <p:cNvPr id="2" name="Slide Number Placeholder 1"/>
          <p:cNvSpPr>
            <a:spLocks noGrp="1"/>
          </p:cNvSpPr>
          <p:nvPr>
            <p:ph type="sldNum" sz="quarter" idx="12"/>
          </p:nvPr>
        </p:nvSpPr>
        <p:spPr/>
        <p:txBody>
          <a:bodyPr/>
          <a:lstStyle/>
          <a:p>
            <a:fld id="{F12C5521-BFAC-482B-9BAB-49BFDE52E5E8}" type="slidenum">
              <a:rPr lang="en-IN" smtClean="0"/>
              <a:pPr/>
              <a:t>27</a:t>
            </a:fld>
            <a:endParaRPr lang="en-IN"/>
          </a:p>
        </p:txBody>
      </p:sp>
    </p:spTree>
    <p:extLst>
      <p:ext uri="{BB962C8B-B14F-4D97-AF65-F5344CB8AC3E}">
        <p14:creationId xmlns:p14="http://schemas.microsoft.com/office/powerpoint/2010/main" val="1394020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903634"/>
          </a:xfrm>
        </p:spPr>
        <p:txBody>
          <a:bodyPr>
            <a:normAutofit/>
          </a:bodyPr>
          <a:lstStyle/>
          <a:p>
            <a:r>
              <a:rPr lang="en-US" sz="3000" b="1" dirty="0" smtClean="0">
                <a:solidFill>
                  <a:srgbClr val="0070C0"/>
                </a:solidFill>
              </a:rPr>
              <a:t>Things Required ACE Team Workshop</a:t>
            </a:r>
            <a:endParaRPr lang="en-US" sz="3000" b="1" dirty="0">
              <a:solidFill>
                <a:srgbClr val="0070C0"/>
              </a:solidFill>
            </a:endParaRPr>
          </a:p>
        </p:txBody>
      </p:sp>
      <p:sp>
        <p:nvSpPr>
          <p:cNvPr id="3" name="Content Placeholder 2"/>
          <p:cNvSpPr>
            <a:spLocks noGrp="1"/>
          </p:cNvSpPr>
          <p:nvPr>
            <p:ph idx="1"/>
          </p:nvPr>
        </p:nvSpPr>
        <p:spPr>
          <a:xfrm>
            <a:off x="628650" y="1124744"/>
            <a:ext cx="7886700" cy="5052219"/>
          </a:xfrm>
        </p:spPr>
        <p:txBody>
          <a:bodyPr/>
          <a:lstStyle/>
          <a:p>
            <a:pPr marL="0" lvl="0" indent="0">
              <a:buNone/>
            </a:pPr>
            <a:r>
              <a:rPr lang="en-US" sz="1800" dirty="0" smtClean="0"/>
              <a:t>IX. </a:t>
            </a:r>
            <a:r>
              <a:rPr lang="en-US" sz="1600" dirty="0"/>
              <a:t>Facilitator will bring his own laptop . Facilitator will reach the venue at </a:t>
            </a:r>
            <a:r>
              <a:rPr lang="en-US" sz="1600" b="1" dirty="0"/>
              <a:t>8:00am</a:t>
            </a:r>
            <a:r>
              <a:rPr lang="en-US" sz="1600" dirty="0"/>
              <a:t> on the day of workshop. Kindly arrange for someone to be available at that time to give access to the training venue and an IT person to help with the set-up. Kindly share their contact information with us</a:t>
            </a:r>
            <a:r>
              <a:rPr lang="en-US" sz="1600" dirty="0" smtClean="0"/>
              <a:t>.</a:t>
            </a:r>
          </a:p>
          <a:p>
            <a:pPr marL="0" lvl="0" indent="0">
              <a:buNone/>
            </a:pPr>
            <a:endParaRPr lang="en-US" sz="1600" dirty="0" smtClean="0"/>
          </a:p>
          <a:p>
            <a:pPr marL="0" indent="0">
              <a:buNone/>
            </a:pPr>
            <a:r>
              <a:rPr lang="en-US" sz="1600" dirty="0" smtClean="0"/>
              <a:t>X. </a:t>
            </a:r>
            <a:r>
              <a:rPr lang="en-US" sz="1600" dirty="0"/>
              <a:t>Facilitator will carry Handouts/workbook required for the workshop</a:t>
            </a:r>
            <a:r>
              <a:rPr lang="en-US" sz="1600" dirty="0" smtClean="0"/>
              <a:t>.</a:t>
            </a:r>
          </a:p>
          <a:p>
            <a:pPr marL="0" indent="0">
              <a:buNone/>
            </a:pPr>
            <a:endParaRPr lang="en-US" sz="1600" dirty="0" smtClean="0"/>
          </a:p>
          <a:p>
            <a:pPr marL="0" lvl="0" indent="0">
              <a:buNone/>
            </a:pPr>
            <a:r>
              <a:rPr lang="en-US" sz="1600" dirty="0" smtClean="0"/>
              <a:t>XI. </a:t>
            </a:r>
            <a:r>
              <a:rPr lang="en-US" sz="1600" b="1" dirty="0"/>
              <a:t>Tea/ Coffee, Lunch should not be served inside the training room</a:t>
            </a:r>
            <a:r>
              <a:rPr lang="en-US" sz="1600" dirty="0"/>
              <a:t>. Instead the arrangement should be made in the nearby </a:t>
            </a:r>
            <a:r>
              <a:rPr lang="en-US" sz="1600" dirty="0" smtClean="0"/>
              <a:t>foyer</a:t>
            </a:r>
          </a:p>
          <a:p>
            <a:pPr marL="0" lvl="0" indent="0">
              <a:buNone/>
            </a:pPr>
            <a:endParaRPr lang="en-US" sz="1600" dirty="0" smtClean="0"/>
          </a:p>
          <a:p>
            <a:pPr marL="0" lvl="0" indent="0">
              <a:buNone/>
            </a:pPr>
            <a:r>
              <a:rPr lang="en-US" sz="1600" dirty="0" smtClean="0"/>
              <a:t>XII . </a:t>
            </a:r>
            <a:r>
              <a:rPr lang="en-US" sz="1600" dirty="0"/>
              <a:t>The workshop will start at 9:30am and finish by 5:30pm. Please make sure </a:t>
            </a:r>
            <a:r>
              <a:rPr lang="en-US" sz="1600" dirty="0" smtClean="0"/>
              <a:t>the </a:t>
            </a:r>
            <a:r>
              <a:rPr lang="en-US" sz="1600" dirty="0"/>
              <a:t>participants are ready for the workshop and enter the training venue </a:t>
            </a:r>
            <a:r>
              <a:rPr lang="en-US" sz="1600" b="1" dirty="0"/>
              <a:t>by 9:15am.</a:t>
            </a:r>
            <a:endParaRPr lang="en-US" sz="1600" dirty="0"/>
          </a:p>
          <a:p>
            <a:pPr marL="0" lvl="0" indent="0">
              <a:buNone/>
            </a:pPr>
            <a:endParaRPr lang="en-US" sz="1800"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F12C5521-BFAC-482B-9BAB-49BFDE52E5E8}" type="slidenum">
              <a:rPr lang="en-IN" smtClean="0"/>
              <a:pPr/>
              <a:t>28</a:t>
            </a:fld>
            <a:endParaRPr lang="en-IN"/>
          </a:p>
        </p:txBody>
      </p:sp>
    </p:spTree>
    <p:extLst>
      <p:ext uri="{BB962C8B-B14F-4D97-AF65-F5344CB8AC3E}">
        <p14:creationId xmlns:p14="http://schemas.microsoft.com/office/powerpoint/2010/main" val="3102707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3"/>
            <a:ext cx="7886700" cy="720080"/>
          </a:xfrm>
        </p:spPr>
        <p:txBody>
          <a:bodyPr>
            <a:normAutofit/>
          </a:bodyPr>
          <a:lstStyle/>
          <a:p>
            <a:r>
              <a:rPr lang="en-US" sz="3000" b="1" dirty="0">
                <a:solidFill>
                  <a:srgbClr val="0070C0"/>
                </a:solidFill>
              </a:rPr>
              <a:t>Room Layout </a:t>
            </a:r>
            <a:r>
              <a:rPr lang="en-US" sz="3000" b="1" dirty="0" smtClean="0">
                <a:solidFill>
                  <a:srgbClr val="0070C0"/>
                </a:solidFill>
              </a:rPr>
              <a:t>– </a:t>
            </a:r>
            <a:r>
              <a:rPr lang="en-US" sz="2400" b="1" dirty="0" err="1" smtClean="0">
                <a:solidFill>
                  <a:srgbClr val="0070C0"/>
                </a:solidFill>
              </a:rPr>
              <a:t>Gaddha</a:t>
            </a:r>
            <a:r>
              <a:rPr lang="en-US" sz="2400" b="1" dirty="0" smtClean="0">
                <a:solidFill>
                  <a:srgbClr val="0070C0"/>
                </a:solidFill>
              </a:rPr>
              <a:t> Setting</a:t>
            </a:r>
            <a:endParaRPr lang="en-US" sz="2400" b="1" dirty="0">
              <a:solidFill>
                <a:srgbClr val="0070C0"/>
              </a:solidFill>
            </a:endParaRPr>
          </a:p>
        </p:txBody>
      </p:sp>
      <p:sp>
        <p:nvSpPr>
          <p:cNvPr id="4" name="Slide Number Placeholder 3"/>
          <p:cNvSpPr>
            <a:spLocks noGrp="1"/>
          </p:cNvSpPr>
          <p:nvPr>
            <p:ph type="sldNum" sz="quarter" idx="12"/>
          </p:nvPr>
        </p:nvSpPr>
        <p:spPr/>
        <p:txBody>
          <a:bodyPr/>
          <a:lstStyle/>
          <a:p>
            <a:fld id="{F12C5521-BFAC-482B-9BAB-49BFDE52E5E8}" type="slidenum">
              <a:rPr lang="en-IN" smtClean="0"/>
              <a:pPr/>
              <a:t>29</a:t>
            </a:fld>
            <a:endParaRPr lang="en-IN"/>
          </a:p>
        </p:txBody>
      </p:sp>
      <p:pic>
        <p:nvPicPr>
          <p:cNvPr id="7" name="Picture 6"/>
          <p:cNvPicPr>
            <a:picLocks noChangeAspect="1"/>
          </p:cNvPicPr>
          <p:nvPr/>
        </p:nvPicPr>
        <p:blipFill>
          <a:blip r:embed="rId2"/>
          <a:stretch>
            <a:fillRect/>
          </a:stretch>
        </p:blipFill>
        <p:spPr>
          <a:xfrm>
            <a:off x="395536" y="1009582"/>
            <a:ext cx="8485584" cy="5514975"/>
          </a:xfrm>
          <a:prstGeom prst="rect">
            <a:avLst/>
          </a:prstGeom>
        </p:spPr>
      </p:pic>
    </p:spTree>
    <p:extLst>
      <p:ext uri="{BB962C8B-B14F-4D97-AF65-F5344CB8AC3E}">
        <p14:creationId xmlns:p14="http://schemas.microsoft.com/office/powerpoint/2010/main" val="3168854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7" descr="dddd"/>
          <p:cNvPicPr>
            <a:picLocks noChangeAspect="1" noChangeArrowheads="1"/>
          </p:cNvPicPr>
          <p:nvPr/>
        </p:nvPicPr>
        <p:blipFill>
          <a:blip r:embed="rId3" cstate="print">
            <a:clrChange>
              <a:clrFrom>
                <a:srgbClr val="FDFDFD"/>
              </a:clrFrom>
              <a:clrTo>
                <a:srgbClr val="FDFDFD">
                  <a:alpha val="0"/>
                </a:srgbClr>
              </a:clrTo>
            </a:clrChange>
          </a:blip>
          <a:srcRect l="6944" t="6824" r="6944"/>
          <a:stretch>
            <a:fillRect/>
          </a:stretch>
        </p:blipFill>
        <p:spPr bwMode="auto">
          <a:xfrm>
            <a:off x="504497" y="1158875"/>
            <a:ext cx="5410200" cy="5562601"/>
          </a:xfrm>
          <a:prstGeom prst="rect">
            <a:avLst/>
          </a:prstGeom>
          <a:noFill/>
          <a:ln w="9525">
            <a:noFill/>
            <a:miter lim="800000"/>
            <a:headEnd/>
            <a:tailEnd/>
          </a:ln>
        </p:spPr>
      </p:pic>
      <p:sp>
        <p:nvSpPr>
          <p:cNvPr id="9218" name="Rectangle 2"/>
          <p:cNvSpPr>
            <a:spLocks noChangeArrowheads="1"/>
          </p:cNvSpPr>
          <p:nvPr/>
        </p:nvSpPr>
        <p:spPr bwMode="auto">
          <a:xfrm>
            <a:off x="179512" y="72944"/>
            <a:ext cx="8964488" cy="861774"/>
          </a:xfrm>
          <a:prstGeom prst="rect">
            <a:avLst/>
          </a:prstGeom>
          <a:noFill/>
          <a:ln w="9525">
            <a:noFill/>
            <a:miter lim="800000"/>
            <a:headEnd/>
            <a:tailEnd/>
          </a:ln>
          <a:effectLst/>
        </p:spPr>
        <p:txBody>
          <a:bodyPr wrap="square" anchor="ctr">
            <a:spAutoFit/>
          </a:bodyPr>
          <a:lstStyle/>
          <a:p>
            <a:pPr algn="ctr">
              <a:defRPr/>
            </a:pPr>
            <a:r>
              <a:rPr lang="en-GB" sz="3200" b="1" dirty="0">
                <a:latin typeface="+mj-lt"/>
                <a:cs typeface="Arial" pitchFamily="34" charset="0"/>
              </a:rPr>
              <a:t>Our  Consultation  Process </a:t>
            </a:r>
            <a:endParaRPr lang="en-US" sz="3200" b="1" dirty="0">
              <a:latin typeface="+mj-lt"/>
              <a:cs typeface="Arial" pitchFamily="34" charset="0"/>
            </a:endParaRPr>
          </a:p>
          <a:p>
            <a:pPr eaLnBrk="0" hangingPunct="0">
              <a:defRPr/>
            </a:pPr>
            <a:endParaRPr lang="en-US" dirty="0">
              <a:solidFill>
                <a:srgbClr val="FFC000"/>
              </a:solidFill>
              <a:latin typeface="Arial" pitchFamily="34" charset="0"/>
              <a:cs typeface="+mn-cs"/>
            </a:endParaRPr>
          </a:p>
        </p:txBody>
      </p:sp>
      <p:sp>
        <p:nvSpPr>
          <p:cNvPr id="5" name="TextBox 4"/>
          <p:cNvSpPr txBox="1"/>
          <p:nvPr/>
        </p:nvSpPr>
        <p:spPr>
          <a:xfrm>
            <a:off x="5859075" y="1988840"/>
            <a:ext cx="3219924" cy="2247424"/>
          </a:xfrm>
          <a:prstGeom prst="roundRect">
            <a:avLst/>
          </a:prstGeom>
          <a:noFill/>
          <a:ln>
            <a:solidFill>
              <a:srgbClr val="0070C0"/>
            </a:solidFill>
          </a:ln>
        </p:spPr>
        <p:txBody>
          <a:bodyPr wrap="square" rtlCol="0">
            <a:spAutoFit/>
          </a:bodyPr>
          <a:lstStyle/>
          <a:p>
            <a:r>
              <a:rPr lang="en-IN" dirty="0">
                <a:latin typeface="+mn-lt"/>
              </a:rPr>
              <a:t>In this approach note, we propose suggested ways of going about these stages. We will share the final workshop design only after the Diagnosis and Design phase.</a:t>
            </a:r>
          </a:p>
        </p:txBody>
      </p:sp>
      <p:pic>
        <p:nvPicPr>
          <p:cNvPr id="6" name="Picture 5" descr="Light-Bulb.jpg"/>
          <p:cNvPicPr>
            <a:picLocks noChangeAspect="1"/>
          </p:cNvPicPr>
          <p:nvPr/>
        </p:nvPicPr>
        <p:blipFill>
          <a:blip r:embed="rId4" cstate="print"/>
          <a:stretch>
            <a:fillRect/>
          </a:stretch>
        </p:blipFill>
        <p:spPr>
          <a:xfrm rot="1723098">
            <a:off x="5912292" y="1047289"/>
            <a:ext cx="671952" cy="794538"/>
          </a:xfrm>
          <a:prstGeom prst="rect">
            <a:avLst/>
          </a:prstGeom>
        </p:spPr>
      </p:pic>
      <p:sp>
        <p:nvSpPr>
          <p:cNvPr id="7" name="Rectangle 6"/>
          <p:cNvSpPr/>
          <p:nvPr/>
        </p:nvSpPr>
        <p:spPr>
          <a:xfrm>
            <a:off x="1804334" y="6103600"/>
            <a:ext cx="8126132" cy="646331"/>
          </a:xfrm>
          <a:prstGeom prst="rect">
            <a:avLst/>
          </a:prstGeom>
        </p:spPr>
        <p:txBody>
          <a:bodyPr wrap="square">
            <a:spAutoFit/>
          </a:bodyPr>
          <a:lstStyle/>
          <a:p>
            <a:pPr algn="ctr">
              <a:defRPr/>
            </a:pPr>
            <a:endParaRPr lang="en-IN" b="1" dirty="0">
              <a:solidFill>
                <a:schemeClr val="accent2">
                  <a:lumMod val="50000"/>
                </a:schemeClr>
              </a:solidFill>
              <a:latin typeface="Calibri" pitchFamily="34" charset="0"/>
            </a:endParaRPr>
          </a:p>
          <a:p>
            <a:pPr algn="ctr">
              <a:defRPr/>
            </a:pPr>
            <a:r>
              <a:rPr lang="en-IN" b="1" dirty="0">
                <a:solidFill>
                  <a:schemeClr val="accent2">
                    <a:lumMod val="50000"/>
                  </a:schemeClr>
                </a:solidFill>
                <a:latin typeface="Calibri" pitchFamily="34" charset="0"/>
              </a:rPr>
              <a:t>Methodology: Theatre. Psychology. Learning &amp; Development Tools</a:t>
            </a:r>
          </a:p>
        </p:txBody>
      </p:sp>
      <p:sp>
        <p:nvSpPr>
          <p:cNvPr id="2" name="Slide Number Placeholder 1"/>
          <p:cNvSpPr>
            <a:spLocks noGrp="1"/>
          </p:cNvSpPr>
          <p:nvPr>
            <p:ph type="sldNum" sz="quarter" idx="12"/>
          </p:nvPr>
        </p:nvSpPr>
        <p:spPr/>
        <p:txBody>
          <a:bodyPr/>
          <a:lstStyle/>
          <a:p>
            <a:fld id="{F12C5521-BFAC-482B-9BAB-49BFDE52E5E8}" type="slidenum">
              <a:rPr lang="en-IN" smtClean="0"/>
              <a:pPr/>
              <a:t>3</a:t>
            </a:fld>
            <a:endParaRPr lang="en-IN"/>
          </a:p>
        </p:txBody>
      </p:sp>
    </p:spTree>
    <p:extLst>
      <p:ext uri="{BB962C8B-B14F-4D97-AF65-F5344CB8AC3E}">
        <p14:creationId xmlns:p14="http://schemas.microsoft.com/office/powerpoint/2010/main" val="1378232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381000"/>
            <a:ext cx="4876800" cy="461963"/>
          </a:xfrm>
          <a:prstGeom prst="rect">
            <a:avLst/>
          </a:prstGeom>
          <a:noFill/>
        </p:spPr>
        <p:txBody>
          <a:bodyPr>
            <a:spAutoFit/>
          </a:bodyPr>
          <a:lstStyle/>
          <a:p>
            <a:pPr fontAlgn="auto">
              <a:spcBef>
                <a:spcPts val="0"/>
              </a:spcBef>
              <a:spcAft>
                <a:spcPts val="0"/>
              </a:spcAft>
              <a:defRPr/>
            </a:pPr>
            <a:r>
              <a:rPr lang="en-US" sz="2400" dirty="0">
                <a:solidFill>
                  <a:schemeClr val="accent5">
                    <a:lumMod val="50000"/>
                  </a:schemeClr>
                </a:solidFill>
                <a:latin typeface="+mn-lt"/>
                <a:ea typeface="+mn-ea"/>
              </a:rPr>
              <a:t>Trust Contract</a:t>
            </a:r>
          </a:p>
        </p:txBody>
      </p:sp>
      <p:grpSp>
        <p:nvGrpSpPr>
          <p:cNvPr id="14339" name="Group 10"/>
          <p:cNvGrpSpPr>
            <a:grpSpLocks/>
          </p:cNvGrpSpPr>
          <p:nvPr/>
        </p:nvGrpSpPr>
        <p:grpSpPr bwMode="auto">
          <a:xfrm>
            <a:off x="228600" y="1219200"/>
            <a:ext cx="4495800" cy="5105400"/>
            <a:chOff x="7689690" y="4876800"/>
            <a:chExt cx="1454309" cy="1981200"/>
          </a:xfrm>
        </p:grpSpPr>
        <p:pic>
          <p:nvPicPr>
            <p:cNvPr id="7" name="Picture 6" descr="The Trust Contract_Tv Today(Leadership).jpg"/>
            <p:cNvPicPr>
              <a:picLocks noChangeAspect="1"/>
            </p:cNvPicPr>
            <p:nvPr/>
          </p:nvPicPr>
          <p:blipFill>
            <a:blip r:embed="rId2" cstate="print"/>
            <a:srcRect/>
            <a:stretch>
              <a:fillRect/>
            </a:stretch>
          </p:blipFill>
          <p:spPr bwMode="auto">
            <a:xfrm>
              <a:off x="7689690" y="4876800"/>
              <a:ext cx="1454309" cy="1981200"/>
            </a:xfrm>
            <a:prstGeom prst="rect">
              <a:avLst/>
            </a:prstGeom>
            <a:noFill/>
            <a:ln w="38100" cap="sq">
              <a:solidFill>
                <a:srgbClr val="000000"/>
              </a:solidFill>
              <a:miter lim="800000"/>
              <a:headEnd/>
              <a:tailEnd/>
            </a:ln>
            <a:effectLst>
              <a:outerShdw blurRad="63500" dist="38100" dir="2700000" algn="tl" rotWithShape="0">
                <a:srgbClr val="000000">
                  <a:alpha val="42999"/>
                </a:srgbClr>
              </a:outerShdw>
            </a:effectLst>
            <a:extLst/>
          </p:spPr>
        </p:pic>
        <p:sp>
          <p:nvSpPr>
            <p:cNvPr id="8" name="Oval 7"/>
            <p:cNvSpPr>
              <a:spLocks noChangeArrowheads="1"/>
            </p:cNvSpPr>
            <p:nvPr/>
          </p:nvSpPr>
          <p:spPr bwMode="auto">
            <a:xfrm>
              <a:off x="8228894" y="6553058"/>
              <a:ext cx="306062" cy="304942"/>
            </a:xfrm>
            <a:prstGeom prst="ellipse">
              <a:avLst/>
            </a:prstGeom>
            <a:blipFill dpi="0" rotWithShape="1">
              <a:blip r:embed="rId3" cstate="print"/>
              <a:srcRect/>
              <a:tile tx="0" ty="0" sx="100000" sy="100000" flip="none" algn="tl"/>
            </a:blipFill>
            <a:ln w="25400">
              <a:solidFill>
                <a:srgbClr val="385D8A"/>
              </a:solidFill>
              <a:round/>
              <a:headEnd/>
              <a:tailEnd/>
            </a:ln>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9" name="Oval 8"/>
            <p:cNvSpPr>
              <a:spLocks noChangeArrowheads="1"/>
            </p:cNvSpPr>
            <p:nvPr/>
          </p:nvSpPr>
          <p:spPr bwMode="auto">
            <a:xfrm>
              <a:off x="8457927" y="5028347"/>
              <a:ext cx="457553" cy="77622"/>
            </a:xfrm>
            <a:prstGeom prst="ellipse">
              <a:avLst/>
            </a:prstGeom>
            <a:blipFill dpi="0" rotWithShape="1">
              <a:blip r:embed="rId3" cstate="print"/>
              <a:srcRect/>
              <a:tile tx="0" ty="0" sx="100000" sy="100000" flip="none" algn="tl"/>
            </a:blipFill>
            <a:ln w="25400">
              <a:solidFill>
                <a:srgbClr val="385D8A"/>
              </a:solidFill>
              <a:round/>
              <a:headEnd/>
              <a:tailEnd/>
            </a:ln>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10" name="Oval 9"/>
            <p:cNvSpPr>
              <a:spLocks noChangeArrowheads="1"/>
            </p:cNvSpPr>
            <p:nvPr/>
          </p:nvSpPr>
          <p:spPr bwMode="auto">
            <a:xfrm>
              <a:off x="7924372" y="6172342"/>
              <a:ext cx="457553" cy="75773"/>
            </a:xfrm>
            <a:prstGeom prst="ellipse">
              <a:avLst/>
            </a:prstGeom>
            <a:blipFill dpi="0" rotWithShape="1">
              <a:blip r:embed="rId3" cstate="print"/>
              <a:srcRect/>
              <a:tile tx="0" ty="0" sx="100000" sy="100000" flip="none" algn="tl"/>
            </a:blipFill>
            <a:ln w="25400">
              <a:solidFill>
                <a:srgbClr val="385D8A"/>
              </a:solidFill>
              <a:round/>
              <a:headEnd/>
              <a:tailEnd/>
            </a:ln>
          </p:spPr>
          <p:txBody>
            <a:bodyPr anchor="ctr"/>
            <a:lstStyle/>
            <a:p>
              <a:pPr algn="ctr" fontAlgn="auto">
                <a:spcBef>
                  <a:spcPts val="0"/>
                </a:spcBef>
                <a:spcAft>
                  <a:spcPts val="0"/>
                </a:spcAft>
                <a:defRPr/>
              </a:pPr>
              <a:endParaRPr lang="en-US">
                <a:solidFill>
                  <a:schemeClr val="lt1"/>
                </a:solidFill>
                <a:latin typeface="+mn-lt"/>
                <a:ea typeface="+mn-ea"/>
              </a:endParaRPr>
            </a:p>
          </p:txBody>
        </p:sp>
      </p:grpSp>
      <p:sp>
        <p:nvSpPr>
          <p:cNvPr id="14340" name="TextBox 10"/>
          <p:cNvSpPr txBox="1">
            <a:spLocks noChangeArrowheads="1"/>
          </p:cNvSpPr>
          <p:nvPr/>
        </p:nvSpPr>
        <p:spPr bwMode="auto">
          <a:xfrm rot="-2565098">
            <a:off x="209550" y="3001963"/>
            <a:ext cx="4829175" cy="1016000"/>
          </a:xfrm>
          <a:prstGeom prst="rect">
            <a:avLst/>
          </a:prstGeom>
          <a:noFill/>
          <a:ln w="9525">
            <a:noFill/>
            <a:miter lim="800000"/>
            <a:headEnd/>
            <a:tailEnd/>
          </a:ln>
        </p:spPr>
        <p:txBody>
          <a:bodyPr>
            <a:spAutoFit/>
          </a:bodyPr>
          <a:lstStyle/>
          <a:p>
            <a:pPr algn="ctr"/>
            <a:r>
              <a:rPr lang="en-US" sz="6000" b="1" dirty="0">
                <a:solidFill>
                  <a:srgbClr val="FF0000"/>
                </a:solidFill>
                <a:latin typeface="Calibri" pitchFamily="34" charset="0"/>
              </a:rPr>
              <a:t>SAMPLE</a:t>
            </a:r>
          </a:p>
        </p:txBody>
      </p:sp>
      <p:sp>
        <p:nvSpPr>
          <p:cNvPr id="12" name="TextBox 11"/>
          <p:cNvSpPr txBox="1">
            <a:spLocks noChangeArrowheads="1"/>
          </p:cNvSpPr>
          <p:nvPr/>
        </p:nvSpPr>
        <p:spPr bwMode="auto">
          <a:xfrm>
            <a:off x="5105400" y="3124200"/>
            <a:ext cx="3733800" cy="1477963"/>
          </a:xfrm>
          <a:prstGeom prst="rect">
            <a:avLst/>
          </a:prstGeom>
          <a:solidFill>
            <a:schemeClr val="bg1"/>
          </a:solidFill>
          <a:ln w="9525">
            <a:solidFill>
              <a:schemeClr val="tx1"/>
            </a:solidFill>
            <a:miter lim="800000"/>
            <a:headEnd/>
            <a:tailEnd/>
          </a:ln>
          <a:effectLst>
            <a:outerShdw blurRad="63500" dist="38100" dir="2700000" algn="tl" rotWithShape="0">
              <a:srgbClr val="000000">
                <a:alpha val="39999"/>
              </a:srgbClr>
            </a:outerShdw>
          </a:effectLst>
        </p:spPr>
        <p:txBody>
          <a:bodyPr>
            <a:spAutoFit/>
          </a:bodyPr>
          <a:lstStyle/>
          <a:p>
            <a:pPr fontAlgn="auto">
              <a:spcBef>
                <a:spcPts val="0"/>
              </a:spcBef>
              <a:spcAft>
                <a:spcPts val="0"/>
              </a:spcAft>
              <a:defRPr/>
            </a:pPr>
            <a:r>
              <a:rPr lang="en-US" dirty="0">
                <a:latin typeface="+mn-lt"/>
                <a:ea typeface="+mn-ea"/>
              </a:rPr>
              <a:t>At the end of the workshop , the team decides the top few behaviors that they want to abide by and this is converted into a trust contract</a:t>
            </a:r>
          </a:p>
          <a:p>
            <a:pPr fontAlgn="auto">
              <a:spcBef>
                <a:spcPts val="0"/>
              </a:spcBef>
              <a:spcAft>
                <a:spcPts val="0"/>
              </a:spcAft>
              <a:defRPr/>
            </a:pPr>
            <a:r>
              <a:rPr lang="en-US" dirty="0">
                <a:latin typeface="+mn-lt"/>
                <a:ea typeface="+mn-ea"/>
              </a:rPr>
              <a:t> ( signed by all the participants)</a:t>
            </a:r>
          </a:p>
        </p:txBody>
      </p:sp>
    </p:spTree>
    <p:extLst>
      <p:ext uri="{BB962C8B-B14F-4D97-AF65-F5344CB8AC3E}">
        <p14:creationId xmlns:p14="http://schemas.microsoft.com/office/powerpoint/2010/main" val="39410323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14313" y="712410"/>
            <a:ext cx="7643812" cy="5295067"/>
          </a:xfrm>
          <a:prstGeom prst="roundRect">
            <a:avLst/>
          </a:prstGeom>
          <a:noFill/>
          <a:ln w="9525">
            <a:solidFill>
              <a:schemeClr val="bg1">
                <a:lumMod val="75000"/>
              </a:schemeClr>
            </a:solidFill>
            <a:miter lim="800000"/>
            <a:headEnd/>
            <a:tailEnd/>
          </a:ln>
          <a:effectLst/>
        </p:spPr>
        <p:txBody>
          <a:bodyPr bIns="0" anchor="ctr">
            <a:spAutoFit/>
          </a:bodyPr>
          <a:lstStyle/>
          <a:p>
            <a:pPr>
              <a:spcAft>
                <a:spcPts val="200"/>
              </a:spcAft>
              <a:defRPr/>
            </a:pPr>
            <a:r>
              <a:rPr lang="en-GB" sz="1600" b="1" dirty="0">
                <a:solidFill>
                  <a:srgbClr val="00B0F0"/>
                </a:solidFill>
                <a:latin typeface="+mj-lt"/>
              </a:rPr>
              <a:t>Information</a:t>
            </a:r>
          </a:p>
          <a:p>
            <a:pPr>
              <a:spcAft>
                <a:spcPts val="200"/>
              </a:spcAft>
              <a:defRPr/>
            </a:pPr>
            <a:r>
              <a:rPr lang="en-IN" sz="1600" dirty="0">
                <a:solidFill>
                  <a:schemeClr val="accent6">
                    <a:lumMod val="50000"/>
                  </a:schemeClr>
                </a:solidFill>
                <a:latin typeface="+mj-lt"/>
              </a:rPr>
              <a:t>1-2 days. </a:t>
            </a:r>
            <a:r>
              <a:rPr lang="en-IN" sz="1600" dirty="0" err="1">
                <a:solidFill>
                  <a:schemeClr val="accent6">
                    <a:lumMod val="50000"/>
                  </a:schemeClr>
                </a:solidFill>
                <a:latin typeface="+mj-lt"/>
              </a:rPr>
              <a:t>Upto</a:t>
            </a:r>
            <a:r>
              <a:rPr lang="en-IN" sz="1600" dirty="0">
                <a:solidFill>
                  <a:schemeClr val="accent6">
                    <a:lumMod val="50000"/>
                  </a:schemeClr>
                </a:solidFill>
                <a:latin typeface="+mj-lt"/>
              </a:rPr>
              <a:t> 25 participants per </a:t>
            </a:r>
            <a:r>
              <a:rPr lang="en-IN" sz="1600" dirty="0" err="1">
                <a:solidFill>
                  <a:schemeClr val="accent6">
                    <a:lumMod val="50000"/>
                  </a:schemeClr>
                </a:solidFill>
                <a:latin typeface="+mj-lt"/>
              </a:rPr>
              <a:t>MaynardLeigh</a:t>
            </a:r>
            <a:r>
              <a:rPr lang="en-IN" sz="1600" dirty="0">
                <a:solidFill>
                  <a:schemeClr val="accent6">
                    <a:lumMod val="50000"/>
                  </a:schemeClr>
                </a:solidFill>
                <a:latin typeface="+mj-lt"/>
              </a:rPr>
              <a:t> consultant.</a:t>
            </a:r>
            <a:endParaRPr lang="en-US" sz="1600" dirty="0">
              <a:solidFill>
                <a:schemeClr val="accent6">
                  <a:lumMod val="50000"/>
                </a:schemeClr>
              </a:solidFill>
              <a:latin typeface="+mj-lt"/>
            </a:endParaRPr>
          </a:p>
          <a:p>
            <a:pPr>
              <a:spcAft>
                <a:spcPts val="200"/>
              </a:spcAft>
              <a:defRPr/>
            </a:pPr>
            <a:endParaRPr lang="en-GB" sz="800" b="1" dirty="0">
              <a:solidFill>
                <a:schemeClr val="accent6">
                  <a:lumMod val="75000"/>
                </a:schemeClr>
              </a:solidFill>
              <a:latin typeface="+mj-lt"/>
            </a:endParaRPr>
          </a:p>
          <a:p>
            <a:pPr>
              <a:spcAft>
                <a:spcPts val="200"/>
              </a:spcAft>
              <a:defRPr/>
            </a:pPr>
            <a:r>
              <a:rPr lang="en-GB" sz="1600" b="1" dirty="0">
                <a:solidFill>
                  <a:srgbClr val="00B0F0"/>
                </a:solidFill>
                <a:latin typeface="+mj-lt"/>
              </a:rPr>
              <a:t>Style</a:t>
            </a:r>
          </a:p>
          <a:p>
            <a:pPr eaLnBrk="0" hangingPunct="0">
              <a:spcAft>
                <a:spcPts val="200"/>
              </a:spcAft>
              <a:defRPr/>
            </a:pPr>
            <a:r>
              <a:rPr lang="en-GB" sz="1600" dirty="0">
                <a:solidFill>
                  <a:schemeClr val="accent5">
                    <a:lumMod val="50000"/>
                  </a:schemeClr>
                </a:solidFill>
                <a:latin typeface="+mj-lt"/>
                <a:ea typeface="Times New Roman" pitchFamily="18" charset="0"/>
                <a:cs typeface="Arial" pitchFamily="34" charset="0"/>
              </a:rPr>
              <a:t>This will be a totally interactive learning experience. We believe people learn by doing, so there will be many opportunities to express, play, act, debate, explore &amp; experience. </a:t>
            </a:r>
          </a:p>
          <a:p>
            <a:pPr eaLnBrk="0" hangingPunct="0">
              <a:spcAft>
                <a:spcPts val="200"/>
              </a:spcAft>
              <a:defRPr/>
            </a:pPr>
            <a:endParaRPr lang="en-GB" sz="800" dirty="0">
              <a:solidFill>
                <a:schemeClr val="accent5">
                  <a:lumMod val="50000"/>
                </a:schemeClr>
              </a:solidFill>
              <a:latin typeface="+mj-lt"/>
              <a:ea typeface="Times New Roman" pitchFamily="18" charset="0"/>
              <a:cs typeface="Arial" pitchFamily="34" charset="0"/>
            </a:endParaRPr>
          </a:p>
          <a:p>
            <a:pPr eaLnBrk="0" hangingPunct="0">
              <a:spcAft>
                <a:spcPts val="200"/>
              </a:spcAft>
              <a:defRPr/>
            </a:pPr>
            <a:r>
              <a:rPr lang="en-GB" sz="1600" dirty="0">
                <a:solidFill>
                  <a:schemeClr val="accent5">
                    <a:lumMod val="50000"/>
                  </a:schemeClr>
                </a:solidFill>
                <a:latin typeface="+mj-lt"/>
                <a:ea typeface="Times New Roman" pitchFamily="18" charset="0"/>
                <a:cs typeface="Arial" pitchFamily="34" charset="0"/>
              </a:rPr>
              <a:t>We also believe learning should be fun, so the experience is meant to be enjoyable as well as instructive. Most of all, it is intended to be of practical use; thus we will continually relate the learning back to real-live issues in the workplace, and ensure that the skills can be directly applied to the business. </a:t>
            </a:r>
          </a:p>
          <a:p>
            <a:pPr eaLnBrk="0" hangingPunct="0">
              <a:spcAft>
                <a:spcPts val="200"/>
              </a:spcAft>
              <a:defRPr/>
            </a:pPr>
            <a:endParaRPr lang="en-GB" sz="800" dirty="0">
              <a:latin typeface="+mj-lt"/>
              <a:ea typeface="Times New Roman" pitchFamily="18" charset="0"/>
              <a:cs typeface="Arial" pitchFamily="34" charset="0"/>
            </a:endParaRPr>
          </a:p>
          <a:p>
            <a:pPr>
              <a:spcAft>
                <a:spcPts val="200"/>
              </a:spcAft>
              <a:defRPr/>
            </a:pPr>
            <a:r>
              <a:rPr lang="en-GB" sz="1600" b="1" dirty="0">
                <a:solidFill>
                  <a:srgbClr val="00B0F0"/>
                </a:solidFill>
                <a:latin typeface="+mj-lt"/>
              </a:rPr>
              <a:t>Methodology</a:t>
            </a:r>
          </a:p>
          <a:p>
            <a:pPr>
              <a:spcAft>
                <a:spcPts val="200"/>
              </a:spcAft>
              <a:defRPr/>
            </a:pPr>
            <a:r>
              <a:rPr lang="en-GB" sz="1600" dirty="0">
                <a:solidFill>
                  <a:schemeClr val="accent5">
                    <a:lumMod val="50000"/>
                  </a:schemeClr>
                </a:solidFill>
                <a:latin typeface="+mj-lt"/>
              </a:rPr>
              <a:t>Interactive theatrical exercises. Experiential exercises.  Participant led discussions. Practice. Coaching.</a:t>
            </a:r>
            <a:endParaRPr lang="en-GB" sz="1600" dirty="0">
              <a:solidFill>
                <a:schemeClr val="accent5">
                  <a:lumMod val="50000"/>
                </a:schemeClr>
              </a:solidFill>
              <a:latin typeface="+mj-lt"/>
              <a:ea typeface="Times New Roman" pitchFamily="18" charset="0"/>
              <a:cs typeface="Arial" pitchFamily="34" charset="0"/>
            </a:endParaRPr>
          </a:p>
          <a:p>
            <a:pPr>
              <a:spcAft>
                <a:spcPts val="200"/>
              </a:spcAft>
              <a:defRPr/>
            </a:pPr>
            <a:endParaRPr lang="en-GB" sz="800" b="1" dirty="0">
              <a:solidFill>
                <a:schemeClr val="accent6">
                  <a:lumMod val="75000"/>
                </a:schemeClr>
              </a:solidFill>
              <a:latin typeface="+mj-lt"/>
            </a:endParaRPr>
          </a:p>
          <a:p>
            <a:pPr>
              <a:spcAft>
                <a:spcPts val="200"/>
              </a:spcAft>
              <a:defRPr/>
            </a:pPr>
            <a:r>
              <a:rPr lang="en-GB" sz="1600" b="1" dirty="0">
                <a:solidFill>
                  <a:srgbClr val="00B0F0"/>
                </a:solidFill>
                <a:latin typeface="+mj-lt"/>
              </a:rPr>
              <a:t>Supported by</a:t>
            </a:r>
          </a:p>
          <a:p>
            <a:pPr>
              <a:spcAft>
                <a:spcPts val="200"/>
              </a:spcAft>
              <a:defRPr/>
            </a:pPr>
            <a:r>
              <a:rPr lang="en-GB" sz="1600" dirty="0">
                <a:solidFill>
                  <a:schemeClr val="accent5">
                    <a:lumMod val="50000"/>
                  </a:schemeClr>
                </a:solidFill>
                <a:latin typeface="+mj-lt"/>
              </a:rPr>
              <a:t>Handouts &amp; study material designed specifically for the modules being covered in the workshop and our booklet “ACE Teams” on creating STAR performance in Teams</a:t>
            </a:r>
            <a:endParaRPr lang="en-US" sz="1600" dirty="0">
              <a:solidFill>
                <a:schemeClr val="accent5">
                  <a:lumMod val="50000"/>
                </a:schemeClr>
              </a:solidFill>
              <a:latin typeface="+mj-lt"/>
            </a:endParaRPr>
          </a:p>
        </p:txBody>
      </p:sp>
      <p:pic>
        <p:nvPicPr>
          <p:cNvPr id="8199" name="Picture 7" descr="D:\Mydocs in D\1 life strategies\Images\Images transferred to MLA HD\for MLA web,borchure,all about us\5.gi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715272" y="2971800"/>
            <a:ext cx="1365016" cy="1346188"/>
          </a:xfrm>
          <a:prstGeom prst="rect">
            <a:avLst/>
          </a:prstGeom>
          <a:noFill/>
        </p:spPr>
      </p:pic>
      <p:pic>
        <p:nvPicPr>
          <p:cNvPr id="8200" name="Picture 8" descr="D:\Mydocs in D\1 life strategies\Images\Images transferred to MLA HD\for MLA web,borchure,all about us\16.gif"/>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6715140" y="71414"/>
            <a:ext cx="1593617" cy="1571636"/>
          </a:xfrm>
          <a:prstGeom prst="rect">
            <a:avLst/>
          </a:prstGeom>
          <a:noFill/>
        </p:spPr>
      </p:pic>
      <p:pic>
        <p:nvPicPr>
          <p:cNvPr id="8201" name="Picture 9" descr="D:\Mydocs in D\1 life strategies\Images\Images transferred to MLA HD\for MLA web,borchure,all about us\17.gif"/>
          <p:cNvPicPr>
            <a:picLocks noChangeAspect="1" noChangeArrowheads="1"/>
          </p:cNvPicPr>
          <p:nvPr/>
        </p:nvPicPr>
        <p:blipFill>
          <a:blip r:embed="rId5" cstate="print">
            <a:duotone>
              <a:schemeClr val="accent1">
                <a:shade val="45000"/>
                <a:satMod val="135000"/>
              </a:schemeClr>
              <a:prstClr val="white"/>
            </a:duotone>
          </a:blip>
          <a:srcRect/>
          <a:stretch>
            <a:fillRect/>
          </a:stretch>
        </p:blipFill>
        <p:spPr bwMode="auto">
          <a:xfrm>
            <a:off x="7500958" y="1421874"/>
            <a:ext cx="1571604" cy="1549926"/>
          </a:xfrm>
          <a:prstGeom prst="rect">
            <a:avLst/>
          </a:prstGeom>
          <a:noFill/>
        </p:spPr>
      </p:pic>
      <p:pic>
        <p:nvPicPr>
          <p:cNvPr id="7" name="Picture 2" descr="http://www.maynardleigh.co.uk/uploads/publications/15.jpg">
            <a:hlinkClick r:id="rId6"/>
          </p:cNvPr>
          <p:cNvPicPr>
            <a:picLocks noChangeAspect="1" noChangeArrowheads="1"/>
          </p:cNvPicPr>
          <p:nvPr/>
        </p:nvPicPr>
        <p:blipFill>
          <a:blip r:embed="rId7" cstate="print"/>
          <a:srcRect/>
          <a:stretch>
            <a:fillRect/>
          </a:stretch>
        </p:blipFill>
        <p:spPr bwMode="auto">
          <a:xfrm rot="898406">
            <a:off x="7673534" y="4323467"/>
            <a:ext cx="1256590" cy="1759226"/>
          </a:xfrm>
          <a:prstGeom prst="rect">
            <a:avLst/>
          </a:prstGeom>
          <a:noFill/>
        </p:spPr>
      </p:pic>
      <p:sp>
        <p:nvSpPr>
          <p:cNvPr id="10" name="TextBox 9"/>
          <p:cNvSpPr txBox="1"/>
          <p:nvPr/>
        </p:nvSpPr>
        <p:spPr>
          <a:xfrm>
            <a:off x="179512" y="188640"/>
            <a:ext cx="3714750" cy="461963"/>
          </a:xfrm>
          <a:prstGeom prst="rect">
            <a:avLst/>
          </a:prstGeom>
          <a:noFill/>
        </p:spPr>
        <p:txBody>
          <a:bodyPr>
            <a:spAutoFit/>
          </a:bodyPr>
          <a:lstStyle/>
          <a:p>
            <a:pPr fontAlgn="auto">
              <a:spcBef>
                <a:spcPts val="0"/>
              </a:spcBef>
              <a:spcAft>
                <a:spcPts val="0"/>
              </a:spcAft>
              <a:defRPr/>
            </a:pPr>
            <a:r>
              <a:rPr lang="en-GB" sz="2400" b="1" dirty="0">
                <a:solidFill>
                  <a:schemeClr val="accent6">
                    <a:lumMod val="75000"/>
                  </a:schemeClr>
                </a:solidFill>
                <a:latin typeface="+mn-lt"/>
              </a:rPr>
              <a:t>DELIVERY</a:t>
            </a:r>
            <a:endParaRPr lang="en-US" sz="2400" b="1" dirty="0">
              <a:solidFill>
                <a:schemeClr val="accent6">
                  <a:lumMod val="75000"/>
                </a:schemeClr>
              </a:solidFill>
              <a:latin typeface="+mn-lt"/>
            </a:endParaRPr>
          </a:p>
        </p:txBody>
      </p:sp>
    </p:spTree>
    <p:extLst>
      <p:ext uri="{BB962C8B-B14F-4D97-AF65-F5344CB8AC3E}">
        <p14:creationId xmlns:p14="http://schemas.microsoft.com/office/powerpoint/2010/main" val="16027650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708919"/>
            <a:ext cx="7886700" cy="3468043"/>
          </a:xfrm>
        </p:spPr>
        <p:txBody>
          <a:bodyPr>
            <a:normAutofit/>
          </a:bodyPr>
          <a:lstStyle/>
          <a:p>
            <a:pPr marL="0" lvl="0" indent="0">
              <a:buNone/>
            </a:pPr>
            <a:r>
              <a:rPr lang="en-IN" sz="4800" b="1" dirty="0">
                <a:solidFill>
                  <a:schemeClr val="accent5">
                    <a:lumMod val="50000"/>
                  </a:schemeClr>
                </a:solidFill>
              </a:rPr>
              <a:t>            </a:t>
            </a:r>
            <a:endParaRPr lang="en-IN" sz="2800" b="1" dirty="0">
              <a:solidFill>
                <a:schemeClr val="accent5">
                  <a:lumMod val="50000"/>
                </a:schemeClr>
              </a:solidFill>
            </a:endParaRPr>
          </a:p>
        </p:txBody>
      </p:sp>
      <p:sp>
        <p:nvSpPr>
          <p:cNvPr id="4" name="Slide Number Placeholder 3"/>
          <p:cNvSpPr>
            <a:spLocks noGrp="1"/>
          </p:cNvSpPr>
          <p:nvPr>
            <p:ph type="sldNum" sz="quarter" idx="12"/>
          </p:nvPr>
        </p:nvSpPr>
        <p:spPr/>
        <p:txBody>
          <a:bodyPr/>
          <a:lstStyle/>
          <a:p>
            <a:fld id="{F12C5521-BFAC-482B-9BAB-49BFDE52E5E8}" type="slidenum">
              <a:rPr lang="en-IN" smtClean="0"/>
              <a:pPr/>
              <a:t>32</a:t>
            </a:fld>
            <a:endParaRPr lang="en-IN"/>
          </a:p>
        </p:txBody>
      </p:sp>
      <p:grpSp>
        <p:nvGrpSpPr>
          <p:cNvPr id="6" name="Group 8"/>
          <p:cNvGrpSpPr>
            <a:grpSpLocks/>
          </p:cNvGrpSpPr>
          <p:nvPr/>
        </p:nvGrpSpPr>
        <p:grpSpPr bwMode="auto">
          <a:xfrm>
            <a:off x="359532" y="1628800"/>
            <a:ext cx="8424936" cy="3611668"/>
            <a:chOff x="928662" y="2857496"/>
            <a:chExt cx="7286625" cy="1785938"/>
          </a:xfrm>
        </p:grpSpPr>
        <p:pic>
          <p:nvPicPr>
            <p:cNvPr id="8" name="Picture 5" descr="Lead"/>
            <p:cNvPicPr>
              <a:picLocks noChangeAspect="1" noChangeArrowheads="1"/>
            </p:cNvPicPr>
            <p:nvPr/>
          </p:nvPicPr>
          <p:blipFill>
            <a:blip r:embed="rId2" cstate="print"/>
            <a:srcRect/>
            <a:stretch>
              <a:fillRect/>
            </a:stretch>
          </p:blipFill>
          <p:spPr bwMode="auto">
            <a:xfrm>
              <a:off x="928662" y="2857496"/>
              <a:ext cx="7286625" cy="1785938"/>
            </a:xfrm>
            <a:prstGeom prst="rect">
              <a:avLst/>
            </a:prstGeom>
            <a:noFill/>
            <a:ln w="9525">
              <a:noFill/>
              <a:miter lim="800000"/>
              <a:headEnd/>
              <a:tailEnd/>
            </a:ln>
          </p:spPr>
        </p:pic>
        <p:sp>
          <p:nvSpPr>
            <p:cNvPr id="9" name="Rectangle 8"/>
            <p:cNvSpPr/>
            <p:nvPr/>
          </p:nvSpPr>
          <p:spPr>
            <a:xfrm>
              <a:off x="1071537" y="3000371"/>
              <a:ext cx="4286250" cy="1500188"/>
            </a:xfrm>
            <a:prstGeom prst="rect">
              <a:avLst/>
            </a:prstGeom>
            <a:solidFill>
              <a:srgbClr val="753805"/>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sz="4000" b="1" dirty="0">
                  <a:solidFill>
                    <a:srgbClr val="DDDDDD"/>
                  </a:solidFill>
                </a:rPr>
                <a:t>Leading your team</a:t>
              </a:r>
            </a:p>
          </p:txBody>
        </p:sp>
      </p:grpSp>
    </p:spTree>
    <p:extLst>
      <p:ext uri="{BB962C8B-B14F-4D97-AF65-F5344CB8AC3E}">
        <p14:creationId xmlns:p14="http://schemas.microsoft.com/office/powerpoint/2010/main" val="667914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What is the need for the </a:t>
            </a:r>
            <a:br>
              <a:rPr lang="en-IN" sz="3200" b="1" dirty="0"/>
            </a:br>
            <a:r>
              <a:rPr lang="en-IN" sz="3200" b="1" dirty="0"/>
              <a:t>Leading your Team Workshop?</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62533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12C5521-BFAC-482B-9BAB-49BFDE52E5E8}" type="slidenum">
              <a:rPr lang="en-IN" smtClean="0"/>
              <a:pPr/>
              <a:t>33</a:t>
            </a:fld>
            <a:endParaRPr lang="en-IN"/>
          </a:p>
        </p:txBody>
      </p:sp>
    </p:spTree>
    <p:extLst>
      <p:ext uri="{BB962C8B-B14F-4D97-AF65-F5344CB8AC3E}">
        <p14:creationId xmlns:p14="http://schemas.microsoft.com/office/powerpoint/2010/main" val="34272161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Leading your Team: Expected Outcomes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3888101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12C5521-BFAC-482B-9BAB-49BFDE52E5E8}" type="slidenum">
              <a:rPr lang="en-IN" smtClean="0"/>
              <a:pPr/>
              <a:t>34</a:t>
            </a:fld>
            <a:endParaRPr lang="en-IN"/>
          </a:p>
        </p:txBody>
      </p:sp>
    </p:spTree>
    <p:extLst>
      <p:ext uri="{BB962C8B-B14F-4D97-AF65-F5344CB8AC3E}">
        <p14:creationId xmlns:p14="http://schemas.microsoft.com/office/powerpoint/2010/main" val="15923345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63171889"/>
              </p:ext>
            </p:extLst>
          </p:nvPr>
        </p:nvGraphicFramePr>
        <p:xfrm>
          <a:off x="-1" y="500344"/>
          <a:ext cx="9036497" cy="6389381"/>
        </p:xfrm>
        <a:graphic>
          <a:graphicData uri="http://schemas.openxmlformats.org/drawingml/2006/table">
            <a:tbl>
              <a:tblPr firstRow="1" bandRow="1">
                <a:tableStyleId>{7DF18680-E054-41AD-8BC1-D1AEF772440D}</a:tableStyleId>
              </a:tblPr>
              <a:tblGrid>
                <a:gridCol w="1130830">
                  <a:extLst>
                    <a:ext uri="{9D8B030D-6E8A-4147-A177-3AD203B41FA5}">
                      <a16:colId xmlns="" xmlns:a16="http://schemas.microsoft.com/office/drawing/2014/main" val="20000"/>
                    </a:ext>
                  </a:extLst>
                </a:gridCol>
                <a:gridCol w="3873219">
                  <a:extLst>
                    <a:ext uri="{9D8B030D-6E8A-4147-A177-3AD203B41FA5}">
                      <a16:colId xmlns="" xmlns:a16="http://schemas.microsoft.com/office/drawing/2014/main" val="20001"/>
                    </a:ext>
                  </a:extLst>
                </a:gridCol>
                <a:gridCol w="1800200">
                  <a:extLst>
                    <a:ext uri="{9D8B030D-6E8A-4147-A177-3AD203B41FA5}">
                      <a16:colId xmlns="" xmlns:a16="http://schemas.microsoft.com/office/drawing/2014/main" val="20002"/>
                    </a:ext>
                  </a:extLst>
                </a:gridCol>
                <a:gridCol w="2232248">
                  <a:extLst>
                    <a:ext uri="{9D8B030D-6E8A-4147-A177-3AD203B41FA5}">
                      <a16:colId xmlns="" xmlns:a16="http://schemas.microsoft.com/office/drawing/2014/main" val="20003"/>
                    </a:ext>
                  </a:extLst>
                </a:gridCol>
              </a:tblGrid>
              <a:tr h="370890">
                <a:tc>
                  <a:txBody>
                    <a:bodyPr/>
                    <a:lstStyle/>
                    <a:p>
                      <a:r>
                        <a:rPr lang="en-US" sz="1100" dirty="0"/>
                        <a:t>Session</a:t>
                      </a:r>
                      <a:endParaRPr lang="en-US" sz="1100" dirty="0">
                        <a:latin typeface="+mj-lt"/>
                      </a:endParaRPr>
                    </a:p>
                  </a:txBody>
                  <a:tcPr marT="43642" marB="43642"/>
                </a:tc>
                <a:tc>
                  <a:txBody>
                    <a:bodyPr/>
                    <a:lstStyle/>
                    <a:p>
                      <a:r>
                        <a:rPr lang="en-US" sz="1100" dirty="0"/>
                        <a:t>Session details</a:t>
                      </a:r>
                      <a:endParaRPr lang="en-US" sz="1100" dirty="0">
                        <a:latin typeface="+mj-lt"/>
                      </a:endParaRPr>
                    </a:p>
                  </a:txBody>
                  <a:tcPr marT="43642" marB="43642"/>
                </a:tc>
                <a:tc>
                  <a:txBody>
                    <a:bodyPr/>
                    <a:lstStyle/>
                    <a:p>
                      <a:r>
                        <a:rPr lang="en-US" sz="1100" dirty="0"/>
                        <a:t>Methodology</a:t>
                      </a:r>
                      <a:r>
                        <a:rPr lang="en-US" sz="1100" baseline="0" dirty="0"/>
                        <a:t> </a:t>
                      </a:r>
                      <a:endParaRPr lang="en-US" sz="1100" dirty="0">
                        <a:latin typeface="+mj-lt"/>
                      </a:endParaRPr>
                    </a:p>
                  </a:txBody>
                  <a:tcPr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Outcomes</a:t>
                      </a:r>
                      <a:endParaRPr lang="en-US" sz="1100" b="1" kern="1200" dirty="0">
                        <a:solidFill>
                          <a:schemeClr val="lt1"/>
                        </a:solidFill>
                        <a:latin typeface="+mn-lt"/>
                        <a:ea typeface="+mn-ea"/>
                        <a:cs typeface="+mn-cs"/>
                      </a:endParaRPr>
                    </a:p>
                  </a:txBody>
                  <a:tcPr marT="43642" marB="43642"/>
                </a:tc>
                <a:extLst>
                  <a:ext uri="{0D108BD9-81ED-4DB2-BD59-A6C34878D82A}">
                    <a16:rowId xmlns="" xmlns:a16="http://schemas.microsoft.com/office/drawing/2014/main" val="10000"/>
                  </a:ext>
                </a:extLst>
              </a:tr>
              <a:tr h="852260">
                <a:tc>
                  <a:txBody>
                    <a:bodyPr/>
                    <a:lstStyle/>
                    <a:p>
                      <a:r>
                        <a:rPr lang="en-US" sz="1100" dirty="0">
                          <a:solidFill>
                            <a:schemeClr val="tx2">
                              <a:lumMod val="75000"/>
                            </a:schemeClr>
                          </a:solidFill>
                        </a:rPr>
                        <a:t>Introduction</a:t>
                      </a:r>
                      <a:endParaRPr lang="en-US" sz="1100" dirty="0">
                        <a:solidFill>
                          <a:schemeClr val="tx2">
                            <a:lumMod val="75000"/>
                          </a:schemeClr>
                        </a:solidFill>
                        <a:latin typeface="+mj-lt"/>
                      </a:endParaRPr>
                    </a:p>
                  </a:txBody>
                  <a:tcPr marT="43642" marB="43642"/>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sz="1100" u="none" strike="noStrike" cap="none" normalizeH="0" baseline="0" dirty="0">
                          <a:ln>
                            <a:noFill/>
                          </a:ln>
                          <a:solidFill>
                            <a:schemeClr val="tx2">
                              <a:lumMod val="75000"/>
                            </a:schemeClr>
                          </a:solidFill>
                          <a:effectLst/>
                        </a:rPr>
                        <a:t>Welcome and context setting</a:t>
                      </a:r>
                      <a:endParaRPr kumimoji="0" lang="en-US" sz="1100" u="none" strike="noStrike" cap="none" normalizeH="0" baseline="0" dirty="0">
                        <a:ln>
                          <a:noFill/>
                        </a:ln>
                        <a:solidFill>
                          <a:schemeClr val="tx2">
                            <a:lumMod val="75000"/>
                          </a:schemeClr>
                        </a:solidFill>
                        <a:effectLst/>
                      </a:endParaRP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u="none" strike="noStrike" cap="none" normalizeH="0" baseline="0" dirty="0">
                          <a:ln>
                            <a:noFill/>
                          </a:ln>
                          <a:solidFill>
                            <a:schemeClr val="tx2">
                              <a:lumMod val="75000"/>
                            </a:schemeClr>
                          </a:solidFill>
                          <a:effectLst/>
                        </a:rPr>
                        <a:t>Maynardleigh &amp; participant Introductions</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u="none" strike="noStrike" cap="none" normalizeH="0" baseline="0" dirty="0">
                          <a:ln>
                            <a:noFill/>
                          </a:ln>
                          <a:solidFill>
                            <a:schemeClr val="tx2">
                              <a:lumMod val="75000"/>
                            </a:schemeClr>
                          </a:solidFill>
                          <a:effectLst/>
                        </a:rPr>
                        <a:t>Permissive Encouragement – Play &amp; Express yourself </a:t>
                      </a:r>
                      <a:endParaRPr lang="en-US" sz="1100" dirty="0">
                        <a:solidFill>
                          <a:schemeClr val="tx2">
                            <a:lumMod val="75000"/>
                          </a:schemeClr>
                        </a:solidFill>
                        <a:latin typeface="+mj-lt"/>
                      </a:endParaRPr>
                    </a:p>
                  </a:txBody>
                  <a:tcPr marT="43642" marB="43642"/>
                </a:tc>
                <a:tc>
                  <a:txBody>
                    <a:bodyPr/>
                    <a:lstStyle/>
                    <a:p>
                      <a:r>
                        <a:rPr lang="en-US" sz="1100" dirty="0">
                          <a:solidFill>
                            <a:schemeClr val="tx2">
                              <a:lumMod val="75000"/>
                            </a:schemeClr>
                          </a:solidFill>
                        </a:rPr>
                        <a:t>Theatrical warm ups</a:t>
                      </a:r>
                    </a:p>
                    <a:p>
                      <a:r>
                        <a:rPr lang="en-US" sz="1100" dirty="0">
                          <a:solidFill>
                            <a:schemeClr val="tx2">
                              <a:lumMod val="75000"/>
                            </a:schemeClr>
                          </a:solidFill>
                        </a:rPr>
                        <a:t>Experiential Context</a:t>
                      </a:r>
                      <a:r>
                        <a:rPr lang="en-US" sz="1100" baseline="0" dirty="0">
                          <a:solidFill>
                            <a:schemeClr val="tx2">
                              <a:lumMod val="75000"/>
                            </a:schemeClr>
                          </a:solidFill>
                        </a:rPr>
                        <a:t> setting</a:t>
                      </a:r>
                      <a:endParaRPr lang="en-US" sz="1100" dirty="0">
                        <a:solidFill>
                          <a:schemeClr val="tx2">
                            <a:lumMod val="75000"/>
                          </a:schemeClr>
                        </a:solidFill>
                        <a:latin typeface="+mj-lt"/>
                      </a:endParaRPr>
                    </a:p>
                  </a:txBody>
                  <a:tcPr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2">
                              <a:lumMod val="75000"/>
                            </a:schemeClr>
                          </a:solidFill>
                          <a:latin typeface="+mn-lt"/>
                          <a:ea typeface="Times New Roman" pitchFamily="18" charset="0"/>
                          <a:cs typeface="Arial" pitchFamily="34" charset="0"/>
                        </a:rPr>
                        <a:t>Challenged to experiment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2">
                              <a:lumMod val="75000"/>
                            </a:schemeClr>
                          </a:solidFill>
                          <a:latin typeface="+mn-lt"/>
                          <a:ea typeface="Times New Roman" pitchFamily="18" charset="0"/>
                          <a:cs typeface="Arial" pitchFamily="34" charset="0"/>
                        </a:rPr>
                        <a:t>Responsible for the growth and development of myself and my people</a:t>
                      </a:r>
                    </a:p>
                  </a:txBody>
                  <a:tcPr marT="43642" marB="43642"/>
                </a:tc>
                <a:extLst>
                  <a:ext uri="{0D108BD9-81ED-4DB2-BD59-A6C34878D82A}">
                    <a16:rowId xmlns="" xmlns:a16="http://schemas.microsoft.com/office/drawing/2014/main" val="10001"/>
                  </a:ext>
                </a:extLst>
              </a:tr>
              <a:tr h="47388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u="none" strike="noStrike" cap="none" normalizeH="0" baseline="0" dirty="0">
                          <a:ln>
                            <a:noFill/>
                          </a:ln>
                          <a:solidFill>
                            <a:schemeClr val="tx2">
                              <a:lumMod val="75000"/>
                            </a:schemeClr>
                          </a:solidFill>
                          <a:effectLst/>
                        </a:rPr>
                        <a:t>Leadership Journey</a:t>
                      </a:r>
                      <a:endParaRPr kumimoji="0" lang="en-US" sz="1100" b="0" i="0" u="none" strike="noStrike" cap="none" normalizeH="0" baseline="0" dirty="0">
                        <a:ln>
                          <a:noFill/>
                        </a:ln>
                        <a:solidFill>
                          <a:schemeClr val="tx2">
                            <a:lumMod val="75000"/>
                          </a:schemeClr>
                        </a:solidFill>
                        <a:effectLst/>
                        <a:latin typeface="+mj-lt"/>
                        <a:ea typeface="ＭＳ Ｐゴシック" pitchFamily="34" charset="-128"/>
                      </a:endParaRPr>
                    </a:p>
                  </a:txBody>
                  <a:tcPr marT="43642" marB="43642"/>
                </a:tc>
                <a:tc>
                  <a:txBody>
                    <a:bodyPr/>
                    <a:lstStyle/>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defRPr/>
                      </a:pPr>
                      <a:r>
                        <a:rPr kumimoji="0" lang="en-US" sz="1100" u="none" strike="noStrike" kern="1200" cap="none" normalizeH="0" baseline="0" dirty="0">
                          <a:ln>
                            <a:noFill/>
                          </a:ln>
                          <a:solidFill>
                            <a:schemeClr val="tx2">
                              <a:lumMod val="75000"/>
                            </a:schemeClr>
                          </a:solidFill>
                          <a:effectLst/>
                        </a:rPr>
                        <a:t>Participants story tell where they were able to recognize leadership in themselves. </a:t>
                      </a: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100" u="none" strike="noStrike" kern="1200" cap="none" normalizeH="0" baseline="0" dirty="0">
                          <a:ln>
                            <a:noFill/>
                          </a:ln>
                          <a:solidFill>
                            <a:schemeClr val="tx2">
                              <a:lumMod val="75000"/>
                            </a:schemeClr>
                          </a:solidFill>
                          <a:effectLst/>
                        </a:rPr>
                        <a:t> Recognizing the values &amp; strengths that I bring  as a leader</a:t>
                      </a:r>
                    </a:p>
                  </a:txBody>
                  <a:tcPr marT="43642" marB="43642"/>
                </a:tc>
                <a:tc>
                  <a:txBody>
                    <a:bodyPr/>
                    <a:lstStyle/>
                    <a:p>
                      <a:r>
                        <a:rPr kumimoji="0" lang="en-US" sz="1100" u="none" strike="noStrike" kern="1200" cap="none" normalizeH="0" baseline="0" dirty="0">
                          <a:ln>
                            <a:noFill/>
                          </a:ln>
                          <a:solidFill>
                            <a:schemeClr val="tx2">
                              <a:lumMod val="75000"/>
                            </a:schemeClr>
                          </a:solidFill>
                          <a:effectLst/>
                        </a:rPr>
                        <a:t>Participant stories</a:t>
                      </a:r>
                    </a:p>
                    <a:p>
                      <a:r>
                        <a:rPr kumimoji="0" lang="en-US" sz="1100" u="none" strike="noStrike" kern="1200" cap="none" normalizeH="0" baseline="0" dirty="0">
                          <a:ln>
                            <a:noFill/>
                          </a:ln>
                          <a:solidFill>
                            <a:schemeClr val="tx2">
                              <a:lumMod val="75000"/>
                            </a:schemeClr>
                          </a:solidFill>
                          <a:effectLst/>
                        </a:rPr>
                        <a:t>Facilitator insights</a:t>
                      </a:r>
                      <a:endParaRPr kumimoji="0" lang="en-US" sz="1100" b="0" i="0" u="none" strike="noStrike" kern="1200" cap="none" normalizeH="0" baseline="0" dirty="0">
                        <a:ln>
                          <a:noFill/>
                        </a:ln>
                        <a:solidFill>
                          <a:schemeClr val="tx2">
                            <a:lumMod val="75000"/>
                          </a:schemeClr>
                        </a:solidFill>
                        <a:effectLst/>
                        <a:latin typeface="+mj-lt"/>
                        <a:ea typeface="ＭＳ Ｐゴシック" pitchFamily="-32" charset="-128"/>
                        <a:cs typeface="+mn-cs"/>
                      </a:endParaRPr>
                    </a:p>
                  </a:txBody>
                  <a:tcPr marT="43642" marB="43642"/>
                </a:tc>
                <a:tc>
                  <a: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lang="en-GB" sz="1100" dirty="0">
                          <a:solidFill>
                            <a:schemeClr val="tx2">
                              <a:lumMod val="75000"/>
                            </a:schemeClr>
                          </a:solidFill>
                          <a:latin typeface="+mn-lt"/>
                          <a:ea typeface="Times New Roman" pitchFamily="18" charset="0"/>
                          <a:cs typeface="Arial" pitchFamily="34" charset="0"/>
                        </a:rPr>
                        <a:t>Engaged- I own my career. </a:t>
                      </a:r>
                      <a:endParaRPr lang="en-GB" sz="1100" kern="1200" dirty="0">
                        <a:solidFill>
                          <a:schemeClr val="tx2">
                            <a:lumMod val="75000"/>
                          </a:schemeClr>
                        </a:solidFill>
                        <a:latin typeface="+mn-lt"/>
                        <a:ea typeface="+mn-ea"/>
                        <a:cs typeface="+mn-cs"/>
                      </a:endParaRPr>
                    </a:p>
                  </a:txBody>
                  <a:tcPr marT="43642" marB="43642"/>
                </a:tc>
                <a:extLst>
                  <a:ext uri="{0D108BD9-81ED-4DB2-BD59-A6C34878D82A}">
                    <a16:rowId xmlns="" xmlns:a16="http://schemas.microsoft.com/office/drawing/2014/main" val="10002"/>
                  </a:ext>
                </a:extLst>
              </a:tr>
              <a:tr h="1003592">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u="none" strike="noStrike" cap="none" normalizeH="0" baseline="0" dirty="0">
                          <a:ln>
                            <a:noFill/>
                          </a:ln>
                          <a:solidFill>
                            <a:schemeClr val="tx2">
                              <a:lumMod val="75000"/>
                            </a:schemeClr>
                          </a:solidFill>
                          <a:effectLst/>
                        </a:rPr>
                        <a:t>Inner cast of characters</a:t>
                      </a:r>
                      <a:endParaRPr kumimoji="0" lang="en-US" sz="1100" b="0" i="0" u="none" strike="noStrike" cap="none" normalizeH="0" baseline="0" dirty="0">
                        <a:ln>
                          <a:noFill/>
                        </a:ln>
                        <a:solidFill>
                          <a:schemeClr val="tx2">
                            <a:lumMod val="75000"/>
                          </a:schemeClr>
                        </a:solidFill>
                        <a:effectLst/>
                        <a:latin typeface="+mj-lt"/>
                        <a:ea typeface="ＭＳ Ｐゴシック" pitchFamily="34" charset="-128"/>
                      </a:endParaRPr>
                    </a:p>
                  </a:txBody>
                  <a:tcPr marT="43642" marB="43642"/>
                </a:tc>
                <a:tc>
                  <a:txBody>
                    <a:bodyPr/>
                    <a:lstStyle/>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100" u="none" strike="noStrike" kern="1200" cap="none" normalizeH="0" baseline="0" dirty="0">
                          <a:ln>
                            <a:noFill/>
                          </a:ln>
                          <a:solidFill>
                            <a:schemeClr val="tx2">
                              <a:lumMod val="75000"/>
                            </a:schemeClr>
                          </a:solidFill>
                          <a:effectLst/>
                        </a:rPr>
                        <a:t>The cuts story of our life – our limiting conversations.</a:t>
                      </a: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100" u="none" strike="noStrike" kern="1200" cap="none" normalizeH="0" baseline="0" dirty="0">
                          <a:ln>
                            <a:noFill/>
                          </a:ln>
                          <a:solidFill>
                            <a:schemeClr val="tx2">
                              <a:lumMod val="75000"/>
                            </a:schemeClr>
                          </a:solidFill>
                          <a:effectLst/>
                        </a:rPr>
                        <a:t> Identifying our sub personalities &amp; patterns of leadership</a:t>
                      </a: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100" u="none" strike="noStrike" kern="1200" cap="none" normalizeH="0" baseline="0" dirty="0">
                          <a:ln>
                            <a:noFill/>
                          </a:ln>
                          <a:solidFill>
                            <a:schemeClr val="tx2">
                              <a:lumMod val="75000"/>
                            </a:schemeClr>
                          </a:solidFill>
                          <a:effectLst/>
                        </a:rPr>
                        <a:t> Leadership is about reclaiming lost personalities &amp; using all the colors available to us purposefully</a:t>
                      </a:r>
                      <a:endParaRPr kumimoji="0" lang="en-US" sz="1100" b="0" i="0" u="none" strike="noStrike" kern="1200" cap="none" normalizeH="0" baseline="0" dirty="0">
                        <a:ln>
                          <a:noFill/>
                        </a:ln>
                        <a:solidFill>
                          <a:schemeClr val="tx2">
                            <a:lumMod val="75000"/>
                          </a:schemeClr>
                        </a:solidFill>
                        <a:effectLst/>
                        <a:latin typeface="+mj-lt"/>
                        <a:ea typeface="ＭＳ Ｐゴシック" pitchFamily="-32" charset="-128"/>
                        <a:cs typeface="+mn-cs"/>
                      </a:endParaRPr>
                    </a:p>
                  </a:txBody>
                  <a:tcPr marT="43642" marB="43642"/>
                </a:tc>
                <a:tc>
                  <a:txBody>
                    <a:bodyPr/>
                    <a:lstStyle/>
                    <a:p>
                      <a:r>
                        <a:rPr kumimoji="0" lang="en-US" sz="1100" u="none" strike="noStrike" kern="1200" cap="none" normalizeH="0" baseline="0" dirty="0">
                          <a:ln>
                            <a:noFill/>
                          </a:ln>
                          <a:solidFill>
                            <a:schemeClr val="tx2">
                              <a:lumMod val="75000"/>
                            </a:schemeClr>
                          </a:solidFill>
                          <a:effectLst/>
                        </a:rPr>
                        <a:t>Experiential activity</a:t>
                      </a:r>
                    </a:p>
                    <a:p>
                      <a:r>
                        <a:rPr kumimoji="0" lang="en-US" sz="1100" u="none" strike="noStrike" kern="1200" cap="none" normalizeH="0" baseline="0" dirty="0">
                          <a:ln>
                            <a:noFill/>
                          </a:ln>
                          <a:solidFill>
                            <a:schemeClr val="tx2">
                              <a:lumMod val="75000"/>
                            </a:schemeClr>
                          </a:solidFill>
                          <a:effectLst/>
                        </a:rPr>
                        <a:t>Group insight</a:t>
                      </a:r>
                      <a:endParaRPr kumimoji="0" lang="en-US" sz="1100" b="0" i="0" u="none" strike="noStrike" kern="1200" cap="none" normalizeH="0" baseline="0" dirty="0">
                        <a:ln>
                          <a:noFill/>
                        </a:ln>
                        <a:solidFill>
                          <a:schemeClr val="tx2">
                            <a:lumMod val="75000"/>
                          </a:schemeClr>
                        </a:solidFill>
                        <a:effectLst/>
                        <a:latin typeface="+mj-lt"/>
                        <a:ea typeface="ＭＳ Ｐゴシック" pitchFamily="-32" charset="-128"/>
                        <a:cs typeface="+mn-cs"/>
                      </a:endParaRPr>
                    </a:p>
                  </a:txBody>
                  <a:tcPr marT="43642" marB="43642"/>
                </a:tc>
                <a:tc>
                  <a: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lang="en-GB" sz="1100" kern="1200" dirty="0">
                          <a:solidFill>
                            <a:schemeClr val="tx2">
                              <a:lumMod val="75000"/>
                            </a:schemeClr>
                          </a:solidFill>
                          <a:latin typeface="+mn-lt"/>
                          <a:ea typeface="+mn-ea"/>
                          <a:cs typeface="+mn-cs"/>
                        </a:rPr>
                        <a:t>Change is good, my attitude towards a situation/change determines the output, not the change itself.” </a:t>
                      </a:r>
                      <a:r>
                        <a:rPr lang="en-GB" sz="1100" kern="1200" dirty="0">
                          <a:solidFill>
                            <a:schemeClr val="tx2">
                              <a:lumMod val="75000"/>
                            </a:schemeClr>
                          </a:solidFill>
                          <a:latin typeface="+mn-lt"/>
                          <a:ea typeface="Times New Roman" pitchFamily="18" charset="0"/>
                          <a:cs typeface="Arial" pitchFamily="34" charset="0"/>
                        </a:rPr>
                        <a:t>Take risks and experiment.</a:t>
                      </a:r>
                      <a:r>
                        <a:rPr lang="en-GB" sz="1100" kern="1200" baseline="0" dirty="0">
                          <a:solidFill>
                            <a:schemeClr val="tx2">
                              <a:lumMod val="75000"/>
                            </a:schemeClr>
                          </a:solidFill>
                          <a:latin typeface="+mn-lt"/>
                          <a:ea typeface="Times New Roman" pitchFamily="18" charset="0"/>
                          <a:cs typeface="Arial" pitchFamily="34" charset="0"/>
                        </a:rPr>
                        <a:t> </a:t>
                      </a:r>
                      <a:endParaRPr kumimoji="0" lang="en-US" sz="1100" b="0" i="0" u="none" strike="noStrike" cap="none" normalizeH="0" baseline="0" dirty="0">
                        <a:ln>
                          <a:noFill/>
                        </a:ln>
                        <a:solidFill>
                          <a:schemeClr val="tx2">
                            <a:lumMod val="75000"/>
                          </a:schemeClr>
                        </a:solidFill>
                        <a:effectLst/>
                        <a:latin typeface="+mj-lt"/>
                        <a:ea typeface="ＭＳ Ｐゴシック" pitchFamily="34" charset="-128"/>
                      </a:endParaRPr>
                    </a:p>
                  </a:txBody>
                  <a:tcPr marT="43642" marB="43642"/>
                </a:tc>
                <a:extLst>
                  <a:ext uri="{0D108BD9-81ED-4DB2-BD59-A6C34878D82A}">
                    <a16:rowId xmlns="" xmlns:a16="http://schemas.microsoft.com/office/drawing/2014/main" val="10003"/>
                  </a:ext>
                </a:extLst>
              </a:tr>
              <a:tr h="81231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chemeClr val="tx2">
                              <a:lumMod val="75000"/>
                            </a:schemeClr>
                          </a:solidFill>
                          <a:effectLst/>
                          <a:latin typeface="+mj-lt"/>
                          <a:ea typeface="ＭＳ Ｐゴシック" pitchFamily="34" charset="-128"/>
                        </a:rPr>
                        <a:t>Choices – Victim? Observer? Or Chooser?</a:t>
                      </a:r>
                    </a:p>
                  </a:txBody>
                  <a:tcPr marT="43642" marB="43642"/>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IN" sz="1100" b="0" i="0" u="none" strike="noStrike" kern="1200" cap="none" normalizeH="0" baseline="0" dirty="0">
                          <a:ln>
                            <a:noFill/>
                          </a:ln>
                          <a:solidFill>
                            <a:schemeClr val="tx2">
                              <a:lumMod val="75000"/>
                            </a:schemeClr>
                          </a:solidFill>
                          <a:effectLst/>
                          <a:latin typeface="+mn-lt"/>
                          <a:ea typeface="ＭＳ Ｐゴシック" pitchFamily="34" charset="-128"/>
                          <a:cs typeface="+mn-cs"/>
                        </a:rPr>
                        <a:t>Being a chooser NOT a victim–playing the different victim &amp; chooser responses that transpire when challenges occur and stop us from initiating action. </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IN" sz="1100" b="0" i="0" u="none" strike="noStrike" kern="1200" cap="none" normalizeH="0" baseline="0" dirty="0">
                          <a:ln>
                            <a:noFill/>
                          </a:ln>
                          <a:solidFill>
                            <a:schemeClr val="tx2">
                              <a:lumMod val="75000"/>
                            </a:schemeClr>
                          </a:solidFill>
                          <a:effectLst/>
                          <a:latin typeface="+mn-lt"/>
                          <a:ea typeface="ＭＳ Ｐゴシック" pitchFamily="34" charset="-128"/>
                          <a:cs typeface="+mn-cs"/>
                        </a:rPr>
                        <a:t>Participants devise on-the-job vital initiatives that will add value to their organisation</a:t>
                      </a:r>
                      <a:endParaRPr kumimoji="0" lang="en-US" sz="1100" b="0" i="0" u="none" strike="noStrike" kern="1200" cap="none" normalizeH="0" baseline="0" dirty="0">
                        <a:ln>
                          <a:noFill/>
                        </a:ln>
                        <a:solidFill>
                          <a:schemeClr val="tx2">
                            <a:lumMod val="75000"/>
                          </a:schemeClr>
                        </a:solidFill>
                        <a:effectLst/>
                        <a:latin typeface="+mn-lt"/>
                        <a:ea typeface="ＭＳ Ｐゴシック" pitchFamily="34" charset="-128"/>
                        <a:cs typeface="+mn-cs"/>
                      </a:endParaRPr>
                    </a:p>
                  </a:txBody>
                  <a:tcPr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2">
                              <a:lumMod val="75000"/>
                            </a:schemeClr>
                          </a:solidFill>
                          <a:latin typeface="+mn-lt"/>
                          <a:ea typeface="+mn-ea"/>
                          <a:cs typeface="+mn-cs"/>
                        </a:rPr>
                        <a:t>Psychodrama &amp; participant led exercise</a:t>
                      </a:r>
                    </a:p>
                    <a:p>
                      <a:endParaRPr kumimoji="0" lang="en-US" sz="1100" b="0" i="0" u="none" strike="noStrike" kern="1200" cap="none" normalizeH="0" baseline="0" dirty="0">
                        <a:ln>
                          <a:noFill/>
                        </a:ln>
                        <a:solidFill>
                          <a:schemeClr val="tx2">
                            <a:lumMod val="75000"/>
                          </a:schemeClr>
                        </a:solidFill>
                        <a:effectLst/>
                        <a:latin typeface="+mj-lt"/>
                        <a:ea typeface="ＭＳ Ｐゴシック" pitchFamily="-32" charset="-128"/>
                        <a:cs typeface="+mn-cs"/>
                      </a:endParaRPr>
                    </a:p>
                  </a:txBody>
                  <a:tcPr marT="43642" marB="43642"/>
                </a:tc>
                <a:tc>
                  <a: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lang="en-GB" sz="1100" kern="1200" dirty="0">
                          <a:solidFill>
                            <a:schemeClr val="tx2">
                              <a:lumMod val="75000"/>
                            </a:schemeClr>
                          </a:solidFill>
                          <a:latin typeface="+mn-lt"/>
                          <a:ea typeface="+mn-ea"/>
                          <a:cs typeface="+mn-cs"/>
                        </a:rPr>
                        <a:t>“I need to constantly innovate, to take myself and SRF to the next level”</a:t>
                      </a:r>
                    </a:p>
                  </a:txBody>
                  <a:tcPr marT="43642" marB="43642"/>
                </a:tc>
                <a:extLst>
                  <a:ext uri="{0D108BD9-81ED-4DB2-BD59-A6C34878D82A}">
                    <a16:rowId xmlns="" xmlns:a16="http://schemas.microsoft.com/office/drawing/2014/main" val="10004"/>
                  </a:ext>
                </a:extLst>
              </a:tr>
              <a:tr h="812310">
                <a:tc>
                  <a:txBody>
                    <a:bodyPr/>
                    <a:lstStyle/>
                    <a:p>
                      <a:r>
                        <a:rPr lang="en-US" sz="1100" dirty="0">
                          <a:solidFill>
                            <a:schemeClr val="tx2">
                              <a:lumMod val="75000"/>
                            </a:schemeClr>
                          </a:solidFill>
                        </a:rPr>
                        <a:t>Leadership DNA</a:t>
                      </a:r>
                      <a:endParaRPr lang="en-US" sz="1100" dirty="0">
                        <a:solidFill>
                          <a:schemeClr val="tx2">
                            <a:lumMod val="75000"/>
                          </a:schemeClr>
                        </a:solidFill>
                        <a:latin typeface="+mj-lt"/>
                      </a:endParaRPr>
                    </a:p>
                  </a:txBody>
                  <a:tcPr marT="43642" marB="43642"/>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u="none" strike="noStrike" cap="none" normalizeH="0" baseline="0" dirty="0">
                          <a:ln>
                            <a:noFill/>
                          </a:ln>
                          <a:solidFill>
                            <a:schemeClr val="tx2">
                              <a:lumMod val="75000"/>
                            </a:schemeClr>
                          </a:solidFill>
                          <a:effectLst/>
                        </a:rPr>
                        <a:t>An activity to see how we lead in changing circumstances &amp; challenging situations. Do we look to engage &amp; energize? Do we coach &amp; develop? Or does it all take the sidelines when deadlines and challenges approach? (Looks deceptively simple but tests the water very easily !!)</a:t>
                      </a:r>
                      <a:endParaRPr kumimoji="0" lang="en-US" sz="1100" b="0" i="0" u="none" strike="noStrike" cap="none" normalizeH="0" baseline="0" dirty="0">
                        <a:ln>
                          <a:noFill/>
                        </a:ln>
                        <a:solidFill>
                          <a:schemeClr val="tx2">
                            <a:lumMod val="75000"/>
                          </a:schemeClr>
                        </a:solidFill>
                        <a:effectLst/>
                        <a:latin typeface="+mj-lt"/>
                        <a:ea typeface="ＭＳ Ｐゴシック" pitchFamily="34" charset="-128"/>
                      </a:endParaRPr>
                    </a:p>
                  </a:txBody>
                  <a:tcPr marT="43642" marB="43642"/>
                </a:tc>
                <a:tc>
                  <a:txBody>
                    <a:bodyPr/>
                    <a:lstStyle/>
                    <a:p>
                      <a:r>
                        <a:rPr lang="en-US" sz="1100" dirty="0">
                          <a:solidFill>
                            <a:schemeClr val="tx2">
                              <a:lumMod val="75000"/>
                            </a:schemeClr>
                          </a:solidFill>
                        </a:rPr>
                        <a:t>Highly</a:t>
                      </a:r>
                      <a:r>
                        <a:rPr lang="en-US" sz="1100" baseline="0" dirty="0">
                          <a:solidFill>
                            <a:schemeClr val="tx2">
                              <a:lumMod val="75000"/>
                            </a:schemeClr>
                          </a:solidFill>
                        </a:rPr>
                        <a:t> engaging t</a:t>
                      </a:r>
                      <a:r>
                        <a:rPr lang="en-US" sz="1100" dirty="0">
                          <a:solidFill>
                            <a:schemeClr val="tx2">
                              <a:lumMod val="75000"/>
                            </a:schemeClr>
                          </a:solidFill>
                        </a:rPr>
                        <a:t>eam activity.</a:t>
                      </a:r>
                    </a:p>
                    <a:p>
                      <a:r>
                        <a:rPr lang="en-US" sz="1100" dirty="0">
                          <a:solidFill>
                            <a:schemeClr val="tx2">
                              <a:lumMod val="75000"/>
                            </a:schemeClr>
                          </a:solidFill>
                        </a:rPr>
                        <a:t>Interactive, relevant and impactful facilitator</a:t>
                      </a:r>
                      <a:r>
                        <a:rPr lang="en-US" sz="1100" baseline="0" dirty="0">
                          <a:solidFill>
                            <a:schemeClr val="tx2">
                              <a:lumMod val="75000"/>
                            </a:schemeClr>
                          </a:solidFill>
                        </a:rPr>
                        <a:t> insights</a:t>
                      </a:r>
                      <a:endParaRPr lang="en-US" sz="1100" dirty="0">
                        <a:solidFill>
                          <a:schemeClr val="tx2">
                            <a:lumMod val="75000"/>
                          </a:schemeClr>
                        </a:solidFill>
                        <a:latin typeface="+mj-lt"/>
                      </a:endParaRPr>
                    </a:p>
                  </a:txBody>
                  <a:tcPr marT="43642" marB="43642"/>
                </a:tc>
                <a:tc>
                  <a: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lang="en-GB" sz="1100" kern="1200" dirty="0">
                          <a:solidFill>
                            <a:schemeClr val="tx2">
                              <a:lumMod val="75000"/>
                            </a:schemeClr>
                          </a:solidFill>
                          <a:latin typeface="+mn-lt"/>
                          <a:ea typeface="+mn-ea"/>
                          <a:cs typeface="+mn-cs"/>
                        </a:rPr>
                        <a:t>“My work should be one level above and not 2 levels below” </a:t>
                      </a:r>
                      <a:endParaRPr lang="en-GB" sz="1100" dirty="0">
                        <a:solidFill>
                          <a:schemeClr val="tx2">
                            <a:lumMod val="75000"/>
                          </a:schemeClr>
                        </a:solidFill>
                        <a:latin typeface="+mn-lt"/>
                        <a:ea typeface="Times New Roman" pitchFamily="18" charset="0"/>
                        <a:cs typeface="Arial"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r>
                        <a:rPr lang="en-GB" sz="1100" kern="1200" dirty="0">
                          <a:solidFill>
                            <a:schemeClr val="tx2">
                              <a:lumMod val="75000"/>
                            </a:schemeClr>
                          </a:solidFill>
                          <a:latin typeface="+mn-lt"/>
                          <a:ea typeface="Times New Roman" pitchFamily="18" charset="0"/>
                          <a:cs typeface="Arial" pitchFamily="34" charset="0"/>
                        </a:rPr>
                        <a:t>Collaborate- interact more cross-functionally </a:t>
                      </a:r>
                      <a:endParaRPr kumimoji="0" lang="en-US" sz="1100" u="none" strike="noStrike" kern="1200" cap="none" normalizeH="0" baseline="0" dirty="0">
                        <a:ln>
                          <a:noFill/>
                        </a:ln>
                        <a:solidFill>
                          <a:schemeClr val="tx2">
                            <a:lumMod val="75000"/>
                          </a:schemeClr>
                        </a:solidFill>
                        <a:effectLst/>
                        <a:latin typeface="+mn-lt"/>
                        <a:ea typeface="+mn-ea"/>
                        <a:cs typeface="+mn-cs"/>
                      </a:endParaRPr>
                    </a:p>
                  </a:txBody>
                  <a:tcPr marT="43642" marB="43642"/>
                </a:tc>
                <a:extLst>
                  <a:ext uri="{0D108BD9-81ED-4DB2-BD59-A6C34878D82A}">
                    <a16:rowId xmlns="" xmlns:a16="http://schemas.microsoft.com/office/drawing/2014/main" val="10005"/>
                  </a:ext>
                </a:extLst>
              </a:tr>
              <a:tr h="665170">
                <a:tc>
                  <a:txBody>
                    <a:bodyPr/>
                    <a:lstStyle/>
                    <a:p>
                      <a:r>
                        <a:rPr lang="en-US" sz="1100" dirty="0">
                          <a:solidFill>
                            <a:schemeClr val="tx2">
                              <a:lumMod val="75000"/>
                            </a:schemeClr>
                          </a:solidFill>
                        </a:rPr>
                        <a:t>Care</a:t>
                      </a:r>
                      <a:r>
                        <a:rPr lang="en-US" sz="1100" baseline="0" dirty="0">
                          <a:solidFill>
                            <a:schemeClr val="tx2">
                              <a:lumMod val="75000"/>
                            </a:schemeClr>
                          </a:solidFill>
                        </a:rPr>
                        <a:t> communication </a:t>
                      </a:r>
                      <a:endParaRPr lang="en-US" sz="1100" dirty="0">
                        <a:solidFill>
                          <a:schemeClr val="tx2">
                            <a:lumMod val="75000"/>
                          </a:schemeClr>
                        </a:solidFill>
                        <a:latin typeface="+mj-lt"/>
                      </a:endParaRPr>
                    </a:p>
                  </a:txBody>
                  <a:tcPr marT="43642" marB="43642"/>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u="none" strike="noStrike" cap="none" normalizeH="0" baseline="0" dirty="0">
                          <a:ln>
                            <a:noFill/>
                          </a:ln>
                          <a:solidFill>
                            <a:schemeClr val="tx2">
                              <a:lumMod val="75000"/>
                            </a:schemeClr>
                          </a:solidFill>
                          <a:effectLst/>
                        </a:rPr>
                        <a:t>Introduction to the concept of - The balance between caring for results, relationships &amp; quality.</a:t>
                      </a:r>
                      <a:endParaRPr kumimoji="0" lang="en-US" sz="1100" b="0" i="0" u="none" strike="noStrike" cap="none" normalizeH="0" baseline="0" dirty="0">
                        <a:ln>
                          <a:noFill/>
                        </a:ln>
                        <a:solidFill>
                          <a:schemeClr val="tx2">
                            <a:lumMod val="75000"/>
                          </a:schemeClr>
                        </a:solidFill>
                        <a:effectLst/>
                        <a:latin typeface="+mj-lt"/>
                        <a:ea typeface="ＭＳ Ｐゴシック" pitchFamily="34" charset="-128"/>
                      </a:endParaRPr>
                    </a:p>
                  </a:txBody>
                  <a:tcPr marT="43642" marB="43642"/>
                </a:tc>
                <a:tc>
                  <a:txBody>
                    <a:bodyPr/>
                    <a:lstStyle/>
                    <a:p>
                      <a:r>
                        <a:rPr lang="en-US" sz="1100" dirty="0">
                          <a:solidFill>
                            <a:schemeClr val="tx2">
                              <a:lumMod val="75000"/>
                            </a:schemeClr>
                          </a:solidFill>
                          <a:latin typeface="+mj-lt"/>
                        </a:rPr>
                        <a:t>Facilitator led presentation along with group activity.</a:t>
                      </a:r>
                    </a:p>
                  </a:txBody>
                  <a:tcPr marT="43642" marB="43642"/>
                </a:tc>
                <a:tc rowSpan="2">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2">
                              <a:lumMod val="75000"/>
                            </a:schemeClr>
                          </a:solidFill>
                          <a:latin typeface="+mn-lt"/>
                          <a:ea typeface="+mn-ea"/>
                          <a:cs typeface="+mn-cs"/>
                        </a:rPr>
                        <a:t>“My communication can help create results and relations within my team.”</a:t>
                      </a:r>
                    </a:p>
                  </a:txBody>
                  <a:tcPr marT="43642" marB="43642"/>
                </a:tc>
                <a:extLst>
                  <a:ext uri="{0D108BD9-81ED-4DB2-BD59-A6C34878D82A}">
                    <a16:rowId xmlns="" xmlns:a16="http://schemas.microsoft.com/office/drawing/2014/main" val="10006"/>
                  </a:ext>
                </a:extLst>
              </a:tr>
              <a:tr h="1106589">
                <a:tc>
                  <a:txBody>
                    <a:bodyPr/>
                    <a:lstStyle/>
                    <a:p>
                      <a:r>
                        <a:rPr lang="en-US" sz="1100" dirty="0">
                          <a:solidFill>
                            <a:schemeClr val="tx2">
                              <a:lumMod val="75000"/>
                            </a:schemeClr>
                          </a:solidFill>
                          <a:latin typeface="+mj-lt"/>
                        </a:rPr>
                        <a:t>Feedback</a:t>
                      </a:r>
                    </a:p>
                  </a:txBody>
                  <a:tcPr marT="43642" marB="43642"/>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0" i="0" u="none" strike="noStrike" cap="none" normalizeH="0" baseline="0" dirty="0">
                          <a:ln>
                            <a:noFill/>
                          </a:ln>
                          <a:solidFill>
                            <a:schemeClr val="tx2">
                              <a:lumMod val="75000"/>
                            </a:schemeClr>
                          </a:solidFill>
                          <a:effectLst/>
                          <a:latin typeface="+mj-lt"/>
                          <a:ea typeface="ＭＳ Ｐゴシック" pitchFamily="34" charset="-128"/>
                        </a:rPr>
                        <a:t> Just say one – The 1 to 100 feedback game</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0" i="0" u="none" strike="noStrike" cap="none" normalizeH="0" baseline="0" dirty="0">
                          <a:ln>
                            <a:noFill/>
                          </a:ln>
                          <a:solidFill>
                            <a:schemeClr val="tx2">
                              <a:lumMod val="75000"/>
                            </a:schemeClr>
                          </a:solidFill>
                          <a:effectLst/>
                          <a:latin typeface="+mj-lt"/>
                          <a:ea typeface="ＭＳ Ｐゴシック" pitchFamily="34" charset="-128"/>
                        </a:rPr>
                        <a:t> Feedback rules – The balls in a basket routine</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0" i="0" u="none" strike="noStrike" cap="none" normalizeH="0" baseline="0" dirty="0">
                          <a:ln>
                            <a:noFill/>
                          </a:ln>
                          <a:solidFill>
                            <a:schemeClr val="tx2">
                              <a:lumMod val="75000"/>
                            </a:schemeClr>
                          </a:solidFill>
                          <a:effectLst/>
                          <a:latin typeface="+mj-lt"/>
                          <a:ea typeface="ＭＳ Ｐゴシック" pitchFamily="34" charset="-128"/>
                        </a:rPr>
                        <a:t> Feedback formula</a:t>
                      </a:r>
                    </a:p>
                  </a:txBody>
                  <a:tcPr marT="43642" marB="43642"/>
                </a:tc>
                <a:tc>
                  <a:txBody>
                    <a:bodyPr/>
                    <a:lstStyle/>
                    <a:p>
                      <a:endParaRPr lang="en-US" sz="1100" dirty="0">
                        <a:solidFill>
                          <a:schemeClr val="tx2">
                            <a:lumMod val="75000"/>
                          </a:schemeClr>
                        </a:solidFill>
                        <a:latin typeface="+mj-lt"/>
                      </a:endParaRPr>
                    </a:p>
                  </a:txBody>
                  <a:tcPr marT="43642" marB="43642"/>
                </a:tc>
                <a:tc vMerge="1">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GB" sz="1100" kern="1200" dirty="0">
                        <a:solidFill>
                          <a:schemeClr val="tx2">
                            <a:lumMod val="75000"/>
                          </a:schemeClr>
                        </a:solidFill>
                        <a:latin typeface="+mn-lt"/>
                        <a:ea typeface="+mn-ea"/>
                        <a:cs typeface="+mn-cs"/>
                      </a:endParaRPr>
                    </a:p>
                  </a:txBody>
                  <a:tcPr marT="43642" marB="43642"/>
                </a:tc>
                <a:extLst>
                  <a:ext uri="{0D108BD9-81ED-4DB2-BD59-A6C34878D82A}">
                    <a16:rowId xmlns="" xmlns:a16="http://schemas.microsoft.com/office/drawing/2014/main" val="10007"/>
                  </a:ext>
                </a:extLst>
              </a:tr>
            </a:tbl>
          </a:graphicData>
        </a:graphic>
      </p:graphicFrame>
      <p:sp>
        <p:nvSpPr>
          <p:cNvPr id="6" name="Rectangle 4"/>
          <p:cNvSpPr>
            <a:spLocks noChangeArrowheads="1"/>
          </p:cNvSpPr>
          <p:nvPr/>
        </p:nvSpPr>
        <p:spPr bwMode="auto">
          <a:xfrm>
            <a:off x="0" y="9525"/>
            <a:ext cx="9144000" cy="584775"/>
          </a:xfrm>
          <a:prstGeom prst="rect">
            <a:avLst/>
          </a:prstGeom>
          <a:noFill/>
          <a:ln w="9525">
            <a:noFill/>
            <a:miter lim="800000"/>
            <a:headEnd/>
            <a:tailEnd/>
          </a:ln>
        </p:spPr>
        <p:txBody>
          <a:bodyPr>
            <a:spAutoFit/>
          </a:bodyPr>
          <a:lstStyle/>
          <a:p>
            <a:pPr eaLnBrk="1" hangingPunct="1">
              <a:defRPr/>
            </a:pPr>
            <a:r>
              <a:rPr lang="en-US" sz="3200" b="1" dirty="0">
                <a:solidFill>
                  <a:schemeClr val="tx2">
                    <a:lumMod val="75000"/>
                  </a:schemeClr>
                </a:solidFill>
                <a:latin typeface="+mj-lt"/>
                <a:cs typeface="+mn-cs"/>
              </a:rPr>
              <a:t>Workshop Design: Leading the Way</a:t>
            </a:r>
          </a:p>
        </p:txBody>
      </p:sp>
    </p:spTree>
    <p:extLst>
      <p:ext uri="{BB962C8B-B14F-4D97-AF65-F5344CB8AC3E}">
        <p14:creationId xmlns:p14="http://schemas.microsoft.com/office/powerpoint/2010/main" val="1167189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68757701"/>
              </p:ext>
            </p:extLst>
          </p:nvPr>
        </p:nvGraphicFramePr>
        <p:xfrm>
          <a:off x="-18577" y="620688"/>
          <a:ext cx="9162578" cy="6526766"/>
        </p:xfrm>
        <a:graphic>
          <a:graphicData uri="http://schemas.openxmlformats.org/drawingml/2006/table">
            <a:tbl>
              <a:tblPr firstRow="1" bandRow="1">
                <a:tableStyleId>{93296810-A885-4BE3-A3E7-6D5BEEA58F35}</a:tableStyleId>
              </a:tblPr>
              <a:tblGrid>
                <a:gridCol w="1297953">
                  <a:extLst>
                    <a:ext uri="{9D8B030D-6E8A-4147-A177-3AD203B41FA5}">
                      <a16:colId xmlns="" xmlns:a16="http://schemas.microsoft.com/office/drawing/2014/main" val="20000"/>
                    </a:ext>
                  </a:extLst>
                </a:gridCol>
                <a:gridCol w="4392501">
                  <a:extLst>
                    <a:ext uri="{9D8B030D-6E8A-4147-A177-3AD203B41FA5}">
                      <a16:colId xmlns="" xmlns:a16="http://schemas.microsoft.com/office/drawing/2014/main" val="20001"/>
                    </a:ext>
                  </a:extLst>
                </a:gridCol>
                <a:gridCol w="1736062">
                  <a:extLst>
                    <a:ext uri="{9D8B030D-6E8A-4147-A177-3AD203B41FA5}">
                      <a16:colId xmlns="" xmlns:a16="http://schemas.microsoft.com/office/drawing/2014/main" val="20002"/>
                    </a:ext>
                  </a:extLst>
                </a:gridCol>
                <a:gridCol w="1736062">
                  <a:extLst>
                    <a:ext uri="{9D8B030D-6E8A-4147-A177-3AD203B41FA5}">
                      <a16:colId xmlns="" xmlns:a16="http://schemas.microsoft.com/office/drawing/2014/main" val="20003"/>
                    </a:ext>
                  </a:extLst>
                </a:gridCol>
              </a:tblGrid>
              <a:tr h="316539">
                <a:tc>
                  <a:txBody>
                    <a:bodyPr/>
                    <a:lstStyle/>
                    <a:p>
                      <a:pPr marL="0" algn="l" defTabSz="914400" rtl="0" eaLnBrk="1" latinLnBrk="0" hangingPunct="1"/>
                      <a:r>
                        <a:rPr lang="en-US" sz="1100" kern="1200" dirty="0"/>
                        <a:t>Session</a:t>
                      </a:r>
                      <a:endParaRPr lang="en-US" sz="1100" b="1" kern="1200" dirty="0">
                        <a:solidFill>
                          <a:schemeClr val="lt1"/>
                        </a:solidFill>
                        <a:latin typeface="+mn-lt"/>
                        <a:ea typeface="+mn-ea"/>
                        <a:cs typeface="+mn-cs"/>
                      </a:endParaRPr>
                    </a:p>
                  </a:txBody>
                  <a:tcPr marT="41376" marB="41376">
                    <a:solidFill>
                      <a:schemeClr val="tx2">
                        <a:lumMod val="60000"/>
                        <a:lumOff val="40000"/>
                      </a:schemeClr>
                    </a:solidFill>
                  </a:tcPr>
                </a:tc>
                <a:tc>
                  <a:txBody>
                    <a:bodyPr/>
                    <a:lstStyle/>
                    <a:p>
                      <a:pPr marL="0" algn="l" defTabSz="914400" rtl="0" eaLnBrk="1" latinLnBrk="0" hangingPunct="1"/>
                      <a:r>
                        <a:rPr lang="en-US" sz="1100" kern="1200" dirty="0"/>
                        <a:t>Session details </a:t>
                      </a:r>
                      <a:endParaRPr lang="en-US" sz="1100" b="1" kern="1200" dirty="0">
                        <a:solidFill>
                          <a:schemeClr val="lt1"/>
                        </a:solidFill>
                        <a:latin typeface="+mn-lt"/>
                        <a:ea typeface="+mn-ea"/>
                        <a:cs typeface="+mn-cs"/>
                      </a:endParaRPr>
                    </a:p>
                  </a:txBody>
                  <a:tcPr marT="41376" marB="41376">
                    <a:solidFill>
                      <a:schemeClr val="tx2">
                        <a:lumMod val="60000"/>
                        <a:lumOff val="40000"/>
                      </a:schemeClr>
                    </a:solidFill>
                  </a:tcPr>
                </a:tc>
                <a:tc>
                  <a:txBody>
                    <a:bodyPr/>
                    <a:lstStyle/>
                    <a:p>
                      <a:pPr marL="0" algn="l" defTabSz="914400" rtl="0" eaLnBrk="1" latinLnBrk="0" hangingPunct="1"/>
                      <a:r>
                        <a:rPr lang="en-US" sz="1100" kern="1200" dirty="0"/>
                        <a:t>Methodology</a:t>
                      </a:r>
                      <a:endParaRPr lang="en-US" sz="1100" b="1" kern="1200" dirty="0">
                        <a:solidFill>
                          <a:schemeClr val="lt1"/>
                        </a:solidFill>
                        <a:latin typeface="+mn-lt"/>
                        <a:ea typeface="+mn-ea"/>
                        <a:cs typeface="+mn-cs"/>
                      </a:endParaRPr>
                    </a:p>
                  </a:txBody>
                  <a:tcPr marT="41376" marB="41376">
                    <a:solidFill>
                      <a:schemeClr val="tx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Competency/Objective targeted</a:t>
                      </a:r>
                      <a:endParaRPr lang="en-US" sz="1100" b="1" kern="1200" dirty="0">
                        <a:solidFill>
                          <a:schemeClr val="lt1"/>
                        </a:solidFill>
                        <a:latin typeface="+mn-lt"/>
                        <a:ea typeface="+mn-ea"/>
                        <a:cs typeface="+mn-cs"/>
                      </a:endParaRPr>
                    </a:p>
                  </a:txBody>
                  <a:tcPr marT="41376" marB="41376">
                    <a:solidFill>
                      <a:schemeClr val="tx2">
                        <a:lumMod val="60000"/>
                        <a:lumOff val="40000"/>
                      </a:schemeClr>
                    </a:solidFill>
                  </a:tcPr>
                </a:tc>
                <a:extLst>
                  <a:ext uri="{0D108BD9-81ED-4DB2-BD59-A6C34878D82A}">
                    <a16:rowId xmlns="" xmlns:a16="http://schemas.microsoft.com/office/drawing/2014/main" val="10000"/>
                  </a:ext>
                </a:extLst>
              </a:tr>
              <a:tr h="976622">
                <a:tc>
                  <a:txBody>
                    <a:bodyPr/>
                    <a:lstStyle/>
                    <a:p>
                      <a:r>
                        <a:rPr kumimoji="0" lang="en-US" sz="1100" u="none" strike="noStrike" kern="1200" cap="none" normalizeH="0" baseline="0" dirty="0">
                          <a:ln>
                            <a:noFill/>
                          </a:ln>
                          <a:solidFill>
                            <a:schemeClr val="tx2">
                              <a:lumMod val="75000"/>
                            </a:schemeClr>
                          </a:solidFill>
                          <a:effectLst/>
                          <a:latin typeface="+mn-lt"/>
                          <a:ea typeface="+mn-ea"/>
                          <a:cs typeface="+mn-cs"/>
                        </a:rPr>
                        <a:t>People centered leadership</a:t>
                      </a:r>
                    </a:p>
                  </a:txBody>
                  <a:tcPr marT="41376" marB="41376">
                    <a:solidFill>
                      <a:schemeClr val="accent1">
                        <a:lumMod val="40000"/>
                        <a:lumOff val="60000"/>
                      </a:schemeClr>
                    </a:solidFill>
                  </a:tcPr>
                </a:tc>
                <a:tc>
                  <a:txBody>
                    <a:bodyPr/>
                    <a:lstStyle/>
                    <a:p>
                      <a:pPr>
                        <a:buFont typeface="Arial" pitchFamily="34" charset="0"/>
                        <a:buChar char="•"/>
                      </a:pPr>
                      <a:r>
                        <a:rPr kumimoji="0" lang="en-IN" sz="1100" u="none" strike="noStrike" kern="1200" cap="none" normalizeH="0" baseline="0" dirty="0">
                          <a:ln>
                            <a:noFill/>
                          </a:ln>
                          <a:solidFill>
                            <a:schemeClr val="tx2">
                              <a:lumMod val="75000"/>
                            </a:schemeClr>
                          </a:solidFill>
                          <a:effectLst/>
                          <a:latin typeface="+mn-lt"/>
                          <a:ea typeface="+mn-ea"/>
                          <a:cs typeface="+mn-cs"/>
                        </a:rPr>
                        <a:t>Using Situational Leadership to recognize whom to involve from within the team. </a:t>
                      </a:r>
                    </a:p>
                    <a:p>
                      <a:pPr>
                        <a:buFont typeface="Arial" pitchFamily="34" charset="0"/>
                        <a:buChar char="•"/>
                      </a:pPr>
                      <a:r>
                        <a:rPr kumimoji="0" lang="en-IN" sz="1100" u="none" strike="noStrike" kern="1200" cap="none" normalizeH="0" baseline="0" dirty="0">
                          <a:ln>
                            <a:noFill/>
                          </a:ln>
                          <a:solidFill>
                            <a:schemeClr val="tx2">
                              <a:lumMod val="75000"/>
                            </a:schemeClr>
                          </a:solidFill>
                          <a:effectLst/>
                          <a:latin typeface="+mn-lt"/>
                          <a:ea typeface="+mn-ea"/>
                          <a:cs typeface="+mn-cs"/>
                        </a:rPr>
                        <a:t>Coaching for Motivation-The Quick Coach - Ten goals to Lead</a:t>
                      </a:r>
                    </a:p>
                  </a:txBody>
                  <a:tcPr marT="41376" marB="41376">
                    <a:solidFill>
                      <a:schemeClr val="accent1">
                        <a:lumMod val="40000"/>
                        <a:lumOff val="60000"/>
                      </a:schemeClr>
                    </a:solidFill>
                  </a:tcPr>
                </a:tc>
                <a:tc>
                  <a:txBody>
                    <a:bodyPr/>
                    <a:lstStyle/>
                    <a:p>
                      <a:pPr>
                        <a:buFont typeface="Arial" pitchFamily="34" charset="0"/>
                        <a:buNone/>
                      </a:pPr>
                      <a:r>
                        <a:rPr kumimoji="0" lang="en-US" sz="1100" u="none" strike="noStrike" kern="1200" cap="none" normalizeH="0" baseline="0" dirty="0">
                          <a:ln>
                            <a:noFill/>
                          </a:ln>
                          <a:solidFill>
                            <a:schemeClr val="tx2">
                              <a:lumMod val="75000"/>
                            </a:schemeClr>
                          </a:solidFill>
                          <a:effectLst/>
                          <a:latin typeface="+mn-lt"/>
                          <a:ea typeface="+mn-ea"/>
                          <a:cs typeface="+mn-cs"/>
                        </a:rPr>
                        <a:t>Practical exercises</a:t>
                      </a:r>
                    </a:p>
                    <a:p>
                      <a:pPr>
                        <a:buFont typeface="Arial" pitchFamily="34" charset="0"/>
                        <a:buNone/>
                      </a:pPr>
                      <a:r>
                        <a:rPr kumimoji="0" lang="fr-FR" sz="1100" u="none" strike="noStrike" kern="1200" cap="none" normalizeH="0" baseline="0" dirty="0">
                          <a:ln>
                            <a:noFill/>
                          </a:ln>
                          <a:solidFill>
                            <a:schemeClr val="tx2">
                              <a:lumMod val="75000"/>
                            </a:schemeClr>
                          </a:solidFill>
                          <a:effectLst/>
                          <a:latin typeface="+mn-lt"/>
                          <a:ea typeface="+mn-ea"/>
                          <a:cs typeface="+mn-cs"/>
                        </a:rPr>
                        <a:t>Trainer </a:t>
                      </a:r>
                      <a:r>
                        <a:rPr kumimoji="0" lang="fr-FR" sz="1100" u="none" strike="noStrike" kern="1200" cap="none" normalizeH="0" baseline="0" dirty="0" err="1">
                          <a:ln>
                            <a:noFill/>
                          </a:ln>
                          <a:solidFill>
                            <a:schemeClr val="tx2">
                              <a:lumMod val="75000"/>
                            </a:schemeClr>
                          </a:solidFill>
                          <a:effectLst/>
                          <a:latin typeface="+mn-lt"/>
                          <a:ea typeface="+mn-ea"/>
                          <a:cs typeface="+mn-cs"/>
                        </a:rPr>
                        <a:t>led</a:t>
                      </a:r>
                      <a:r>
                        <a:rPr kumimoji="0" lang="fr-FR" sz="1100" u="none" strike="noStrike" kern="1200" cap="none" normalizeH="0" baseline="0" dirty="0">
                          <a:ln>
                            <a:noFill/>
                          </a:ln>
                          <a:solidFill>
                            <a:schemeClr val="tx2">
                              <a:lumMod val="75000"/>
                            </a:schemeClr>
                          </a:solidFill>
                          <a:effectLst/>
                          <a:latin typeface="+mn-lt"/>
                          <a:ea typeface="+mn-ea"/>
                          <a:cs typeface="+mn-cs"/>
                        </a:rPr>
                        <a:t> </a:t>
                      </a:r>
                      <a:r>
                        <a:rPr kumimoji="0" lang="fr-FR" sz="1100" u="none" strike="noStrike" kern="1200" cap="none" normalizeH="0" baseline="0" dirty="0" err="1">
                          <a:ln>
                            <a:noFill/>
                          </a:ln>
                          <a:solidFill>
                            <a:schemeClr val="tx2">
                              <a:lumMod val="75000"/>
                            </a:schemeClr>
                          </a:solidFill>
                          <a:effectLst/>
                          <a:latin typeface="+mn-lt"/>
                          <a:ea typeface="+mn-ea"/>
                          <a:cs typeface="+mn-cs"/>
                        </a:rPr>
                        <a:t>presentation</a:t>
                      </a:r>
                      <a:r>
                        <a:rPr kumimoji="0" lang="fr-FR" sz="1100" u="none" strike="noStrike" kern="1200" cap="none" normalizeH="0" baseline="0" dirty="0">
                          <a:ln>
                            <a:noFill/>
                          </a:ln>
                          <a:solidFill>
                            <a:schemeClr val="tx2">
                              <a:lumMod val="75000"/>
                            </a:schemeClr>
                          </a:solidFill>
                          <a:effectLst/>
                          <a:latin typeface="+mn-lt"/>
                          <a:ea typeface="+mn-ea"/>
                          <a:cs typeface="+mn-cs"/>
                        </a:rPr>
                        <a:t>. Interactive exercise.</a:t>
                      </a:r>
                      <a:endParaRPr kumimoji="0" lang="en-US" sz="1100" u="none" strike="noStrike" kern="1200" cap="none" normalizeH="0" baseline="0" dirty="0">
                        <a:ln>
                          <a:noFill/>
                        </a:ln>
                        <a:solidFill>
                          <a:schemeClr val="tx2">
                            <a:lumMod val="75000"/>
                          </a:schemeClr>
                        </a:solidFill>
                        <a:effectLst/>
                        <a:latin typeface="+mn-lt"/>
                        <a:ea typeface="+mn-ea"/>
                        <a:cs typeface="+mn-cs"/>
                      </a:endParaRPr>
                    </a:p>
                  </a:txBody>
                  <a:tcPr marT="41376" marB="41376">
                    <a:solidFill>
                      <a:schemeClr val="accent1">
                        <a:lumMod val="40000"/>
                        <a:lumOff val="60000"/>
                      </a:schemeClr>
                    </a:solidFill>
                  </a:tcPr>
                </a:tc>
                <a:tc rowSpan="3">
                  <a: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lang="en-GB" sz="1100" dirty="0">
                          <a:solidFill>
                            <a:schemeClr val="tx2">
                              <a:lumMod val="75000"/>
                            </a:schemeClr>
                          </a:solidFill>
                          <a:latin typeface="+mn-lt"/>
                          <a:ea typeface="Times New Roman" pitchFamily="18" charset="0"/>
                          <a:cs typeface="Arial" pitchFamily="34" charset="0"/>
                        </a:rPr>
                        <a:t>I</a:t>
                      </a:r>
                      <a:r>
                        <a:rPr lang="en-GB" sz="1100" baseline="0" dirty="0">
                          <a:solidFill>
                            <a:schemeClr val="tx2">
                              <a:lumMod val="75000"/>
                            </a:schemeClr>
                          </a:solidFill>
                          <a:latin typeface="+mn-lt"/>
                          <a:ea typeface="Times New Roman" pitchFamily="18" charset="0"/>
                          <a:cs typeface="Arial" pitchFamily="34" charset="0"/>
                        </a:rPr>
                        <a:t> feel r</a:t>
                      </a:r>
                      <a:r>
                        <a:rPr lang="en-GB" sz="1100" dirty="0">
                          <a:solidFill>
                            <a:schemeClr val="tx2">
                              <a:lumMod val="75000"/>
                            </a:schemeClr>
                          </a:solidFill>
                          <a:latin typeface="+mn-lt"/>
                          <a:ea typeface="Times New Roman" pitchFamily="18" charset="0"/>
                          <a:cs typeface="Arial" pitchFamily="34" charset="0"/>
                        </a:rPr>
                        <a:t>esponsible for the growth and development of myself and my people. </a:t>
                      </a:r>
                      <a:r>
                        <a:rPr lang="en-GB" sz="1100" kern="1200" dirty="0">
                          <a:solidFill>
                            <a:schemeClr val="tx2">
                              <a:lumMod val="75000"/>
                            </a:schemeClr>
                          </a:solidFill>
                          <a:latin typeface="+mn-lt"/>
                          <a:ea typeface="+mn-ea"/>
                          <a:cs typeface="+mn-cs"/>
                        </a:rPr>
                        <a:t> </a:t>
                      </a:r>
                      <a:endParaRPr lang="en-GB" sz="1100" dirty="0">
                        <a:solidFill>
                          <a:schemeClr val="tx2">
                            <a:lumMod val="75000"/>
                          </a:schemeClr>
                        </a:solidFill>
                        <a:latin typeface="+mn-lt"/>
                        <a:ea typeface="Times New Roman" pitchFamily="18" charset="0"/>
                        <a:cs typeface="Arial" pitchFamily="34" charset="0"/>
                      </a:endParaRPr>
                    </a:p>
                  </a:txBody>
                  <a:tcPr marT="41376" marB="41376">
                    <a:solidFill>
                      <a:schemeClr val="accent1">
                        <a:lumMod val="40000"/>
                        <a:lumOff val="60000"/>
                      </a:schemeClr>
                    </a:solidFill>
                  </a:tcPr>
                </a:tc>
                <a:extLst>
                  <a:ext uri="{0D108BD9-81ED-4DB2-BD59-A6C34878D82A}">
                    <a16:rowId xmlns="" xmlns:a16="http://schemas.microsoft.com/office/drawing/2014/main" val="10001"/>
                  </a:ext>
                </a:extLst>
              </a:tr>
              <a:tr h="443478">
                <a:tc>
                  <a:txBody>
                    <a:bodyPr/>
                    <a:lstStyle/>
                    <a:p>
                      <a:r>
                        <a:rPr kumimoji="0" lang="en-US" sz="1100" u="none" strike="noStrike" kern="1200" cap="none" normalizeH="0" baseline="0" dirty="0">
                          <a:ln>
                            <a:noFill/>
                          </a:ln>
                          <a:solidFill>
                            <a:schemeClr val="tx2">
                              <a:lumMod val="75000"/>
                            </a:schemeClr>
                          </a:solidFill>
                          <a:effectLst/>
                          <a:latin typeface="+mn-lt"/>
                          <a:ea typeface="+mn-ea"/>
                          <a:cs typeface="+mn-cs"/>
                        </a:rPr>
                        <a:t>Understanding Motivation</a:t>
                      </a:r>
                    </a:p>
                  </a:txBody>
                  <a:tcPr marT="41376" marB="41376">
                    <a:solidFill>
                      <a:schemeClr val="accent1">
                        <a:lumMod val="20000"/>
                        <a:lumOff val="80000"/>
                      </a:schemeClr>
                    </a:solidFill>
                  </a:tcPr>
                </a:tc>
                <a:tc>
                  <a:txBody>
                    <a:bodyPr/>
                    <a:lstStyle/>
                    <a:p>
                      <a:pPr>
                        <a:buFont typeface="Arial" pitchFamily="34" charset="0"/>
                        <a:buChar char="•"/>
                      </a:pPr>
                      <a:r>
                        <a:rPr kumimoji="0" lang="en-IN" sz="1100" u="none" strike="noStrike" kern="1200" cap="none" normalizeH="0" baseline="0" dirty="0">
                          <a:ln>
                            <a:noFill/>
                          </a:ln>
                          <a:solidFill>
                            <a:schemeClr val="tx2">
                              <a:lumMod val="75000"/>
                            </a:schemeClr>
                          </a:solidFill>
                          <a:effectLst/>
                          <a:latin typeface="+mn-lt"/>
                          <a:ea typeface="+mn-ea"/>
                          <a:cs typeface="+mn-cs"/>
                        </a:rPr>
                        <a:t> What is motivation or demotivation? Understanding the concept of  Peak performance. Aligning people’s personal goals. 10 goals to lead</a:t>
                      </a:r>
                    </a:p>
                  </a:txBody>
                  <a:tcPr marT="41376" marB="41376">
                    <a:solidFill>
                      <a:schemeClr val="accent1">
                        <a:lumMod val="20000"/>
                        <a:lumOff val="80000"/>
                      </a:schemeClr>
                    </a:solidFill>
                  </a:tcPr>
                </a:tc>
                <a:tc>
                  <a:txBody>
                    <a:bodyPr/>
                    <a:lstStyle/>
                    <a:p>
                      <a:pPr>
                        <a:buFont typeface="Arial" pitchFamily="34" charset="0"/>
                        <a:buNone/>
                      </a:pPr>
                      <a:r>
                        <a:rPr kumimoji="0" lang="en-US" sz="1100" u="none" strike="noStrike" kern="1200" cap="none" normalizeH="0" baseline="0" dirty="0">
                          <a:ln>
                            <a:noFill/>
                          </a:ln>
                          <a:solidFill>
                            <a:schemeClr val="tx2">
                              <a:lumMod val="75000"/>
                            </a:schemeClr>
                          </a:solidFill>
                          <a:effectLst/>
                          <a:latin typeface="+mn-lt"/>
                          <a:ea typeface="+mn-ea"/>
                          <a:cs typeface="+mn-cs"/>
                        </a:rPr>
                        <a:t>Dramatic presentation of a philosophy.</a:t>
                      </a:r>
                    </a:p>
                  </a:txBody>
                  <a:tcPr marT="41376" marB="41376">
                    <a:solidFill>
                      <a:schemeClr val="accent1">
                        <a:lumMod val="20000"/>
                        <a:lumOff val="80000"/>
                      </a:schemeClr>
                    </a:solidFill>
                  </a:tcPr>
                </a:tc>
                <a:tc vMerge="1">
                  <a:txBody>
                    <a:bodyPr/>
                    <a:lstStyle/>
                    <a:p>
                      <a:endParaRPr lang="en-US" dirty="0"/>
                    </a:p>
                  </a:txBody>
                  <a:tcPr>
                    <a:solidFill>
                      <a:schemeClr val="accent1">
                        <a:lumMod val="20000"/>
                        <a:lumOff val="80000"/>
                      </a:schemeClr>
                    </a:solidFill>
                  </a:tcPr>
                </a:tc>
                <a:extLst>
                  <a:ext uri="{0D108BD9-81ED-4DB2-BD59-A6C34878D82A}">
                    <a16:rowId xmlns="" xmlns:a16="http://schemas.microsoft.com/office/drawing/2014/main" val="10002"/>
                  </a:ext>
                </a:extLst>
              </a:tr>
              <a:tr h="316539">
                <a:tc>
                  <a:txBody>
                    <a:bodyPr/>
                    <a:lstStyle/>
                    <a:p>
                      <a:r>
                        <a:rPr kumimoji="0" lang="en-US" sz="1100" u="none" strike="noStrike" kern="1200" cap="none" normalizeH="0" baseline="0" dirty="0">
                          <a:ln>
                            <a:noFill/>
                          </a:ln>
                          <a:solidFill>
                            <a:schemeClr val="tx2">
                              <a:lumMod val="75000"/>
                            </a:schemeClr>
                          </a:solidFill>
                          <a:effectLst/>
                          <a:latin typeface="+mn-lt"/>
                          <a:ea typeface="+mn-ea"/>
                          <a:cs typeface="+mn-cs"/>
                        </a:rPr>
                        <a:t>Coaching for motivation</a:t>
                      </a:r>
                    </a:p>
                  </a:txBody>
                  <a:tcPr marT="41376" marB="41376">
                    <a:solidFill>
                      <a:schemeClr val="accent1">
                        <a:lumMod val="40000"/>
                        <a:lumOff val="60000"/>
                      </a:schemeClr>
                    </a:solidFill>
                  </a:tcPr>
                </a:tc>
                <a:tc>
                  <a:txBody>
                    <a:bodyPr/>
                    <a:lstStyle/>
                    <a:p>
                      <a:pPr>
                        <a:buFont typeface="Arial" pitchFamily="34" charset="0"/>
                        <a:buChar char="•"/>
                      </a:pPr>
                      <a:r>
                        <a:rPr kumimoji="0" lang="en-IN" sz="1100" u="none" strike="noStrike" kern="1200" cap="none" normalizeH="0" baseline="0" dirty="0">
                          <a:ln>
                            <a:noFill/>
                          </a:ln>
                          <a:solidFill>
                            <a:schemeClr val="tx2">
                              <a:lumMod val="75000"/>
                            </a:schemeClr>
                          </a:solidFill>
                          <a:effectLst/>
                          <a:latin typeface="+mn-lt"/>
                          <a:ea typeface="+mn-ea"/>
                          <a:cs typeface="+mn-cs"/>
                        </a:rPr>
                        <a:t> Coaching as a skill. Advise vs. coach</a:t>
                      </a:r>
                    </a:p>
                    <a:p>
                      <a:pPr>
                        <a:buFont typeface="Arial" pitchFamily="34" charset="0"/>
                        <a:buChar char="•"/>
                      </a:pPr>
                      <a:r>
                        <a:rPr kumimoji="0" lang="en-IN" sz="1100" u="none" strike="noStrike" kern="1200" cap="none" normalizeH="0" baseline="0" dirty="0">
                          <a:ln>
                            <a:noFill/>
                          </a:ln>
                          <a:solidFill>
                            <a:schemeClr val="tx2">
                              <a:lumMod val="75000"/>
                            </a:schemeClr>
                          </a:solidFill>
                          <a:effectLst/>
                          <a:latin typeface="+mn-lt"/>
                          <a:ea typeface="+mn-ea"/>
                          <a:cs typeface="+mn-cs"/>
                        </a:rPr>
                        <a:t> Asking the right questions</a:t>
                      </a:r>
                    </a:p>
                  </a:txBody>
                  <a:tcPr marT="41376" marB="41376">
                    <a:solidFill>
                      <a:schemeClr val="accent1">
                        <a:lumMod val="40000"/>
                        <a:lumOff val="60000"/>
                      </a:schemeClr>
                    </a:solidFill>
                  </a:tcPr>
                </a:tc>
                <a:tc>
                  <a:txBody>
                    <a:bodyPr/>
                    <a:lstStyle/>
                    <a:p>
                      <a:pPr>
                        <a:buFont typeface="Arial" pitchFamily="34" charset="0"/>
                        <a:buNone/>
                      </a:pPr>
                      <a:r>
                        <a:rPr kumimoji="0" lang="en-US" sz="1100" u="none" strike="noStrike" kern="1200" cap="none" normalizeH="0" baseline="0" dirty="0">
                          <a:ln>
                            <a:noFill/>
                          </a:ln>
                          <a:solidFill>
                            <a:schemeClr val="tx2">
                              <a:lumMod val="75000"/>
                            </a:schemeClr>
                          </a:solidFill>
                          <a:effectLst/>
                          <a:latin typeface="+mn-lt"/>
                          <a:ea typeface="+mn-ea"/>
                          <a:cs typeface="+mn-cs"/>
                        </a:rPr>
                        <a:t>Participant exercises. Coaching video</a:t>
                      </a:r>
                    </a:p>
                  </a:txBody>
                  <a:tcPr marT="41376" marB="41376">
                    <a:solidFill>
                      <a:schemeClr val="accent1">
                        <a:lumMod val="40000"/>
                        <a:lumOff val="60000"/>
                      </a:schemeClr>
                    </a:solidFill>
                  </a:tcPr>
                </a:tc>
                <a:tc vMerge="1">
                  <a:txBody>
                    <a:bodyPr/>
                    <a:lstStyle/>
                    <a:p>
                      <a:endParaRPr lang="en-US" dirty="0"/>
                    </a:p>
                  </a:txBody>
                  <a:tcPr>
                    <a:solidFill>
                      <a:schemeClr val="accent1">
                        <a:lumMod val="40000"/>
                        <a:lumOff val="60000"/>
                      </a:schemeClr>
                    </a:solidFill>
                  </a:tcPr>
                </a:tc>
                <a:extLst>
                  <a:ext uri="{0D108BD9-81ED-4DB2-BD59-A6C34878D82A}">
                    <a16:rowId xmlns="" xmlns:a16="http://schemas.microsoft.com/office/drawing/2014/main" val="10003"/>
                  </a:ext>
                </a:extLst>
              </a:tr>
              <a:tr h="570417">
                <a:tc>
                  <a:txBody>
                    <a:bodyPr/>
                    <a:lstStyle/>
                    <a:p>
                      <a:r>
                        <a:rPr kumimoji="0" lang="en-US" sz="1100" u="none" strike="noStrike" kern="1200" cap="none" normalizeH="0" baseline="0" dirty="0">
                          <a:ln>
                            <a:noFill/>
                          </a:ln>
                          <a:solidFill>
                            <a:schemeClr val="tx2">
                              <a:lumMod val="75000"/>
                            </a:schemeClr>
                          </a:solidFill>
                          <a:effectLst/>
                          <a:latin typeface="+mn-lt"/>
                          <a:ea typeface="+mn-ea"/>
                          <a:cs typeface="+mn-cs"/>
                        </a:rPr>
                        <a:t>Guiding</a:t>
                      </a:r>
                    </a:p>
                  </a:txBody>
                  <a:tcPr marT="41376" marB="41376">
                    <a:solidFill>
                      <a:schemeClr val="accent1">
                        <a:lumMod val="20000"/>
                        <a:lumOff val="80000"/>
                      </a:schemeClr>
                    </a:solidFill>
                  </a:tcPr>
                </a:tc>
                <a:tc>
                  <a:txBody>
                    <a:bodyPr/>
                    <a:lstStyle/>
                    <a:p>
                      <a:pPr>
                        <a:buFont typeface="Arial" pitchFamily="34" charset="0"/>
                        <a:buChar char="•"/>
                      </a:pPr>
                      <a:r>
                        <a:rPr kumimoji="0" lang="en-IN" sz="1100" u="none" strike="noStrike" kern="1200" cap="none" normalizeH="0" baseline="0" dirty="0">
                          <a:ln>
                            <a:noFill/>
                          </a:ln>
                          <a:solidFill>
                            <a:schemeClr val="tx2">
                              <a:lumMod val="75000"/>
                            </a:schemeClr>
                          </a:solidFill>
                          <a:effectLst/>
                          <a:latin typeface="+mn-lt"/>
                          <a:ea typeface="+mn-ea"/>
                          <a:cs typeface="+mn-cs"/>
                        </a:rPr>
                        <a:t> The 5 steps of training / developing / guiding </a:t>
                      </a:r>
                      <a:endParaRPr kumimoji="0" lang="en-US" sz="1100" u="none" strike="noStrike" kern="1200" cap="none" normalizeH="0" baseline="0" dirty="0">
                        <a:ln>
                          <a:noFill/>
                        </a:ln>
                        <a:solidFill>
                          <a:schemeClr val="tx2">
                            <a:lumMod val="75000"/>
                          </a:schemeClr>
                        </a:solidFill>
                        <a:effectLst/>
                        <a:latin typeface="+mn-lt"/>
                        <a:ea typeface="+mn-ea"/>
                        <a:cs typeface="+mn-cs"/>
                      </a:endParaRPr>
                    </a:p>
                  </a:txBody>
                  <a:tcPr marT="41376" marB="41376">
                    <a:solidFill>
                      <a:schemeClr val="accent1">
                        <a:lumMod val="20000"/>
                        <a:lumOff val="80000"/>
                      </a:schemeClr>
                    </a:solidFill>
                  </a:tcPr>
                </a:tc>
                <a:tc>
                  <a:txBody>
                    <a:bodyPr/>
                    <a:lstStyle/>
                    <a:p>
                      <a:pPr>
                        <a:buFont typeface="Arial" pitchFamily="34" charset="0"/>
                        <a:buNone/>
                      </a:pPr>
                      <a:r>
                        <a:rPr kumimoji="0" lang="en-US" sz="1100" u="none" strike="noStrike" kern="1200" cap="none" normalizeH="0" baseline="0" dirty="0">
                          <a:ln>
                            <a:noFill/>
                          </a:ln>
                          <a:solidFill>
                            <a:schemeClr val="tx2">
                              <a:lumMod val="75000"/>
                            </a:schemeClr>
                          </a:solidFill>
                          <a:effectLst/>
                          <a:latin typeface="+mn-lt"/>
                          <a:ea typeface="+mn-ea"/>
                          <a:cs typeface="+mn-cs"/>
                        </a:rPr>
                        <a:t>Interactive role play between participants &amp; facilitator</a:t>
                      </a:r>
                    </a:p>
                  </a:txBody>
                  <a:tcPr marT="41376" marB="41376">
                    <a:solidFill>
                      <a:schemeClr val="accent1">
                        <a:lumMod val="20000"/>
                        <a:lumOff val="80000"/>
                      </a:schemeClr>
                    </a:solidFill>
                  </a:tcPr>
                </a:tc>
                <a:tc rowSpan="2">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2">
                              <a:lumMod val="75000"/>
                            </a:schemeClr>
                          </a:solidFill>
                          <a:latin typeface="+mn-lt"/>
                          <a:ea typeface="Times New Roman" pitchFamily="18" charset="0"/>
                          <a:cs typeface="Arial" pitchFamily="34" charset="0"/>
                        </a:rPr>
                        <a:t>Develop &amp; delegate effectively to create time for more strategic operations</a:t>
                      </a:r>
                    </a:p>
                  </a:txBody>
                  <a:tcPr marT="41376" marB="41376">
                    <a:solidFill>
                      <a:schemeClr val="accent1">
                        <a:lumMod val="20000"/>
                        <a:lumOff val="80000"/>
                      </a:schemeClr>
                    </a:solidFill>
                  </a:tcPr>
                </a:tc>
                <a:extLst>
                  <a:ext uri="{0D108BD9-81ED-4DB2-BD59-A6C34878D82A}">
                    <a16:rowId xmlns="" xmlns:a16="http://schemas.microsoft.com/office/drawing/2014/main" val="10004"/>
                  </a:ext>
                </a:extLst>
              </a:tr>
              <a:tr h="443478">
                <a:tc>
                  <a:txBody>
                    <a:bodyPr/>
                    <a:lstStyle/>
                    <a:p>
                      <a:r>
                        <a:rPr kumimoji="0" lang="en-US" sz="1100" u="none" strike="noStrike" kern="1200" cap="none" normalizeH="0" baseline="0" dirty="0">
                          <a:ln>
                            <a:noFill/>
                          </a:ln>
                          <a:solidFill>
                            <a:schemeClr val="tx2">
                              <a:lumMod val="75000"/>
                            </a:schemeClr>
                          </a:solidFill>
                          <a:effectLst/>
                          <a:latin typeface="+mn-lt"/>
                          <a:ea typeface="+mn-ea"/>
                          <a:cs typeface="+mn-cs"/>
                        </a:rPr>
                        <a:t>Delegation</a:t>
                      </a:r>
                    </a:p>
                  </a:txBody>
                  <a:tcPr marT="41376" marB="41376">
                    <a:solidFill>
                      <a:schemeClr val="accent1">
                        <a:lumMod val="40000"/>
                        <a:lumOff val="60000"/>
                      </a:schemeClr>
                    </a:solidFill>
                  </a:tcPr>
                </a:tc>
                <a:tc>
                  <a:txBody>
                    <a:bodyPr/>
                    <a:lstStyle/>
                    <a:p>
                      <a:pPr>
                        <a:buFont typeface="Arial" pitchFamily="34" charset="0"/>
                        <a:buChar char="•"/>
                      </a:pPr>
                      <a:r>
                        <a:rPr kumimoji="0" lang="en-US" sz="1100" u="none" strike="noStrike" kern="1200" cap="none" normalizeH="0" baseline="0" dirty="0">
                          <a:ln>
                            <a:noFill/>
                          </a:ln>
                          <a:solidFill>
                            <a:schemeClr val="tx2">
                              <a:lumMod val="75000"/>
                            </a:schemeClr>
                          </a:solidFill>
                          <a:effectLst/>
                          <a:latin typeface="+mn-lt"/>
                          <a:ea typeface="+mn-ea"/>
                          <a:cs typeface="+mn-cs"/>
                        </a:rPr>
                        <a:t> The time work-out – what would I do with one free hour a day?</a:t>
                      </a:r>
                    </a:p>
                    <a:p>
                      <a:pPr>
                        <a:buFont typeface="Arial" pitchFamily="34" charset="0"/>
                        <a:buChar char="•"/>
                      </a:pPr>
                      <a:r>
                        <a:rPr kumimoji="0" lang="en-US" sz="1100" u="none" strike="noStrike" kern="1200" cap="none" normalizeH="0" baseline="0" dirty="0">
                          <a:ln>
                            <a:noFill/>
                          </a:ln>
                          <a:solidFill>
                            <a:schemeClr val="tx2">
                              <a:lumMod val="75000"/>
                            </a:schemeClr>
                          </a:solidFill>
                          <a:effectLst/>
                          <a:latin typeface="+mn-lt"/>
                          <a:ea typeface="+mn-ea"/>
                          <a:cs typeface="+mn-cs"/>
                        </a:rPr>
                        <a:t> The circles of delegation</a:t>
                      </a:r>
                    </a:p>
                  </a:txBody>
                  <a:tcPr marT="41376" marB="41376">
                    <a:solidFill>
                      <a:schemeClr val="accent1">
                        <a:lumMod val="40000"/>
                        <a:lumOff val="60000"/>
                      </a:schemeClr>
                    </a:solidFill>
                  </a:tcPr>
                </a:tc>
                <a:tc>
                  <a:txBody>
                    <a:bodyPr/>
                    <a:lstStyle/>
                    <a:p>
                      <a:pPr>
                        <a:buFont typeface="Arial" pitchFamily="34" charset="0"/>
                        <a:buNone/>
                      </a:pPr>
                      <a:r>
                        <a:rPr kumimoji="0" lang="en-US" sz="1100" u="none" strike="noStrike" kern="1200" cap="none" normalizeH="0" baseline="0" dirty="0">
                          <a:ln>
                            <a:noFill/>
                          </a:ln>
                          <a:solidFill>
                            <a:schemeClr val="tx2">
                              <a:lumMod val="75000"/>
                            </a:schemeClr>
                          </a:solidFill>
                          <a:effectLst/>
                          <a:latin typeface="+mn-lt"/>
                          <a:ea typeface="+mn-ea"/>
                          <a:cs typeface="+mn-cs"/>
                        </a:rPr>
                        <a:t>Participant exercise</a:t>
                      </a:r>
                    </a:p>
                  </a:txBody>
                  <a:tcPr marT="41376" marB="41376">
                    <a:solidFill>
                      <a:schemeClr val="accent1">
                        <a:lumMod val="40000"/>
                        <a:lumOff val="60000"/>
                      </a:schemeClr>
                    </a:solidFill>
                  </a:tcPr>
                </a:tc>
                <a:tc vMerge="1">
                  <a:txBody>
                    <a:bodyPr/>
                    <a:lstStyle/>
                    <a:p>
                      <a:endParaRPr lang="en-US" dirty="0"/>
                    </a:p>
                  </a:txBody>
                  <a:tcPr>
                    <a:solidFill>
                      <a:schemeClr val="accent1">
                        <a:lumMod val="40000"/>
                        <a:lumOff val="60000"/>
                      </a:schemeClr>
                    </a:solidFill>
                  </a:tcPr>
                </a:tc>
                <a:extLst>
                  <a:ext uri="{0D108BD9-81ED-4DB2-BD59-A6C34878D82A}">
                    <a16:rowId xmlns="" xmlns:a16="http://schemas.microsoft.com/office/drawing/2014/main" val="10005"/>
                  </a:ext>
                </a:extLst>
              </a:tr>
              <a:tr h="6973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VIDI Cards Exercise</a:t>
                      </a:r>
                    </a:p>
                  </a:txBody>
                  <a:tcPr marL="91443" marR="91443" marT="45715" marB="45715">
                    <a:solidFill>
                      <a:srgbClr val="DCE6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100" u="none" strike="noStrike" kern="1200" cap="none" normalizeH="0" baseline="0" dirty="0">
                          <a:ln>
                            <a:noFill/>
                          </a:ln>
                          <a:solidFill>
                            <a:schemeClr val="accent5">
                              <a:lumMod val="50000"/>
                            </a:schemeClr>
                          </a:solidFill>
                          <a:effectLst/>
                          <a:latin typeface="+mn-lt"/>
                          <a:ea typeface="+mn-ea"/>
                          <a:cs typeface="+mn-cs"/>
                        </a:rPr>
                        <a:t> Introducing the VIDI philosophy &amp; the </a:t>
                      </a:r>
                      <a:r>
                        <a:rPr kumimoji="0" lang="en-US" sz="1100" u="none" strike="noStrike" kern="1200" cap="none" normalizeH="0" baseline="0" dirty="0" err="1">
                          <a:ln>
                            <a:noFill/>
                          </a:ln>
                          <a:solidFill>
                            <a:schemeClr val="accent5">
                              <a:lumMod val="50000"/>
                            </a:schemeClr>
                          </a:solidFill>
                          <a:effectLst/>
                          <a:latin typeface="+mn-lt"/>
                          <a:ea typeface="+mn-ea"/>
                          <a:cs typeface="+mn-cs"/>
                        </a:rPr>
                        <a:t>Vidi</a:t>
                      </a:r>
                      <a:r>
                        <a:rPr kumimoji="0" lang="en-US" sz="1100" u="none" strike="noStrike" kern="1200" cap="none" normalizeH="0" baseline="0" dirty="0">
                          <a:ln>
                            <a:noFill/>
                          </a:ln>
                          <a:solidFill>
                            <a:schemeClr val="accent5">
                              <a:lumMod val="50000"/>
                            </a:schemeClr>
                          </a:solidFill>
                          <a:effectLst/>
                          <a:latin typeface="+mn-lt"/>
                          <a:ea typeface="+mn-ea"/>
                          <a:cs typeface="+mn-cs"/>
                        </a:rPr>
                        <a:t> cards. An experiential game to help managers support their people to feel valued, involved, developed and  inspired</a:t>
                      </a:r>
                    </a:p>
                  </a:txBody>
                  <a:tcPr marL="91443" marR="91443" marT="45715" marB="45715">
                    <a:solidFill>
                      <a:srgbClr val="DCE6F2"/>
                    </a:solidFill>
                  </a:tcPr>
                </a:tc>
                <a:tc>
                  <a:txBody>
                    <a:bodyPr/>
                    <a:lstStyle/>
                    <a:p>
                      <a:pPr marL="0" algn="l" defTabSz="914400" rtl="0" eaLnBrk="1" latinLnBrk="0" hangingPunct="1">
                        <a:buFont typeface="Arial" pitchFamily="34" charset="0"/>
                        <a:buNone/>
                      </a:pPr>
                      <a:r>
                        <a:rPr kumimoji="0" lang="en-US" sz="1100" u="none" strike="noStrike" kern="1200" cap="none" normalizeH="0" baseline="0" dirty="0">
                          <a:ln>
                            <a:noFill/>
                          </a:ln>
                          <a:solidFill>
                            <a:schemeClr val="accent5">
                              <a:lumMod val="50000"/>
                            </a:schemeClr>
                          </a:solidFill>
                          <a:effectLst/>
                          <a:latin typeface="+mn-lt"/>
                          <a:ea typeface="+mn-ea"/>
                          <a:cs typeface="+mn-cs"/>
                        </a:rPr>
                        <a:t>Facilitator presentation.</a:t>
                      </a:r>
                    </a:p>
                  </a:txBody>
                  <a:tcPr marL="91443" marR="91443" marT="45715" marB="45715">
                    <a:solidFill>
                      <a:srgbClr val="DCE6F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2">
                              <a:lumMod val="75000"/>
                            </a:schemeClr>
                          </a:solidFill>
                          <a:latin typeface="+mn-lt"/>
                          <a:ea typeface="Times New Roman" pitchFamily="18" charset="0"/>
                          <a:cs typeface="Arial" pitchFamily="34" charset="0"/>
                        </a:rPr>
                        <a:t>Responsible for the growth and development of myself and my people. </a:t>
                      </a:r>
                      <a:endParaRPr kumimoji="0" lang="en-US" sz="1100" u="none" strike="noStrike" kern="1200" cap="none" normalizeH="0" baseline="0" dirty="0">
                        <a:ln>
                          <a:noFill/>
                        </a:ln>
                        <a:solidFill>
                          <a:schemeClr val="tx2">
                            <a:lumMod val="75000"/>
                          </a:schemeClr>
                        </a:solidFill>
                        <a:effectLst/>
                        <a:latin typeface="+mn-lt"/>
                        <a:ea typeface="+mn-ea"/>
                        <a:cs typeface="+mn-cs"/>
                      </a:endParaRPr>
                    </a:p>
                  </a:txBody>
                  <a:tcPr marT="41376" marB="41376">
                    <a:solidFill>
                      <a:srgbClr val="DCE6F2"/>
                    </a:solidFill>
                  </a:tcPr>
                </a:tc>
                <a:extLst>
                  <a:ext uri="{0D108BD9-81ED-4DB2-BD59-A6C34878D82A}">
                    <a16:rowId xmlns="" xmlns:a16="http://schemas.microsoft.com/office/drawing/2014/main" val="10006"/>
                  </a:ext>
                </a:extLst>
              </a:tr>
              <a:tr h="1205112">
                <a:tc>
                  <a:txBody>
                    <a:bodyPr/>
                    <a:lstStyle/>
                    <a:p>
                      <a:r>
                        <a:rPr kumimoji="0" lang="en-US" sz="1100" u="none" strike="noStrike" kern="1200" cap="none" normalizeH="0" baseline="0" dirty="0">
                          <a:ln>
                            <a:noFill/>
                          </a:ln>
                          <a:solidFill>
                            <a:schemeClr val="tx2">
                              <a:lumMod val="75000"/>
                            </a:schemeClr>
                          </a:solidFill>
                          <a:effectLst/>
                        </a:rPr>
                        <a:t>Leading through change - The leader that improvises</a:t>
                      </a:r>
                      <a:endParaRPr kumimoji="0" lang="en-US" sz="1100" u="none" strike="noStrike" kern="1200" cap="none" normalizeH="0" baseline="0" dirty="0">
                        <a:ln>
                          <a:noFill/>
                        </a:ln>
                        <a:solidFill>
                          <a:schemeClr val="tx2">
                            <a:lumMod val="75000"/>
                          </a:schemeClr>
                        </a:solidFill>
                        <a:effectLst/>
                        <a:latin typeface="+mn-lt"/>
                        <a:ea typeface="+mn-ea"/>
                        <a:cs typeface="+mn-cs"/>
                      </a:endParaRPr>
                    </a:p>
                  </a:txBody>
                  <a:tcPr marT="41376" marB="41376">
                    <a:solidFill>
                      <a:schemeClr val="accent1">
                        <a:lumMod val="40000"/>
                        <a:lumOff val="60000"/>
                      </a:schemeClr>
                    </a:solidFill>
                  </a:tcPr>
                </a:tc>
                <a:tc>
                  <a:txBody>
                    <a:bodyPr/>
                    <a:lstStyle/>
                    <a:p>
                      <a:pPr>
                        <a:buFont typeface="Arial" pitchFamily="34" charset="0"/>
                        <a:buChar char="•"/>
                      </a:pPr>
                      <a:r>
                        <a:rPr kumimoji="0" lang="en-IN" sz="1100" u="none" strike="noStrike" kern="1200" cap="none" normalizeH="0" baseline="0" dirty="0">
                          <a:ln>
                            <a:noFill/>
                          </a:ln>
                          <a:solidFill>
                            <a:schemeClr val="tx2">
                              <a:lumMod val="75000"/>
                            </a:schemeClr>
                          </a:solidFill>
                          <a:effectLst/>
                          <a:latin typeface="+mn-lt"/>
                          <a:ea typeface="+mn-ea"/>
                          <a:cs typeface="+mn-cs"/>
                        </a:rPr>
                        <a:t> Using improv theatre to learn the rules of creative collaboration.</a:t>
                      </a:r>
                    </a:p>
                    <a:p>
                      <a:pPr>
                        <a:buFont typeface="Arial" pitchFamily="34" charset="0"/>
                        <a:buChar char="•"/>
                      </a:pPr>
                      <a:r>
                        <a:rPr kumimoji="0" lang="en-IN" sz="1100" u="none" strike="noStrike" kern="1200" cap="none" normalizeH="0" baseline="0" dirty="0">
                          <a:ln>
                            <a:noFill/>
                          </a:ln>
                          <a:solidFill>
                            <a:schemeClr val="tx2">
                              <a:lumMod val="75000"/>
                            </a:schemeClr>
                          </a:solidFill>
                          <a:effectLst/>
                          <a:latin typeface="+mn-lt"/>
                          <a:ea typeface="+mn-ea"/>
                          <a:cs typeface="+mn-cs"/>
                        </a:rPr>
                        <a:t> Taking risks &amp; stretching ourselves</a:t>
                      </a:r>
                    </a:p>
                    <a:p>
                      <a:pPr>
                        <a:buFont typeface="Arial" pitchFamily="34" charset="0"/>
                        <a:buChar char="•"/>
                      </a:pPr>
                      <a:r>
                        <a:rPr kumimoji="0" lang="en-IN" sz="1100" u="none" strike="noStrike" kern="1200" cap="none" normalizeH="0" baseline="0" dirty="0">
                          <a:ln>
                            <a:noFill/>
                          </a:ln>
                          <a:solidFill>
                            <a:schemeClr val="tx2">
                              <a:lumMod val="75000"/>
                            </a:schemeClr>
                          </a:solidFill>
                          <a:effectLst/>
                          <a:latin typeface="+mn-lt"/>
                          <a:ea typeface="+mn-ea"/>
                          <a:cs typeface="+mn-cs"/>
                        </a:rPr>
                        <a:t> Applying accept &amp; build to brainstorming</a:t>
                      </a:r>
                      <a:endParaRPr kumimoji="0" lang="en-US" sz="1100" u="none" strike="noStrike" kern="1200" cap="none" normalizeH="0" baseline="0" dirty="0">
                        <a:ln>
                          <a:noFill/>
                        </a:ln>
                        <a:solidFill>
                          <a:schemeClr val="tx2">
                            <a:lumMod val="75000"/>
                          </a:schemeClr>
                        </a:solidFill>
                        <a:effectLst/>
                        <a:latin typeface="+mn-lt"/>
                        <a:ea typeface="+mn-ea"/>
                        <a:cs typeface="+mn-cs"/>
                      </a:endParaRPr>
                    </a:p>
                  </a:txBody>
                  <a:tcPr marT="41376" marB="41376">
                    <a:solidFill>
                      <a:schemeClr val="accent1">
                        <a:lumMod val="40000"/>
                        <a:lumOff val="60000"/>
                      </a:schemeClr>
                    </a:solidFill>
                  </a:tcPr>
                </a:tc>
                <a:tc>
                  <a:txBody>
                    <a:bodyPr/>
                    <a:lstStyle/>
                    <a:p>
                      <a:pPr>
                        <a:buFont typeface="Arial" pitchFamily="34" charset="0"/>
                        <a:buNone/>
                      </a:pPr>
                      <a:r>
                        <a:rPr kumimoji="0" lang="en-US" sz="1100" u="none" strike="noStrike" kern="1200" cap="none" normalizeH="0" baseline="0" dirty="0">
                          <a:ln>
                            <a:noFill/>
                          </a:ln>
                          <a:solidFill>
                            <a:schemeClr val="tx2">
                              <a:lumMod val="75000"/>
                            </a:schemeClr>
                          </a:solidFill>
                          <a:effectLst/>
                          <a:latin typeface="+mn-lt"/>
                          <a:ea typeface="+mn-ea"/>
                          <a:cs typeface="+mn-cs"/>
                        </a:rPr>
                        <a:t>Improv theatre.</a:t>
                      </a:r>
                    </a:p>
                    <a:p>
                      <a:pPr>
                        <a:buFont typeface="Arial" pitchFamily="34" charset="0"/>
                        <a:buNone/>
                      </a:pPr>
                      <a:r>
                        <a:rPr kumimoji="0" lang="en-US" sz="1100" u="none" strike="noStrike" kern="1200" cap="none" normalizeH="0" baseline="0" dirty="0">
                          <a:ln>
                            <a:noFill/>
                          </a:ln>
                          <a:solidFill>
                            <a:schemeClr val="tx2">
                              <a:lumMod val="75000"/>
                            </a:schemeClr>
                          </a:solidFill>
                          <a:effectLst/>
                          <a:latin typeface="+mn-lt"/>
                          <a:ea typeface="+mn-ea"/>
                          <a:cs typeface="+mn-cs"/>
                        </a:rPr>
                        <a:t>Brainstorming</a:t>
                      </a:r>
                    </a:p>
                  </a:txBody>
                  <a:tcPr marT="41376" marB="41376">
                    <a:solidFill>
                      <a:schemeClr val="accent1">
                        <a:lumMod val="40000"/>
                        <a:lumOff val="6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2">
                              <a:lumMod val="75000"/>
                            </a:schemeClr>
                          </a:solidFill>
                          <a:latin typeface="+mn-lt"/>
                          <a:ea typeface="+mn-ea"/>
                          <a:cs typeface="+mn-cs"/>
                        </a:rPr>
                        <a:t>“I need to constantly innovate, to take myself and SRF to the next level” </a:t>
                      </a:r>
                      <a:r>
                        <a:rPr lang="en-GB" sz="1100" kern="1200" dirty="0">
                          <a:solidFill>
                            <a:schemeClr val="tx2">
                              <a:lumMod val="75000"/>
                            </a:schemeClr>
                          </a:solidFill>
                          <a:latin typeface="+mn-lt"/>
                          <a:ea typeface="Times New Roman" pitchFamily="18" charset="0"/>
                          <a:cs typeface="Arial" pitchFamily="34" charset="0"/>
                        </a:rPr>
                        <a:t>Take risks and experiment.</a:t>
                      </a:r>
                      <a:r>
                        <a:rPr lang="en-GB" sz="1100" kern="1200" baseline="0" dirty="0">
                          <a:solidFill>
                            <a:schemeClr val="tx2">
                              <a:lumMod val="75000"/>
                            </a:schemeClr>
                          </a:solidFill>
                          <a:latin typeface="+mn-lt"/>
                          <a:ea typeface="Times New Roman" pitchFamily="18" charset="0"/>
                          <a:cs typeface="Arial" pitchFamily="34" charset="0"/>
                        </a:rPr>
                        <a:t> </a:t>
                      </a:r>
                      <a:r>
                        <a:rPr lang="en-GB" sz="1100" kern="1200" dirty="0">
                          <a:solidFill>
                            <a:schemeClr val="tx2">
                              <a:lumMod val="75000"/>
                            </a:schemeClr>
                          </a:solidFill>
                          <a:latin typeface="+mn-lt"/>
                          <a:ea typeface="Times New Roman" pitchFamily="18" charset="0"/>
                          <a:cs typeface="Arial" pitchFamily="34" charset="0"/>
                        </a:rPr>
                        <a:t>Collaborate- interact more cross-functionally </a:t>
                      </a:r>
                      <a:endParaRPr kumimoji="0" lang="en-US" sz="1100" u="none" strike="noStrike" kern="1200" cap="none" normalizeH="0" baseline="0" dirty="0">
                        <a:ln>
                          <a:noFill/>
                        </a:ln>
                        <a:solidFill>
                          <a:schemeClr val="tx2">
                            <a:lumMod val="75000"/>
                          </a:schemeClr>
                        </a:solidFill>
                        <a:effectLst/>
                        <a:latin typeface="+mn-lt"/>
                        <a:ea typeface="+mn-ea"/>
                        <a:cs typeface="+mn-cs"/>
                      </a:endParaRPr>
                    </a:p>
                  </a:txBody>
                  <a:tcPr marT="41376" marB="41376">
                    <a:solidFill>
                      <a:schemeClr val="accent1">
                        <a:lumMod val="40000"/>
                        <a:lumOff val="60000"/>
                      </a:schemeClr>
                    </a:solidFill>
                  </a:tcPr>
                </a:tc>
                <a:extLst>
                  <a:ext uri="{0D108BD9-81ED-4DB2-BD59-A6C34878D82A}">
                    <a16:rowId xmlns="" xmlns:a16="http://schemas.microsoft.com/office/drawing/2014/main" val="10007"/>
                  </a:ext>
                </a:extLst>
              </a:tr>
              <a:tr h="570417">
                <a:tc>
                  <a:txBody>
                    <a:bodyPr/>
                    <a:lstStyle/>
                    <a:p>
                      <a:r>
                        <a:rPr kumimoji="0" lang="en-US" sz="1100" u="none" strike="noStrike" kern="1200" cap="none" normalizeH="0" baseline="0" dirty="0">
                          <a:ln>
                            <a:noFill/>
                          </a:ln>
                          <a:solidFill>
                            <a:schemeClr val="tx2">
                              <a:lumMod val="75000"/>
                            </a:schemeClr>
                          </a:solidFill>
                          <a:effectLst/>
                        </a:rPr>
                        <a:t>Push Pull Support</a:t>
                      </a:r>
                      <a:endParaRPr kumimoji="0" lang="en-US" sz="1100" u="none" strike="noStrike" kern="1200" cap="none" normalizeH="0" baseline="0" dirty="0">
                        <a:ln>
                          <a:noFill/>
                        </a:ln>
                        <a:solidFill>
                          <a:schemeClr val="tx2">
                            <a:lumMod val="75000"/>
                          </a:schemeClr>
                        </a:solidFill>
                        <a:effectLst/>
                        <a:latin typeface="+mn-lt"/>
                        <a:ea typeface="+mn-ea"/>
                        <a:cs typeface="+mn-cs"/>
                      </a:endParaRPr>
                    </a:p>
                  </a:txBody>
                  <a:tcPr marT="41376" marB="41376">
                    <a:solidFill>
                      <a:schemeClr val="accent1">
                        <a:lumMod val="20000"/>
                        <a:lumOff val="80000"/>
                      </a:schemeClr>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IN" sz="1100" u="none" strike="noStrike" kern="1200" cap="none" normalizeH="0" baseline="0" dirty="0">
                          <a:ln>
                            <a:noFill/>
                          </a:ln>
                          <a:solidFill>
                            <a:schemeClr val="tx2">
                              <a:lumMod val="75000"/>
                            </a:schemeClr>
                          </a:solidFill>
                          <a:effectLst/>
                        </a:rPr>
                        <a:t>Communicating with Inspiration</a:t>
                      </a:r>
                    </a:p>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IN" sz="1100" u="none" strike="noStrike" kern="1200" cap="none" normalizeH="0" baseline="0" dirty="0">
                          <a:ln>
                            <a:noFill/>
                          </a:ln>
                          <a:solidFill>
                            <a:schemeClr val="tx2">
                              <a:lumMod val="75000"/>
                            </a:schemeClr>
                          </a:solidFill>
                          <a:effectLst/>
                        </a:rPr>
                        <a:t>Practicing inspirational communication • Push Pull Support</a:t>
                      </a:r>
                    </a:p>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IN" sz="1100" u="none" strike="noStrike" kern="1200" cap="none" normalizeH="0" baseline="0" dirty="0">
                          <a:ln>
                            <a:noFill/>
                          </a:ln>
                          <a:solidFill>
                            <a:schemeClr val="tx2">
                              <a:lumMod val="75000"/>
                            </a:schemeClr>
                          </a:solidFill>
                          <a:effectLst/>
                        </a:rPr>
                        <a:t>The Trust Formula</a:t>
                      </a:r>
                    </a:p>
                  </a:txBody>
                  <a:tcPr marT="41376" marB="41376">
                    <a:solidFill>
                      <a:schemeClr val="accent1">
                        <a:lumMod val="20000"/>
                        <a:lumOff val="80000"/>
                      </a:schemeClr>
                    </a:solidFill>
                  </a:tcPr>
                </a:tc>
                <a:tc>
                  <a:txBody>
                    <a:bodyPr/>
                    <a:lstStyle/>
                    <a:p>
                      <a:r>
                        <a:rPr kumimoji="0" lang="en-IN" sz="1100" u="none" strike="noStrike" kern="1200" cap="none" normalizeH="0" baseline="0" dirty="0">
                          <a:ln>
                            <a:noFill/>
                          </a:ln>
                          <a:solidFill>
                            <a:schemeClr val="tx2">
                              <a:lumMod val="75000"/>
                            </a:schemeClr>
                          </a:solidFill>
                          <a:effectLst/>
                        </a:rPr>
                        <a:t>Participant presentations Using objects of Inspiration</a:t>
                      </a:r>
                    </a:p>
                  </a:txBody>
                  <a:tcPr marT="41376" marB="41376">
                    <a:solidFill>
                      <a:schemeClr val="accent1">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2">
                              <a:lumMod val="75000"/>
                            </a:schemeClr>
                          </a:solidFill>
                          <a:latin typeface="+mn-lt"/>
                          <a:ea typeface="Times New Roman" pitchFamily="18" charset="0"/>
                          <a:cs typeface="Arial" pitchFamily="34" charset="0"/>
                        </a:rPr>
                        <a:t>Communicate using facts with people above and below</a:t>
                      </a:r>
                    </a:p>
                  </a:txBody>
                  <a:tcPr marT="41376" marB="41376">
                    <a:solidFill>
                      <a:schemeClr val="accent1">
                        <a:lumMod val="20000"/>
                        <a:lumOff val="80000"/>
                      </a:schemeClr>
                    </a:solidFill>
                  </a:tcPr>
                </a:tc>
                <a:extLst>
                  <a:ext uri="{0D108BD9-81ED-4DB2-BD59-A6C34878D82A}">
                    <a16:rowId xmlns="" xmlns:a16="http://schemas.microsoft.com/office/drawing/2014/main" val="10008"/>
                  </a:ext>
                </a:extLst>
              </a:tr>
              <a:tr h="697356">
                <a:tc>
                  <a:txBody>
                    <a:bodyPr/>
                    <a:lstStyle/>
                    <a:p>
                      <a:r>
                        <a:rPr kumimoji="0" lang="en-US" sz="1100" u="none" strike="noStrike" kern="1200" cap="none" normalizeH="0" baseline="0" dirty="0">
                          <a:ln>
                            <a:noFill/>
                          </a:ln>
                          <a:solidFill>
                            <a:schemeClr val="tx2">
                              <a:lumMod val="75000"/>
                            </a:schemeClr>
                          </a:solidFill>
                          <a:effectLst/>
                          <a:latin typeface="+mn-lt"/>
                          <a:ea typeface="+mn-ea"/>
                          <a:cs typeface="+mn-cs"/>
                        </a:rPr>
                        <a:t>The final scene</a:t>
                      </a:r>
                    </a:p>
                  </a:txBody>
                  <a:tcPr marT="41376" marB="41376">
                    <a:solidFill>
                      <a:schemeClr val="accent1">
                        <a:lumMod val="40000"/>
                        <a:lumOff val="60000"/>
                      </a:schemeClr>
                    </a:solidFill>
                  </a:tcPr>
                </a:tc>
                <a:tc>
                  <a:txBody>
                    <a:bodyPr/>
                    <a:lstStyle/>
                    <a:p>
                      <a:pPr>
                        <a:buFont typeface="Arial" pitchFamily="34" charset="0"/>
                        <a:buChar char="•"/>
                      </a:pPr>
                      <a:r>
                        <a:rPr kumimoji="0" lang="en-IN" sz="1100" u="none" strike="noStrike" kern="1200" cap="none" normalizeH="0" baseline="0" dirty="0">
                          <a:ln>
                            <a:noFill/>
                          </a:ln>
                          <a:solidFill>
                            <a:schemeClr val="tx2">
                              <a:lumMod val="75000"/>
                            </a:schemeClr>
                          </a:solidFill>
                          <a:effectLst/>
                          <a:latin typeface="+mn-lt"/>
                          <a:ea typeface="+mn-ea"/>
                          <a:cs typeface="+mn-cs"/>
                        </a:rPr>
                        <a:t>Each person has 60 minutes to implement as much as they can of their plan. They need to make as much progress as possible in the time allowed. </a:t>
                      </a:r>
                    </a:p>
                    <a:p>
                      <a:pPr>
                        <a:buFont typeface="Arial" pitchFamily="34" charset="0"/>
                        <a:buChar char="•"/>
                      </a:pPr>
                      <a:r>
                        <a:rPr kumimoji="0" lang="en-IN" sz="1100" u="none" strike="noStrike" kern="1200" cap="none" normalizeH="0" baseline="0" dirty="0">
                          <a:ln>
                            <a:noFill/>
                          </a:ln>
                          <a:solidFill>
                            <a:schemeClr val="tx2">
                              <a:lumMod val="75000"/>
                            </a:schemeClr>
                          </a:solidFill>
                          <a:effectLst/>
                          <a:latin typeface="+mn-lt"/>
                          <a:ea typeface="+mn-ea"/>
                          <a:cs typeface="+mn-cs"/>
                        </a:rPr>
                        <a:t> Action planning-finalizing learning goals from the workshop</a:t>
                      </a:r>
                      <a:endParaRPr kumimoji="0" lang="en-US" sz="1100" u="none" strike="noStrike" kern="1200" cap="none" normalizeH="0" baseline="0" dirty="0">
                        <a:ln>
                          <a:noFill/>
                        </a:ln>
                        <a:solidFill>
                          <a:schemeClr val="tx2">
                            <a:lumMod val="75000"/>
                          </a:schemeClr>
                        </a:solidFill>
                        <a:effectLst/>
                        <a:latin typeface="+mn-lt"/>
                        <a:ea typeface="+mn-ea"/>
                        <a:cs typeface="+mn-cs"/>
                      </a:endParaRPr>
                    </a:p>
                  </a:txBody>
                  <a:tcPr marT="41376" marB="41376">
                    <a:solidFill>
                      <a:schemeClr val="accent1">
                        <a:lumMod val="40000"/>
                        <a:lumOff val="60000"/>
                      </a:schemeClr>
                    </a:solidFill>
                  </a:tcPr>
                </a:tc>
                <a:tc>
                  <a:txBody>
                    <a:bodyPr/>
                    <a:lstStyle/>
                    <a:p>
                      <a:pPr>
                        <a:buFont typeface="Arial" pitchFamily="34" charset="0"/>
                        <a:buNone/>
                      </a:pPr>
                      <a:r>
                        <a:rPr kumimoji="0" lang="en-IN" sz="1100" u="none" strike="noStrike" kern="1200" cap="none" normalizeH="0" baseline="0" dirty="0">
                          <a:ln>
                            <a:noFill/>
                          </a:ln>
                          <a:solidFill>
                            <a:schemeClr val="tx2">
                              <a:lumMod val="75000"/>
                            </a:schemeClr>
                          </a:solidFill>
                          <a:effectLst/>
                          <a:latin typeface="+mn-lt"/>
                          <a:ea typeface="+mn-ea"/>
                          <a:cs typeface="+mn-cs"/>
                        </a:rPr>
                        <a:t>Participant led real life implementation. Action planning, goal setting  &amp; follow-up planning</a:t>
                      </a:r>
                      <a:endParaRPr kumimoji="0" lang="en-US" sz="1100" u="none" strike="noStrike" kern="1200" cap="none" normalizeH="0" baseline="0" dirty="0">
                        <a:ln>
                          <a:noFill/>
                        </a:ln>
                        <a:solidFill>
                          <a:schemeClr val="tx2">
                            <a:lumMod val="75000"/>
                          </a:schemeClr>
                        </a:solidFill>
                        <a:effectLst/>
                        <a:latin typeface="+mn-lt"/>
                        <a:ea typeface="+mn-ea"/>
                        <a:cs typeface="+mn-cs"/>
                      </a:endParaRPr>
                    </a:p>
                  </a:txBody>
                  <a:tcPr marT="41376" marB="41376">
                    <a:solidFill>
                      <a:schemeClr val="accent1">
                        <a:lumMod val="40000"/>
                        <a:lumOff val="60000"/>
                      </a:schemeClr>
                    </a:solidFill>
                  </a:tcPr>
                </a:tc>
                <a:tc>
                  <a:txBody>
                    <a:bodyPr/>
                    <a:lstStyle/>
                    <a:p>
                      <a:r>
                        <a:rPr lang="en-GB" sz="1100" dirty="0">
                          <a:solidFill>
                            <a:schemeClr val="tx2">
                              <a:lumMod val="75000"/>
                            </a:schemeClr>
                          </a:solidFill>
                          <a:latin typeface="+mn-lt"/>
                          <a:ea typeface="Times New Roman" pitchFamily="18" charset="0"/>
                          <a:cs typeface="Arial" pitchFamily="34" charset="0"/>
                        </a:rPr>
                        <a:t>Responsible for the growth and development of myself and my people. </a:t>
                      </a:r>
                      <a:endParaRPr kumimoji="0" lang="en-US" sz="1100" u="none" strike="noStrike" kern="1200" cap="none" normalizeH="0" baseline="0" dirty="0">
                        <a:ln>
                          <a:noFill/>
                        </a:ln>
                        <a:solidFill>
                          <a:schemeClr val="tx2">
                            <a:lumMod val="75000"/>
                          </a:schemeClr>
                        </a:solidFill>
                        <a:effectLst/>
                        <a:latin typeface="+mn-lt"/>
                        <a:ea typeface="+mn-ea"/>
                        <a:cs typeface="+mn-cs"/>
                      </a:endParaRPr>
                    </a:p>
                  </a:txBody>
                  <a:tcPr marT="41376" marB="41376">
                    <a:solidFill>
                      <a:schemeClr val="accent1">
                        <a:lumMod val="40000"/>
                        <a:lumOff val="60000"/>
                      </a:schemeClr>
                    </a:solidFill>
                  </a:tcPr>
                </a:tc>
                <a:extLst>
                  <a:ext uri="{0D108BD9-81ED-4DB2-BD59-A6C34878D82A}">
                    <a16:rowId xmlns="" xmlns:a16="http://schemas.microsoft.com/office/drawing/2014/main" val="10009"/>
                  </a:ext>
                </a:extLst>
              </a:tr>
            </a:tbl>
          </a:graphicData>
        </a:graphic>
      </p:graphicFrame>
      <p:sp>
        <p:nvSpPr>
          <p:cNvPr id="9260" name="Rectangle 4"/>
          <p:cNvSpPr>
            <a:spLocks noChangeArrowheads="1"/>
          </p:cNvSpPr>
          <p:nvPr/>
        </p:nvSpPr>
        <p:spPr bwMode="auto">
          <a:xfrm>
            <a:off x="0" y="9525"/>
            <a:ext cx="91440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400" b="1" dirty="0">
                <a:solidFill>
                  <a:srgbClr val="753805"/>
                </a:solidFill>
                <a:latin typeface="Arial" panose="020B0604020202020204" pitchFamily="34" charset="0"/>
              </a:rPr>
              <a:t>Workshop Design: Leading the Way</a:t>
            </a:r>
          </a:p>
        </p:txBody>
      </p:sp>
    </p:spTree>
    <p:extLst>
      <p:ext uri="{BB962C8B-B14F-4D97-AF65-F5344CB8AC3E}">
        <p14:creationId xmlns:p14="http://schemas.microsoft.com/office/powerpoint/2010/main" val="4159338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14313" y="712410"/>
            <a:ext cx="7643812" cy="5295067"/>
          </a:xfrm>
          <a:prstGeom prst="roundRect">
            <a:avLst/>
          </a:prstGeom>
          <a:noFill/>
          <a:ln w="9525">
            <a:noFill/>
            <a:miter lim="800000"/>
            <a:headEnd/>
            <a:tailEnd/>
          </a:ln>
          <a:effectLst/>
        </p:spPr>
        <p:txBody>
          <a:bodyPr bIns="0" anchor="ctr">
            <a:spAutoFit/>
          </a:bodyPr>
          <a:lstStyle/>
          <a:p>
            <a:pPr>
              <a:spcAft>
                <a:spcPts val="200"/>
              </a:spcAft>
              <a:defRPr/>
            </a:pPr>
            <a:r>
              <a:rPr lang="en-GB" sz="1600" b="1" dirty="0">
                <a:solidFill>
                  <a:srgbClr val="00B0F0"/>
                </a:solidFill>
                <a:latin typeface="+mj-lt"/>
              </a:rPr>
              <a:t>Information</a:t>
            </a:r>
          </a:p>
          <a:p>
            <a:pPr>
              <a:spcAft>
                <a:spcPts val="200"/>
              </a:spcAft>
              <a:defRPr/>
            </a:pPr>
            <a:r>
              <a:rPr lang="en-IN" sz="1600" dirty="0">
                <a:solidFill>
                  <a:schemeClr val="accent6">
                    <a:lumMod val="50000"/>
                  </a:schemeClr>
                </a:solidFill>
                <a:latin typeface="+mj-lt"/>
              </a:rPr>
              <a:t>2 days with </a:t>
            </a:r>
            <a:r>
              <a:rPr lang="en-IN" sz="1600" dirty="0" err="1">
                <a:solidFill>
                  <a:schemeClr val="accent6">
                    <a:lumMod val="50000"/>
                  </a:schemeClr>
                </a:solidFill>
                <a:latin typeface="+mj-lt"/>
              </a:rPr>
              <a:t>upto</a:t>
            </a:r>
            <a:r>
              <a:rPr lang="en-IN" sz="1600" dirty="0">
                <a:solidFill>
                  <a:schemeClr val="accent6">
                    <a:lumMod val="50000"/>
                  </a:schemeClr>
                </a:solidFill>
                <a:latin typeface="+mj-lt"/>
              </a:rPr>
              <a:t> 15 participants per </a:t>
            </a:r>
            <a:r>
              <a:rPr lang="en-IN" sz="1600" dirty="0" err="1">
                <a:solidFill>
                  <a:schemeClr val="accent6">
                    <a:lumMod val="50000"/>
                  </a:schemeClr>
                </a:solidFill>
                <a:latin typeface="+mj-lt"/>
              </a:rPr>
              <a:t>MaynardLeigh</a:t>
            </a:r>
            <a:r>
              <a:rPr lang="en-IN" sz="1600" dirty="0">
                <a:solidFill>
                  <a:schemeClr val="accent6">
                    <a:lumMod val="50000"/>
                  </a:schemeClr>
                </a:solidFill>
                <a:latin typeface="+mj-lt"/>
              </a:rPr>
              <a:t> consultant.</a:t>
            </a:r>
            <a:endParaRPr lang="en-US" sz="1600" dirty="0">
              <a:solidFill>
                <a:schemeClr val="accent6">
                  <a:lumMod val="50000"/>
                </a:schemeClr>
              </a:solidFill>
              <a:latin typeface="+mj-lt"/>
            </a:endParaRPr>
          </a:p>
          <a:p>
            <a:pPr>
              <a:spcAft>
                <a:spcPts val="200"/>
              </a:spcAft>
              <a:defRPr/>
            </a:pPr>
            <a:endParaRPr lang="en-GB" sz="800" b="1" dirty="0">
              <a:solidFill>
                <a:schemeClr val="accent6">
                  <a:lumMod val="75000"/>
                </a:schemeClr>
              </a:solidFill>
              <a:latin typeface="+mj-lt"/>
            </a:endParaRPr>
          </a:p>
          <a:p>
            <a:pPr>
              <a:spcAft>
                <a:spcPts val="200"/>
              </a:spcAft>
              <a:defRPr/>
            </a:pPr>
            <a:r>
              <a:rPr lang="en-GB" sz="1600" b="1" dirty="0">
                <a:solidFill>
                  <a:srgbClr val="00B0F0"/>
                </a:solidFill>
                <a:latin typeface="+mj-lt"/>
              </a:rPr>
              <a:t>Style</a:t>
            </a:r>
          </a:p>
          <a:p>
            <a:pPr eaLnBrk="0" hangingPunct="0">
              <a:spcAft>
                <a:spcPts val="200"/>
              </a:spcAft>
              <a:defRPr/>
            </a:pPr>
            <a:r>
              <a:rPr lang="en-GB" sz="1600" dirty="0">
                <a:solidFill>
                  <a:schemeClr val="accent5">
                    <a:lumMod val="50000"/>
                  </a:schemeClr>
                </a:solidFill>
                <a:latin typeface="+mj-lt"/>
                <a:ea typeface="Times New Roman" pitchFamily="18" charset="0"/>
                <a:cs typeface="Arial" pitchFamily="34" charset="0"/>
              </a:rPr>
              <a:t>This will be a totally interactive learning experience. We believe people learn by doing, so there will be many opportunities to express, play, act, debate, explore &amp; experience. </a:t>
            </a:r>
          </a:p>
          <a:p>
            <a:pPr eaLnBrk="0" hangingPunct="0">
              <a:spcAft>
                <a:spcPts val="200"/>
              </a:spcAft>
              <a:defRPr/>
            </a:pPr>
            <a:endParaRPr lang="en-GB" sz="800" dirty="0">
              <a:solidFill>
                <a:schemeClr val="accent5">
                  <a:lumMod val="50000"/>
                </a:schemeClr>
              </a:solidFill>
              <a:latin typeface="+mj-lt"/>
              <a:ea typeface="Times New Roman" pitchFamily="18" charset="0"/>
              <a:cs typeface="Arial" pitchFamily="34" charset="0"/>
            </a:endParaRPr>
          </a:p>
          <a:p>
            <a:pPr eaLnBrk="0" hangingPunct="0">
              <a:spcAft>
                <a:spcPts val="200"/>
              </a:spcAft>
              <a:defRPr/>
            </a:pPr>
            <a:r>
              <a:rPr lang="en-GB" sz="1600" dirty="0">
                <a:solidFill>
                  <a:schemeClr val="accent5">
                    <a:lumMod val="50000"/>
                  </a:schemeClr>
                </a:solidFill>
                <a:latin typeface="+mj-lt"/>
                <a:ea typeface="Times New Roman" pitchFamily="18" charset="0"/>
                <a:cs typeface="Arial" pitchFamily="34" charset="0"/>
              </a:rPr>
              <a:t>We also believe learning should be fun, so the experience is meant to be enjoyable as well as instructive. Most of all, it is intended to be of practical use; thus we will continually relate the learning back to real-live issues in the workplace, and ensure that the skills can be directly applied to the business. </a:t>
            </a:r>
          </a:p>
          <a:p>
            <a:pPr eaLnBrk="0" hangingPunct="0">
              <a:spcAft>
                <a:spcPts val="200"/>
              </a:spcAft>
              <a:defRPr/>
            </a:pPr>
            <a:endParaRPr lang="en-GB" sz="800" dirty="0">
              <a:latin typeface="+mj-lt"/>
              <a:ea typeface="Times New Roman" pitchFamily="18" charset="0"/>
              <a:cs typeface="Arial" pitchFamily="34" charset="0"/>
            </a:endParaRPr>
          </a:p>
          <a:p>
            <a:pPr>
              <a:spcAft>
                <a:spcPts val="200"/>
              </a:spcAft>
              <a:defRPr/>
            </a:pPr>
            <a:r>
              <a:rPr lang="en-GB" sz="1600" b="1" dirty="0">
                <a:solidFill>
                  <a:srgbClr val="00B0F0"/>
                </a:solidFill>
                <a:latin typeface="+mj-lt"/>
              </a:rPr>
              <a:t>Methodology</a:t>
            </a:r>
          </a:p>
          <a:p>
            <a:pPr>
              <a:spcAft>
                <a:spcPts val="200"/>
              </a:spcAft>
              <a:defRPr/>
            </a:pPr>
            <a:r>
              <a:rPr lang="en-GB" sz="1600" dirty="0">
                <a:solidFill>
                  <a:schemeClr val="accent5">
                    <a:lumMod val="50000"/>
                  </a:schemeClr>
                </a:solidFill>
                <a:latin typeface="+mj-lt"/>
              </a:rPr>
              <a:t>Interactive theatrical exercises. Experiential exercises.  Participant led discussions. Practice. Coaching.</a:t>
            </a:r>
            <a:endParaRPr lang="en-GB" sz="1600" dirty="0">
              <a:solidFill>
                <a:schemeClr val="accent5">
                  <a:lumMod val="50000"/>
                </a:schemeClr>
              </a:solidFill>
              <a:latin typeface="+mj-lt"/>
              <a:ea typeface="Times New Roman" pitchFamily="18" charset="0"/>
              <a:cs typeface="Arial" pitchFamily="34" charset="0"/>
            </a:endParaRPr>
          </a:p>
          <a:p>
            <a:pPr>
              <a:spcAft>
                <a:spcPts val="200"/>
              </a:spcAft>
              <a:defRPr/>
            </a:pPr>
            <a:endParaRPr lang="en-GB" sz="800" b="1" dirty="0">
              <a:solidFill>
                <a:schemeClr val="accent6">
                  <a:lumMod val="75000"/>
                </a:schemeClr>
              </a:solidFill>
              <a:latin typeface="+mj-lt"/>
            </a:endParaRPr>
          </a:p>
          <a:p>
            <a:pPr>
              <a:spcAft>
                <a:spcPts val="200"/>
              </a:spcAft>
              <a:defRPr/>
            </a:pPr>
            <a:r>
              <a:rPr lang="en-GB" sz="1600" b="1" dirty="0">
                <a:solidFill>
                  <a:srgbClr val="00B0F0"/>
                </a:solidFill>
                <a:latin typeface="+mj-lt"/>
              </a:rPr>
              <a:t>Supported by</a:t>
            </a:r>
          </a:p>
          <a:p>
            <a:pPr>
              <a:spcAft>
                <a:spcPts val="200"/>
              </a:spcAft>
              <a:defRPr/>
            </a:pPr>
            <a:r>
              <a:rPr lang="en-GB" sz="1600" dirty="0">
                <a:solidFill>
                  <a:schemeClr val="accent5">
                    <a:lumMod val="50000"/>
                  </a:schemeClr>
                </a:solidFill>
                <a:latin typeface="+mj-lt"/>
              </a:rPr>
              <a:t>Handouts &amp; study material designed specifically for the modules being covered in the workshop and our booklet “ACE Teams” on creating STAR performance in Teams</a:t>
            </a:r>
            <a:endParaRPr lang="en-US" sz="1600" dirty="0">
              <a:solidFill>
                <a:schemeClr val="accent5">
                  <a:lumMod val="50000"/>
                </a:schemeClr>
              </a:solidFill>
              <a:latin typeface="+mj-lt"/>
            </a:endParaRPr>
          </a:p>
        </p:txBody>
      </p:sp>
      <p:pic>
        <p:nvPicPr>
          <p:cNvPr id="8199" name="Picture 7" descr="D:\Mydocs in D\1 life strategies\Images\Images transferred to MLA HD\for MLA web,borchure,all about us\5.gi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715272" y="2971800"/>
            <a:ext cx="1365016" cy="1346188"/>
          </a:xfrm>
          <a:prstGeom prst="rect">
            <a:avLst/>
          </a:prstGeom>
          <a:noFill/>
        </p:spPr>
      </p:pic>
      <p:pic>
        <p:nvPicPr>
          <p:cNvPr id="8200" name="Picture 8" descr="D:\Mydocs in D\1 life strategies\Images\Images transferred to MLA HD\for MLA web,borchure,all about us\16.gif"/>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6715140" y="71414"/>
            <a:ext cx="1593617" cy="1571636"/>
          </a:xfrm>
          <a:prstGeom prst="rect">
            <a:avLst/>
          </a:prstGeom>
          <a:noFill/>
        </p:spPr>
      </p:pic>
      <p:pic>
        <p:nvPicPr>
          <p:cNvPr id="8201" name="Picture 9" descr="D:\Mydocs in D\1 life strategies\Images\Images transferred to MLA HD\for MLA web,borchure,all about us\17.gif"/>
          <p:cNvPicPr>
            <a:picLocks noChangeAspect="1" noChangeArrowheads="1"/>
          </p:cNvPicPr>
          <p:nvPr/>
        </p:nvPicPr>
        <p:blipFill>
          <a:blip r:embed="rId5" cstate="print">
            <a:duotone>
              <a:schemeClr val="accent1">
                <a:shade val="45000"/>
                <a:satMod val="135000"/>
              </a:schemeClr>
              <a:prstClr val="white"/>
            </a:duotone>
          </a:blip>
          <a:srcRect/>
          <a:stretch>
            <a:fillRect/>
          </a:stretch>
        </p:blipFill>
        <p:spPr bwMode="auto">
          <a:xfrm>
            <a:off x="7500958" y="1421874"/>
            <a:ext cx="1571604" cy="1549926"/>
          </a:xfrm>
          <a:prstGeom prst="rect">
            <a:avLst/>
          </a:prstGeom>
          <a:noFill/>
        </p:spPr>
      </p:pic>
      <p:sp>
        <p:nvSpPr>
          <p:cNvPr id="10" name="TextBox 9"/>
          <p:cNvSpPr txBox="1"/>
          <p:nvPr/>
        </p:nvSpPr>
        <p:spPr>
          <a:xfrm>
            <a:off x="31333" y="250447"/>
            <a:ext cx="3714750" cy="584775"/>
          </a:xfrm>
          <a:prstGeom prst="rect">
            <a:avLst/>
          </a:prstGeom>
          <a:noFill/>
        </p:spPr>
        <p:txBody>
          <a:bodyPr>
            <a:spAutoFit/>
          </a:bodyPr>
          <a:lstStyle/>
          <a:p>
            <a:pPr fontAlgn="auto">
              <a:spcBef>
                <a:spcPts val="0"/>
              </a:spcBef>
              <a:spcAft>
                <a:spcPts val="0"/>
              </a:spcAft>
              <a:defRPr/>
            </a:pPr>
            <a:r>
              <a:rPr lang="en-GB" sz="3200" b="1" dirty="0">
                <a:solidFill>
                  <a:schemeClr val="tx2">
                    <a:lumMod val="75000"/>
                  </a:schemeClr>
                </a:solidFill>
                <a:latin typeface="+mj-lt"/>
              </a:rPr>
              <a:t>Delivery</a:t>
            </a:r>
            <a:endParaRPr lang="en-US" sz="3200" b="1" dirty="0">
              <a:solidFill>
                <a:schemeClr val="tx2">
                  <a:lumMod val="75000"/>
                </a:schemeClr>
              </a:solidFill>
              <a:latin typeface="+mj-lt"/>
            </a:endParaRPr>
          </a:p>
        </p:txBody>
      </p:sp>
    </p:spTree>
    <p:extLst>
      <p:ext uri="{BB962C8B-B14F-4D97-AF65-F5344CB8AC3E}">
        <p14:creationId xmlns:p14="http://schemas.microsoft.com/office/powerpoint/2010/main" val="11393650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102724" cy="543593"/>
          </a:xfrm>
        </p:spPr>
        <p:txBody>
          <a:bodyPr>
            <a:normAutofit fontScale="90000"/>
          </a:bodyPr>
          <a:lstStyle/>
          <a:p>
            <a:r>
              <a:rPr lang="en-US" b="1" dirty="0"/>
              <a:t>Timelines ( </a:t>
            </a:r>
            <a:r>
              <a:rPr lang="en-US" sz="3100" b="1" dirty="0"/>
              <a:t>L1-L2 &amp; L3-L5 </a:t>
            </a:r>
            <a:r>
              <a:rPr lang="en-US" b="1" dirty="0"/>
              <a:t>)</a:t>
            </a:r>
          </a:p>
        </p:txBody>
      </p:sp>
      <p:sp>
        <p:nvSpPr>
          <p:cNvPr id="4" name="Slide Number Placeholder 3"/>
          <p:cNvSpPr>
            <a:spLocks noGrp="1"/>
          </p:cNvSpPr>
          <p:nvPr>
            <p:ph type="sldNum" sz="quarter" idx="12"/>
          </p:nvPr>
        </p:nvSpPr>
        <p:spPr>
          <a:xfrm>
            <a:off x="6588224" y="6576588"/>
            <a:ext cx="2057400" cy="365125"/>
          </a:xfrm>
        </p:spPr>
        <p:txBody>
          <a:bodyPr/>
          <a:lstStyle/>
          <a:p>
            <a:fld id="{F12C5521-BFAC-482B-9BAB-49BFDE52E5E8}" type="slidenum">
              <a:rPr lang="en-IN" smtClean="0"/>
              <a:pPr/>
              <a:t>38</a:t>
            </a:fld>
            <a:endParaRPr lang="en-IN"/>
          </a:p>
        </p:txBody>
      </p:sp>
      <p:sp>
        <p:nvSpPr>
          <p:cNvPr id="7" name="Rectangle 1"/>
          <p:cNvSpPr>
            <a:spLocks noChangeArrowheads="1"/>
          </p:cNvSpPr>
          <p:nvPr/>
        </p:nvSpPr>
        <p:spPr bwMode="auto">
          <a:xfrm>
            <a:off x="-1854424" y="-3382945"/>
            <a:ext cx="1078240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1F497D"/>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16536814"/>
              </p:ext>
            </p:extLst>
          </p:nvPr>
        </p:nvGraphicFramePr>
        <p:xfrm>
          <a:off x="251520" y="876250"/>
          <a:ext cx="8784976" cy="5700345"/>
        </p:xfrm>
        <a:graphic>
          <a:graphicData uri="http://schemas.openxmlformats.org/drawingml/2006/table">
            <a:tbl>
              <a:tblPr firstRow="1" firstCol="1" bandRow="1"/>
              <a:tblGrid>
                <a:gridCol w="2401446">
                  <a:extLst>
                    <a:ext uri="{9D8B030D-6E8A-4147-A177-3AD203B41FA5}">
                      <a16:colId xmlns="" xmlns:a16="http://schemas.microsoft.com/office/drawing/2014/main" val="20000"/>
                    </a:ext>
                  </a:extLst>
                </a:gridCol>
                <a:gridCol w="2639114">
                  <a:extLst>
                    <a:ext uri="{9D8B030D-6E8A-4147-A177-3AD203B41FA5}">
                      <a16:colId xmlns="" xmlns:a16="http://schemas.microsoft.com/office/drawing/2014/main" val="20001"/>
                    </a:ext>
                  </a:extLst>
                </a:gridCol>
                <a:gridCol w="2808312">
                  <a:extLst>
                    <a:ext uri="{9D8B030D-6E8A-4147-A177-3AD203B41FA5}">
                      <a16:colId xmlns="" xmlns:a16="http://schemas.microsoft.com/office/drawing/2014/main" val="20002"/>
                    </a:ext>
                  </a:extLst>
                </a:gridCol>
                <a:gridCol w="936104">
                  <a:extLst>
                    <a:ext uri="{9D8B030D-6E8A-4147-A177-3AD203B41FA5}">
                      <a16:colId xmlns="" xmlns:a16="http://schemas.microsoft.com/office/drawing/2014/main" val="20003"/>
                    </a:ext>
                  </a:extLst>
                </a:gridCol>
              </a:tblGrid>
              <a:tr h="271445">
                <a:tc>
                  <a:txBody>
                    <a:bodyPr/>
                    <a:lstStyle/>
                    <a:p>
                      <a:pPr algn="l" fontAlgn="ctr"/>
                      <a:r>
                        <a:rPr lang="en-US" sz="1100" b="1" i="0" u="none" strike="noStrike" dirty="0">
                          <a:solidFill>
                            <a:srgbClr val="000000"/>
                          </a:solidFill>
                          <a:effectLst/>
                          <a:latin typeface="Calibri" panose="020F0502020204030204" pitchFamily="34" charset="0"/>
                        </a:rPr>
                        <a:t>Dates</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ctr"/>
                      <a:r>
                        <a:rPr lang="en-US" sz="1100" b="1" i="0" u="none" strike="noStrike">
                          <a:solidFill>
                            <a:srgbClr val="000000"/>
                          </a:solidFill>
                          <a:effectLst/>
                          <a:latin typeface="Calibri" panose="020F0502020204030204" pitchFamily="34" charset="0"/>
                        </a:rPr>
                        <a:t>Details (L3-L5)</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ctr"/>
                      <a:r>
                        <a:rPr lang="en-US" sz="1100" b="1" i="0" u="none" strike="noStrike" dirty="0">
                          <a:solidFill>
                            <a:srgbClr val="000000"/>
                          </a:solidFill>
                          <a:effectLst/>
                          <a:latin typeface="Calibri" panose="020F0502020204030204" pitchFamily="34" charset="0"/>
                        </a:rPr>
                        <a:t>Status</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188" marR="3188" marT="3188"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0000"/>
                  </a:ext>
                </a:extLst>
              </a:tr>
              <a:tr h="271445">
                <a:tc>
                  <a:txBody>
                    <a:bodyPr/>
                    <a:lstStyle/>
                    <a:p>
                      <a:pPr algn="l" fontAlgn="ctr"/>
                      <a:r>
                        <a:rPr lang="en-US" sz="1100" b="0" i="0" u="none" strike="noStrike">
                          <a:solidFill>
                            <a:srgbClr val="000000"/>
                          </a:solidFill>
                          <a:effectLst/>
                          <a:latin typeface="Calibri" panose="020F0502020204030204" pitchFamily="34" charset="0"/>
                        </a:rPr>
                        <a:t>1</a:t>
                      </a:r>
                      <a:r>
                        <a:rPr lang="en-US" sz="1100" b="0" i="0" u="none" strike="noStrike" baseline="30000">
                          <a:solidFill>
                            <a:srgbClr val="000000"/>
                          </a:solidFill>
                          <a:effectLst/>
                          <a:latin typeface="Calibri" panose="020F0502020204030204" pitchFamily="34" charset="0"/>
                        </a:rPr>
                        <a:t>st</a:t>
                      </a:r>
                      <a:r>
                        <a:rPr lang="en-US" sz="1100" b="0" i="0" u="none" strike="noStrike">
                          <a:solidFill>
                            <a:srgbClr val="000000"/>
                          </a:solidFill>
                          <a:effectLst/>
                          <a:latin typeface="Calibri" panose="020F0502020204030204" pitchFamily="34" charset="0"/>
                        </a:rPr>
                        <a:t> &amp; 2</a:t>
                      </a:r>
                      <a:r>
                        <a:rPr lang="en-US" sz="1100" b="0" i="0" u="none" strike="noStrike" baseline="30000">
                          <a:solidFill>
                            <a:srgbClr val="000000"/>
                          </a:solidFill>
                          <a:effectLst/>
                          <a:latin typeface="Calibri" panose="020F0502020204030204" pitchFamily="34" charset="0"/>
                        </a:rPr>
                        <a:t>nd</a:t>
                      </a:r>
                      <a:r>
                        <a:rPr lang="en-US" sz="1100" b="0" i="0" u="none" strike="noStrike">
                          <a:solidFill>
                            <a:srgbClr val="000000"/>
                          </a:solidFill>
                          <a:effectLst/>
                          <a:latin typeface="Calibri" panose="020F0502020204030204" pitchFamily="34" charset="0"/>
                        </a:rPr>
                        <a:t> Dec</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Vital Leader workshop</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Completed</a:t>
                      </a:r>
                    </a:p>
                  </a:txBody>
                  <a:tcPr marL="3188" marR="3188" marT="318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3188" marR="3188" marT="3188"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0001"/>
                  </a:ext>
                </a:extLst>
              </a:tr>
              <a:tr h="271445">
                <a:tc>
                  <a:txBody>
                    <a:bodyPr/>
                    <a:lstStyle/>
                    <a:p>
                      <a:pPr algn="l" fontAlgn="ctr"/>
                      <a:r>
                        <a:rPr lang="en-US" sz="1100" b="0" i="0" u="none" strike="noStrike">
                          <a:solidFill>
                            <a:srgbClr val="000000"/>
                          </a:solidFill>
                          <a:effectLst/>
                          <a:latin typeface="Calibri" panose="020F0502020204030204" pitchFamily="34" charset="0"/>
                        </a:rPr>
                        <a:t>10</a:t>
                      </a:r>
                      <a:r>
                        <a:rPr lang="en-US" sz="1100" b="0" i="0" u="none" strike="noStrike" baseline="30000">
                          <a:solidFill>
                            <a:srgbClr val="000000"/>
                          </a:solidFill>
                          <a:effectLst/>
                          <a:latin typeface="Calibri" panose="020F0502020204030204" pitchFamily="34" charset="0"/>
                        </a:rPr>
                        <a:t>th</a:t>
                      </a:r>
                      <a:r>
                        <a:rPr lang="en-US" sz="1100" b="0" i="0" u="none" strike="noStrike">
                          <a:solidFill>
                            <a:srgbClr val="000000"/>
                          </a:solidFill>
                          <a:effectLst/>
                          <a:latin typeface="Calibri" panose="020F0502020204030204" pitchFamily="34" charset="0"/>
                        </a:rPr>
                        <a:t> &amp; 11</a:t>
                      </a:r>
                      <a:r>
                        <a:rPr lang="en-US" sz="1100" b="0" i="0" u="none" strike="noStrike" baseline="30000">
                          <a:solidFill>
                            <a:srgbClr val="000000"/>
                          </a:solidFill>
                          <a:effectLst/>
                          <a:latin typeface="Calibri" panose="020F0502020204030204" pitchFamily="34" charset="0"/>
                        </a:rPr>
                        <a:t>th</a:t>
                      </a:r>
                      <a:r>
                        <a:rPr lang="en-US" sz="1100" b="0" i="0" u="none" strike="noStrike">
                          <a:solidFill>
                            <a:srgbClr val="000000"/>
                          </a:solidFill>
                          <a:effectLst/>
                          <a:latin typeface="Calibri" panose="020F0502020204030204" pitchFamily="34" charset="0"/>
                        </a:rPr>
                        <a:t> Jan</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One on One Coaching Session</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Completed</a:t>
                      </a:r>
                    </a:p>
                  </a:txBody>
                  <a:tcPr marL="3188" marR="3188" marT="318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188" marR="3188" marT="3188"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0002"/>
                  </a:ext>
                </a:extLst>
              </a:tr>
              <a:tr h="271445">
                <a:tc>
                  <a:txBody>
                    <a:bodyPr/>
                    <a:lstStyle/>
                    <a:p>
                      <a:pPr marL="0" marR="0" indent="0" algn="l" defTabSz="6858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16</a:t>
                      </a:r>
                      <a:r>
                        <a:rPr lang="en-US" sz="1100" b="0" i="0" u="none" strike="noStrike" baseline="30000" dirty="0" smtClean="0">
                          <a:solidFill>
                            <a:srgbClr val="000000"/>
                          </a:solidFill>
                          <a:effectLst/>
                          <a:latin typeface="Calibri" panose="020F0502020204030204" pitchFamily="34" charset="0"/>
                        </a:rPr>
                        <a:t>th</a:t>
                      </a:r>
                      <a:r>
                        <a:rPr lang="en-US" sz="1100" b="0" i="0" u="none" strike="noStrike" baseline="0" dirty="0" smtClean="0">
                          <a:solidFill>
                            <a:srgbClr val="000000"/>
                          </a:solidFill>
                          <a:effectLst/>
                          <a:latin typeface="Calibri" panose="020F0502020204030204" pitchFamily="34" charset="0"/>
                        </a:rPr>
                        <a:t> &amp; 17</a:t>
                      </a:r>
                      <a:r>
                        <a:rPr lang="en-US" sz="1100" b="0" i="0" u="none" strike="noStrike" baseline="30000" dirty="0" smtClean="0">
                          <a:solidFill>
                            <a:srgbClr val="000000"/>
                          </a:solidFill>
                          <a:effectLst/>
                          <a:latin typeface="Calibri" panose="020F0502020204030204" pitchFamily="34" charset="0"/>
                        </a:rPr>
                        <a:t>th</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 March</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Ace Team Workshop</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Confirmed </a:t>
                      </a:r>
                      <a:endParaRPr lang="en-US" sz="1100" b="0" i="0" u="none" strike="noStrike" dirty="0">
                        <a:solidFill>
                          <a:srgbClr val="000000"/>
                        </a:solidFill>
                        <a:effectLst/>
                        <a:latin typeface="Calibri" panose="020F0502020204030204" pitchFamily="34" charset="0"/>
                      </a:endParaRPr>
                    </a:p>
                  </a:txBody>
                  <a:tcPr marL="3188" marR="3188" marT="318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188" marR="3188" marT="3188"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0003"/>
                  </a:ext>
                </a:extLst>
              </a:tr>
              <a:tr h="271445">
                <a:tc>
                  <a:txBody>
                    <a:bodyPr/>
                    <a:lstStyle/>
                    <a:p>
                      <a:pPr algn="l" fontAlgn="ctr"/>
                      <a:r>
                        <a:rPr lang="en-US" sz="1100" b="0" i="0" u="none" strike="noStrike" dirty="0" smtClean="0">
                          <a:solidFill>
                            <a:srgbClr val="000000"/>
                          </a:solidFill>
                          <a:effectLst/>
                          <a:latin typeface="Calibri" panose="020F0502020204030204" pitchFamily="34" charset="0"/>
                        </a:rPr>
                        <a:t>TBD</a:t>
                      </a:r>
                      <a:endParaRPr lang="en-US" sz="1100" b="0" i="0" u="none" strike="noStrike" dirty="0">
                        <a:solidFill>
                          <a:srgbClr val="000000"/>
                        </a:solidFill>
                        <a:effectLst/>
                        <a:latin typeface="Calibri" panose="020F0502020204030204" pitchFamily="34" charset="0"/>
                      </a:endParaRP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Individual Coaching Calls</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to be confirmed by SRF</a:t>
                      </a:r>
                    </a:p>
                  </a:txBody>
                  <a:tcPr marL="3188" marR="3188" marT="318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3188" marR="3188" marT="3188"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0004"/>
                  </a:ext>
                </a:extLst>
              </a:tr>
              <a:tr h="271445">
                <a:tc>
                  <a:txBody>
                    <a:bodyPr/>
                    <a:lstStyle/>
                    <a:p>
                      <a:pPr algn="l" fontAlgn="ctr"/>
                      <a:r>
                        <a:rPr lang="en-US" sz="1100" b="0" i="0" u="none" strike="noStrike" dirty="0" smtClean="0">
                          <a:solidFill>
                            <a:srgbClr val="000000"/>
                          </a:solidFill>
                          <a:effectLst/>
                          <a:latin typeface="Calibri" panose="020F0502020204030204" pitchFamily="34" charset="0"/>
                        </a:rPr>
                        <a:t>TBD</a:t>
                      </a:r>
                      <a:endParaRPr lang="en-US" sz="1100" b="0" i="0" u="none" strike="noStrike" dirty="0">
                        <a:solidFill>
                          <a:srgbClr val="000000"/>
                        </a:solidFill>
                        <a:effectLst/>
                        <a:latin typeface="Calibri" panose="020F0502020204030204" pitchFamily="34" charset="0"/>
                      </a:endParaRP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Wrap up &amp; Share</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to be confirmed by SRF</a:t>
                      </a:r>
                    </a:p>
                  </a:txBody>
                  <a:tcPr marL="3188" marR="3188" marT="318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3188" marR="3188" marT="3188"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0005"/>
                  </a:ext>
                </a:extLst>
              </a:tr>
              <a:tr h="271445">
                <a:tc>
                  <a:txBody>
                    <a:bodyPr/>
                    <a:lstStyle/>
                    <a:p>
                      <a:pPr algn="l" fontAlgn="ctr"/>
                      <a:endParaRPr lang="en-US" sz="1100" b="0" i="0" u="none" strike="noStrike">
                        <a:solidFill>
                          <a:srgbClr val="1F497D"/>
                        </a:solidFill>
                        <a:effectLst/>
                        <a:latin typeface="Calibri" panose="020F0502020204030204" pitchFamily="34" charset="0"/>
                      </a:endParaRPr>
                    </a:p>
                  </a:txBody>
                  <a:tcPr marL="3188" marR="3188" marT="3188"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3188" marR="3188" marT="318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3188" marR="3188" marT="318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3188" marR="3188" marT="3188"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71445">
                <a:tc>
                  <a:txBody>
                    <a:bodyPr/>
                    <a:lstStyle/>
                    <a:p>
                      <a:pPr algn="l" fontAlgn="ctr"/>
                      <a:r>
                        <a:rPr lang="en-US" sz="1100" b="1" i="0" u="none" strike="noStrike">
                          <a:solidFill>
                            <a:srgbClr val="FFFFFF"/>
                          </a:solidFill>
                          <a:effectLst/>
                          <a:latin typeface="Calibri" panose="020F0502020204030204" pitchFamily="34" charset="0"/>
                        </a:rPr>
                        <a:t>Dates</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l" fontAlgn="ctr"/>
                      <a:r>
                        <a:rPr lang="en-US" sz="1100" b="1" i="0" u="none" strike="noStrike">
                          <a:solidFill>
                            <a:srgbClr val="FFFFFF"/>
                          </a:solidFill>
                          <a:effectLst/>
                          <a:latin typeface="Calibri" panose="020F0502020204030204" pitchFamily="34" charset="0"/>
                        </a:rPr>
                        <a:t>Details ( L1 –L2)</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l" fontAlgn="ctr"/>
                      <a:r>
                        <a:rPr lang="en-US" sz="1100" b="1" i="0" u="none" strike="noStrike">
                          <a:solidFill>
                            <a:srgbClr val="FFFFFF"/>
                          </a:solidFill>
                          <a:effectLst/>
                          <a:latin typeface="Calibri" panose="020F0502020204030204" pitchFamily="34" charset="0"/>
                        </a:rPr>
                        <a:t>Status</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rowSpan="4">
                  <a:txBody>
                    <a:bodyPr/>
                    <a:lstStyle/>
                    <a:p>
                      <a:pPr algn="ctr" fontAlgn="ctr"/>
                      <a:r>
                        <a:rPr lang="en-US" sz="1100" b="1" i="0" u="none" strike="noStrike">
                          <a:solidFill>
                            <a:srgbClr val="000000"/>
                          </a:solidFill>
                          <a:effectLst/>
                          <a:latin typeface="Calibri" panose="020F0502020204030204" pitchFamily="34" charset="0"/>
                        </a:rPr>
                        <a:t>Batch 1</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71445">
                <a:tc>
                  <a:txBody>
                    <a:bodyPr/>
                    <a:lstStyle/>
                    <a:p>
                      <a:pPr algn="l" fontAlgn="ctr"/>
                      <a:r>
                        <a:rPr lang="en-US" sz="1100" b="0" i="0" u="none" strike="noStrike">
                          <a:solidFill>
                            <a:srgbClr val="000000"/>
                          </a:solidFill>
                          <a:effectLst/>
                          <a:latin typeface="Calibri" panose="020F0502020204030204" pitchFamily="34" charset="0"/>
                        </a:rPr>
                        <a:t>15</a:t>
                      </a:r>
                      <a:r>
                        <a:rPr lang="en-US" sz="1100" b="0" i="0" u="none" strike="noStrike" baseline="30000">
                          <a:solidFill>
                            <a:srgbClr val="000000"/>
                          </a:solidFill>
                          <a:effectLst/>
                          <a:latin typeface="Calibri" panose="020F0502020204030204" pitchFamily="34" charset="0"/>
                        </a:rPr>
                        <a:t>th</a:t>
                      </a:r>
                      <a:r>
                        <a:rPr lang="en-US" sz="1100" b="0" i="0" u="none" strike="noStrike">
                          <a:solidFill>
                            <a:srgbClr val="000000"/>
                          </a:solidFill>
                          <a:effectLst/>
                          <a:latin typeface="Calibri" panose="020F0502020204030204" pitchFamily="34" charset="0"/>
                        </a:rPr>
                        <a:t> &amp; 16</a:t>
                      </a:r>
                      <a:r>
                        <a:rPr lang="en-US" sz="1100" b="0" i="0" u="none" strike="noStrike" baseline="30000">
                          <a:solidFill>
                            <a:srgbClr val="000000"/>
                          </a:solidFill>
                          <a:effectLst/>
                          <a:latin typeface="Calibri" panose="020F0502020204030204" pitchFamily="34" charset="0"/>
                        </a:rPr>
                        <a:t>th</a:t>
                      </a:r>
                      <a:r>
                        <a:rPr lang="en-US" sz="1100" b="0" i="0" u="none" strike="noStrike">
                          <a:solidFill>
                            <a:srgbClr val="000000"/>
                          </a:solidFill>
                          <a:effectLst/>
                          <a:latin typeface="Calibri" panose="020F0502020204030204" pitchFamily="34" charset="0"/>
                        </a:rPr>
                        <a:t> Dec</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Leading The Way</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Done</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 xmlns:a16="http://schemas.microsoft.com/office/drawing/2014/main" val="10008"/>
                  </a:ext>
                </a:extLst>
              </a:tr>
              <a:tr h="271445">
                <a:tc>
                  <a:txBody>
                    <a:bodyPr/>
                    <a:lstStyle/>
                    <a:p>
                      <a:pPr algn="l" fontAlgn="ctr"/>
                      <a:r>
                        <a:rPr lang="en-US" sz="1100" b="0" i="0" u="none" strike="noStrike" dirty="0">
                          <a:solidFill>
                            <a:srgbClr val="000000"/>
                          </a:solidFill>
                          <a:effectLst/>
                          <a:latin typeface="Calibri" panose="020F0502020204030204" pitchFamily="34" charset="0"/>
                        </a:rPr>
                        <a:t>15th &amp; 16th  </a:t>
                      </a:r>
                      <a:r>
                        <a:rPr lang="en-US" sz="1100" b="0" i="0" u="none" strike="noStrike" dirty="0" smtClean="0">
                          <a:solidFill>
                            <a:srgbClr val="000000"/>
                          </a:solidFill>
                          <a:effectLst/>
                          <a:latin typeface="Calibri" panose="020F0502020204030204" pitchFamily="34" charset="0"/>
                        </a:rPr>
                        <a:t>March</a:t>
                      </a:r>
                      <a:endParaRPr lang="en-US" sz="1100" b="0" i="0" u="none" strike="noStrike" dirty="0">
                        <a:solidFill>
                          <a:srgbClr val="000000"/>
                        </a:solidFill>
                        <a:effectLst/>
                        <a:latin typeface="Calibri" panose="020F0502020204030204" pitchFamily="34" charset="0"/>
                      </a:endParaRP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Ace Team Workshop( combined with L3- L5)</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000000"/>
                          </a:solidFill>
                          <a:effectLst/>
                          <a:latin typeface="Calibri" panose="020F0502020204030204" pitchFamily="34" charset="0"/>
                        </a:rPr>
                        <a:t>Confirmed</a:t>
                      </a:r>
                      <a:endParaRPr lang="en-US" sz="1100" b="0" i="0" u="none" strike="noStrike" dirty="0">
                        <a:solidFill>
                          <a:srgbClr val="000000"/>
                        </a:solidFill>
                        <a:effectLst/>
                        <a:latin typeface="Calibri" panose="020F0502020204030204" pitchFamily="34" charset="0"/>
                      </a:endParaRP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 xmlns:a16="http://schemas.microsoft.com/office/drawing/2014/main" val="10009"/>
                  </a:ext>
                </a:extLst>
              </a:tr>
              <a:tr h="271445">
                <a:tc>
                  <a:txBody>
                    <a:bodyPr/>
                    <a:lstStyle/>
                    <a:p>
                      <a:pPr algn="l" fontAlgn="ctr"/>
                      <a:r>
                        <a:rPr lang="en-US" sz="1100" b="0" i="0" u="none" strike="noStrike" dirty="0" smtClean="0">
                          <a:solidFill>
                            <a:srgbClr val="000000"/>
                          </a:solidFill>
                          <a:effectLst/>
                          <a:latin typeface="Calibri" panose="020F0502020204030204" pitchFamily="34" charset="0"/>
                        </a:rPr>
                        <a:t>TBD</a:t>
                      </a:r>
                      <a:endParaRPr lang="en-US" sz="1100" b="0" i="0" u="none" strike="noStrike" dirty="0">
                        <a:solidFill>
                          <a:srgbClr val="000000"/>
                        </a:solidFill>
                        <a:effectLst/>
                        <a:latin typeface="Calibri" panose="020F0502020204030204" pitchFamily="34" charset="0"/>
                      </a:endParaRP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Wrap up &amp; Share( combined with L3- L5)</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to be confirmed by SRF</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 xmlns:a16="http://schemas.microsoft.com/office/drawing/2014/main" val="10010"/>
                  </a:ext>
                </a:extLst>
              </a:tr>
              <a:tr h="271445">
                <a:tc>
                  <a:txBody>
                    <a:bodyPr/>
                    <a:lstStyle/>
                    <a:p>
                      <a:pPr algn="l" fontAlgn="b"/>
                      <a:endParaRPr lang="en-US" sz="1100" b="0" i="0" u="none" strike="noStrike" dirty="0">
                        <a:solidFill>
                          <a:srgbClr val="000000"/>
                        </a:solidFill>
                        <a:effectLst/>
                        <a:latin typeface="Calibri" panose="020F0502020204030204" pitchFamily="34" charset="0"/>
                      </a:endParaRPr>
                    </a:p>
                  </a:txBody>
                  <a:tcPr marL="3188" marR="3188" marT="318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3188" marR="3188" marT="318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3188" marR="3188" marT="318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3188" marR="3188" marT="318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71445">
                <a:tc>
                  <a:txBody>
                    <a:bodyPr/>
                    <a:lstStyle/>
                    <a:p>
                      <a:pPr algn="l" fontAlgn="ctr"/>
                      <a:r>
                        <a:rPr lang="en-US" sz="1100" b="1" i="0" u="none" strike="noStrike">
                          <a:solidFill>
                            <a:srgbClr val="FFFFFF"/>
                          </a:solidFill>
                          <a:effectLst/>
                          <a:latin typeface="Calibri" panose="020F0502020204030204" pitchFamily="34" charset="0"/>
                        </a:rPr>
                        <a:t>Dates</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l" fontAlgn="ctr"/>
                      <a:r>
                        <a:rPr lang="en-US" sz="1100" b="1" i="0" u="none" strike="noStrike">
                          <a:solidFill>
                            <a:srgbClr val="FFFFFF"/>
                          </a:solidFill>
                          <a:effectLst/>
                          <a:latin typeface="Calibri" panose="020F0502020204030204" pitchFamily="34" charset="0"/>
                        </a:rPr>
                        <a:t>Details ( L1 –L2)</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l" fontAlgn="ctr"/>
                      <a:r>
                        <a:rPr lang="en-US" sz="1100" b="1" i="0" u="none" strike="noStrike">
                          <a:solidFill>
                            <a:srgbClr val="FFFFFF"/>
                          </a:solidFill>
                          <a:effectLst/>
                          <a:latin typeface="Calibri" panose="020F0502020204030204" pitchFamily="34" charset="0"/>
                        </a:rPr>
                        <a:t>Status</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rowSpan="4">
                  <a:txBody>
                    <a:bodyPr/>
                    <a:lstStyle/>
                    <a:p>
                      <a:pPr algn="ctr" fontAlgn="ctr"/>
                      <a:r>
                        <a:rPr lang="en-US" sz="1100" b="1" i="0" u="none" strike="noStrike" dirty="0">
                          <a:solidFill>
                            <a:srgbClr val="000000"/>
                          </a:solidFill>
                          <a:effectLst/>
                          <a:latin typeface="Calibri" panose="020F0502020204030204" pitchFamily="34" charset="0"/>
                        </a:rPr>
                        <a:t>Batch 2 ( remaining L &amp; L2 participants)</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71445">
                <a:tc>
                  <a:txBody>
                    <a:bodyPr/>
                    <a:lstStyle/>
                    <a:p>
                      <a:pPr algn="l" fontAlgn="ctr"/>
                      <a:r>
                        <a:rPr lang="en-US" sz="1100" b="0" i="0" u="none" strike="noStrike" dirty="0" smtClean="0">
                          <a:solidFill>
                            <a:srgbClr val="000000"/>
                          </a:solidFill>
                          <a:effectLst/>
                          <a:latin typeface="Calibri" panose="020F0502020204030204" pitchFamily="34" charset="0"/>
                        </a:rPr>
                        <a:t>27</a:t>
                      </a:r>
                      <a:r>
                        <a:rPr lang="en-US" sz="1100" b="0" i="0" u="none" strike="noStrike" baseline="30000" dirty="0" smtClean="0">
                          <a:solidFill>
                            <a:srgbClr val="000000"/>
                          </a:solidFill>
                          <a:effectLst/>
                          <a:latin typeface="Calibri" panose="020F0502020204030204" pitchFamily="34" charset="0"/>
                        </a:rPr>
                        <a:t>th</a:t>
                      </a:r>
                      <a:r>
                        <a:rPr lang="en-US" sz="1100" b="0" i="0" u="none" strike="noStrike" dirty="0" smtClean="0">
                          <a:solidFill>
                            <a:srgbClr val="000000"/>
                          </a:solidFill>
                          <a:effectLst/>
                          <a:latin typeface="Calibri" panose="020F0502020204030204" pitchFamily="34" charset="0"/>
                        </a:rPr>
                        <a:t> &amp;</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28</a:t>
                      </a:r>
                      <a:r>
                        <a:rPr lang="en-US" sz="1100" b="0" i="0" u="none" strike="noStrike" baseline="30000" dirty="0" smtClean="0">
                          <a:solidFill>
                            <a:srgbClr val="000000"/>
                          </a:solidFill>
                          <a:effectLst/>
                          <a:latin typeface="Calibri" panose="020F0502020204030204" pitchFamily="34" charset="0"/>
                        </a:rPr>
                        <a:t>th</a:t>
                      </a:r>
                      <a:r>
                        <a:rPr lang="en-US" sz="1100" b="0" i="0" u="none" strike="noStrike" dirty="0" smtClean="0">
                          <a:solidFill>
                            <a:srgbClr val="000000"/>
                          </a:solidFill>
                          <a:effectLst/>
                          <a:latin typeface="Calibri" panose="020F0502020204030204" pitchFamily="34" charset="0"/>
                        </a:rPr>
                        <a:t> March OR 28</a:t>
                      </a:r>
                      <a:r>
                        <a:rPr lang="en-US" sz="1100" b="0" i="0" u="none" strike="noStrike" baseline="30000" dirty="0" smtClean="0">
                          <a:solidFill>
                            <a:srgbClr val="000000"/>
                          </a:solidFill>
                          <a:effectLst/>
                          <a:latin typeface="Calibri" panose="020F0502020204030204" pitchFamily="34" charset="0"/>
                        </a:rPr>
                        <a:t>th</a:t>
                      </a:r>
                      <a:r>
                        <a:rPr lang="en-US" sz="1100" b="0" i="0" u="none" strike="noStrike" dirty="0" smtClean="0">
                          <a:solidFill>
                            <a:srgbClr val="000000"/>
                          </a:solidFill>
                          <a:effectLst/>
                          <a:latin typeface="Calibri" panose="020F0502020204030204" pitchFamily="34" charset="0"/>
                        </a:rPr>
                        <a:t> &amp; 29</a:t>
                      </a:r>
                      <a:r>
                        <a:rPr lang="en-US" sz="1100" b="0" i="0" u="none" strike="noStrike" baseline="30000" dirty="0" smtClean="0">
                          <a:solidFill>
                            <a:srgbClr val="000000"/>
                          </a:solidFill>
                          <a:effectLst/>
                          <a:latin typeface="Calibri" panose="020F0502020204030204" pitchFamily="34" charset="0"/>
                        </a:rPr>
                        <a:t>th</a:t>
                      </a:r>
                      <a:r>
                        <a:rPr lang="en-US" sz="1100" b="0" i="0" u="none" strike="noStrike" dirty="0" smtClean="0">
                          <a:solidFill>
                            <a:srgbClr val="000000"/>
                          </a:solidFill>
                          <a:effectLst/>
                          <a:latin typeface="Calibri" panose="020F0502020204030204" pitchFamily="34" charset="0"/>
                        </a:rPr>
                        <a:t> March</a:t>
                      </a:r>
                      <a:endParaRPr lang="en-US" sz="1100" b="0" i="0" u="none" strike="noStrike" dirty="0">
                        <a:solidFill>
                          <a:srgbClr val="000000"/>
                        </a:solidFill>
                        <a:effectLst/>
                        <a:latin typeface="Calibri" panose="020F0502020204030204" pitchFamily="34" charset="0"/>
                      </a:endParaRP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Leading The Way</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to be confirmed by SRF</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 xmlns:a16="http://schemas.microsoft.com/office/drawing/2014/main" val="10013"/>
                  </a:ext>
                </a:extLst>
              </a:tr>
              <a:tr h="271445">
                <a:tc>
                  <a:txBody>
                    <a:bodyPr/>
                    <a:lstStyle/>
                    <a:p>
                      <a:pPr algn="l" fontAlgn="ctr"/>
                      <a:r>
                        <a:rPr lang="en-US" sz="1100" b="0" i="0" u="none" strike="noStrike" dirty="0" smtClean="0">
                          <a:solidFill>
                            <a:srgbClr val="000000"/>
                          </a:solidFill>
                          <a:effectLst/>
                          <a:latin typeface="Calibri" panose="020F0502020204030204" pitchFamily="34" charset="0"/>
                        </a:rPr>
                        <a:t>TBD</a:t>
                      </a:r>
                      <a:endParaRPr lang="en-US" sz="1100" b="0" i="0" u="none" strike="noStrike" dirty="0">
                        <a:solidFill>
                          <a:srgbClr val="000000"/>
                        </a:solidFill>
                        <a:effectLst/>
                        <a:latin typeface="Calibri" panose="020F0502020204030204" pitchFamily="34" charset="0"/>
                      </a:endParaRP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Ace Team Workshop( combined with L3- L5)</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to be confirmed by SRF</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 xmlns:a16="http://schemas.microsoft.com/office/drawing/2014/main" val="10014"/>
                  </a:ext>
                </a:extLst>
              </a:tr>
              <a:tr h="271445">
                <a:tc>
                  <a:txBody>
                    <a:bodyPr/>
                    <a:lstStyle/>
                    <a:p>
                      <a:pPr algn="l" fontAlgn="ctr"/>
                      <a:r>
                        <a:rPr lang="en-US" sz="1100" b="0" i="0" u="none" strike="noStrike" dirty="0" smtClean="0">
                          <a:solidFill>
                            <a:srgbClr val="000000"/>
                          </a:solidFill>
                          <a:effectLst/>
                          <a:latin typeface="Calibri" panose="020F0502020204030204" pitchFamily="34" charset="0"/>
                        </a:rPr>
                        <a:t>TBD</a:t>
                      </a:r>
                      <a:endParaRPr lang="en-US" sz="1100" b="0" i="0" u="none" strike="noStrike" dirty="0">
                        <a:solidFill>
                          <a:srgbClr val="000000"/>
                        </a:solidFill>
                        <a:effectLst/>
                        <a:latin typeface="Calibri" panose="020F0502020204030204" pitchFamily="34" charset="0"/>
                      </a:endParaRP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Wrap up &amp; Share( combined with L3- L5)</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to be confirmed by SRF</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 xmlns:a16="http://schemas.microsoft.com/office/drawing/2014/main" val="10015"/>
                  </a:ext>
                </a:extLst>
              </a:tr>
              <a:tr h="271445">
                <a:tc>
                  <a:txBody>
                    <a:bodyPr/>
                    <a:lstStyle/>
                    <a:p>
                      <a:pPr algn="l" fontAlgn="b"/>
                      <a:endParaRPr lang="en-US" sz="1100" b="0" i="0" u="none" strike="noStrike">
                        <a:solidFill>
                          <a:srgbClr val="000000"/>
                        </a:solidFill>
                        <a:effectLst/>
                        <a:latin typeface="Calibri" panose="020F0502020204030204" pitchFamily="34" charset="0"/>
                      </a:endParaRPr>
                    </a:p>
                  </a:txBody>
                  <a:tcPr marL="3188" marR="3188" marT="318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3188" marR="3188" marT="318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3188" marR="3188" marT="318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3188" marR="3188" marT="318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71445">
                <a:tc>
                  <a:txBody>
                    <a:bodyPr/>
                    <a:lstStyle/>
                    <a:p>
                      <a:pPr algn="l" fontAlgn="ctr"/>
                      <a:r>
                        <a:rPr lang="en-US" sz="1100" b="1" i="0" u="none" strike="noStrike">
                          <a:solidFill>
                            <a:srgbClr val="FFFFFF"/>
                          </a:solidFill>
                          <a:effectLst/>
                          <a:latin typeface="Calibri" panose="020F0502020204030204" pitchFamily="34" charset="0"/>
                        </a:rPr>
                        <a:t>Dates</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l" fontAlgn="ctr"/>
                      <a:r>
                        <a:rPr lang="en-US" sz="1100" b="1" i="0" u="none" strike="noStrike">
                          <a:solidFill>
                            <a:srgbClr val="FFFFFF"/>
                          </a:solidFill>
                          <a:effectLst/>
                          <a:latin typeface="Calibri" panose="020F0502020204030204" pitchFamily="34" charset="0"/>
                        </a:rPr>
                        <a:t>Details ( L1 –L2)</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l" fontAlgn="ctr"/>
                      <a:r>
                        <a:rPr lang="en-US" sz="1100" b="1" i="0" u="none" strike="noStrike">
                          <a:solidFill>
                            <a:srgbClr val="FFFFFF"/>
                          </a:solidFill>
                          <a:effectLst/>
                          <a:latin typeface="Calibri" panose="020F0502020204030204" pitchFamily="34" charset="0"/>
                        </a:rPr>
                        <a:t>Status</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rowSpan="4">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Batch 3( remaining L &amp; L2 participants)</a:t>
                      </a:r>
                    </a:p>
                    <a:p>
                      <a:pPr algn="ctr" fontAlgn="ctr"/>
                      <a:endParaRPr lang="en-US" sz="1100" b="1" i="0" u="none" strike="noStrike" dirty="0">
                        <a:solidFill>
                          <a:srgbClr val="000000"/>
                        </a:solidFill>
                        <a:effectLst/>
                        <a:latin typeface="Calibri" panose="020F0502020204030204" pitchFamily="34" charset="0"/>
                      </a:endParaRP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71445">
                <a:tc>
                  <a:txBody>
                    <a:bodyPr/>
                    <a:lstStyle/>
                    <a:p>
                      <a:pPr algn="l" fontAlgn="ctr"/>
                      <a:r>
                        <a:rPr lang="en-US" sz="1100" b="0" i="0" u="none" strike="noStrike" dirty="0" smtClean="0">
                          <a:solidFill>
                            <a:srgbClr val="000000"/>
                          </a:solidFill>
                          <a:effectLst/>
                          <a:latin typeface="Calibri" panose="020F0502020204030204" pitchFamily="34" charset="0"/>
                        </a:rPr>
                        <a:t>TBD</a:t>
                      </a:r>
                      <a:endParaRPr lang="en-US" sz="1100" b="0" i="0" u="none" strike="noStrike" dirty="0">
                        <a:solidFill>
                          <a:srgbClr val="000000"/>
                        </a:solidFill>
                        <a:effectLst/>
                        <a:latin typeface="Calibri" panose="020F0502020204030204" pitchFamily="34" charset="0"/>
                      </a:endParaRP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Leading The Way</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to be confirmed by SRF</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 xmlns:a16="http://schemas.microsoft.com/office/drawing/2014/main" val="10018"/>
                  </a:ext>
                </a:extLst>
              </a:tr>
              <a:tr h="271445">
                <a:tc>
                  <a:txBody>
                    <a:bodyPr/>
                    <a:lstStyle/>
                    <a:p>
                      <a:pPr algn="l" fontAlgn="ctr"/>
                      <a:r>
                        <a:rPr lang="en-US" sz="1100" b="0" i="0" u="none" strike="noStrike" dirty="0" smtClean="0">
                          <a:solidFill>
                            <a:srgbClr val="000000"/>
                          </a:solidFill>
                          <a:effectLst/>
                          <a:latin typeface="Calibri" panose="020F0502020204030204" pitchFamily="34" charset="0"/>
                        </a:rPr>
                        <a:t>TBD</a:t>
                      </a:r>
                      <a:endParaRPr lang="en-US" sz="1100" b="0" i="0" u="none" strike="noStrike" dirty="0">
                        <a:solidFill>
                          <a:srgbClr val="000000"/>
                        </a:solidFill>
                        <a:effectLst/>
                        <a:latin typeface="Calibri" panose="020F0502020204030204" pitchFamily="34" charset="0"/>
                      </a:endParaRP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Ace Team Workshop( combined with L3- L5)</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to be confirmed by SRF</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 xmlns:a16="http://schemas.microsoft.com/office/drawing/2014/main" val="10019"/>
                  </a:ext>
                </a:extLst>
              </a:tr>
              <a:tr h="271445">
                <a:tc>
                  <a:txBody>
                    <a:bodyPr/>
                    <a:lstStyle/>
                    <a:p>
                      <a:pPr algn="l" fontAlgn="ctr"/>
                      <a:r>
                        <a:rPr lang="en-US" sz="1100" b="0" i="0" u="none" strike="noStrike" dirty="0" smtClean="0">
                          <a:solidFill>
                            <a:srgbClr val="000000"/>
                          </a:solidFill>
                          <a:effectLst/>
                          <a:latin typeface="Calibri" panose="020F0502020204030204" pitchFamily="34" charset="0"/>
                        </a:rPr>
                        <a:t>TBD</a:t>
                      </a:r>
                      <a:endParaRPr lang="en-US" sz="1100" b="0" i="0" u="none" strike="noStrike" dirty="0">
                        <a:solidFill>
                          <a:srgbClr val="000000"/>
                        </a:solidFill>
                        <a:effectLst/>
                        <a:latin typeface="Calibri" panose="020F0502020204030204" pitchFamily="34" charset="0"/>
                      </a:endParaRP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Wrap up &amp; Share( combined with L3- L5)</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to be confirmed by SRF</a:t>
                      </a:r>
                    </a:p>
                  </a:txBody>
                  <a:tcPr marL="3188" marR="3188" marT="31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 xmlns:a16="http://schemas.microsoft.com/office/drawing/2014/main" val="10020"/>
                  </a:ext>
                </a:extLst>
              </a:tr>
            </a:tbl>
          </a:graphicData>
        </a:graphic>
      </p:graphicFrame>
    </p:spTree>
    <p:extLst>
      <p:ext uri="{BB962C8B-B14F-4D97-AF65-F5344CB8AC3E}">
        <p14:creationId xmlns:p14="http://schemas.microsoft.com/office/powerpoint/2010/main" val="19454678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What is the need for </a:t>
            </a:r>
            <a:br>
              <a:rPr lang="en-IN" sz="3200" b="1" dirty="0"/>
            </a:br>
            <a:r>
              <a:rPr lang="en-IN" sz="3200" b="1" dirty="0"/>
              <a:t>Individual Coaching?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3490225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12C5521-BFAC-482B-9BAB-49BFDE52E5E8}" type="slidenum">
              <a:rPr lang="en-IN" smtClean="0"/>
              <a:pPr/>
              <a:t>39</a:t>
            </a:fld>
            <a:endParaRPr lang="en-IN"/>
          </a:p>
        </p:txBody>
      </p:sp>
    </p:spTree>
    <p:extLst>
      <p:ext uri="{BB962C8B-B14F-4D97-AF65-F5344CB8AC3E}">
        <p14:creationId xmlns:p14="http://schemas.microsoft.com/office/powerpoint/2010/main" val="4083341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1" y="2955191"/>
            <a:ext cx="8392438" cy="2800767"/>
          </a:xfrm>
          <a:prstGeom prst="rect">
            <a:avLst/>
          </a:prstGeom>
          <a:noFill/>
        </p:spPr>
        <p:txBody>
          <a:bodyPr wrap="square">
            <a:spAutoFit/>
          </a:bodyPr>
          <a:lstStyle/>
          <a:p>
            <a:pPr algn="just" eaLnBrk="1" hangingPunct="1">
              <a:spcBef>
                <a:spcPts val="0"/>
              </a:spcBef>
              <a:defRPr/>
            </a:pPr>
            <a:r>
              <a:rPr lang="en-US" sz="1600" dirty="0">
                <a:solidFill>
                  <a:schemeClr val="accent6">
                    <a:lumMod val="50000"/>
                  </a:schemeClr>
                </a:solidFill>
                <a:latin typeface="+mn-lt"/>
              </a:rPr>
              <a:t>While we have received a broad mandate from Snigdha for this journey, we propose to spend one day in your office- </a:t>
            </a:r>
          </a:p>
          <a:p>
            <a:pPr marL="342900" indent="-342900" algn="just">
              <a:spcBef>
                <a:spcPts val="0"/>
              </a:spcBef>
              <a:buAutoNum type="alphaLcPeriod"/>
              <a:defRPr/>
            </a:pPr>
            <a:r>
              <a:rPr lang="en-US" sz="1600" dirty="0">
                <a:solidFill>
                  <a:schemeClr val="accent6">
                    <a:lumMod val="50000"/>
                  </a:schemeClr>
                </a:solidFill>
                <a:latin typeface="+mn-lt"/>
              </a:rPr>
              <a:t>Meeting target participants and key stake-holders </a:t>
            </a:r>
          </a:p>
          <a:p>
            <a:pPr marL="342900" indent="-342900" algn="just">
              <a:spcBef>
                <a:spcPts val="0"/>
              </a:spcBef>
              <a:buAutoNum type="alphaLcPeriod"/>
              <a:defRPr/>
            </a:pPr>
            <a:r>
              <a:rPr lang="en-US" sz="1600" dirty="0">
                <a:solidFill>
                  <a:schemeClr val="accent6">
                    <a:lumMod val="50000"/>
                  </a:schemeClr>
                </a:solidFill>
                <a:latin typeface="+mn-lt"/>
              </a:rPr>
              <a:t>Observing some live interactions within teams and with teams and managers. </a:t>
            </a:r>
          </a:p>
          <a:p>
            <a:pPr marL="342900" indent="-342900" algn="just">
              <a:spcBef>
                <a:spcPts val="0"/>
              </a:spcBef>
              <a:buAutoNum type="alphaLcPeriod"/>
              <a:defRPr/>
            </a:pPr>
            <a:endParaRPr lang="en-US" sz="1600" dirty="0">
              <a:solidFill>
                <a:schemeClr val="accent6">
                  <a:lumMod val="50000"/>
                </a:schemeClr>
              </a:solidFill>
              <a:latin typeface="+mn-lt"/>
            </a:endParaRPr>
          </a:p>
          <a:p>
            <a:pPr algn="just">
              <a:spcBef>
                <a:spcPts val="0"/>
              </a:spcBef>
              <a:defRPr/>
            </a:pPr>
            <a:r>
              <a:rPr lang="en-US" sz="1600" dirty="0">
                <a:solidFill>
                  <a:schemeClr val="accent6">
                    <a:lumMod val="50000"/>
                  </a:schemeClr>
                </a:solidFill>
                <a:latin typeface="+mn-lt"/>
              </a:rPr>
              <a:t>These would help us  collect information about-</a:t>
            </a:r>
            <a:endParaRPr lang="en-US" sz="1600" dirty="0">
              <a:solidFill>
                <a:schemeClr val="accent6">
                  <a:lumMod val="50000"/>
                </a:schemeClr>
              </a:solidFill>
            </a:endParaRPr>
          </a:p>
          <a:p>
            <a:pPr marL="800100" lvl="1" indent="-342900" algn="just">
              <a:spcAft>
                <a:spcPts val="0"/>
              </a:spcAft>
              <a:buAutoNum type="arabicPeriod"/>
              <a:defRPr/>
            </a:pPr>
            <a:r>
              <a:rPr lang="en-IN" sz="1600" dirty="0">
                <a:solidFill>
                  <a:schemeClr val="accent6">
                    <a:lumMod val="50000"/>
                  </a:schemeClr>
                </a:solidFill>
                <a:latin typeface="+mn-lt"/>
              </a:rPr>
              <a:t>Current State - what’s working, areas of strengths,  challenges, etc.</a:t>
            </a:r>
          </a:p>
          <a:p>
            <a:pPr marL="800100" lvl="1" indent="-342900" algn="just">
              <a:spcAft>
                <a:spcPts val="0"/>
              </a:spcAft>
              <a:buAutoNum type="arabicPeriod"/>
              <a:defRPr/>
            </a:pPr>
            <a:r>
              <a:rPr lang="en-US" sz="1600" dirty="0">
                <a:solidFill>
                  <a:schemeClr val="accent6">
                    <a:lumMod val="50000"/>
                  </a:schemeClr>
                </a:solidFill>
                <a:latin typeface="+mn-lt"/>
              </a:rPr>
              <a:t>How are their current interactions with the stakeholders, customers?</a:t>
            </a:r>
          </a:p>
          <a:p>
            <a:pPr marL="800100" lvl="1" indent="-342900" algn="just">
              <a:spcAft>
                <a:spcPts val="0"/>
              </a:spcAft>
              <a:buAutoNum type="arabicPeriod"/>
              <a:defRPr/>
            </a:pPr>
            <a:r>
              <a:rPr lang="en-US" sz="1600" dirty="0">
                <a:solidFill>
                  <a:schemeClr val="accent6">
                    <a:lumMod val="50000"/>
                  </a:schemeClr>
                </a:solidFill>
                <a:latin typeface="+mn-lt"/>
              </a:rPr>
              <a:t>Gather anecdotes, examples &amp; situations relevant for the workshop.</a:t>
            </a:r>
          </a:p>
          <a:p>
            <a:pPr marL="800100" lvl="1" indent="-342900" algn="just">
              <a:spcAft>
                <a:spcPts val="0"/>
              </a:spcAft>
              <a:buAutoNum type="arabicPeriod"/>
              <a:defRPr/>
            </a:pPr>
            <a:r>
              <a:rPr lang="en-US" sz="1600" dirty="0">
                <a:solidFill>
                  <a:schemeClr val="accent6">
                    <a:lumMod val="50000"/>
                  </a:schemeClr>
                </a:solidFill>
                <a:latin typeface="+mn-lt"/>
              </a:rPr>
              <a:t>Identify the behavioral patterns.</a:t>
            </a:r>
          </a:p>
          <a:p>
            <a:pPr lvl="1" algn="just">
              <a:spcAft>
                <a:spcPts val="0"/>
              </a:spcAft>
              <a:defRPr/>
            </a:pPr>
            <a:r>
              <a:rPr lang="en-US" sz="1600" dirty="0">
                <a:solidFill>
                  <a:schemeClr val="accent6">
                    <a:lumMod val="50000"/>
                  </a:schemeClr>
                </a:solidFill>
                <a:latin typeface="+mn-lt"/>
              </a:rPr>
              <a:t>.</a:t>
            </a:r>
          </a:p>
        </p:txBody>
      </p:sp>
      <p:sp>
        <p:nvSpPr>
          <p:cNvPr id="10" name="Rounded Rectangle 9"/>
          <p:cNvSpPr/>
          <p:nvPr/>
        </p:nvSpPr>
        <p:spPr>
          <a:xfrm>
            <a:off x="119520" y="3480179"/>
            <a:ext cx="8763000" cy="3352800"/>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2"/>
          <p:cNvSpPr>
            <a:spLocks noChangeArrowheads="1"/>
          </p:cNvSpPr>
          <p:nvPr/>
        </p:nvSpPr>
        <p:spPr bwMode="auto">
          <a:xfrm>
            <a:off x="0" y="8911"/>
            <a:ext cx="9143999" cy="954107"/>
          </a:xfrm>
          <a:prstGeom prst="rect">
            <a:avLst/>
          </a:prstGeom>
          <a:noFill/>
          <a:ln w="9525">
            <a:noFill/>
            <a:miter lim="800000"/>
            <a:headEnd/>
            <a:tailEnd/>
          </a:ln>
          <a:effectLst/>
        </p:spPr>
        <p:txBody>
          <a:bodyPr wrap="square" anchor="ctr">
            <a:spAutoFit/>
          </a:bodyPr>
          <a:lstStyle/>
          <a:p>
            <a:pPr algn="ctr">
              <a:defRPr/>
            </a:pPr>
            <a:r>
              <a:rPr lang="en-GB" sz="3200" b="1" dirty="0">
                <a:latin typeface="+mj-lt"/>
                <a:cs typeface="Arial" pitchFamily="34" charset="0"/>
              </a:rPr>
              <a:t>Diagnose </a:t>
            </a:r>
            <a:endParaRPr lang="en-US" sz="3200" b="1" dirty="0">
              <a:latin typeface="+mj-lt"/>
              <a:cs typeface="Arial" pitchFamily="34" charset="0"/>
            </a:endParaRPr>
          </a:p>
          <a:p>
            <a:pPr eaLnBrk="0" hangingPunct="0">
              <a:defRPr/>
            </a:pPr>
            <a:endParaRPr lang="en-US" sz="2400" b="1" cap="all" dirty="0">
              <a:solidFill>
                <a:schemeClr val="tx2">
                  <a:lumMod val="60000"/>
                  <a:lumOff val="40000"/>
                </a:schemeClr>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268760"/>
            <a:ext cx="1939966" cy="155197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3606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80" y="332656"/>
            <a:ext cx="7886700" cy="543594"/>
          </a:xfrm>
        </p:spPr>
        <p:txBody>
          <a:bodyPr>
            <a:normAutofit fontScale="90000"/>
          </a:bodyPr>
          <a:lstStyle/>
          <a:p>
            <a:pPr>
              <a:defRPr/>
            </a:pPr>
            <a:r>
              <a:rPr lang="en-US" sz="3600" b="1" dirty="0">
                <a:solidFill>
                  <a:srgbClr val="FFC000"/>
                </a:solidFill>
                <a:latin typeface="Arial Rounded MT Bold" panose="020F0704030504030204" pitchFamily="34" charset="0"/>
              </a:rPr>
              <a:t>Other support through the journey</a:t>
            </a:r>
          </a:p>
        </p:txBody>
      </p:sp>
      <p:sp>
        <p:nvSpPr>
          <p:cNvPr id="4" name="Slide Number Placeholder 3"/>
          <p:cNvSpPr>
            <a:spLocks noGrp="1"/>
          </p:cNvSpPr>
          <p:nvPr>
            <p:ph type="sldNum" sz="quarter" idx="12"/>
          </p:nvPr>
        </p:nvSpPr>
        <p:spPr/>
        <p:txBody>
          <a:bodyPr/>
          <a:lstStyle/>
          <a:p>
            <a:fld id="{F12C5521-BFAC-482B-9BAB-49BFDE52E5E8}" type="slidenum">
              <a:rPr lang="en-IN" smtClean="0"/>
              <a:pPr/>
              <a:t>40</a:t>
            </a:fld>
            <a:endParaRPr lang="en-IN"/>
          </a:p>
        </p:txBody>
      </p:sp>
      <p:pic>
        <p:nvPicPr>
          <p:cNvPr id="8" name="Content Placeholder 7"/>
          <p:cNvPicPr>
            <a:picLocks noGrp="1" noChangeAspect="1" noChangeArrowheads="1"/>
          </p:cNvPicPr>
          <p:nvPr>
            <p:ph idx="1"/>
          </p:nvPr>
        </p:nvPicPr>
        <p:blipFill>
          <a:blip r:embed="rId2" cstate="print">
            <a:clrChange>
              <a:clrFrom>
                <a:srgbClr val="FFFFFF"/>
              </a:clrFrom>
              <a:clrTo>
                <a:srgbClr val="FFFFFF">
                  <a:alpha val="0"/>
                </a:srgbClr>
              </a:clrTo>
            </a:clrChange>
          </a:blip>
          <a:srcRect/>
          <a:stretch>
            <a:fillRect/>
          </a:stretch>
        </p:blipFill>
        <p:spPr bwMode="auto">
          <a:xfrm>
            <a:off x="1852389" y="836712"/>
            <a:ext cx="5095875" cy="1905000"/>
          </a:xfrm>
          <a:prstGeom prst="rect">
            <a:avLst/>
          </a:prstGeom>
          <a:noFill/>
          <a:ln w="9525">
            <a:noFill/>
            <a:miter lim="800000"/>
            <a:headEnd/>
            <a:tailEnd/>
          </a:ln>
        </p:spPr>
      </p:pic>
      <p:pic>
        <p:nvPicPr>
          <p:cNvPr id="9" name="Picture 8"/>
          <p:cNvPicPr>
            <a:picLocks noChangeAspect="1" noChangeArrowheads="1"/>
          </p:cNvPicPr>
          <p:nvPr/>
        </p:nvPicPr>
        <p:blipFill>
          <a:blip r:embed="rId3" cstate="print"/>
          <a:srcRect l="7721" t="13045" r="8849" b="21136"/>
          <a:stretch>
            <a:fillRect/>
          </a:stretch>
        </p:blipFill>
        <p:spPr bwMode="auto">
          <a:xfrm>
            <a:off x="263681" y="2780928"/>
            <a:ext cx="3558600" cy="1930520"/>
          </a:xfrm>
          <a:prstGeom prst="rect">
            <a:avLst/>
          </a:prstGeom>
          <a:noFill/>
          <a:ln w="9525">
            <a:noFill/>
            <a:miter lim="800000"/>
            <a:headEnd/>
            <a:tailEnd/>
          </a:ln>
        </p:spPr>
      </p:pic>
      <p:pic>
        <p:nvPicPr>
          <p:cNvPr id="10" name="Picture 9"/>
          <p:cNvPicPr>
            <a:picLocks noChangeAspect="1" noChangeArrowheads="1"/>
          </p:cNvPicPr>
          <p:nvPr/>
        </p:nvPicPr>
        <p:blipFill>
          <a:blip r:embed="rId4" cstate="print"/>
          <a:srcRect l="5431" t="14008" r="5992"/>
          <a:stretch>
            <a:fillRect/>
          </a:stretch>
        </p:blipFill>
        <p:spPr bwMode="auto">
          <a:xfrm>
            <a:off x="232390" y="4941168"/>
            <a:ext cx="3619530" cy="1787672"/>
          </a:xfrm>
          <a:prstGeom prst="rect">
            <a:avLst/>
          </a:prstGeom>
          <a:noFill/>
          <a:ln w="9525">
            <a:noFill/>
            <a:miter lim="800000"/>
            <a:headEnd/>
            <a:tailEnd/>
          </a:ln>
        </p:spPr>
      </p:pic>
      <p:sp>
        <p:nvSpPr>
          <p:cNvPr id="12" name="Rectangle 11"/>
          <p:cNvSpPr/>
          <p:nvPr/>
        </p:nvSpPr>
        <p:spPr>
          <a:xfrm>
            <a:off x="3961568" y="3122593"/>
            <a:ext cx="4858903" cy="3139321"/>
          </a:xfrm>
          <a:prstGeom prst="rect">
            <a:avLst/>
          </a:prstGeom>
        </p:spPr>
        <p:txBody>
          <a:bodyPr wrap="square">
            <a:spAutoFit/>
          </a:bodyPr>
          <a:lstStyle/>
          <a:p>
            <a:pPr algn="just" fontAlgn="auto">
              <a:spcBef>
                <a:spcPts val="0"/>
              </a:spcBef>
              <a:spcAft>
                <a:spcPts val="0"/>
              </a:spcAft>
              <a:defRPr/>
            </a:pPr>
            <a:r>
              <a:rPr lang="en-US" b="1" dirty="0">
                <a:solidFill>
                  <a:schemeClr val="accent6">
                    <a:lumMod val="75000"/>
                  </a:schemeClr>
                </a:solidFill>
                <a:latin typeface="Times New Roman" panose="02020603050405020304" pitchFamily="18" charset="0"/>
                <a:cs typeface="Times New Roman" panose="02020603050405020304" pitchFamily="18" charset="0"/>
              </a:rPr>
              <a:t>Online goal tracking</a:t>
            </a:r>
            <a:endParaRPr lang="en-US" b="1" dirty="0">
              <a:solidFill>
                <a:schemeClr val="tx2"/>
              </a:solidFill>
              <a:latin typeface="Times New Roman" panose="02020603050405020304" pitchFamily="18" charset="0"/>
              <a:cs typeface="Times New Roman" panose="02020603050405020304" pitchFamily="18" charset="0"/>
            </a:endParaRPr>
          </a:p>
          <a:p>
            <a:pPr indent="115888">
              <a:buFont typeface="Arial" pitchFamily="34" charset="0"/>
              <a:buChar char="•"/>
              <a:defRPr/>
            </a:pPr>
            <a:r>
              <a:rPr lang="en-GB" dirty="0">
                <a:solidFill>
                  <a:schemeClr val="tx2"/>
                </a:solidFill>
                <a:latin typeface="Times New Roman" panose="02020603050405020304" pitchFamily="18" charset="0"/>
                <a:ea typeface="Times New Roman" pitchFamily="18" charset="0"/>
                <a:cs typeface="Times New Roman" panose="02020603050405020304" pitchFamily="18" charset="0"/>
              </a:rPr>
              <a:t>A nine week support service for people on learning events</a:t>
            </a:r>
            <a:endParaRPr lang="en-US" dirty="0">
              <a:solidFill>
                <a:schemeClr val="tx2"/>
              </a:solidFill>
              <a:latin typeface="Times New Roman" panose="02020603050405020304" pitchFamily="18" charset="0"/>
              <a:ea typeface="Times New Roman" pitchFamily="18" charset="0"/>
              <a:cs typeface="Times New Roman" panose="02020603050405020304" pitchFamily="18" charset="0"/>
            </a:endParaRPr>
          </a:p>
          <a:p>
            <a:pPr indent="115888">
              <a:buFont typeface="Arial" pitchFamily="34" charset="0"/>
              <a:buChar char="•"/>
              <a:defRPr/>
            </a:pPr>
            <a:r>
              <a:rPr lang="en-GB" dirty="0">
                <a:solidFill>
                  <a:schemeClr val="tx2"/>
                </a:solidFill>
                <a:latin typeface="Times New Roman" panose="02020603050405020304" pitchFamily="18" charset="0"/>
                <a:ea typeface="Times New Roman" pitchFamily="18" charset="0"/>
                <a:cs typeface="Times New Roman" panose="02020603050405020304" pitchFamily="18" charset="0"/>
              </a:rPr>
              <a:t>Participants choose behavioural goals from their development event</a:t>
            </a:r>
            <a:endParaRPr lang="en-US" dirty="0">
              <a:solidFill>
                <a:schemeClr val="tx2"/>
              </a:solidFill>
              <a:latin typeface="Times New Roman" panose="02020603050405020304" pitchFamily="18" charset="0"/>
              <a:ea typeface="Times New Roman" pitchFamily="18" charset="0"/>
              <a:cs typeface="Times New Roman" panose="02020603050405020304" pitchFamily="18" charset="0"/>
            </a:endParaRPr>
          </a:p>
          <a:p>
            <a:pPr indent="115888">
              <a:buFont typeface="Arial" pitchFamily="34" charset="0"/>
              <a:buChar char="•"/>
              <a:defRPr/>
            </a:pPr>
            <a:r>
              <a:rPr lang="en-GB" dirty="0">
                <a:solidFill>
                  <a:schemeClr val="tx2"/>
                </a:solidFill>
                <a:latin typeface="Times New Roman" panose="02020603050405020304" pitchFamily="18" charset="0"/>
                <a:ea typeface="Times New Roman" pitchFamily="18" charset="0"/>
                <a:cs typeface="Times New Roman" panose="02020603050405020304" pitchFamily="18" charset="0"/>
              </a:rPr>
              <a:t>E-mail reminders seek participants’ updates on progress</a:t>
            </a:r>
            <a:endParaRPr lang="en-US" dirty="0">
              <a:solidFill>
                <a:schemeClr val="tx2"/>
              </a:solidFill>
              <a:latin typeface="Times New Roman" panose="02020603050405020304" pitchFamily="18" charset="0"/>
              <a:ea typeface="Times New Roman" pitchFamily="18" charset="0"/>
              <a:cs typeface="Times New Roman" panose="02020603050405020304" pitchFamily="18" charset="0"/>
            </a:endParaRPr>
          </a:p>
          <a:p>
            <a:pPr indent="115888">
              <a:buFont typeface="Arial" pitchFamily="34" charset="0"/>
              <a:buChar char="•"/>
              <a:defRPr/>
            </a:pPr>
            <a:r>
              <a:rPr lang="en-GB" dirty="0">
                <a:solidFill>
                  <a:schemeClr val="tx2"/>
                </a:solidFill>
                <a:latin typeface="Times New Roman" panose="02020603050405020304" pitchFamily="18" charset="0"/>
                <a:ea typeface="Times New Roman" pitchFamily="18" charset="0"/>
                <a:cs typeface="Times New Roman" panose="02020603050405020304" pitchFamily="18" charset="0"/>
              </a:rPr>
              <a:t>Records “best opportunity to make progress next week”</a:t>
            </a:r>
            <a:endParaRPr lang="en-US" dirty="0">
              <a:solidFill>
                <a:schemeClr val="tx2"/>
              </a:solidFill>
              <a:latin typeface="Times New Roman" panose="02020603050405020304" pitchFamily="18" charset="0"/>
              <a:ea typeface="Times New Roman" pitchFamily="18" charset="0"/>
              <a:cs typeface="Times New Roman" panose="02020603050405020304" pitchFamily="18" charset="0"/>
            </a:endParaRPr>
          </a:p>
          <a:p>
            <a:pPr indent="115888">
              <a:buFont typeface="Arial" pitchFamily="34" charset="0"/>
              <a:buChar char="•"/>
              <a:defRPr/>
            </a:pPr>
            <a:r>
              <a:rPr lang="en-GB" dirty="0">
                <a:solidFill>
                  <a:schemeClr val="tx2"/>
                </a:solidFill>
                <a:latin typeface="Times New Roman" panose="02020603050405020304" pitchFamily="18" charset="0"/>
                <a:ea typeface="Times New Roman" pitchFamily="18" charset="0"/>
                <a:cs typeface="Times New Roman" panose="02020603050405020304" pitchFamily="18" charset="0"/>
              </a:rPr>
              <a:t>Participants record what they’ve learned</a:t>
            </a:r>
            <a:endParaRPr lang="en-US" dirty="0">
              <a:solidFill>
                <a:schemeClr val="tx2"/>
              </a:solidFill>
              <a:latin typeface="Times New Roman" panose="02020603050405020304" pitchFamily="18" charset="0"/>
              <a:ea typeface="Times New Roman" pitchFamily="18" charset="0"/>
              <a:cs typeface="Times New Roman" panose="02020603050405020304" pitchFamily="18" charset="0"/>
            </a:endParaRPr>
          </a:p>
          <a:p>
            <a:pPr indent="115888">
              <a:buFont typeface="Arial" pitchFamily="34" charset="0"/>
              <a:buChar char="•"/>
              <a:defRPr/>
            </a:pPr>
            <a:r>
              <a:rPr lang="en-GB" dirty="0">
                <a:solidFill>
                  <a:schemeClr val="tx2"/>
                </a:solidFill>
                <a:latin typeface="Times New Roman" panose="02020603050405020304" pitchFamily="18" charset="0"/>
                <a:ea typeface="Times New Roman" pitchFamily="18" charset="0"/>
                <a:cs typeface="Times New Roman" panose="02020603050405020304" pitchFamily="18" charset="0"/>
              </a:rPr>
              <a:t>Produces a Business Benefits Report</a:t>
            </a:r>
          </a:p>
        </p:txBody>
      </p:sp>
    </p:spTree>
    <p:extLst>
      <p:ext uri="{BB962C8B-B14F-4D97-AF65-F5344CB8AC3E}">
        <p14:creationId xmlns:p14="http://schemas.microsoft.com/office/powerpoint/2010/main" val="39182791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12C5521-BFAC-482B-9BAB-49BFDE52E5E8}" type="slidenum">
              <a:rPr lang="en-IN" smtClean="0"/>
              <a:pPr/>
              <a:t>41</a:t>
            </a:fld>
            <a:endParaRPr lang="en-IN"/>
          </a:p>
        </p:txBody>
      </p:sp>
      <p:pic>
        <p:nvPicPr>
          <p:cNvPr id="4" name="Picture 3" descr="methods_and_approach2.jpg"/>
          <p:cNvPicPr/>
          <p:nvPr/>
        </p:nvPicPr>
        <p:blipFill>
          <a:blip r:embed="rId2" cstate="print"/>
          <a:srcRect/>
          <a:stretch>
            <a:fillRect/>
          </a:stretch>
        </p:blipFill>
        <p:spPr bwMode="auto">
          <a:xfrm>
            <a:off x="539552" y="539727"/>
            <a:ext cx="7975798" cy="5832648"/>
          </a:xfrm>
          <a:prstGeom prst="rect">
            <a:avLst/>
          </a:prstGeom>
          <a:noFill/>
          <a:ln w="9525">
            <a:noFill/>
            <a:miter lim="800000"/>
            <a:headEnd/>
            <a:tailEnd/>
          </a:ln>
        </p:spPr>
      </p:pic>
    </p:spTree>
    <p:extLst>
      <p:ext uri="{BB962C8B-B14F-4D97-AF65-F5344CB8AC3E}">
        <p14:creationId xmlns:p14="http://schemas.microsoft.com/office/powerpoint/2010/main" val="30854903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0" y="0"/>
            <a:ext cx="8077200" cy="584775"/>
          </a:xfrm>
          <a:prstGeom prst="rect">
            <a:avLst/>
          </a:prstGeom>
          <a:noFill/>
          <a:ln w="9525">
            <a:noFill/>
            <a:miter lim="800000"/>
            <a:headEnd/>
            <a:tailEnd/>
          </a:ln>
        </p:spPr>
        <p:txBody>
          <a:bodyPr>
            <a:spAutoFit/>
          </a:bodyPr>
          <a:lstStyle/>
          <a:p>
            <a:pPr>
              <a:defRPr/>
            </a:pPr>
            <a:r>
              <a:rPr lang="en-US" sz="3200" b="1" dirty="0">
                <a:solidFill>
                  <a:schemeClr val="tx2">
                    <a:lumMod val="75000"/>
                  </a:schemeClr>
                </a:solidFill>
                <a:latin typeface="+mj-lt"/>
                <a:cs typeface="Arial" pitchFamily="34" charset="0"/>
              </a:rPr>
              <a:t>Individual Coaching</a:t>
            </a:r>
          </a:p>
        </p:txBody>
      </p:sp>
      <p:sp>
        <p:nvSpPr>
          <p:cNvPr id="21508" name="AutoShape 9" descr="data:image/jpeg;base64,/9j/4AAQSkZJRgABAQAAAQABAAD/2wCEAAkGBxQTEhQUEhQVFRQWFxkYFBgYFxofGBwXFxoYGhscGR0YHSogHBolHBsYIjEhJSkrLi4uHR8zODMtNygtLi0BCgoKDg0OGhAQGywlHyQsLCwsLCwsLCwsLCwsLDQsLCwsLCwsLCwsLCwsLCwsLCwsLCwsLCwsLCwsLCwsLCwsLP/AABEIAMoA+gMBIgACEQEDEQH/xAAcAAABBQEBAQAAAAAAAAAAAAAAAwQFBgcCAQj/xABREAACAQIDAwgDCA0JCQEAAAABAgMAEQQSIQUxQQYHEyJRYXGBMpGhNEJSYnKCsbIUFyMzNXOSk7PB0dLwFiVTVHSEotPhCBUkQ2ODo6Txwv/EABkBAQEBAQEBAAAAAAAAAAAAAAACAQMEBf/EACMRAAICAgICAwEBAQAAAAAAAAABAhEDMRIhQUIEE1EiYTL/2gAMAwEAAhEDEQA/ANxooooAooooAooooAooooAooooAooooAooooAooooAopltPa0OHXNM4XfYb2NvgqNT5Vn+L5x5s7FFgWO+ga7SW+NZ1F+4Xt31LklspRb0abRVK5OcvRPOsM0QiL36Mh8wJGtjdRYnuvV1rU09GNNbCiiitMCozlFt2HBQNPiGyou4e+ZjuVRxY1J1hnOlFiNobWGDjNkgiVgGNlGa2eQ9p6yqPDxNY2krZqVuiu8rucXGY0kh2w8G5Y42IJ+UwsWPhYa7qrsvKPGNa+LxJygAfdpNAN25t/fvq18reb6aPI2GzTIqBWXTMpUDUDiGN2NuJPbVEkgZWKsrKw3qVIb1HWohNTVo6Sg49Mt/JnnNx+EYZpTiIuMcpufmuesD4kjur6I2BtmLGYePEQG8cguL7wQbFSOBBBBr5FNbr/s+YknCYlCdEmBUdmZFv7RVkNGq0UUVpIUUUUAUUUUAUUUUAUUUUAUUUUAUUUUAUUUUAUUUUAVzI4UEk2AFyTuAFdU02s4EEpIJAje4G8jKdBQGObRxn2Tipm1kJkyxAg3Ke8FvZ3a99WvC8lYQiBs9woDAO1iQNT2jXsIqvc3+CdZXLrrGrRljqBJmW4FjqQOI+EeJNSe08TtBJAsKs4YnrlYjEAOOUMrjjYZiT3V4JyuVJnthGo20J7e5LtcNh1DKBqjEk342znW+ml9CKtfN3tnp8OY2v0kJCtck3Vrshudd2mut1PjVc2lyt+xpIoZkzSMis5QhUuSwATpCLk5WsCeztq7cltmpBhowqZGZEaQH0i5UXzd/Dyrt8fl5OWelol6KKK9J5wqk8vcSsEscwizOUZL6LoXT03O5BvJ1tfdrV2quctZVVYSxCgSMWJ3ZRFJfXxym3d3Vzyq4MvH/0isbB2qcQrPZcgJCst7EqbMAWsWsdL5RqDvpjyl2Csr/ZC5zMqogVWtmTpAWFxYglbjNfQE1K7PxCOt4xZAbL1bA8br3a7/GkNvgnDT2ZlPROQykhgQpIII1BuBur5y6l0e9049mMcswgx2IEeqBwAb31CqG149a+ta//ALP2HAwU731acg92VFt9NRm3ORmHxKI7lonVAC623Ae/Db7du+pzm+lXZx+wmN0Z8wkOjLJJpkcbtwXUbi1juJr34sikqXg8eWDRpNFFFdjiFFFFAFFFFAFFFFAFFFFAFFFFAFFFFAFFFFAFFFFAFeMoIsdQd9e1H7U2vHCNWBkOiRgjMx4acB2nhS6BWMFhVhkxEK6hJAbnec8aEX7SPRv3Cm+2dpogKmYQsArF3RigUHXMwsouAR6QI315s9XbpJCw6YyvnuOqRe6rbeAFK2O8Dtub9Y6dGXJKzRNe665WzDjGw0bfuF9DYjW1fMlTm6PpQvghLZkJnmVy0TiQwqDG2ZT0LPIzWI6vFbXP6q0OqnyUjhWQn0JCtlVhlZlNrue1jYCx1AXherZXtwRqJ4s0rkFFFFdjkFcSxKwsyhh2EAj213RQGe7R2CMNiSwZ2WVT0eaRmCZcuZQp0F73G/ReFJYmIOMpOlwWHbYhrHuOnlV/xmDSVcsihhe4vwPaCNRWe8pMVhsJjoIRFlia0mIOd7WkLINC1gAVzN2jzB80/juUrR6IZ+MaYY6coiyfCNogffsNc/yE0Pxmyjde9UfEKxIuSNc1szMxO++XW3aeP0y/KnaX2RiDlPU9CO39Em8i3wj7COymSIAAAAANwFdYQUFSMcnJ2yw8mOV7Rvlmd5IjvzXLoe2xGcr3a8LVo8MyuoZCGUi4INwR3EViWLFgWHpKLj9Y8xVn5Gbb6GURsfuMpt3K53EdgO499jpre0znKJpNFFFaQFFFFAFFFFAFFFFAFFFFAFFFFAFFFFAFROL2uRL0USBzrmJayra19wN96+vuNnO1MZ0adW2dtEHedMxHwRe5/wBagdnWDy2J6pVLnebLnJPeWkYnvvXnz5eCpbKSJJo2f77Ix+KnUX2HN5Fqa4/B3EaxIotJdtwAGR1ubb7EjT/7S3S99ePiAoJJ0AufAV4HKUnbZZWExTRmU2Z2IVhusSCyM4y7o7KpsdRu1uL84MTGQx2vMQDnZcoKEXDFQxKLe4y3vcU92BhvftwESgd8cab/AAcvYbr3O+1pzpNb8d1+4Xt9J9dW5UU5NpI7w+DRUyEZrm7FrXY9p9luywpSOd4+2VOwn7oPAn0x4695pHpe+kcRiyCFWxc7r7gBvJtw+k+sTjnKDtMl9k7hcUkguhuNx4EHsIOoPcaWqoGbopM/SM0oUM/BTEGGYZRpuvlJubg6772+vpYsnNWc2qCiiiuhgVi3K/agxG0S6LpH9xW/bGz9fydiRw6q9tbDtHEdHFI/wEZvyQTWAYEHMT77KAD8Z/8AS5PgK3wNtIlMBCqg5QN5APEqD29nDyFOq5jQAADcBYeVdVB2Cm+D1iT5IHspwKQwXoL4aeF9PZQGv8nsaZsNDI3pMgz/ACx1W8swNSNVfm8mzYZl+BK6+sK//wC6tFUcmFFFFDAooooAooooAprtPaEeHjaWZgqKLk/qAGpJ4AamnVY/ztY1mxixX6kcakLwzuWufHLlHr7a1KzG6ROxc6sWY5sPKFvoQyk27wSLHuuas/JzlVh8bmELHOurIwswG6/YRqNxNYITV85FcisUJYsVn+xiuoBXMzodCrLcAKR26jsFZNxgrbJi2zW65kcAEk2AFye4Uy+7LrmWQcVy2J+Sc1r9x392+q9tvlRBIBCr2uxEucMno26hzgdYki47Ab765rLFq0dKYp9lGRmkOhb0QeCD0R48T3nuFNNn4oF5wOEtj+biNdCW+vbVf5NSv0+NuvUbEEow7VVUYH1AjxPZXiacrbLLX01R+1cX6KDXNqR22ZQoPcWZb9wavHxyDQugPew/bUccUr4lbMptltYg7kl/f9lYogncPZFC3vbeeJJ1JPibmlempp0lNcVjHU2SJn78yge039lZxBK9NUNsTGtM8s17IJHjQD3wiYpmJ+DoSAOJJ4gBq2JmkJQhFPwc3Vv2FgLvbQlRl4X0NN+TOaLCRoHDuzSBDawPXbrZb6KBrbwHGq49Ak4JOklxbcMqxL4KrE+eZ2HkKvWz5c8UbfCRW9YBqjbJAVNOLMdd5AOVT+Sq1bOTEl8Oo+AWQeCMQv8Ahy16MG2iZErRRRXpJInlY1sFij/0ZPqmsV2Sl3fuPtsFB9WYedbRyw9w4r8S/tU1jmxhZGY++diPk3Nv1nzo9FQXZJUVznriWawJ9Q7Sdw8zU0daG2LxfXEKAlyAzW3Kt95PC9qdxJlAHZSWGiCX+ExzOe1v2cAOApbPShReObedOjnTMuczXC3Ga3RRa23276udYQQC73HFSO7qixHYbjfVtwfKjECNBmB6q6nedBqdd9Ypd0c5RNKoooqyAooooAooooArIedfZEqYsYgKTDIiqWHvZFuLN2AqBY7r6eOvVG8oYVkgeFhm6UZFHefffN9K/wAXtpddirM55tOTQlb7JmW6IbRKdzON7EcQt9O+/YK1KkNn4NIYkijFkRQqjw7e0nfel6+fkm5yspKgqK2vsjpOvE3Ry8dBle3BwQfyrXHhpUrXE0yqLsQB2n+N9QUm12ihLJ0ZlV7p0bsSG0sD1/DLqdRppUBya2aHT7Jmd2acmUx52EKhzdeoLAnLluWvrerzyp2SMdA8fRSpmUhZQUVwD8VmBK9qtbyNZZidgTwKY2VykQGYXJCrwJW5sptv9HS169GNKXV0TKXksm0drwpGwgaIuB1QoBHs6o07TSGCjGXNJYZrn7rCCLX0JZTlBIsSb/RVTRyALMwA3WYgDUHSx7QKlNl7ceHQ3kQm9iesPkk/Qa6vA0uiFkRbsEWB4dHbSzlhe4tluLgWvpc8LU9z1VH21AbEEoSwzAhlVgTrmKggduYa6eNS0YQ7o4W/71/XmW/srzzXHZ3hDn5HYlXNkuGEjXIB66ta2cW3DQX3dt9bUyw+xThFkaFnlFjlEjXZBqcq6WKBjfgd+p0p/gZ9co6BRb0Yzc+uw+in2euLk0+j0rGnGmNcOAqqqm4AAB7gKl+TG1oY+mSSWNOuGGZ1GjKBYXPahPnURHgIjLHnDGNnCumdsv3S6jQHTrMug0qD5QbLXDYh4oxZBZkHYrDQX42Nxc9levAr/pHmnCnTNGk5VYRf+eh+Tdvqg0ym5c4Uej0r9wjYfXsKza9eXr1UTwRYOWXLCTERGDDQkRyKyzGQqGseCZWIHHU+Vt9U6HEyrYOot2kWHrTMPWBUjei9KKSS0cxSht3DeP8A5oR31ydXtwXU/KO71C58xSUi5XDDcQQR3kjLbzv66WhWw13k3Pif4t5VlFWK0Vzei9bQsay/fD3qvsLf6VK4T0E+SPoFRU/pj5J+kVK4T0E+SPoFcvZkSNlooorocgooooAooooBLFTiNGc3IVSxA3mwvYX40zwJz/dWN2IsANyC+qi4ve41vbUbhYCuttH7nl4u8aeTOub/AA5j5VxiB0bGQeifvoH1x3gbxxHeLHzfIl6lIeUUKb6jUHdVSx3OXsyKRo3xIzKbNljldQflIhU+RNeZJvRpYtq7RTDxPLKbKo8yeAHaSdBWO7a5TYjESiQu0eU/c1RiAnDeLEntJ79w0ptzk84KYl0XCnPCm4kMt3O9srANoNBfv7ao/wDv6bfZbfJ/1r2YMcYq5bJdvRpez+cLGQuBIUmQ6DOtmv2Zltv7wdxqxpzgQOUeSJ45I762DKVawdQw6wvodQBdVuaxaLb+bqyqLHiu8dht3VYMG+Zbnfcg9hINrjxro8OORDk47NC2jgcDjAJsPFOrE65YyiNvvcSFBv8AfKd/bUbFyPUlbsUB3qZUZ++1orGmOxdqxRxhJRGLE2JgZ7g66sjXBvf3tWPA7RhDAh4gNfRjyDdxZzc+QryTlkg67PZihjkrInaHIdh94kVhxEl1PkUUg+oVw+DxcK3naFkuArMpkyt8Y9UgHQX61T2K5U4ZNA5c9iAn/F6PtqGm5QyYuSPDwwH7ow3sM3UOfd6IHVuTc6A6Vq+2a7XRsvqhp9/gph9plQMwDsTYGNSqDs1dtfEeqlzi5TwjX5zN+oVF4Ey4jFfYyooZWcavvaIkHW2guD46bqcbUV0cxrIhKkhyoJAYaFQWtcg79O6t+n/CPtlocviJRYl06pVrBDfqkNpdz2Unyw2vFPis8ZYAQxg51ZD6cpBAcAlSCCGGhFrVGhWuD0jkjde1vNbZT5ipA7YxBNzMxPaUiJ9ZSu+OPEh23bIuMFtFBY9igsfUoNPIdk4hvRw8/nEy/XAp7/KLGf1l/wAiL/Lr3+UeM/rL/kRfuV05Dsrs2KykqysCCRdioW4NjqT216jsd2TyJb9ldsrJa7ZgTYk+lcnebaHU0NAp3qPVr66008WM3BY3tusLAd/HWlaRysu67DsJ18jx8/XSqMCLigPa4z62Pl3/AOtd1xLEGFmFx/G4jce+gG8x+6W+KLd+Yn9g9dXnAcjpjFGSQpKLdSNQbDQ94qA5uoLbRALM9kcqXNyNAbDwvv361sNRXbZEmFFFFUQFFFFAFFFFAMMfrLAvYXfyVCn0yCnNNIevNI/BbRr5dZyPElQfkU8rw5ncykR0kiwXzMFhPvibCMngSdAh4dh04i3yttbAdBK8YbOqk5HsQGXgwB1HhX0VzmYzLhlivrK4v8lOsf8AFkHnWU7Q2cky2ceBG8eFej48Li5EynToz+loWBNmOX4wF7eIG8e3x3VL4nkxIPQZXHfofbp7ad4fm+2jJGsseGZ0YXUh49R22zXrs0UmmV94yDoyGx0IO+3jarjsjECSJTaxGjAcCP4vVUx2x8RDfpoJo7G13jcL+URY+upnk0jrGx0sxuAfDfoaRdGOPLRPWoyCkelbsX214ZW+KPWf2VfNE/VL8FyK72ZtaWCQyQPkOUqDlU6GxPpA23CpjY/IXF4ixZejT4UmnqQdYn5VvGr7sbm+wsNjIDiH/wCoBk8k3W+Vepcr0bGKjsyrYm2mixZlDlncS3ay2VpAxLaLa41IFOJGYFmHpZVsDwzPYA9/ae29c4jDBsZKLdVJpWtw0kcKPX9FL4r0m8If0jVB2HcbggEbjXVNQ+STKfRfVe5hvHnv8b06oAooooBPEJmVh2g0lE91B7QD6xTmmeD+9p8hfoFXAC1Iyi3WHzh2jt8R/HClqKsHgNe0jh9My/BOngbEfTau5ZAoLHcASfKgJTm6a+0SOwSA/kof11r1YxzWRkY+7ekwlZu4kJceAtbyrZ65I5y2FFFFaSFFFFAFJzyZVZjuUEnyF6UqP22xMTxILvIjKo8QRc9gH02FY3SsHuzY8sSA78oLfKbrMfEkk05rjDyh1Vl3MAR4EU025tRcNC0jcNFHFnO5R/G65r53bZZnfOFjukxeUG4hQJ85us3syDyqs0rIxYlmN2YlmPazG5PrNc5a+rCHGKRwcrZyImchF9JyEW+7Mxyi/dcity2Rs9cPDHCl8sahVvvsBxrOeb7YnSz9Mw+5wnTsMnAfNBv45a1GslsuIVjvONAp2ibqp6sXAd9bFWP84p/nE/Ji/XUMuOyY5yNhYeCCKSGJY2MwUldLqY5Daw03geqpDmuwMf2OZci9J0jDPYZrADQHgNTXvOv7kh/tC/opaX5rfcZ/Gv8AQtZ5HqXCiiq9y52j0WGKqbPKci9wPpn8m/mRVErszMKOkmcG/STSOD8VnYr/AISD502xo1J33XTxQ5gPaacUnMlxpvBuPH9hFx51lHfid4iIOvA8R2H/AEIrzZoeWWOGMqWdgpzXzJxJYDfYXPC/tpHCSaFd2X2Dh6t3l31MckMcIJ4pWtlckOTwWUix7rWS57AaUY9HvK3Yc+CRZM8cqM2XRWVrkE7ixBGnbVaXabkXFvUP3j9FaZzr+5ovxw+o9Z/tGMDDYNgAGZcRmIAucsulzxtc28TWMmLI6fEyEG54aC/7oWpaNLADsAHqq3Yjkbhv939MqP0vQCS+dz1sobde3lVSzDtq4Gp2e14TbU7q8LjtFKQbNfEWEaSSAH3gOW/e2721YGkcgFyd7G4XjawA08BSeJmPH0vervt8Zv1D+Bd9jcgXOs5ES8VSxkPi3og/leNVSbZUY2l0PW6P7JVCC7aqWAte991RKX4Ex3zWH/jIidSYXJPaSFJPrrZax/m3QLtBFG4RyAeAygVsFRHREthRRRVEhRRRQCeImCKWbcBc/wCnfTXBxHV3++Pq3cOCDuW/mbnjXM56SUL7yOzN3udVHzR1vEoeFOq8medviikhlgyEaSM6AHpFvuyvct6mzeAK91Zhyk22cXKWB+5KSIR8X4fi2/uFu+rfy6xh+x2aK4/5WfgyyWDKnEnS993VNiTpWdgV1+Nj9mTN+AtSOKlyrfidFHf/ABrS9O9t7J6PAwTsOvLP1e6IRy2/KIzeGXsr1SdIiMbZo3N0P5vh7TnJPac7a1ZarfN3+D4Pn/XarJXMthWPc4/4S+bD9JrYax3nHP8AOXzYfprGVHZbedX3LD/aF/RS0tzXj/g2/Gv9C0jzqe5Yfx6/opaX5sfcjfjW+haz2HqW6st5a7S6bFMAbpDeNflX65/KAX5laByj2l9j4eSQWzAWS/w20W/dfU9wNZCPG/aTvPfVo2CCiiitosbTxAutrgkHNbimlwfO1PLi1raWt5U2h1LN80eC7/bf1UtWUaTnKXanT7NgzG7xzhH77I+U+a2Pjeq9tU/8JgvDE/pRSG0ywTQ9UspceGYKfLMfWaU2v7jwPhif0oqGiUqNo2AP+Fg/FR/VFdtsiA74Yvza/srjk/7lw/4qP6oqQqjkNY9mwqbrFGDwsi/sp1RRQBWOYo/zx/fE+utbHWNYr8Nf3xPrLWMqPkW5uz/OI+RL+qtfrHubn8JD5Ev0ithohLYUUyk2jqQkbyWNiUy5bjeLuwBIOhtexuN9c/70A9OOZf8Atlv0eas5xurJof14zWBJ3DU01h2nCxssqE9mYZvMbxSW23Bw8mosVsxvuU6MfJSTW2DzZQ+5hj6Ul5G7bvqB5Cy+AFAXpmIP3pSQR8NhvB+IN1uJvwGvu1cQY4XZBdwLRjtc9VB5sQKSwhlyKsaCMKALy9ZieJIQ2881yb6ca8ePjblIpjflbsVcRDq/R9Fd1PvRYa5hxFr+FY9szHRzpmja/aOI8RV453OUbYfASQsVE09kQqd8ZI6Q2Oq9W48xY8B8/wCGdww6MkOSAuU2JJNgPM17Yz66J42bFsLZJxM6Ra5TrIRwQb9e/RR3nuqyc8CgYXDgAACcAAbgBFLuqw8kOTi4SJbszzMiCZ2O9gNcumi5idPCoPnghY4SJgCQk4LkDQDo5Bc9guQL94rZOzY9Mlubn8HwfP8ArtTzbXKnC4XSWUZvgL1n9S7vE2FZBsrGY+eJcNhjM0a30jFgLm5zSC1he+harPsTmuY64qUKPgRanzZhYeQPjUlNLyc7X5z5HOTCxBLmys/WcnuRdAfM+FM9jcj8bi5xPisyKWVneSwd8ttAi2tuA1C2G69aXsbk9hsKPuESqbWLb3Pix1qUpRnKtFM50vc0P9oX9FNS3Np7kb8a30LSXOl7mh/tA/RTUtzae5G/Gt9C1PsPUhud3aLwrAzoxwwY5nXXLKQQuYcBluAe1iOyqhhsQsihkYMp3EfxvrYdv4zDLEyYto8jggo9jnHEBd7eQrAuUqRYSUzbP6RYC3WilNwSSfQGpC27TeuilRsWWGu4YWdlRPSdgq+LGwv3DfUZsna8c63Q2bih9IftHfVz5A4PPi853RIW+c3VX2Z6tvopvor0uG6JmjP/AC2ZNd5yki58bXpKWRVF2IA7SbVcuUnIfE4jESvDPDDG5DAlGd75VDdW6qOsCd531TuWHNM8OElxIxMmImjGdlZbKUHpZRqQQNRrbS1TyM5EZidvYYAhpVNxY2BP1Qac7QcHA4Ag3BXE2PaOlFj3XrL6t+ydsGXDQwMPc/S2btWVgwHiCGHhaok7C7Z9Gcn/AHLh/wAVH9UVIVH8n/cuH/FR/VFSFacwooooArGcZ+Gv75H9Za2asXxh/nv++R/WSsZURfm5/CQ+RL9IrYax3m4P85fMm+kVsVEJbI7ZwyAxH0k/xKSbN56g94PcS8pLHYctZk++Jcr2EHep7jYeBAPCmo2hn0iTO3vrnKFPwWNiQ2/QA2420v4suPiwmPJYlbRlDeIB+mmsmyYGBBhiIIsbou4+VeDETD0oQfkSA/XC03m22FOXopS/wRkLepXJ865q/BpxE5LRRMbtG7Xv75VQ5G7/AEkJ7wa55WcpoMBCZZ211EaD0nbgqj6TuFZfy95yZI8QUw0ZhniujuSjb7HIVKlSR7NbHU1me2tsT4uUy4mQySWtc20GpsoGgGp0Fd44W9g75Q7blxmIeec3ZjoL6Ko3KvYAPXqd5qOka17XFtxvr7KB/wDPGrpyf5sNoYhkZ4OiiJUsZWCkpcZrKLte194FepIH0RsJicNAW9IxRlvHIL09dQRYgEHeDuryNAAANwFh4Cuq0g4ijCiygKOwCw9ld0UUAUUUUBT+c5CcNFpoJ1J7rxyge0gedUzZu2sRFH9jwPbOxYZVvISQLhd+mnAXFzrWv4nDrIpR1DKwswI0IqPEOFwUTyWigjAu7mw07ydT3CocW3dlKXVFF2dyIxEx6TEN0QOpLHPKR362HixJ7RVC50sdgrQ4fAsJShZp5bknMOqEB3fCJy6ejSnOPzmyY3NBhs0eF1DHc8o3db4KfF3nj2VnyEcR6jWpJG2zrDKxdVQ2dmCqb21YgDUd5r6s5LcnkwcSopZnKoJXZiSzKN+p0FyxsO2vlSGbo2WRD1kZXW40zIQwvruuK+jeV/L8YLA4fEdH0kuJRTGu5ASgYljvsL7q0xl4rFudjnKzZ8Fgm01XESjuJDRp3cC3kO2qjyh50NoYpTGZFhQ3DCFSpYHgzElvVaqWBQJBUzyc3yeA/XTDCbOmlVmiikkVPTKIzBfEqNN4qfwGw8RhwGnieISrePOLMQu85d43jeBRlLZq2yuc6KOGJDBKSqKpIKcAB206+2rD/V5vWn7aV2HyL2ZJh4XKXLRoSenlGpUX0EmmvCn38gtmf0f/ALE3+ZTsn+SM+2rD/V5vWn7aPtqw/wBXm9aftqT/AJB7M/o//Ym/zK9/kHsz+i/9iX/Mp2P5Iv7asP8AV5vWn7apuzMUcTtWKULYyYlXy3vYKQx17lU1o38g9mf0X/nl/wAypHZexcDg7vEkcZCnM5clgu89ZyTbSgteDOObb8J/Mm+kVslYzzZtfaQI3FJSPMrWzUQlsKj5NmkOzxP0Ze3SDKCrECwa3BrWF76gDsqQoo0n0yRgNnE/fJZH7gcg/wDGAbeJNOoMOiCyKqjsUAD2UrRRRS0DO+VfNJhsXO86yyQvIc0gAVkLWtcA6gnjrbuquPzFnNpjOrxvF1vrWrZ6K02yk8jubLCYFuk1nmBuskgXqfIUCynv1PfV2oooYFFFFAFFFFAFFFFAYjzic6OLixc2GwuWJYjkLFbyFrAkjNoBrpp9NZjtTbWIxJzYieWU/HclR4LfKvkBX0xyq2Nh5rNNBDIwBsXjRj62FUPG7Awo3YaD80n7KwpMxSnE2BlRVZ4pFVvQZkYBvkkix8q+jeb/AGNh0XOkEKv8JY0DaHtAvV0ZAd4BtuoLPkHZ2zJJ5Y4kVs0jqgOU6FyFue4XvX1ZitgYeWBIJ4Y5Y0VVVWUEDKLDLf0TbiKlKK0xszPa3MrgpCTDJNAfggh09TjN/ipps/mOw6uDNiZpFHvVCpfuJ1NvCx761eigsbbO2fFBGsUEaxxr6KoAAOJ3cSbm/GoHl1yW+zo0yMFljuULDQhrXViNQNBqKs9FDDFzzZY3sw5/7h/co+1njfgwfnD+5W0UVlFcmYv9rPG/Bg/OH9yj7WeN7IPzh/craKKUOTMX+1pjeyD84f3KPtaY3sg/OH9ytoopQ5MonILkRJhJWnnZC+UoioSVAYqSSWUG+lrW7d99L3RRWmN2f//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dirty="0"/>
          </a:p>
        </p:txBody>
      </p:sp>
      <p:sp>
        <p:nvSpPr>
          <p:cNvPr id="21509" name="AutoShape 11" descr="data:image/jpeg;base64,/9j/4AAQSkZJRgABAQAAAQABAAD/2wCEAAkGBxQTEhQUEhQVFRQWFxkYFBgYFxofGBwXFxoYGhscGR0YHSogHBolHBsYIjEhJSkrLi4uHR8zODMtNygtLi0BCgoKDg0OGhAQGywlHyQsLCwsLCwsLCwsLCwsLDQsLCwsLCwsLCwsLCwsLCwsLCwsLCwsLCwsLCwsLCwsLCwsLP/AABEIAMoA+gMBIgACEQEDEQH/xAAcAAABBQEBAQAAAAAAAAAAAAAAAwQFBgcCAQj/xABREAACAQIDAwgDCA0JCQEAAAABAgMAEQQSIQUxQQYHEyJRYXGBMpGhNEJSYnKCsbIUFyMzNXOSk7PB0dLwFiVTVHSEotPhCBUkQ2ODo6Txwv/EABkBAQEBAQEBAAAAAAAAAAAAAAACAQMEBf/EACMRAAICAgICAwEBAQAAAAAAAAABAhEDMRIhQUIEE1EiYTL/2gAMAwEAAhEDEQA/ANxooooAooooAooooAooooAooooAooooAooooAooooAopltPa0OHXNM4XfYb2NvgqNT5Vn+L5x5s7FFgWO+ga7SW+NZ1F+4Xt31LklspRb0abRVK5OcvRPOsM0QiL36Mh8wJGtjdRYnuvV1rU09GNNbCiiitMCozlFt2HBQNPiGyou4e+ZjuVRxY1J1hnOlFiNobWGDjNkgiVgGNlGa2eQ9p6yqPDxNY2krZqVuiu8rucXGY0kh2w8G5Y42IJ+UwsWPhYa7qrsvKPGNa+LxJygAfdpNAN25t/fvq18reb6aPI2GzTIqBWXTMpUDUDiGN2NuJPbVEkgZWKsrKw3qVIb1HWohNTVo6Sg49Mt/JnnNx+EYZpTiIuMcpufmuesD4kjur6I2BtmLGYePEQG8cguL7wQbFSOBBBBr5FNbr/s+YknCYlCdEmBUdmZFv7RVkNGq0UUVpIUUUUAUUUUAUUUUAUUUUAUUUUAUUUUAUUUUAUUUUAVzI4UEk2AFyTuAFdU02s4EEpIJAje4G8jKdBQGObRxn2Tipm1kJkyxAg3Ke8FvZ3a99WvC8lYQiBs9woDAO1iQNT2jXsIqvc3+CdZXLrrGrRljqBJmW4FjqQOI+EeJNSe08TtBJAsKs4YnrlYjEAOOUMrjjYZiT3V4JyuVJnthGo20J7e5LtcNh1DKBqjEk342znW+ml9CKtfN3tnp8OY2v0kJCtck3Vrshudd2mut1PjVc2lyt+xpIoZkzSMis5QhUuSwATpCLk5WsCeztq7cltmpBhowqZGZEaQH0i5UXzd/Dyrt8fl5OWelol6KKK9J5wqk8vcSsEscwizOUZL6LoXT03O5BvJ1tfdrV2quctZVVYSxCgSMWJ3ZRFJfXxym3d3Vzyq4MvH/0isbB2qcQrPZcgJCst7EqbMAWsWsdL5RqDvpjyl2Csr/ZC5zMqogVWtmTpAWFxYglbjNfQE1K7PxCOt4xZAbL1bA8br3a7/GkNvgnDT2ZlPROQykhgQpIII1BuBur5y6l0e9049mMcswgx2IEeqBwAb31CqG149a+ta//ALP2HAwU731acg92VFt9NRm3ORmHxKI7lonVAC623Ae/Db7du+pzm+lXZx+wmN0Z8wkOjLJJpkcbtwXUbi1juJr34sikqXg8eWDRpNFFFdjiFFFFAFFFFAFFFFAFFFFAFFFFAFFFFAFFFFAFFFFAFeMoIsdQd9e1H7U2vHCNWBkOiRgjMx4acB2nhS6BWMFhVhkxEK6hJAbnec8aEX7SPRv3Cm+2dpogKmYQsArF3RigUHXMwsouAR6QI315s9XbpJCw6YyvnuOqRe6rbeAFK2O8Dtub9Y6dGXJKzRNe665WzDjGw0bfuF9DYjW1fMlTm6PpQvghLZkJnmVy0TiQwqDG2ZT0LPIzWI6vFbXP6q0OqnyUjhWQn0JCtlVhlZlNrue1jYCx1AXherZXtwRqJ4s0rkFFFFdjkFcSxKwsyhh2EAj213RQGe7R2CMNiSwZ2WVT0eaRmCZcuZQp0F73G/ReFJYmIOMpOlwWHbYhrHuOnlV/xmDSVcsihhe4vwPaCNRWe8pMVhsJjoIRFlia0mIOd7WkLINC1gAVzN2jzB80/juUrR6IZ+MaYY6coiyfCNogffsNc/yE0Pxmyjde9UfEKxIuSNc1szMxO++XW3aeP0y/KnaX2RiDlPU9CO39Em8i3wj7COymSIAAAAANwFdYQUFSMcnJ2yw8mOV7Rvlmd5IjvzXLoe2xGcr3a8LVo8MyuoZCGUi4INwR3EViWLFgWHpKLj9Y8xVn5Gbb6GURsfuMpt3K53EdgO499jpre0znKJpNFFFaQFFFFAFFFFAFFFFAFFFFAFFFFAFFFFAFROL2uRL0USBzrmJayra19wN96+vuNnO1MZ0adW2dtEHedMxHwRe5/wBagdnWDy2J6pVLnebLnJPeWkYnvvXnz5eCpbKSJJo2f77Ix+KnUX2HN5Fqa4/B3EaxIotJdtwAGR1ubb7EjT/7S3S99ePiAoJJ0AufAV4HKUnbZZWExTRmU2Z2IVhusSCyM4y7o7KpsdRu1uL84MTGQx2vMQDnZcoKEXDFQxKLe4y3vcU92BhvftwESgd8cab/AAcvYbr3O+1pzpNb8d1+4Xt9J9dW5UU5NpI7w+DRUyEZrm7FrXY9p9luywpSOd4+2VOwn7oPAn0x4695pHpe+kcRiyCFWxc7r7gBvJtw+k+sTjnKDtMl9k7hcUkguhuNx4EHsIOoPcaWqoGbopM/SM0oUM/BTEGGYZRpuvlJubg6772+vpYsnNWc2qCiiiuhgVi3K/agxG0S6LpH9xW/bGz9fydiRw6q9tbDtHEdHFI/wEZvyQTWAYEHMT77KAD8Z/8AS5PgK3wNtIlMBCqg5QN5APEqD29nDyFOq5jQAADcBYeVdVB2Cm+D1iT5IHspwKQwXoL4aeF9PZQGv8nsaZsNDI3pMgz/ACx1W8swNSNVfm8mzYZl+BK6+sK//wC6tFUcmFFFFDAooooAooooAprtPaEeHjaWZgqKLk/qAGpJ4AamnVY/ztY1mxixX6kcakLwzuWufHLlHr7a1KzG6ROxc6sWY5sPKFvoQyk27wSLHuuas/JzlVh8bmELHOurIwswG6/YRqNxNYITV85FcisUJYsVn+xiuoBXMzodCrLcAKR26jsFZNxgrbJi2zW65kcAEk2AFye4Uy+7LrmWQcVy2J+Sc1r9x392+q9tvlRBIBCr2uxEucMno26hzgdYki47Ab765rLFq0dKYp9lGRmkOhb0QeCD0R48T3nuFNNn4oF5wOEtj+biNdCW+vbVf5NSv0+NuvUbEEow7VVUYH1AjxPZXiacrbLLX01R+1cX6KDXNqR22ZQoPcWZb9wavHxyDQugPew/bUccUr4lbMptltYg7kl/f9lYogncPZFC3vbeeJJ1JPibmlempp0lNcVjHU2SJn78yge039lZxBK9NUNsTGtM8s17IJHjQD3wiYpmJ+DoSAOJJ4gBq2JmkJQhFPwc3Vv2FgLvbQlRl4X0NN+TOaLCRoHDuzSBDawPXbrZb6KBrbwHGq49Ak4JOklxbcMqxL4KrE+eZ2HkKvWz5c8UbfCRW9YBqjbJAVNOLMdd5AOVT+Sq1bOTEl8Oo+AWQeCMQv8Ahy16MG2iZErRRRXpJInlY1sFij/0ZPqmsV2Sl3fuPtsFB9WYedbRyw9w4r8S/tU1jmxhZGY++diPk3Nv1nzo9FQXZJUVznriWawJ9Q7Sdw8zU0daG2LxfXEKAlyAzW3Kt95PC9qdxJlAHZSWGiCX+ExzOe1v2cAOApbPShReObedOjnTMuczXC3Ga3RRa23276udYQQC73HFSO7qixHYbjfVtwfKjECNBmB6q6nedBqdd9Ypd0c5RNKoooqyAooooAooooArIedfZEqYsYgKTDIiqWHvZFuLN2AqBY7r6eOvVG8oYVkgeFhm6UZFHefffN9K/wAXtpddirM55tOTQlb7JmW6IbRKdzON7EcQt9O+/YK1KkNn4NIYkijFkRQqjw7e0nfel6+fkm5yspKgqK2vsjpOvE3Ry8dBle3BwQfyrXHhpUrXE0yqLsQB2n+N9QUm12ihLJ0ZlV7p0bsSG0sD1/DLqdRppUBya2aHT7Jmd2acmUx52EKhzdeoLAnLluWvrerzyp2SMdA8fRSpmUhZQUVwD8VmBK9qtbyNZZidgTwKY2VykQGYXJCrwJW5sptv9HS169GNKXV0TKXksm0drwpGwgaIuB1QoBHs6o07TSGCjGXNJYZrn7rCCLX0JZTlBIsSb/RVTRyALMwA3WYgDUHSx7QKlNl7ceHQ3kQm9iesPkk/Qa6vA0uiFkRbsEWB4dHbSzlhe4tluLgWvpc8LU9z1VH21AbEEoSwzAhlVgTrmKggduYa6eNS0YQ7o4W/71/XmW/srzzXHZ3hDn5HYlXNkuGEjXIB66ta2cW3DQX3dt9bUyw+xThFkaFnlFjlEjXZBqcq6WKBjfgd+p0p/gZ9co6BRb0Yzc+uw+in2euLk0+j0rGnGmNcOAqqqm4AAB7gKl+TG1oY+mSSWNOuGGZ1GjKBYXPahPnURHgIjLHnDGNnCumdsv3S6jQHTrMug0qD5QbLXDYh4oxZBZkHYrDQX42Nxc9levAr/pHmnCnTNGk5VYRf+eh+Tdvqg0ym5c4Uej0r9wjYfXsKza9eXr1UTwRYOWXLCTERGDDQkRyKyzGQqGseCZWIHHU+Vt9U6HEyrYOot2kWHrTMPWBUjei9KKSS0cxSht3DeP8A5oR31ydXtwXU/KO71C58xSUi5XDDcQQR3kjLbzv66WhWw13k3Pif4t5VlFWK0Vzei9bQsay/fD3qvsLf6VK4T0E+SPoFRU/pj5J+kVK4T0E+SPoFcvZkSNlooorocgooooAooooBLFTiNGc3IVSxA3mwvYX40zwJz/dWN2IsANyC+qi4ve41vbUbhYCuttH7nl4u8aeTOub/AA5j5VxiB0bGQeifvoH1x3gbxxHeLHzfIl6lIeUUKb6jUHdVSx3OXsyKRo3xIzKbNljldQflIhU+RNeZJvRpYtq7RTDxPLKbKo8yeAHaSdBWO7a5TYjESiQu0eU/c1RiAnDeLEntJ79w0ptzk84KYl0XCnPCm4kMt3O9srANoNBfv7ao/wDv6bfZbfJ/1r2YMcYq5bJdvRpez+cLGQuBIUmQ6DOtmv2Zltv7wdxqxpzgQOUeSJ45I762DKVawdQw6wvodQBdVuaxaLb+bqyqLHiu8dht3VYMG+Zbnfcg9hINrjxro8OORDk47NC2jgcDjAJsPFOrE65YyiNvvcSFBv8AfKd/bUbFyPUlbsUB3qZUZ++1orGmOxdqxRxhJRGLE2JgZ7g66sjXBvf3tWPA7RhDAh4gNfRjyDdxZzc+QryTlkg67PZihjkrInaHIdh94kVhxEl1PkUUg+oVw+DxcK3naFkuArMpkyt8Y9UgHQX61T2K5U4ZNA5c9iAn/F6PtqGm5QyYuSPDwwH7ow3sM3UOfd6IHVuTc6A6Vq+2a7XRsvqhp9/gph9plQMwDsTYGNSqDs1dtfEeqlzi5TwjX5zN+oVF4Ey4jFfYyooZWcavvaIkHW2guD46bqcbUV0cxrIhKkhyoJAYaFQWtcg79O6t+n/CPtlocviJRYl06pVrBDfqkNpdz2Unyw2vFPis8ZYAQxg51ZD6cpBAcAlSCCGGhFrVGhWuD0jkjde1vNbZT5ipA7YxBNzMxPaUiJ9ZSu+OPEh23bIuMFtFBY9igsfUoNPIdk4hvRw8/nEy/XAp7/KLGf1l/wAiL/Lr3+UeM/rL/kRfuV05Dsrs2KykqysCCRdioW4NjqT216jsd2TyJb9ldsrJa7ZgTYk+lcnebaHU0NAp3qPVr66008WM3BY3tusLAd/HWlaRysu67DsJ18jx8/XSqMCLigPa4z62Pl3/AOtd1xLEGFmFx/G4jce+gG8x+6W+KLd+Yn9g9dXnAcjpjFGSQpKLdSNQbDQ94qA5uoLbRALM9kcqXNyNAbDwvv361sNRXbZEmFFFFUQFFFFAFFFFAMMfrLAvYXfyVCn0yCnNNIevNI/BbRr5dZyPElQfkU8rw5ncykR0kiwXzMFhPvibCMngSdAh4dh04i3yttbAdBK8YbOqk5HsQGXgwB1HhX0VzmYzLhlivrK4v8lOsf8AFkHnWU7Q2cky2ceBG8eFej48Li5EynToz+loWBNmOX4wF7eIG8e3x3VL4nkxIPQZXHfofbp7ad4fm+2jJGsseGZ0YXUh49R22zXrs0UmmV94yDoyGx0IO+3jarjsjECSJTaxGjAcCP4vVUx2x8RDfpoJo7G13jcL+URY+upnk0jrGx0sxuAfDfoaRdGOPLRPWoyCkelbsX214ZW+KPWf2VfNE/VL8FyK72ZtaWCQyQPkOUqDlU6GxPpA23CpjY/IXF4ixZejT4UmnqQdYn5VvGr7sbm+wsNjIDiH/wCoBk8k3W+Vepcr0bGKjsyrYm2mixZlDlncS3ay2VpAxLaLa41IFOJGYFmHpZVsDwzPYA9/ae29c4jDBsZKLdVJpWtw0kcKPX9FL4r0m8If0jVB2HcbggEbjXVNQ+STKfRfVe5hvHnv8b06oAooooBPEJmVh2g0lE91B7QD6xTmmeD+9p8hfoFXAC1Iyi3WHzh2jt8R/HClqKsHgNe0jh9My/BOngbEfTau5ZAoLHcASfKgJTm6a+0SOwSA/kof11r1YxzWRkY+7ekwlZu4kJceAtbyrZ65I5y2FFFFaSFFFFAFJzyZVZjuUEnyF6UqP22xMTxILvIjKo8QRc9gH02FY3SsHuzY8sSA78oLfKbrMfEkk05rjDyh1Vl3MAR4EU025tRcNC0jcNFHFnO5R/G65r53bZZnfOFjukxeUG4hQJ85us3syDyqs0rIxYlmN2YlmPazG5PrNc5a+rCHGKRwcrZyImchF9JyEW+7Mxyi/dcity2Rs9cPDHCl8sahVvvsBxrOeb7YnSz9Mw+5wnTsMnAfNBv45a1GslsuIVjvONAp2ibqp6sXAd9bFWP84p/nE/Ji/XUMuOyY5yNhYeCCKSGJY2MwUldLqY5Daw03geqpDmuwMf2OZci9J0jDPYZrADQHgNTXvOv7kh/tC/opaX5rfcZ/Gv8AQtZ5HqXCiiq9y52j0WGKqbPKci9wPpn8m/mRVErszMKOkmcG/STSOD8VnYr/AISD502xo1J33XTxQ5gPaacUnMlxpvBuPH9hFx51lHfid4iIOvA8R2H/AEIrzZoeWWOGMqWdgpzXzJxJYDfYXPC/tpHCSaFd2X2Dh6t3l31MckMcIJ4pWtlckOTwWUix7rWS57AaUY9HvK3Yc+CRZM8cqM2XRWVrkE7ixBGnbVaXabkXFvUP3j9FaZzr+5ovxw+o9Z/tGMDDYNgAGZcRmIAucsulzxtc28TWMmLI6fEyEG54aC/7oWpaNLADsAHqq3Yjkbhv939MqP0vQCS+dz1sobde3lVSzDtq4Gp2e14TbU7q8LjtFKQbNfEWEaSSAH3gOW/e2721YGkcgFyd7G4XjawA08BSeJmPH0vervt8Zv1D+Bd9jcgXOs5ES8VSxkPi3og/leNVSbZUY2l0PW6P7JVCC7aqWAte991RKX4Ex3zWH/jIidSYXJPaSFJPrrZax/m3QLtBFG4RyAeAygVsFRHREthRRRVEhRRRQCeImCKWbcBc/wCnfTXBxHV3++Pq3cOCDuW/mbnjXM56SUL7yOzN3udVHzR1vEoeFOq8medviikhlgyEaSM6AHpFvuyvct6mzeAK91Zhyk22cXKWB+5KSIR8X4fi2/uFu+rfy6xh+x2aK4/5WfgyyWDKnEnS993VNiTpWdgV1+Nj9mTN+AtSOKlyrfidFHf/ABrS9O9t7J6PAwTsOvLP1e6IRy2/KIzeGXsr1SdIiMbZo3N0P5vh7TnJPac7a1ZarfN3+D4Pn/XarJXMthWPc4/4S+bD9JrYax3nHP8AOXzYfprGVHZbedX3LD/aF/RS0tzXj/g2/Gv9C0jzqe5Yfx6/opaX5sfcjfjW+haz2HqW6st5a7S6bFMAbpDeNflX65/KAX5laByj2l9j4eSQWzAWS/w20W/dfU9wNZCPG/aTvPfVo2CCiiitosbTxAutrgkHNbimlwfO1PLi1raWt5U2h1LN80eC7/bf1UtWUaTnKXanT7NgzG7xzhH77I+U+a2Pjeq9tU/8JgvDE/pRSG0ywTQ9UspceGYKfLMfWaU2v7jwPhif0oqGiUqNo2AP+Fg/FR/VFdtsiA74Yvza/srjk/7lw/4qP6oqQqjkNY9mwqbrFGDwsi/sp1RRQBWOYo/zx/fE+utbHWNYr8Nf3xPrLWMqPkW5uz/OI+RL+qtfrHubn8JD5Ev0ithohLYUUyk2jqQkbyWNiUy5bjeLuwBIOhtexuN9c/70A9OOZf8Atlv0eas5xurJof14zWBJ3DU01h2nCxssqE9mYZvMbxSW23Bw8mosVsxvuU6MfJSTW2DzZQ+5hj6Ul5G7bvqB5Cy+AFAXpmIP3pSQR8NhvB+IN1uJvwGvu1cQY4XZBdwLRjtc9VB5sQKSwhlyKsaCMKALy9ZieJIQ2881yb6ca8ePjblIpjflbsVcRDq/R9Fd1PvRYa5hxFr+FY9szHRzpmja/aOI8RV453OUbYfASQsVE09kQqd8ZI6Q2Oq9W48xY8B8/wCGdww6MkOSAuU2JJNgPM17Yz66J42bFsLZJxM6Ra5TrIRwQb9e/RR3nuqyc8CgYXDgAACcAAbgBFLuqw8kOTi4SJbszzMiCZ2O9gNcumi5idPCoPnghY4SJgCQk4LkDQDo5Bc9guQL94rZOzY9Mlubn8HwfP8ArtTzbXKnC4XSWUZvgL1n9S7vE2FZBsrGY+eJcNhjM0a30jFgLm5zSC1he+harPsTmuY64qUKPgRanzZhYeQPjUlNLyc7X5z5HOTCxBLmys/WcnuRdAfM+FM9jcj8bi5xPisyKWVneSwd8ttAi2tuA1C2G69aXsbk9hsKPuESqbWLb3Pix1qUpRnKtFM50vc0P9oX9FNS3Np7kb8a30LSXOl7mh/tA/RTUtzae5G/Gt9C1PsPUhud3aLwrAzoxwwY5nXXLKQQuYcBluAe1iOyqhhsQsihkYMp3EfxvrYdv4zDLEyYto8jggo9jnHEBd7eQrAuUqRYSUzbP6RYC3WilNwSSfQGpC27TeuilRsWWGu4YWdlRPSdgq+LGwv3DfUZsna8c63Q2bih9IftHfVz5A4PPi853RIW+c3VX2Z6tvopvor0uG6JmjP/AC2ZNd5yki58bXpKWRVF2IA7SbVcuUnIfE4jESvDPDDG5DAlGd75VDdW6qOsCd531TuWHNM8OElxIxMmImjGdlZbKUHpZRqQQNRrbS1TyM5EZidvYYAhpVNxY2BP1Qac7QcHA4Ag3BXE2PaOlFj3XrL6t+ydsGXDQwMPc/S2btWVgwHiCGHhaok7C7Z9Gcn/AHLh/wAVH9UVIVH8n/cuH/FR/VFSFacwooooArGcZ+Gv75H9Za2asXxh/nv++R/WSsZURfm5/CQ+RL9IrYax3m4P85fMm+kVsVEJbI7ZwyAxH0k/xKSbN56g94PcS8pLHYctZk++Jcr2EHep7jYeBAPCmo2hn0iTO3vrnKFPwWNiQ2/QA2420v4suPiwmPJYlbRlDeIB+mmsmyYGBBhiIIsbou4+VeDETD0oQfkSA/XC03m22FOXopS/wRkLepXJ865q/BpxE5LRRMbtG7Xv75VQ5G7/AEkJ7wa55WcpoMBCZZ211EaD0nbgqj6TuFZfy95yZI8QUw0ZhniujuSjb7HIVKlSR7NbHU1me2tsT4uUy4mQySWtc20GpsoGgGp0Fd44W9g75Q7blxmIeec3ZjoL6Ko3KvYAPXqd5qOka17XFtxvr7KB/wDPGrpyf5sNoYhkZ4OiiJUsZWCkpcZrKLte194FepIH0RsJicNAW9IxRlvHIL09dQRYgEHeDuryNAAANwFh4Cuq0g4ijCiygKOwCw9ld0UUAUUUUBT+c5CcNFpoJ1J7rxyge0gedUzZu2sRFH9jwPbOxYZVvISQLhd+mnAXFzrWv4nDrIpR1DKwswI0IqPEOFwUTyWigjAu7mw07ydT3CocW3dlKXVFF2dyIxEx6TEN0QOpLHPKR362HixJ7RVC50sdgrQ4fAsJShZp5bknMOqEB3fCJy6ejSnOPzmyY3NBhs0eF1DHc8o3db4KfF3nj2VnyEcR6jWpJG2zrDKxdVQ2dmCqb21YgDUd5r6s5LcnkwcSopZnKoJXZiSzKN+p0FyxsO2vlSGbo2WRD1kZXW40zIQwvruuK+jeV/L8YLA4fEdH0kuJRTGu5ASgYljvsL7q0xl4rFudjnKzZ8Fgm01XESjuJDRp3cC3kO2qjyh50NoYpTGZFhQ3DCFSpYHgzElvVaqWBQJBUzyc3yeA/XTDCbOmlVmiikkVPTKIzBfEqNN4qfwGw8RhwGnieISrePOLMQu85d43jeBRlLZq2yuc6KOGJDBKSqKpIKcAB206+2rD/V5vWn7aV2HyL2ZJh4XKXLRoSenlGpUX0EmmvCn38gtmf0f/ALE3+ZTsn+SM+2rD/V5vWn7aPtqw/wBXm9aftqT/AJB7M/o//Ym/zK9/kHsz+i/9iX/Mp2P5Iv7asP8AV5vWn7apuzMUcTtWKULYyYlXy3vYKQx17lU1o38g9mf0X/nl/wAypHZexcDg7vEkcZCnM5clgu89ZyTbSgteDOObb8J/Mm+kVslYzzZtfaQI3FJSPMrWzUQlsKj5NmkOzxP0Ze3SDKCrECwa3BrWF76gDsqQoo0n0yRgNnE/fJZH7gcg/wDGAbeJNOoMOiCyKqjsUAD2UrRRRS0DO+VfNJhsXO86yyQvIc0gAVkLWtcA6gnjrbuquPzFnNpjOrxvF1vrWrZ6K02yk8jubLCYFuk1nmBuskgXqfIUCynv1PfV2oooYFFFFAFFFFAFFFFAYjzic6OLixc2GwuWJYjkLFbyFrAkjNoBrpp9NZjtTbWIxJzYieWU/HclR4LfKvkBX0xyq2Nh5rNNBDIwBsXjRj62FUPG7Awo3YaD80n7KwpMxSnE2BlRVZ4pFVvQZkYBvkkix8q+jeb/AGNh0XOkEKv8JY0DaHtAvV0ZAd4BtuoLPkHZ2zJJ5Y4kVs0jqgOU6FyFue4XvX1ZitgYeWBIJ4Y5Y0VVVWUEDKLDLf0TbiKlKK0xszPa3MrgpCTDJNAfggh09TjN/ipps/mOw6uDNiZpFHvVCpfuJ1NvCx761eigsbbO2fFBGsUEaxxr6KoAAOJ3cSbm/GoHl1yW+zo0yMFljuULDQhrXViNQNBqKs9FDDFzzZY3sw5/7h/co+1njfgwfnD+5W0UVlFcmYv9rPG/Bg/OH9yj7WeN7IPzh/craKKUOTMX+1pjeyD84f3KPtaY3sg/OH9ytoopQ5MonILkRJhJWnnZC+UoioSVAYqSSWUG+lrW7d99L3RRWmN2f//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dirty="0"/>
          </a:p>
        </p:txBody>
      </p:sp>
      <p:sp>
        <p:nvSpPr>
          <p:cNvPr id="2" name="Slide Number Placeholder 1"/>
          <p:cNvSpPr>
            <a:spLocks noGrp="1"/>
          </p:cNvSpPr>
          <p:nvPr>
            <p:ph type="sldNum" sz="quarter" idx="12"/>
          </p:nvPr>
        </p:nvSpPr>
        <p:spPr/>
        <p:txBody>
          <a:bodyPr/>
          <a:lstStyle/>
          <a:p>
            <a:fld id="{F12C5521-BFAC-482B-9BAB-49BFDE52E5E8}" type="slidenum">
              <a:rPr lang="en-IN" smtClean="0"/>
              <a:pPr/>
              <a:t>42</a:t>
            </a:fld>
            <a:endParaRPr lang="en-IN"/>
          </a:p>
        </p:txBody>
      </p:sp>
      <p:graphicFrame>
        <p:nvGraphicFramePr>
          <p:cNvPr id="3" name="Diagram 2"/>
          <p:cNvGraphicFramePr/>
          <p:nvPr>
            <p:extLst>
              <p:ext uri="{D42A27DB-BD31-4B8C-83A1-F6EECF244321}">
                <p14:modId xmlns:p14="http://schemas.microsoft.com/office/powerpoint/2010/main" val="3954573750"/>
              </p:ext>
            </p:extLst>
          </p:nvPr>
        </p:nvGraphicFramePr>
        <p:xfrm>
          <a:off x="1524000" y="1397000"/>
          <a:ext cx="7296472" cy="5324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4" descr="https://encrypted-tbn0.gstatic.com/images?q=tbn:ANd9GcRm9zdXJRTw6yIDlzfplc_4v3IQfWWviesLNjKdveu9QyZpen3G7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919" y="729238"/>
            <a:ext cx="2520280" cy="222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48877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Users\rohit Parewa\Desktop\New MLA logo.png"/>
          <p:cNvPicPr>
            <a:picLocks noChangeAspect="1" noChangeArrowheads="1"/>
          </p:cNvPicPr>
          <p:nvPr/>
        </p:nvPicPr>
        <p:blipFill>
          <a:blip r:embed="rId2" cstate="print"/>
          <a:srcRect/>
          <a:stretch>
            <a:fillRect/>
          </a:stretch>
        </p:blipFill>
        <p:spPr bwMode="auto">
          <a:xfrm>
            <a:off x="3550442" y="2547868"/>
            <a:ext cx="1957662" cy="2176531"/>
          </a:xfrm>
          <a:prstGeom prst="rect">
            <a:avLst/>
          </a:prstGeom>
          <a:noFill/>
        </p:spPr>
      </p:pic>
      <p:pic>
        <p:nvPicPr>
          <p:cNvPr id="37890" name="Picture 2" descr="C:\Documents and Settings\a\My Documents\1 life strategies\Images\Gsk Sonepat\13.jpg"/>
          <p:cNvPicPr>
            <a:picLocks noChangeAspect="1" noChangeArrowheads="1"/>
          </p:cNvPicPr>
          <p:nvPr/>
        </p:nvPicPr>
        <p:blipFill>
          <a:blip r:embed="rId3" cstate="print"/>
          <a:srcRect/>
          <a:stretch>
            <a:fillRect/>
          </a:stretch>
        </p:blipFill>
        <p:spPr bwMode="auto">
          <a:xfrm>
            <a:off x="0" y="2996952"/>
            <a:ext cx="3491880" cy="2286000"/>
          </a:xfrm>
          <a:prstGeom prst="rect">
            <a:avLst/>
          </a:prstGeom>
          <a:noFill/>
          <a:ln w="9525">
            <a:noFill/>
            <a:miter lim="800000"/>
            <a:headEnd/>
            <a:tailEnd/>
          </a:ln>
        </p:spPr>
      </p:pic>
      <p:pic>
        <p:nvPicPr>
          <p:cNvPr id="37891" name="Picture 5" descr="C:\Documents and Settings\a\My Documents\1 life strategies\Images\Formulaone\DSC00259.JPG"/>
          <p:cNvPicPr>
            <a:picLocks noChangeAspect="1" noChangeArrowheads="1"/>
          </p:cNvPicPr>
          <p:nvPr/>
        </p:nvPicPr>
        <p:blipFill>
          <a:blip r:embed="rId4" cstate="print"/>
          <a:srcRect/>
          <a:stretch>
            <a:fillRect/>
          </a:stretch>
        </p:blipFill>
        <p:spPr bwMode="auto">
          <a:xfrm>
            <a:off x="0" y="1676400"/>
            <a:ext cx="3491880" cy="1841500"/>
          </a:xfrm>
          <a:prstGeom prst="rect">
            <a:avLst/>
          </a:prstGeom>
          <a:noFill/>
          <a:ln w="9525">
            <a:noFill/>
            <a:miter lim="800000"/>
            <a:headEnd/>
            <a:tailEnd/>
          </a:ln>
        </p:spPr>
      </p:pic>
      <p:pic>
        <p:nvPicPr>
          <p:cNvPr id="37892" name="Picture 8" descr="E:\Marketing\Maynard Leigh\Website Content editing\Images\for MLA web,borchure,all about us\DSCN2534.JPG"/>
          <p:cNvPicPr>
            <a:picLocks noChangeAspect="1" noChangeArrowheads="1"/>
          </p:cNvPicPr>
          <p:nvPr/>
        </p:nvPicPr>
        <p:blipFill>
          <a:blip r:embed="rId5" cstate="print"/>
          <a:srcRect/>
          <a:stretch>
            <a:fillRect/>
          </a:stretch>
        </p:blipFill>
        <p:spPr bwMode="auto">
          <a:xfrm>
            <a:off x="0" y="0"/>
            <a:ext cx="3048000" cy="2095500"/>
          </a:xfrm>
          <a:prstGeom prst="rect">
            <a:avLst/>
          </a:prstGeom>
          <a:noFill/>
          <a:ln w="9525">
            <a:noFill/>
            <a:miter lim="800000"/>
            <a:headEnd/>
            <a:tailEnd/>
          </a:ln>
        </p:spPr>
      </p:pic>
      <p:pic>
        <p:nvPicPr>
          <p:cNvPr id="37893" name="Picture 5" descr="D:\Training Videos &amp; Pictures\Alcetel lucent\DSC01948.JPG"/>
          <p:cNvPicPr>
            <a:picLocks noChangeAspect="1" noChangeArrowheads="1"/>
          </p:cNvPicPr>
          <p:nvPr/>
        </p:nvPicPr>
        <p:blipFill>
          <a:blip r:embed="rId6" cstate="print"/>
          <a:srcRect/>
          <a:stretch>
            <a:fillRect/>
          </a:stretch>
        </p:blipFill>
        <p:spPr bwMode="auto">
          <a:xfrm>
            <a:off x="0" y="5143500"/>
            <a:ext cx="3048000" cy="1714500"/>
          </a:xfrm>
          <a:prstGeom prst="rect">
            <a:avLst/>
          </a:prstGeom>
          <a:noFill/>
          <a:ln w="9525">
            <a:noFill/>
            <a:miter lim="800000"/>
            <a:headEnd/>
            <a:tailEnd/>
          </a:ln>
        </p:spPr>
      </p:pic>
      <p:pic>
        <p:nvPicPr>
          <p:cNvPr id="37894" name="Picture 3" descr="C:\Documents and Settings\a\My Documents\1 life strategies\Images\Rediffusion\DSCN0272.JPG"/>
          <p:cNvPicPr>
            <a:picLocks noChangeAspect="1" noChangeArrowheads="1"/>
          </p:cNvPicPr>
          <p:nvPr/>
        </p:nvPicPr>
        <p:blipFill>
          <a:blip r:embed="rId7" cstate="print"/>
          <a:srcRect/>
          <a:stretch>
            <a:fillRect/>
          </a:stretch>
        </p:blipFill>
        <p:spPr bwMode="auto">
          <a:xfrm>
            <a:off x="3048000" y="0"/>
            <a:ext cx="3124200" cy="2564904"/>
          </a:xfrm>
          <a:prstGeom prst="rect">
            <a:avLst/>
          </a:prstGeom>
          <a:noFill/>
          <a:ln w="9525">
            <a:noFill/>
            <a:miter lim="800000"/>
            <a:headEnd/>
            <a:tailEnd/>
          </a:ln>
        </p:spPr>
      </p:pic>
      <p:pic>
        <p:nvPicPr>
          <p:cNvPr id="37895" name="Picture 3" descr="D:\1\Mydocs in D\1 life strategies\Images\for MLA web,borchure,all about us\DSC01776.JPG"/>
          <p:cNvPicPr>
            <a:picLocks noChangeAspect="1" noChangeArrowheads="1"/>
          </p:cNvPicPr>
          <p:nvPr/>
        </p:nvPicPr>
        <p:blipFill>
          <a:blip r:embed="rId8" cstate="print"/>
          <a:srcRect/>
          <a:stretch>
            <a:fillRect/>
          </a:stretch>
        </p:blipFill>
        <p:spPr bwMode="auto">
          <a:xfrm>
            <a:off x="5994400" y="0"/>
            <a:ext cx="3149600" cy="2133600"/>
          </a:xfrm>
          <a:prstGeom prst="rect">
            <a:avLst/>
          </a:prstGeom>
          <a:noFill/>
          <a:ln w="9525">
            <a:noFill/>
            <a:miter lim="800000"/>
            <a:headEnd/>
            <a:tailEnd/>
          </a:ln>
        </p:spPr>
      </p:pic>
      <p:pic>
        <p:nvPicPr>
          <p:cNvPr id="37896" name="Picture 2" descr="D:\1\Mydocs in D\1 life strategies\Images\for MLA web,borchure,all about us\DSC01945.JPG"/>
          <p:cNvPicPr>
            <a:picLocks noChangeAspect="1" noChangeArrowheads="1"/>
          </p:cNvPicPr>
          <p:nvPr/>
        </p:nvPicPr>
        <p:blipFill>
          <a:blip r:embed="rId9" cstate="print"/>
          <a:srcRect/>
          <a:stretch>
            <a:fillRect/>
          </a:stretch>
        </p:blipFill>
        <p:spPr bwMode="auto">
          <a:xfrm>
            <a:off x="5580112" y="2057400"/>
            <a:ext cx="3563888" cy="1808163"/>
          </a:xfrm>
          <a:prstGeom prst="rect">
            <a:avLst/>
          </a:prstGeom>
          <a:noFill/>
          <a:ln w="9525">
            <a:noFill/>
            <a:miter lim="800000"/>
            <a:headEnd/>
            <a:tailEnd/>
          </a:ln>
        </p:spPr>
      </p:pic>
      <p:pic>
        <p:nvPicPr>
          <p:cNvPr id="37897" name="Picture 5" descr="C:\Documents and Settings\a\My Documents\1 life strategies\Images\Gsk Sonepat\5.jpg"/>
          <p:cNvPicPr>
            <a:picLocks noChangeAspect="1" noChangeArrowheads="1"/>
          </p:cNvPicPr>
          <p:nvPr/>
        </p:nvPicPr>
        <p:blipFill>
          <a:blip r:embed="rId10" cstate="print"/>
          <a:srcRect/>
          <a:stretch>
            <a:fillRect/>
          </a:stretch>
        </p:blipFill>
        <p:spPr bwMode="auto">
          <a:xfrm>
            <a:off x="5943600" y="4724400"/>
            <a:ext cx="3200400" cy="2133600"/>
          </a:xfrm>
          <a:prstGeom prst="rect">
            <a:avLst/>
          </a:prstGeom>
          <a:noFill/>
          <a:ln w="9525">
            <a:noFill/>
            <a:miter lim="800000"/>
            <a:headEnd/>
            <a:tailEnd/>
          </a:ln>
        </p:spPr>
      </p:pic>
      <p:pic>
        <p:nvPicPr>
          <p:cNvPr id="37898" name="Picture 4" descr="C:\Documents and Settings\a\My Documents\1 life strategies\Images\Autodesk Team Building\3.jpg"/>
          <p:cNvPicPr>
            <a:picLocks noChangeAspect="1" noChangeArrowheads="1"/>
          </p:cNvPicPr>
          <p:nvPr/>
        </p:nvPicPr>
        <p:blipFill>
          <a:blip r:embed="rId11" cstate="print"/>
          <a:srcRect/>
          <a:stretch>
            <a:fillRect/>
          </a:stretch>
        </p:blipFill>
        <p:spPr bwMode="auto">
          <a:xfrm>
            <a:off x="3053793" y="4437112"/>
            <a:ext cx="2895600" cy="2420888"/>
          </a:xfrm>
          <a:prstGeom prst="rect">
            <a:avLst/>
          </a:prstGeom>
          <a:noFill/>
          <a:ln w="9525">
            <a:noFill/>
            <a:miter lim="800000"/>
            <a:headEnd/>
            <a:tailEnd/>
          </a:ln>
        </p:spPr>
      </p:pic>
      <p:pic>
        <p:nvPicPr>
          <p:cNvPr id="37899" name="Picture 2" descr="E:\Life strategies Stamp &amp; Signature\Maitri Gopalakrishna Images\DSCN0043.JPG"/>
          <p:cNvPicPr>
            <a:picLocks noChangeAspect="1" noChangeArrowheads="1"/>
          </p:cNvPicPr>
          <p:nvPr/>
        </p:nvPicPr>
        <p:blipFill>
          <a:blip r:embed="rId12" cstate="print"/>
          <a:srcRect t="25830" b="9271"/>
          <a:stretch>
            <a:fillRect/>
          </a:stretch>
        </p:blipFill>
        <p:spPr bwMode="auto">
          <a:xfrm>
            <a:off x="5580112" y="3657600"/>
            <a:ext cx="3563888" cy="1557338"/>
          </a:xfrm>
          <a:prstGeom prst="rect">
            <a:avLst/>
          </a:prstGeom>
          <a:noFill/>
          <a:ln w="9525">
            <a:noFill/>
            <a:miter lim="800000"/>
            <a:headEnd/>
            <a:tailEnd/>
          </a:ln>
        </p:spPr>
      </p:pic>
      <p:sp>
        <p:nvSpPr>
          <p:cNvPr id="15" name="Slide Number Placeholder 14"/>
          <p:cNvSpPr>
            <a:spLocks noGrp="1"/>
          </p:cNvSpPr>
          <p:nvPr>
            <p:ph type="sldNum" sz="quarter" idx="12"/>
          </p:nvPr>
        </p:nvSpPr>
        <p:spPr/>
        <p:txBody>
          <a:bodyPr/>
          <a:lstStyle/>
          <a:p>
            <a:fld id="{F12C5521-BFAC-482B-9BAB-49BFDE52E5E8}" type="slidenum">
              <a:rPr lang="en-IN" smtClean="0"/>
              <a:pPr/>
              <a:t>43</a:t>
            </a:fld>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p>
        </p:txBody>
      </p:sp>
      <p:sp>
        <p:nvSpPr>
          <p:cNvPr id="3" name="Content Placeholder 2"/>
          <p:cNvSpPr>
            <a:spLocks noGrp="1"/>
          </p:cNvSpPr>
          <p:nvPr>
            <p:ph idx="1"/>
          </p:nvPr>
        </p:nvSpPr>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None/>
            </a:pPr>
            <a:r>
              <a:rPr lang="en-US" sz="2500" b="1" dirty="0">
                <a:solidFill>
                  <a:srgbClr val="00B0F0"/>
                </a:solidFill>
              </a:rPr>
              <a:t>For further details, please contact:</a:t>
            </a:r>
            <a:endParaRPr lang="en-IN" sz="2500" dirty="0">
              <a:solidFill>
                <a:srgbClr val="00B0F0"/>
              </a:solidFill>
            </a:endParaRPr>
          </a:p>
          <a:p>
            <a:r>
              <a:rPr lang="en-IN" sz="2300" dirty="0">
                <a:solidFill>
                  <a:srgbClr val="002060"/>
                </a:solidFill>
              </a:rPr>
              <a:t>Varun Gupta </a:t>
            </a:r>
            <a:r>
              <a:rPr lang="en-IN" sz="2300" dirty="0"/>
              <a:t>+91 9560192443 (</a:t>
            </a:r>
            <a:r>
              <a:rPr lang="en-IN" sz="2300" dirty="0">
                <a:hlinkClick r:id="rId2"/>
              </a:rPr>
              <a:t>Varun@maynardleigh.in</a:t>
            </a:r>
            <a:r>
              <a:rPr lang="en-IN" sz="2300" dirty="0"/>
              <a:t>)</a:t>
            </a:r>
          </a:p>
          <a:p>
            <a:r>
              <a:rPr lang="en-IN" sz="2300" dirty="0"/>
              <a:t> </a:t>
            </a:r>
            <a:r>
              <a:rPr lang="en-IN" sz="2300" dirty="0">
                <a:solidFill>
                  <a:srgbClr val="002060"/>
                </a:solidFill>
              </a:rPr>
              <a:t>Rohit Parewa-</a:t>
            </a:r>
            <a:r>
              <a:rPr lang="en-IN" sz="2300" dirty="0"/>
              <a:t>+91 9717922446 (</a:t>
            </a:r>
            <a:r>
              <a:rPr lang="en-IN" sz="2300" dirty="0">
                <a:hlinkClick r:id="rId3"/>
              </a:rPr>
              <a:t>rohit@maynardleigh.in</a:t>
            </a:r>
            <a:r>
              <a:rPr lang="en-IN" sz="2300" dirty="0"/>
              <a:t>)</a:t>
            </a:r>
            <a:endParaRPr lang="en-US" sz="2300" b="1" i="1" dirty="0"/>
          </a:p>
          <a:p>
            <a:pPr>
              <a:buNone/>
            </a:pPr>
            <a:r>
              <a:rPr lang="en-US" sz="2500" b="1" i="1" dirty="0">
                <a:solidFill>
                  <a:srgbClr val="00B0F0"/>
                </a:solidFill>
              </a:rPr>
              <a:t>We look forward to working with you.</a:t>
            </a:r>
            <a:endParaRPr lang="en-IN" sz="2500" dirty="0">
              <a:solidFill>
                <a:srgbClr val="00B0F0"/>
              </a:solidFill>
            </a:endParaRPr>
          </a:p>
          <a:p>
            <a:endParaRPr lang="en-IN" dirty="0"/>
          </a:p>
        </p:txBody>
      </p:sp>
      <p:sp>
        <p:nvSpPr>
          <p:cNvPr id="5" name="Slide Number Placeholder 4"/>
          <p:cNvSpPr>
            <a:spLocks noGrp="1"/>
          </p:cNvSpPr>
          <p:nvPr>
            <p:ph type="sldNum" sz="quarter" idx="12"/>
          </p:nvPr>
        </p:nvSpPr>
        <p:spPr/>
        <p:txBody>
          <a:bodyPr/>
          <a:lstStyle/>
          <a:p>
            <a:fld id="{F12C5521-BFAC-482B-9BAB-49BFDE52E5E8}" type="slidenum">
              <a:rPr lang="en-IN" smtClean="0"/>
              <a:pPr/>
              <a:t>44</a:t>
            </a:fld>
            <a:endParaRPr lang="en-IN"/>
          </a:p>
        </p:txBody>
      </p:sp>
      <p:pic>
        <p:nvPicPr>
          <p:cNvPr id="27651" name="Picture 3" descr="C:\Users\rohit Parewa\Desktop\thank u 1.jpg"/>
          <p:cNvPicPr>
            <a:picLocks noChangeAspect="1" noChangeArrowheads="1"/>
          </p:cNvPicPr>
          <p:nvPr/>
        </p:nvPicPr>
        <p:blipFill>
          <a:blip r:embed="rId4" cstate="print"/>
          <a:srcRect/>
          <a:stretch>
            <a:fillRect/>
          </a:stretch>
        </p:blipFill>
        <p:spPr bwMode="auto">
          <a:xfrm>
            <a:off x="1763688" y="1556792"/>
            <a:ext cx="5714921" cy="1800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F7AC5D4-6D32-4636-BA63-1D3361418AE0}" type="slidenum">
              <a:rPr lang="en-US" sz="1400"/>
              <a:pPr>
                <a:spcBef>
                  <a:spcPct val="0"/>
                </a:spcBef>
                <a:buFontTx/>
                <a:buNone/>
              </a:pPr>
              <a:t>5</a:t>
            </a:fld>
            <a:endParaRPr lang="en-US" sz="1400"/>
          </a:p>
        </p:txBody>
      </p:sp>
      <p:sp>
        <p:nvSpPr>
          <p:cNvPr id="2" name="Title 1"/>
          <p:cNvSpPr>
            <a:spLocks noGrp="1"/>
          </p:cNvSpPr>
          <p:nvPr>
            <p:ph type="title" idx="4294967295"/>
          </p:nvPr>
        </p:nvSpPr>
        <p:spPr>
          <a:xfrm>
            <a:off x="0" y="274638"/>
            <a:ext cx="8229600" cy="1143000"/>
          </a:xfrm>
        </p:spPr>
        <p:txBody>
          <a:bodyPr>
            <a:normAutofit/>
          </a:bodyPr>
          <a:lstStyle/>
          <a:p>
            <a:r>
              <a:rPr lang="en-US" sz="3200" dirty="0">
                <a:solidFill>
                  <a:schemeClr val="tx2">
                    <a:lumMod val="60000"/>
                    <a:lumOff val="40000"/>
                  </a:schemeClr>
                </a:solidFill>
                <a:latin typeface="Agency FB" panose="020B0503020202020204" pitchFamily="34" charset="0"/>
              </a:rPr>
              <a:t>Let’s find you a solution that will get you from this …</a:t>
            </a:r>
          </a:p>
        </p:txBody>
      </p:sp>
      <p:pic>
        <p:nvPicPr>
          <p:cNvPr id="11267" name="Picture 2" descr="high archy version 1 slid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600200"/>
            <a:ext cx="7400925" cy="370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AutoShape 13"/>
          <p:cNvSpPr>
            <a:spLocks noChangeArrowheads="1"/>
          </p:cNvSpPr>
          <p:nvPr/>
        </p:nvSpPr>
        <p:spPr bwMode="auto">
          <a:xfrm>
            <a:off x="381000" y="1600200"/>
            <a:ext cx="2057400" cy="1080770"/>
          </a:xfrm>
          <a:prstGeom prst="wedgeRoundRectCallout">
            <a:avLst>
              <a:gd name="adj1" fmla="val 33790"/>
              <a:gd name="adj2" fmla="val 127381"/>
              <a:gd name="adj3" fmla="val 16667"/>
            </a:avLst>
          </a:prstGeom>
          <a:solidFill>
            <a:srgbClr val="4E6128"/>
          </a:solidFill>
          <a:ln w="38100">
            <a:solidFill>
              <a:srgbClr val="F2F2F2"/>
            </a:solidFill>
            <a:miter lim="800000"/>
            <a:headEnd/>
            <a:tailEnd/>
          </a:ln>
          <a:effectLst>
            <a:outerShdw dist="28398" dir="3806097" algn="ctr" rotWithShape="0">
              <a:srgbClr val="243F60">
                <a:alpha val="50000"/>
              </a:srgbClr>
            </a:outerShdw>
          </a:effectLst>
        </p:spPr>
        <p:txBody>
          <a:bodyPr rot="0" vert="horz" wrap="square" lIns="91440" tIns="45720" rIns="91440" bIns="45720" anchor="t" anchorCtr="0" upright="1">
            <a:noAutofit/>
          </a:bodyPr>
          <a:lstStyle/>
          <a:p>
            <a:pPr marL="0" marR="0" algn="ctr">
              <a:spcBef>
                <a:spcPts val="0"/>
              </a:spcBef>
              <a:spcAft>
                <a:spcPts val="0"/>
              </a:spcAft>
            </a:pPr>
            <a:r>
              <a:rPr lang="en-GB" sz="1600" b="1" dirty="0">
                <a:solidFill>
                  <a:srgbClr val="FFFFFF"/>
                </a:solidFill>
                <a:latin typeface="Times New Roman" panose="02020603050405020304" pitchFamily="18" charset="0"/>
                <a:ea typeface="Times New Roman" panose="02020603050405020304" pitchFamily="18" charset="0"/>
              </a:rPr>
              <a:t>Well!! The other team are so non cooperative</a:t>
            </a:r>
            <a:endParaRPr lang="en-US" sz="1600" dirty="0">
              <a:effectLst/>
              <a:latin typeface="Times New Roman" panose="02020603050405020304" pitchFamily="18" charset="0"/>
              <a:ea typeface="Times New Roman" panose="02020603050405020304" pitchFamily="18" charset="0"/>
            </a:endParaRPr>
          </a:p>
        </p:txBody>
      </p:sp>
      <p:sp>
        <p:nvSpPr>
          <p:cNvPr id="6" name="AutoShape 13"/>
          <p:cNvSpPr>
            <a:spLocks noChangeArrowheads="1"/>
          </p:cNvSpPr>
          <p:nvPr/>
        </p:nvSpPr>
        <p:spPr bwMode="auto">
          <a:xfrm>
            <a:off x="7250430" y="503238"/>
            <a:ext cx="1588770" cy="1173162"/>
          </a:xfrm>
          <a:prstGeom prst="wedgeRoundRectCallout">
            <a:avLst>
              <a:gd name="adj1" fmla="val -145754"/>
              <a:gd name="adj2" fmla="val 88189"/>
              <a:gd name="adj3" fmla="val 16667"/>
            </a:avLst>
          </a:prstGeom>
          <a:solidFill>
            <a:srgbClr val="4E6128"/>
          </a:solidFill>
          <a:ln w="38100">
            <a:solidFill>
              <a:srgbClr val="F2F2F2"/>
            </a:solidFill>
            <a:miter lim="800000"/>
            <a:headEnd/>
            <a:tailEnd/>
          </a:ln>
          <a:effectLst>
            <a:outerShdw dist="28398" dir="3806097" algn="ctr" rotWithShape="0">
              <a:srgbClr val="243F60">
                <a:alpha val="50000"/>
              </a:srgbClr>
            </a:outerShdw>
          </a:effectLst>
        </p:spPr>
        <p:txBody>
          <a:bodyPr rot="0" vert="horz" wrap="square" lIns="91440" tIns="45720" rIns="91440" bIns="45720" anchor="t" anchorCtr="0" upright="1">
            <a:noAutofit/>
          </a:bodyPr>
          <a:lstStyle/>
          <a:p>
            <a:pPr marL="0" marR="0" algn="ctr">
              <a:spcBef>
                <a:spcPts val="0"/>
              </a:spcBef>
              <a:spcAft>
                <a:spcPts val="0"/>
              </a:spcAft>
            </a:pPr>
            <a:r>
              <a:rPr lang="en-GB" sz="1200" b="1" dirty="0">
                <a:solidFill>
                  <a:srgbClr val="FFFFFF"/>
                </a:solidFill>
                <a:latin typeface="Times New Roman" panose="02020603050405020304" pitchFamily="18" charset="0"/>
                <a:ea typeface="Times New Roman" panose="02020603050405020304" pitchFamily="18" charset="0"/>
              </a:rPr>
              <a:t>Damn!! Am so confused….I don’t know what's going on amongst all the teams</a:t>
            </a:r>
            <a:endParaRPr lang="en-US" sz="1200" dirty="0">
              <a:effectLst/>
              <a:latin typeface="Times New Roman" panose="02020603050405020304" pitchFamily="18" charset="0"/>
              <a:ea typeface="Times New Roman" panose="02020603050405020304" pitchFamily="18" charset="0"/>
            </a:endParaRPr>
          </a:p>
        </p:txBody>
      </p:sp>
      <p:sp>
        <p:nvSpPr>
          <p:cNvPr id="7" name="AutoShape 13"/>
          <p:cNvSpPr>
            <a:spLocks noChangeArrowheads="1"/>
          </p:cNvSpPr>
          <p:nvPr/>
        </p:nvSpPr>
        <p:spPr bwMode="auto">
          <a:xfrm>
            <a:off x="828675" y="5181600"/>
            <a:ext cx="1826895" cy="929957"/>
          </a:xfrm>
          <a:prstGeom prst="wedgeRoundRectCallout">
            <a:avLst>
              <a:gd name="adj1" fmla="val 118112"/>
              <a:gd name="adj2" fmla="val -181748"/>
              <a:gd name="adj3" fmla="val 16667"/>
            </a:avLst>
          </a:prstGeom>
          <a:solidFill>
            <a:srgbClr val="4E6128"/>
          </a:solidFill>
          <a:ln w="38100">
            <a:solidFill>
              <a:srgbClr val="F2F2F2"/>
            </a:solidFill>
            <a:miter lim="800000"/>
            <a:headEnd/>
            <a:tailEnd/>
          </a:ln>
          <a:effectLst>
            <a:outerShdw dist="28398" dir="3806097" algn="ctr" rotWithShape="0">
              <a:srgbClr val="243F60">
                <a:alpha val="50000"/>
              </a:srgbClr>
            </a:outerShdw>
          </a:effectLst>
        </p:spPr>
        <p:txBody>
          <a:bodyPr rot="0" vert="horz" wrap="square" lIns="91440" tIns="45720" rIns="91440" bIns="45720" anchor="t" anchorCtr="0" upright="1">
            <a:noAutofit/>
          </a:bodyPr>
          <a:lstStyle/>
          <a:p>
            <a:pPr marL="0" marR="0" algn="ctr">
              <a:spcBef>
                <a:spcPts val="0"/>
              </a:spcBef>
              <a:spcAft>
                <a:spcPts val="0"/>
              </a:spcAft>
            </a:pPr>
            <a:r>
              <a:rPr lang="en-GB" sz="1400" b="1" dirty="0">
                <a:solidFill>
                  <a:srgbClr val="FFFFFF"/>
                </a:solidFill>
                <a:effectLst/>
                <a:latin typeface="Times New Roman" panose="02020603050405020304" pitchFamily="18" charset="0"/>
                <a:ea typeface="Times New Roman" panose="02020603050405020304" pitchFamily="18" charset="0"/>
              </a:rPr>
              <a:t>I am so frustrated with my managers and all the teams!!</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1573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444412-C64D-45FD-A9E3-79E500017283}" type="slidenum">
              <a:rPr lang="en-US" sz="1400"/>
              <a:pPr>
                <a:spcBef>
                  <a:spcPct val="0"/>
                </a:spcBef>
                <a:buFontTx/>
                <a:buNone/>
              </a:pPr>
              <a:t>6</a:t>
            </a:fld>
            <a:endParaRPr lang="en-US" sz="1400"/>
          </a:p>
        </p:txBody>
      </p:sp>
      <p:sp>
        <p:nvSpPr>
          <p:cNvPr id="2" name="Title 1"/>
          <p:cNvSpPr>
            <a:spLocks noGrp="1"/>
          </p:cNvSpPr>
          <p:nvPr>
            <p:ph type="title" idx="4294967295"/>
          </p:nvPr>
        </p:nvSpPr>
        <p:spPr>
          <a:xfrm>
            <a:off x="0" y="274638"/>
            <a:ext cx="8229600" cy="1143000"/>
          </a:xfrm>
        </p:spPr>
        <p:txBody>
          <a:bodyPr/>
          <a:lstStyle/>
          <a:p>
            <a:r>
              <a:rPr lang="en-US" sz="3600" dirty="0">
                <a:solidFill>
                  <a:schemeClr val="tx2">
                    <a:lumMod val="60000"/>
                    <a:lumOff val="40000"/>
                  </a:schemeClr>
                </a:solidFill>
                <a:latin typeface="Agency FB" panose="020B0503020202020204" pitchFamily="34" charset="0"/>
              </a:rPr>
              <a:t>To this!! </a:t>
            </a:r>
            <a:r>
              <a:rPr lang="en-US" sz="3600" dirty="0">
                <a:solidFill>
                  <a:schemeClr val="tx2">
                    <a:lumMod val="60000"/>
                    <a:lumOff val="40000"/>
                  </a:schemeClr>
                </a:solidFill>
                <a:latin typeface="Agency FB" panose="020B0503020202020204" pitchFamily="34" charset="0"/>
                <a:sym typeface="Wingdings" panose="05000000000000000000" pitchFamily="2" charset="2"/>
              </a:rPr>
              <a:t></a:t>
            </a:r>
            <a:endParaRPr lang="en-US" sz="3600" dirty="0">
              <a:latin typeface="Agency FB" panose="020B0503020202020204" pitchFamily="34" charset="0"/>
            </a:endParaRPr>
          </a:p>
        </p:txBody>
      </p:sp>
      <p:pic>
        <p:nvPicPr>
          <p:cNvPr id="14339" name="Picture 2" descr="high archy version 1 slid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6534150" cy="49133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AutoShape 13"/>
          <p:cNvSpPr>
            <a:spLocks noChangeArrowheads="1"/>
          </p:cNvSpPr>
          <p:nvPr/>
        </p:nvSpPr>
        <p:spPr bwMode="auto">
          <a:xfrm>
            <a:off x="685800" y="2265356"/>
            <a:ext cx="1512570" cy="1010285"/>
          </a:xfrm>
          <a:prstGeom prst="wedgeRoundRectCallout">
            <a:avLst>
              <a:gd name="adj1" fmla="val 86648"/>
              <a:gd name="adj2" fmla="val -63542"/>
              <a:gd name="adj3" fmla="val 16667"/>
            </a:avLst>
          </a:prstGeom>
          <a:solidFill>
            <a:srgbClr val="4E6128"/>
          </a:solidFill>
          <a:ln w="38100">
            <a:solidFill>
              <a:srgbClr val="F2F2F2"/>
            </a:solidFill>
            <a:miter lim="800000"/>
            <a:headEnd/>
            <a:tailEnd/>
          </a:ln>
          <a:effectLst>
            <a:outerShdw dist="28398" dir="3806097" algn="ctr" rotWithShape="0">
              <a:srgbClr val="243F60">
                <a:alpha val="50000"/>
              </a:srgbClr>
            </a:outerShdw>
          </a:effectLst>
        </p:spPr>
        <p:txBody>
          <a:bodyPr rot="0" vert="horz" wrap="square" lIns="91440" tIns="45720" rIns="91440" bIns="45720" anchor="t" anchorCtr="0" upright="1">
            <a:noAutofit/>
          </a:bodyPr>
          <a:lstStyle/>
          <a:p>
            <a:pPr marL="0" marR="0" algn="ctr">
              <a:spcBef>
                <a:spcPts val="0"/>
              </a:spcBef>
              <a:spcAft>
                <a:spcPts val="0"/>
              </a:spcAft>
            </a:pPr>
            <a:r>
              <a:rPr lang="en-GB" sz="1400" b="1" dirty="0">
                <a:solidFill>
                  <a:srgbClr val="FFFFFF"/>
                </a:solidFill>
                <a:latin typeface="Times New Roman" panose="02020603050405020304" pitchFamily="18" charset="0"/>
                <a:ea typeface="Times New Roman" panose="02020603050405020304" pitchFamily="18" charset="0"/>
              </a:rPr>
              <a:t>We exist to cooperate with each other</a:t>
            </a:r>
            <a:endParaRPr lang="en-US" sz="1400" dirty="0">
              <a:effectLst/>
              <a:latin typeface="Times New Roman" panose="02020603050405020304" pitchFamily="18" charset="0"/>
              <a:ea typeface="Times New Roman" panose="02020603050405020304" pitchFamily="18" charset="0"/>
            </a:endParaRPr>
          </a:p>
        </p:txBody>
      </p:sp>
      <p:sp>
        <p:nvSpPr>
          <p:cNvPr id="6" name="AutoShape 13"/>
          <p:cNvSpPr>
            <a:spLocks noChangeArrowheads="1"/>
          </p:cNvSpPr>
          <p:nvPr/>
        </p:nvSpPr>
        <p:spPr bwMode="auto">
          <a:xfrm>
            <a:off x="6968490" y="1272698"/>
            <a:ext cx="1565910" cy="860901"/>
          </a:xfrm>
          <a:prstGeom prst="wedgeRoundRectCallout">
            <a:avLst>
              <a:gd name="adj1" fmla="val -93233"/>
              <a:gd name="adj2" fmla="val 69039"/>
              <a:gd name="adj3" fmla="val 16667"/>
            </a:avLst>
          </a:prstGeom>
          <a:solidFill>
            <a:srgbClr val="4E6128"/>
          </a:solidFill>
          <a:ln w="38100">
            <a:solidFill>
              <a:srgbClr val="F2F2F2"/>
            </a:solidFill>
            <a:miter lim="800000"/>
            <a:headEnd/>
            <a:tailEnd/>
          </a:ln>
          <a:effectLst>
            <a:outerShdw dist="28398" dir="3806097" algn="ctr" rotWithShape="0">
              <a:srgbClr val="243F60">
                <a:alpha val="50000"/>
              </a:srgbClr>
            </a:outerShdw>
          </a:effectLst>
        </p:spPr>
        <p:txBody>
          <a:bodyPr rot="0" vert="horz" wrap="square" lIns="91440" tIns="45720" rIns="91440" bIns="45720" anchor="t" anchorCtr="0" upright="1">
            <a:noAutofit/>
          </a:bodyPr>
          <a:lstStyle/>
          <a:p>
            <a:pPr algn="ctr"/>
            <a:r>
              <a:rPr lang="en-GB" sz="1200" b="1" dirty="0">
                <a:solidFill>
                  <a:srgbClr val="FFFFFF"/>
                </a:solidFill>
                <a:latin typeface="Times New Roman" panose="02020603050405020304" pitchFamily="18" charset="0"/>
                <a:ea typeface="Times New Roman" panose="02020603050405020304" pitchFamily="18" charset="0"/>
              </a:rPr>
              <a:t>I love working with all the teams in perfect harmony</a:t>
            </a:r>
            <a:endParaRPr lang="en-US" sz="1200" dirty="0">
              <a:latin typeface="Times New Roman" panose="02020603050405020304" pitchFamily="18" charset="0"/>
              <a:ea typeface="Times New Roman" panose="02020603050405020304" pitchFamily="18" charset="0"/>
            </a:endParaRPr>
          </a:p>
        </p:txBody>
      </p:sp>
      <p:sp>
        <p:nvSpPr>
          <p:cNvPr id="7" name="AutoShape 13"/>
          <p:cNvSpPr>
            <a:spLocks noChangeArrowheads="1"/>
          </p:cNvSpPr>
          <p:nvPr/>
        </p:nvSpPr>
        <p:spPr bwMode="auto">
          <a:xfrm>
            <a:off x="6124575" y="4562961"/>
            <a:ext cx="1600200" cy="1066800"/>
          </a:xfrm>
          <a:prstGeom prst="wedgeRoundRectCallout">
            <a:avLst>
              <a:gd name="adj1" fmla="val -163224"/>
              <a:gd name="adj2" fmla="val -165469"/>
              <a:gd name="adj3" fmla="val 16667"/>
            </a:avLst>
          </a:prstGeom>
          <a:solidFill>
            <a:srgbClr val="4E6128"/>
          </a:solidFill>
          <a:ln w="38100">
            <a:solidFill>
              <a:srgbClr val="F2F2F2"/>
            </a:solidFill>
            <a:miter lim="800000"/>
            <a:headEnd/>
            <a:tailEnd/>
          </a:ln>
          <a:effectLst>
            <a:outerShdw dist="28398" dir="3806097" algn="ctr" rotWithShape="0">
              <a:srgbClr val="243F60">
                <a:alpha val="50000"/>
              </a:srgbClr>
            </a:outerShdw>
          </a:effectLst>
        </p:spPr>
        <p:txBody>
          <a:bodyPr rot="0" vert="horz" wrap="square" lIns="91440" tIns="45720" rIns="91440" bIns="45720" anchor="t" anchorCtr="0" upright="1">
            <a:noAutofit/>
          </a:bodyPr>
          <a:lstStyle/>
          <a:p>
            <a:pPr algn="ctr"/>
            <a:r>
              <a:rPr lang="en-GB" sz="1400" b="1" dirty="0">
                <a:solidFill>
                  <a:srgbClr val="FFFFFF"/>
                </a:solidFill>
                <a:latin typeface="Times New Roman" panose="02020603050405020304" pitchFamily="18" charset="0"/>
                <a:ea typeface="Times New Roman" panose="02020603050405020304" pitchFamily="18" charset="0"/>
              </a:rPr>
              <a:t>I am passionate about my team!!</a:t>
            </a:r>
            <a:endParaRPr lang="en-US" sz="1400" dirty="0">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9946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687"/>
            <a:ext cx="9144000" cy="721383"/>
          </a:xfrm>
        </p:spPr>
        <p:txBody>
          <a:bodyPr>
            <a:normAutofit/>
          </a:bodyPr>
          <a:lstStyle/>
          <a:p>
            <a:pPr algn="ctr"/>
            <a:r>
              <a:rPr lang="en-IN" b="1" dirty="0"/>
              <a:t>Summary Findings from Conversations with HR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66844581"/>
              </p:ext>
            </p:extLst>
          </p:nvPr>
        </p:nvGraphicFramePr>
        <p:xfrm>
          <a:off x="628650" y="1296875"/>
          <a:ext cx="7975798" cy="5059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12C5521-BFAC-482B-9BAB-49BFDE52E5E8}" type="slidenum">
              <a:rPr lang="en-IN" smtClean="0"/>
              <a:pPr/>
              <a:t>7</a:t>
            </a:fld>
            <a:endParaRPr lang="en-IN"/>
          </a:p>
        </p:txBody>
      </p:sp>
    </p:spTree>
    <p:extLst>
      <p:ext uri="{BB962C8B-B14F-4D97-AF65-F5344CB8AC3E}">
        <p14:creationId xmlns:p14="http://schemas.microsoft.com/office/powerpoint/2010/main" val="261639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764704"/>
          </a:xfrm>
        </p:spPr>
        <p:txBody>
          <a:bodyPr>
            <a:normAutofit/>
          </a:bodyPr>
          <a:lstStyle/>
          <a:p>
            <a:pPr algn="ctr"/>
            <a:r>
              <a:rPr lang="en-IN" sz="3200" b="1" dirty="0"/>
              <a:t>Leadership Journey – L3-L5</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74231945"/>
              </p:ext>
            </p:extLst>
          </p:nvPr>
        </p:nvGraphicFramePr>
        <p:xfrm>
          <a:off x="107503" y="620689"/>
          <a:ext cx="8838389" cy="2664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12C5521-BFAC-482B-9BAB-49BFDE52E5E8}" type="slidenum">
              <a:rPr lang="en-IN" smtClean="0"/>
              <a:pPr/>
              <a:t>8</a:t>
            </a:fld>
            <a:endParaRPr lang="en-IN" dirty="0"/>
          </a:p>
        </p:txBody>
      </p:sp>
      <p:graphicFrame>
        <p:nvGraphicFramePr>
          <p:cNvPr id="6" name="Diagram 5"/>
          <p:cNvGraphicFramePr/>
          <p:nvPr>
            <p:extLst>
              <p:ext uri="{D42A27DB-BD31-4B8C-83A1-F6EECF244321}">
                <p14:modId xmlns:p14="http://schemas.microsoft.com/office/powerpoint/2010/main" val="429947462"/>
              </p:ext>
            </p:extLst>
          </p:nvPr>
        </p:nvGraphicFramePr>
        <p:xfrm>
          <a:off x="485461" y="1772816"/>
          <a:ext cx="8460432" cy="40324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p:cNvSpPr txBox="1"/>
          <p:nvPr/>
        </p:nvSpPr>
        <p:spPr>
          <a:xfrm>
            <a:off x="6312567" y="2896488"/>
            <a:ext cx="1296145" cy="1785104"/>
          </a:xfrm>
          <a:prstGeom prst="rect">
            <a:avLst/>
          </a:prstGeom>
          <a:noFill/>
        </p:spPr>
        <p:txBody>
          <a:bodyPr wrap="square" rtlCol="0">
            <a:spAutoFit/>
          </a:bodyPr>
          <a:lstStyle/>
          <a:p>
            <a:r>
              <a:rPr lang="en-US" sz="1100" dirty="0">
                <a:solidFill>
                  <a:schemeClr val="bg1"/>
                </a:solidFill>
              </a:rPr>
              <a:t>Participants will get on scheduled coaching calls with consultants.</a:t>
            </a:r>
          </a:p>
          <a:p>
            <a:r>
              <a:rPr lang="en-GB" sz="1100" dirty="0">
                <a:solidFill>
                  <a:schemeClr val="bg1"/>
                </a:solidFill>
              </a:rPr>
              <a:t>These sessions will allow the coach &amp; the executive to delve deeper into the areas of developments.</a:t>
            </a:r>
            <a:endParaRPr lang="en-US" sz="1100" dirty="0">
              <a:solidFill>
                <a:schemeClr val="bg1"/>
              </a:solidFill>
            </a:endParaRPr>
          </a:p>
        </p:txBody>
      </p:sp>
      <p:sp>
        <p:nvSpPr>
          <p:cNvPr id="9" name="TextBox 8"/>
          <p:cNvSpPr txBox="1"/>
          <p:nvPr/>
        </p:nvSpPr>
        <p:spPr>
          <a:xfrm>
            <a:off x="7753183" y="2967648"/>
            <a:ext cx="1260647" cy="1446550"/>
          </a:xfrm>
          <a:prstGeom prst="rect">
            <a:avLst/>
          </a:prstGeom>
          <a:noFill/>
        </p:spPr>
        <p:txBody>
          <a:bodyPr wrap="square" rtlCol="0">
            <a:spAutoFit/>
          </a:bodyPr>
          <a:lstStyle/>
          <a:p>
            <a:r>
              <a:rPr lang="en-IN" sz="1100" dirty="0">
                <a:solidFill>
                  <a:schemeClr val="bg1"/>
                </a:solidFill>
              </a:rPr>
              <a:t>A wrap up workshop for all the participants from L1 – L5, to spend the day sharing learnings and playing collaboratively.</a:t>
            </a:r>
          </a:p>
        </p:txBody>
      </p:sp>
      <p:graphicFrame>
        <p:nvGraphicFramePr>
          <p:cNvPr id="10" name="Diagram 9"/>
          <p:cNvGraphicFramePr/>
          <p:nvPr>
            <p:extLst>
              <p:ext uri="{D42A27DB-BD31-4B8C-83A1-F6EECF244321}">
                <p14:modId xmlns:p14="http://schemas.microsoft.com/office/powerpoint/2010/main" val="3558588720"/>
              </p:ext>
            </p:extLst>
          </p:nvPr>
        </p:nvGraphicFramePr>
        <p:xfrm>
          <a:off x="574593" y="3464552"/>
          <a:ext cx="8246334" cy="4064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TextBox 10"/>
          <p:cNvSpPr txBox="1"/>
          <p:nvPr/>
        </p:nvSpPr>
        <p:spPr>
          <a:xfrm>
            <a:off x="2051720" y="2967648"/>
            <a:ext cx="1224136" cy="1785104"/>
          </a:xfrm>
          <a:prstGeom prst="rect">
            <a:avLst/>
          </a:prstGeom>
          <a:noFill/>
        </p:spPr>
        <p:txBody>
          <a:bodyPr wrap="square" rtlCol="0">
            <a:spAutoFit/>
          </a:bodyPr>
          <a:lstStyle/>
          <a:p>
            <a:r>
              <a:rPr lang="en-US" sz="1100" dirty="0">
                <a:solidFill>
                  <a:schemeClr val="bg1"/>
                </a:solidFill>
              </a:rPr>
              <a:t>Participants will meet consultants.</a:t>
            </a:r>
          </a:p>
          <a:p>
            <a:r>
              <a:rPr lang="en-GB" sz="1100" dirty="0">
                <a:solidFill>
                  <a:schemeClr val="bg1"/>
                </a:solidFill>
              </a:rPr>
              <a:t>These sessions will allow the coach &amp; the executive to delve deeper into the areas of development.</a:t>
            </a:r>
            <a:endParaRPr lang="en-US" sz="1100" dirty="0">
              <a:solidFill>
                <a:schemeClr val="bg1"/>
              </a:solidFill>
            </a:endParaRPr>
          </a:p>
          <a:p>
            <a:endParaRPr lang="en-IN" sz="1100" dirty="0">
              <a:solidFill>
                <a:schemeClr val="bg1"/>
              </a:solidFill>
            </a:endParaRPr>
          </a:p>
        </p:txBody>
      </p:sp>
    </p:spTree>
    <p:extLst>
      <p:ext uri="{BB962C8B-B14F-4D97-AF65-F5344CB8AC3E}">
        <p14:creationId xmlns:p14="http://schemas.microsoft.com/office/powerpoint/2010/main" val="35625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Overall Outcomes: L3-L5</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585755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12C5521-BFAC-482B-9BAB-49BFDE52E5E8}" type="slidenum">
              <a:rPr lang="en-IN" smtClean="0"/>
              <a:pPr/>
              <a:t>9</a:t>
            </a:fld>
            <a:endParaRPr lang="en-IN"/>
          </a:p>
        </p:txBody>
      </p:sp>
    </p:spTree>
    <p:extLst>
      <p:ext uri="{BB962C8B-B14F-4D97-AF65-F5344CB8AC3E}">
        <p14:creationId xmlns:p14="http://schemas.microsoft.com/office/powerpoint/2010/main" val="912130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16502</TotalTime>
  <Words>5194</Words>
  <Application>Microsoft Office PowerPoint</Application>
  <PresentationFormat>On-screen Show (4:3)</PresentationFormat>
  <Paragraphs>684</Paragraphs>
  <Slides>44</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ＭＳ Ｐゴシック</vt:lpstr>
      <vt:lpstr>SimSun</vt:lpstr>
      <vt:lpstr>Agency FB</vt:lpstr>
      <vt:lpstr>Aharoni</vt:lpstr>
      <vt:lpstr>Aldhabi</vt:lpstr>
      <vt:lpstr>Arial</vt:lpstr>
      <vt:lpstr>Arial Rounded MT Bold</vt:lpstr>
      <vt:lpstr>Calibri</vt:lpstr>
      <vt:lpstr>Calibri Light</vt:lpstr>
      <vt:lpstr>Times New Roman</vt:lpstr>
      <vt:lpstr>Wingdings</vt:lpstr>
      <vt:lpstr>Office Theme</vt:lpstr>
      <vt:lpstr>PowerPoint Presentation</vt:lpstr>
      <vt:lpstr>Your Mandate </vt:lpstr>
      <vt:lpstr>PowerPoint Presentation</vt:lpstr>
      <vt:lpstr>PowerPoint Presentation</vt:lpstr>
      <vt:lpstr>Let’s find you a solution that will get you from this …</vt:lpstr>
      <vt:lpstr>To this!! </vt:lpstr>
      <vt:lpstr>Summary Findings from Conversations with HR</vt:lpstr>
      <vt:lpstr>Leadership Journey – L3-L5</vt:lpstr>
      <vt:lpstr>Overall Outcomes: L3-L5</vt:lpstr>
      <vt:lpstr>Leadership Journey – L1 &amp; L2</vt:lpstr>
      <vt:lpstr>Overall Objectives: L1 and L2</vt:lpstr>
      <vt:lpstr>Details of Workshops</vt:lpstr>
      <vt:lpstr>PowerPoint Presentation</vt:lpstr>
      <vt:lpstr>What is the need for the  Vital Leader Workshop? </vt:lpstr>
      <vt:lpstr>PowerPoint Presentation</vt:lpstr>
      <vt:lpstr>Vital Leader: Expected Outcomes</vt:lpstr>
      <vt:lpstr>PowerPoint Presentation</vt:lpstr>
      <vt:lpstr>PowerPoint Presentation</vt:lpstr>
      <vt:lpstr>PowerPoint Presentation</vt:lpstr>
      <vt:lpstr>PowerPoint Presentation</vt:lpstr>
      <vt:lpstr>What is the need for the  Ace Teams Workshop?</vt:lpstr>
      <vt:lpstr>PowerPoint Presentation</vt:lpstr>
      <vt:lpstr>Ace Teams: Expected Outcomes</vt:lpstr>
      <vt:lpstr>Design of the workshop: ACE Teams</vt:lpstr>
      <vt:lpstr>Design of the workshop: ACE Teams</vt:lpstr>
      <vt:lpstr>PowerPoint Presentation</vt:lpstr>
      <vt:lpstr>Things Required for ACE Team</vt:lpstr>
      <vt:lpstr>Things Required ACE Team Workshop</vt:lpstr>
      <vt:lpstr>Room Layout – Gaddha Setting</vt:lpstr>
      <vt:lpstr>PowerPoint Presentation</vt:lpstr>
      <vt:lpstr>PowerPoint Presentation</vt:lpstr>
      <vt:lpstr>PowerPoint Presentation</vt:lpstr>
      <vt:lpstr>What is the need for the  Leading your Team Workshop?</vt:lpstr>
      <vt:lpstr>Leading your Team: Expected Outcomes</vt:lpstr>
      <vt:lpstr>PowerPoint Presentation</vt:lpstr>
      <vt:lpstr>PowerPoint Presentation</vt:lpstr>
      <vt:lpstr>PowerPoint Presentation</vt:lpstr>
      <vt:lpstr>Timelines ( L1-L2 &amp; L3-L5 )</vt:lpstr>
      <vt:lpstr>What is the need for  Individual Coaching?</vt:lpstr>
      <vt:lpstr>Other support through the journey</vt:lpstr>
      <vt:lpstr>PowerPoint Presentation</vt:lpstr>
      <vt:lpstr>PowerPoint Presentation</vt:lpstr>
      <vt:lpstr>PowerPoint Presentation</vt:lpstr>
      <vt:lpstr>.</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 Parewa</dc:creator>
  <cp:lastModifiedBy>Nisha</cp:lastModifiedBy>
  <cp:revision>447</cp:revision>
  <cp:lastPrinted>2016-07-11T11:34:25Z</cp:lastPrinted>
  <dcterms:created xsi:type="dcterms:W3CDTF">2016-05-05T03:45:31Z</dcterms:created>
  <dcterms:modified xsi:type="dcterms:W3CDTF">2017-02-27T08:26:49Z</dcterms:modified>
</cp:coreProperties>
</file>