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5" r:id="rId2"/>
    <p:sldMasterId id="2147483739" r:id="rId3"/>
    <p:sldMasterId id="2147483753" r:id="rId4"/>
  </p:sldMasterIdLst>
  <p:notesMasterIdLst>
    <p:notesMasterId r:id="rId8"/>
  </p:notesMasterIdLst>
  <p:sldIdLst>
    <p:sldId id="563" r:id="rId5"/>
    <p:sldId id="573" r:id="rId6"/>
    <p:sldId id="57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" initials="T" lastIdx="0" clrIdx="0">
    <p:extLst>
      <p:ext uri="{19B8F6BF-5375-455C-9EA6-DF929625EA0E}">
        <p15:presenceInfo xmlns:p15="http://schemas.microsoft.com/office/powerpoint/2012/main" userId="S-1-5-21-1614895754-1844823847-839522115-120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B2"/>
    <a:srgbClr val="00CC99"/>
    <a:srgbClr val="DBE7F1"/>
    <a:srgbClr val="FF9F9F"/>
    <a:srgbClr val="FF9999"/>
    <a:srgbClr val="CCFF99"/>
    <a:srgbClr val="00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9459" autoAdjust="0"/>
  </p:normalViewPr>
  <p:slideViewPr>
    <p:cSldViewPr>
      <p:cViewPr varScale="1">
        <p:scale>
          <a:sx n="71" d="100"/>
          <a:sy n="71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4D4D2D-6059-437F-9F52-CF828B5F725F}" type="datetimeFigureOut">
              <a:rPr lang="en-US"/>
              <a:pPr>
                <a:defRPr/>
              </a:pPr>
              <a:t>10/30/2017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919769-0224-43B8-AE8C-298CEB92B71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5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Rajit</a:t>
            </a:r>
            <a:r>
              <a:rPr lang="en-US" dirty="0"/>
              <a:t>/Lead</a:t>
            </a:r>
            <a:r>
              <a:rPr lang="en-US" baseline="0" dirty="0"/>
              <a:t> EC Facilitator</a:t>
            </a:r>
          </a:p>
          <a:p>
            <a:r>
              <a:rPr lang="en-US" baseline="0" dirty="0"/>
              <a:t>Paint a picture on the positive impact for our people if we are able to meet our vision 2020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ACE0A-0F0A-4BDA-ACA4-E5F68CA9DCD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Rajit</a:t>
            </a:r>
            <a:r>
              <a:rPr lang="en-US" dirty="0"/>
              <a:t>/Lead EC</a:t>
            </a:r>
            <a:r>
              <a:rPr lang="en-US" baseline="0" dirty="0"/>
              <a:t> Facilitator</a:t>
            </a:r>
          </a:p>
          <a:p>
            <a:r>
              <a:rPr lang="en-US" baseline="0" dirty="0"/>
              <a:t>Paint a picture of what MAX Healthcare would look like in 2020if we get the </a:t>
            </a:r>
            <a:r>
              <a:rPr lang="en-US" baseline="0" dirty="0" err="1"/>
              <a:t>panchkarma</a:t>
            </a:r>
            <a:r>
              <a:rPr lang="en-US" baseline="0" dirty="0"/>
              <a:t> right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ACE0A-0F0A-4BDA-ACA4-E5F68CA9DCD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3679825"/>
            <a:ext cx="9144000" cy="19812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16551" r="24393" b="51620"/>
          <a:stretch>
            <a:fillRect/>
          </a:stretch>
        </p:blipFill>
        <p:spPr bwMode="auto">
          <a:xfrm>
            <a:off x="2322513" y="1052513"/>
            <a:ext cx="44989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3863975"/>
            <a:ext cx="7772400" cy="1470025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045B-188A-423C-945A-34822B24B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64FA-6149-49E9-B3FA-94DABB3EA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B76A-ACFD-4A6B-9341-4898C3E6D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6E079-0B8C-4389-9540-0EC3F9E51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680048"/>
            <a:ext cx="9144000" cy="19812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3863975"/>
            <a:ext cx="7772400" cy="1470025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2322674" y="1052246"/>
            <a:ext cx="4498652" cy="194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10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9445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1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3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9445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A7AA-A9C5-44A0-84D7-6DBEECB4C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07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22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5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51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787C-D817-43C2-8B49-5F26EB8D332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680048"/>
            <a:ext cx="9144000" cy="19812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3863975"/>
            <a:ext cx="7772400" cy="1470025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2322674" y="1052246"/>
            <a:ext cx="4498652" cy="194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8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9445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5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34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77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D2F68-D144-40B9-BE81-18669746B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3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35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76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722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6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67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787C-D817-43C2-8B49-5F26EB8D332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1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/>
          <p:cNvSpPr>
            <a:spLocks noChangeAspect="1" noChangeArrowheads="1" noTextEdit="1"/>
          </p:cNvSpPr>
          <p:nvPr userDrawn="1"/>
        </p:nvSpPr>
        <p:spPr bwMode="auto">
          <a:xfrm>
            <a:off x="-12700" y="-19051"/>
            <a:ext cx="9170988" cy="689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76" y="2116"/>
            <a:ext cx="9142413" cy="6853768"/>
          </a:xfrm>
          <a:prstGeom prst="rect">
            <a:avLst/>
          </a:prstGeom>
          <a:solidFill>
            <a:srgbClr val="FFF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>
            <a:off x="3175" y="2117"/>
            <a:ext cx="6153150" cy="6692901"/>
          </a:xfrm>
          <a:custGeom>
            <a:avLst/>
            <a:gdLst>
              <a:gd name="T0" fmla="*/ 3876 w 3876"/>
              <a:gd name="T1" fmla="*/ 0 h 3162"/>
              <a:gd name="T2" fmla="*/ 3876 w 3876"/>
              <a:gd name="T3" fmla="*/ 286 h 3162"/>
              <a:gd name="T4" fmla="*/ 0 w 3876"/>
              <a:gd name="T5" fmla="*/ 3162 h 3162"/>
              <a:gd name="T6" fmla="*/ 0 w 3876"/>
              <a:gd name="T7" fmla="*/ 0 h 3162"/>
              <a:gd name="T8" fmla="*/ 3876 w 3876"/>
              <a:gd name="T9" fmla="*/ 0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6" h="3162">
                <a:moveTo>
                  <a:pt x="3876" y="0"/>
                </a:moveTo>
                <a:lnTo>
                  <a:pt x="3876" y="286"/>
                </a:lnTo>
                <a:lnTo>
                  <a:pt x="0" y="3162"/>
                </a:lnTo>
                <a:lnTo>
                  <a:pt x="0" y="0"/>
                </a:lnTo>
                <a:lnTo>
                  <a:pt x="3876" y="0"/>
                </a:lnTo>
                <a:close/>
              </a:path>
            </a:pathLst>
          </a:custGeom>
          <a:solidFill>
            <a:srgbClr val="8AC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Freeform 8"/>
          <p:cNvSpPr>
            <a:spLocks/>
          </p:cNvSpPr>
          <p:nvPr userDrawn="1"/>
        </p:nvSpPr>
        <p:spPr bwMode="auto">
          <a:xfrm>
            <a:off x="3176" y="2116"/>
            <a:ext cx="7319963" cy="6853768"/>
          </a:xfrm>
          <a:custGeom>
            <a:avLst/>
            <a:gdLst>
              <a:gd name="T0" fmla="*/ 988 w 4611"/>
              <a:gd name="T1" fmla="*/ 1887 h 3238"/>
              <a:gd name="T2" fmla="*/ 3619 w 4611"/>
              <a:gd name="T3" fmla="*/ 0 h 3238"/>
              <a:gd name="T4" fmla="*/ 4611 w 4611"/>
              <a:gd name="T5" fmla="*/ 0 h 3238"/>
              <a:gd name="T6" fmla="*/ 4521 w 4611"/>
              <a:gd name="T7" fmla="*/ 63 h 3238"/>
              <a:gd name="T8" fmla="*/ 4248 w 4611"/>
              <a:gd name="T9" fmla="*/ 261 h 3238"/>
              <a:gd name="T10" fmla="*/ 3974 w 4611"/>
              <a:gd name="T11" fmla="*/ 460 h 3238"/>
              <a:gd name="T12" fmla="*/ 3701 w 4611"/>
              <a:gd name="T13" fmla="*/ 658 h 3238"/>
              <a:gd name="T14" fmla="*/ 3427 w 4611"/>
              <a:gd name="T15" fmla="*/ 856 h 3238"/>
              <a:gd name="T16" fmla="*/ 3154 w 4611"/>
              <a:gd name="T17" fmla="*/ 1054 h 3238"/>
              <a:gd name="T18" fmla="*/ 2881 w 4611"/>
              <a:gd name="T19" fmla="*/ 1253 h 3238"/>
              <a:gd name="T20" fmla="*/ 2607 w 4611"/>
              <a:gd name="T21" fmla="*/ 1451 h 3238"/>
              <a:gd name="T22" fmla="*/ 2334 w 4611"/>
              <a:gd name="T23" fmla="*/ 1649 h 3238"/>
              <a:gd name="T24" fmla="*/ 2062 w 4611"/>
              <a:gd name="T25" fmla="*/ 1848 h 3238"/>
              <a:gd name="T26" fmla="*/ 1787 w 4611"/>
              <a:gd name="T27" fmla="*/ 2046 h 3238"/>
              <a:gd name="T28" fmla="*/ 1514 w 4611"/>
              <a:gd name="T29" fmla="*/ 2244 h 3238"/>
              <a:gd name="T30" fmla="*/ 1242 w 4611"/>
              <a:gd name="T31" fmla="*/ 2444 h 3238"/>
              <a:gd name="T32" fmla="*/ 969 w 4611"/>
              <a:gd name="T33" fmla="*/ 2643 h 3238"/>
              <a:gd name="T34" fmla="*/ 697 w 4611"/>
              <a:gd name="T35" fmla="*/ 2841 h 3238"/>
              <a:gd name="T36" fmla="*/ 422 w 4611"/>
              <a:gd name="T37" fmla="*/ 3041 h 3238"/>
              <a:gd name="T38" fmla="*/ 149 w 4611"/>
              <a:gd name="T39" fmla="*/ 3238 h 3238"/>
              <a:gd name="T40" fmla="*/ 0 w 4611"/>
              <a:gd name="T41" fmla="*/ 3238 h 3238"/>
              <a:gd name="T42" fmla="*/ 0 w 4611"/>
              <a:gd name="T43" fmla="*/ 2987 h 3238"/>
              <a:gd name="T44" fmla="*/ 595 w 4611"/>
              <a:gd name="T45" fmla="*/ 1165 h 3238"/>
              <a:gd name="T46" fmla="*/ 1301 w 4611"/>
              <a:gd name="T47" fmla="*/ 935 h 3238"/>
              <a:gd name="T48" fmla="*/ 988 w 4611"/>
              <a:gd name="T49" fmla="*/ 1887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11" h="3238">
                <a:moveTo>
                  <a:pt x="988" y="1887"/>
                </a:moveTo>
                <a:lnTo>
                  <a:pt x="3619" y="0"/>
                </a:lnTo>
                <a:lnTo>
                  <a:pt x="4611" y="0"/>
                </a:lnTo>
                <a:lnTo>
                  <a:pt x="4521" y="63"/>
                </a:lnTo>
                <a:lnTo>
                  <a:pt x="4248" y="261"/>
                </a:lnTo>
                <a:lnTo>
                  <a:pt x="3974" y="460"/>
                </a:lnTo>
                <a:lnTo>
                  <a:pt x="3701" y="658"/>
                </a:lnTo>
                <a:lnTo>
                  <a:pt x="3427" y="856"/>
                </a:lnTo>
                <a:lnTo>
                  <a:pt x="3154" y="1054"/>
                </a:lnTo>
                <a:lnTo>
                  <a:pt x="2881" y="1253"/>
                </a:lnTo>
                <a:lnTo>
                  <a:pt x="2607" y="1451"/>
                </a:lnTo>
                <a:lnTo>
                  <a:pt x="2334" y="1649"/>
                </a:lnTo>
                <a:lnTo>
                  <a:pt x="2062" y="1848"/>
                </a:lnTo>
                <a:lnTo>
                  <a:pt x="1787" y="2046"/>
                </a:lnTo>
                <a:lnTo>
                  <a:pt x="1514" y="2244"/>
                </a:lnTo>
                <a:lnTo>
                  <a:pt x="1242" y="2444"/>
                </a:lnTo>
                <a:lnTo>
                  <a:pt x="969" y="2643"/>
                </a:lnTo>
                <a:lnTo>
                  <a:pt x="697" y="2841"/>
                </a:lnTo>
                <a:lnTo>
                  <a:pt x="422" y="3041"/>
                </a:lnTo>
                <a:lnTo>
                  <a:pt x="149" y="3238"/>
                </a:lnTo>
                <a:lnTo>
                  <a:pt x="0" y="3238"/>
                </a:lnTo>
                <a:lnTo>
                  <a:pt x="0" y="2987"/>
                </a:lnTo>
                <a:lnTo>
                  <a:pt x="595" y="1165"/>
                </a:lnTo>
                <a:lnTo>
                  <a:pt x="1301" y="935"/>
                </a:lnTo>
                <a:lnTo>
                  <a:pt x="988" y="1887"/>
                </a:lnTo>
                <a:close/>
              </a:path>
            </a:pathLst>
          </a:custGeom>
          <a:solidFill>
            <a:srgbClr val="FFF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4" name="Freeform 9"/>
          <p:cNvSpPr>
            <a:spLocks/>
          </p:cNvSpPr>
          <p:nvPr userDrawn="1"/>
        </p:nvSpPr>
        <p:spPr bwMode="auto">
          <a:xfrm>
            <a:off x="11114" y="2116"/>
            <a:ext cx="7080250" cy="6853768"/>
          </a:xfrm>
          <a:custGeom>
            <a:avLst/>
            <a:gdLst>
              <a:gd name="T0" fmla="*/ 4460 w 4460"/>
              <a:gd name="T1" fmla="*/ 0 h 3238"/>
              <a:gd name="T2" fmla="*/ 4182 w 4460"/>
              <a:gd name="T3" fmla="*/ 201 h 3238"/>
              <a:gd name="T4" fmla="*/ 3902 w 4460"/>
              <a:gd name="T5" fmla="*/ 403 h 3238"/>
              <a:gd name="T6" fmla="*/ 3623 w 4460"/>
              <a:gd name="T7" fmla="*/ 604 h 3238"/>
              <a:gd name="T8" fmla="*/ 3345 w 4460"/>
              <a:gd name="T9" fmla="*/ 808 h 3238"/>
              <a:gd name="T10" fmla="*/ 3066 w 4460"/>
              <a:gd name="T11" fmla="*/ 1009 h 3238"/>
              <a:gd name="T12" fmla="*/ 2786 w 4460"/>
              <a:gd name="T13" fmla="*/ 1211 h 3238"/>
              <a:gd name="T14" fmla="*/ 2508 w 4460"/>
              <a:gd name="T15" fmla="*/ 1415 h 3238"/>
              <a:gd name="T16" fmla="*/ 2229 w 4460"/>
              <a:gd name="T17" fmla="*/ 1616 h 3238"/>
              <a:gd name="T18" fmla="*/ 1951 w 4460"/>
              <a:gd name="T19" fmla="*/ 1820 h 3238"/>
              <a:gd name="T20" fmla="*/ 1673 w 4460"/>
              <a:gd name="T21" fmla="*/ 2021 h 3238"/>
              <a:gd name="T22" fmla="*/ 1392 w 4460"/>
              <a:gd name="T23" fmla="*/ 2225 h 3238"/>
              <a:gd name="T24" fmla="*/ 1114 w 4460"/>
              <a:gd name="T25" fmla="*/ 2426 h 3238"/>
              <a:gd name="T26" fmla="*/ 836 w 4460"/>
              <a:gd name="T27" fmla="*/ 2630 h 3238"/>
              <a:gd name="T28" fmla="*/ 557 w 4460"/>
              <a:gd name="T29" fmla="*/ 2833 h 3238"/>
              <a:gd name="T30" fmla="*/ 279 w 4460"/>
              <a:gd name="T31" fmla="*/ 3035 h 3238"/>
              <a:gd name="T32" fmla="*/ 0 w 4460"/>
              <a:gd name="T33" fmla="*/ 3238 h 3238"/>
              <a:gd name="T34" fmla="*/ 657 w 4460"/>
              <a:gd name="T35" fmla="*/ 1232 h 3238"/>
              <a:gd name="T36" fmla="*/ 1162 w 4460"/>
              <a:gd name="T37" fmla="*/ 1069 h 3238"/>
              <a:gd name="T38" fmla="*/ 822 w 4460"/>
              <a:gd name="T39" fmla="*/ 2108 h 3238"/>
              <a:gd name="T40" fmla="*/ 3760 w 4460"/>
              <a:gd name="T41" fmla="*/ 0 h 3238"/>
              <a:gd name="T42" fmla="*/ 4460 w 4460"/>
              <a:gd name="T43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0" h="3238">
                <a:moveTo>
                  <a:pt x="4460" y="0"/>
                </a:moveTo>
                <a:lnTo>
                  <a:pt x="4182" y="201"/>
                </a:lnTo>
                <a:lnTo>
                  <a:pt x="3902" y="403"/>
                </a:lnTo>
                <a:lnTo>
                  <a:pt x="3623" y="604"/>
                </a:lnTo>
                <a:lnTo>
                  <a:pt x="3345" y="808"/>
                </a:lnTo>
                <a:lnTo>
                  <a:pt x="3066" y="1009"/>
                </a:lnTo>
                <a:lnTo>
                  <a:pt x="2786" y="1211"/>
                </a:lnTo>
                <a:lnTo>
                  <a:pt x="2508" y="1415"/>
                </a:lnTo>
                <a:lnTo>
                  <a:pt x="2229" y="1616"/>
                </a:lnTo>
                <a:lnTo>
                  <a:pt x="1951" y="1820"/>
                </a:lnTo>
                <a:lnTo>
                  <a:pt x="1673" y="2021"/>
                </a:lnTo>
                <a:lnTo>
                  <a:pt x="1392" y="2225"/>
                </a:lnTo>
                <a:lnTo>
                  <a:pt x="1114" y="2426"/>
                </a:lnTo>
                <a:lnTo>
                  <a:pt x="836" y="2630"/>
                </a:lnTo>
                <a:lnTo>
                  <a:pt x="557" y="2833"/>
                </a:lnTo>
                <a:lnTo>
                  <a:pt x="279" y="3035"/>
                </a:lnTo>
                <a:lnTo>
                  <a:pt x="0" y="3238"/>
                </a:lnTo>
                <a:lnTo>
                  <a:pt x="657" y="1232"/>
                </a:lnTo>
                <a:lnTo>
                  <a:pt x="1162" y="1069"/>
                </a:lnTo>
                <a:lnTo>
                  <a:pt x="822" y="2108"/>
                </a:lnTo>
                <a:lnTo>
                  <a:pt x="3760" y="0"/>
                </a:lnTo>
                <a:lnTo>
                  <a:pt x="4460" y="0"/>
                </a:lnTo>
                <a:close/>
              </a:path>
            </a:pathLst>
          </a:custGeom>
          <a:solidFill>
            <a:srgbClr val="EE7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1066" name="Group 1065"/>
          <p:cNvGrpSpPr/>
          <p:nvPr userDrawn="1"/>
        </p:nvGrpSpPr>
        <p:grpSpPr>
          <a:xfrm>
            <a:off x="7124700" y="5450418"/>
            <a:ext cx="1817688" cy="958851"/>
            <a:chOff x="7124700" y="4087813"/>
            <a:chExt cx="1817688" cy="719138"/>
          </a:xfrm>
        </p:grpSpPr>
        <p:sp>
          <p:nvSpPr>
            <p:cNvPr id="1025" name="Freeform 10"/>
            <p:cNvSpPr>
              <a:spLocks/>
            </p:cNvSpPr>
            <p:nvPr userDrawn="1"/>
          </p:nvSpPr>
          <p:spPr bwMode="auto">
            <a:xfrm>
              <a:off x="8420100" y="4094163"/>
              <a:ext cx="522288" cy="520700"/>
            </a:xfrm>
            <a:custGeom>
              <a:avLst/>
              <a:gdLst>
                <a:gd name="T0" fmla="*/ 110 w 329"/>
                <a:gd name="T1" fmla="*/ 15 h 328"/>
                <a:gd name="T2" fmla="*/ 198 w 329"/>
                <a:gd name="T3" fmla="*/ 0 h 328"/>
                <a:gd name="T4" fmla="*/ 221 w 329"/>
                <a:gd name="T5" fmla="*/ 25 h 328"/>
                <a:gd name="T6" fmla="*/ 173 w 329"/>
                <a:gd name="T7" fmla="*/ 73 h 328"/>
                <a:gd name="T8" fmla="*/ 173 w 329"/>
                <a:gd name="T9" fmla="*/ 86 h 328"/>
                <a:gd name="T10" fmla="*/ 183 w 329"/>
                <a:gd name="T11" fmla="*/ 86 h 328"/>
                <a:gd name="T12" fmla="*/ 208 w 329"/>
                <a:gd name="T13" fmla="*/ 69 h 328"/>
                <a:gd name="T14" fmla="*/ 173 w 329"/>
                <a:gd name="T15" fmla="*/ 98 h 328"/>
                <a:gd name="T16" fmla="*/ 173 w 329"/>
                <a:gd name="T17" fmla="*/ 111 h 328"/>
                <a:gd name="T18" fmla="*/ 185 w 329"/>
                <a:gd name="T19" fmla="*/ 111 h 328"/>
                <a:gd name="T20" fmla="*/ 213 w 329"/>
                <a:gd name="T21" fmla="*/ 92 h 328"/>
                <a:gd name="T22" fmla="*/ 181 w 329"/>
                <a:gd name="T23" fmla="*/ 119 h 328"/>
                <a:gd name="T24" fmla="*/ 179 w 329"/>
                <a:gd name="T25" fmla="*/ 131 h 328"/>
                <a:gd name="T26" fmla="*/ 190 w 329"/>
                <a:gd name="T27" fmla="*/ 132 h 328"/>
                <a:gd name="T28" fmla="*/ 219 w 329"/>
                <a:gd name="T29" fmla="*/ 111 h 328"/>
                <a:gd name="T30" fmla="*/ 169 w 329"/>
                <a:gd name="T31" fmla="*/ 152 h 328"/>
                <a:gd name="T32" fmla="*/ 169 w 329"/>
                <a:gd name="T33" fmla="*/ 165 h 328"/>
                <a:gd name="T34" fmla="*/ 181 w 329"/>
                <a:gd name="T35" fmla="*/ 165 h 328"/>
                <a:gd name="T36" fmla="*/ 260 w 329"/>
                <a:gd name="T37" fmla="*/ 109 h 328"/>
                <a:gd name="T38" fmla="*/ 256 w 329"/>
                <a:gd name="T39" fmla="*/ 138 h 328"/>
                <a:gd name="T40" fmla="*/ 260 w 329"/>
                <a:gd name="T41" fmla="*/ 144 h 328"/>
                <a:gd name="T42" fmla="*/ 271 w 329"/>
                <a:gd name="T43" fmla="*/ 144 h 328"/>
                <a:gd name="T44" fmla="*/ 306 w 329"/>
                <a:gd name="T45" fmla="*/ 107 h 328"/>
                <a:gd name="T46" fmla="*/ 329 w 329"/>
                <a:gd name="T47" fmla="*/ 132 h 328"/>
                <a:gd name="T48" fmla="*/ 313 w 329"/>
                <a:gd name="T49" fmla="*/ 219 h 328"/>
                <a:gd name="T50" fmla="*/ 219 w 329"/>
                <a:gd name="T51" fmla="*/ 315 h 328"/>
                <a:gd name="T52" fmla="*/ 131 w 329"/>
                <a:gd name="T53" fmla="*/ 328 h 328"/>
                <a:gd name="T54" fmla="*/ 108 w 329"/>
                <a:gd name="T55" fmla="*/ 305 h 328"/>
                <a:gd name="T56" fmla="*/ 131 w 329"/>
                <a:gd name="T57" fmla="*/ 280 h 328"/>
                <a:gd name="T58" fmla="*/ 167 w 329"/>
                <a:gd name="T59" fmla="*/ 244 h 328"/>
                <a:gd name="T60" fmla="*/ 156 w 329"/>
                <a:gd name="T61" fmla="*/ 238 h 328"/>
                <a:gd name="T62" fmla="*/ 131 w 329"/>
                <a:gd name="T63" fmla="*/ 257 h 328"/>
                <a:gd name="T64" fmla="*/ 129 w 329"/>
                <a:gd name="T65" fmla="*/ 255 h 328"/>
                <a:gd name="T66" fmla="*/ 167 w 329"/>
                <a:gd name="T67" fmla="*/ 219 h 328"/>
                <a:gd name="T68" fmla="*/ 156 w 329"/>
                <a:gd name="T69" fmla="*/ 213 h 328"/>
                <a:gd name="T70" fmla="*/ 125 w 329"/>
                <a:gd name="T71" fmla="*/ 236 h 328"/>
                <a:gd name="T72" fmla="*/ 125 w 329"/>
                <a:gd name="T73" fmla="*/ 232 h 328"/>
                <a:gd name="T74" fmla="*/ 160 w 329"/>
                <a:gd name="T75" fmla="*/ 198 h 328"/>
                <a:gd name="T76" fmla="*/ 150 w 329"/>
                <a:gd name="T77" fmla="*/ 194 h 328"/>
                <a:gd name="T78" fmla="*/ 119 w 329"/>
                <a:gd name="T79" fmla="*/ 215 h 328"/>
                <a:gd name="T80" fmla="*/ 117 w 329"/>
                <a:gd name="T81" fmla="*/ 213 h 328"/>
                <a:gd name="T82" fmla="*/ 169 w 329"/>
                <a:gd name="T83" fmla="*/ 165 h 328"/>
                <a:gd name="T84" fmla="*/ 160 w 329"/>
                <a:gd name="T85" fmla="*/ 161 h 328"/>
                <a:gd name="T86" fmla="*/ 81 w 329"/>
                <a:gd name="T87" fmla="*/ 219 h 328"/>
                <a:gd name="T88" fmla="*/ 77 w 329"/>
                <a:gd name="T89" fmla="*/ 215 h 328"/>
                <a:gd name="T90" fmla="*/ 81 w 329"/>
                <a:gd name="T91" fmla="*/ 184 h 328"/>
                <a:gd name="T92" fmla="*/ 69 w 329"/>
                <a:gd name="T93" fmla="*/ 180 h 328"/>
                <a:gd name="T94" fmla="*/ 60 w 329"/>
                <a:gd name="T95" fmla="*/ 219 h 328"/>
                <a:gd name="T96" fmla="*/ 16 w 329"/>
                <a:gd name="T97" fmla="*/ 219 h 328"/>
                <a:gd name="T98" fmla="*/ 0 w 329"/>
                <a:gd name="T99" fmla="*/ 132 h 328"/>
                <a:gd name="T100" fmla="*/ 23 w 329"/>
                <a:gd name="T101" fmla="*/ 10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9" h="328">
                  <a:moveTo>
                    <a:pt x="23" y="107"/>
                  </a:moveTo>
                  <a:lnTo>
                    <a:pt x="108" y="107"/>
                  </a:lnTo>
                  <a:lnTo>
                    <a:pt x="108" y="25"/>
                  </a:lnTo>
                  <a:lnTo>
                    <a:pt x="110" y="15"/>
                  </a:lnTo>
                  <a:lnTo>
                    <a:pt x="116" y="8"/>
                  </a:lnTo>
                  <a:lnTo>
                    <a:pt x="123" y="2"/>
                  </a:lnTo>
                  <a:lnTo>
                    <a:pt x="131" y="0"/>
                  </a:lnTo>
                  <a:lnTo>
                    <a:pt x="198" y="0"/>
                  </a:lnTo>
                  <a:lnTo>
                    <a:pt x="206" y="2"/>
                  </a:lnTo>
                  <a:lnTo>
                    <a:pt x="213" y="8"/>
                  </a:lnTo>
                  <a:lnTo>
                    <a:pt x="219" y="15"/>
                  </a:lnTo>
                  <a:lnTo>
                    <a:pt x="221" y="25"/>
                  </a:lnTo>
                  <a:lnTo>
                    <a:pt x="221" y="38"/>
                  </a:lnTo>
                  <a:lnTo>
                    <a:pt x="212" y="44"/>
                  </a:lnTo>
                  <a:lnTo>
                    <a:pt x="208" y="48"/>
                  </a:lnTo>
                  <a:lnTo>
                    <a:pt x="173" y="73"/>
                  </a:lnTo>
                  <a:lnTo>
                    <a:pt x="171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3" y="86"/>
                  </a:lnTo>
                  <a:lnTo>
                    <a:pt x="175" y="88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3" y="86"/>
                  </a:lnTo>
                  <a:lnTo>
                    <a:pt x="206" y="69"/>
                  </a:lnTo>
                  <a:lnTo>
                    <a:pt x="208" y="69"/>
                  </a:lnTo>
                  <a:lnTo>
                    <a:pt x="208" y="69"/>
                  </a:lnTo>
                  <a:lnTo>
                    <a:pt x="208" y="69"/>
                  </a:lnTo>
                  <a:lnTo>
                    <a:pt x="210" y="71"/>
                  </a:lnTo>
                  <a:lnTo>
                    <a:pt x="210" y="71"/>
                  </a:lnTo>
                  <a:lnTo>
                    <a:pt x="208" y="73"/>
                  </a:lnTo>
                  <a:lnTo>
                    <a:pt x="173" y="98"/>
                  </a:lnTo>
                  <a:lnTo>
                    <a:pt x="171" y="102"/>
                  </a:lnTo>
                  <a:lnTo>
                    <a:pt x="171" y="106"/>
                  </a:lnTo>
                  <a:lnTo>
                    <a:pt x="171" y="107"/>
                  </a:lnTo>
                  <a:lnTo>
                    <a:pt x="173" y="111"/>
                  </a:lnTo>
                  <a:lnTo>
                    <a:pt x="175" y="113"/>
                  </a:lnTo>
                  <a:lnTo>
                    <a:pt x="179" y="113"/>
                  </a:lnTo>
                  <a:lnTo>
                    <a:pt x="183" y="113"/>
                  </a:lnTo>
                  <a:lnTo>
                    <a:pt x="185" y="111"/>
                  </a:lnTo>
                  <a:lnTo>
                    <a:pt x="212" y="92"/>
                  </a:lnTo>
                  <a:lnTo>
                    <a:pt x="212" y="90"/>
                  </a:lnTo>
                  <a:lnTo>
                    <a:pt x="212" y="90"/>
                  </a:lnTo>
                  <a:lnTo>
                    <a:pt x="213" y="92"/>
                  </a:lnTo>
                  <a:lnTo>
                    <a:pt x="213" y="92"/>
                  </a:lnTo>
                  <a:lnTo>
                    <a:pt x="213" y="94"/>
                  </a:lnTo>
                  <a:lnTo>
                    <a:pt x="213" y="94"/>
                  </a:lnTo>
                  <a:lnTo>
                    <a:pt x="181" y="119"/>
                  </a:lnTo>
                  <a:lnTo>
                    <a:pt x="179" y="121"/>
                  </a:lnTo>
                  <a:lnTo>
                    <a:pt x="177" y="125"/>
                  </a:lnTo>
                  <a:lnTo>
                    <a:pt x="179" y="129"/>
                  </a:lnTo>
                  <a:lnTo>
                    <a:pt x="179" y="131"/>
                  </a:lnTo>
                  <a:lnTo>
                    <a:pt x="183" y="132"/>
                  </a:lnTo>
                  <a:lnTo>
                    <a:pt x="187" y="134"/>
                  </a:lnTo>
                  <a:lnTo>
                    <a:pt x="189" y="134"/>
                  </a:lnTo>
                  <a:lnTo>
                    <a:pt x="190" y="132"/>
                  </a:lnTo>
                  <a:lnTo>
                    <a:pt x="217" y="111"/>
                  </a:lnTo>
                  <a:lnTo>
                    <a:pt x="219" y="111"/>
                  </a:lnTo>
                  <a:lnTo>
                    <a:pt x="219" y="111"/>
                  </a:lnTo>
                  <a:lnTo>
                    <a:pt x="219" y="111"/>
                  </a:lnTo>
                  <a:lnTo>
                    <a:pt x="221" y="113"/>
                  </a:lnTo>
                  <a:lnTo>
                    <a:pt x="221" y="113"/>
                  </a:lnTo>
                  <a:lnTo>
                    <a:pt x="219" y="115"/>
                  </a:lnTo>
                  <a:lnTo>
                    <a:pt x="169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7" y="161"/>
                  </a:lnTo>
                  <a:lnTo>
                    <a:pt x="169" y="165"/>
                  </a:lnTo>
                  <a:lnTo>
                    <a:pt x="171" y="167"/>
                  </a:lnTo>
                  <a:lnTo>
                    <a:pt x="175" y="167"/>
                  </a:lnTo>
                  <a:lnTo>
                    <a:pt x="179" y="167"/>
                  </a:lnTo>
                  <a:lnTo>
                    <a:pt x="181" y="165"/>
                  </a:lnTo>
                  <a:lnTo>
                    <a:pt x="254" y="109"/>
                  </a:lnTo>
                  <a:lnTo>
                    <a:pt x="256" y="109"/>
                  </a:lnTo>
                  <a:lnTo>
                    <a:pt x="256" y="109"/>
                  </a:lnTo>
                  <a:lnTo>
                    <a:pt x="260" y="109"/>
                  </a:lnTo>
                  <a:lnTo>
                    <a:pt x="260" y="111"/>
                  </a:lnTo>
                  <a:lnTo>
                    <a:pt x="260" y="111"/>
                  </a:lnTo>
                  <a:lnTo>
                    <a:pt x="260" y="113"/>
                  </a:lnTo>
                  <a:lnTo>
                    <a:pt x="256" y="138"/>
                  </a:lnTo>
                  <a:lnTo>
                    <a:pt x="256" y="138"/>
                  </a:lnTo>
                  <a:lnTo>
                    <a:pt x="256" y="138"/>
                  </a:lnTo>
                  <a:lnTo>
                    <a:pt x="258" y="142"/>
                  </a:lnTo>
                  <a:lnTo>
                    <a:pt x="260" y="144"/>
                  </a:lnTo>
                  <a:lnTo>
                    <a:pt x="261" y="146"/>
                  </a:lnTo>
                  <a:lnTo>
                    <a:pt x="265" y="148"/>
                  </a:lnTo>
                  <a:lnTo>
                    <a:pt x="267" y="146"/>
                  </a:lnTo>
                  <a:lnTo>
                    <a:pt x="271" y="144"/>
                  </a:lnTo>
                  <a:lnTo>
                    <a:pt x="273" y="142"/>
                  </a:lnTo>
                  <a:lnTo>
                    <a:pt x="273" y="140"/>
                  </a:lnTo>
                  <a:lnTo>
                    <a:pt x="277" y="107"/>
                  </a:lnTo>
                  <a:lnTo>
                    <a:pt x="306" y="107"/>
                  </a:lnTo>
                  <a:lnTo>
                    <a:pt x="313" y="109"/>
                  </a:lnTo>
                  <a:lnTo>
                    <a:pt x="321" y="115"/>
                  </a:lnTo>
                  <a:lnTo>
                    <a:pt x="327" y="123"/>
                  </a:lnTo>
                  <a:lnTo>
                    <a:pt x="329" y="132"/>
                  </a:lnTo>
                  <a:lnTo>
                    <a:pt x="329" y="198"/>
                  </a:lnTo>
                  <a:lnTo>
                    <a:pt x="327" y="207"/>
                  </a:lnTo>
                  <a:lnTo>
                    <a:pt x="321" y="215"/>
                  </a:lnTo>
                  <a:lnTo>
                    <a:pt x="313" y="219"/>
                  </a:lnTo>
                  <a:lnTo>
                    <a:pt x="306" y="221"/>
                  </a:lnTo>
                  <a:lnTo>
                    <a:pt x="221" y="221"/>
                  </a:lnTo>
                  <a:lnTo>
                    <a:pt x="221" y="305"/>
                  </a:lnTo>
                  <a:lnTo>
                    <a:pt x="219" y="315"/>
                  </a:lnTo>
                  <a:lnTo>
                    <a:pt x="213" y="323"/>
                  </a:lnTo>
                  <a:lnTo>
                    <a:pt x="206" y="326"/>
                  </a:lnTo>
                  <a:lnTo>
                    <a:pt x="198" y="328"/>
                  </a:lnTo>
                  <a:lnTo>
                    <a:pt x="131" y="328"/>
                  </a:lnTo>
                  <a:lnTo>
                    <a:pt x="123" y="326"/>
                  </a:lnTo>
                  <a:lnTo>
                    <a:pt x="116" y="323"/>
                  </a:lnTo>
                  <a:lnTo>
                    <a:pt x="110" y="315"/>
                  </a:lnTo>
                  <a:lnTo>
                    <a:pt x="108" y="305"/>
                  </a:lnTo>
                  <a:lnTo>
                    <a:pt x="108" y="292"/>
                  </a:lnTo>
                  <a:lnTo>
                    <a:pt x="108" y="292"/>
                  </a:lnTo>
                  <a:lnTo>
                    <a:pt x="121" y="286"/>
                  </a:lnTo>
                  <a:lnTo>
                    <a:pt x="131" y="280"/>
                  </a:lnTo>
                  <a:lnTo>
                    <a:pt x="165" y="253"/>
                  </a:lnTo>
                  <a:lnTo>
                    <a:pt x="167" y="250"/>
                  </a:lnTo>
                  <a:lnTo>
                    <a:pt x="167" y="248"/>
                  </a:lnTo>
                  <a:lnTo>
                    <a:pt x="167" y="244"/>
                  </a:lnTo>
                  <a:lnTo>
                    <a:pt x="165" y="240"/>
                  </a:lnTo>
                  <a:lnTo>
                    <a:pt x="164" y="238"/>
                  </a:lnTo>
                  <a:lnTo>
                    <a:pt x="160" y="238"/>
                  </a:lnTo>
                  <a:lnTo>
                    <a:pt x="156" y="238"/>
                  </a:lnTo>
                  <a:lnTo>
                    <a:pt x="154" y="240"/>
                  </a:lnTo>
                  <a:lnTo>
                    <a:pt x="131" y="257"/>
                  </a:lnTo>
                  <a:lnTo>
                    <a:pt x="131" y="257"/>
                  </a:lnTo>
                  <a:lnTo>
                    <a:pt x="131" y="257"/>
                  </a:lnTo>
                  <a:lnTo>
                    <a:pt x="129" y="257"/>
                  </a:lnTo>
                  <a:lnTo>
                    <a:pt x="129" y="255"/>
                  </a:lnTo>
                  <a:lnTo>
                    <a:pt x="129" y="255"/>
                  </a:lnTo>
                  <a:lnTo>
                    <a:pt x="129" y="255"/>
                  </a:lnTo>
                  <a:lnTo>
                    <a:pt x="164" y="228"/>
                  </a:lnTo>
                  <a:lnTo>
                    <a:pt x="167" y="225"/>
                  </a:lnTo>
                  <a:lnTo>
                    <a:pt x="167" y="221"/>
                  </a:lnTo>
                  <a:lnTo>
                    <a:pt x="167" y="219"/>
                  </a:lnTo>
                  <a:lnTo>
                    <a:pt x="165" y="215"/>
                  </a:lnTo>
                  <a:lnTo>
                    <a:pt x="162" y="213"/>
                  </a:lnTo>
                  <a:lnTo>
                    <a:pt x="160" y="213"/>
                  </a:lnTo>
                  <a:lnTo>
                    <a:pt x="156" y="213"/>
                  </a:lnTo>
                  <a:lnTo>
                    <a:pt x="154" y="215"/>
                  </a:lnTo>
                  <a:lnTo>
                    <a:pt x="127" y="236"/>
                  </a:lnTo>
                  <a:lnTo>
                    <a:pt x="127" y="236"/>
                  </a:lnTo>
                  <a:lnTo>
                    <a:pt x="125" y="236"/>
                  </a:lnTo>
                  <a:lnTo>
                    <a:pt x="125" y="234"/>
                  </a:lnTo>
                  <a:lnTo>
                    <a:pt x="125" y="234"/>
                  </a:lnTo>
                  <a:lnTo>
                    <a:pt x="125" y="234"/>
                  </a:lnTo>
                  <a:lnTo>
                    <a:pt x="125" y="232"/>
                  </a:lnTo>
                  <a:lnTo>
                    <a:pt x="158" y="207"/>
                  </a:lnTo>
                  <a:lnTo>
                    <a:pt x="160" y="205"/>
                  </a:lnTo>
                  <a:lnTo>
                    <a:pt x="162" y="202"/>
                  </a:lnTo>
                  <a:lnTo>
                    <a:pt x="160" y="198"/>
                  </a:lnTo>
                  <a:lnTo>
                    <a:pt x="158" y="196"/>
                  </a:lnTo>
                  <a:lnTo>
                    <a:pt x="156" y="194"/>
                  </a:lnTo>
                  <a:lnTo>
                    <a:pt x="152" y="192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19" y="215"/>
                  </a:lnTo>
                  <a:lnTo>
                    <a:pt x="119" y="215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7" y="213"/>
                  </a:lnTo>
                  <a:lnTo>
                    <a:pt x="117" y="213"/>
                  </a:lnTo>
                  <a:lnTo>
                    <a:pt x="167" y="175"/>
                  </a:lnTo>
                  <a:lnTo>
                    <a:pt x="169" y="173"/>
                  </a:lnTo>
                  <a:lnTo>
                    <a:pt x="171" y="169"/>
                  </a:lnTo>
                  <a:lnTo>
                    <a:pt x="169" y="165"/>
                  </a:lnTo>
                  <a:lnTo>
                    <a:pt x="167" y="163"/>
                  </a:lnTo>
                  <a:lnTo>
                    <a:pt x="165" y="161"/>
                  </a:lnTo>
                  <a:lnTo>
                    <a:pt x="162" y="159"/>
                  </a:lnTo>
                  <a:lnTo>
                    <a:pt x="160" y="161"/>
                  </a:lnTo>
                  <a:lnTo>
                    <a:pt x="156" y="161"/>
                  </a:lnTo>
                  <a:lnTo>
                    <a:pt x="83" y="217"/>
                  </a:lnTo>
                  <a:lnTo>
                    <a:pt x="83" y="219"/>
                  </a:lnTo>
                  <a:lnTo>
                    <a:pt x="81" y="219"/>
                  </a:lnTo>
                  <a:lnTo>
                    <a:pt x="79" y="217"/>
                  </a:lnTo>
                  <a:lnTo>
                    <a:pt x="77" y="215"/>
                  </a:lnTo>
                  <a:lnTo>
                    <a:pt x="77" y="215"/>
                  </a:lnTo>
                  <a:lnTo>
                    <a:pt x="77" y="215"/>
                  </a:lnTo>
                  <a:lnTo>
                    <a:pt x="81" y="190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4"/>
                  </a:lnTo>
                  <a:lnTo>
                    <a:pt x="79" y="182"/>
                  </a:lnTo>
                  <a:lnTo>
                    <a:pt x="77" y="180"/>
                  </a:lnTo>
                  <a:lnTo>
                    <a:pt x="73" y="180"/>
                  </a:lnTo>
                  <a:lnTo>
                    <a:pt x="69" y="180"/>
                  </a:lnTo>
                  <a:lnTo>
                    <a:pt x="68" y="182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0" y="219"/>
                  </a:lnTo>
                  <a:lnTo>
                    <a:pt x="60" y="221"/>
                  </a:lnTo>
                  <a:lnTo>
                    <a:pt x="60" y="221"/>
                  </a:lnTo>
                  <a:lnTo>
                    <a:pt x="23" y="221"/>
                  </a:lnTo>
                  <a:lnTo>
                    <a:pt x="16" y="219"/>
                  </a:lnTo>
                  <a:lnTo>
                    <a:pt x="8" y="215"/>
                  </a:lnTo>
                  <a:lnTo>
                    <a:pt x="2" y="207"/>
                  </a:lnTo>
                  <a:lnTo>
                    <a:pt x="0" y="198"/>
                  </a:lnTo>
                  <a:lnTo>
                    <a:pt x="0" y="132"/>
                  </a:lnTo>
                  <a:lnTo>
                    <a:pt x="2" y="123"/>
                  </a:lnTo>
                  <a:lnTo>
                    <a:pt x="8" y="115"/>
                  </a:lnTo>
                  <a:lnTo>
                    <a:pt x="16" y="109"/>
                  </a:lnTo>
                  <a:lnTo>
                    <a:pt x="23" y="107"/>
                  </a:lnTo>
                  <a:close/>
                </a:path>
              </a:pathLst>
            </a:custGeom>
            <a:solidFill>
              <a:srgbClr val="8AC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27" name="Freeform 11"/>
            <p:cNvSpPr>
              <a:spLocks/>
            </p:cNvSpPr>
            <p:nvPr userDrawn="1"/>
          </p:nvSpPr>
          <p:spPr bwMode="auto">
            <a:xfrm>
              <a:off x="7534275" y="4530725"/>
              <a:ext cx="63500" cy="87313"/>
            </a:xfrm>
            <a:custGeom>
              <a:avLst/>
              <a:gdLst>
                <a:gd name="T0" fmla="*/ 30 w 40"/>
                <a:gd name="T1" fmla="*/ 23 h 55"/>
                <a:gd name="T2" fmla="*/ 9 w 40"/>
                <a:gd name="T3" fmla="*/ 23 h 55"/>
                <a:gd name="T4" fmla="*/ 9 w 40"/>
                <a:gd name="T5" fmla="*/ 0 h 55"/>
                <a:gd name="T6" fmla="*/ 0 w 40"/>
                <a:gd name="T7" fmla="*/ 0 h 55"/>
                <a:gd name="T8" fmla="*/ 0 w 40"/>
                <a:gd name="T9" fmla="*/ 55 h 55"/>
                <a:gd name="T10" fmla="*/ 9 w 40"/>
                <a:gd name="T11" fmla="*/ 55 h 55"/>
                <a:gd name="T12" fmla="*/ 9 w 40"/>
                <a:gd name="T13" fmla="*/ 32 h 55"/>
                <a:gd name="T14" fmla="*/ 30 w 40"/>
                <a:gd name="T15" fmla="*/ 32 h 55"/>
                <a:gd name="T16" fmla="*/ 30 w 40"/>
                <a:gd name="T17" fmla="*/ 55 h 55"/>
                <a:gd name="T18" fmla="*/ 40 w 40"/>
                <a:gd name="T19" fmla="*/ 55 h 55"/>
                <a:gd name="T20" fmla="*/ 40 w 40"/>
                <a:gd name="T21" fmla="*/ 0 h 55"/>
                <a:gd name="T22" fmla="*/ 30 w 40"/>
                <a:gd name="T23" fmla="*/ 0 h 55"/>
                <a:gd name="T24" fmla="*/ 30 w 40"/>
                <a:gd name="T2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5">
                  <a:moveTo>
                    <a:pt x="30" y="23"/>
                  </a:move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32"/>
                  </a:lnTo>
                  <a:lnTo>
                    <a:pt x="30" y="32"/>
                  </a:lnTo>
                  <a:lnTo>
                    <a:pt x="30" y="55"/>
                  </a:lnTo>
                  <a:lnTo>
                    <a:pt x="40" y="55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28" name="Freeform 12"/>
            <p:cNvSpPr>
              <a:spLocks/>
            </p:cNvSpPr>
            <p:nvPr userDrawn="1"/>
          </p:nvSpPr>
          <p:spPr bwMode="auto">
            <a:xfrm>
              <a:off x="7631113" y="4530725"/>
              <a:ext cx="55563" cy="87313"/>
            </a:xfrm>
            <a:custGeom>
              <a:avLst/>
              <a:gdLst>
                <a:gd name="T0" fmla="*/ 0 w 35"/>
                <a:gd name="T1" fmla="*/ 55 h 55"/>
                <a:gd name="T2" fmla="*/ 35 w 35"/>
                <a:gd name="T3" fmla="*/ 55 h 55"/>
                <a:gd name="T4" fmla="*/ 35 w 35"/>
                <a:gd name="T5" fmla="*/ 46 h 55"/>
                <a:gd name="T6" fmla="*/ 10 w 35"/>
                <a:gd name="T7" fmla="*/ 46 h 55"/>
                <a:gd name="T8" fmla="*/ 10 w 35"/>
                <a:gd name="T9" fmla="*/ 32 h 55"/>
                <a:gd name="T10" fmla="*/ 29 w 35"/>
                <a:gd name="T11" fmla="*/ 32 h 55"/>
                <a:gd name="T12" fmla="*/ 29 w 35"/>
                <a:gd name="T13" fmla="*/ 23 h 55"/>
                <a:gd name="T14" fmla="*/ 10 w 35"/>
                <a:gd name="T15" fmla="*/ 23 h 55"/>
                <a:gd name="T16" fmla="*/ 10 w 35"/>
                <a:gd name="T17" fmla="*/ 9 h 55"/>
                <a:gd name="T18" fmla="*/ 35 w 35"/>
                <a:gd name="T19" fmla="*/ 9 h 55"/>
                <a:gd name="T20" fmla="*/ 35 w 35"/>
                <a:gd name="T21" fmla="*/ 0 h 55"/>
                <a:gd name="T22" fmla="*/ 0 w 35"/>
                <a:gd name="T23" fmla="*/ 0 h 55"/>
                <a:gd name="T24" fmla="*/ 0 w 35"/>
                <a:gd name="T2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5">
                  <a:moveTo>
                    <a:pt x="0" y="55"/>
                  </a:moveTo>
                  <a:lnTo>
                    <a:pt x="35" y="55"/>
                  </a:lnTo>
                  <a:lnTo>
                    <a:pt x="35" y="46"/>
                  </a:lnTo>
                  <a:lnTo>
                    <a:pt x="10" y="46"/>
                  </a:lnTo>
                  <a:lnTo>
                    <a:pt x="10" y="32"/>
                  </a:lnTo>
                  <a:lnTo>
                    <a:pt x="29" y="32"/>
                  </a:lnTo>
                  <a:lnTo>
                    <a:pt x="29" y="23"/>
                  </a:lnTo>
                  <a:lnTo>
                    <a:pt x="10" y="23"/>
                  </a:lnTo>
                  <a:lnTo>
                    <a:pt x="10" y="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29" name="Freeform 13"/>
            <p:cNvSpPr>
              <a:spLocks noEditPoints="1"/>
            </p:cNvSpPr>
            <p:nvPr userDrawn="1"/>
          </p:nvSpPr>
          <p:spPr bwMode="auto">
            <a:xfrm>
              <a:off x="7707313" y="4530725"/>
              <a:ext cx="69850" cy="87313"/>
            </a:xfrm>
            <a:custGeom>
              <a:avLst/>
              <a:gdLst>
                <a:gd name="T0" fmla="*/ 23 w 44"/>
                <a:gd name="T1" fmla="*/ 9 h 55"/>
                <a:gd name="T2" fmla="*/ 29 w 44"/>
                <a:gd name="T3" fmla="*/ 34 h 55"/>
                <a:gd name="T4" fmla="*/ 15 w 44"/>
                <a:gd name="T5" fmla="*/ 34 h 55"/>
                <a:gd name="T6" fmla="*/ 21 w 44"/>
                <a:gd name="T7" fmla="*/ 9 h 55"/>
                <a:gd name="T8" fmla="*/ 23 w 44"/>
                <a:gd name="T9" fmla="*/ 9 h 55"/>
                <a:gd name="T10" fmla="*/ 31 w 44"/>
                <a:gd name="T11" fmla="*/ 0 h 55"/>
                <a:gd name="T12" fmla="*/ 14 w 44"/>
                <a:gd name="T13" fmla="*/ 0 h 55"/>
                <a:gd name="T14" fmla="*/ 0 w 44"/>
                <a:gd name="T15" fmla="*/ 55 h 55"/>
                <a:gd name="T16" fmla="*/ 0 w 44"/>
                <a:gd name="T17" fmla="*/ 55 h 55"/>
                <a:gd name="T18" fmla="*/ 10 w 44"/>
                <a:gd name="T19" fmla="*/ 55 h 55"/>
                <a:gd name="T20" fmla="*/ 14 w 44"/>
                <a:gd name="T21" fmla="*/ 44 h 55"/>
                <a:gd name="T22" fmla="*/ 31 w 44"/>
                <a:gd name="T23" fmla="*/ 44 h 55"/>
                <a:gd name="T24" fmla="*/ 35 w 44"/>
                <a:gd name="T25" fmla="*/ 55 h 55"/>
                <a:gd name="T26" fmla="*/ 44 w 44"/>
                <a:gd name="T27" fmla="*/ 55 h 55"/>
                <a:gd name="T28" fmla="*/ 31 w 44"/>
                <a:gd name="T29" fmla="*/ 1 h 55"/>
                <a:gd name="T30" fmla="*/ 31 w 4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5">
                  <a:moveTo>
                    <a:pt x="23" y="9"/>
                  </a:moveTo>
                  <a:lnTo>
                    <a:pt x="29" y="34"/>
                  </a:lnTo>
                  <a:lnTo>
                    <a:pt x="15" y="34"/>
                  </a:lnTo>
                  <a:lnTo>
                    <a:pt x="21" y="9"/>
                  </a:lnTo>
                  <a:lnTo>
                    <a:pt x="23" y="9"/>
                  </a:lnTo>
                  <a:close/>
                  <a:moveTo>
                    <a:pt x="31" y="0"/>
                  </a:moveTo>
                  <a:lnTo>
                    <a:pt x="14" y="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0" y="55"/>
                  </a:lnTo>
                  <a:lnTo>
                    <a:pt x="14" y="44"/>
                  </a:lnTo>
                  <a:lnTo>
                    <a:pt x="31" y="44"/>
                  </a:lnTo>
                  <a:lnTo>
                    <a:pt x="35" y="55"/>
                  </a:lnTo>
                  <a:lnTo>
                    <a:pt x="44" y="55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0" name="Freeform 14"/>
            <p:cNvSpPr>
              <a:spLocks/>
            </p:cNvSpPr>
            <p:nvPr userDrawn="1"/>
          </p:nvSpPr>
          <p:spPr bwMode="auto">
            <a:xfrm>
              <a:off x="7805738" y="4530725"/>
              <a:ext cx="44450" cy="87313"/>
            </a:xfrm>
            <a:custGeom>
              <a:avLst/>
              <a:gdLst>
                <a:gd name="T0" fmla="*/ 9 w 28"/>
                <a:gd name="T1" fmla="*/ 0 h 55"/>
                <a:gd name="T2" fmla="*/ 0 w 28"/>
                <a:gd name="T3" fmla="*/ 0 h 55"/>
                <a:gd name="T4" fmla="*/ 0 w 28"/>
                <a:gd name="T5" fmla="*/ 55 h 55"/>
                <a:gd name="T6" fmla="*/ 28 w 28"/>
                <a:gd name="T7" fmla="*/ 55 h 55"/>
                <a:gd name="T8" fmla="*/ 28 w 28"/>
                <a:gd name="T9" fmla="*/ 46 h 55"/>
                <a:gd name="T10" fmla="*/ 9 w 28"/>
                <a:gd name="T11" fmla="*/ 46 h 55"/>
                <a:gd name="T12" fmla="*/ 9 w 2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5">
                  <a:moveTo>
                    <a:pt x="9" y="0"/>
                  </a:moveTo>
                  <a:lnTo>
                    <a:pt x="0" y="0"/>
                  </a:lnTo>
                  <a:lnTo>
                    <a:pt x="0" y="55"/>
                  </a:lnTo>
                  <a:lnTo>
                    <a:pt x="28" y="55"/>
                  </a:lnTo>
                  <a:lnTo>
                    <a:pt x="28" y="46"/>
                  </a:lnTo>
                  <a:lnTo>
                    <a:pt x="9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1" name="Freeform 15"/>
            <p:cNvSpPr>
              <a:spLocks/>
            </p:cNvSpPr>
            <p:nvPr userDrawn="1"/>
          </p:nvSpPr>
          <p:spPr bwMode="auto">
            <a:xfrm>
              <a:off x="7872413" y="4530725"/>
              <a:ext cx="57150" cy="87313"/>
            </a:xfrm>
            <a:custGeom>
              <a:avLst/>
              <a:gdLst>
                <a:gd name="T0" fmla="*/ 0 w 36"/>
                <a:gd name="T1" fmla="*/ 9 h 55"/>
                <a:gd name="T2" fmla="*/ 13 w 36"/>
                <a:gd name="T3" fmla="*/ 9 h 55"/>
                <a:gd name="T4" fmla="*/ 13 w 36"/>
                <a:gd name="T5" fmla="*/ 55 h 55"/>
                <a:gd name="T6" fmla="*/ 23 w 36"/>
                <a:gd name="T7" fmla="*/ 55 h 55"/>
                <a:gd name="T8" fmla="*/ 23 w 36"/>
                <a:gd name="T9" fmla="*/ 9 h 55"/>
                <a:gd name="T10" fmla="*/ 36 w 36"/>
                <a:gd name="T11" fmla="*/ 9 h 55"/>
                <a:gd name="T12" fmla="*/ 36 w 36"/>
                <a:gd name="T13" fmla="*/ 0 h 55"/>
                <a:gd name="T14" fmla="*/ 0 w 36"/>
                <a:gd name="T15" fmla="*/ 0 h 55"/>
                <a:gd name="T16" fmla="*/ 0 w 36"/>
                <a:gd name="T17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5">
                  <a:moveTo>
                    <a:pt x="0" y="9"/>
                  </a:moveTo>
                  <a:lnTo>
                    <a:pt x="13" y="9"/>
                  </a:lnTo>
                  <a:lnTo>
                    <a:pt x="13" y="55"/>
                  </a:lnTo>
                  <a:lnTo>
                    <a:pt x="23" y="55"/>
                  </a:lnTo>
                  <a:lnTo>
                    <a:pt x="23" y="9"/>
                  </a:lnTo>
                  <a:lnTo>
                    <a:pt x="36" y="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2" name="Freeform 16"/>
            <p:cNvSpPr>
              <a:spLocks/>
            </p:cNvSpPr>
            <p:nvPr userDrawn="1"/>
          </p:nvSpPr>
          <p:spPr bwMode="auto">
            <a:xfrm>
              <a:off x="7954963" y="4530725"/>
              <a:ext cx="63500" cy="87313"/>
            </a:xfrm>
            <a:custGeom>
              <a:avLst/>
              <a:gdLst>
                <a:gd name="T0" fmla="*/ 30 w 40"/>
                <a:gd name="T1" fmla="*/ 23 h 55"/>
                <a:gd name="T2" fmla="*/ 9 w 40"/>
                <a:gd name="T3" fmla="*/ 23 h 55"/>
                <a:gd name="T4" fmla="*/ 9 w 40"/>
                <a:gd name="T5" fmla="*/ 0 h 55"/>
                <a:gd name="T6" fmla="*/ 0 w 40"/>
                <a:gd name="T7" fmla="*/ 0 h 55"/>
                <a:gd name="T8" fmla="*/ 0 w 40"/>
                <a:gd name="T9" fmla="*/ 55 h 55"/>
                <a:gd name="T10" fmla="*/ 9 w 40"/>
                <a:gd name="T11" fmla="*/ 55 h 55"/>
                <a:gd name="T12" fmla="*/ 9 w 40"/>
                <a:gd name="T13" fmla="*/ 32 h 55"/>
                <a:gd name="T14" fmla="*/ 30 w 40"/>
                <a:gd name="T15" fmla="*/ 32 h 55"/>
                <a:gd name="T16" fmla="*/ 30 w 40"/>
                <a:gd name="T17" fmla="*/ 55 h 55"/>
                <a:gd name="T18" fmla="*/ 40 w 40"/>
                <a:gd name="T19" fmla="*/ 55 h 55"/>
                <a:gd name="T20" fmla="*/ 40 w 40"/>
                <a:gd name="T21" fmla="*/ 0 h 55"/>
                <a:gd name="T22" fmla="*/ 30 w 40"/>
                <a:gd name="T23" fmla="*/ 0 h 55"/>
                <a:gd name="T24" fmla="*/ 30 w 40"/>
                <a:gd name="T2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5">
                  <a:moveTo>
                    <a:pt x="30" y="23"/>
                  </a:move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32"/>
                  </a:lnTo>
                  <a:lnTo>
                    <a:pt x="30" y="32"/>
                  </a:lnTo>
                  <a:lnTo>
                    <a:pt x="30" y="55"/>
                  </a:lnTo>
                  <a:lnTo>
                    <a:pt x="40" y="55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3" name="Freeform 17"/>
            <p:cNvSpPr>
              <a:spLocks/>
            </p:cNvSpPr>
            <p:nvPr userDrawn="1"/>
          </p:nvSpPr>
          <p:spPr bwMode="auto">
            <a:xfrm>
              <a:off x="8045450" y="4530725"/>
              <a:ext cx="58738" cy="87313"/>
            </a:xfrm>
            <a:custGeom>
              <a:avLst/>
              <a:gdLst>
                <a:gd name="T0" fmla="*/ 23 w 37"/>
                <a:gd name="T1" fmla="*/ 9 h 55"/>
                <a:gd name="T2" fmla="*/ 31 w 37"/>
                <a:gd name="T3" fmla="*/ 9 h 55"/>
                <a:gd name="T4" fmla="*/ 35 w 37"/>
                <a:gd name="T5" fmla="*/ 9 h 55"/>
                <a:gd name="T6" fmla="*/ 37 w 37"/>
                <a:gd name="T7" fmla="*/ 11 h 55"/>
                <a:gd name="T8" fmla="*/ 37 w 37"/>
                <a:gd name="T9" fmla="*/ 1 h 55"/>
                <a:gd name="T10" fmla="*/ 37 w 37"/>
                <a:gd name="T11" fmla="*/ 1 h 55"/>
                <a:gd name="T12" fmla="*/ 31 w 37"/>
                <a:gd name="T13" fmla="*/ 0 h 55"/>
                <a:gd name="T14" fmla="*/ 21 w 37"/>
                <a:gd name="T15" fmla="*/ 0 h 55"/>
                <a:gd name="T16" fmla="*/ 16 w 37"/>
                <a:gd name="T17" fmla="*/ 0 h 55"/>
                <a:gd name="T18" fmla="*/ 12 w 37"/>
                <a:gd name="T19" fmla="*/ 1 h 55"/>
                <a:gd name="T20" fmla="*/ 8 w 37"/>
                <a:gd name="T21" fmla="*/ 3 h 55"/>
                <a:gd name="T22" fmla="*/ 6 w 37"/>
                <a:gd name="T23" fmla="*/ 5 h 55"/>
                <a:gd name="T24" fmla="*/ 2 w 37"/>
                <a:gd name="T25" fmla="*/ 15 h 55"/>
                <a:gd name="T26" fmla="*/ 0 w 37"/>
                <a:gd name="T27" fmla="*/ 28 h 55"/>
                <a:gd name="T28" fmla="*/ 2 w 37"/>
                <a:gd name="T29" fmla="*/ 40 h 55"/>
                <a:gd name="T30" fmla="*/ 4 w 37"/>
                <a:gd name="T31" fmla="*/ 48 h 55"/>
                <a:gd name="T32" fmla="*/ 8 w 37"/>
                <a:gd name="T33" fmla="*/ 51 h 55"/>
                <a:gd name="T34" fmla="*/ 12 w 37"/>
                <a:gd name="T35" fmla="*/ 53 h 55"/>
                <a:gd name="T36" fmla="*/ 16 w 37"/>
                <a:gd name="T37" fmla="*/ 55 h 55"/>
                <a:gd name="T38" fmla="*/ 21 w 37"/>
                <a:gd name="T39" fmla="*/ 55 h 55"/>
                <a:gd name="T40" fmla="*/ 31 w 37"/>
                <a:gd name="T41" fmla="*/ 55 h 55"/>
                <a:gd name="T42" fmla="*/ 37 w 37"/>
                <a:gd name="T43" fmla="*/ 55 h 55"/>
                <a:gd name="T44" fmla="*/ 37 w 37"/>
                <a:gd name="T45" fmla="*/ 55 h 55"/>
                <a:gd name="T46" fmla="*/ 37 w 37"/>
                <a:gd name="T47" fmla="*/ 46 h 55"/>
                <a:gd name="T48" fmla="*/ 35 w 37"/>
                <a:gd name="T49" fmla="*/ 46 h 55"/>
                <a:gd name="T50" fmla="*/ 31 w 37"/>
                <a:gd name="T51" fmla="*/ 46 h 55"/>
                <a:gd name="T52" fmla="*/ 23 w 37"/>
                <a:gd name="T53" fmla="*/ 46 h 55"/>
                <a:gd name="T54" fmla="*/ 18 w 37"/>
                <a:gd name="T55" fmla="*/ 46 h 55"/>
                <a:gd name="T56" fmla="*/ 14 w 37"/>
                <a:gd name="T57" fmla="*/ 42 h 55"/>
                <a:gd name="T58" fmla="*/ 12 w 37"/>
                <a:gd name="T59" fmla="*/ 36 h 55"/>
                <a:gd name="T60" fmla="*/ 12 w 37"/>
                <a:gd name="T61" fmla="*/ 28 h 55"/>
                <a:gd name="T62" fmla="*/ 12 w 37"/>
                <a:gd name="T63" fmla="*/ 19 h 55"/>
                <a:gd name="T64" fmla="*/ 14 w 37"/>
                <a:gd name="T65" fmla="*/ 13 h 55"/>
                <a:gd name="T66" fmla="*/ 18 w 37"/>
                <a:gd name="T67" fmla="*/ 9 h 55"/>
                <a:gd name="T68" fmla="*/ 23 w 37"/>
                <a:gd name="T6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5">
                  <a:moveTo>
                    <a:pt x="23" y="9"/>
                  </a:moveTo>
                  <a:lnTo>
                    <a:pt x="31" y="9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2" y="15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4" y="48"/>
                  </a:lnTo>
                  <a:lnTo>
                    <a:pt x="8" y="51"/>
                  </a:lnTo>
                  <a:lnTo>
                    <a:pt x="12" y="53"/>
                  </a:lnTo>
                  <a:lnTo>
                    <a:pt x="16" y="55"/>
                  </a:lnTo>
                  <a:lnTo>
                    <a:pt x="21" y="55"/>
                  </a:lnTo>
                  <a:lnTo>
                    <a:pt x="31" y="55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7" y="46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3" y="46"/>
                  </a:lnTo>
                  <a:lnTo>
                    <a:pt x="18" y="46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28"/>
                  </a:lnTo>
                  <a:lnTo>
                    <a:pt x="12" y="19"/>
                  </a:lnTo>
                  <a:lnTo>
                    <a:pt x="14" y="13"/>
                  </a:lnTo>
                  <a:lnTo>
                    <a:pt x="18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4" name="Freeform 18"/>
            <p:cNvSpPr>
              <a:spLocks noEditPoints="1"/>
            </p:cNvSpPr>
            <p:nvPr userDrawn="1"/>
          </p:nvSpPr>
          <p:spPr bwMode="auto">
            <a:xfrm>
              <a:off x="8124825" y="4530725"/>
              <a:ext cx="69850" cy="87313"/>
            </a:xfrm>
            <a:custGeom>
              <a:avLst/>
              <a:gdLst>
                <a:gd name="T0" fmla="*/ 23 w 44"/>
                <a:gd name="T1" fmla="*/ 9 h 55"/>
                <a:gd name="T2" fmla="*/ 29 w 44"/>
                <a:gd name="T3" fmla="*/ 34 h 55"/>
                <a:gd name="T4" fmla="*/ 16 w 44"/>
                <a:gd name="T5" fmla="*/ 34 h 55"/>
                <a:gd name="T6" fmla="*/ 21 w 44"/>
                <a:gd name="T7" fmla="*/ 9 h 55"/>
                <a:gd name="T8" fmla="*/ 23 w 44"/>
                <a:gd name="T9" fmla="*/ 9 h 55"/>
                <a:gd name="T10" fmla="*/ 31 w 44"/>
                <a:gd name="T11" fmla="*/ 0 h 55"/>
                <a:gd name="T12" fmla="*/ 14 w 44"/>
                <a:gd name="T13" fmla="*/ 0 h 55"/>
                <a:gd name="T14" fmla="*/ 0 w 44"/>
                <a:gd name="T15" fmla="*/ 55 h 55"/>
                <a:gd name="T16" fmla="*/ 0 w 44"/>
                <a:gd name="T17" fmla="*/ 55 h 55"/>
                <a:gd name="T18" fmla="*/ 10 w 44"/>
                <a:gd name="T19" fmla="*/ 55 h 55"/>
                <a:gd name="T20" fmla="*/ 12 w 44"/>
                <a:gd name="T21" fmla="*/ 44 h 55"/>
                <a:gd name="T22" fmla="*/ 31 w 44"/>
                <a:gd name="T23" fmla="*/ 44 h 55"/>
                <a:gd name="T24" fmla="*/ 35 w 44"/>
                <a:gd name="T25" fmla="*/ 55 h 55"/>
                <a:gd name="T26" fmla="*/ 44 w 44"/>
                <a:gd name="T27" fmla="*/ 55 h 55"/>
                <a:gd name="T28" fmla="*/ 31 w 44"/>
                <a:gd name="T29" fmla="*/ 1 h 55"/>
                <a:gd name="T30" fmla="*/ 31 w 4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55">
                  <a:moveTo>
                    <a:pt x="23" y="9"/>
                  </a:moveTo>
                  <a:lnTo>
                    <a:pt x="29" y="34"/>
                  </a:lnTo>
                  <a:lnTo>
                    <a:pt x="16" y="34"/>
                  </a:lnTo>
                  <a:lnTo>
                    <a:pt x="21" y="9"/>
                  </a:lnTo>
                  <a:lnTo>
                    <a:pt x="23" y="9"/>
                  </a:lnTo>
                  <a:close/>
                  <a:moveTo>
                    <a:pt x="31" y="0"/>
                  </a:moveTo>
                  <a:lnTo>
                    <a:pt x="14" y="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0" y="55"/>
                  </a:lnTo>
                  <a:lnTo>
                    <a:pt x="12" y="44"/>
                  </a:lnTo>
                  <a:lnTo>
                    <a:pt x="31" y="44"/>
                  </a:lnTo>
                  <a:lnTo>
                    <a:pt x="35" y="55"/>
                  </a:lnTo>
                  <a:lnTo>
                    <a:pt x="44" y="55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5" name="Freeform 19"/>
            <p:cNvSpPr>
              <a:spLocks noEditPoints="1"/>
            </p:cNvSpPr>
            <p:nvPr userDrawn="1"/>
          </p:nvSpPr>
          <p:spPr bwMode="auto">
            <a:xfrm>
              <a:off x="8220075" y="4530725"/>
              <a:ext cx="63500" cy="87313"/>
            </a:xfrm>
            <a:custGeom>
              <a:avLst/>
              <a:gdLst>
                <a:gd name="T0" fmla="*/ 9 w 40"/>
                <a:gd name="T1" fmla="*/ 9 h 55"/>
                <a:gd name="T2" fmla="*/ 21 w 40"/>
                <a:gd name="T3" fmla="*/ 9 h 55"/>
                <a:gd name="T4" fmla="*/ 25 w 40"/>
                <a:gd name="T5" fmla="*/ 11 h 55"/>
                <a:gd name="T6" fmla="*/ 27 w 40"/>
                <a:gd name="T7" fmla="*/ 11 h 55"/>
                <a:gd name="T8" fmla="*/ 28 w 40"/>
                <a:gd name="T9" fmla="*/ 15 h 55"/>
                <a:gd name="T10" fmla="*/ 28 w 40"/>
                <a:gd name="T11" fmla="*/ 19 h 55"/>
                <a:gd name="T12" fmla="*/ 28 w 40"/>
                <a:gd name="T13" fmla="*/ 23 h 55"/>
                <a:gd name="T14" fmla="*/ 27 w 40"/>
                <a:gd name="T15" fmla="*/ 24 h 55"/>
                <a:gd name="T16" fmla="*/ 25 w 40"/>
                <a:gd name="T17" fmla="*/ 26 h 55"/>
                <a:gd name="T18" fmla="*/ 21 w 40"/>
                <a:gd name="T19" fmla="*/ 28 h 55"/>
                <a:gd name="T20" fmla="*/ 9 w 40"/>
                <a:gd name="T21" fmla="*/ 28 h 55"/>
                <a:gd name="T22" fmla="*/ 9 w 40"/>
                <a:gd name="T23" fmla="*/ 9 h 55"/>
                <a:gd name="T24" fmla="*/ 38 w 40"/>
                <a:gd name="T25" fmla="*/ 19 h 55"/>
                <a:gd name="T26" fmla="*/ 38 w 40"/>
                <a:gd name="T27" fmla="*/ 11 h 55"/>
                <a:gd name="T28" fmla="*/ 34 w 40"/>
                <a:gd name="T29" fmla="*/ 5 h 55"/>
                <a:gd name="T30" fmla="*/ 28 w 40"/>
                <a:gd name="T31" fmla="*/ 1 h 55"/>
                <a:gd name="T32" fmla="*/ 21 w 40"/>
                <a:gd name="T33" fmla="*/ 0 h 55"/>
                <a:gd name="T34" fmla="*/ 0 w 40"/>
                <a:gd name="T35" fmla="*/ 0 h 55"/>
                <a:gd name="T36" fmla="*/ 0 w 40"/>
                <a:gd name="T37" fmla="*/ 55 h 55"/>
                <a:gd name="T38" fmla="*/ 9 w 40"/>
                <a:gd name="T39" fmla="*/ 55 h 55"/>
                <a:gd name="T40" fmla="*/ 9 w 40"/>
                <a:gd name="T41" fmla="*/ 36 h 55"/>
                <a:gd name="T42" fmla="*/ 19 w 40"/>
                <a:gd name="T43" fmla="*/ 36 h 55"/>
                <a:gd name="T44" fmla="*/ 21 w 40"/>
                <a:gd name="T45" fmla="*/ 36 h 55"/>
                <a:gd name="T46" fmla="*/ 28 w 40"/>
                <a:gd name="T47" fmla="*/ 55 h 55"/>
                <a:gd name="T48" fmla="*/ 28 w 40"/>
                <a:gd name="T49" fmla="*/ 55 h 55"/>
                <a:gd name="T50" fmla="*/ 40 w 40"/>
                <a:gd name="T51" fmla="*/ 55 h 55"/>
                <a:gd name="T52" fmla="*/ 30 w 40"/>
                <a:gd name="T53" fmla="*/ 34 h 55"/>
                <a:gd name="T54" fmla="*/ 34 w 40"/>
                <a:gd name="T55" fmla="*/ 32 h 55"/>
                <a:gd name="T56" fmla="*/ 36 w 40"/>
                <a:gd name="T57" fmla="*/ 28 h 55"/>
                <a:gd name="T58" fmla="*/ 38 w 40"/>
                <a:gd name="T59" fmla="*/ 23 h 55"/>
                <a:gd name="T60" fmla="*/ 38 w 40"/>
                <a:gd name="T61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55">
                  <a:moveTo>
                    <a:pt x="9" y="9"/>
                  </a:moveTo>
                  <a:lnTo>
                    <a:pt x="21" y="9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8" y="15"/>
                  </a:lnTo>
                  <a:lnTo>
                    <a:pt x="28" y="19"/>
                  </a:lnTo>
                  <a:lnTo>
                    <a:pt x="28" y="23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1" y="28"/>
                  </a:lnTo>
                  <a:lnTo>
                    <a:pt x="9" y="28"/>
                  </a:lnTo>
                  <a:lnTo>
                    <a:pt x="9" y="9"/>
                  </a:lnTo>
                  <a:close/>
                  <a:moveTo>
                    <a:pt x="38" y="19"/>
                  </a:moveTo>
                  <a:lnTo>
                    <a:pt x="38" y="11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36"/>
                  </a:lnTo>
                  <a:lnTo>
                    <a:pt x="19" y="36"/>
                  </a:lnTo>
                  <a:lnTo>
                    <a:pt x="21" y="36"/>
                  </a:lnTo>
                  <a:lnTo>
                    <a:pt x="28" y="55"/>
                  </a:lnTo>
                  <a:lnTo>
                    <a:pt x="28" y="55"/>
                  </a:lnTo>
                  <a:lnTo>
                    <a:pt x="40" y="55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6" y="28"/>
                  </a:lnTo>
                  <a:lnTo>
                    <a:pt x="38" y="23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6" name="Freeform 20"/>
            <p:cNvSpPr>
              <a:spLocks/>
            </p:cNvSpPr>
            <p:nvPr userDrawn="1"/>
          </p:nvSpPr>
          <p:spPr bwMode="auto">
            <a:xfrm>
              <a:off x="8310563" y="4530725"/>
              <a:ext cx="55563" cy="87313"/>
            </a:xfrm>
            <a:custGeom>
              <a:avLst/>
              <a:gdLst>
                <a:gd name="T0" fmla="*/ 35 w 35"/>
                <a:gd name="T1" fmla="*/ 9 h 55"/>
                <a:gd name="T2" fmla="*/ 35 w 35"/>
                <a:gd name="T3" fmla="*/ 0 h 55"/>
                <a:gd name="T4" fmla="*/ 0 w 35"/>
                <a:gd name="T5" fmla="*/ 0 h 55"/>
                <a:gd name="T6" fmla="*/ 0 w 35"/>
                <a:gd name="T7" fmla="*/ 55 h 55"/>
                <a:gd name="T8" fmla="*/ 35 w 35"/>
                <a:gd name="T9" fmla="*/ 55 h 55"/>
                <a:gd name="T10" fmla="*/ 35 w 35"/>
                <a:gd name="T11" fmla="*/ 46 h 55"/>
                <a:gd name="T12" fmla="*/ 10 w 35"/>
                <a:gd name="T13" fmla="*/ 46 h 55"/>
                <a:gd name="T14" fmla="*/ 10 w 35"/>
                <a:gd name="T15" fmla="*/ 32 h 55"/>
                <a:gd name="T16" fmla="*/ 29 w 35"/>
                <a:gd name="T17" fmla="*/ 32 h 55"/>
                <a:gd name="T18" fmla="*/ 29 w 35"/>
                <a:gd name="T19" fmla="*/ 23 h 55"/>
                <a:gd name="T20" fmla="*/ 10 w 35"/>
                <a:gd name="T21" fmla="*/ 23 h 55"/>
                <a:gd name="T22" fmla="*/ 10 w 35"/>
                <a:gd name="T23" fmla="*/ 9 h 55"/>
                <a:gd name="T24" fmla="*/ 35 w 35"/>
                <a:gd name="T25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5">
                  <a:moveTo>
                    <a:pt x="35" y="9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5" y="55"/>
                  </a:lnTo>
                  <a:lnTo>
                    <a:pt x="35" y="46"/>
                  </a:lnTo>
                  <a:lnTo>
                    <a:pt x="10" y="46"/>
                  </a:lnTo>
                  <a:lnTo>
                    <a:pt x="10" y="32"/>
                  </a:lnTo>
                  <a:lnTo>
                    <a:pt x="29" y="32"/>
                  </a:lnTo>
                  <a:lnTo>
                    <a:pt x="29" y="23"/>
                  </a:lnTo>
                  <a:lnTo>
                    <a:pt x="10" y="23"/>
                  </a:lnTo>
                  <a:lnTo>
                    <a:pt x="10" y="9"/>
                  </a:lnTo>
                  <a:lnTo>
                    <a:pt x="35" y="9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7" name="Freeform 21"/>
            <p:cNvSpPr>
              <a:spLocks/>
            </p:cNvSpPr>
            <p:nvPr userDrawn="1"/>
          </p:nvSpPr>
          <p:spPr bwMode="auto">
            <a:xfrm>
              <a:off x="7197725" y="4087813"/>
              <a:ext cx="254000" cy="463550"/>
            </a:xfrm>
            <a:custGeom>
              <a:avLst/>
              <a:gdLst>
                <a:gd name="T0" fmla="*/ 93 w 160"/>
                <a:gd name="T1" fmla="*/ 37 h 292"/>
                <a:gd name="T2" fmla="*/ 108 w 160"/>
                <a:gd name="T3" fmla="*/ 60 h 292"/>
                <a:gd name="T4" fmla="*/ 112 w 160"/>
                <a:gd name="T5" fmla="*/ 87 h 292"/>
                <a:gd name="T6" fmla="*/ 106 w 160"/>
                <a:gd name="T7" fmla="*/ 117 h 292"/>
                <a:gd name="T8" fmla="*/ 87 w 160"/>
                <a:gd name="T9" fmla="*/ 142 h 292"/>
                <a:gd name="T10" fmla="*/ 68 w 160"/>
                <a:gd name="T11" fmla="*/ 165 h 292"/>
                <a:gd name="T12" fmla="*/ 50 w 160"/>
                <a:gd name="T13" fmla="*/ 192 h 292"/>
                <a:gd name="T14" fmla="*/ 45 w 160"/>
                <a:gd name="T15" fmla="*/ 207 h 292"/>
                <a:gd name="T16" fmla="*/ 45 w 160"/>
                <a:gd name="T17" fmla="*/ 225 h 292"/>
                <a:gd name="T18" fmla="*/ 47 w 160"/>
                <a:gd name="T19" fmla="*/ 238 h 292"/>
                <a:gd name="T20" fmla="*/ 52 w 160"/>
                <a:gd name="T21" fmla="*/ 250 h 292"/>
                <a:gd name="T22" fmla="*/ 81 w 160"/>
                <a:gd name="T23" fmla="*/ 250 h 292"/>
                <a:gd name="T24" fmla="*/ 102 w 160"/>
                <a:gd name="T25" fmla="*/ 238 h 292"/>
                <a:gd name="T26" fmla="*/ 114 w 160"/>
                <a:gd name="T27" fmla="*/ 215 h 292"/>
                <a:gd name="T28" fmla="*/ 112 w 160"/>
                <a:gd name="T29" fmla="*/ 186 h 292"/>
                <a:gd name="T30" fmla="*/ 102 w 160"/>
                <a:gd name="T31" fmla="*/ 161 h 292"/>
                <a:gd name="T32" fmla="*/ 146 w 160"/>
                <a:gd name="T33" fmla="*/ 198 h 292"/>
                <a:gd name="T34" fmla="*/ 156 w 160"/>
                <a:gd name="T35" fmla="*/ 211 h 292"/>
                <a:gd name="T36" fmla="*/ 160 w 160"/>
                <a:gd name="T37" fmla="*/ 229 h 292"/>
                <a:gd name="T38" fmla="*/ 156 w 160"/>
                <a:gd name="T39" fmla="*/ 254 h 292"/>
                <a:gd name="T40" fmla="*/ 143 w 160"/>
                <a:gd name="T41" fmla="*/ 273 h 292"/>
                <a:gd name="T42" fmla="*/ 123 w 160"/>
                <a:gd name="T43" fmla="*/ 286 h 292"/>
                <a:gd name="T44" fmla="*/ 100 w 160"/>
                <a:gd name="T45" fmla="*/ 292 h 292"/>
                <a:gd name="T46" fmla="*/ 81 w 160"/>
                <a:gd name="T47" fmla="*/ 288 h 292"/>
                <a:gd name="T48" fmla="*/ 66 w 160"/>
                <a:gd name="T49" fmla="*/ 279 h 292"/>
                <a:gd name="T50" fmla="*/ 8 w 160"/>
                <a:gd name="T51" fmla="*/ 227 h 292"/>
                <a:gd name="T52" fmla="*/ 0 w 160"/>
                <a:gd name="T53" fmla="*/ 204 h 292"/>
                <a:gd name="T54" fmla="*/ 0 w 160"/>
                <a:gd name="T55" fmla="*/ 175 h 292"/>
                <a:gd name="T56" fmla="*/ 12 w 160"/>
                <a:gd name="T57" fmla="*/ 148 h 292"/>
                <a:gd name="T58" fmla="*/ 35 w 160"/>
                <a:gd name="T59" fmla="*/ 111 h 292"/>
                <a:gd name="T60" fmla="*/ 54 w 160"/>
                <a:gd name="T61" fmla="*/ 75 h 292"/>
                <a:gd name="T62" fmla="*/ 58 w 160"/>
                <a:gd name="T63" fmla="*/ 54 h 292"/>
                <a:gd name="T64" fmla="*/ 58 w 160"/>
                <a:gd name="T65" fmla="*/ 31 h 292"/>
                <a:gd name="T66" fmla="*/ 54 w 160"/>
                <a:gd name="T67" fmla="*/ 10 h 292"/>
                <a:gd name="T68" fmla="*/ 50 w 160"/>
                <a:gd name="T6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" h="292">
                  <a:moveTo>
                    <a:pt x="50" y="0"/>
                  </a:moveTo>
                  <a:lnTo>
                    <a:pt x="93" y="37"/>
                  </a:lnTo>
                  <a:lnTo>
                    <a:pt x="102" y="48"/>
                  </a:lnTo>
                  <a:lnTo>
                    <a:pt x="108" y="60"/>
                  </a:lnTo>
                  <a:lnTo>
                    <a:pt x="112" y="73"/>
                  </a:lnTo>
                  <a:lnTo>
                    <a:pt x="112" y="87"/>
                  </a:lnTo>
                  <a:lnTo>
                    <a:pt x="110" y="104"/>
                  </a:lnTo>
                  <a:lnTo>
                    <a:pt x="106" y="117"/>
                  </a:lnTo>
                  <a:lnTo>
                    <a:pt x="96" y="131"/>
                  </a:lnTo>
                  <a:lnTo>
                    <a:pt x="87" y="142"/>
                  </a:lnTo>
                  <a:lnTo>
                    <a:pt x="77" y="154"/>
                  </a:lnTo>
                  <a:lnTo>
                    <a:pt x="68" y="165"/>
                  </a:lnTo>
                  <a:lnTo>
                    <a:pt x="58" y="179"/>
                  </a:lnTo>
                  <a:lnTo>
                    <a:pt x="50" y="192"/>
                  </a:lnTo>
                  <a:lnTo>
                    <a:pt x="48" y="200"/>
                  </a:lnTo>
                  <a:lnTo>
                    <a:pt x="45" y="207"/>
                  </a:lnTo>
                  <a:lnTo>
                    <a:pt x="45" y="217"/>
                  </a:lnTo>
                  <a:lnTo>
                    <a:pt x="45" y="225"/>
                  </a:lnTo>
                  <a:lnTo>
                    <a:pt x="45" y="231"/>
                  </a:lnTo>
                  <a:lnTo>
                    <a:pt x="47" y="238"/>
                  </a:lnTo>
                  <a:lnTo>
                    <a:pt x="48" y="246"/>
                  </a:lnTo>
                  <a:lnTo>
                    <a:pt x="52" y="250"/>
                  </a:lnTo>
                  <a:lnTo>
                    <a:pt x="68" y="252"/>
                  </a:lnTo>
                  <a:lnTo>
                    <a:pt x="81" y="250"/>
                  </a:lnTo>
                  <a:lnTo>
                    <a:pt x="93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4" y="215"/>
                  </a:lnTo>
                  <a:lnTo>
                    <a:pt x="116" y="202"/>
                  </a:lnTo>
                  <a:lnTo>
                    <a:pt x="112" y="186"/>
                  </a:lnTo>
                  <a:lnTo>
                    <a:pt x="108" y="171"/>
                  </a:lnTo>
                  <a:lnTo>
                    <a:pt x="102" y="161"/>
                  </a:lnTo>
                  <a:lnTo>
                    <a:pt x="104" y="161"/>
                  </a:lnTo>
                  <a:lnTo>
                    <a:pt x="146" y="198"/>
                  </a:lnTo>
                  <a:lnTo>
                    <a:pt x="152" y="206"/>
                  </a:lnTo>
                  <a:lnTo>
                    <a:pt x="156" y="211"/>
                  </a:lnTo>
                  <a:lnTo>
                    <a:pt x="160" y="219"/>
                  </a:lnTo>
                  <a:lnTo>
                    <a:pt x="160" y="229"/>
                  </a:lnTo>
                  <a:lnTo>
                    <a:pt x="160" y="240"/>
                  </a:lnTo>
                  <a:lnTo>
                    <a:pt x="156" y="254"/>
                  </a:lnTo>
                  <a:lnTo>
                    <a:pt x="150" y="263"/>
                  </a:lnTo>
                  <a:lnTo>
                    <a:pt x="143" y="273"/>
                  </a:lnTo>
                  <a:lnTo>
                    <a:pt x="135" y="280"/>
                  </a:lnTo>
                  <a:lnTo>
                    <a:pt x="123" y="286"/>
                  </a:lnTo>
                  <a:lnTo>
                    <a:pt x="114" y="290"/>
                  </a:lnTo>
                  <a:lnTo>
                    <a:pt x="100" y="292"/>
                  </a:lnTo>
                  <a:lnTo>
                    <a:pt x="91" y="290"/>
                  </a:lnTo>
                  <a:lnTo>
                    <a:pt x="81" y="288"/>
                  </a:lnTo>
                  <a:lnTo>
                    <a:pt x="73" y="284"/>
                  </a:lnTo>
                  <a:lnTo>
                    <a:pt x="66" y="279"/>
                  </a:lnTo>
                  <a:lnTo>
                    <a:pt x="18" y="236"/>
                  </a:lnTo>
                  <a:lnTo>
                    <a:pt x="8" y="227"/>
                  </a:lnTo>
                  <a:lnTo>
                    <a:pt x="2" y="215"/>
                  </a:lnTo>
                  <a:lnTo>
                    <a:pt x="0" y="204"/>
                  </a:lnTo>
                  <a:lnTo>
                    <a:pt x="0" y="190"/>
                  </a:lnTo>
                  <a:lnTo>
                    <a:pt x="0" y="175"/>
                  </a:lnTo>
                  <a:lnTo>
                    <a:pt x="4" y="161"/>
                  </a:lnTo>
                  <a:lnTo>
                    <a:pt x="12" y="148"/>
                  </a:lnTo>
                  <a:lnTo>
                    <a:pt x="20" y="136"/>
                  </a:lnTo>
                  <a:lnTo>
                    <a:pt x="35" y="111"/>
                  </a:lnTo>
                  <a:lnTo>
                    <a:pt x="50" y="87"/>
                  </a:lnTo>
                  <a:lnTo>
                    <a:pt x="54" y="75"/>
                  </a:lnTo>
                  <a:lnTo>
                    <a:pt x="56" y="65"/>
                  </a:lnTo>
                  <a:lnTo>
                    <a:pt x="58" y="54"/>
                  </a:lnTo>
                  <a:lnTo>
                    <a:pt x="58" y="42"/>
                  </a:lnTo>
                  <a:lnTo>
                    <a:pt x="58" y="31"/>
                  </a:lnTo>
                  <a:lnTo>
                    <a:pt x="56" y="21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E7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8" name="Freeform 22"/>
            <p:cNvSpPr>
              <a:spLocks/>
            </p:cNvSpPr>
            <p:nvPr userDrawn="1"/>
          </p:nvSpPr>
          <p:spPr bwMode="auto">
            <a:xfrm>
              <a:off x="7124700" y="4572000"/>
              <a:ext cx="400050" cy="112713"/>
            </a:xfrm>
            <a:custGeom>
              <a:avLst/>
              <a:gdLst>
                <a:gd name="T0" fmla="*/ 202 w 252"/>
                <a:gd name="T1" fmla="*/ 20 h 71"/>
                <a:gd name="T2" fmla="*/ 225 w 252"/>
                <a:gd name="T3" fmla="*/ 41 h 71"/>
                <a:gd name="T4" fmla="*/ 252 w 252"/>
                <a:gd name="T5" fmla="*/ 64 h 71"/>
                <a:gd name="T6" fmla="*/ 250 w 252"/>
                <a:gd name="T7" fmla="*/ 64 h 71"/>
                <a:gd name="T8" fmla="*/ 238 w 252"/>
                <a:gd name="T9" fmla="*/ 56 h 71"/>
                <a:gd name="T10" fmla="*/ 227 w 252"/>
                <a:gd name="T11" fmla="*/ 52 h 71"/>
                <a:gd name="T12" fmla="*/ 214 w 252"/>
                <a:gd name="T13" fmla="*/ 48 h 71"/>
                <a:gd name="T14" fmla="*/ 200 w 252"/>
                <a:gd name="T15" fmla="*/ 46 h 71"/>
                <a:gd name="T16" fmla="*/ 187 w 252"/>
                <a:gd name="T17" fmla="*/ 46 h 71"/>
                <a:gd name="T18" fmla="*/ 173 w 252"/>
                <a:gd name="T19" fmla="*/ 48 h 71"/>
                <a:gd name="T20" fmla="*/ 162 w 252"/>
                <a:gd name="T21" fmla="*/ 52 h 71"/>
                <a:gd name="T22" fmla="*/ 148 w 252"/>
                <a:gd name="T23" fmla="*/ 56 h 71"/>
                <a:gd name="T24" fmla="*/ 137 w 252"/>
                <a:gd name="T25" fmla="*/ 62 h 71"/>
                <a:gd name="T26" fmla="*/ 125 w 252"/>
                <a:gd name="T27" fmla="*/ 66 h 71"/>
                <a:gd name="T28" fmla="*/ 118 w 252"/>
                <a:gd name="T29" fmla="*/ 70 h 71"/>
                <a:gd name="T30" fmla="*/ 108 w 252"/>
                <a:gd name="T31" fmla="*/ 71 h 71"/>
                <a:gd name="T32" fmla="*/ 100 w 252"/>
                <a:gd name="T33" fmla="*/ 71 h 71"/>
                <a:gd name="T34" fmla="*/ 91 w 252"/>
                <a:gd name="T35" fmla="*/ 71 h 71"/>
                <a:gd name="T36" fmla="*/ 77 w 252"/>
                <a:gd name="T37" fmla="*/ 68 h 71"/>
                <a:gd name="T38" fmla="*/ 64 w 252"/>
                <a:gd name="T39" fmla="*/ 62 h 71"/>
                <a:gd name="T40" fmla="*/ 52 w 252"/>
                <a:gd name="T41" fmla="*/ 52 h 71"/>
                <a:gd name="T42" fmla="*/ 41 w 252"/>
                <a:gd name="T43" fmla="*/ 43 h 71"/>
                <a:gd name="T44" fmla="*/ 0 w 252"/>
                <a:gd name="T45" fmla="*/ 8 h 71"/>
                <a:gd name="T46" fmla="*/ 0 w 252"/>
                <a:gd name="T47" fmla="*/ 8 h 71"/>
                <a:gd name="T48" fmla="*/ 2 w 252"/>
                <a:gd name="T49" fmla="*/ 6 h 71"/>
                <a:gd name="T50" fmla="*/ 20 w 252"/>
                <a:gd name="T51" fmla="*/ 16 h 71"/>
                <a:gd name="T52" fmla="*/ 39 w 252"/>
                <a:gd name="T53" fmla="*/ 22 h 71"/>
                <a:gd name="T54" fmla="*/ 58 w 252"/>
                <a:gd name="T55" fmla="*/ 25 h 71"/>
                <a:gd name="T56" fmla="*/ 79 w 252"/>
                <a:gd name="T57" fmla="*/ 23 h 71"/>
                <a:gd name="T58" fmla="*/ 93 w 252"/>
                <a:gd name="T59" fmla="*/ 20 h 71"/>
                <a:gd name="T60" fmla="*/ 112 w 252"/>
                <a:gd name="T61" fmla="*/ 12 h 71"/>
                <a:gd name="T62" fmla="*/ 131 w 252"/>
                <a:gd name="T63" fmla="*/ 4 h 71"/>
                <a:gd name="T64" fmla="*/ 146 w 252"/>
                <a:gd name="T65" fmla="*/ 0 h 71"/>
                <a:gd name="T66" fmla="*/ 158 w 252"/>
                <a:gd name="T67" fmla="*/ 0 h 71"/>
                <a:gd name="T68" fmla="*/ 169 w 252"/>
                <a:gd name="T69" fmla="*/ 2 h 71"/>
                <a:gd name="T70" fmla="*/ 179 w 252"/>
                <a:gd name="T71" fmla="*/ 6 h 71"/>
                <a:gd name="T72" fmla="*/ 187 w 252"/>
                <a:gd name="T73" fmla="*/ 10 h 71"/>
                <a:gd name="T74" fmla="*/ 194 w 252"/>
                <a:gd name="T75" fmla="*/ 14 h 71"/>
                <a:gd name="T76" fmla="*/ 202 w 252"/>
                <a:gd name="T77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2" h="71">
                  <a:moveTo>
                    <a:pt x="202" y="20"/>
                  </a:moveTo>
                  <a:lnTo>
                    <a:pt x="225" y="41"/>
                  </a:lnTo>
                  <a:lnTo>
                    <a:pt x="252" y="64"/>
                  </a:lnTo>
                  <a:lnTo>
                    <a:pt x="250" y="64"/>
                  </a:lnTo>
                  <a:lnTo>
                    <a:pt x="238" y="56"/>
                  </a:lnTo>
                  <a:lnTo>
                    <a:pt x="227" y="52"/>
                  </a:lnTo>
                  <a:lnTo>
                    <a:pt x="214" y="48"/>
                  </a:lnTo>
                  <a:lnTo>
                    <a:pt x="200" y="46"/>
                  </a:lnTo>
                  <a:lnTo>
                    <a:pt x="187" y="46"/>
                  </a:lnTo>
                  <a:lnTo>
                    <a:pt x="173" y="48"/>
                  </a:lnTo>
                  <a:lnTo>
                    <a:pt x="162" y="52"/>
                  </a:lnTo>
                  <a:lnTo>
                    <a:pt x="148" y="56"/>
                  </a:lnTo>
                  <a:lnTo>
                    <a:pt x="137" y="62"/>
                  </a:lnTo>
                  <a:lnTo>
                    <a:pt x="125" y="66"/>
                  </a:lnTo>
                  <a:lnTo>
                    <a:pt x="118" y="70"/>
                  </a:lnTo>
                  <a:lnTo>
                    <a:pt x="108" y="71"/>
                  </a:lnTo>
                  <a:lnTo>
                    <a:pt x="100" y="71"/>
                  </a:lnTo>
                  <a:lnTo>
                    <a:pt x="91" y="71"/>
                  </a:lnTo>
                  <a:lnTo>
                    <a:pt x="77" y="68"/>
                  </a:lnTo>
                  <a:lnTo>
                    <a:pt x="64" y="62"/>
                  </a:lnTo>
                  <a:lnTo>
                    <a:pt x="52" y="52"/>
                  </a:lnTo>
                  <a:lnTo>
                    <a:pt x="41" y="4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0" y="16"/>
                  </a:lnTo>
                  <a:lnTo>
                    <a:pt x="39" y="22"/>
                  </a:lnTo>
                  <a:lnTo>
                    <a:pt x="58" y="25"/>
                  </a:lnTo>
                  <a:lnTo>
                    <a:pt x="79" y="23"/>
                  </a:lnTo>
                  <a:lnTo>
                    <a:pt x="93" y="20"/>
                  </a:lnTo>
                  <a:lnTo>
                    <a:pt x="112" y="12"/>
                  </a:lnTo>
                  <a:lnTo>
                    <a:pt x="131" y="4"/>
                  </a:lnTo>
                  <a:lnTo>
                    <a:pt x="146" y="0"/>
                  </a:lnTo>
                  <a:lnTo>
                    <a:pt x="158" y="0"/>
                  </a:lnTo>
                  <a:lnTo>
                    <a:pt x="169" y="2"/>
                  </a:lnTo>
                  <a:lnTo>
                    <a:pt x="179" y="6"/>
                  </a:lnTo>
                  <a:lnTo>
                    <a:pt x="187" y="10"/>
                  </a:lnTo>
                  <a:lnTo>
                    <a:pt x="194" y="14"/>
                  </a:lnTo>
                  <a:lnTo>
                    <a:pt x="202" y="20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9" name="Freeform 23"/>
            <p:cNvSpPr>
              <a:spLocks noEditPoints="1"/>
            </p:cNvSpPr>
            <p:nvPr userDrawn="1"/>
          </p:nvSpPr>
          <p:spPr bwMode="auto">
            <a:xfrm>
              <a:off x="7527925" y="4191000"/>
              <a:ext cx="838200" cy="260350"/>
            </a:xfrm>
            <a:custGeom>
              <a:avLst/>
              <a:gdLst>
                <a:gd name="T0" fmla="*/ 284 w 528"/>
                <a:gd name="T1" fmla="*/ 35 h 164"/>
                <a:gd name="T2" fmla="*/ 524 w 528"/>
                <a:gd name="T3" fmla="*/ 156 h 164"/>
                <a:gd name="T4" fmla="*/ 509 w 528"/>
                <a:gd name="T5" fmla="*/ 144 h 164"/>
                <a:gd name="T6" fmla="*/ 493 w 528"/>
                <a:gd name="T7" fmla="*/ 22 h 164"/>
                <a:gd name="T8" fmla="*/ 516 w 528"/>
                <a:gd name="T9" fmla="*/ 8 h 164"/>
                <a:gd name="T10" fmla="*/ 468 w 528"/>
                <a:gd name="T11" fmla="*/ 8 h 164"/>
                <a:gd name="T12" fmla="*/ 478 w 528"/>
                <a:gd name="T13" fmla="*/ 18 h 164"/>
                <a:gd name="T14" fmla="*/ 449 w 528"/>
                <a:gd name="T15" fmla="*/ 62 h 164"/>
                <a:gd name="T16" fmla="*/ 422 w 528"/>
                <a:gd name="T17" fmla="*/ 16 h 164"/>
                <a:gd name="T18" fmla="*/ 434 w 528"/>
                <a:gd name="T19" fmla="*/ 8 h 164"/>
                <a:gd name="T20" fmla="*/ 368 w 528"/>
                <a:gd name="T21" fmla="*/ 8 h 164"/>
                <a:gd name="T22" fmla="*/ 384 w 528"/>
                <a:gd name="T23" fmla="*/ 16 h 164"/>
                <a:gd name="T24" fmla="*/ 430 w 528"/>
                <a:gd name="T25" fmla="*/ 83 h 164"/>
                <a:gd name="T26" fmla="*/ 378 w 528"/>
                <a:gd name="T27" fmla="*/ 150 h 164"/>
                <a:gd name="T28" fmla="*/ 367 w 528"/>
                <a:gd name="T29" fmla="*/ 152 h 164"/>
                <a:gd name="T30" fmla="*/ 347 w 528"/>
                <a:gd name="T31" fmla="*/ 110 h 164"/>
                <a:gd name="T32" fmla="*/ 303 w 528"/>
                <a:gd name="T33" fmla="*/ 0 h 164"/>
                <a:gd name="T34" fmla="*/ 253 w 528"/>
                <a:gd name="T35" fmla="*/ 85 h 164"/>
                <a:gd name="T36" fmla="*/ 224 w 528"/>
                <a:gd name="T37" fmla="*/ 148 h 164"/>
                <a:gd name="T38" fmla="*/ 209 w 528"/>
                <a:gd name="T39" fmla="*/ 156 h 164"/>
                <a:gd name="T40" fmla="*/ 198 w 528"/>
                <a:gd name="T41" fmla="*/ 154 h 164"/>
                <a:gd name="T42" fmla="*/ 190 w 528"/>
                <a:gd name="T43" fmla="*/ 146 h 164"/>
                <a:gd name="T44" fmla="*/ 190 w 528"/>
                <a:gd name="T45" fmla="*/ 33 h 164"/>
                <a:gd name="T46" fmla="*/ 198 w 528"/>
                <a:gd name="T47" fmla="*/ 14 h 164"/>
                <a:gd name="T48" fmla="*/ 211 w 528"/>
                <a:gd name="T49" fmla="*/ 6 h 164"/>
                <a:gd name="T50" fmla="*/ 105 w 528"/>
                <a:gd name="T51" fmla="*/ 121 h 164"/>
                <a:gd name="T52" fmla="*/ 2 w 528"/>
                <a:gd name="T53" fmla="*/ 6 h 164"/>
                <a:gd name="T54" fmla="*/ 11 w 528"/>
                <a:gd name="T55" fmla="*/ 12 h 164"/>
                <a:gd name="T56" fmla="*/ 23 w 528"/>
                <a:gd name="T57" fmla="*/ 31 h 164"/>
                <a:gd name="T58" fmla="*/ 23 w 528"/>
                <a:gd name="T59" fmla="*/ 144 h 164"/>
                <a:gd name="T60" fmla="*/ 15 w 528"/>
                <a:gd name="T61" fmla="*/ 154 h 164"/>
                <a:gd name="T62" fmla="*/ 4 w 528"/>
                <a:gd name="T63" fmla="*/ 160 h 164"/>
                <a:gd name="T64" fmla="*/ 56 w 528"/>
                <a:gd name="T65" fmla="*/ 162 h 164"/>
                <a:gd name="T66" fmla="*/ 44 w 528"/>
                <a:gd name="T67" fmla="*/ 154 h 164"/>
                <a:gd name="T68" fmla="*/ 36 w 528"/>
                <a:gd name="T69" fmla="*/ 144 h 164"/>
                <a:gd name="T70" fmla="*/ 34 w 528"/>
                <a:gd name="T71" fmla="*/ 46 h 164"/>
                <a:gd name="T72" fmla="*/ 98 w 528"/>
                <a:gd name="T73" fmla="*/ 164 h 164"/>
                <a:gd name="T74" fmla="*/ 157 w 528"/>
                <a:gd name="T75" fmla="*/ 137 h 164"/>
                <a:gd name="T76" fmla="*/ 153 w 528"/>
                <a:gd name="T77" fmla="*/ 154 h 164"/>
                <a:gd name="T78" fmla="*/ 138 w 528"/>
                <a:gd name="T79" fmla="*/ 164 h 164"/>
                <a:gd name="T80" fmla="*/ 207 w 528"/>
                <a:gd name="T81" fmla="*/ 164 h 164"/>
                <a:gd name="T82" fmla="*/ 255 w 528"/>
                <a:gd name="T83" fmla="*/ 160 h 164"/>
                <a:gd name="T84" fmla="*/ 244 w 528"/>
                <a:gd name="T85" fmla="*/ 148 h 164"/>
                <a:gd name="T86" fmla="*/ 253 w 528"/>
                <a:gd name="T87" fmla="*/ 112 h 164"/>
                <a:gd name="T88" fmla="*/ 324 w 528"/>
                <a:gd name="T89" fmla="*/ 144 h 164"/>
                <a:gd name="T90" fmla="*/ 319 w 528"/>
                <a:gd name="T91" fmla="*/ 154 h 164"/>
                <a:gd name="T92" fmla="*/ 363 w 528"/>
                <a:gd name="T93" fmla="*/ 164 h 164"/>
                <a:gd name="T94" fmla="*/ 376 w 528"/>
                <a:gd name="T95" fmla="*/ 164 h 164"/>
                <a:gd name="T96" fmla="*/ 407 w 528"/>
                <a:gd name="T97" fmla="*/ 164 h 164"/>
                <a:gd name="T98" fmla="*/ 401 w 528"/>
                <a:gd name="T99" fmla="*/ 154 h 164"/>
                <a:gd name="T100" fmla="*/ 401 w 528"/>
                <a:gd name="T101" fmla="*/ 142 h 164"/>
                <a:gd name="T102" fmla="*/ 468 w 528"/>
                <a:gd name="T103" fmla="*/ 139 h 164"/>
                <a:gd name="T104" fmla="*/ 470 w 528"/>
                <a:gd name="T105" fmla="*/ 154 h 164"/>
                <a:gd name="T106" fmla="*/ 461 w 528"/>
                <a:gd name="T107" fmla="*/ 164 h 164"/>
                <a:gd name="T108" fmla="*/ 524 w 528"/>
                <a:gd name="T109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8" h="164">
                  <a:moveTo>
                    <a:pt x="259" y="102"/>
                  </a:moveTo>
                  <a:lnTo>
                    <a:pt x="284" y="35"/>
                  </a:lnTo>
                  <a:lnTo>
                    <a:pt x="284" y="35"/>
                  </a:lnTo>
                  <a:lnTo>
                    <a:pt x="309" y="102"/>
                  </a:lnTo>
                  <a:lnTo>
                    <a:pt x="259" y="102"/>
                  </a:lnTo>
                  <a:close/>
                  <a:moveTo>
                    <a:pt x="524" y="156"/>
                  </a:moveTo>
                  <a:lnTo>
                    <a:pt x="518" y="154"/>
                  </a:lnTo>
                  <a:lnTo>
                    <a:pt x="512" y="150"/>
                  </a:lnTo>
                  <a:lnTo>
                    <a:pt x="509" y="144"/>
                  </a:lnTo>
                  <a:lnTo>
                    <a:pt x="503" y="137"/>
                  </a:lnTo>
                  <a:lnTo>
                    <a:pt x="457" y="70"/>
                  </a:lnTo>
                  <a:lnTo>
                    <a:pt x="493" y="22"/>
                  </a:lnTo>
                  <a:lnTo>
                    <a:pt x="501" y="14"/>
                  </a:lnTo>
                  <a:lnTo>
                    <a:pt x="512" y="12"/>
                  </a:lnTo>
                  <a:lnTo>
                    <a:pt x="516" y="8"/>
                  </a:lnTo>
                  <a:lnTo>
                    <a:pt x="518" y="4"/>
                  </a:lnTo>
                  <a:lnTo>
                    <a:pt x="466" y="4"/>
                  </a:lnTo>
                  <a:lnTo>
                    <a:pt x="468" y="8"/>
                  </a:lnTo>
                  <a:lnTo>
                    <a:pt x="472" y="12"/>
                  </a:lnTo>
                  <a:lnTo>
                    <a:pt x="476" y="14"/>
                  </a:lnTo>
                  <a:lnTo>
                    <a:pt x="478" y="18"/>
                  </a:lnTo>
                  <a:lnTo>
                    <a:pt x="478" y="22"/>
                  </a:lnTo>
                  <a:lnTo>
                    <a:pt x="476" y="25"/>
                  </a:lnTo>
                  <a:lnTo>
                    <a:pt x="449" y="62"/>
                  </a:lnTo>
                  <a:lnTo>
                    <a:pt x="426" y="27"/>
                  </a:lnTo>
                  <a:lnTo>
                    <a:pt x="422" y="20"/>
                  </a:lnTo>
                  <a:lnTo>
                    <a:pt x="422" y="16"/>
                  </a:lnTo>
                  <a:lnTo>
                    <a:pt x="426" y="12"/>
                  </a:lnTo>
                  <a:lnTo>
                    <a:pt x="430" y="12"/>
                  </a:lnTo>
                  <a:lnTo>
                    <a:pt x="434" y="8"/>
                  </a:lnTo>
                  <a:lnTo>
                    <a:pt x="436" y="4"/>
                  </a:lnTo>
                  <a:lnTo>
                    <a:pt x="368" y="4"/>
                  </a:lnTo>
                  <a:lnTo>
                    <a:pt x="368" y="8"/>
                  </a:lnTo>
                  <a:lnTo>
                    <a:pt x="374" y="12"/>
                  </a:lnTo>
                  <a:lnTo>
                    <a:pt x="378" y="14"/>
                  </a:lnTo>
                  <a:lnTo>
                    <a:pt x="384" y="16"/>
                  </a:lnTo>
                  <a:lnTo>
                    <a:pt x="388" y="20"/>
                  </a:lnTo>
                  <a:lnTo>
                    <a:pt x="392" y="25"/>
                  </a:lnTo>
                  <a:lnTo>
                    <a:pt x="430" y="83"/>
                  </a:lnTo>
                  <a:lnTo>
                    <a:pt x="393" y="133"/>
                  </a:lnTo>
                  <a:lnTo>
                    <a:pt x="386" y="144"/>
                  </a:lnTo>
                  <a:lnTo>
                    <a:pt x="378" y="150"/>
                  </a:lnTo>
                  <a:lnTo>
                    <a:pt x="372" y="152"/>
                  </a:lnTo>
                  <a:lnTo>
                    <a:pt x="367" y="152"/>
                  </a:lnTo>
                  <a:lnTo>
                    <a:pt x="367" y="152"/>
                  </a:lnTo>
                  <a:lnTo>
                    <a:pt x="361" y="144"/>
                  </a:lnTo>
                  <a:lnTo>
                    <a:pt x="357" y="135"/>
                  </a:lnTo>
                  <a:lnTo>
                    <a:pt x="347" y="110"/>
                  </a:lnTo>
                  <a:lnTo>
                    <a:pt x="332" y="73"/>
                  </a:lnTo>
                  <a:lnTo>
                    <a:pt x="317" y="35"/>
                  </a:lnTo>
                  <a:lnTo>
                    <a:pt x="303" y="0"/>
                  </a:lnTo>
                  <a:lnTo>
                    <a:pt x="288" y="0"/>
                  </a:lnTo>
                  <a:lnTo>
                    <a:pt x="271" y="43"/>
                  </a:lnTo>
                  <a:lnTo>
                    <a:pt x="253" y="85"/>
                  </a:lnTo>
                  <a:lnTo>
                    <a:pt x="240" y="119"/>
                  </a:lnTo>
                  <a:lnTo>
                    <a:pt x="228" y="142"/>
                  </a:lnTo>
                  <a:lnTo>
                    <a:pt x="224" y="148"/>
                  </a:lnTo>
                  <a:lnTo>
                    <a:pt x="221" y="152"/>
                  </a:lnTo>
                  <a:lnTo>
                    <a:pt x="215" y="154"/>
                  </a:lnTo>
                  <a:lnTo>
                    <a:pt x="209" y="156"/>
                  </a:lnTo>
                  <a:lnTo>
                    <a:pt x="207" y="156"/>
                  </a:lnTo>
                  <a:lnTo>
                    <a:pt x="200" y="156"/>
                  </a:lnTo>
                  <a:lnTo>
                    <a:pt x="198" y="154"/>
                  </a:lnTo>
                  <a:lnTo>
                    <a:pt x="194" y="152"/>
                  </a:lnTo>
                  <a:lnTo>
                    <a:pt x="192" y="150"/>
                  </a:lnTo>
                  <a:lnTo>
                    <a:pt x="190" y="146"/>
                  </a:lnTo>
                  <a:lnTo>
                    <a:pt x="190" y="142"/>
                  </a:lnTo>
                  <a:lnTo>
                    <a:pt x="190" y="137"/>
                  </a:lnTo>
                  <a:lnTo>
                    <a:pt x="190" y="33"/>
                  </a:lnTo>
                  <a:lnTo>
                    <a:pt x="190" y="23"/>
                  </a:lnTo>
                  <a:lnTo>
                    <a:pt x="194" y="18"/>
                  </a:lnTo>
                  <a:lnTo>
                    <a:pt x="198" y="14"/>
                  </a:lnTo>
                  <a:lnTo>
                    <a:pt x="205" y="12"/>
                  </a:lnTo>
                  <a:lnTo>
                    <a:pt x="205" y="12"/>
                  </a:lnTo>
                  <a:lnTo>
                    <a:pt x="211" y="6"/>
                  </a:lnTo>
                  <a:lnTo>
                    <a:pt x="211" y="4"/>
                  </a:lnTo>
                  <a:lnTo>
                    <a:pt x="167" y="4"/>
                  </a:lnTo>
                  <a:lnTo>
                    <a:pt x="105" y="121"/>
                  </a:lnTo>
                  <a:lnTo>
                    <a:pt x="48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1" y="12"/>
                  </a:lnTo>
                  <a:lnTo>
                    <a:pt x="17" y="16"/>
                  </a:lnTo>
                  <a:lnTo>
                    <a:pt x="21" y="22"/>
                  </a:lnTo>
                  <a:lnTo>
                    <a:pt x="23" y="31"/>
                  </a:lnTo>
                  <a:lnTo>
                    <a:pt x="23" y="129"/>
                  </a:lnTo>
                  <a:lnTo>
                    <a:pt x="23" y="139"/>
                  </a:lnTo>
                  <a:lnTo>
                    <a:pt x="23" y="144"/>
                  </a:lnTo>
                  <a:lnTo>
                    <a:pt x="21" y="148"/>
                  </a:lnTo>
                  <a:lnTo>
                    <a:pt x="19" y="152"/>
                  </a:lnTo>
                  <a:lnTo>
                    <a:pt x="15" y="154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4" y="160"/>
                  </a:lnTo>
                  <a:lnTo>
                    <a:pt x="4" y="164"/>
                  </a:lnTo>
                  <a:lnTo>
                    <a:pt x="56" y="164"/>
                  </a:lnTo>
                  <a:lnTo>
                    <a:pt x="56" y="162"/>
                  </a:lnTo>
                  <a:lnTo>
                    <a:pt x="54" y="160"/>
                  </a:lnTo>
                  <a:lnTo>
                    <a:pt x="48" y="156"/>
                  </a:lnTo>
                  <a:lnTo>
                    <a:pt x="44" y="154"/>
                  </a:lnTo>
                  <a:lnTo>
                    <a:pt x="40" y="152"/>
                  </a:lnTo>
                  <a:lnTo>
                    <a:pt x="36" y="148"/>
                  </a:lnTo>
                  <a:lnTo>
                    <a:pt x="36" y="144"/>
                  </a:lnTo>
                  <a:lnTo>
                    <a:pt x="34" y="139"/>
                  </a:lnTo>
                  <a:lnTo>
                    <a:pt x="34" y="129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92" y="164"/>
                  </a:lnTo>
                  <a:lnTo>
                    <a:pt x="98" y="164"/>
                  </a:lnTo>
                  <a:lnTo>
                    <a:pt x="157" y="50"/>
                  </a:lnTo>
                  <a:lnTo>
                    <a:pt x="157" y="50"/>
                  </a:lnTo>
                  <a:lnTo>
                    <a:pt x="157" y="137"/>
                  </a:lnTo>
                  <a:lnTo>
                    <a:pt x="157" y="144"/>
                  </a:lnTo>
                  <a:lnTo>
                    <a:pt x="157" y="150"/>
                  </a:lnTo>
                  <a:lnTo>
                    <a:pt x="153" y="154"/>
                  </a:lnTo>
                  <a:lnTo>
                    <a:pt x="144" y="156"/>
                  </a:lnTo>
                  <a:lnTo>
                    <a:pt x="140" y="160"/>
                  </a:lnTo>
                  <a:lnTo>
                    <a:pt x="138" y="164"/>
                  </a:lnTo>
                  <a:lnTo>
                    <a:pt x="186" y="164"/>
                  </a:lnTo>
                  <a:lnTo>
                    <a:pt x="192" y="164"/>
                  </a:lnTo>
                  <a:lnTo>
                    <a:pt x="207" y="164"/>
                  </a:lnTo>
                  <a:lnTo>
                    <a:pt x="211" y="164"/>
                  </a:lnTo>
                  <a:lnTo>
                    <a:pt x="255" y="164"/>
                  </a:lnTo>
                  <a:lnTo>
                    <a:pt x="255" y="160"/>
                  </a:lnTo>
                  <a:lnTo>
                    <a:pt x="249" y="156"/>
                  </a:lnTo>
                  <a:lnTo>
                    <a:pt x="246" y="152"/>
                  </a:lnTo>
                  <a:lnTo>
                    <a:pt x="244" y="148"/>
                  </a:lnTo>
                  <a:lnTo>
                    <a:pt x="244" y="144"/>
                  </a:lnTo>
                  <a:lnTo>
                    <a:pt x="244" y="139"/>
                  </a:lnTo>
                  <a:lnTo>
                    <a:pt x="253" y="112"/>
                  </a:lnTo>
                  <a:lnTo>
                    <a:pt x="313" y="112"/>
                  </a:lnTo>
                  <a:lnTo>
                    <a:pt x="322" y="139"/>
                  </a:lnTo>
                  <a:lnTo>
                    <a:pt x="324" y="144"/>
                  </a:lnTo>
                  <a:lnTo>
                    <a:pt x="324" y="148"/>
                  </a:lnTo>
                  <a:lnTo>
                    <a:pt x="322" y="152"/>
                  </a:lnTo>
                  <a:lnTo>
                    <a:pt x="319" y="154"/>
                  </a:lnTo>
                  <a:lnTo>
                    <a:pt x="313" y="160"/>
                  </a:lnTo>
                  <a:lnTo>
                    <a:pt x="313" y="164"/>
                  </a:lnTo>
                  <a:lnTo>
                    <a:pt x="363" y="164"/>
                  </a:lnTo>
                  <a:lnTo>
                    <a:pt x="365" y="164"/>
                  </a:lnTo>
                  <a:lnTo>
                    <a:pt x="367" y="164"/>
                  </a:lnTo>
                  <a:lnTo>
                    <a:pt x="376" y="164"/>
                  </a:lnTo>
                  <a:lnTo>
                    <a:pt x="376" y="164"/>
                  </a:lnTo>
                  <a:lnTo>
                    <a:pt x="380" y="164"/>
                  </a:lnTo>
                  <a:lnTo>
                    <a:pt x="407" y="164"/>
                  </a:lnTo>
                  <a:lnTo>
                    <a:pt x="407" y="160"/>
                  </a:lnTo>
                  <a:lnTo>
                    <a:pt x="401" y="154"/>
                  </a:lnTo>
                  <a:lnTo>
                    <a:pt x="401" y="154"/>
                  </a:lnTo>
                  <a:lnTo>
                    <a:pt x="399" y="152"/>
                  </a:lnTo>
                  <a:lnTo>
                    <a:pt x="399" y="148"/>
                  </a:lnTo>
                  <a:lnTo>
                    <a:pt x="401" y="142"/>
                  </a:lnTo>
                  <a:lnTo>
                    <a:pt x="405" y="135"/>
                  </a:lnTo>
                  <a:lnTo>
                    <a:pt x="436" y="93"/>
                  </a:lnTo>
                  <a:lnTo>
                    <a:pt x="468" y="139"/>
                  </a:lnTo>
                  <a:lnTo>
                    <a:pt x="472" y="146"/>
                  </a:lnTo>
                  <a:lnTo>
                    <a:pt x="472" y="150"/>
                  </a:lnTo>
                  <a:lnTo>
                    <a:pt x="470" y="154"/>
                  </a:lnTo>
                  <a:lnTo>
                    <a:pt x="466" y="156"/>
                  </a:lnTo>
                  <a:lnTo>
                    <a:pt x="463" y="160"/>
                  </a:lnTo>
                  <a:lnTo>
                    <a:pt x="461" y="164"/>
                  </a:lnTo>
                  <a:lnTo>
                    <a:pt x="528" y="164"/>
                  </a:lnTo>
                  <a:lnTo>
                    <a:pt x="528" y="160"/>
                  </a:lnTo>
                  <a:lnTo>
                    <a:pt x="524" y="156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40" name="Rectangle 24"/>
            <p:cNvSpPr>
              <a:spLocks noChangeArrowheads="1"/>
            </p:cNvSpPr>
            <p:nvPr userDrawn="1"/>
          </p:nvSpPr>
          <p:spPr bwMode="auto">
            <a:xfrm>
              <a:off x="7534275" y="4657725"/>
              <a:ext cx="828675" cy="6350"/>
            </a:xfrm>
            <a:prstGeom prst="rect">
              <a:avLst/>
            </a:prstGeom>
            <a:solidFill>
              <a:srgbClr val="EE7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41" name="Freeform 25"/>
            <p:cNvSpPr>
              <a:spLocks noEditPoints="1"/>
            </p:cNvSpPr>
            <p:nvPr userDrawn="1"/>
          </p:nvSpPr>
          <p:spPr bwMode="auto">
            <a:xfrm>
              <a:off x="7631113" y="4706938"/>
              <a:ext cx="652463" cy="100013"/>
            </a:xfrm>
            <a:custGeom>
              <a:avLst/>
              <a:gdLst>
                <a:gd name="T0" fmla="*/ 17 w 411"/>
                <a:gd name="T1" fmla="*/ 56 h 63"/>
                <a:gd name="T2" fmla="*/ 10 w 411"/>
                <a:gd name="T3" fmla="*/ 21 h 63"/>
                <a:gd name="T4" fmla="*/ 25 w 411"/>
                <a:gd name="T5" fmla="*/ 6 h 63"/>
                <a:gd name="T6" fmla="*/ 44 w 411"/>
                <a:gd name="T7" fmla="*/ 17 h 63"/>
                <a:gd name="T8" fmla="*/ 17 w 411"/>
                <a:gd name="T9" fmla="*/ 0 h 63"/>
                <a:gd name="T10" fmla="*/ 0 w 411"/>
                <a:gd name="T11" fmla="*/ 31 h 63"/>
                <a:gd name="T12" fmla="*/ 19 w 411"/>
                <a:gd name="T13" fmla="*/ 63 h 63"/>
                <a:gd name="T14" fmla="*/ 73 w 411"/>
                <a:gd name="T15" fmla="*/ 63 h 63"/>
                <a:gd name="T16" fmla="*/ 73 w 411"/>
                <a:gd name="T17" fmla="*/ 21 h 63"/>
                <a:gd name="T18" fmla="*/ 50 w 411"/>
                <a:gd name="T19" fmla="*/ 31 h 63"/>
                <a:gd name="T20" fmla="*/ 65 w 411"/>
                <a:gd name="T21" fmla="*/ 25 h 63"/>
                <a:gd name="T22" fmla="*/ 73 w 411"/>
                <a:gd name="T23" fmla="*/ 34 h 63"/>
                <a:gd name="T24" fmla="*/ 56 w 411"/>
                <a:gd name="T25" fmla="*/ 42 h 63"/>
                <a:gd name="T26" fmla="*/ 56 w 411"/>
                <a:gd name="T27" fmla="*/ 63 h 63"/>
                <a:gd name="T28" fmla="*/ 73 w 411"/>
                <a:gd name="T29" fmla="*/ 63 h 63"/>
                <a:gd name="T30" fmla="*/ 62 w 411"/>
                <a:gd name="T31" fmla="*/ 59 h 63"/>
                <a:gd name="T32" fmla="*/ 65 w 411"/>
                <a:gd name="T33" fmla="*/ 44 h 63"/>
                <a:gd name="T34" fmla="*/ 100 w 411"/>
                <a:gd name="T35" fmla="*/ 44 h 63"/>
                <a:gd name="T36" fmla="*/ 115 w 411"/>
                <a:gd name="T37" fmla="*/ 19 h 63"/>
                <a:gd name="T38" fmla="*/ 100 w 411"/>
                <a:gd name="T39" fmla="*/ 29 h 63"/>
                <a:gd name="T40" fmla="*/ 146 w 411"/>
                <a:gd name="T41" fmla="*/ 57 h 63"/>
                <a:gd name="T42" fmla="*/ 129 w 411"/>
                <a:gd name="T43" fmla="*/ 52 h 63"/>
                <a:gd name="T44" fmla="*/ 152 w 411"/>
                <a:gd name="T45" fmla="*/ 34 h 63"/>
                <a:gd name="T46" fmla="*/ 129 w 411"/>
                <a:gd name="T47" fmla="*/ 21 h 63"/>
                <a:gd name="T48" fmla="*/ 125 w 411"/>
                <a:gd name="T49" fmla="*/ 57 h 63"/>
                <a:gd name="T50" fmla="*/ 150 w 411"/>
                <a:gd name="T51" fmla="*/ 57 h 63"/>
                <a:gd name="T52" fmla="*/ 136 w 411"/>
                <a:gd name="T53" fmla="*/ 25 h 63"/>
                <a:gd name="T54" fmla="*/ 127 w 411"/>
                <a:gd name="T55" fmla="*/ 32 h 63"/>
                <a:gd name="T56" fmla="*/ 207 w 411"/>
                <a:gd name="T57" fmla="*/ 19 h 63"/>
                <a:gd name="T58" fmla="*/ 200 w 411"/>
                <a:gd name="T59" fmla="*/ 6 h 63"/>
                <a:gd name="T60" fmla="*/ 206 w 411"/>
                <a:gd name="T61" fmla="*/ 0 h 63"/>
                <a:gd name="T62" fmla="*/ 188 w 411"/>
                <a:gd name="T63" fmla="*/ 13 h 63"/>
                <a:gd name="T64" fmla="*/ 188 w 411"/>
                <a:gd name="T65" fmla="*/ 63 h 63"/>
                <a:gd name="T66" fmla="*/ 242 w 411"/>
                <a:gd name="T67" fmla="*/ 57 h 63"/>
                <a:gd name="T68" fmla="*/ 240 w 411"/>
                <a:gd name="T69" fmla="*/ 23 h 63"/>
                <a:gd name="T70" fmla="*/ 221 w 411"/>
                <a:gd name="T71" fmla="*/ 21 h 63"/>
                <a:gd name="T72" fmla="*/ 211 w 411"/>
                <a:gd name="T73" fmla="*/ 50 h 63"/>
                <a:gd name="T74" fmla="*/ 229 w 411"/>
                <a:gd name="T75" fmla="*/ 63 h 63"/>
                <a:gd name="T76" fmla="*/ 229 w 411"/>
                <a:gd name="T77" fmla="*/ 25 h 63"/>
                <a:gd name="T78" fmla="*/ 238 w 411"/>
                <a:gd name="T79" fmla="*/ 48 h 63"/>
                <a:gd name="T80" fmla="*/ 221 w 411"/>
                <a:gd name="T81" fmla="*/ 54 h 63"/>
                <a:gd name="T82" fmla="*/ 263 w 411"/>
                <a:gd name="T83" fmla="*/ 44 h 63"/>
                <a:gd name="T84" fmla="*/ 279 w 411"/>
                <a:gd name="T85" fmla="*/ 19 h 63"/>
                <a:gd name="T86" fmla="*/ 263 w 411"/>
                <a:gd name="T87" fmla="*/ 29 h 63"/>
                <a:gd name="T88" fmla="*/ 317 w 411"/>
                <a:gd name="T89" fmla="*/ 63 h 63"/>
                <a:gd name="T90" fmla="*/ 338 w 411"/>
                <a:gd name="T91" fmla="*/ 63 h 63"/>
                <a:gd name="T92" fmla="*/ 338 w 411"/>
                <a:gd name="T93" fmla="*/ 9 h 63"/>
                <a:gd name="T94" fmla="*/ 361 w 411"/>
                <a:gd name="T95" fmla="*/ 63 h 63"/>
                <a:gd name="T96" fmla="*/ 361 w 411"/>
                <a:gd name="T97" fmla="*/ 15 h 63"/>
                <a:gd name="T98" fmla="*/ 375 w 411"/>
                <a:gd name="T99" fmla="*/ 6 h 63"/>
                <a:gd name="T100" fmla="*/ 363 w 411"/>
                <a:gd name="T101" fmla="*/ 2 h 63"/>
                <a:gd name="T102" fmla="*/ 348 w 411"/>
                <a:gd name="T103" fmla="*/ 19 h 63"/>
                <a:gd name="T104" fmla="*/ 405 w 411"/>
                <a:gd name="T105" fmla="*/ 57 h 63"/>
                <a:gd name="T106" fmla="*/ 388 w 411"/>
                <a:gd name="T107" fmla="*/ 52 h 63"/>
                <a:gd name="T108" fmla="*/ 411 w 411"/>
                <a:gd name="T109" fmla="*/ 34 h 63"/>
                <a:gd name="T110" fmla="*/ 388 w 411"/>
                <a:gd name="T111" fmla="*/ 21 h 63"/>
                <a:gd name="T112" fmla="*/ 384 w 411"/>
                <a:gd name="T113" fmla="*/ 57 h 63"/>
                <a:gd name="T114" fmla="*/ 409 w 411"/>
                <a:gd name="T115" fmla="*/ 57 h 63"/>
                <a:gd name="T116" fmla="*/ 396 w 411"/>
                <a:gd name="T117" fmla="*/ 25 h 63"/>
                <a:gd name="T118" fmla="*/ 386 w 411"/>
                <a:gd name="T11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1" h="63">
                  <a:moveTo>
                    <a:pt x="40" y="54"/>
                  </a:moveTo>
                  <a:lnTo>
                    <a:pt x="37" y="56"/>
                  </a:lnTo>
                  <a:lnTo>
                    <a:pt x="27" y="57"/>
                  </a:lnTo>
                  <a:lnTo>
                    <a:pt x="21" y="57"/>
                  </a:lnTo>
                  <a:lnTo>
                    <a:pt x="17" y="56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0"/>
                  </a:lnTo>
                  <a:lnTo>
                    <a:pt x="8" y="31"/>
                  </a:lnTo>
                  <a:lnTo>
                    <a:pt x="10" y="21"/>
                  </a:lnTo>
                  <a:lnTo>
                    <a:pt x="12" y="13"/>
                  </a:lnTo>
                  <a:lnTo>
                    <a:pt x="14" y="9"/>
                  </a:lnTo>
                  <a:lnTo>
                    <a:pt x="15" y="8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9"/>
                  </a:lnTo>
                  <a:lnTo>
                    <a:pt x="35" y="13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2" y="9"/>
                  </a:lnTo>
                  <a:lnTo>
                    <a:pt x="39" y="4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0" y="6"/>
                  </a:lnTo>
                  <a:lnTo>
                    <a:pt x="6" y="9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2"/>
                  </a:lnTo>
                  <a:lnTo>
                    <a:pt x="6" y="54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9" y="63"/>
                  </a:lnTo>
                  <a:lnTo>
                    <a:pt x="25" y="63"/>
                  </a:lnTo>
                  <a:lnTo>
                    <a:pt x="35" y="63"/>
                  </a:lnTo>
                  <a:lnTo>
                    <a:pt x="40" y="59"/>
                  </a:lnTo>
                  <a:lnTo>
                    <a:pt x="40" y="54"/>
                  </a:lnTo>
                  <a:close/>
                  <a:moveTo>
                    <a:pt x="73" y="63"/>
                  </a:moveTo>
                  <a:lnTo>
                    <a:pt x="79" y="63"/>
                  </a:lnTo>
                  <a:lnTo>
                    <a:pt x="79" y="32"/>
                  </a:lnTo>
                  <a:lnTo>
                    <a:pt x="79" y="29"/>
                  </a:lnTo>
                  <a:lnTo>
                    <a:pt x="77" y="23"/>
                  </a:lnTo>
                  <a:lnTo>
                    <a:pt x="73" y="21"/>
                  </a:lnTo>
                  <a:lnTo>
                    <a:pt x="65" y="19"/>
                  </a:lnTo>
                  <a:lnTo>
                    <a:pt x="58" y="19"/>
                  </a:lnTo>
                  <a:lnTo>
                    <a:pt x="52" y="23"/>
                  </a:lnTo>
                  <a:lnTo>
                    <a:pt x="50" y="27"/>
                  </a:lnTo>
                  <a:lnTo>
                    <a:pt x="50" y="31"/>
                  </a:lnTo>
                  <a:lnTo>
                    <a:pt x="56" y="31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62" y="25"/>
                  </a:lnTo>
                  <a:lnTo>
                    <a:pt x="65" y="25"/>
                  </a:lnTo>
                  <a:lnTo>
                    <a:pt x="67" y="25"/>
                  </a:lnTo>
                  <a:lnTo>
                    <a:pt x="69" y="25"/>
                  </a:lnTo>
                  <a:lnTo>
                    <a:pt x="71" y="27"/>
                  </a:lnTo>
                  <a:lnTo>
                    <a:pt x="73" y="31"/>
                  </a:lnTo>
                  <a:lnTo>
                    <a:pt x="73" y="34"/>
                  </a:lnTo>
                  <a:lnTo>
                    <a:pt x="73" y="38"/>
                  </a:lnTo>
                  <a:lnTo>
                    <a:pt x="71" y="38"/>
                  </a:lnTo>
                  <a:lnTo>
                    <a:pt x="69" y="38"/>
                  </a:lnTo>
                  <a:lnTo>
                    <a:pt x="63" y="38"/>
                  </a:lnTo>
                  <a:lnTo>
                    <a:pt x="56" y="42"/>
                  </a:lnTo>
                  <a:lnTo>
                    <a:pt x="50" y="46"/>
                  </a:lnTo>
                  <a:lnTo>
                    <a:pt x="48" y="52"/>
                  </a:lnTo>
                  <a:lnTo>
                    <a:pt x="50" y="57"/>
                  </a:lnTo>
                  <a:lnTo>
                    <a:pt x="52" y="61"/>
                  </a:lnTo>
                  <a:lnTo>
                    <a:pt x="56" y="63"/>
                  </a:lnTo>
                  <a:lnTo>
                    <a:pt x="60" y="63"/>
                  </a:lnTo>
                  <a:lnTo>
                    <a:pt x="69" y="61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73" y="63"/>
                  </a:lnTo>
                  <a:close/>
                  <a:moveTo>
                    <a:pt x="73" y="44"/>
                  </a:moveTo>
                  <a:lnTo>
                    <a:pt x="73" y="48"/>
                  </a:lnTo>
                  <a:lnTo>
                    <a:pt x="71" y="52"/>
                  </a:lnTo>
                  <a:lnTo>
                    <a:pt x="67" y="57"/>
                  </a:lnTo>
                  <a:lnTo>
                    <a:pt x="62" y="59"/>
                  </a:lnTo>
                  <a:lnTo>
                    <a:pt x="58" y="57"/>
                  </a:lnTo>
                  <a:lnTo>
                    <a:pt x="56" y="52"/>
                  </a:lnTo>
                  <a:lnTo>
                    <a:pt x="58" y="48"/>
                  </a:lnTo>
                  <a:lnTo>
                    <a:pt x="62" y="46"/>
                  </a:lnTo>
                  <a:lnTo>
                    <a:pt x="65" y="44"/>
                  </a:lnTo>
                  <a:lnTo>
                    <a:pt x="69" y="44"/>
                  </a:lnTo>
                  <a:lnTo>
                    <a:pt x="73" y="44"/>
                  </a:lnTo>
                  <a:close/>
                  <a:moveTo>
                    <a:pt x="94" y="63"/>
                  </a:moveTo>
                  <a:lnTo>
                    <a:pt x="100" y="63"/>
                  </a:lnTo>
                  <a:lnTo>
                    <a:pt x="100" y="44"/>
                  </a:lnTo>
                  <a:lnTo>
                    <a:pt x="100" y="36"/>
                  </a:lnTo>
                  <a:lnTo>
                    <a:pt x="104" y="31"/>
                  </a:lnTo>
                  <a:lnTo>
                    <a:pt x="108" y="27"/>
                  </a:lnTo>
                  <a:lnTo>
                    <a:pt x="115" y="25"/>
                  </a:lnTo>
                  <a:lnTo>
                    <a:pt x="115" y="19"/>
                  </a:lnTo>
                  <a:lnTo>
                    <a:pt x="108" y="19"/>
                  </a:lnTo>
                  <a:lnTo>
                    <a:pt x="104" y="23"/>
                  </a:lnTo>
                  <a:lnTo>
                    <a:pt x="102" y="25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19"/>
                  </a:lnTo>
                  <a:lnTo>
                    <a:pt x="94" y="19"/>
                  </a:lnTo>
                  <a:lnTo>
                    <a:pt x="94" y="63"/>
                  </a:lnTo>
                  <a:close/>
                  <a:moveTo>
                    <a:pt x="150" y="57"/>
                  </a:moveTo>
                  <a:lnTo>
                    <a:pt x="146" y="57"/>
                  </a:lnTo>
                  <a:lnTo>
                    <a:pt x="142" y="59"/>
                  </a:lnTo>
                  <a:lnTo>
                    <a:pt x="138" y="57"/>
                  </a:lnTo>
                  <a:lnTo>
                    <a:pt x="135" y="57"/>
                  </a:lnTo>
                  <a:lnTo>
                    <a:pt x="131" y="54"/>
                  </a:lnTo>
                  <a:lnTo>
                    <a:pt x="129" y="52"/>
                  </a:lnTo>
                  <a:lnTo>
                    <a:pt x="127" y="46"/>
                  </a:lnTo>
                  <a:lnTo>
                    <a:pt x="127" y="40"/>
                  </a:lnTo>
                  <a:lnTo>
                    <a:pt x="127" y="36"/>
                  </a:lnTo>
                  <a:lnTo>
                    <a:pt x="152" y="36"/>
                  </a:lnTo>
                  <a:lnTo>
                    <a:pt x="152" y="34"/>
                  </a:lnTo>
                  <a:lnTo>
                    <a:pt x="150" y="29"/>
                  </a:lnTo>
                  <a:lnTo>
                    <a:pt x="148" y="23"/>
                  </a:lnTo>
                  <a:lnTo>
                    <a:pt x="142" y="19"/>
                  </a:lnTo>
                  <a:lnTo>
                    <a:pt x="136" y="19"/>
                  </a:lnTo>
                  <a:lnTo>
                    <a:pt x="129" y="21"/>
                  </a:lnTo>
                  <a:lnTo>
                    <a:pt x="123" y="25"/>
                  </a:lnTo>
                  <a:lnTo>
                    <a:pt x="121" y="31"/>
                  </a:lnTo>
                  <a:lnTo>
                    <a:pt x="119" y="40"/>
                  </a:lnTo>
                  <a:lnTo>
                    <a:pt x="121" y="50"/>
                  </a:lnTo>
                  <a:lnTo>
                    <a:pt x="125" y="57"/>
                  </a:lnTo>
                  <a:lnTo>
                    <a:pt x="131" y="61"/>
                  </a:lnTo>
                  <a:lnTo>
                    <a:pt x="140" y="63"/>
                  </a:lnTo>
                  <a:lnTo>
                    <a:pt x="146" y="63"/>
                  </a:lnTo>
                  <a:lnTo>
                    <a:pt x="150" y="63"/>
                  </a:lnTo>
                  <a:lnTo>
                    <a:pt x="150" y="57"/>
                  </a:lnTo>
                  <a:close/>
                  <a:moveTo>
                    <a:pt x="127" y="32"/>
                  </a:moveTo>
                  <a:lnTo>
                    <a:pt x="127" y="29"/>
                  </a:lnTo>
                  <a:lnTo>
                    <a:pt x="129" y="27"/>
                  </a:lnTo>
                  <a:lnTo>
                    <a:pt x="133" y="25"/>
                  </a:lnTo>
                  <a:lnTo>
                    <a:pt x="136" y="25"/>
                  </a:lnTo>
                  <a:lnTo>
                    <a:pt x="140" y="25"/>
                  </a:lnTo>
                  <a:lnTo>
                    <a:pt x="142" y="27"/>
                  </a:lnTo>
                  <a:lnTo>
                    <a:pt x="144" y="29"/>
                  </a:lnTo>
                  <a:lnTo>
                    <a:pt x="144" y="32"/>
                  </a:lnTo>
                  <a:lnTo>
                    <a:pt x="127" y="32"/>
                  </a:lnTo>
                  <a:close/>
                  <a:moveTo>
                    <a:pt x="188" y="63"/>
                  </a:moveTo>
                  <a:lnTo>
                    <a:pt x="194" y="63"/>
                  </a:lnTo>
                  <a:lnTo>
                    <a:pt x="194" y="25"/>
                  </a:lnTo>
                  <a:lnTo>
                    <a:pt x="207" y="25"/>
                  </a:lnTo>
                  <a:lnTo>
                    <a:pt x="207" y="19"/>
                  </a:lnTo>
                  <a:lnTo>
                    <a:pt x="194" y="19"/>
                  </a:lnTo>
                  <a:lnTo>
                    <a:pt x="194" y="15"/>
                  </a:lnTo>
                  <a:lnTo>
                    <a:pt x="194" y="11"/>
                  </a:lnTo>
                  <a:lnTo>
                    <a:pt x="196" y="8"/>
                  </a:lnTo>
                  <a:lnTo>
                    <a:pt x="200" y="6"/>
                  </a:lnTo>
                  <a:lnTo>
                    <a:pt x="204" y="6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09" y="2"/>
                  </a:lnTo>
                  <a:lnTo>
                    <a:pt x="206" y="0"/>
                  </a:lnTo>
                  <a:lnTo>
                    <a:pt x="202" y="0"/>
                  </a:lnTo>
                  <a:lnTo>
                    <a:pt x="196" y="2"/>
                  </a:lnTo>
                  <a:lnTo>
                    <a:pt x="192" y="4"/>
                  </a:lnTo>
                  <a:lnTo>
                    <a:pt x="188" y="9"/>
                  </a:lnTo>
                  <a:lnTo>
                    <a:pt x="188" y="13"/>
                  </a:lnTo>
                  <a:lnTo>
                    <a:pt x="188" y="19"/>
                  </a:lnTo>
                  <a:lnTo>
                    <a:pt x="181" y="19"/>
                  </a:lnTo>
                  <a:lnTo>
                    <a:pt x="181" y="25"/>
                  </a:lnTo>
                  <a:lnTo>
                    <a:pt x="188" y="25"/>
                  </a:lnTo>
                  <a:lnTo>
                    <a:pt x="188" y="63"/>
                  </a:lnTo>
                  <a:close/>
                  <a:moveTo>
                    <a:pt x="229" y="63"/>
                  </a:moveTo>
                  <a:lnTo>
                    <a:pt x="232" y="63"/>
                  </a:lnTo>
                  <a:lnTo>
                    <a:pt x="236" y="61"/>
                  </a:lnTo>
                  <a:lnTo>
                    <a:pt x="240" y="59"/>
                  </a:lnTo>
                  <a:lnTo>
                    <a:pt x="242" y="57"/>
                  </a:lnTo>
                  <a:lnTo>
                    <a:pt x="246" y="50"/>
                  </a:lnTo>
                  <a:lnTo>
                    <a:pt x="246" y="42"/>
                  </a:lnTo>
                  <a:lnTo>
                    <a:pt x="246" y="32"/>
                  </a:lnTo>
                  <a:lnTo>
                    <a:pt x="242" y="25"/>
                  </a:lnTo>
                  <a:lnTo>
                    <a:pt x="240" y="23"/>
                  </a:lnTo>
                  <a:lnTo>
                    <a:pt x="236" y="21"/>
                  </a:lnTo>
                  <a:lnTo>
                    <a:pt x="232" y="19"/>
                  </a:lnTo>
                  <a:lnTo>
                    <a:pt x="229" y="19"/>
                  </a:lnTo>
                  <a:lnTo>
                    <a:pt x="225" y="19"/>
                  </a:lnTo>
                  <a:lnTo>
                    <a:pt x="221" y="21"/>
                  </a:lnTo>
                  <a:lnTo>
                    <a:pt x="217" y="23"/>
                  </a:lnTo>
                  <a:lnTo>
                    <a:pt x="215" y="25"/>
                  </a:lnTo>
                  <a:lnTo>
                    <a:pt x="211" y="32"/>
                  </a:lnTo>
                  <a:lnTo>
                    <a:pt x="211" y="42"/>
                  </a:lnTo>
                  <a:lnTo>
                    <a:pt x="211" y="50"/>
                  </a:lnTo>
                  <a:lnTo>
                    <a:pt x="215" y="57"/>
                  </a:lnTo>
                  <a:lnTo>
                    <a:pt x="217" y="59"/>
                  </a:lnTo>
                  <a:lnTo>
                    <a:pt x="221" y="61"/>
                  </a:lnTo>
                  <a:lnTo>
                    <a:pt x="225" y="63"/>
                  </a:lnTo>
                  <a:lnTo>
                    <a:pt x="229" y="63"/>
                  </a:lnTo>
                  <a:close/>
                  <a:moveTo>
                    <a:pt x="219" y="42"/>
                  </a:moveTo>
                  <a:lnTo>
                    <a:pt x="219" y="34"/>
                  </a:lnTo>
                  <a:lnTo>
                    <a:pt x="221" y="29"/>
                  </a:lnTo>
                  <a:lnTo>
                    <a:pt x="225" y="25"/>
                  </a:lnTo>
                  <a:lnTo>
                    <a:pt x="229" y="25"/>
                  </a:lnTo>
                  <a:lnTo>
                    <a:pt x="232" y="25"/>
                  </a:lnTo>
                  <a:lnTo>
                    <a:pt x="236" y="29"/>
                  </a:lnTo>
                  <a:lnTo>
                    <a:pt x="238" y="34"/>
                  </a:lnTo>
                  <a:lnTo>
                    <a:pt x="240" y="42"/>
                  </a:lnTo>
                  <a:lnTo>
                    <a:pt x="238" y="48"/>
                  </a:lnTo>
                  <a:lnTo>
                    <a:pt x="236" y="54"/>
                  </a:lnTo>
                  <a:lnTo>
                    <a:pt x="232" y="57"/>
                  </a:lnTo>
                  <a:lnTo>
                    <a:pt x="229" y="59"/>
                  </a:lnTo>
                  <a:lnTo>
                    <a:pt x="225" y="57"/>
                  </a:lnTo>
                  <a:lnTo>
                    <a:pt x="221" y="54"/>
                  </a:lnTo>
                  <a:lnTo>
                    <a:pt x="219" y="48"/>
                  </a:lnTo>
                  <a:lnTo>
                    <a:pt x="219" y="42"/>
                  </a:lnTo>
                  <a:close/>
                  <a:moveTo>
                    <a:pt x="257" y="63"/>
                  </a:moveTo>
                  <a:lnTo>
                    <a:pt x="263" y="63"/>
                  </a:lnTo>
                  <a:lnTo>
                    <a:pt x="263" y="44"/>
                  </a:lnTo>
                  <a:lnTo>
                    <a:pt x="265" y="36"/>
                  </a:lnTo>
                  <a:lnTo>
                    <a:pt x="267" y="31"/>
                  </a:lnTo>
                  <a:lnTo>
                    <a:pt x="273" y="27"/>
                  </a:lnTo>
                  <a:lnTo>
                    <a:pt x="279" y="25"/>
                  </a:lnTo>
                  <a:lnTo>
                    <a:pt x="279" y="19"/>
                  </a:lnTo>
                  <a:lnTo>
                    <a:pt x="273" y="19"/>
                  </a:lnTo>
                  <a:lnTo>
                    <a:pt x="267" y="23"/>
                  </a:lnTo>
                  <a:lnTo>
                    <a:pt x="265" y="25"/>
                  </a:lnTo>
                  <a:lnTo>
                    <a:pt x="263" y="29"/>
                  </a:lnTo>
                  <a:lnTo>
                    <a:pt x="263" y="29"/>
                  </a:lnTo>
                  <a:lnTo>
                    <a:pt x="263" y="19"/>
                  </a:lnTo>
                  <a:lnTo>
                    <a:pt x="257" y="19"/>
                  </a:lnTo>
                  <a:lnTo>
                    <a:pt x="257" y="63"/>
                  </a:lnTo>
                  <a:close/>
                  <a:moveTo>
                    <a:pt x="309" y="63"/>
                  </a:moveTo>
                  <a:lnTo>
                    <a:pt x="317" y="63"/>
                  </a:lnTo>
                  <a:lnTo>
                    <a:pt x="317" y="0"/>
                  </a:lnTo>
                  <a:lnTo>
                    <a:pt x="309" y="0"/>
                  </a:lnTo>
                  <a:lnTo>
                    <a:pt x="309" y="63"/>
                  </a:lnTo>
                  <a:close/>
                  <a:moveTo>
                    <a:pt x="332" y="63"/>
                  </a:moveTo>
                  <a:lnTo>
                    <a:pt x="338" y="63"/>
                  </a:lnTo>
                  <a:lnTo>
                    <a:pt x="338" y="19"/>
                  </a:lnTo>
                  <a:lnTo>
                    <a:pt x="332" y="19"/>
                  </a:lnTo>
                  <a:lnTo>
                    <a:pt x="332" y="63"/>
                  </a:lnTo>
                  <a:close/>
                  <a:moveTo>
                    <a:pt x="330" y="9"/>
                  </a:moveTo>
                  <a:lnTo>
                    <a:pt x="338" y="9"/>
                  </a:lnTo>
                  <a:lnTo>
                    <a:pt x="338" y="0"/>
                  </a:lnTo>
                  <a:lnTo>
                    <a:pt x="330" y="0"/>
                  </a:lnTo>
                  <a:lnTo>
                    <a:pt x="330" y="9"/>
                  </a:lnTo>
                  <a:close/>
                  <a:moveTo>
                    <a:pt x="355" y="63"/>
                  </a:moveTo>
                  <a:lnTo>
                    <a:pt x="361" y="63"/>
                  </a:lnTo>
                  <a:lnTo>
                    <a:pt x="361" y="25"/>
                  </a:lnTo>
                  <a:lnTo>
                    <a:pt x="375" y="25"/>
                  </a:lnTo>
                  <a:lnTo>
                    <a:pt x="375" y="19"/>
                  </a:lnTo>
                  <a:lnTo>
                    <a:pt x="361" y="19"/>
                  </a:lnTo>
                  <a:lnTo>
                    <a:pt x="361" y="15"/>
                  </a:lnTo>
                  <a:lnTo>
                    <a:pt x="361" y="11"/>
                  </a:lnTo>
                  <a:lnTo>
                    <a:pt x="363" y="8"/>
                  </a:lnTo>
                  <a:lnTo>
                    <a:pt x="367" y="6"/>
                  </a:lnTo>
                  <a:lnTo>
                    <a:pt x="371" y="6"/>
                  </a:lnTo>
                  <a:lnTo>
                    <a:pt x="375" y="6"/>
                  </a:lnTo>
                  <a:lnTo>
                    <a:pt x="376" y="6"/>
                  </a:lnTo>
                  <a:lnTo>
                    <a:pt x="376" y="2"/>
                  </a:lnTo>
                  <a:lnTo>
                    <a:pt x="375" y="0"/>
                  </a:lnTo>
                  <a:lnTo>
                    <a:pt x="369" y="0"/>
                  </a:lnTo>
                  <a:lnTo>
                    <a:pt x="363" y="2"/>
                  </a:lnTo>
                  <a:lnTo>
                    <a:pt x="359" y="4"/>
                  </a:lnTo>
                  <a:lnTo>
                    <a:pt x="355" y="9"/>
                  </a:lnTo>
                  <a:lnTo>
                    <a:pt x="355" y="13"/>
                  </a:lnTo>
                  <a:lnTo>
                    <a:pt x="355" y="19"/>
                  </a:lnTo>
                  <a:lnTo>
                    <a:pt x="348" y="19"/>
                  </a:lnTo>
                  <a:lnTo>
                    <a:pt x="348" y="25"/>
                  </a:lnTo>
                  <a:lnTo>
                    <a:pt x="355" y="25"/>
                  </a:lnTo>
                  <a:lnTo>
                    <a:pt x="355" y="63"/>
                  </a:lnTo>
                  <a:close/>
                  <a:moveTo>
                    <a:pt x="409" y="57"/>
                  </a:moveTo>
                  <a:lnTo>
                    <a:pt x="405" y="57"/>
                  </a:lnTo>
                  <a:lnTo>
                    <a:pt x="401" y="59"/>
                  </a:lnTo>
                  <a:lnTo>
                    <a:pt x="396" y="57"/>
                  </a:lnTo>
                  <a:lnTo>
                    <a:pt x="394" y="57"/>
                  </a:lnTo>
                  <a:lnTo>
                    <a:pt x="390" y="54"/>
                  </a:lnTo>
                  <a:lnTo>
                    <a:pt x="388" y="52"/>
                  </a:lnTo>
                  <a:lnTo>
                    <a:pt x="386" y="46"/>
                  </a:lnTo>
                  <a:lnTo>
                    <a:pt x="386" y="40"/>
                  </a:lnTo>
                  <a:lnTo>
                    <a:pt x="386" y="36"/>
                  </a:lnTo>
                  <a:lnTo>
                    <a:pt x="411" y="36"/>
                  </a:lnTo>
                  <a:lnTo>
                    <a:pt x="411" y="34"/>
                  </a:lnTo>
                  <a:lnTo>
                    <a:pt x="409" y="29"/>
                  </a:lnTo>
                  <a:lnTo>
                    <a:pt x="407" y="23"/>
                  </a:lnTo>
                  <a:lnTo>
                    <a:pt x="401" y="19"/>
                  </a:lnTo>
                  <a:lnTo>
                    <a:pt x="396" y="19"/>
                  </a:lnTo>
                  <a:lnTo>
                    <a:pt x="388" y="21"/>
                  </a:lnTo>
                  <a:lnTo>
                    <a:pt x="382" y="25"/>
                  </a:lnTo>
                  <a:lnTo>
                    <a:pt x="380" y="31"/>
                  </a:lnTo>
                  <a:lnTo>
                    <a:pt x="378" y="40"/>
                  </a:lnTo>
                  <a:lnTo>
                    <a:pt x="380" y="50"/>
                  </a:lnTo>
                  <a:lnTo>
                    <a:pt x="384" y="57"/>
                  </a:lnTo>
                  <a:lnTo>
                    <a:pt x="390" y="61"/>
                  </a:lnTo>
                  <a:lnTo>
                    <a:pt x="399" y="63"/>
                  </a:lnTo>
                  <a:lnTo>
                    <a:pt x="405" y="63"/>
                  </a:lnTo>
                  <a:lnTo>
                    <a:pt x="409" y="63"/>
                  </a:lnTo>
                  <a:lnTo>
                    <a:pt x="409" y="57"/>
                  </a:lnTo>
                  <a:close/>
                  <a:moveTo>
                    <a:pt x="386" y="32"/>
                  </a:moveTo>
                  <a:lnTo>
                    <a:pt x="386" y="29"/>
                  </a:lnTo>
                  <a:lnTo>
                    <a:pt x="388" y="27"/>
                  </a:lnTo>
                  <a:lnTo>
                    <a:pt x="392" y="25"/>
                  </a:lnTo>
                  <a:lnTo>
                    <a:pt x="396" y="25"/>
                  </a:lnTo>
                  <a:lnTo>
                    <a:pt x="399" y="25"/>
                  </a:lnTo>
                  <a:lnTo>
                    <a:pt x="401" y="27"/>
                  </a:lnTo>
                  <a:lnTo>
                    <a:pt x="403" y="29"/>
                  </a:lnTo>
                  <a:lnTo>
                    <a:pt x="403" y="32"/>
                  </a:lnTo>
                  <a:lnTo>
                    <a:pt x="386" y="32"/>
                  </a:lnTo>
                  <a:close/>
                </a:path>
              </a:pathLst>
            </a:custGeom>
            <a:solidFill>
              <a:srgbClr val="163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IN" sz="180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499992" y="2130427"/>
            <a:ext cx="3958208" cy="1470025"/>
          </a:xfrm>
        </p:spPr>
        <p:txBody>
          <a:bodyPr/>
          <a:lstStyle>
            <a:lvl1pPr algn="r">
              <a:defRPr>
                <a:solidFill>
                  <a:srgbClr val="083160"/>
                </a:solidFill>
                <a:latin typeface="Fenice BT" panose="02070604070506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80273" y="4061910"/>
            <a:ext cx="6400800" cy="1372855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Rotis Sans Serif Std" pitchFamily="34" charset="0"/>
              </a:defRPr>
            </a:lvl1pPr>
            <a:lvl2pPr marL="408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68" name="Picture 4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60650"/>
            <a:ext cx="2127250" cy="139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5185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 userDrawn="1"/>
        </p:nvSpPr>
        <p:spPr bwMode="auto">
          <a:xfrm>
            <a:off x="-12700" y="-19051"/>
            <a:ext cx="9170988" cy="689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6" y="2116"/>
            <a:ext cx="9142413" cy="6853768"/>
          </a:xfrm>
          <a:prstGeom prst="rect">
            <a:avLst/>
          </a:prstGeom>
          <a:solidFill>
            <a:srgbClr val="FFF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8740776" y="201084"/>
            <a:ext cx="328613" cy="438151"/>
          </a:xfrm>
          <a:custGeom>
            <a:avLst/>
            <a:gdLst>
              <a:gd name="T0" fmla="*/ 67 w 207"/>
              <a:gd name="T1" fmla="*/ 15 h 207"/>
              <a:gd name="T2" fmla="*/ 77 w 207"/>
              <a:gd name="T3" fmla="*/ 2 h 207"/>
              <a:gd name="T4" fmla="*/ 131 w 207"/>
              <a:gd name="T5" fmla="*/ 2 h 207"/>
              <a:gd name="T6" fmla="*/ 140 w 207"/>
              <a:gd name="T7" fmla="*/ 15 h 207"/>
              <a:gd name="T8" fmla="*/ 131 w 207"/>
              <a:gd name="T9" fmla="*/ 28 h 207"/>
              <a:gd name="T10" fmla="*/ 107 w 207"/>
              <a:gd name="T11" fmla="*/ 50 h 207"/>
              <a:gd name="T12" fmla="*/ 115 w 207"/>
              <a:gd name="T13" fmla="*/ 55 h 207"/>
              <a:gd name="T14" fmla="*/ 131 w 207"/>
              <a:gd name="T15" fmla="*/ 44 h 207"/>
              <a:gd name="T16" fmla="*/ 132 w 207"/>
              <a:gd name="T17" fmla="*/ 44 h 207"/>
              <a:gd name="T18" fmla="*/ 109 w 207"/>
              <a:gd name="T19" fmla="*/ 61 h 207"/>
              <a:gd name="T20" fmla="*/ 109 w 207"/>
              <a:gd name="T21" fmla="*/ 69 h 207"/>
              <a:gd name="T22" fmla="*/ 115 w 207"/>
              <a:gd name="T23" fmla="*/ 71 h 207"/>
              <a:gd name="T24" fmla="*/ 134 w 207"/>
              <a:gd name="T25" fmla="*/ 57 h 207"/>
              <a:gd name="T26" fmla="*/ 134 w 207"/>
              <a:gd name="T27" fmla="*/ 59 h 207"/>
              <a:gd name="T28" fmla="*/ 113 w 207"/>
              <a:gd name="T29" fmla="*/ 76 h 207"/>
              <a:gd name="T30" fmla="*/ 117 w 207"/>
              <a:gd name="T31" fmla="*/ 84 h 207"/>
              <a:gd name="T32" fmla="*/ 138 w 207"/>
              <a:gd name="T33" fmla="*/ 71 h 207"/>
              <a:gd name="T34" fmla="*/ 138 w 207"/>
              <a:gd name="T35" fmla="*/ 71 h 207"/>
              <a:gd name="T36" fmla="*/ 138 w 207"/>
              <a:gd name="T37" fmla="*/ 73 h 207"/>
              <a:gd name="T38" fmla="*/ 106 w 207"/>
              <a:gd name="T39" fmla="*/ 100 h 207"/>
              <a:gd name="T40" fmla="*/ 113 w 207"/>
              <a:gd name="T41" fmla="*/ 105 h 207"/>
              <a:gd name="T42" fmla="*/ 161 w 207"/>
              <a:gd name="T43" fmla="*/ 69 h 207"/>
              <a:gd name="T44" fmla="*/ 163 w 207"/>
              <a:gd name="T45" fmla="*/ 71 h 207"/>
              <a:gd name="T46" fmla="*/ 161 w 207"/>
              <a:gd name="T47" fmla="*/ 86 h 207"/>
              <a:gd name="T48" fmla="*/ 163 w 207"/>
              <a:gd name="T49" fmla="*/ 90 h 207"/>
              <a:gd name="T50" fmla="*/ 173 w 207"/>
              <a:gd name="T51" fmla="*/ 88 h 207"/>
              <a:gd name="T52" fmla="*/ 198 w 207"/>
              <a:gd name="T53" fmla="*/ 69 h 207"/>
              <a:gd name="T54" fmla="*/ 207 w 207"/>
              <a:gd name="T55" fmla="*/ 82 h 207"/>
              <a:gd name="T56" fmla="*/ 203 w 207"/>
              <a:gd name="T57" fmla="*/ 134 h 207"/>
              <a:gd name="T58" fmla="*/ 140 w 207"/>
              <a:gd name="T59" fmla="*/ 140 h 207"/>
              <a:gd name="T60" fmla="*/ 134 w 207"/>
              <a:gd name="T61" fmla="*/ 203 h 207"/>
              <a:gd name="T62" fmla="*/ 83 w 207"/>
              <a:gd name="T63" fmla="*/ 207 h 207"/>
              <a:gd name="T64" fmla="*/ 69 w 207"/>
              <a:gd name="T65" fmla="*/ 197 h 207"/>
              <a:gd name="T66" fmla="*/ 69 w 207"/>
              <a:gd name="T67" fmla="*/ 184 h 207"/>
              <a:gd name="T68" fmla="*/ 104 w 207"/>
              <a:gd name="T69" fmla="*/ 159 h 207"/>
              <a:gd name="T70" fmla="*/ 104 w 207"/>
              <a:gd name="T71" fmla="*/ 151 h 207"/>
              <a:gd name="T72" fmla="*/ 98 w 207"/>
              <a:gd name="T73" fmla="*/ 151 h 207"/>
              <a:gd name="T74" fmla="*/ 83 w 207"/>
              <a:gd name="T75" fmla="*/ 161 h 207"/>
              <a:gd name="T76" fmla="*/ 81 w 207"/>
              <a:gd name="T77" fmla="*/ 161 h 207"/>
              <a:gd name="T78" fmla="*/ 106 w 207"/>
              <a:gd name="T79" fmla="*/ 142 h 207"/>
              <a:gd name="T80" fmla="*/ 100 w 207"/>
              <a:gd name="T81" fmla="*/ 134 h 207"/>
              <a:gd name="T82" fmla="*/ 81 w 207"/>
              <a:gd name="T83" fmla="*/ 148 h 207"/>
              <a:gd name="T84" fmla="*/ 79 w 207"/>
              <a:gd name="T85" fmla="*/ 148 h 207"/>
              <a:gd name="T86" fmla="*/ 79 w 207"/>
              <a:gd name="T87" fmla="*/ 146 h 207"/>
              <a:gd name="T88" fmla="*/ 102 w 207"/>
              <a:gd name="T89" fmla="*/ 126 h 207"/>
              <a:gd name="T90" fmla="*/ 94 w 207"/>
              <a:gd name="T91" fmla="*/ 121 h 207"/>
              <a:gd name="T92" fmla="*/ 75 w 207"/>
              <a:gd name="T93" fmla="*/ 136 h 207"/>
              <a:gd name="T94" fmla="*/ 75 w 207"/>
              <a:gd name="T95" fmla="*/ 134 h 207"/>
              <a:gd name="T96" fmla="*/ 106 w 207"/>
              <a:gd name="T97" fmla="*/ 109 h 207"/>
              <a:gd name="T98" fmla="*/ 106 w 207"/>
              <a:gd name="T99" fmla="*/ 101 h 207"/>
              <a:gd name="T100" fmla="*/ 98 w 207"/>
              <a:gd name="T101" fmla="*/ 101 h 207"/>
              <a:gd name="T102" fmla="*/ 52 w 207"/>
              <a:gd name="T103" fmla="*/ 138 h 207"/>
              <a:gd name="T104" fmla="*/ 50 w 207"/>
              <a:gd name="T105" fmla="*/ 134 h 207"/>
              <a:gd name="T106" fmla="*/ 52 w 207"/>
              <a:gd name="T107" fmla="*/ 119 h 207"/>
              <a:gd name="T108" fmla="*/ 46 w 207"/>
              <a:gd name="T109" fmla="*/ 113 h 207"/>
              <a:gd name="T110" fmla="*/ 38 w 207"/>
              <a:gd name="T111" fmla="*/ 138 h 207"/>
              <a:gd name="T112" fmla="*/ 15 w 207"/>
              <a:gd name="T113" fmla="*/ 140 h 207"/>
              <a:gd name="T114" fmla="*/ 2 w 207"/>
              <a:gd name="T115" fmla="*/ 130 h 207"/>
              <a:gd name="T116" fmla="*/ 2 w 207"/>
              <a:gd name="T117" fmla="*/ 76 h 207"/>
              <a:gd name="T118" fmla="*/ 15 w 207"/>
              <a:gd name="T119" fmla="*/ 6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7" h="207">
                <a:moveTo>
                  <a:pt x="15" y="67"/>
                </a:moveTo>
                <a:lnTo>
                  <a:pt x="67" y="67"/>
                </a:lnTo>
                <a:lnTo>
                  <a:pt x="67" y="15"/>
                </a:lnTo>
                <a:lnTo>
                  <a:pt x="69" y="9"/>
                </a:lnTo>
                <a:lnTo>
                  <a:pt x="73" y="4"/>
                </a:lnTo>
                <a:lnTo>
                  <a:pt x="77" y="2"/>
                </a:lnTo>
                <a:lnTo>
                  <a:pt x="83" y="0"/>
                </a:lnTo>
                <a:lnTo>
                  <a:pt x="125" y="0"/>
                </a:lnTo>
                <a:lnTo>
                  <a:pt x="131" y="2"/>
                </a:lnTo>
                <a:lnTo>
                  <a:pt x="134" y="4"/>
                </a:lnTo>
                <a:lnTo>
                  <a:pt x="138" y="9"/>
                </a:lnTo>
                <a:lnTo>
                  <a:pt x="140" y="15"/>
                </a:lnTo>
                <a:lnTo>
                  <a:pt x="140" y="23"/>
                </a:lnTo>
                <a:lnTo>
                  <a:pt x="134" y="27"/>
                </a:lnTo>
                <a:lnTo>
                  <a:pt x="131" y="28"/>
                </a:lnTo>
                <a:lnTo>
                  <a:pt x="109" y="46"/>
                </a:lnTo>
                <a:lnTo>
                  <a:pt x="107" y="48"/>
                </a:lnTo>
                <a:lnTo>
                  <a:pt x="107" y="50"/>
                </a:lnTo>
                <a:lnTo>
                  <a:pt x="109" y="53"/>
                </a:lnTo>
                <a:lnTo>
                  <a:pt x="113" y="55"/>
                </a:lnTo>
                <a:lnTo>
                  <a:pt x="115" y="55"/>
                </a:lnTo>
                <a:lnTo>
                  <a:pt x="115" y="55"/>
                </a:lnTo>
                <a:lnTo>
                  <a:pt x="131" y="44"/>
                </a:lnTo>
                <a:lnTo>
                  <a:pt x="131" y="44"/>
                </a:lnTo>
                <a:lnTo>
                  <a:pt x="131" y="44"/>
                </a:lnTo>
                <a:lnTo>
                  <a:pt x="131" y="44"/>
                </a:lnTo>
                <a:lnTo>
                  <a:pt x="132" y="44"/>
                </a:lnTo>
                <a:lnTo>
                  <a:pt x="132" y="44"/>
                </a:lnTo>
                <a:lnTo>
                  <a:pt x="131" y="46"/>
                </a:lnTo>
                <a:lnTo>
                  <a:pt x="109" y="61"/>
                </a:lnTo>
                <a:lnTo>
                  <a:pt x="107" y="63"/>
                </a:lnTo>
                <a:lnTo>
                  <a:pt x="107" y="65"/>
                </a:lnTo>
                <a:lnTo>
                  <a:pt x="109" y="69"/>
                </a:lnTo>
                <a:lnTo>
                  <a:pt x="113" y="71"/>
                </a:lnTo>
                <a:lnTo>
                  <a:pt x="115" y="71"/>
                </a:lnTo>
                <a:lnTo>
                  <a:pt x="115" y="71"/>
                </a:lnTo>
                <a:lnTo>
                  <a:pt x="132" y="57"/>
                </a:lnTo>
                <a:lnTo>
                  <a:pt x="132" y="57"/>
                </a:lnTo>
                <a:lnTo>
                  <a:pt x="134" y="57"/>
                </a:lnTo>
                <a:lnTo>
                  <a:pt x="134" y="57"/>
                </a:lnTo>
                <a:lnTo>
                  <a:pt x="134" y="57"/>
                </a:lnTo>
                <a:lnTo>
                  <a:pt x="134" y="59"/>
                </a:lnTo>
                <a:lnTo>
                  <a:pt x="134" y="59"/>
                </a:lnTo>
                <a:lnTo>
                  <a:pt x="113" y="75"/>
                </a:lnTo>
                <a:lnTo>
                  <a:pt x="113" y="76"/>
                </a:lnTo>
                <a:lnTo>
                  <a:pt x="111" y="78"/>
                </a:lnTo>
                <a:lnTo>
                  <a:pt x="113" y="82"/>
                </a:lnTo>
                <a:lnTo>
                  <a:pt x="117" y="84"/>
                </a:lnTo>
                <a:lnTo>
                  <a:pt x="119" y="84"/>
                </a:lnTo>
                <a:lnTo>
                  <a:pt x="121" y="82"/>
                </a:lnTo>
                <a:lnTo>
                  <a:pt x="138" y="71"/>
                </a:lnTo>
                <a:lnTo>
                  <a:pt x="138" y="71"/>
                </a:lnTo>
                <a:lnTo>
                  <a:pt x="138" y="71"/>
                </a:lnTo>
                <a:lnTo>
                  <a:pt x="138" y="71"/>
                </a:lnTo>
                <a:lnTo>
                  <a:pt x="138" y="71"/>
                </a:lnTo>
                <a:lnTo>
                  <a:pt x="138" y="71"/>
                </a:lnTo>
                <a:lnTo>
                  <a:pt x="138" y="73"/>
                </a:lnTo>
                <a:lnTo>
                  <a:pt x="107" y="96"/>
                </a:lnTo>
                <a:lnTo>
                  <a:pt x="106" y="98"/>
                </a:lnTo>
                <a:lnTo>
                  <a:pt x="106" y="100"/>
                </a:lnTo>
                <a:lnTo>
                  <a:pt x="107" y="103"/>
                </a:lnTo>
                <a:lnTo>
                  <a:pt x="111" y="105"/>
                </a:lnTo>
                <a:lnTo>
                  <a:pt x="113" y="105"/>
                </a:lnTo>
                <a:lnTo>
                  <a:pt x="113" y="103"/>
                </a:lnTo>
                <a:lnTo>
                  <a:pt x="161" y="69"/>
                </a:lnTo>
                <a:lnTo>
                  <a:pt x="161" y="69"/>
                </a:lnTo>
                <a:lnTo>
                  <a:pt x="161" y="69"/>
                </a:lnTo>
                <a:lnTo>
                  <a:pt x="163" y="69"/>
                </a:lnTo>
                <a:lnTo>
                  <a:pt x="163" y="71"/>
                </a:lnTo>
                <a:lnTo>
                  <a:pt x="163" y="71"/>
                </a:lnTo>
                <a:lnTo>
                  <a:pt x="163" y="71"/>
                </a:lnTo>
                <a:lnTo>
                  <a:pt x="161" y="86"/>
                </a:lnTo>
                <a:lnTo>
                  <a:pt x="161" y="86"/>
                </a:lnTo>
                <a:lnTo>
                  <a:pt x="161" y="86"/>
                </a:lnTo>
                <a:lnTo>
                  <a:pt x="163" y="90"/>
                </a:lnTo>
                <a:lnTo>
                  <a:pt x="167" y="92"/>
                </a:lnTo>
                <a:lnTo>
                  <a:pt x="171" y="92"/>
                </a:lnTo>
                <a:lnTo>
                  <a:pt x="173" y="88"/>
                </a:lnTo>
                <a:lnTo>
                  <a:pt x="175" y="67"/>
                </a:lnTo>
                <a:lnTo>
                  <a:pt x="192" y="67"/>
                </a:lnTo>
                <a:lnTo>
                  <a:pt x="198" y="69"/>
                </a:lnTo>
                <a:lnTo>
                  <a:pt x="203" y="73"/>
                </a:lnTo>
                <a:lnTo>
                  <a:pt x="205" y="76"/>
                </a:lnTo>
                <a:lnTo>
                  <a:pt x="207" y="82"/>
                </a:lnTo>
                <a:lnTo>
                  <a:pt x="207" y="124"/>
                </a:lnTo>
                <a:lnTo>
                  <a:pt x="205" y="130"/>
                </a:lnTo>
                <a:lnTo>
                  <a:pt x="203" y="134"/>
                </a:lnTo>
                <a:lnTo>
                  <a:pt x="198" y="138"/>
                </a:lnTo>
                <a:lnTo>
                  <a:pt x="192" y="140"/>
                </a:lnTo>
                <a:lnTo>
                  <a:pt x="140" y="140"/>
                </a:lnTo>
                <a:lnTo>
                  <a:pt x="140" y="192"/>
                </a:lnTo>
                <a:lnTo>
                  <a:pt x="138" y="197"/>
                </a:lnTo>
                <a:lnTo>
                  <a:pt x="134" y="203"/>
                </a:lnTo>
                <a:lnTo>
                  <a:pt x="131" y="205"/>
                </a:lnTo>
                <a:lnTo>
                  <a:pt x="125" y="207"/>
                </a:lnTo>
                <a:lnTo>
                  <a:pt x="83" y="207"/>
                </a:lnTo>
                <a:lnTo>
                  <a:pt x="77" y="205"/>
                </a:lnTo>
                <a:lnTo>
                  <a:pt x="73" y="203"/>
                </a:lnTo>
                <a:lnTo>
                  <a:pt x="69" y="197"/>
                </a:lnTo>
                <a:lnTo>
                  <a:pt x="67" y="192"/>
                </a:lnTo>
                <a:lnTo>
                  <a:pt x="67" y="184"/>
                </a:lnTo>
                <a:lnTo>
                  <a:pt x="69" y="184"/>
                </a:lnTo>
                <a:lnTo>
                  <a:pt x="77" y="180"/>
                </a:lnTo>
                <a:lnTo>
                  <a:pt x="83" y="176"/>
                </a:lnTo>
                <a:lnTo>
                  <a:pt x="104" y="159"/>
                </a:lnTo>
                <a:lnTo>
                  <a:pt x="106" y="157"/>
                </a:lnTo>
                <a:lnTo>
                  <a:pt x="106" y="155"/>
                </a:lnTo>
                <a:lnTo>
                  <a:pt x="104" y="151"/>
                </a:lnTo>
                <a:lnTo>
                  <a:pt x="100" y="149"/>
                </a:lnTo>
                <a:lnTo>
                  <a:pt x="98" y="149"/>
                </a:lnTo>
                <a:lnTo>
                  <a:pt x="98" y="151"/>
                </a:lnTo>
                <a:lnTo>
                  <a:pt x="83" y="161"/>
                </a:lnTo>
                <a:lnTo>
                  <a:pt x="83" y="161"/>
                </a:lnTo>
                <a:lnTo>
                  <a:pt x="83" y="161"/>
                </a:lnTo>
                <a:lnTo>
                  <a:pt x="83" y="161"/>
                </a:lnTo>
                <a:lnTo>
                  <a:pt x="81" y="161"/>
                </a:lnTo>
                <a:lnTo>
                  <a:pt x="81" y="161"/>
                </a:lnTo>
                <a:lnTo>
                  <a:pt x="83" y="161"/>
                </a:lnTo>
                <a:lnTo>
                  <a:pt x="104" y="144"/>
                </a:lnTo>
                <a:lnTo>
                  <a:pt x="106" y="142"/>
                </a:lnTo>
                <a:lnTo>
                  <a:pt x="106" y="140"/>
                </a:lnTo>
                <a:lnTo>
                  <a:pt x="104" y="136"/>
                </a:lnTo>
                <a:lnTo>
                  <a:pt x="100" y="134"/>
                </a:lnTo>
                <a:lnTo>
                  <a:pt x="98" y="134"/>
                </a:lnTo>
                <a:lnTo>
                  <a:pt x="98" y="134"/>
                </a:lnTo>
                <a:lnTo>
                  <a:pt x="81" y="148"/>
                </a:lnTo>
                <a:lnTo>
                  <a:pt x="79" y="148"/>
                </a:lnTo>
                <a:lnTo>
                  <a:pt x="79" y="148"/>
                </a:lnTo>
                <a:lnTo>
                  <a:pt x="79" y="148"/>
                </a:lnTo>
                <a:lnTo>
                  <a:pt x="79" y="148"/>
                </a:lnTo>
                <a:lnTo>
                  <a:pt x="79" y="148"/>
                </a:lnTo>
                <a:lnTo>
                  <a:pt x="79" y="146"/>
                </a:lnTo>
                <a:lnTo>
                  <a:pt x="100" y="130"/>
                </a:lnTo>
                <a:lnTo>
                  <a:pt x="100" y="128"/>
                </a:lnTo>
                <a:lnTo>
                  <a:pt x="102" y="126"/>
                </a:lnTo>
                <a:lnTo>
                  <a:pt x="100" y="123"/>
                </a:lnTo>
                <a:lnTo>
                  <a:pt x="96" y="121"/>
                </a:lnTo>
                <a:lnTo>
                  <a:pt x="94" y="121"/>
                </a:lnTo>
                <a:lnTo>
                  <a:pt x="92" y="123"/>
                </a:lnTo>
                <a:lnTo>
                  <a:pt x="75" y="134"/>
                </a:lnTo>
                <a:lnTo>
                  <a:pt x="75" y="136"/>
                </a:lnTo>
                <a:lnTo>
                  <a:pt x="75" y="136"/>
                </a:lnTo>
                <a:lnTo>
                  <a:pt x="75" y="134"/>
                </a:lnTo>
                <a:lnTo>
                  <a:pt x="75" y="134"/>
                </a:lnTo>
                <a:lnTo>
                  <a:pt x="75" y="134"/>
                </a:lnTo>
                <a:lnTo>
                  <a:pt x="75" y="134"/>
                </a:lnTo>
                <a:lnTo>
                  <a:pt x="106" y="109"/>
                </a:lnTo>
                <a:lnTo>
                  <a:pt x="107" y="107"/>
                </a:lnTo>
                <a:lnTo>
                  <a:pt x="107" y="105"/>
                </a:lnTo>
                <a:lnTo>
                  <a:pt x="106" y="101"/>
                </a:lnTo>
                <a:lnTo>
                  <a:pt x="102" y="101"/>
                </a:lnTo>
                <a:lnTo>
                  <a:pt x="100" y="101"/>
                </a:lnTo>
                <a:lnTo>
                  <a:pt x="98" y="101"/>
                </a:lnTo>
                <a:lnTo>
                  <a:pt x="52" y="136"/>
                </a:lnTo>
                <a:lnTo>
                  <a:pt x="52" y="138"/>
                </a:lnTo>
                <a:lnTo>
                  <a:pt x="52" y="138"/>
                </a:lnTo>
                <a:lnTo>
                  <a:pt x="50" y="136"/>
                </a:lnTo>
                <a:lnTo>
                  <a:pt x="50" y="134"/>
                </a:lnTo>
                <a:lnTo>
                  <a:pt x="50" y="134"/>
                </a:lnTo>
                <a:lnTo>
                  <a:pt x="50" y="134"/>
                </a:lnTo>
                <a:lnTo>
                  <a:pt x="52" y="119"/>
                </a:lnTo>
                <a:lnTo>
                  <a:pt x="52" y="119"/>
                </a:lnTo>
                <a:lnTo>
                  <a:pt x="52" y="119"/>
                </a:lnTo>
                <a:lnTo>
                  <a:pt x="50" y="115"/>
                </a:lnTo>
                <a:lnTo>
                  <a:pt x="46" y="113"/>
                </a:lnTo>
                <a:lnTo>
                  <a:pt x="42" y="115"/>
                </a:lnTo>
                <a:lnTo>
                  <a:pt x="40" y="117"/>
                </a:lnTo>
                <a:lnTo>
                  <a:pt x="38" y="138"/>
                </a:lnTo>
                <a:lnTo>
                  <a:pt x="38" y="138"/>
                </a:lnTo>
                <a:lnTo>
                  <a:pt x="38" y="140"/>
                </a:lnTo>
                <a:lnTo>
                  <a:pt x="15" y="140"/>
                </a:lnTo>
                <a:lnTo>
                  <a:pt x="10" y="138"/>
                </a:lnTo>
                <a:lnTo>
                  <a:pt x="4" y="134"/>
                </a:lnTo>
                <a:lnTo>
                  <a:pt x="2" y="130"/>
                </a:lnTo>
                <a:lnTo>
                  <a:pt x="0" y="124"/>
                </a:lnTo>
                <a:lnTo>
                  <a:pt x="0" y="82"/>
                </a:lnTo>
                <a:lnTo>
                  <a:pt x="2" y="76"/>
                </a:lnTo>
                <a:lnTo>
                  <a:pt x="4" y="73"/>
                </a:lnTo>
                <a:lnTo>
                  <a:pt x="10" y="69"/>
                </a:lnTo>
                <a:lnTo>
                  <a:pt x="15" y="67"/>
                </a:lnTo>
                <a:close/>
              </a:path>
            </a:pathLst>
          </a:custGeom>
          <a:solidFill>
            <a:srgbClr val="8AC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>
            <a:off x="8183564" y="565150"/>
            <a:ext cx="39688" cy="74084"/>
          </a:xfrm>
          <a:custGeom>
            <a:avLst/>
            <a:gdLst>
              <a:gd name="T0" fmla="*/ 19 w 25"/>
              <a:gd name="T1" fmla="*/ 16 h 35"/>
              <a:gd name="T2" fmla="*/ 5 w 25"/>
              <a:gd name="T3" fmla="*/ 16 h 35"/>
              <a:gd name="T4" fmla="*/ 5 w 25"/>
              <a:gd name="T5" fmla="*/ 0 h 35"/>
              <a:gd name="T6" fmla="*/ 0 w 25"/>
              <a:gd name="T7" fmla="*/ 0 h 35"/>
              <a:gd name="T8" fmla="*/ 0 w 25"/>
              <a:gd name="T9" fmla="*/ 35 h 35"/>
              <a:gd name="T10" fmla="*/ 5 w 25"/>
              <a:gd name="T11" fmla="*/ 35 h 35"/>
              <a:gd name="T12" fmla="*/ 5 w 25"/>
              <a:gd name="T13" fmla="*/ 22 h 35"/>
              <a:gd name="T14" fmla="*/ 19 w 25"/>
              <a:gd name="T15" fmla="*/ 22 h 35"/>
              <a:gd name="T16" fmla="*/ 19 w 25"/>
              <a:gd name="T17" fmla="*/ 35 h 35"/>
              <a:gd name="T18" fmla="*/ 25 w 25"/>
              <a:gd name="T19" fmla="*/ 35 h 35"/>
              <a:gd name="T20" fmla="*/ 25 w 25"/>
              <a:gd name="T21" fmla="*/ 0 h 35"/>
              <a:gd name="T22" fmla="*/ 19 w 25"/>
              <a:gd name="T23" fmla="*/ 0 h 35"/>
              <a:gd name="T24" fmla="*/ 19 w 25"/>
              <a:gd name="T25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5">
                <a:moveTo>
                  <a:pt x="19" y="16"/>
                </a:moveTo>
                <a:lnTo>
                  <a:pt x="5" y="16"/>
                </a:lnTo>
                <a:lnTo>
                  <a:pt x="5" y="0"/>
                </a:lnTo>
                <a:lnTo>
                  <a:pt x="0" y="0"/>
                </a:lnTo>
                <a:lnTo>
                  <a:pt x="0" y="35"/>
                </a:lnTo>
                <a:lnTo>
                  <a:pt x="5" y="35"/>
                </a:lnTo>
                <a:lnTo>
                  <a:pt x="5" y="22"/>
                </a:lnTo>
                <a:lnTo>
                  <a:pt x="19" y="22"/>
                </a:lnTo>
                <a:lnTo>
                  <a:pt x="19" y="35"/>
                </a:lnTo>
                <a:lnTo>
                  <a:pt x="25" y="35"/>
                </a:lnTo>
                <a:lnTo>
                  <a:pt x="25" y="0"/>
                </a:lnTo>
                <a:lnTo>
                  <a:pt x="19" y="0"/>
                </a:lnTo>
                <a:lnTo>
                  <a:pt x="19" y="16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auto">
          <a:xfrm>
            <a:off x="8243889" y="565150"/>
            <a:ext cx="33338" cy="74084"/>
          </a:xfrm>
          <a:custGeom>
            <a:avLst/>
            <a:gdLst>
              <a:gd name="T0" fmla="*/ 0 w 21"/>
              <a:gd name="T1" fmla="*/ 35 h 35"/>
              <a:gd name="T2" fmla="*/ 21 w 21"/>
              <a:gd name="T3" fmla="*/ 35 h 35"/>
              <a:gd name="T4" fmla="*/ 21 w 21"/>
              <a:gd name="T5" fmla="*/ 29 h 35"/>
              <a:gd name="T6" fmla="*/ 6 w 21"/>
              <a:gd name="T7" fmla="*/ 29 h 35"/>
              <a:gd name="T8" fmla="*/ 6 w 21"/>
              <a:gd name="T9" fmla="*/ 22 h 35"/>
              <a:gd name="T10" fmla="*/ 17 w 21"/>
              <a:gd name="T11" fmla="*/ 22 h 35"/>
              <a:gd name="T12" fmla="*/ 17 w 21"/>
              <a:gd name="T13" fmla="*/ 16 h 35"/>
              <a:gd name="T14" fmla="*/ 6 w 21"/>
              <a:gd name="T15" fmla="*/ 16 h 35"/>
              <a:gd name="T16" fmla="*/ 6 w 21"/>
              <a:gd name="T17" fmla="*/ 6 h 35"/>
              <a:gd name="T18" fmla="*/ 21 w 21"/>
              <a:gd name="T19" fmla="*/ 6 h 35"/>
              <a:gd name="T20" fmla="*/ 21 w 21"/>
              <a:gd name="T21" fmla="*/ 0 h 35"/>
              <a:gd name="T22" fmla="*/ 0 w 21"/>
              <a:gd name="T23" fmla="*/ 0 h 35"/>
              <a:gd name="T24" fmla="*/ 0 w 21"/>
              <a:gd name="T2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35">
                <a:moveTo>
                  <a:pt x="0" y="35"/>
                </a:moveTo>
                <a:lnTo>
                  <a:pt x="21" y="35"/>
                </a:lnTo>
                <a:lnTo>
                  <a:pt x="21" y="29"/>
                </a:lnTo>
                <a:lnTo>
                  <a:pt x="6" y="29"/>
                </a:lnTo>
                <a:lnTo>
                  <a:pt x="6" y="22"/>
                </a:lnTo>
                <a:lnTo>
                  <a:pt x="17" y="22"/>
                </a:lnTo>
                <a:lnTo>
                  <a:pt x="17" y="16"/>
                </a:lnTo>
                <a:lnTo>
                  <a:pt x="6" y="16"/>
                </a:lnTo>
                <a:lnTo>
                  <a:pt x="6" y="6"/>
                </a:lnTo>
                <a:lnTo>
                  <a:pt x="21" y="6"/>
                </a:lnTo>
                <a:lnTo>
                  <a:pt x="21" y="0"/>
                </a:lnTo>
                <a:lnTo>
                  <a:pt x="0" y="0"/>
                </a:lnTo>
                <a:lnTo>
                  <a:pt x="0" y="35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Freeform 10"/>
          <p:cNvSpPr>
            <a:spLocks noEditPoints="1"/>
          </p:cNvSpPr>
          <p:nvPr userDrawn="1"/>
        </p:nvSpPr>
        <p:spPr bwMode="auto">
          <a:xfrm>
            <a:off x="8293101" y="565150"/>
            <a:ext cx="42863" cy="74084"/>
          </a:xfrm>
          <a:custGeom>
            <a:avLst/>
            <a:gdLst>
              <a:gd name="T0" fmla="*/ 13 w 27"/>
              <a:gd name="T1" fmla="*/ 6 h 35"/>
              <a:gd name="T2" fmla="*/ 17 w 27"/>
              <a:gd name="T3" fmla="*/ 23 h 35"/>
              <a:gd name="T4" fmla="*/ 9 w 27"/>
              <a:gd name="T5" fmla="*/ 23 h 35"/>
              <a:gd name="T6" fmla="*/ 13 w 27"/>
              <a:gd name="T7" fmla="*/ 6 h 35"/>
              <a:gd name="T8" fmla="*/ 13 w 27"/>
              <a:gd name="T9" fmla="*/ 6 h 35"/>
              <a:gd name="T10" fmla="*/ 19 w 27"/>
              <a:gd name="T11" fmla="*/ 0 h 35"/>
              <a:gd name="T12" fmla="*/ 7 w 27"/>
              <a:gd name="T13" fmla="*/ 0 h 35"/>
              <a:gd name="T14" fmla="*/ 0 w 27"/>
              <a:gd name="T15" fmla="*/ 35 h 35"/>
              <a:gd name="T16" fmla="*/ 0 w 27"/>
              <a:gd name="T17" fmla="*/ 35 h 35"/>
              <a:gd name="T18" fmla="*/ 6 w 27"/>
              <a:gd name="T19" fmla="*/ 35 h 35"/>
              <a:gd name="T20" fmla="*/ 7 w 27"/>
              <a:gd name="T21" fmla="*/ 29 h 35"/>
              <a:gd name="T22" fmla="*/ 19 w 27"/>
              <a:gd name="T23" fmla="*/ 29 h 35"/>
              <a:gd name="T24" fmla="*/ 21 w 27"/>
              <a:gd name="T25" fmla="*/ 35 h 35"/>
              <a:gd name="T26" fmla="*/ 27 w 27"/>
              <a:gd name="T27" fmla="*/ 35 h 35"/>
              <a:gd name="T28" fmla="*/ 19 w 27"/>
              <a:gd name="T29" fmla="*/ 2 h 35"/>
              <a:gd name="T30" fmla="*/ 19 w 27"/>
              <a:gd name="T3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" h="35">
                <a:moveTo>
                  <a:pt x="13" y="6"/>
                </a:moveTo>
                <a:lnTo>
                  <a:pt x="17" y="23"/>
                </a:lnTo>
                <a:lnTo>
                  <a:pt x="9" y="23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9" y="0"/>
                </a:moveTo>
                <a:lnTo>
                  <a:pt x="7" y="0"/>
                </a:lnTo>
                <a:lnTo>
                  <a:pt x="0" y="35"/>
                </a:lnTo>
                <a:lnTo>
                  <a:pt x="0" y="35"/>
                </a:lnTo>
                <a:lnTo>
                  <a:pt x="6" y="35"/>
                </a:lnTo>
                <a:lnTo>
                  <a:pt x="7" y="29"/>
                </a:lnTo>
                <a:lnTo>
                  <a:pt x="19" y="29"/>
                </a:lnTo>
                <a:lnTo>
                  <a:pt x="21" y="35"/>
                </a:lnTo>
                <a:lnTo>
                  <a:pt x="27" y="35"/>
                </a:lnTo>
                <a:lnTo>
                  <a:pt x="19" y="2"/>
                </a:lnTo>
                <a:lnTo>
                  <a:pt x="19" y="0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8353425" y="565150"/>
            <a:ext cx="26988" cy="74084"/>
          </a:xfrm>
          <a:custGeom>
            <a:avLst/>
            <a:gdLst>
              <a:gd name="T0" fmla="*/ 6 w 17"/>
              <a:gd name="T1" fmla="*/ 0 h 35"/>
              <a:gd name="T2" fmla="*/ 0 w 17"/>
              <a:gd name="T3" fmla="*/ 0 h 35"/>
              <a:gd name="T4" fmla="*/ 0 w 17"/>
              <a:gd name="T5" fmla="*/ 35 h 35"/>
              <a:gd name="T6" fmla="*/ 17 w 17"/>
              <a:gd name="T7" fmla="*/ 35 h 35"/>
              <a:gd name="T8" fmla="*/ 17 w 17"/>
              <a:gd name="T9" fmla="*/ 29 h 35"/>
              <a:gd name="T10" fmla="*/ 6 w 17"/>
              <a:gd name="T11" fmla="*/ 29 h 35"/>
              <a:gd name="T12" fmla="*/ 6 w 17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35">
                <a:moveTo>
                  <a:pt x="6" y="0"/>
                </a:moveTo>
                <a:lnTo>
                  <a:pt x="0" y="0"/>
                </a:lnTo>
                <a:lnTo>
                  <a:pt x="0" y="35"/>
                </a:lnTo>
                <a:lnTo>
                  <a:pt x="17" y="35"/>
                </a:lnTo>
                <a:lnTo>
                  <a:pt x="17" y="29"/>
                </a:lnTo>
                <a:lnTo>
                  <a:pt x="6" y="29"/>
                </a:lnTo>
                <a:lnTo>
                  <a:pt x="6" y="0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8393114" y="565150"/>
            <a:ext cx="39688" cy="74084"/>
          </a:xfrm>
          <a:custGeom>
            <a:avLst/>
            <a:gdLst>
              <a:gd name="T0" fmla="*/ 0 w 25"/>
              <a:gd name="T1" fmla="*/ 8 h 35"/>
              <a:gd name="T2" fmla="*/ 10 w 25"/>
              <a:gd name="T3" fmla="*/ 8 h 35"/>
              <a:gd name="T4" fmla="*/ 10 w 25"/>
              <a:gd name="T5" fmla="*/ 35 h 35"/>
              <a:gd name="T6" fmla="*/ 15 w 25"/>
              <a:gd name="T7" fmla="*/ 35 h 35"/>
              <a:gd name="T8" fmla="*/ 15 w 25"/>
              <a:gd name="T9" fmla="*/ 8 h 35"/>
              <a:gd name="T10" fmla="*/ 25 w 25"/>
              <a:gd name="T11" fmla="*/ 8 h 35"/>
              <a:gd name="T12" fmla="*/ 25 w 25"/>
              <a:gd name="T13" fmla="*/ 0 h 35"/>
              <a:gd name="T14" fmla="*/ 0 w 25"/>
              <a:gd name="T15" fmla="*/ 0 h 35"/>
              <a:gd name="T16" fmla="*/ 0 w 25"/>
              <a:gd name="T17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35">
                <a:moveTo>
                  <a:pt x="0" y="8"/>
                </a:moveTo>
                <a:lnTo>
                  <a:pt x="10" y="8"/>
                </a:lnTo>
                <a:lnTo>
                  <a:pt x="10" y="35"/>
                </a:lnTo>
                <a:lnTo>
                  <a:pt x="15" y="35"/>
                </a:lnTo>
                <a:lnTo>
                  <a:pt x="15" y="8"/>
                </a:lnTo>
                <a:lnTo>
                  <a:pt x="25" y="8"/>
                </a:lnTo>
                <a:lnTo>
                  <a:pt x="25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8448675" y="565150"/>
            <a:ext cx="39688" cy="74084"/>
          </a:xfrm>
          <a:custGeom>
            <a:avLst/>
            <a:gdLst>
              <a:gd name="T0" fmla="*/ 19 w 25"/>
              <a:gd name="T1" fmla="*/ 16 h 35"/>
              <a:gd name="T2" fmla="*/ 5 w 25"/>
              <a:gd name="T3" fmla="*/ 16 h 35"/>
              <a:gd name="T4" fmla="*/ 5 w 25"/>
              <a:gd name="T5" fmla="*/ 0 h 35"/>
              <a:gd name="T6" fmla="*/ 0 w 25"/>
              <a:gd name="T7" fmla="*/ 0 h 35"/>
              <a:gd name="T8" fmla="*/ 0 w 25"/>
              <a:gd name="T9" fmla="*/ 35 h 35"/>
              <a:gd name="T10" fmla="*/ 5 w 25"/>
              <a:gd name="T11" fmla="*/ 35 h 35"/>
              <a:gd name="T12" fmla="*/ 5 w 25"/>
              <a:gd name="T13" fmla="*/ 22 h 35"/>
              <a:gd name="T14" fmla="*/ 19 w 25"/>
              <a:gd name="T15" fmla="*/ 22 h 35"/>
              <a:gd name="T16" fmla="*/ 19 w 25"/>
              <a:gd name="T17" fmla="*/ 35 h 35"/>
              <a:gd name="T18" fmla="*/ 25 w 25"/>
              <a:gd name="T19" fmla="*/ 35 h 35"/>
              <a:gd name="T20" fmla="*/ 25 w 25"/>
              <a:gd name="T21" fmla="*/ 0 h 35"/>
              <a:gd name="T22" fmla="*/ 19 w 25"/>
              <a:gd name="T23" fmla="*/ 0 h 35"/>
              <a:gd name="T24" fmla="*/ 19 w 25"/>
              <a:gd name="T25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35">
                <a:moveTo>
                  <a:pt x="19" y="16"/>
                </a:moveTo>
                <a:lnTo>
                  <a:pt x="5" y="16"/>
                </a:lnTo>
                <a:lnTo>
                  <a:pt x="5" y="0"/>
                </a:lnTo>
                <a:lnTo>
                  <a:pt x="0" y="0"/>
                </a:lnTo>
                <a:lnTo>
                  <a:pt x="0" y="35"/>
                </a:lnTo>
                <a:lnTo>
                  <a:pt x="5" y="35"/>
                </a:lnTo>
                <a:lnTo>
                  <a:pt x="5" y="22"/>
                </a:lnTo>
                <a:lnTo>
                  <a:pt x="19" y="22"/>
                </a:lnTo>
                <a:lnTo>
                  <a:pt x="19" y="35"/>
                </a:lnTo>
                <a:lnTo>
                  <a:pt x="25" y="35"/>
                </a:lnTo>
                <a:lnTo>
                  <a:pt x="25" y="0"/>
                </a:lnTo>
                <a:lnTo>
                  <a:pt x="19" y="0"/>
                </a:lnTo>
                <a:lnTo>
                  <a:pt x="19" y="16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Freeform 14"/>
          <p:cNvSpPr>
            <a:spLocks/>
          </p:cNvSpPr>
          <p:nvPr userDrawn="1"/>
        </p:nvSpPr>
        <p:spPr bwMode="auto">
          <a:xfrm>
            <a:off x="8505826" y="565151"/>
            <a:ext cx="36513" cy="78317"/>
          </a:xfrm>
          <a:custGeom>
            <a:avLst/>
            <a:gdLst>
              <a:gd name="T0" fmla="*/ 14 w 23"/>
              <a:gd name="T1" fmla="*/ 6 h 37"/>
              <a:gd name="T2" fmla="*/ 19 w 23"/>
              <a:gd name="T3" fmla="*/ 6 h 37"/>
              <a:gd name="T4" fmla="*/ 21 w 23"/>
              <a:gd name="T5" fmla="*/ 8 h 37"/>
              <a:gd name="T6" fmla="*/ 21 w 23"/>
              <a:gd name="T7" fmla="*/ 8 h 37"/>
              <a:gd name="T8" fmla="*/ 23 w 23"/>
              <a:gd name="T9" fmla="*/ 2 h 37"/>
              <a:gd name="T10" fmla="*/ 21 w 23"/>
              <a:gd name="T11" fmla="*/ 2 h 37"/>
              <a:gd name="T12" fmla="*/ 19 w 23"/>
              <a:gd name="T13" fmla="*/ 0 h 37"/>
              <a:gd name="T14" fmla="*/ 12 w 23"/>
              <a:gd name="T15" fmla="*/ 0 h 37"/>
              <a:gd name="T16" fmla="*/ 6 w 23"/>
              <a:gd name="T17" fmla="*/ 2 h 37"/>
              <a:gd name="T18" fmla="*/ 2 w 23"/>
              <a:gd name="T19" fmla="*/ 4 h 37"/>
              <a:gd name="T20" fmla="*/ 0 w 23"/>
              <a:gd name="T21" fmla="*/ 10 h 37"/>
              <a:gd name="T22" fmla="*/ 0 w 23"/>
              <a:gd name="T23" fmla="*/ 18 h 37"/>
              <a:gd name="T24" fmla="*/ 0 w 23"/>
              <a:gd name="T25" fmla="*/ 25 h 37"/>
              <a:gd name="T26" fmla="*/ 2 w 23"/>
              <a:gd name="T27" fmla="*/ 31 h 37"/>
              <a:gd name="T28" fmla="*/ 6 w 23"/>
              <a:gd name="T29" fmla="*/ 35 h 37"/>
              <a:gd name="T30" fmla="*/ 12 w 23"/>
              <a:gd name="T31" fmla="*/ 37 h 37"/>
              <a:gd name="T32" fmla="*/ 19 w 23"/>
              <a:gd name="T33" fmla="*/ 35 h 37"/>
              <a:gd name="T34" fmla="*/ 21 w 23"/>
              <a:gd name="T35" fmla="*/ 35 h 37"/>
              <a:gd name="T36" fmla="*/ 21 w 23"/>
              <a:gd name="T37" fmla="*/ 35 h 37"/>
              <a:gd name="T38" fmla="*/ 21 w 23"/>
              <a:gd name="T39" fmla="*/ 29 h 37"/>
              <a:gd name="T40" fmla="*/ 21 w 23"/>
              <a:gd name="T41" fmla="*/ 29 h 37"/>
              <a:gd name="T42" fmla="*/ 17 w 23"/>
              <a:gd name="T43" fmla="*/ 29 h 37"/>
              <a:gd name="T44" fmla="*/ 14 w 23"/>
              <a:gd name="T45" fmla="*/ 31 h 37"/>
              <a:gd name="T46" fmla="*/ 10 w 23"/>
              <a:gd name="T47" fmla="*/ 29 h 37"/>
              <a:gd name="T48" fmla="*/ 8 w 23"/>
              <a:gd name="T49" fmla="*/ 27 h 37"/>
              <a:gd name="T50" fmla="*/ 6 w 23"/>
              <a:gd name="T51" fmla="*/ 23 h 37"/>
              <a:gd name="T52" fmla="*/ 6 w 23"/>
              <a:gd name="T53" fmla="*/ 18 h 37"/>
              <a:gd name="T54" fmla="*/ 6 w 23"/>
              <a:gd name="T55" fmla="*/ 12 h 37"/>
              <a:gd name="T56" fmla="*/ 8 w 23"/>
              <a:gd name="T57" fmla="*/ 10 h 37"/>
              <a:gd name="T58" fmla="*/ 10 w 23"/>
              <a:gd name="T59" fmla="*/ 8 h 37"/>
              <a:gd name="T60" fmla="*/ 14 w 23"/>
              <a:gd name="T61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" h="37">
                <a:moveTo>
                  <a:pt x="14" y="6"/>
                </a:moveTo>
                <a:lnTo>
                  <a:pt x="19" y="6"/>
                </a:lnTo>
                <a:lnTo>
                  <a:pt x="21" y="8"/>
                </a:lnTo>
                <a:lnTo>
                  <a:pt x="21" y="8"/>
                </a:lnTo>
                <a:lnTo>
                  <a:pt x="23" y="2"/>
                </a:lnTo>
                <a:lnTo>
                  <a:pt x="21" y="2"/>
                </a:lnTo>
                <a:lnTo>
                  <a:pt x="19" y="0"/>
                </a:lnTo>
                <a:lnTo>
                  <a:pt x="12" y="0"/>
                </a:lnTo>
                <a:lnTo>
                  <a:pt x="6" y="2"/>
                </a:lnTo>
                <a:lnTo>
                  <a:pt x="2" y="4"/>
                </a:lnTo>
                <a:lnTo>
                  <a:pt x="0" y="10"/>
                </a:lnTo>
                <a:lnTo>
                  <a:pt x="0" y="18"/>
                </a:lnTo>
                <a:lnTo>
                  <a:pt x="0" y="25"/>
                </a:lnTo>
                <a:lnTo>
                  <a:pt x="2" y="31"/>
                </a:lnTo>
                <a:lnTo>
                  <a:pt x="6" y="35"/>
                </a:lnTo>
                <a:lnTo>
                  <a:pt x="12" y="37"/>
                </a:lnTo>
                <a:lnTo>
                  <a:pt x="19" y="35"/>
                </a:lnTo>
                <a:lnTo>
                  <a:pt x="21" y="35"/>
                </a:lnTo>
                <a:lnTo>
                  <a:pt x="21" y="35"/>
                </a:lnTo>
                <a:lnTo>
                  <a:pt x="21" y="29"/>
                </a:lnTo>
                <a:lnTo>
                  <a:pt x="21" y="29"/>
                </a:lnTo>
                <a:lnTo>
                  <a:pt x="17" y="29"/>
                </a:lnTo>
                <a:lnTo>
                  <a:pt x="14" y="31"/>
                </a:lnTo>
                <a:lnTo>
                  <a:pt x="10" y="29"/>
                </a:lnTo>
                <a:lnTo>
                  <a:pt x="8" y="27"/>
                </a:lnTo>
                <a:lnTo>
                  <a:pt x="6" y="23"/>
                </a:lnTo>
                <a:lnTo>
                  <a:pt x="6" y="18"/>
                </a:lnTo>
                <a:lnTo>
                  <a:pt x="6" y="12"/>
                </a:lnTo>
                <a:lnTo>
                  <a:pt x="8" y="10"/>
                </a:lnTo>
                <a:lnTo>
                  <a:pt x="10" y="8"/>
                </a:lnTo>
                <a:lnTo>
                  <a:pt x="14" y="6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Freeform 15"/>
          <p:cNvSpPr>
            <a:spLocks noEditPoints="1"/>
          </p:cNvSpPr>
          <p:nvPr userDrawn="1"/>
        </p:nvSpPr>
        <p:spPr bwMode="auto">
          <a:xfrm>
            <a:off x="8555039" y="565150"/>
            <a:ext cx="42863" cy="74084"/>
          </a:xfrm>
          <a:custGeom>
            <a:avLst/>
            <a:gdLst>
              <a:gd name="T0" fmla="*/ 13 w 27"/>
              <a:gd name="T1" fmla="*/ 6 h 35"/>
              <a:gd name="T2" fmla="*/ 17 w 27"/>
              <a:gd name="T3" fmla="*/ 23 h 35"/>
              <a:gd name="T4" fmla="*/ 9 w 27"/>
              <a:gd name="T5" fmla="*/ 23 h 35"/>
              <a:gd name="T6" fmla="*/ 13 w 27"/>
              <a:gd name="T7" fmla="*/ 6 h 35"/>
              <a:gd name="T8" fmla="*/ 13 w 27"/>
              <a:gd name="T9" fmla="*/ 6 h 35"/>
              <a:gd name="T10" fmla="*/ 19 w 27"/>
              <a:gd name="T11" fmla="*/ 0 h 35"/>
              <a:gd name="T12" fmla="*/ 8 w 27"/>
              <a:gd name="T13" fmla="*/ 0 h 35"/>
              <a:gd name="T14" fmla="*/ 0 w 27"/>
              <a:gd name="T15" fmla="*/ 35 h 35"/>
              <a:gd name="T16" fmla="*/ 0 w 27"/>
              <a:gd name="T17" fmla="*/ 35 h 35"/>
              <a:gd name="T18" fmla="*/ 6 w 27"/>
              <a:gd name="T19" fmla="*/ 35 h 35"/>
              <a:gd name="T20" fmla="*/ 8 w 27"/>
              <a:gd name="T21" fmla="*/ 29 h 35"/>
              <a:gd name="T22" fmla="*/ 19 w 27"/>
              <a:gd name="T23" fmla="*/ 29 h 35"/>
              <a:gd name="T24" fmla="*/ 21 w 27"/>
              <a:gd name="T25" fmla="*/ 35 h 35"/>
              <a:gd name="T26" fmla="*/ 27 w 27"/>
              <a:gd name="T27" fmla="*/ 35 h 35"/>
              <a:gd name="T28" fmla="*/ 19 w 27"/>
              <a:gd name="T29" fmla="*/ 2 h 35"/>
              <a:gd name="T30" fmla="*/ 19 w 27"/>
              <a:gd name="T3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" h="35">
                <a:moveTo>
                  <a:pt x="13" y="6"/>
                </a:moveTo>
                <a:lnTo>
                  <a:pt x="17" y="23"/>
                </a:lnTo>
                <a:lnTo>
                  <a:pt x="9" y="23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9" y="0"/>
                </a:moveTo>
                <a:lnTo>
                  <a:pt x="8" y="0"/>
                </a:lnTo>
                <a:lnTo>
                  <a:pt x="0" y="35"/>
                </a:lnTo>
                <a:lnTo>
                  <a:pt x="0" y="35"/>
                </a:lnTo>
                <a:lnTo>
                  <a:pt x="6" y="35"/>
                </a:lnTo>
                <a:lnTo>
                  <a:pt x="8" y="29"/>
                </a:lnTo>
                <a:lnTo>
                  <a:pt x="19" y="29"/>
                </a:lnTo>
                <a:lnTo>
                  <a:pt x="21" y="35"/>
                </a:lnTo>
                <a:lnTo>
                  <a:pt x="27" y="35"/>
                </a:lnTo>
                <a:lnTo>
                  <a:pt x="19" y="2"/>
                </a:lnTo>
                <a:lnTo>
                  <a:pt x="19" y="0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Freeform 16"/>
          <p:cNvSpPr>
            <a:spLocks noEditPoints="1"/>
          </p:cNvSpPr>
          <p:nvPr userDrawn="1"/>
        </p:nvSpPr>
        <p:spPr bwMode="auto">
          <a:xfrm>
            <a:off x="8615363" y="565150"/>
            <a:ext cx="36513" cy="74084"/>
          </a:xfrm>
          <a:custGeom>
            <a:avLst/>
            <a:gdLst>
              <a:gd name="T0" fmla="*/ 6 w 23"/>
              <a:gd name="T1" fmla="*/ 6 h 35"/>
              <a:gd name="T2" fmla="*/ 12 w 23"/>
              <a:gd name="T3" fmla="*/ 6 h 35"/>
              <a:gd name="T4" fmla="*/ 16 w 23"/>
              <a:gd name="T5" fmla="*/ 8 h 35"/>
              <a:gd name="T6" fmla="*/ 18 w 23"/>
              <a:gd name="T7" fmla="*/ 12 h 35"/>
              <a:gd name="T8" fmla="*/ 16 w 23"/>
              <a:gd name="T9" fmla="*/ 16 h 35"/>
              <a:gd name="T10" fmla="*/ 12 w 23"/>
              <a:gd name="T11" fmla="*/ 18 h 35"/>
              <a:gd name="T12" fmla="*/ 6 w 23"/>
              <a:gd name="T13" fmla="*/ 18 h 35"/>
              <a:gd name="T14" fmla="*/ 6 w 23"/>
              <a:gd name="T15" fmla="*/ 6 h 35"/>
              <a:gd name="T16" fmla="*/ 23 w 23"/>
              <a:gd name="T17" fmla="*/ 12 h 35"/>
              <a:gd name="T18" fmla="*/ 23 w 23"/>
              <a:gd name="T19" fmla="*/ 8 h 35"/>
              <a:gd name="T20" fmla="*/ 21 w 23"/>
              <a:gd name="T21" fmla="*/ 4 h 35"/>
              <a:gd name="T22" fmla="*/ 18 w 23"/>
              <a:gd name="T23" fmla="*/ 2 h 35"/>
              <a:gd name="T24" fmla="*/ 12 w 23"/>
              <a:gd name="T25" fmla="*/ 0 h 35"/>
              <a:gd name="T26" fmla="*/ 0 w 23"/>
              <a:gd name="T27" fmla="*/ 0 h 35"/>
              <a:gd name="T28" fmla="*/ 0 w 23"/>
              <a:gd name="T29" fmla="*/ 35 h 35"/>
              <a:gd name="T30" fmla="*/ 6 w 23"/>
              <a:gd name="T31" fmla="*/ 35 h 35"/>
              <a:gd name="T32" fmla="*/ 6 w 23"/>
              <a:gd name="T33" fmla="*/ 23 h 35"/>
              <a:gd name="T34" fmla="*/ 12 w 23"/>
              <a:gd name="T35" fmla="*/ 23 h 35"/>
              <a:gd name="T36" fmla="*/ 12 w 23"/>
              <a:gd name="T37" fmla="*/ 23 h 35"/>
              <a:gd name="T38" fmla="*/ 18 w 23"/>
              <a:gd name="T39" fmla="*/ 35 h 35"/>
              <a:gd name="T40" fmla="*/ 18 w 23"/>
              <a:gd name="T41" fmla="*/ 35 h 35"/>
              <a:gd name="T42" fmla="*/ 23 w 23"/>
              <a:gd name="T43" fmla="*/ 35 h 35"/>
              <a:gd name="T44" fmla="*/ 19 w 23"/>
              <a:gd name="T45" fmla="*/ 22 h 35"/>
              <a:gd name="T46" fmla="*/ 23 w 23"/>
              <a:gd name="T47" fmla="*/ 18 h 35"/>
              <a:gd name="T48" fmla="*/ 23 w 23"/>
              <a:gd name="T49" fmla="*/ 1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" h="35">
                <a:moveTo>
                  <a:pt x="6" y="6"/>
                </a:moveTo>
                <a:lnTo>
                  <a:pt x="12" y="6"/>
                </a:lnTo>
                <a:lnTo>
                  <a:pt x="16" y="8"/>
                </a:lnTo>
                <a:lnTo>
                  <a:pt x="18" y="12"/>
                </a:lnTo>
                <a:lnTo>
                  <a:pt x="16" y="16"/>
                </a:lnTo>
                <a:lnTo>
                  <a:pt x="12" y="18"/>
                </a:lnTo>
                <a:lnTo>
                  <a:pt x="6" y="18"/>
                </a:lnTo>
                <a:lnTo>
                  <a:pt x="6" y="6"/>
                </a:lnTo>
                <a:close/>
                <a:moveTo>
                  <a:pt x="23" y="12"/>
                </a:moveTo>
                <a:lnTo>
                  <a:pt x="23" y="8"/>
                </a:lnTo>
                <a:lnTo>
                  <a:pt x="21" y="4"/>
                </a:lnTo>
                <a:lnTo>
                  <a:pt x="18" y="2"/>
                </a:lnTo>
                <a:lnTo>
                  <a:pt x="12" y="0"/>
                </a:lnTo>
                <a:lnTo>
                  <a:pt x="0" y="0"/>
                </a:lnTo>
                <a:lnTo>
                  <a:pt x="0" y="35"/>
                </a:lnTo>
                <a:lnTo>
                  <a:pt x="6" y="35"/>
                </a:lnTo>
                <a:lnTo>
                  <a:pt x="6" y="23"/>
                </a:lnTo>
                <a:lnTo>
                  <a:pt x="12" y="23"/>
                </a:lnTo>
                <a:lnTo>
                  <a:pt x="12" y="23"/>
                </a:lnTo>
                <a:lnTo>
                  <a:pt x="18" y="35"/>
                </a:lnTo>
                <a:lnTo>
                  <a:pt x="18" y="35"/>
                </a:lnTo>
                <a:lnTo>
                  <a:pt x="23" y="35"/>
                </a:lnTo>
                <a:lnTo>
                  <a:pt x="19" y="22"/>
                </a:lnTo>
                <a:lnTo>
                  <a:pt x="23" y="18"/>
                </a:lnTo>
                <a:lnTo>
                  <a:pt x="23" y="12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8670926" y="565150"/>
            <a:ext cx="36513" cy="74084"/>
          </a:xfrm>
          <a:custGeom>
            <a:avLst/>
            <a:gdLst>
              <a:gd name="T0" fmla="*/ 23 w 23"/>
              <a:gd name="T1" fmla="*/ 6 h 35"/>
              <a:gd name="T2" fmla="*/ 23 w 23"/>
              <a:gd name="T3" fmla="*/ 0 h 35"/>
              <a:gd name="T4" fmla="*/ 0 w 23"/>
              <a:gd name="T5" fmla="*/ 0 h 35"/>
              <a:gd name="T6" fmla="*/ 0 w 23"/>
              <a:gd name="T7" fmla="*/ 35 h 35"/>
              <a:gd name="T8" fmla="*/ 23 w 23"/>
              <a:gd name="T9" fmla="*/ 35 h 35"/>
              <a:gd name="T10" fmla="*/ 23 w 23"/>
              <a:gd name="T11" fmla="*/ 29 h 35"/>
              <a:gd name="T12" fmla="*/ 7 w 23"/>
              <a:gd name="T13" fmla="*/ 29 h 35"/>
              <a:gd name="T14" fmla="*/ 7 w 23"/>
              <a:gd name="T15" fmla="*/ 22 h 35"/>
              <a:gd name="T16" fmla="*/ 19 w 23"/>
              <a:gd name="T17" fmla="*/ 22 h 35"/>
              <a:gd name="T18" fmla="*/ 19 w 23"/>
              <a:gd name="T19" fmla="*/ 16 h 35"/>
              <a:gd name="T20" fmla="*/ 7 w 23"/>
              <a:gd name="T21" fmla="*/ 16 h 35"/>
              <a:gd name="T22" fmla="*/ 7 w 23"/>
              <a:gd name="T23" fmla="*/ 6 h 35"/>
              <a:gd name="T24" fmla="*/ 23 w 23"/>
              <a:gd name="T25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5">
                <a:moveTo>
                  <a:pt x="23" y="6"/>
                </a:move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  <a:lnTo>
                  <a:pt x="23" y="35"/>
                </a:lnTo>
                <a:lnTo>
                  <a:pt x="23" y="29"/>
                </a:lnTo>
                <a:lnTo>
                  <a:pt x="7" y="29"/>
                </a:lnTo>
                <a:lnTo>
                  <a:pt x="7" y="22"/>
                </a:lnTo>
                <a:lnTo>
                  <a:pt x="19" y="22"/>
                </a:lnTo>
                <a:lnTo>
                  <a:pt x="19" y="16"/>
                </a:lnTo>
                <a:lnTo>
                  <a:pt x="7" y="16"/>
                </a:lnTo>
                <a:lnTo>
                  <a:pt x="7" y="6"/>
                </a:lnTo>
                <a:lnTo>
                  <a:pt x="23" y="6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Freeform 18"/>
          <p:cNvSpPr>
            <a:spLocks/>
          </p:cNvSpPr>
          <p:nvPr userDrawn="1"/>
        </p:nvSpPr>
        <p:spPr bwMode="auto">
          <a:xfrm>
            <a:off x="7969250" y="196851"/>
            <a:ext cx="161925" cy="385233"/>
          </a:xfrm>
          <a:custGeom>
            <a:avLst/>
            <a:gdLst>
              <a:gd name="T0" fmla="*/ 33 w 102"/>
              <a:gd name="T1" fmla="*/ 0 h 182"/>
              <a:gd name="T2" fmla="*/ 60 w 102"/>
              <a:gd name="T3" fmla="*/ 23 h 182"/>
              <a:gd name="T4" fmla="*/ 66 w 102"/>
              <a:gd name="T5" fmla="*/ 29 h 182"/>
              <a:gd name="T6" fmla="*/ 69 w 102"/>
              <a:gd name="T7" fmla="*/ 36 h 182"/>
              <a:gd name="T8" fmla="*/ 71 w 102"/>
              <a:gd name="T9" fmla="*/ 46 h 182"/>
              <a:gd name="T10" fmla="*/ 71 w 102"/>
              <a:gd name="T11" fmla="*/ 54 h 182"/>
              <a:gd name="T12" fmla="*/ 69 w 102"/>
              <a:gd name="T13" fmla="*/ 65 h 182"/>
              <a:gd name="T14" fmla="*/ 67 w 102"/>
              <a:gd name="T15" fmla="*/ 73 h 182"/>
              <a:gd name="T16" fmla="*/ 62 w 102"/>
              <a:gd name="T17" fmla="*/ 80 h 182"/>
              <a:gd name="T18" fmla="*/ 56 w 102"/>
              <a:gd name="T19" fmla="*/ 88 h 182"/>
              <a:gd name="T20" fmla="*/ 42 w 102"/>
              <a:gd name="T21" fmla="*/ 103 h 182"/>
              <a:gd name="T22" fmla="*/ 33 w 102"/>
              <a:gd name="T23" fmla="*/ 119 h 182"/>
              <a:gd name="T24" fmla="*/ 29 w 102"/>
              <a:gd name="T25" fmla="*/ 130 h 182"/>
              <a:gd name="T26" fmla="*/ 29 w 102"/>
              <a:gd name="T27" fmla="*/ 142 h 182"/>
              <a:gd name="T28" fmla="*/ 29 w 102"/>
              <a:gd name="T29" fmla="*/ 150 h 182"/>
              <a:gd name="T30" fmla="*/ 33 w 102"/>
              <a:gd name="T31" fmla="*/ 157 h 182"/>
              <a:gd name="T32" fmla="*/ 42 w 102"/>
              <a:gd name="T33" fmla="*/ 157 h 182"/>
              <a:gd name="T34" fmla="*/ 52 w 102"/>
              <a:gd name="T35" fmla="*/ 157 h 182"/>
              <a:gd name="T36" fmla="*/ 58 w 102"/>
              <a:gd name="T37" fmla="*/ 153 h 182"/>
              <a:gd name="T38" fmla="*/ 66 w 102"/>
              <a:gd name="T39" fmla="*/ 150 h 182"/>
              <a:gd name="T40" fmla="*/ 69 w 102"/>
              <a:gd name="T41" fmla="*/ 144 h 182"/>
              <a:gd name="T42" fmla="*/ 73 w 102"/>
              <a:gd name="T43" fmla="*/ 136 h 182"/>
              <a:gd name="T44" fmla="*/ 73 w 102"/>
              <a:gd name="T45" fmla="*/ 126 h 182"/>
              <a:gd name="T46" fmla="*/ 71 w 102"/>
              <a:gd name="T47" fmla="*/ 117 h 182"/>
              <a:gd name="T48" fmla="*/ 69 w 102"/>
              <a:gd name="T49" fmla="*/ 107 h 182"/>
              <a:gd name="T50" fmla="*/ 64 w 102"/>
              <a:gd name="T51" fmla="*/ 102 h 182"/>
              <a:gd name="T52" fmla="*/ 66 w 102"/>
              <a:gd name="T53" fmla="*/ 102 h 182"/>
              <a:gd name="T54" fmla="*/ 92 w 102"/>
              <a:gd name="T55" fmla="*/ 125 h 182"/>
              <a:gd name="T56" fmla="*/ 98 w 102"/>
              <a:gd name="T57" fmla="*/ 132 h 182"/>
              <a:gd name="T58" fmla="*/ 102 w 102"/>
              <a:gd name="T59" fmla="*/ 142 h 182"/>
              <a:gd name="T60" fmla="*/ 102 w 102"/>
              <a:gd name="T61" fmla="*/ 151 h 182"/>
              <a:gd name="T62" fmla="*/ 100 w 102"/>
              <a:gd name="T63" fmla="*/ 159 h 182"/>
              <a:gd name="T64" fmla="*/ 96 w 102"/>
              <a:gd name="T65" fmla="*/ 165 h 182"/>
              <a:gd name="T66" fmla="*/ 90 w 102"/>
              <a:gd name="T67" fmla="*/ 171 h 182"/>
              <a:gd name="T68" fmla="*/ 85 w 102"/>
              <a:gd name="T69" fmla="*/ 176 h 182"/>
              <a:gd name="T70" fmla="*/ 79 w 102"/>
              <a:gd name="T71" fmla="*/ 180 h 182"/>
              <a:gd name="T72" fmla="*/ 71 w 102"/>
              <a:gd name="T73" fmla="*/ 182 h 182"/>
              <a:gd name="T74" fmla="*/ 64 w 102"/>
              <a:gd name="T75" fmla="*/ 182 h 182"/>
              <a:gd name="T76" fmla="*/ 58 w 102"/>
              <a:gd name="T77" fmla="*/ 182 h 182"/>
              <a:gd name="T78" fmla="*/ 52 w 102"/>
              <a:gd name="T79" fmla="*/ 180 h 182"/>
              <a:gd name="T80" fmla="*/ 46 w 102"/>
              <a:gd name="T81" fmla="*/ 178 h 182"/>
              <a:gd name="T82" fmla="*/ 42 w 102"/>
              <a:gd name="T83" fmla="*/ 174 h 182"/>
              <a:gd name="T84" fmla="*/ 12 w 102"/>
              <a:gd name="T85" fmla="*/ 148 h 182"/>
              <a:gd name="T86" fmla="*/ 6 w 102"/>
              <a:gd name="T87" fmla="*/ 142 h 182"/>
              <a:gd name="T88" fmla="*/ 2 w 102"/>
              <a:gd name="T89" fmla="*/ 134 h 182"/>
              <a:gd name="T90" fmla="*/ 0 w 102"/>
              <a:gd name="T91" fmla="*/ 126 h 182"/>
              <a:gd name="T92" fmla="*/ 0 w 102"/>
              <a:gd name="T93" fmla="*/ 119 h 182"/>
              <a:gd name="T94" fmla="*/ 2 w 102"/>
              <a:gd name="T95" fmla="*/ 109 h 182"/>
              <a:gd name="T96" fmla="*/ 4 w 102"/>
              <a:gd name="T97" fmla="*/ 102 h 182"/>
              <a:gd name="T98" fmla="*/ 8 w 102"/>
              <a:gd name="T99" fmla="*/ 92 h 182"/>
              <a:gd name="T100" fmla="*/ 12 w 102"/>
              <a:gd name="T101" fmla="*/ 84 h 182"/>
              <a:gd name="T102" fmla="*/ 23 w 102"/>
              <a:gd name="T103" fmla="*/ 71 h 182"/>
              <a:gd name="T104" fmla="*/ 31 w 102"/>
              <a:gd name="T105" fmla="*/ 54 h 182"/>
              <a:gd name="T106" fmla="*/ 37 w 102"/>
              <a:gd name="T107" fmla="*/ 40 h 182"/>
              <a:gd name="T108" fmla="*/ 37 w 102"/>
              <a:gd name="T109" fmla="*/ 25 h 182"/>
              <a:gd name="T110" fmla="*/ 37 w 102"/>
              <a:gd name="T111" fmla="*/ 19 h 182"/>
              <a:gd name="T112" fmla="*/ 37 w 102"/>
              <a:gd name="T113" fmla="*/ 11 h 182"/>
              <a:gd name="T114" fmla="*/ 35 w 102"/>
              <a:gd name="T115" fmla="*/ 6 h 182"/>
              <a:gd name="T116" fmla="*/ 31 w 102"/>
              <a:gd name="T117" fmla="*/ 0 h 182"/>
              <a:gd name="T118" fmla="*/ 33 w 102"/>
              <a:gd name="T11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2" h="182">
                <a:moveTo>
                  <a:pt x="33" y="0"/>
                </a:moveTo>
                <a:lnTo>
                  <a:pt x="60" y="23"/>
                </a:lnTo>
                <a:lnTo>
                  <a:pt x="66" y="29"/>
                </a:lnTo>
                <a:lnTo>
                  <a:pt x="69" y="36"/>
                </a:lnTo>
                <a:lnTo>
                  <a:pt x="71" y="46"/>
                </a:lnTo>
                <a:lnTo>
                  <a:pt x="71" y="54"/>
                </a:lnTo>
                <a:lnTo>
                  <a:pt x="69" y="65"/>
                </a:lnTo>
                <a:lnTo>
                  <a:pt x="67" y="73"/>
                </a:lnTo>
                <a:lnTo>
                  <a:pt x="62" y="80"/>
                </a:lnTo>
                <a:lnTo>
                  <a:pt x="56" y="88"/>
                </a:lnTo>
                <a:lnTo>
                  <a:pt x="42" y="103"/>
                </a:lnTo>
                <a:lnTo>
                  <a:pt x="33" y="119"/>
                </a:lnTo>
                <a:lnTo>
                  <a:pt x="29" y="130"/>
                </a:lnTo>
                <a:lnTo>
                  <a:pt x="29" y="142"/>
                </a:lnTo>
                <a:lnTo>
                  <a:pt x="29" y="150"/>
                </a:lnTo>
                <a:lnTo>
                  <a:pt x="33" y="157"/>
                </a:lnTo>
                <a:lnTo>
                  <a:pt x="42" y="157"/>
                </a:lnTo>
                <a:lnTo>
                  <a:pt x="52" y="157"/>
                </a:lnTo>
                <a:lnTo>
                  <a:pt x="58" y="153"/>
                </a:lnTo>
                <a:lnTo>
                  <a:pt x="66" y="150"/>
                </a:lnTo>
                <a:lnTo>
                  <a:pt x="69" y="144"/>
                </a:lnTo>
                <a:lnTo>
                  <a:pt x="73" y="136"/>
                </a:lnTo>
                <a:lnTo>
                  <a:pt x="73" y="126"/>
                </a:lnTo>
                <a:lnTo>
                  <a:pt x="71" y="117"/>
                </a:lnTo>
                <a:lnTo>
                  <a:pt x="69" y="107"/>
                </a:lnTo>
                <a:lnTo>
                  <a:pt x="64" y="102"/>
                </a:lnTo>
                <a:lnTo>
                  <a:pt x="66" y="102"/>
                </a:lnTo>
                <a:lnTo>
                  <a:pt x="92" y="125"/>
                </a:lnTo>
                <a:lnTo>
                  <a:pt x="98" y="132"/>
                </a:lnTo>
                <a:lnTo>
                  <a:pt x="102" y="142"/>
                </a:lnTo>
                <a:lnTo>
                  <a:pt x="102" y="151"/>
                </a:lnTo>
                <a:lnTo>
                  <a:pt x="100" y="159"/>
                </a:lnTo>
                <a:lnTo>
                  <a:pt x="96" y="165"/>
                </a:lnTo>
                <a:lnTo>
                  <a:pt x="90" y="171"/>
                </a:lnTo>
                <a:lnTo>
                  <a:pt x="85" y="176"/>
                </a:lnTo>
                <a:lnTo>
                  <a:pt x="79" y="180"/>
                </a:lnTo>
                <a:lnTo>
                  <a:pt x="71" y="182"/>
                </a:lnTo>
                <a:lnTo>
                  <a:pt x="64" y="182"/>
                </a:lnTo>
                <a:lnTo>
                  <a:pt x="58" y="182"/>
                </a:lnTo>
                <a:lnTo>
                  <a:pt x="52" y="180"/>
                </a:lnTo>
                <a:lnTo>
                  <a:pt x="46" y="178"/>
                </a:lnTo>
                <a:lnTo>
                  <a:pt x="42" y="174"/>
                </a:lnTo>
                <a:lnTo>
                  <a:pt x="12" y="148"/>
                </a:lnTo>
                <a:lnTo>
                  <a:pt x="6" y="142"/>
                </a:lnTo>
                <a:lnTo>
                  <a:pt x="2" y="134"/>
                </a:lnTo>
                <a:lnTo>
                  <a:pt x="0" y="126"/>
                </a:lnTo>
                <a:lnTo>
                  <a:pt x="0" y="119"/>
                </a:lnTo>
                <a:lnTo>
                  <a:pt x="2" y="109"/>
                </a:lnTo>
                <a:lnTo>
                  <a:pt x="4" y="102"/>
                </a:lnTo>
                <a:lnTo>
                  <a:pt x="8" y="92"/>
                </a:lnTo>
                <a:lnTo>
                  <a:pt x="12" y="84"/>
                </a:lnTo>
                <a:lnTo>
                  <a:pt x="23" y="71"/>
                </a:lnTo>
                <a:lnTo>
                  <a:pt x="31" y="54"/>
                </a:lnTo>
                <a:lnTo>
                  <a:pt x="37" y="40"/>
                </a:lnTo>
                <a:lnTo>
                  <a:pt x="37" y="25"/>
                </a:lnTo>
                <a:lnTo>
                  <a:pt x="37" y="19"/>
                </a:lnTo>
                <a:lnTo>
                  <a:pt x="37" y="11"/>
                </a:lnTo>
                <a:lnTo>
                  <a:pt x="35" y="6"/>
                </a:lnTo>
                <a:lnTo>
                  <a:pt x="31" y="0"/>
                </a:lnTo>
                <a:lnTo>
                  <a:pt x="33" y="0"/>
                </a:lnTo>
                <a:close/>
              </a:path>
            </a:pathLst>
          </a:custGeom>
          <a:solidFill>
            <a:srgbClr val="EE7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7923214" y="603251"/>
            <a:ext cx="254000" cy="93133"/>
          </a:xfrm>
          <a:custGeom>
            <a:avLst/>
            <a:gdLst>
              <a:gd name="T0" fmla="*/ 127 w 160"/>
              <a:gd name="T1" fmla="*/ 11 h 44"/>
              <a:gd name="T2" fmla="*/ 143 w 160"/>
              <a:gd name="T3" fmla="*/ 25 h 44"/>
              <a:gd name="T4" fmla="*/ 160 w 160"/>
              <a:gd name="T5" fmla="*/ 40 h 44"/>
              <a:gd name="T6" fmla="*/ 158 w 160"/>
              <a:gd name="T7" fmla="*/ 40 h 44"/>
              <a:gd name="T8" fmla="*/ 152 w 160"/>
              <a:gd name="T9" fmla="*/ 36 h 44"/>
              <a:gd name="T10" fmla="*/ 144 w 160"/>
              <a:gd name="T11" fmla="*/ 32 h 44"/>
              <a:gd name="T12" fmla="*/ 135 w 160"/>
              <a:gd name="T13" fmla="*/ 30 h 44"/>
              <a:gd name="T14" fmla="*/ 127 w 160"/>
              <a:gd name="T15" fmla="*/ 29 h 44"/>
              <a:gd name="T16" fmla="*/ 110 w 160"/>
              <a:gd name="T17" fmla="*/ 30 h 44"/>
              <a:gd name="T18" fmla="*/ 95 w 160"/>
              <a:gd name="T19" fmla="*/ 36 h 44"/>
              <a:gd name="T20" fmla="*/ 87 w 160"/>
              <a:gd name="T21" fmla="*/ 38 h 44"/>
              <a:gd name="T22" fmla="*/ 79 w 160"/>
              <a:gd name="T23" fmla="*/ 40 h 44"/>
              <a:gd name="T24" fmla="*/ 70 w 160"/>
              <a:gd name="T25" fmla="*/ 44 h 44"/>
              <a:gd name="T26" fmla="*/ 58 w 160"/>
              <a:gd name="T27" fmla="*/ 44 h 44"/>
              <a:gd name="T28" fmla="*/ 48 w 160"/>
              <a:gd name="T29" fmla="*/ 42 h 44"/>
              <a:gd name="T30" fmla="*/ 41 w 160"/>
              <a:gd name="T31" fmla="*/ 38 h 44"/>
              <a:gd name="T32" fmla="*/ 33 w 160"/>
              <a:gd name="T33" fmla="*/ 32 h 44"/>
              <a:gd name="T34" fmla="*/ 25 w 160"/>
              <a:gd name="T35" fmla="*/ 27 h 44"/>
              <a:gd name="T36" fmla="*/ 0 w 160"/>
              <a:gd name="T37" fmla="*/ 4 h 44"/>
              <a:gd name="T38" fmla="*/ 0 w 160"/>
              <a:gd name="T39" fmla="*/ 4 h 44"/>
              <a:gd name="T40" fmla="*/ 2 w 160"/>
              <a:gd name="T41" fmla="*/ 4 h 44"/>
              <a:gd name="T42" fmla="*/ 14 w 160"/>
              <a:gd name="T43" fmla="*/ 9 h 44"/>
              <a:gd name="T44" fmla="*/ 25 w 160"/>
              <a:gd name="T45" fmla="*/ 13 h 44"/>
              <a:gd name="T46" fmla="*/ 37 w 160"/>
              <a:gd name="T47" fmla="*/ 15 h 44"/>
              <a:gd name="T48" fmla="*/ 50 w 160"/>
              <a:gd name="T49" fmla="*/ 13 h 44"/>
              <a:gd name="T50" fmla="*/ 71 w 160"/>
              <a:gd name="T51" fmla="*/ 7 h 44"/>
              <a:gd name="T52" fmla="*/ 93 w 160"/>
              <a:gd name="T53" fmla="*/ 0 h 44"/>
              <a:gd name="T54" fmla="*/ 100 w 160"/>
              <a:gd name="T55" fmla="*/ 0 h 44"/>
              <a:gd name="T56" fmla="*/ 108 w 160"/>
              <a:gd name="T57" fmla="*/ 0 h 44"/>
              <a:gd name="T58" fmla="*/ 118 w 160"/>
              <a:gd name="T59" fmla="*/ 5 h 44"/>
              <a:gd name="T60" fmla="*/ 127 w 160"/>
              <a:gd name="T61" fmla="*/ 1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0" h="44">
                <a:moveTo>
                  <a:pt x="127" y="11"/>
                </a:moveTo>
                <a:lnTo>
                  <a:pt x="143" y="25"/>
                </a:lnTo>
                <a:lnTo>
                  <a:pt x="160" y="40"/>
                </a:lnTo>
                <a:lnTo>
                  <a:pt x="158" y="40"/>
                </a:lnTo>
                <a:lnTo>
                  <a:pt x="152" y="36"/>
                </a:lnTo>
                <a:lnTo>
                  <a:pt x="144" y="32"/>
                </a:lnTo>
                <a:lnTo>
                  <a:pt x="135" y="30"/>
                </a:lnTo>
                <a:lnTo>
                  <a:pt x="127" y="29"/>
                </a:lnTo>
                <a:lnTo>
                  <a:pt x="110" y="30"/>
                </a:lnTo>
                <a:lnTo>
                  <a:pt x="95" y="36"/>
                </a:lnTo>
                <a:lnTo>
                  <a:pt x="87" y="38"/>
                </a:lnTo>
                <a:lnTo>
                  <a:pt x="79" y="40"/>
                </a:lnTo>
                <a:lnTo>
                  <a:pt x="70" y="44"/>
                </a:lnTo>
                <a:lnTo>
                  <a:pt x="58" y="44"/>
                </a:lnTo>
                <a:lnTo>
                  <a:pt x="48" y="42"/>
                </a:lnTo>
                <a:lnTo>
                  <a:pt x="41" y="38"/>
                </a:lnTo>
                <a:lnTo>
                  <a:pt x="33" y="32"/>
                </a:lnTo>
                <a:lnTo>
                  <a:pt x="25" y="27"/>
                </a:lnTo>
                <a:lnTo>
                  <a:pt x="0" y="4"/>
                </a:lnTo>
                <a:lnTo>
                  <a:pt x="0" y="4"/>
                </a:lnTo>
                <a:lnTo>
                  <a:pt x="2" y="4"/>
                </a:lnTo>
                <a:lnTo>
                  <a:pt x="14" y="9"/>
                </a:lnTo>
                <a:lnTo>
                  <a:pt x="25" y="13"/>
                </a:lnTo>
                <a:lnTo>
                  <a:pt x="37" y="15"/>
                </a:lnTo>
                <a:lnTo>
                  <a:pt x="50" y="13"/>
                </a:lnTo>
                <a:lnTo>
                  <a:pt x="71" y="7"/>
                </a:lnTo>
                <a:lnTo>
                  <a:pt x="93" y="0"/>
                </a:lnTo>
                <a:lnTo>
                  <a:pt x="100" y="0"/>
                </a:lnTo>
                <a:lnTo>
                  <a:pt x="108" y="0"/>
                </a:lnTo>
                <a:lnTo>
                  <a:pt x="118" y="5"/>
                </a:lnTo>
                <a:lnTo>
                  <a:pt x="127" y="11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Freeform 20"/>
          <p:cNvSpPr>
            <a:spLocks noEditPoints="1"/>
          </p:cNvSpPr>
          <p:nvPr userDrawn="1"/>
        </p:nvSpPr>
        <p:spPr bwMode="auto">
          <a:xfrm>
            <a:off x="8180388" y="281517"/>
            <a:ext cx="527050" cy="220133"/>
          </a:xfrm>
          <a:custGeom>
            <a:avLst/>
            <a:gdLst>
              <a:gd name="T0" fmla="*/ 178 w 332"/>
              <a:gd name="T1" fmla="*/ 23 h 104"/>
              <a:gd name="T2" fmla="*/ 328 w 332"/>
              <a:gd name="T3" fmla="*/ 98 h 104"/>
              <a:gd name="T4" fmla="*/ 318 w 332"/>
              <a:gd name="T5" fmla="*/ 92 h 104"/>
              <a:gd name="T6" fmla="*/ 309 w 332"/>
              <a:gd name="T7" fmla="*/ 14 h 104"/>
              <a:gd name="T8" fmla="*/ 324 w 332"/>
              <a:gd name="T9" fmla="*/ 4 h 104"/>
              <a:gd name="T10" fmla="*/ 293 w 332"/>
              <a:gd name="T11" fmla="*/ 4 h 104"/>
              <a:gd name="T12" fmla="*/ 299 w 332"/>
              <a:gd name="T13" fmla="*/ 12 h 104"/>
              <a:gd name="T14" fmla="*/ 282 w 332"/>
              <a:gd name="T15" fmla="*/ 38 h 104"/>
              <a:gd name="T16" fmla="*/ 265 w 332"/>
              <a:gd name="T17" fmla="*/ 10 h 104"/>
              <a:gd name="T18" fmla="*/ 272 w 332"/>
              <a:gd name="T19" fmla="*/ 4 h 104"/>
              <a:gd name="T20" fmla="*/ 230 w 332"/>
              <a:gd name="T21" fmla="*/ 4 h 104"/>
              <a:gd name="T22" fmla="*/ 245 w 332"/>
              <a:gd name="T23" fmla="*/ 15 h 104"/>
              <a:gd name="T24" fmla="*/ 242 w 332"/>
              <a:gd name="T25" fmla="*/ 90 h 104"/>
              <a:gd name="T26" fmla="*/ 230 w 332"/>
              <a:gd name="T27" fmla="*/ 96 h 104"/>
              <a:gd name="T28" fmla="*/ 224 w 332"/>
              <a:gd name="T29" fmla="*/ 85 h 104"/>
              <a:gd name="T30" fmla="*/ 197 w 332"/>
              <a:gd name="T31" fmla="*/ 21 h 104"/>
              <a:gd name="T32" fmla="*/ 169 w 332"/>
              <a:gd name="T33" fmla="*/ 27 h 104"/>
              <a:gd name="T34" fmla="*/ 144 w 332"/>
              <a:gd name="T35" fmla="*/ 90 h 104"/>
              <a:gd name="T36" fmla="*/ 128 w 332"/>
              <a:gd name="T37" fmla="*/ 98 h 104"/>
              <a:gd name="T38" fmla="*/ 119 w 332"/>
              <a:gd name="T39" fmla="*/ 92 h 104"/>
              <a:gd name="T40" fmla="*/ 119 w 332"/>
              <a:gd name="T41" fmla="*/ 21 h 104"/>
              <a:gd name="T42" fmla="*/ 123 w 332"/>
              <a:gd name="T43" fmla="*/ 8 h 104"/>
              <a:gd name="T44" fmla="*/ 132 w 332"/>
              <a:gd name="T45" fmla="*/ 4 h 104"/>
              <a:gd name="T46" fmla="*/ 65 w 332"/>
              <a:gd name="T47" fmla="*/ 77 h 104"/>
              <a:gd name="T48" fmla="*/ 0 w 332"/>
              <a:gd name="T49" fmla="*/ 4 h 104"/>
              <a:gd name="T50" fmla="*/ 5 w 332"/>
              <a:gd name="T51" fmla="*/ 8 h 104"/>
              <a:gd name="T52" fmla="*/ 13 w 332"/>
              <a:gd name="T53" fmla="*/ 19 h 104"/>
              <a:gd name="T54" fmla="*/ 13 w 332"/>
              <a:gd name="T55" fmla="*/ 92 h 104"/>
              <a:gd name="T56" fmla="*/ 5 w 332"/>
              <a:gd name="T57" fmla="*/ 98 h 104"/>
              <a:gd name="T58" fmla="*/ 32 w 332"/>
              <a:gd name="T59" fmla="*/ 104 h 104"/>
              <a:gd name="T60" fmla="*/ 29 w 332"/>
              <a:gd name="T61" fmla="*/ 98 h 104"/>
              <a:gd name="T62" fmla="*/ 21 w 332"/>
              <a:gd name="T63" fmla="*/ 86 h 104"/>
              <a:gd name="T64" fmla="*/ 21 w 332"/>
              <a:gd name="T65" fmla="*/ 29 h 104"/>
              <a:gd name="T66" fmla="*/ 98 w 332"/>
              <a:gd name="T67" fmla="*/ 31 h 104"/>
              <a:gd name="T68" fmla="*/ 98 w 332"/>
              <a:gd name="T69" fmla="*/ 90 h 104"/>
              <a:gd name="T70" fmla="*/ 90 w 332"/>
              <a:gd name="T71" fmla="*/ 98 h 104"/>
              <a:gd name="T72" fmla="*/ 117 w 332"/>
              <a:gd name="T73" fmla="*/ 104 h 104"/>
              <a:gd name="T74" fmla="*/ 132 w 332"/>
              <a:gd name="T75" fmla="*/ 104 h 104"/>
              <a:gd name="T76" fmla="*/ 155 w 332"/>
              <a:gd name="T77" fmla="*/ 98 h 104"/>
              <a:gd name="T78" fmla="*/ 151 w 332"/>
              <a:gd name="T79" fmla="*/ 92 h 104"/>
              <a:gd name="T80" fmla="*/ 196 w 332"/>
              <a:gd name="T81" fmla="*/ 71 h 104"/>
              <a:gd name="T82" fmla="*/ 203 w 332"/>
              <a:gd name="T83" fmla="*/ 94 h 104"/>
              <a:gd name="T84" fmla="*/ 196 w 332"/>
              <a:gd name="T85" fmla="*/ 100 h 104"/>
              <a:gd name="T86" fmla="*/ 228 w 332"/>
              <a:gd name="T87" fmla="*/ 104 h 104"/>
              <a:gd name="T88" fmla="*/ 236 w 332"/>
              <a:gd name="T89" fmla="*/ 104 h 104"/>
              <a:gd name="T90" fmla="*/ 255 w 332"/>
              <a:gd name="T91" fmla="*/ 102 h 104"/>
              <a:gd name="T92" fmla="*/ 249 w 332"/>
              <a:gd name="T93" fmla="*/ 96 h 104"/>
              <a:gd name="T94" fmla="*/ 253 w 332"/>
              <a:gd name="T95" fmla="*/ 86 h 104"/>
              <a:gd name="T96" fmla="*/ 295 w 332"/>
              <a:gd name="T97" fmla="*/ 92 h 104"/>
              <a:gd name="T98" fmla="*/ 293 w 332"/>
              <a:gd name="T99" fmla="*/ 98 h 104"/>
              <a:gd name="T100" fmla="*/ 332 w 332"/>
              <a:gd name="T101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2" h="104">
                <a:moveTo>
                  <a:pt x="161" y="65"/>
                </a:moveTo>
                <a:lnTo>
                  <a:pt x="178" y="23"/>
                </a:lnTo>
                <a:lnTo>
                  <a:pt x="178" y="23"/>
                </a:lnTo>
                <a:lnTo>
                  <a:pt x="194" y="65"/>
                </a:lnTo>
                <a:lnTo>
                  <a:pt x="161" y="65"/>
                </a:lnTo>
                <a:close/>
                <a:moveTo>
                  <a:pt x="328" y="98"/>
                </a:moveTo>
                <a:lnTo>
                  <a:pt x="324" y="98"/>
                </a:lnTo>
                <a:lnTo>
                  <a:pt x="322" y="94"/>
                </a:lnTo>
                <a:lnTo>
                  <a:pt x="318" y="92"/>
                </a:lnTo>
                <a:lnTo>
                  <a:pt x="315" y="86"/>
                </a:lnTo>
                <a:lnTo>
                  <a:pt x="286" y="44"/>
                </a:lnTo>
                <a:lnTo>
                  <a:pt x="309" y="14"/>
                </a:lnTo>
                <a:lnTo>
                  <a:pt x="315" y="10"/>
                </a:lnTo>
                <a:lnTo>
                  <a:pt x="320" y="8"/>
                </a:lnTo>
                <a:lnTo>
                  <a:pt x="324" y="4"/>
                </a:lnTo>
                <a:lnTo>
                  <a:pt x="324" y="2"/>
                </a:lnTo>
                <a:lnTo>
                  <a:pt x="293" y="2"/>
                </a:lnTo>
                <a:lnTo>
                  <a:pt x="293" y="4"/>
                </a:lnTo>
                <a:lnTo>
                  <a:pt x="297" y="8"/>
                </a:lnTo>
                <a:lnTo>
                  <a:pt x="299" y="10"/>
                </a:lnTo>
                <a:lnTo>
                  <a:pt x="299" y="12"/>
                </a:lnTo>
                <a:lnTo>
                  <a:pt x="299" y="14"/>
                </a:lnTo>
                <a:lnTo>
                  <a:pt x="299" y="17"/>
                </a:lnTo>
                <a:lnTo>
                  <a:pt x="282" y="38"/>
                </a:lnTo>
                <a:lnTo>
                  <a:pt x="267" y="17"/>
                </a:lnTo>
                <a:lnTo>
                  <a:pt x="265" y="14"/>
                </a:lnTo>
                <a:lnTo>
                  <a:pt x="265" y="10"/>
                </a:lnTo>
                <a:lnTo>
                  <a:pt x="267" y="8"/>
                </a:lnTo>
                <a:lnTo>
                  <a:pt x="270" y="8"/>
                </a:lnTo>
                <a:lnTo>
                  <a:pt x="272" y="4"/>
                </a:lnTo>
                <a:lnTo>
                  <a:pt x="272" y="2"/>
                </a:lnTo>
                <a:lnTo>
                  <a:pt x="230" y="2"/>
                </a:lnTo>
                <a:lnTo>
                  <a:pt x="230" y="4"/>
                </a:lnTo>
                <a:lnTo>
                  <a:pt x="234" y="8"/>
                </a:lnTo>
                <a:lnTo>
                  <a:pt x="240" y="10"/>
                </a:lnTo>
                <a:lnTo>
                  <a:pt x="245" y="15"/>
                </a:lnTo>
                <a:lnTo>
                  <a:pt x="270" y="52"/>
                </a:lnTo>
                <a:lnTo>
                  <a:pt x="245" y="85"/>
                </a:lnTo>
                <a:lnTo>
                  <a:pt x="242" y="90"/>
                </a:lnTo>
                <a:lnTo>
                  <a:pt x="238" y="96"/>
                </a:lnTo>
                <a:lnTo>
                  <a:pt x="232" y="96"/>
                </a:lnTo>
                <a:lnTo>
                  <a:pt x="230" y="96"/>
                </a:lnTo>
                <a:lnTo>
                  <a:pt x="230" y="96"/>
                </a:lnTo>
                <a:lnTo>
                  <a:pt x="226" y="90"/>
                </a:lnTo>
                <a:lnTo>
                  <a:pt x="224" y="85"/>
                </a:lnTo>
                <a:lnTo>
                  <a:pt x="217" y="69"/>
                </a:lnTo>
                <a:lnTo>
                  <a:pt x="209" y="46"/>
                </a:lnTo>
                <a:lnTo>
                  <a:pt x="197" y="21"/>
                </a:lnTo>
                <a:lnTo>
                  <a:pt x="190" y="0"/>
                </a:lnTo>
                <a:lnTo>
                  <a:pt x="180" y="0"/>
                </a:lnTo>
                <a:lnTo>
                  <a:pt x="169" y="27"/>
                </a:lnTo>
                <a:lnTo>
                  <a:pt x="159" y="54"/>
                </a:lnTo>
                <a:lnTo>
                  <a:pt x="149" y="75"/>
                </a:lnTo>
                <a:lnTo>
                  <a:pt x="144" y="90"/>
                </a:lnTo>
                <a:lnTo>
                  <a:pt x="138" y="96"/>
                </a:lnTo>
                <a:lnTo>
                  <a:pt x="130" y="98"/>
                </a:lnTo>
                <a:lnTo>
                  <a:pt x="128" y="98"/>
                </a:lnTo>
                <a:lnTo>
                  <a:pt x="125" y="98"/>
                </a:lnTo>
                <a:lnTo>
                  <a:pt x="121" y="96"/>
                </a:lnTo>
                <a:lnTo>
                  <a:pt x="119" y="92"/>
                </a:lnTo>
                <a:lnTo>
                  <a:pt x="119" y="88"/>
                </a:lnTo>
                <a:lnTo>
                  <a:pt x="119" y="86"/>
                </a:lnTo>
                <a:lnTo>
                  <a:pt x="119" y="21"/>
                </a:lnTo>
                <a:lnTo>
                  <a:pt x="119" y="15"/>
                </a:lnTo>
                <a:lnTo>
                  <a:pt x="121" y="12"/>
                </a:lnTo>
                <a:lnTo>
                  <a:pt x="123" y="8"/>
                </a:lnTo>
                <a:lnTo>
                  <a:pt x="128" y="8"/>
                </a:lnTo>
                <a:lnTo>
                  <a:pt x="128" y="8"/>
                </a:lnTo>
                <a:lnTo>
                  <a:pt x="132" y="4"/>
                </a:lnTo>
                <a:lnTo>
                  <a:pt x="132" y="2"/>
                </a:lnTo>
                <a:lnTo>
                  <a:pt x="103" y="2"/>
                </a:lnTo>
                <a:lnTo>
                  <a:pt x="65" y="77"/>
                </a:lnTo>
                <a:lnTo>
                  <a:pt x="29" y="2"/>
                </a:lnTo>
                <a:lnTo>
                  <a:pt x="0" y="2"/>
                </a:ln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5" y="8"/>
                </a:lnTo>
                <a:lnTo>
                  <a:pt x="9" y="10"/>
                </a:lnTo>
                <a:lnTo>
                  <a:pt x="11" y="14"/>
                </a:lnTo>
                <a:lnTo>
                  <a:pt x="13" y="19"/>
                </a:lnTo>
                <a:lnTo>
                  <a:pt x="13" y="83"/>
                </a:lnTo>
                <a:lnTo>
                  <a:pt x="13" y="86"/>
                </a:lnTo>
                <a:lnTo>
                  <a:pt x="13" y="92"/>
                </a:lnTo>
                <a:lnTo>
                  <a:pt x="11" y="96"/>
                </a:lnTo>
                <a:lnTo>
                  <a:pt x="5" y="98"/>
                </a:lnTo>
                <a:lnTo>
                  <a:pt x="5" y="98"/>
                </a:lnTo>
                <a:lnTo>
                  <a:pt x="2" y="100"/>
                </a:lnTo>
                <a:lnTo>
                  <a:pt x="2" y="104"/>
                </a:lnTo>
                <a:lnTo>
                  <a:pt x="32" y="104"/>
                </a:lnTo>
                <a:lnTo>
                  <a:pt x="32" y="102"/>
                </a:lnTo>
                <a:lnTo>
                  <a:pt x="32" y="100"/>
                </a:lnTo>
                <a:lnTo>
                  <a:pt x="29" y="98"/>
                </a:lnTo>
                <a:lnTo>
                  <a:pt x="23" y="96"/>
                </a:lnTo>
                <a:lnTo>
                  <a:pt x="21" y="92"/>
                </a:lnTo>
                <a:lnTo>
                  <a:pt x="21" y="86"/>
                </a:lnTo>
                <a:lnTo>
                  <a:pt x="21" y="83"/>
                </a:lnTo>
                <a:lnTo>
                  <a:pt x="21" y="29"/>
                </a:lnTo>
                <a:lnTo>
                  <a:pt x="21" y="29"/>
                </a:lnTo>
                <a:lnTo>
                  <a:pt x="57" y="104"/>
                </a:lnTo>
                <a:lnTo>
                  <a:pt x="61" y="104"/>
                </a:lnTo>
                <a:lnTo>
                  <a:pt x="98" y="31"/>
                </a:lnTo>
                <a:lnTo>
                  <a:pt x="98" y="31"/>
                </a:lnTo>
                <a:lnTo>
                  <a:pt x="98" y="86"/>
                </a:lnTo>
                <a:lnTo>
                  <a:pt x="98" y="90"/>
                </a:lnTo>
                <a:lnTo>
                  <a:pt x="98" y="94"/>
                </a:lnTo>
                <a:lnTo>
                  <a:pt x="96" y="96"/>
                </a:lnTo>
                <a:lnTo>
                  <a:pt x="90" y="98"/>
                </a:lnTo>
                <a:lnTo>
                  <a:pt x="86" y="100"/>
                </a:lnTo>
                <a:lnTo>
                  <a:pt x="86" y="104"/>
                </a:lnTo>
                <a:lnTo>
                  <a:pt x="117" y="104"/>
                </a:lnTo>
                <a:lnTo>
                  <a:pt x="121" y="104"/>
                </a:lnTo>
                <a:lnTo>
                  <a:pt x="130" y="104"/>
                </a:lnTo>
                <a:lnTo>
                  <a:pt x="132" y="104"/>
                </a:lnTo>
                <a:lnTo>
                  <a:pt x="159" y="104"/>
                </a:lnTo>
                <a:lnTo>
                  <a:pt x="159" y="102"/>
                </a:lnTo>
                <a:lnTo>
                  <a:pt x="155" y="98"/>
                </a:lnTo>
                <a:lnTo>
                  <a:pt x="153" y="96"/>
                </a:lnTo>
                <a:lnTo>
                  <a:pt x="151" y="94"/>
                </a:lnTo>
                <a:lnTo>
                  <a:pt x="151" y="92"/>
                </a:lnTo>
                <a:lnTo>
                  <a:pt x="153" y="88"/>
                </a:lnTo>
                <a:lnTo>
                  <a:pt x="159" y="71"/>
                </a:lnTo>
                <a:lnTo>
                  <a:pt x="196" y="71"/>
                </a:lnTo>
                <a:lnTo>
                  <a:pt x="203" y="88"/>
                </a:lnTo>
                <a:lnTo>
                  <a:pt x="203" y="90"/>
                </a:lnTo>
                <a:lnTo>
                  <a:pt x="203" y="94"/>
                </a:lnTo>
                <a:lnTo>
                  <a:pt x="201" y="96"/>
                </a:lnTo>
                <a:lnTo>
                  <a:pt x="199" y="98"/>
                </a:lnTo>
                <a:lnTo>
                  <a:pt x="196" y="100"/>
                </a:lnTo>
                <a:lnTo>
                  <a:pt x="196" y="104"/>
                </a:lnTo>
                <a:lnTo>
                  <a:pt x="228" y="104"/>
                </a:lnTo>
                <a:lnTo>
                  <a:pt x="228" y="104"/>
                </a:lnTo>
                <a:lnTo>
                  <a:pt x="230" y="104"/>
                </a:lnTo>
                <a:lnTo>
                  <a:pt x="236" y="104"/>
                </a:lnTo>
                <a:lnTo>
                  <a:pt x="236" y="104"/>
                </a:lnTo>
                <a:lnTo>
                  <a:pt x="238" y="104"/>
                </a:lnTo>
                <a:lnTo>
                  <a:pt x="255" y="104"/>
                </a:lnTo>
                <a:lnTo>
                  <a:pt x="255" y="102"/>
                </a:lnTo>
                <a:lnTo>
                  <a:pt x="251" y="98"/>
                </a:lnTo>
                <a:lnTo>
                  <a:pt x="251" y="98"/>
                </a:lnTo>
                <a:lnTo>
                  <a:pt x="249" y="96"/>
                </a:lnTo>
                <a:lnTo>
                  <a:pt x="249" y="94"/>
                </a:lnTo>
                <a:lnTo>
                  <a:pt x="251" y="90"/>
                </a:lnTo>
                <a:lnTo>
                  <a:pt x="253" y="86"/>
                </a:lnTo>
                <a:lnTo>
                  <a:pt x="274" y="58"/>
                </a:lnTo>
                <a:lnTo>
                  <a:pt x="293" y="86"/>
                </a:lnTo>
                <a:lnTo>
                  <a:pt x="295" y="92"/>
                </a:lnTo>
                <a:lnTo>
                  <a:pt x="297" y="96"/>
                </a:lnTo>
                <a:lnTo>
                  <a:pt x="295" y="98"/>
                </a:lnTo>
                <a:lnTo>
                  <a:pt x="293" y="98"/>
                </a:lnTo>
                <a:lnTo>
                  <a:pt x="290" y="100"/>
                </a:lnTo>
                <a:lnTo>
                  <a:pt x="290" y="104"/>
                </a:lnTo>
                <a:lnTo>
                  <a:pt x="332" y="104"/>
                </a:lnTo>
                <a:lnTo>
                  <a:pt x="330" y="102"/>
                </a:lnTo>
                <a:lnTo>
                  <a:pt x="328" y="98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Rectangle 21"/>
          <p:cNvSpPr>
            <a:spLocks noChangeArrowheads="1"/>
          </p:cNvSpPr>
          <p:nvPr userDrawn="1"/>
        </p:nvSpPr>
        <p:spPr bwMode="auto">
          <a:xfrm>
            <a:off x="8183563" y="675218"/>
            <a:ext cx="520700" cy="4233"/>
          </a:xfrm>
          <a:prstGeom prst="rect">
            <a:avLst/>
          </a:prstGeom>
          <a:solidFill>
            <a:srgbClr val="EE7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Freeform 22"/>
          <p:cNvSpPr>
            <a:spLocks noEditPoints="1"/>
          </p:cNvSpPr>
          <p:nvPr userDrawn="1"/>
        </p:nvSpPr>
        <p:spPr bwMode="auto">
          <a:xfrm>
            <a:off x="8243888" y="715433"/>
            <a:ext cx="407988" cy="86784"/>
          </a:xfrm>
          <a:custGeom>
            <a:avLst/>
            <a:gdLst>
              <a:gd name="T0" fmla="*/ 8 w 257"/>
              <a:gd name="T1" fmla="*/ 31 h 41"/>
              <a:gd name="T2" fmla="*/ 10 w 257"/>
              <a:gd name="T3" fmla="*/ 4 h 41"/>
              <a:gd name="T4" fmla="*/ 23 w 257"/>
              <a:gd name="T5" fmla="*/ 10 h 41"/>
              <a:gd name="T6" fmla="*/ 15 w 257"/>
              <a:gd name="T7" fmla="*/ 0 h 41"/>
              <a:gd name="T8" fmla="*/ 0 w 257"/>
              <a:gd name="T9" fmla="*/ 27 h 41"/>
              <a:gd name="T10" fmla="*/ 15 w 257"/>
              <a:gd name="T11" fmla="*/ 41 h 41"/>
              <a:gd name="T12" fmla="*/ 50 w 257"/>
              <a:gd name="T13" fmla="*/ 39 h 41"/>
              <a:gd name="T14" fmla="*/ 40 w 257"/>
              <a:gd name="T15" fmla="*/ 12 h 41"/>
              <a:gd name="T16" fmla="*/ 35 w 257"/>
              <a:gd name="T17" fmla="*/ 20 h 41"/>
              <a:gd name="T18" fmla="*/ 46 w 257"/>
              <a:gd name="T19" fmla="*/ 22 h 41"/>
              <a:gd name="T20" fmla="*/ 35 w 257"/>
              <a:gd name="T21" fmla="*/ 25 h 41"/>
              <a:gd name="T22" fmla="*/ 35 w 257"/>
              <a:gd name="T23" fmla="*/ 39 h 41"/>
              <a:gd name="T24" fmla="*/ 46 w 257"/>
              <a:gd name="T25" fmla="*/ 39 h 41"/>
              <a:gd name="T26" fmla="*/ 38 w 257"/>
              <a:gd name="T27" fmla="*/ 37 h 41"/>
              <a:gd name="T28" fmla="*/ 40 w 257"/>
              <a:gd name="T29" fmla="*/ 27 h 41"/>
              <a:gd name="T30" fmla="*/ 63 w 257"/>
              <a:gd name="T31" fmla="*/ 27 h 41"/>
              <a:gd name="T32" fmla="*/ 71 w 257"/>
              <a:gd name="T33" fmla="*/ 12 h 41"/>
              <a:gd name="T34" fmla="*/ 60 w 257"/>
              <a:gd name="T35" fmla="*/ 12 h 41"/>
              <a:gd name="T36" fmla="*/ 85 w 257"/>
              <a:gd name="T37" fmla="*/ 35 h 41"/>
              <a:gd name="T38" fmla="*/ 94 w 257"/>
              <a:gd name="T39" fmla="*/ 24 h 41"/>
              <a:gd name="T40" fmla="*/ 85 w 257"/>
              <a:gd name="T41" fmla="*/ 12 h 41"/>
              <a:gd name="T42" fmla="*/ 75 w 257"/>
              <a:gd name="T43" fmla="*/ 31 h 41"/>
              <a:gd name="T44" fmla="*/ 94 w 257"/>
              <a:gd name="T45" fmla="*/ 39 h 41"/>
              <a:gd name="T46" fmla="*/ 90 w 257"/>
              <a:gd name="T47" fmla="*/ 18 h 41"/>
              <a:gd name="T48" fmla="*/ 123 w 257"/>
              <a:gd name="T49" fmla="*/ 16 h 41"/>
              <a:gd name="T50" fmla="*/ 123 w 257"/>
              <a:gd name="T51" fmla="*/ 6 h 41"/>
              <a:gd name="T52" fmla="*/ 133 w 257"/>
              <a:gd name="T53" fmla="*/ 4 h 41"/>
              <a:gd name="T54" fmla="*/ 121 w 257"/>
              <a:gd name="T55" fmla="*/ 2 h 41"/>
              <a:gd name="T56" fmla="*/ 113 w 257"/>
              <a:gd name="T57" fmla="*/ 16 h 41"/>
              <a:gd name="T58" fmla="*/ 152 w 257"/>
              <a:gd name="T59" fmla="*/ 37 h 41"/>
              <a:gd name="T60" fmla="*/ 150 w 257"/>
              <a:gd name="T61" fmla="*/ 12 h 41"/>
              <a:gd name="T62" fmla="*/ 133 w 257"/>
              <a:gd name="T63" fmla="*/ 25 h 41"/>
              <a:gd name="T64" fmla="*/ 136 w 257"/>
              <a:gd name="T65" fmla="*/ 25 h 41"/>
              <a:gd name="T66" fmla="*/ 146 w 257"/>
              <a:gd name="T67" fmla="*/ 16 h 41"/>
              <a:gd name="T68" fmla="*/ 148 w 257"/>
              <a:gd name="T69" fmla="*/ 33 h 41"/>
              <a:gd name="T70" fmla="*/ 138 w 257"/>
              <a:gd name="T71" fmla="*/ 31 h 41"/>
              <a:gd name="T72" fmla="*/ 167 w 257"/>
              <a:gd name="T73" fmla="*/ 24 h 41"/>
              <a:gd name="T74" fmla="*/ 169 w 257"/>
              <a:gd name="T75" fmla="*/ 14 h 41"/>
              <a:gd name="T76" fmla="*/ 161 w 257"/>
              <a:gd name="T77" fmla="*/ 39 h 41"/>
              <a:gd name="T78" fmla="*/ 196 w 257"/>
              <a:gd name="T79" fmla="*/ 39 h 41"/>
              <a:gd name="T80" fmla="*/ 209 w 257"/>
              <a:gd name="T81" fmla="*/ 39 h 41"/>
              <a:gd name="T82" fmla="*/ 207 w 257"/>
              <a:gd name="T83" fmla="*/ 6 h 41"/>
              <a:gd name="T84" fmla="*/ 236 w 257"/>
              <a:gd name="T85" fmla="*/ 12 h 41"/>
              <a:gd name="T86" fmla="*/ 230 w 257"/>
              <a:gd name="T87" fmla="*/ 4 h 41"/>
              <a:gd name="T88" fmla="*/ 234 w 257"/>
              <a:gd name="T89" fmla="*/ 0 h 41"/>
              <a:gd name="T90" fmla="*/ 223 w 257"/>
              <a:gd name="T91" fmla="*/ 8 h 41"/>
              <a:gd name="T92" fmla="*/ 223 w 257"/>
              <a:gd name="T93" fmla="*/ 39 h 41"/>
              <a:gd name="T94" fmla="*/ 244 w 257"/>
              <a:gd name="T95" fmla="*/ 33 h 41"/>
              <a:gd name="T96" fmla="*/ 257 w 257"/>
              <a:gd name="T97" fmla="*/ 22 h 41"/>
              <a:gd name="T98" fmla="*/ 244 w 257"/>
              <a:gd name="T99" fmla="*/ 12 h 41"/>
              <a:gd name="T100" fmla="*/ 242 w 257"/>
              <a:gd name="T101" fmla="*/ 37 h 41"/>
              <a:gd name="T102" fmla="*/ 257 w 257"/>
              <a:gd name="T103" fmla="*/ 37 h 41"/>
              <a:gd name="T104" fmla="*/ 253 w 257"/>
              <a:gd name="T105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7" h="41">
                <a:moveTo>
                  <a:pt x="25" y="33"/>
                </a:moveTo>
                <a:lnTo>
                  <a:pt x="23" y="35"/>
                </a:lnTo>
                <a:lnTo>
                  <a:pt x="15" y="37"/>
                </a:lnTo>
                <a:lnTo>
                  <a:pt x="10" y="35"/>
                </a:lnTo>
                <a:lnTo>
                  <a:pt x="8" y="31"/>
                </a:lnTo>
                <a:lnTo>
                  <a:pt x="6" y="25"/>
                </a:lnTo>
                <a:lnTo>
                  <a:pt x="6" y="20"/>
                </a:lnTo>
                <a:lnTo>
                  <a:pt x="6" y="14"/>
                </a:lnTo>
                <a:lnTo>
                  <a:pt x="8" y="8"/>
                </a:lnTo>
                <a:lnTo>
                  <a:pt x="10" y="4"/>
                </a:lnTo>
                <a:lnTo>
                  <a:pt x="15" y="2"/>
                </a:lnTo>
                <a:lnTo>
                  <a:pt x="17" y="4"/>
                </a:lnTo>
                <a:lnTo>
                  <a:pt x="21" y="6"/>
                </a:lnTo>
                <a:lnTo>
                  <a:pt x="21" y="8"/>
                </a:lnTo>
                <a:lnTo>
                  <a:pt x="23" y="10"/>
                </a:lnTo>
                <a:lnTo>
                  <a:pt x="27" y="10"/>
                </a:lnTo>
                <a:lnTo>
                  <a:pt x="27" y="6"/>
                </a:lnTo>
                <a:lnTo>
                  <a:pt x="23" y="2"/>
                </a:lnTo>
                <a:lnTo>
                  <a:pt x="19" y="0"/>
                </a:lnTo>
                <a:lnTo>
                  <a:pt x="15" y="0"/>
                </a:lnTo>
                <a:lnTo>
                  <a:pt x="8" y="0"/>
                </a:lnTo>
                <a:lnTo>
                  <a:pt x="4" y="6"/>
                </a:lnTo>
                <a:lnTo>
                  <a:pt x="0" y="12"/>
                </a:lnTo>
                <a:lnTo>
                  <a:pt x="0" y="20"/>
                </a:lnTo>
                <a:lnTo>
                  <a:pt x="0" y="27"/>
                </a:lnTo>
                <a:lnTo>
                  <a:pt x="4" y="33"/>
                </a:lnTo>
                <a:lnTo>
                  <a:pt x="6" y="35"/>
                </a:lnTo>
                <a:lnTo>
                  <a:pt x="8" y="39"/>
                </a:lnTo>
                <a:lnTo>
                  <a:pt x="12" y="39"/>
                </a:lnTo>
                <a:lnTo>
                  <a:pt x="15" y="41"/>
                </a:lnTo>
                <a:lnTo>
                  <a:pt x="21" y="39"/>
                </a:lnTo>
                <a:lnTo>
                  <a:pt x="25" y="37"/>
                </a:lnTo>
                <a:lnTo>
                  <a:pt x="25" y="33"/>
                </a:lnTo>
                <a:close/>
                <a:moveTo>
                  <a:pt x="46" y="39"/>
                </a:moveTo>
                <a:lnTo>
                  <a:pt x="50" y="39"/>
                </a:lnTo>
                <a:lnTo>
                  <a:pt x="50" y="20"/>
                </a:lnTo>
                <a:lnTo>
                  <a:pt x="50" y="18"/>
                </a:lnTo>
                <a:lnTo>
                  <a:pt x="48" y="14"/>
                </a:lnTo>
                <a:lnTo>
                  <a:pt x="46" y="12"/>
                </a:lnTo>
                <a:lnTo>
                  <a:pt x="40" y="12"/>
                </a:lnTo>
                <a:lnTo>
                  <a:pt x="37" y="12"/>
                </a:lnTo>
                <a:lnTo>
                  <a:pt x="33" y="14"/>
                </a:lnTo>
                <a:lnTo>
                  <a:pt x="31" y="16"/>
                </a:lnTo>
                <a:lnTo>
                  <a:pt x="31" y="20"/>
                </a:lnTo>
                <a:lnTo>
                  <a:pt x="35" y="20"/>
                </a:lnTo>
                <a:lnTo>
                  <a:pt x="37" y="16"/>
                </a:lnTo>
                <a:lnTo>
                  <a:pt x="40" y="16"/>
                </a:lnTo>
                <a:lnTo>
                  <a:pt x="44" y="16"/>
                </a:lnTo>
                <a:lnTo>
                  <a:pt x="46" y="20"/>
                </a:lnTo>
                <a:lnTo>
                  <a:pt x="46" y="22"/>
                </a:lnTo>
                <a:lnTo>
                  <a:pt x="46" y="24"/>
                </a:lnTo>
                <a:lnTo>
                  <a:pt x="44" y="24"/>
                </a:lnTo>
                <a:lnTo>
                  <a:pt x="42" y="24"/>
                </a:lnTo>
                <a:lnTo>
                  <a:pt x="38" y="25"/>
                </a:lnTo>
                <a:lnTo>
                  <a:pt x="35" y="25"/>
                </a:lnTo>
                <a:lnTo>
                  <a:pt x="31" y="29"/>
                </a:lnTo>
                <a:lnTo>
                  <a:pt x="31" y="33"/>
                </a:lnTo>
                <a:lnTo>
                  <a:pt x="31" y="35"/>
                </a:lnTo>
                <a:lnTo>
                  <a:pt x="33" y="39"/>
                </a:lnTo>
                <a:lnTo>
                  <a:pt x="35" y="39"/>
                </a:lnTo>
                <a:lnTo>
                  <a:pt x="38" y="41"/>
                </a:lnTo>
                <a:lnTo>
                  <a:pt x="44" y="39"/>
                </a:lnTo>
                <a:lnTo>
                  <a:pt x="46" y="35"/>
                </a:lnTo>
                <a:lnTo>
                  <a:pt x="46" y="35"/>
                </a:lnTo>
                <a:lnTo>
                  <a:pt x="46" y="39"/>
                </a:lnTo>
                <a:close/>
                <a:moveTo>
                  <a:pt x="46" y="27"/>
                </a:moveTo>
                <a:lnTo>
                  <a:pt x="46" y="31"/>
                </a:lnTo>
                <a:lnTo>
                  <a:pt x="44" y="33"/>
                </a:lnTo>
                <a:lnTo>
                  <a:pt x="42" y="35"/>
                </a:lnTo>
                <a:lnTo>
                  <a:pt x="38" y="37"/>
                </a:lnTo>
                <a:lnTo>
                  <a:pt x="37" y="35"/>
                </a:lnTo>
                <a:lnTo>
                  <a:pt x="35" y="33"/>
                </a:lnTo>
                <a:lnTo>
                  <a:pt x="37" y="29"/>
                </a:lnTo>
                <a:lnTo>
                  <a:pt x="38" y="29"/>
                </a:lnTo>
                <a:lnTo>
                  <a:pt x="40" y="27"/>
                </a:lnTo>
                <a:lnTo>
                  <a:pt x="44" y="27"/>
                </a:lnTo>
                <a:lnTo>
                  <a:pt x="46" y="27"/>
                </a:lnTo>
                <a:close/>
                <a:moveTo>
                  <a:pt x="60" y="39"/>
                </a:moveTo>
                <a:lnTo>
                  <a:pt x="63" y="39"/>
                </a:lnTo>
                <a:lnTo>
                  <a:pt x="63" y="27"/>
                </a:lnTo>
                <a:lnTo>
                  <a:pt x="63" y="24"/>
                </a:lnTo>
                <a:lnTo>
                  <a:pt x="65" y="20"/>
                </a:lnTo>
                <a:lnTo>
                  <a:pt x="67" y="18"/>
                </a:lnTo>
                <a:lnTo>
                  <a:pt x="71" y="16"/>
                </a:lnTo>
                <a:lnTo>
                  <a:pt x="71" y="12"/>
                </a:lnTo>
                <a:lnTo>
                  <a:pt x="65" y="14"/>
                </a:lnTo>
                <a:lnTo>
                  <a:pt x="63" y="18"/>
                </a:lnTo>
                <a:lnTo>
                  <a:pt x="63" y="18"/>
                </a:lnTo>
                <a:lnTo>
                  <a:pt x="63" y="12"/>
                </a:lnTo>
                <a:lnTo>
                  <a:pt x="60" y="12"/>
                </a:lnTo>
                <a:lnTo>
                  <a:pt x="60" y="39"/>
                </a:lnTo>
                <a:close/>
                <a:moveTo>
                  <a:pt x="94" y="37"/>
                </a:moveTo>
                <a:lnTo>
                  <a:pt x="92" y="37"/>
                </a:lnTo>
                <a:lnTo>
                  <a:pt x="88" y="37"/>
                </a:lnTo>
                <a:lnTo>
                  <a:pt x="85" y="35"/>
                </a:lnTo>
                <a:lnTo>
                  <a:pt x="81" y="33"/>
                </a:lnTo>
                <a:lnTo>
                  <a:pt x="79" y="29"/>
                </a:lnTo>
                <a:lnTo>
                  <a:pt x="79" y="25"/>
                </a:lnTo>
                <a:lnTo>
                  <a:pt x="79" y="24"/>
                </a:lnTo>
                <a:lnTo>
                  <a:pt x="94" y="24"/>
                </a:lnTo>
                <a:lnTo>
                  <a:pt x="94" y="22"/>
                </a:lnTo>
                <a:lnTo>
                  <a:pt x="94" y="18"/>
                </a:lnTo>
                <a:lnTo>
                  <a:pt x="92" y="14"/>
                </a:lnTo>
                <a:lnTo>
                  <a:pt x="90" y="12"/>
                </a:lnTo>
                <a:lnTo>
                  <a:pt x="85" y="12"/>
                </a:lnTo>
                <a:lnTo>
                  <a:pt x="81" y="12"/>
                </a:lnTo>
                <a:lnTo>
                  <a:pt x="77" y="16"/>
                </a:lnTo>
                <a:lnTo>
                  <a:pt x="75" y="20"/>
                </a:lnTo>
                <a:lnTo>
                  <a:pt x="75" y="25"/>
                </a:lnTo>
                <a:lnTo>
                  <a:pt x="75" y="31"/>
                </a:lnTo>
                <a:lnTo>
                  <a:pt x="79" y="37"/>
                </a:lnTo>
                <a:lnTo>
                  <a:pt x="83" y="39"/>
                </a:lnTo>
                <a:lnTo>
                  <a:pt x="88" y="41"/>
                </a:lnTo>
                <a:lnTo>
                  <a:pt x="92" y="41"/>
                </a:lnTo>
                <a:lnTo>
                  <a:pt x="94" y="39"/>
                </a:lnTo>
                <a:lnTo>
                  <a:pt x="94" y="37"/>
                </a:lnTo>
                <a:close/>
                <a:moveTo>
                  <a:pt x="79" y="20"/>
                </a:moveTo>
                <a:lnTo>
                  <a:pt x="81" y="18"/>
                </a:lnTo>
                <a:lnTo>
                  <a:pt x="85" y="16"/>
                </a:lnTo>
                <a:lnTo>
                  <a:pt x="90" y="18"/>
                </a:lnTo>
                <a:lnTo>
                  <a:pt x="90" y="20"/>
                </a:lnTo>
                <a:lnTo>
                  <a:pt x="79" y="20"/>
                </a:lnTo>
                <a:close/>
                <a:moveTo>
                  <a:pt x="119" y="39"/>
                </a:moveTo>
                <a:lnTo>
                  <a:pt x="123" y="39"/>
                </a:lnTo>
                <a:lnTo>
                  <a:pt x="123" y="16"/>
                </a:lnTo>
                <a:lnTo>
                  <a:pt x="131" y="16"/>
                </a:lnTo>
                <a:lnTo>
                  <a:pt x="131" y="12"/>
                </a:lnTo>
                <a:lnTo>
                  <a:pt x="123" y="12"/>
                </a:lnTo>
                <a:lnTo>
                  <a:pt x="123" y="10"/>
                </a:lnTo>
                <a:lnTo>
                  <a:pt x="123" y="6"/>
                </a:lnTo>
                <a:lnTo>
                  <a:pt x="123" y="4"/>
                </a:lnTo>
                <a:lnTo>
                  <a:pt x="125" y="4"/>
                </a:lnTo>
                <a:lnTo>
                  <a:pt x="129" y="2"/>
                </a:lnTo>
                <a:lnTo>
                  <a:pt x="131" y="4"/>
                </a:lnTo>
                <a:lnTo>
                  <a:pt x="133" y="4"/>
                </a:lnTo>
                <a:lnTo>
                  <a:pt x="133" y="0"/>
                </a:lnTo>
                <a:lnTo>
                  <a:pt x="131" y="0"/>
                </a:lnTo>
                <a:lnTo>
                  <a:pt x="127" y="0"/>
                </a:lnTo>
                <a:lnTo>
                  <a:pt x="123" y="0"/>
                </a:lnTo>
                <a:lnTo>
                  <a:pt x="121" y="2"/>
                </a:lnTo>
                <a:lnTo>
                  <a:pt x="119" y="6"/>
                </a:lnTo>
                <a:lnTo>
                  <a:pt x="119" y="8"/>
                </a:lnTo>
                <a:lnTo>
                  <a:pt x="119" y="12"/>
                </a:lnTo>
                <a:lnTo>
                  <a:pt x="113" y="12"/>
                </a:lnTo>
                <a:lnTo>
                  <a:pt x="113" y="16"/>
                </a:lnTo>
                <a:lnTo>
                  <a:pt x="119" y="16"/>
                </a:lnTo>
                <a:lnTo>
                  <a:pt x="119" y="39"/>
                </a:lnTo>
                <a:close/>
                <a:moveTo>
                  <a:pt x="144" y="41"/>
                </a:moveTo>
                <a:lnTo>
                  <a:pt x="150" y="39"/>
                </a:lnTo>
                <a:lnTo>
                  <a:pt x="152" y="37"/>
                </a:lnTo>
                <a:lnTo>
                  <a:pt x="154" y="31"/>
                </a:lnTo>
                <a:lnTo>
                  <a:pt x="156" y="25"/>
                </a:lnTo>
                <a:lnTo>
                  <a:pt x="154" y="20"/>
                </a:lnTo>
                <a:lnTo>
                  <a:pt x="152" y="16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4" y="16"/>
                </a:lnTo>
                <a:lnTo>
                  <a:pt x="133" y="20"/>
                </a:lnTo>
                <a:lnTo>
                  <a:pt x="133" y="25"/>
                </a:lnTo>
                <a:lnTo>
                  <a:pt x="133" y="31"/>
                </a:lnTo>
                <a:lnTo>
                  <a:pt x="134" y="37"/>
                </a:lnTo>
                <a:lnTo>
                  <a:pt x="138" y="39"/>
                </a:lnTo>
                <a:lnTo>
                  <a:pt x="144" y="41"/>
                </a:lnTo>
                <a:close/>
                <a:moveTo>
                  <a:pt x="136" y="25"/>
                </a:moveTo>
                <a:lnTo>
                  <a:pt x="138" y="22"/>
                </a:lnTo>
                <a:lnTo>
                  <a:pt x="138" y="18"/>
                </a:lnTo>
                <a:lnTo>
                  <a:pt x="140" y="16"/>
                </a:lnTo>
                <a:lnTo>
                  <a:pt x="144" y="16"/>
                </a:lnTo>
                <a:lnTo>
                  <a:pt x="146" y="16"/>
                </a:lnTo>
                <a:lnTo>
                  <a:pt x="148" y="18"/>
                </a:lnTo>
                <a:lnTo>
                  <a:pt x="150" y="22"/>
                </a:lnTo>
                <a:lnTo>
                  <a:pt x="150" y="25"/>
                </a:lnTo>
                <a:lnTo>
                  <a:pt x="150" y="31"/>
                </a:lnTo>
                <a:lnTo>
                  <a:pt x="148" y="33"/>
                </a:lnTo>
                <a:lnTo>
                  <a:pt x="146" y="37"/>
                </a:lnTo>
                <a:lnTo>
                  <a:pt x="144" y="37"/>
                </a:lnTo>
                <a:lnTo>
                  <a:pt x="140" y="37"/>
                </a:lnTo>
                <a:lnTo>
                  <a:pt x="138" y="33"/>
                </a:lnTo>
                <a:lnTo>
                  <a:pt x="138" y="31"/>
                </a:lnTo>
                <a:lnTo>
                  <a:pt x="136" y="25"/>
                </a:lnTo>
                <a:close/>
                <a:moveTo>
                  <a:pt x="161" y="39"/>
                </a:moveTo>
                <a:lnTo>
                  <a:pt x="165" y="39"/>
                </a:lnTo>
                <a:lnTo>
                  <a:pt x="165" y="27"/>
                </a:lnTo>
                <a:lnTo>
                  <a:pt x="167" y="24"/>
                </a:lnTo>
                <a:lnTo>
                  <a:pt x="169" y="20"/>
                </a:lnTo>
                <a:lnTo>
                  <a:pt x="171" y="18"/>
                </a:lnTo>
                <a:lnTo>
                  <a:pt x="175" y="16"/>
                </a:lnTo>
                <a:lnTo>
                  <a:pt x="175" y="12"/>
                </a:lnTo>
                <a:lnTo>
                  <a:pt x="169" y="14"/>
                </a:lnTo>
                <a:lnTo>
                  <a:pt x="165" y="18"/>
                </a:lnTo>
                <a:lnTo>
                  <a:pt x="165" y="18"/>
                </a:lnTo>
                <a:lnTo>
                  <a:pt x="165" y="12"/>
                </a:lnTo>
                <a:lnTo>
                  <a:pt x="161" y="12"/>
                </a:lnTo>
                <a:lnTo>
                  <a:pt x="161" y="39"/>
                </a:lnTo>
                <a:close/>
                <a:moveTo>
                  <a:pt x="196" y="39"/>
                </a:moveTo>
                <a:lnTo>
                  <a:pt x="200" y="39"/>
                </a:lnTo>
                <a:lnTo>
                  <a:pt x="200" y="0"/>
                </a:lnTo>
                <a:lnTo>
                  <a:pt x="196" y="0"/>
                </a:lnTo>
                <a:lnTo>
                  <a:pt x="196" y="39"/>
                </a:lnTo>
                <a:close/>
                <a:moveTo>
                  <a:pt x="209" y="39"/>
                </a:moveTo>
                <a:lnTo>
                  <a:pt x="213" y="39"/>
                </a:lnTo>
                <a:lnTo>
                  <a:pt x="213" y="12"/>
                </a:lnTo>
                <a:lnTo>
                  <a:pt x="209" y="12"/>
                </a:lnTo>
                <a:lnTo>
                  <a:pt x="209" y="39"/>
                </a:lnTo>
                <a:close/>
                <a:moveTo>
                  <a:pt x="207" y="6"/>
                </a:moveTo>
                <a:lnTo>
                  <a:pt x="213" y="6"/>
                </a:lnTo>
                <a:lnTo>
                  <a:pt x="213" y="0"/>
                </a:lnTo>
                <a:lnTo>
                  <a:pt x="207" y="0"/>
                </a:lnTo>
                <a:lnTo>
                  <a:pt x="207" y="6"/>
                </a:lnTo>
                <a:close/>
                <a:moveTo>
                  <a:pt x="223" y="39"/>
                </a:moveTo>
                <a:lnTo>
                  <a:pt x="228" y="39"/>
                </a:lnTo>
                <a:lnTo>
                  <a:pt x="228" y="16"/>
                </a:lnTo>
                <a:lnTo>
                  <a:pt x="236" y="16"/>
                </a:lnTo>
                <a:lnTo>
                  <a:pt x="236" y="12"/>
                </a:lnTo>
                <a:lnTo>
                  <a:pt x="228" y="12"/>
                </a:lnTo>
                <a:lnTo>
                  <a:pt x="228" y="10"/>
                </a:lnTo>
                <a:lnTo>
                  <a:pt x="228" y="6"/>
                </a:lnTo>
                <a:lnTo>
                  <a:pt x="228" y="4"/>
                </a:lnTo>
                <a:lnTo>
                  <a:pt x="230" y="4"/>
                </a:lnTo>
                <a:lnTo>
                  <a:pt x="232" y="2"/>
                </a:lnTo>
                <a:lnTo>
                  <a:pt x="236" y="4"/>
                </a:lnTo>
                <a:lnTo>
                  <a:pt x="238" y="4"/>
                </a:lnTo>
                <a:lnTo>
                  <a:pt x="238" y="0"/>
                </a:lnTo>
                <a:lnTo>
                  <a:pt x="234" y="0"/>
                </a:lnTo>
                <a:lnTo>
                  <a:pt x="232" y="0"/>
                </a:lnTo>
                <a:lnTo>
                  <a:pt x="228" y="0"/>
                </a:lnTo>
                <a:lnTo>
                  <a:pt x="225" y="2"/>
                </a:lnTo>
                <a:lnTo>
                  <a:pt x="225" y="6"/>
                </a:lnTo>
                <a:lnTo>
                  <a:pt x="223" y="8"/>
                </a:lnTo>
                <a:lnTo>
                  <a:pt x="223" y="12"/>
                </a:lnTo>
                <a:lnTo>
                  <a:pt x="219" y="12"/>
                </a:lnTo>
                <a:lnTo>
                  <a:pt x="219" y="16"/>
                </a:lnTo>
                <a:lnTo>
                  <a:pt x="223" y="16"/>
                </a:lnTo>
                <a:lnTo>
                  <a:pt x="223" y="39"/>
                </a:lnTo>
                <a:close/>
                <a:moveTo>
                  <a:pt x="257" y="37"/>
                </a:moveTo>
                <a:lnTo>
                  <a:pt x="255" y="37"/>
                </a:lnTo>
                <a:lnTo>
                  <a:pt x="252" y="37"/>
                </a:lnTo>
                <a:lnTo>
                  <a:pt x="248" y="35"/>
                </a:lnTo>
                <a:lnTo>
                  <a:pt x="244" y="33"/>
                </a:lnTo>
                <a:lnTo>
                  <a:pt x="244" y="29"/>
                </a:lnTo>
                <a:lnTo>
                  <a:pt x="242" y="25"/>
                </a:lnTo>
                <a:lnTo>
                  <a:pt x="242" y="24"/>
                </a:lnTo>
                <a:lnTo>
                  <a:pt x="257" y="24"/>
                </a:lnTo>
                <a:lnTo>
                  <a:pt x="257" y="22"/>
                </a:lnTo>
                <a:lnTo>
                  <a:pt x="257" y="18"/>
                </a:lnTo>
                <a:lnTo>
                  <a:pt x="255" y="14"/>
                </a:lnTo>
                <a:lnTo>
                  <a:pt x="253" y="12"/>
                </a:lnTo>
                <a:lnTo>
                  <a:pt x="250" y="12"/>
                </a:lnTo>
                <a:lnTo>
                  <a:pt x="244" y="12"/>
                </a:lnTo>
                <a:lnTo>
                  <a:pt x="240" y="16"/>
                </a:lnTo>
                <a:lnTo>
                  <a:pt x="238" y="20"/>
                </a:lnTo>
                <a:lnTo>
                  <a:pt x="238" y="25"/>
                </a:lnTo>
                <a:lnTo>
                  <a:pt x="240" y="31"/>
                </a:lnTo>
                <a:lnTo>
                  <a:pt x="242" y="37"/>
                </a:lnTo>
                <a:lnTo>
                  <a:pt x="246" y="39"/>
                </a:lnTo>
                <a:lnTo>
                  <a:pt x="252" y="41"/>
                </a:lnTo>
                <a:lnTo>
                  <a:pt x="255" y="41"/>
                </a:lnTo>
                <a:lnTo>
                  <a:pt x="257" y="39"/>
                </a:lnTo>
                <a:lnTo>
                  <a:pt x="257" y="37"/>
                </a:lnTo>
                <a:close/>
                <a:moveTo>
                  <a:pt x="244" y="20"/>
                </a:moveTo>
                <a:lnTo>
                  <a:pt x="244" y="18"/>
                </a:lnTo>
                <a:lnTo>
                  <a:pt x="248" y="16"/>
                </a:lnTo>
                <a:lnTo>
                  <a:pt x="253" y="18"/>
                </a:lnTo>
                <a:lnTo>
                  <a:pt x="253" y="20"/>
                </a:lnTo>
                <a:lnTo>
                  <a:pt x="244" y="20"/>
                </a:lnTo>
                <a:close/>
              </a:path>
            </a:pathLst>
          </a:custGeom>
          <a:solidFill>
            <a:srgbClr val="163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66" name="Line 45"/>
          <p:cNvSpPr>
            <a:spLocks noChangeShapeType="1"/>
          </p:cNvSpPr>
          <p:nvPr userDrawn="1"/>
        </p:nvSpPr>
        <p:spPr bwMode="auto">
          <a:xfrm>
            <a:off x="1481139" y="6178551"/>
            <a:ext cx="7664450" cy="0"/>
          </a:xfrm>
          <a:prstGeom prst="line">
            <a:avLst/>
          </a:prstGeom>
          <a:noFill/>
          <a:ln w="6350">
            <a:solidFill>
              <a:srgbClr val="163E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67" name="Rectangle 46"/>
          <p:cNvSpPr>
            <a:spLocks noChangeArrowheads="1"/>
          </p:cNvSpPr>
          <p:nvPr userDrawn="1"/>
        </p:nvSpPr>
        <p:spPr bwMode="auto">
          <a:xfrm>
            <a:off x="3176" y="1098550"/>
            <a:ext cx="9142413" cy="88900"/>
          </a:xfrm>
          <a:prstGeom prst="rect">
            <a:avLst/>
          </a:prstGeom>
          <a:solidFill>
            <a:srgbClr val="8AC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53000" y="137877"/>
            <a:ext cx="6109237" cy="949363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083160"/>
                </a:solidFill>
                <a:latin typeface="Fenice BT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422" y="1466984"/>
            <a:ext cx="7615829" cy="4026272"/>
          </a:xfrm>
        </p:spPr>
        <p:txBody>
          <a:bodyPr>
            <a:normAutofit/>
          </a:bodyPr>
          <a:lstStyle>
            <a:lvl1pPr>
              <a:defRPr sz="2300">
                <a:latin typeface="RotisSansSerif" pitchFamily="34" charset="0"/>
              </a:defRPr>
            </a:lvl1pPr>
            <a:lvl2pPr>
              <a:defRPr sz="1800">
                <a:latin typeface="RotisSansSerif" pitchFamily="34" charset="0"/>
              </a:defRPr>
            </a:lvl2pPr>
            <a:lvl3pPr>
              <a:defRPr sz="1600">
                <a:latin typeface="RotisSansSerif" pitchFamily="34" charset="0"/>
              </a:defRPr>
            </a:lvl3pPr>
            <a:lvl4pPr>
              <a:defRPr sz="1100">
                <a:latin typeface="RotisSansSerif" pitchFamily="34" charset="0"/>
              </a:defRPr>
            </a:lvl4pPr>
            <a:lvl5pPr>
              <a:defRPr sz="1100">
                <a:latin typeface="RotisSansSerif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95" name="Picture 4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5566635"/>
            <a:ext cx="12128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E1529-EAC0-47E0-9A86-311722D1B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5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6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8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9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0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45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8839" y="1820864"/>
            <a:ext cx="7648575" cy="514985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9814" y="1820864"/>
            <a:ext cx="7648575" cy="514985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84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35" indent="0">
              <a:buNone/>
              <a:defRPr sz="1800" b="1"/>
            </a:lvl2pPr>
            <a:lvl3pPr marL="816269" indent="0">
              <a:buNone/>
              <a:defRPr sz="1600" b="1"/>
            </a:lvl3pPr>
            <a:lvl4pPr marL="1224404" indent="0">
              <a:buNone/>
              <a:defRPr sz="1400" b="1"/>
            </a:lvl4pPr>
            <a:lvl5pPr marL="1632539" indent="0">
              <a:buNone/>
              <a:defRPr sz="1400" b="1"/>
            </a:lvl5pPr>
            <a:lvl6pPr marL="2040672" indent="0">
              <a:buNone/>
              <a:defRPr sz="1400" b="1"/>
            </a:lvl6pPr>
            <a:lvl7pPr marL="2448807" indent="0">
              <a:buNone/>
              <a:defRPr sz="1400" b="1"/>
            </a:lvl7pPr>
            <a:lvl8pPr marL="2856941" indent="0">
              <a:buNone/>
              <a:defRPr sz="1400" b="1"/>
            </a:lvl8pPr>
            <a:lvl9pPr marL="326507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35" indent="0">
              <a:buNone/>
              <a:defRPr sz="1800" b="1"/>
            </a:lvl2pPr>
            <a:lvl3pPr marL="816269" indent="0">
              <a:buNone/>
              <a:defRPr sz="1600" b="1"/>
            </a:lvl3pPr>
            <a:lvl4pPr marL="1224404" indent="0">
              <a:buNone/>
              <a:defRPr sz="1400" b="1"/>
            </a:lvl4pPr>
            <a:lvl5pPr marL="1632539" indent="0">
              <a:buNone/>
              <a:defRPr sz="1400" b="1"/>
            </a:lvl5pPr>
            <a:lvl6pPr marL="2040672" indent="0">
              <a:buNone/>
              <a:defRPr sz="1400" b="1"/>
            </a:lvl6pPr>
            <a:lvl7pPr marL="2448807" indent="0">
              <a:buNone/>
              <a:defRPr sz="1400" b="1"/>
            </a:lvl7pPr>
            <a:lvl8pPr marL="2856941" indent="0">
              <a:buNone/>
              <a:defRPr sz="1400" b="1"/>
            </a:lvl8pPr>
            <a:lvl9pPr marL="326507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77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88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74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08135" indent="0">
              <a:buNone/>
              <a:defRPr sz="1100"/>
            </a:lvl2pPr>
            <a:lvl3pPr marL="816269" indent="0">
              <a:buNone/>
              <a:defRPr sz="900"/>
            </a:lvl3pPr>
            <a:lvl4pPr marL="1224404" indent="0">
              <a:buNone/>
              <a:defRPr sz="800"/>
            </a:lvl4pPr>
            <a:lvl5pPr marL="1632539" indent="0">
              <a:buNone/>
              <a:defRPr sz="800"/>
            </a:lvl5pPr>
            <a:lvl6pPr marL="2040672" indent="0">
              <a:buNone/>
              <a:defRPr sz="800"/>
            </a:lvl6pPr>
            <a:lvl7pPr marL="2448807" indent="0">
              <a:buNone/>
              <a:defRPr sz="800"/>
            </a:lvl7pPr>
            <a:lvl8pPr marL="2856941" indent="0">
              <a:buNone/>
              <a:defRPr sz="800"/>
            </a:lvl8pPr>
            <a:lvl9pPr marL="326507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5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08135" indent="0">
              <a:buNone/>
              <a:defRPr sz="2500"/>
            </a:lvl2pPr>
            <a:lvl3pPr marL="816269" indent="0">
              <a:buNone/>
              <a:defRPr sz="2100"/>
            </a:lvl3pPr>
            <a:lvl4pPr marL="1224404" indent="0">
              <a:buNone/>
              <a:defRPr sz="1800"/>
            </a:lvl4pPr>
            <a:lvl5pPr marL="1632539" indent="0">
              <a:buNone/>
              <a:defRPr sz="1800"/>
            </a:lvl5pPr>
            <a:lvl6pPr marL="2040672" indent="0">
              <a:buNone/>
              <a:defRPr sz="1800"/>
            </a:lvl6pPr>
            <a:lvl7pPr marL="2448807" indent="0">
              <a:buNone/>
              <a:defRPr sz="1800"/>
            </a:lvl7pPr>
            <a:lvl8pPr marL="2856941" indent="0">
              <a:buNone/>
              <a:defRPr sz="1800"/>
            </a:lvl8pPr>
            <a:lvl9pPr marL="3265076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08135" indent="0">
              <a:buNone/>
              <a:defRPr sz="1100"/>
            </a:lvl2pPr>
            <a:lvl3pPr marL="816269" indent="0">
              <a:buNone/>
              <a:defRPr sz="900"/>
            </a:lvl3pPr>
            <a:lvl4pPr marL="1224404" indent="0">
              <a:buNone/>
              <a:defRPr sz="800"/>
            </a:lvl4pPr>
            <a:lvl5pPr marL="1632539" indent="0">
              <a:buNone/>
              <a:defRPr sz="800"/>
            </a:lvl5pPr>
            <a:lvl6pPr marL="2040672" indent="0">
              <a:buNone/>
              <a:defRPr sz="800"/>
            </a:lvl6pPr>
            <a:lvl7pPr marL="2448807" indent="0">
              <a:buNone/>
              <a:defRPr sz="800"/>
            </a:lvl7pPr>
            <a:lvl8pPr marL="2856941" indent="0">
              <a:buNone/>
              <a:defRPr sz="800"/>
            </a:lvl8pPr>
            <a:lvl9pPr marL="326507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75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265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46001" y="312740"/>
            <a:ext cx="3862388" cy="6657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8839" y="312740"/>
            <a:ext cx="11434762" cy="6657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30-10-2017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81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258B-0649-45E0-A875-FEB9206AB2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680048"/>
            <a:ext cx="9144000" cy="19812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3863977"/>
            <a:ext cx="7772400" cy="1470025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7619599" y="260649"/>
            <a:ext cx="1399838" cy="80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C4AE63-E871-4F72-B509-0D73F39BD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49763"/>
            <a:ext cx="3888432" cy="25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54B1-C5D7-4A03-8F75-963D4E5B2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6A66D-098E-402A-9DF4-BBC52C8BC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25829-1042-419C-B5E9-7A19676F1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3265D-1C62-490B-97C9-029322D2A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9153-BAF9-4F04-B8AA-10CC37F46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7010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BC52F5-7F2B-4E14-A558-8BABC1217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81075"/>
            <a:ext cx="9144000" cy="0"/>
          </a:xfrm>
          <a:prstGeom prst="line">
            <a:avLst/>
          </a:prstGeom>
          <a:solidFill>
            <a:srgbClr val="5DBAB0"/>
          </a:solidFill>
          <a:ln w="9525"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16551" r="24393" b="51620"/>
          <a:stretch>
            <a:fillRect/>
          </a:stretch>
        </p:blipFill>
        <p:spPr bwMode="auto">
          <a:xfrm>
            <a:off x="7524750" y="163513"/>
            <a:ext cx="15557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DBAC4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DBAC4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010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625DD9-E95C-4E36-A780-EB4B59B201F4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solidFill>
            <a:srgbClr val="5DBAB0"/>
          </a:solidFill>
          <a:ln w="9525"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7524328" y="164139"/>
            <a:ext cx="1555478" cy="6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010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625DD9-E95C-4E36-A780-EB4B59B201F4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solidFill>
            <a:srgbClr val="5DBAB0"/>
          </a:solidFill>
          <a:ln w="9525"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7524328" y="164139"/>
            <a:ext cx="1555478" cy="6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5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81629" tIns="40814" rIns="81629" bIns="40814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1629" tIns="40814" rIns="81629" bIns="408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1629" tIns="40814" rIns="81629" bIns="4081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CD65266-9A1E-41CC-BABC-BC509CE22D42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30-10-2017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1629" tIns="40814" rIns="81629" bIns="4081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IN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1629" tIns="40814" rIns="81629" bIns="4081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CC012B-2187-4AF9-8DE5-4C2FA5A05EF1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0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81626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1" indent="-306101" algn="l" defTabSz="81626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18" indent="-255083" algn="l" defTabSz="81626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37" indent="-204067" algn="l" defTabSz="81626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70" indent="-204067" algn="l" defTabSz="81626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05" indent="-204067" algn="l" defTabSz="81626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40" indent="-204067" algn="l" defTabSz="81626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874" indent="-204067" algn="l" defTabSz="81626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09" indent="-204067" algn="l" defTabSz="81626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42" indent="-204067" algn="l" defTabSz="81626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35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69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04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39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672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07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41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076" algn="l" defTabSz="816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1" y="1363894"/>
            <a:ext cx="402907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99" y="1117503"/>
            <a:ext cx="5286375" cy="33051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25829-1042-419C-B5E9-7A19676F1A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019" y="4248426"/>
            <a:ext cx="5038140" cy="1454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130464" y="2499008"/>
            <a:ext cx="8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 C’s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69342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Brand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MaxHealthcare: </a:t>
            </a:r>
            <a:r>
              <a:rPr lang="en-US" sz="24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reat </a:t>
            </a:r>
            <a:r>
              <a:rPr lang="en-US" sz="2400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lace to </a:t>
            </a:r>
            <a:r>
              <a:rPr lang="en-US" sz="2400" dirty="0" smtClean="0">
                <a:solidFill>
                  <a:srgbClr val="002060"/>
                </a:solidFill>
              </a:rPr>
              <a:t>W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ork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5821" y="1117503"/>
            <a:ext cx="9189821" cy="254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93776" y="4248426"/>
            <a:ext cx="2784842" cy="21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55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888" y="771815"/>
            <a:ext cx="6934200" cy="944562"/>
          </a:xfrm>
        </p:spPr>
        <p:txBody>
          <a:bodyPr>
            <a:norm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People in 2020 and beyond</a:t>
            </a:r>
          </a:p>
        </p:txBody>
      </p:sp>
      <p:sp>
        <p:nvSpPr>
          <p:cNvPr id="13" name="AutoShape 6" descr="Image result for people icon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21850" y="2048493"/>
            <a:ext cx="2376264" cy="2322258"/>
            <a:chOff x="4007768" y="1772816"/>
            <a:chExt cx="3168352" cy="3096344"/>
          </a:xfrm>
        </p:grpSpPr>
        <p:sp>
          <p:nvSpPr>
            <p:cNvPr id="14" name="Oval 13"/>
            <p:cNvSpPr/>
            <p:nvPr/>
          </p:nvSpPr>
          <p:spPr>
            <a:xfrm>
              <a:off x="4007768" y="1772816"/>
              <a:ext cx="3168352" cy="3096344"/>
            </a:xfrm>
            <a:prstGeom prst="ellipse">
              <a:avLst/>
            </a:prstGeom>
            <a:solidFill>
              <a:srgbClr val="F7964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s://image.freepik.com/free-icon/users-group_318-4868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840" y="2355702"/>
              <a:ext cx="1924869" cy="192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ounded Rectangle 18"/>
          <p:cNvSpPr/>
          <p:nvPr/>
        </p:nvSpPr>
        <p:spPr>
          <a:xfrm>
            <a:off x="116681" y="1605936"/>
            <a:ext cx="3079559" cy="817245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IN" sz="1050" b="1" dirty="0">
                <a:solidFill>
                  <a:schemeClr val="tx1">
                    <a:lumMod val="50000"/>
                  </a:schemeClr>
                </a:solidFill>
              </a:rPr>
              <a:t>Transparent &amp; Fair Process to Manage performance:</a:t>
            </a:r>
          </a:p>
          <a:p>
            <a:pPr algn="r"/>
            <a:r>
              <a:rPr lang="en-IN" sz="1050" dirty="0">
                <a:solidFill>
                  <a:schemeClr val="tx1">
                    <a:lumMod val="50000"/>
                  </a:schemeClr>
                </a:solidFill>
              </a:rPr>
              <a:t>E-enabled self assessment and manager assessment that is driven by clear metrics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602" y="2504190"/>
            <a:ext cx="2887093" cy="817245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050" b="1" dirty="0"/>
              <a:t>Robust IJP System :</a:t>
            </a:r>
          </a:p>
          <a:p>
            <a:pPr algn="r"/>
            <a:r>
              <a:rPr lang="en-US" sz="1050" b="1" dirty="0"/>
              <a:t>70% </a:t>
            </a:r>
            <a:r>
              <a:rPr lang="en-US" sz="1050" dirty="0"/>
              <a:t>of job opening </a:t>
            </a:r>
            <a:r>
              <a:rPr lang="en-US" sz="1050" dirty="0" smtClean="0"/>
              <a:t>up to </a:t>
            </a:r>
            <a:r>
              <a:rPr lang="en-US" sz="1050" dirty="0"/>
              <a:t>GM level to be filled </a:t>
            </a:r>
            <a:r>
              <a:rPr lang="en-US" sz="1050" b="1" dirty="0"/>
              <a:t>through  internal talent.</a:t>
            </a:r>
            <a:r>
              <a:rPr lang="en-US" sz="1050" dirty="0"/>
              <a:t> Building strong line of leaders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1520" y="3339965"/>
            <a:ext cx="2641342" cy="459700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050" b="1" dirty="0"/>
              <a:t>E-enabled learning opportunities:</a:t>
            </a:r>
          </a:p>
          <a:p>
            <a:pPr algn="r"/>
            <a:r>
              <a:rPr lang="en-US" sz="1050" dirty="0"/>
              <a:t>Build your own learning calendar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28193" y="1862826"/>
            <a:ext cx="3048263" cy="817245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b="1" dirty="0"/>
              <a:t>Happy place to work</a:t>
            </a:r>
            <a:r>
              <a:rPr lang="en-US" sz="1050" dirty="0"/>
              <a:t>: support systems like EAP, Concierge desk, Empowerment to appreciate and award, Employee App on mobile - company policies, leaves, attendance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09847" y="2726922"/>
            <a:ext cx="2916347" cy="638473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Equal opportunity for all irrespective of gender, state, educational qualification. Opportunities for differently abled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31640" y="4532769"/>
            <a:ext cx="2373624" cy="459700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b="1" dirty="0"/>
              <a:t>Market value of MAX Employees will be multiple of 2 or more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750583" y="3429000"/>
            <a:ext cx="2925873" cy="817245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b="1" dirty="0"/>
              <a:t>Support Employee life cycle: </a:t>
            </a:r>
            <a:r>
              <a:rPr lang="en-US" sz="1050" dirty="0"/>
              <a:t>self development opportunities, support for family through career counselling, Health camps, work experience scholarship for employee children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5282" y="3828437"/>
            <a:ext cx="2874733" cy="638473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050" b="1" dirty="0"/>
              <a:t>Culture of collaboration and interdependence </a:t>
            </a:r>
            <a:r>
              <a:rPr lang="en-US" sz="1050" dirty="0"/>
              <a:t>between clinicians and non-clinician world,</a:t>
            </a:r>
            <a:r>
              <a:rPr lang="en-US" sz="1050" b="1" dirty="0"/>
              <a:t> Celebrating Success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511477" y="5015742"/>
            <a:ext cx="2194560" cy="638473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50" b="1" dirty="0"/>
              <a:t>Chasing Zero: Zero Lead time to close positions – employer of choice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3134255" y="2133294"/>
            <a:ext cx="322566" cy="213680"/>
          </a:xfrm>
          <a:prstGeom prst="bentConnector3">
            <a:avLst>
              <a:gd name="adj1" fmla="val 2346"/>
            </a:avLst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</p:cNvCxnSpPr>
          <p:nvPr/>
        </p:nvCxnSpPr>
        <p:spPr>
          <a:xfrm flipV="1">
            <a:off x="2973695" y="2848967"/>
            <a:ext cx="295835" cy="63846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97814" y="3429000"/>
            <a:ext cx="295836" cy="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602665" y="3050958"/>
            <a:ext cx="295836" cy="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3220014" y="4077072"/>
            <a:ext cx="302224" cy="86457"/>
          </a:xfrm>
          <a:prstGeom prst="bentConnector3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>
            <a:off x="5437269" y="3753036"/>
            <a:ext cx="268859" cy="188615"/>
          </a:xfrm>
          <a:prstGeom prst="bentConnector3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22237" y="4239090"/>
            <a:ext cx="185667" cy="27003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9982" y="4455114"/>
            <a:ext cx="0" cy="548640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>
            <a:off x="5275985" y="2187300"/>
            <a:ext cx="322566" cy="213680"/>
          </a:xfrm>
          <a:prstGeom prst="bentConnector3">
            <a:avLst>
              <a:gd name="adj1" fmla="val 2346"/>
            </a:avLst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922150" y="4277972"/>
            <a:ext cx="2925873" cy="1174790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b="1" dirty="0"/>
              <a:t>Growth &amp; Recognition :</a:t>
            </a:r>
            <a:r>
              <a:rPr lang="en-US" sz="1050" dirty="0"/>
              <a:t> based on  performance outcome AND display of valued based leadership. Contribution to patient outcomes and patient service.</a:t>
            </a:r>
          </a:p>
          <a:p>
            <a:r>
              <a:rPr lang="en-US" sz="1050" dirty="0"/>
              <a:t>Excellence in domain displayed through external recognition of expertize.</a:t>
            </a:r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5151556" y="4120302"/>
            <a:ext cx="770595" cy="658849"/>
          </a:xfrm>
          <a:prstGeom prst="bentConnector3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609600" y="427038"/>
            <a:ext cx="69342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Brand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MaxHealthcare: </a:t>
            </a:r>
            <a:r>
              <a:rPr lang="en-US" sz="24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reat </a:t>
            </a:r>
            <a:r>
              <a:rPr lang="en-US" sz="2400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lace to </a:t>
            </a:r>
            <a:r>
              <a:rPr lang="en-US" sz="2400" dirty="0" smtClean="0">
                <a:solidFill>
                  <a:srgbClr val="002060"/>
                </a:solidFill>
              </a:rPr>
              <a:t>W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ork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30866" y="1916832"/>
            <a:ext cx="2451124" cy="510778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200" dirty="0"/>
              <a:t>Setting new benchmarks in the healthcare sector, in India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514" y="2576728"/>
            <a:ext cx="2641342" cy="510778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200" dirty="0"/>
              <a:t>Known for </a:t>
            </a:r>
            <a:r>
              <a:rPr lang="en-US" sz="1200" b="1" dirty="0"/>
              <a:t>leading technology</a:t>
            </a:r>
            <a:r>
              <a:rPr lang="en-US" sz="1200" dirty="0"/>
              <a:t> in clinical space – eg. </a:t>
            </a:r>
            <a:r>
              <a:rPr lang="en-US" sz="1200" b="1" dirty="0"/>
              <a:t>Robotics</a:t>
            </a:r>
            <a:r>
              <a:rPr lang="en-US" sz="1200" dirty="0"/>
              <a:t>, </a:t>
            </a:r>
            <a:r>
              <a:rPr lang="en-US" sz="1200" b="1" dirty="0"/>
              <a:t>Genomics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1520" y="3212976"/>
            <a:ext cx="2641342" cy="715089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200" dirty="0"/>
              <a:t>Providing </a:t>
            </a:r>
            <a:r>
              <a:rPr lang="en-US" sz="1200" b="1" dirty="0"/>
              <a:t>integrated</a:t>
            </a:r>
            <a:r>
              <a:rPr lang="en-US" sz="1200" dirty="0"/>
              <a:t>, </a:t>
            </a:r>
            <a:r>
              <a:rPr lang="en-US" sz="1200" b="1" dirty="0"/>
              <a:t>digitally enabled</a:t>
            </a:r>
            <a:r>
              <a:rPr lang="en-US" sz="1200" dirty="0"/>
              <a:t>, </a:t>
            </a:r>
            <a:r>
              <a:rPr lang="en-US" sz="1200" b="1" dirty="0"/>
              <a:t>comprehensive </a:t>
            </a:r>
            <a:r>
              <a:rPr lang="en-US" sz="1200" dirty="0"/>
              <a:t>care with Max@Home, MaxLab, Day care, E-ICU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28193" y="1916832"/>
            <a:ext cx="2592566" cy="510778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Differentiated (ETGYH) </a:t>
            </a:r>
            <a:r>
              <a:rPr lang="en-US" sz="1200" dirty="0"/>
              <a:t>and </a:t>
            </a:r>
            <a:r>
              <a:rPr lang="en-US" sz="1200" b="1" dirty="0"/>
              <a:t>Trusted </a:t>
            </a:r>
            <a:r>
              <a:rPr lang="en-US" sz="1200" dirty="0"/>
              <a:t>healthcare provider in India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22127" y="3183322"/>
            <a:ext cx="3024359" cy="715089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Known for </a:t>
            </a:r>
            <a:r>
              <a:rPr lang="en-US" sz="1200" b="1" dirty="0"/>
              <a:t>Centers of Excellence </a:t>
            </a:r>
            <a:r>
              <a:rPr lang="en-US" sz="1200" dirty="0"/>
              <a:t>with super-specializations in </a:t>
            </a:r>
            <a:r>
              <a:rPr lang="en-US" sz="1200" b="1" dirty="0"/>
              <a:t>Oncology</a:t>
            </a:r>
            <a:r>
              <a:rPr lang="en-US" sz="1200" dirty="0"/>
              <a:t>, </a:t>
            </a:r>
            <a:r>
              <a:rPr lang="en-US" sz="1200" b="1" dirty="0"/>
              <a:t>Neurosciences</a:t>
            </a:r>
            <a:r>
              <a:rPr lang="en-US" sz="1200" dirty="0"/>
              <a:t>, </a:t>
            </a:r>
            <a:r>
              <a:rPr lang="en-US" sz="1200" b="1" dirty="0"/>
              <a:t>Cardiology, Renal sciences </a:t>
            </a:r>
            <a:r>
              <a:rPr lang="en-US" sz="1200" dirty="0"/>
              <a:t>and </a:t>
            </a:r>
            <a:r>
              <a:rPr lang="en-US" sz="1200" b="1" dirty="0"/>
              <a:t>Transplants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88542" y="4730435"/>
            <a:ext cx="2592288" cy="715089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Recognized as a </a:t>
            </a:r>
            <a:r>
              <a:rPr lang="en-US" sz="1200" b="1" dirty="0"/>
              <a:t>Top Quality </a:t>
            </a:r>
            <a:r>
              <a:rPr lang="en-US" sz="1200" dirty="0"/>
              <a:t>institution for </a:t>
            </a:r>
            <a:r>
              <a:rPr lang="en-US" sz="1200" b="1" dirty="0"/>
              <a:t>Research and Publications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01374" y="2576728"/>
            <a:ext cx="2465766" cy="510778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Well on the way to build the </a:t>
            </a:r>
            <a:r>
              <a:rPr lang="en-US" sz="1200" b="1" dirty="0"/>
              <a:t>single largest</a:t>
            </a:r>
            <a:r>
              <a:rPr lang="en-US" sz="1200" dirty="0"/>
              <a:t>, </a:t>
            </a:r>
            <a:r>
              <a:rPr lang="en-US" sz="1200" b="1" dirty="0"/>
              <a:t>medical facility </a:t>
            </a:r>
            <a:r>
              <a:rPr lang="en-US" sz="1200" dirty="0"/>
              <a:t>in Asia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4800" y="4023066"/>
            <a:ext cx="3167844" cy="510778"/>
          </a:xfrm>
          <a:prstGeom prst="roundRect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Attracting patients</a:t>
            </a:r>
            <a:r>
              <a:rPr lang="en-US" sz="1200" dirty="0"/>
              <a:t> from over 20 countries with Industry standards of </a:t>
            </a:r>
            <a:r>
              <a:rPr lang="en-US" sz="1200" b="1" dirty="0"/>
              <a:t>Care</a:t>
            </a:r>
            <a:r>
              <a:rPr lang="en-US" sz="1200" dirty="0"/>
              <a:t>, </a:t>
            </a:r>
            <a:r>
              <a:rPr lang="en-US" sz="1200" b="1" dirty="0"/>
              <a:t>Cure </a:t>
            </a:r>
            <a:r>
              <a:rPr lang="en-US" sz="1200" dirty="0"/>
              <a:t>and </a:t>
            </a:r>
            <a:r>
              <a:rPr lang="en-US" sz="1200" b="1" dirty="0"/>
              <a:t>Comfort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7272" y="3996148"/>
            <a:ext cx="2992142" cy="476726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100" b="1" dirty="0"/>
              <a:t>Empathetic </a:t>
            </a:r>
            <a:r>
              <a:rPr lang="en-US" sz="1100" dirty="0"/>
              <a:t>and </a:t>
            </a:r>
            <a:r>
              <a:rPr lang="en-US" sz="1100" b="1" dirty="0"/>
              <a:t>Exceptional Service </a:t>
            </a:r>
            <a:r>
              <a:rPr lang="en-US" sz="1100" dirty="0"/>
              <a:t>enabled </a:t>
            </a:r>
            <a:br>
              <a:rPr lang="en-US" sz="1100" dirty="0"/>
            </a:br>
            <a:r>
              <a:rPr lang="en-US" sz="1100" dirty="0"/>
              <a:t>by </a:t>
            </a:r>
            <a:r>
              <a:rPr lang="en-US" sz="1100" b="1" dirty="0"/>
              <a:t>patient friendly processes &amp;</a:t>
            </a:r>
            <a:r>
              <a:rPr lang="en-US" sz="1100" dirty="0"/>
              <a:t> </a:t>
            </a:r>
            <a:r>
              <a:rPr lang="en-US" sz="1100" b="1" dirty="0"/>
              <a:t>people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34018" y="4725958"/>
            <a:ext cx="3078343" cy="510778"/>
          </a:xfrm>
          <a:prstGeom prst="roundRect">
            <a:avLst/>
          </a:prstGeom>
          <a:noFill/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Talent Powerhouse for Best in Class Doctors, Nurses and Best Practices in the industry</a:t>
            </a:r>
            <a:endParaRPr lang="en-US" sz="1200" b="1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188698" y="2134326"/>
            <a:ext cx="275837" cy="161284"/>
          </a:xfrm>
          <a:prstGeom prst="bentConnector3">
            <a:avLst>
              <a:gd name="adj1" fmla="val 50000"/>
            </a:avLst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5264288" y="2134326"/>
            <a:ext cx="345651" cy="81785"/>
          </a:xfrm>
          <a:prstGeom prst="bentConnector3">
            <a:avLst>
              <a:gd name="adj1" fmla="val 50000"/>
            </a:avLst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</p:cNvCxnSpPr>
          <p:nvPr/>
        </p:nvCxnSpPr>
        <p:spPr>
          <a:xfrm flipV="1">
            <a:off x="2838856" y="2831912"/>
            <a:ext cx="456682" cy="205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500756" y="2819385"/>
            <a:ext cx="473192" cy="3687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7815" y="3537012"/>
            <a:ext cx="677501" cy="20739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309352" y="3513264"/>
            <a:ext cx="589149" cy="23749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</p:cNvCxnSpPr>
          <p:nvPr/>
        </p:nvCxnSpPr>
        <p:spPr>
          <a:xfrm flipV="1">
            <a:off x="3249414" y="3927067"/>
            <a:ext cx="647281" cy="307444"/>
          </a:xfrm>
          <a:prstGeom prst="bentConnector3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>
            <a:off x="4913163" y="3929837"/>
            <a:ext cx="673129" cy="335851"/>
          </a:xfrm>
          <a:prstGeom prst="bentConnector3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3898" y="4342096"/>
            <a:ext cx="222504" cy="354906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913161" y="4342096"/>
            <a:ext cx="198899" cy="372038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"/>
          <p:cNvGrpSpPr/>
          <p:nvPr/>
        </p:nvGrpSpPr>
        <p:grpSpPr>
          <a:xfrm>
            <a:off x="3397875" y="1916832"/>
            <a:ext cx="2038221" cy="2883236"/>
            <a:chOff x="4375151" y="1629202"/>
            <a:chExt cx="3016993" cy="4645698"/>
          </a:xfrm>
        </p:grpSpPr>
        <p:sp>
          <p:nvSpPr>
            <p:cNvPr id="32" name="Freeform 187"/>
            <p:cNvSpPr>
              <a:spLocks/>
            </p:cNvSpPr>
            <p:nvPr/>
          </p:nvSpPr>
          <p:spPr bwMode="auto">
            <a:xfrm>
              <a:off x="5252038" y="5128414"/>
              <a:ext cx="1220138" cy="209842"/>
            </a:xfrm>
            <a:custGeom>
              <a:avLst/>
              <a:gdLst>
                <a:gd name="T0" fmla="*/ 75 w 878"/>
                <a:gd name="T1" fmla="*/ 0 h 151"/>
                <a:gd name="T2" fmla="*/ 802 w 878"/>
                <a:gd name="T3" fmla="*/ 0 h 151"/>
                <a:gd name="T4" fmla="*/ 826 w 878"/>
                <a:gd name="T5" fmla="*/ 4 h 151"/>
                <a:gd name="T6" fmla="*/ 847 w 878"/>
                <a:gd name="T7" fmla="*/ 15 h 151"/>
                <a:gd name="T8" fmla="*/ 864 w 878"/>
                <a:gd name="T9" fmla="*/ 30 h 151"/>
                <a:gd name="T10" fmla="*/ 874 w 878"/>
                <a:gd name="T11" fmla="*/ 51 h 151"/>
                <a:gd name="T12" fmla="*/ 878 w 878"/>
                <a:gd name="T13" fmla="*/ 75 h 151"/>
                <a:gd name="T14" fmla="*/ 874 w 878"/>
                <a:gd name="T15" fmla="*/ 100 h 151"/>
                <a:gd name="T16" fmla="*/ 864 w 878"/>
                <a:gd name="T17" fmla="*/ 119 h 151"/>
                <a:gd name="T18" fmla="*/ 847 w 878"/>
                <a:gd name="T19" fmla="*/ 136 h 151"/>
                <a:gd name="T20" fmla="*/ 826 w 878"/>
                <a:gd name="T21" fmla="*/ 147 h 151"/>
                <a:gd name="T22" fmla="*/ 802 w 878"/>
                <a:gd name="T23" fmla="*/ 151 h 151"/>
                <a:gd name="T24" fmla="*/ 75 w 878"/>
                <a:gd name="T25" fmla="*/ 151 h 151"/>
                <a:gd name="T26" fmla="*/ 52 w 878"/>
                <a:gd name="T27" fmla="*/ 147 h 151"/>
                <a:gd name="T28" fmla="*/ 31 w 878"/>
                <a:gd name="T29" fmla="*/ 136 h 151"/>
                <a:gd name="T30" fmla="*/ 15 w 878"/>
                <a:gd name="T31" fmla="*/ 119 h 151"/>
                <a:gd name="T32" fmla="*/ 4 w 878"/>
                <a:gd name="T33" fmla="*/ 100 h 151"/>
                <a:gd name="T34" fmla="*/ 0 w 878"/>
                <a:gd name="T35" fmla="*/ 75 h 151"/>
                <a:gd name="T36" fmla="*/ 4 w 878"/>
                <a:gd name="T37" fmla="*/ 51 h 151"/>
                <a:gd name="T38" fmla="*/ 15 w 878"/>
                <a:gd name="T39" fmla="*/ 30 h 151"/>
                <a:gd name="T40" fmla="*/ 31 w 878"/>
                <a:gd name="T41" fmla="*/ 15 h 151"/>
                <a:gd name="T42" fmla="*/ 52 w 878"/>
                <a:gd name="T43" fmla="*/ 4 h 151"/>
                <a:gd name="T44" fmla="*/ 75 w 878"/>
                <a:gd name="T4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1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0"/>
                  </a:lnTo>
                  <a:lnTo>
                    <a:pt x="874" y="51"/>
                  </a:lnTo>
                  <a:lnTo>
                    <a:pt x="878" y="75"/>
                  </a:lnTo>
                  <a:lnTo>
                    <a:pt x="874" y="100"/>
                  </a:lnTo>
                  <a:lnTo>
                    <a:pt x="864" y="119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19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1"/>
                  </a:lnTo>
                  <a:lnTo>
                    <a:pt x="15" y="30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188"/>
            <p:cNvSpPr>
              <a:spLocks/>
            </p:cNvSpPr>
            <p:nvPr/>
          </p:nvSpPr>
          <p:spPr bwMode="auto">
            <a:xfrm>
              <a:off x="5252038" y="5398012"/>
              <a:ext cx="1220138" cy="211231"/>
            </a:xfrm>
            <a:custGeom>
              <a:avLst/>
              <a:gdLst>
                <a:gd name="T0" fmla="*/ 75 w 878"/>
                <a:gd name="T1" fmla="*/ 0 h 152"/>
                <a:gd name="T2" fmla="*/ 802 w 878"/>
                <a:gd name="T3" fmla="*/ 0 h 152"/>
                <a:gd name="T4" fmla="*/ 826 w 878"/>
                <a:gd name="T5" fmla="*/ 4 h 152"/>
                <a:gd name="T6" fmla="*/ 847 w 878"/>
                <a:gd name="T7" fmla="*/ 16 h 152"/>
                <a:gd name="T8" fmla="*/ 864 w 878"/>
                <a:gd name="T9" fmla="*/ 31 h 152"/>
                <a:gd name="T10" fmla="*/ 874 w 878"/>
                <a:gd name="T11" fmla="*/ 52 h 152"/>
                <a:gd name="T12" fmla="*/ 878 w 878"/>
                <a:gd name="T13" fmla="*/ 76 h 152"/>
                <a:gd name="T14" fmla="*/ 874 w 878"/>
                <a:gd name="T15" fmla="*/ 100 h 152"/>
                <a:gd name="T16" fmla="*/ 864 w 878"/>
                <a:gd name="T17" fmla="*/ 121 h 152"/>
                <a:gd name="T18" fmla="*/ 847 w 878"/>
                <a:gd name="T19" fmla="*/ 138 h 152"/>
                <a:gd name="T20" fmla="*/ 826 w 878"/>
                <a:gd name="T21" fmla="*/ 148 h 152"/>
                <a:gd name="T22" fmla="*/ 802 w 878"/>
                <a:gd name="T23" fmla="*/ 152 h 152"/>
                <a:gd name="T24" fmla="*/ 75 w 878"/>
                <a:gd name="T25" fmla="*/ 152 h 152"/>
                <a:gd name="T26" fmla="*/ 52 w 878"/>
                <a:gd name="T27" fmla="*/ 148 h 152"/>
                <a:gd name="T28" fmla="*/ 31 w 878"/>
                <a:gd name="T29" fmla="*/ 138 h 152"/>
                <a:gd name="T30" fmla="*/ 15 w 878"/>
                <a:gd name="T31" fmla="*/ 121 h 152"/>
                <a:gd name="T32" fmla="*/ 4 w 878"/>
                <a:gd name="T33" fmla="*/ 100 h 152"/>
                <a:gd name="T34" fmla="*/ 0 w 878"/>
                <a:gd name="T35" fmla="*/ 76 h 152"/>
                <a:gd name="T36" fmla="*/ 4 w 878"/>
                <a:gd name="T37" fmla="*/ 52 h 152"/>
                <a:gd name="T38" fmla="*/ 15 w 878"/>
                <a:gd name="T39" fmla="*/ 31 h 152"/>
                <a:gd name="T40" fmla="*/ 31 w 878"/>
                <a:gd name="T41" fmla="*/ 16 h 152"/>
                <a:gd name="T42" fmla="*/ 52 w 878"/>
                <a:gd name="T43" fmla="*/ 4 h 152"/>
                <a:gd name="T44" fmla="*/ 75 w 878"/>
                <a:gd name="T4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2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6"/>
                  </a:lnTo>
                  <a:lnTo>
                    <a:pt x="864" y="31"/>
                  </a:lnTo>
                  <a:lnTo>
                    <a:pt x="874" y="52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8"/>
                  </a:lnTo>
                  <a:lnTo>
                    <a:pt x="826" y="148"/>
                  </a:lnTo>
                  <a:lnTo>
                    <a:pt x="802" y="152"/>
                  </a:lnTo>
                  <a:lnTo>
                    <a:pt x="75" y="152"/>
                  </a:lnTo>
                  <a:lnTo>
                    <a:pt x="52" y="148"/>
                  </a:lnTo>
                  <a:lnTo>
                    <a:pt x="31" y="138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5" y="31"/>
                  </a:lnTo>
                  <a:lnTo>
                    <a:pt x="31" y="16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189"/>
            <p:cNvSpPr>
              <a:spLocks/>
            </p:cNvSpPr>
            <p:nvPr/>
          </p:nvSpPr>
          <p:spPr bwMode="auto">
            <a:xfrm>
              <a:off x="5252038" y="5669000"/>
              <a:ext cx="1220138" cy="209842"/>
            </a:xfrm>
            <a:custGeom>
              <a:avLst/>
              <a:gdLst>
                <a:gd name="T0" fmla="*/ 75 w 878"/>
                <a:gd name="T1" fmla="*/ 0 h 151"/>
                <a:gd name="T2" fmla="*/ 802 w 878"/>
                <a:gd name="T3" fmla="*/ 0 h 151"/>
                <a:gd name="T4" fmla="*/ 826 w 878"/>
                <a:gd name="T5" fmla="*/ 4 h 151"/>
                <a:gd name="T6" fmla="*/ 847 w 878"/>
                <a:gd name="T7" fmla="*/ 15 h 151"/>
                <a:gd name="T8" fmla="*/ 864 w 878"/>
                <a:gd name="T9" fmla="*/ 32 h 151"/>
                <a:gd name="T10" fmla="*/ 874 w 878"/>
                <a:gd name="T11" fmla="*/ 51 h 151"/>
                <a:gd name="T12" fmla="*/ 878 w 878"/>
                <a:gd name="T13" fmla="*/ 76 h 151"/>
                <a:gd name="T14" fmla="*/ 874 w 878"/>
                <a:gd name="T15" fmla="*/ 100 h 151"/>
                <a:gd name="T16" fmla="*/ 864 w 878"/>
                <a:gd name="T17" fmla="*/ 121 h 151"/>
                <a:gd name="T18" fmla="*/ 847 w 878"/>
                <a:gd name="T19" fmla="*/ 136 h 151"/>
                <a:gd name="T20" fmla="*/ 826 w 878"/>
                <a:gd name="T21" fmla="*/ 147 h 151"/>
                <a:gd name="T22" fmla="*/ 802 w 878"/>
                <a:gd name="T23" fmla="*/ 151 h 151"/>
                <a:gd name="T24" fmla="*/ 75 w 878"/>
                <a:gd name="T25" fmla="*/ 151 h 151"/>
                <a:gd name="T26" fmla="*/ 52 w 878"/>
                <a:gd name="T27" fmla="*/ 147 h 151"/>
                <a:gd name="T28" fmla="*/ 31 w 878"/>
                <a:gd name="T29" fmla="*/ 136 h 151"/>
                <a:gd name="T30" fmla="*/ 15 w 878"/>
                <a:gd name="T31" fmla="*/ 121 h 151"/>
                <a:gd name="T32" fmla="*/ 4 w 878"/>
                <a:gd name="T33" fmla="*/ 100 h 151"/>
                <a:gd name="T34" fmla="*/ 0 w 878"/>
                <a:gd name="T35" fmla="*/ 76 h 151"/>
                <a:gd name="T36" fmla="*/ 4 w 878"/>
                <a:gd name="T37" fmla="*/ 51 h 151"/>
                <a:gd name="T38" fmla="*/ 15 w 878"/>
                <a:gd name="T39" fmla="*/ 32 h 151"/>
                <a:gd name="T40" fmla="*/ 31 w 878"/>
                <a:gd name="T41" fmla="*/ 15 h 151"/>
                <a:gd name="T42" fmla="*/ 52 w 878"/>
                <a:gd name="T43" fmla="*/ 4 h 151"/>
                <a:gd name="T44" fmla="*/ 75 w 878"/>
                <a:gd name="T4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1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2"/>
                  </a:lnTo>
                  <a:lnTo>
                    <a:pt x="874" y="51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1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190"/>
            <p:cNvSpPr>
              <a:spLocks/>
            </p:cNvSpPr>
            <p:nvPr/>
          </p:nvSpPr>
          <p:spPr bwMode="auto">
            <a:xfrm>
              <a:off x="5479945" y="5942766"/>
              <a:ext cx="764324" cy="332134"/>
            </a:xfrm>
            <a:custGeom>
              <a:avLst/>
              <a:gdLst>
                <a:gd name="T0" fmla="*/ 0 w 550"/>
                <a:gd name="T1" fmla="*/ 0 h 239"/>
                <a:gd name="T2" fmla="*/ 550 w 550"/>
                <a:gd name="T3" fmla="*/ 0 h 239"/>
                <a:gd name="T4" fmla="*/ 550 w 550"/>
                <a:gd name="T5" fmla="*/ 43 h 239"/>
                <a:gd name="T6" fmla="*/ 546 w 550"/>
                <a:gd name="T7" fmla="*/ 83 h 239"/>
                <a:gd name="T8" fmla="*/ 535 w 550"/>
                <a:gd name="T9" fmla="*/ 119 h 239"/>
                <a:gd name="T10" fmla="*/ 516 w 550"/>
                <a:gd name="T11" fmla="*/ 153 h 239"/>
                <a:gd name="T12" fmla="*/ 493 w 550"/>
                <a:gd name="T13" fmla="*/ 182 h 239"/>
                <a:gd name="T14" fmla="*/ 464 w 550"/>
                <a:gd name="T15" fmla="*/ 205 h 239"/>
                <a:gd name="T16" fmla="*/ 431 w 550"/>
                <a:gd name="T17" fmla="*/ 224 h 239"/>
                <a:gd name="T18" fmla="*/ 394 w 550"/>
                <a:gd name="T19" fmla="*/ 235 h 239"/>
                <a:gd name="T20" fmla="*/ 355 w 550"/>
                <a:gd name="T21" fmla="*/ 239 h 239"/>
                <a:gd name="T22" fmla="*/ 195 w 550"/>
                <a:gd name="T23" fmla="*/ 239 h 239"/>
                <a:gd name="T24" fmla="*/ 156 w 550"/>
                <a:gd name="T25" fmla="*/ 235 h 239"/>
                <a:gd name="T26" fmla="*/ 119 w 550"/>
                <a:gd name="T27" fmla="*/ 224 h 239"/>
                <a:gd name="T28" fmla="*/ 85 w 550"/>
                <a:gd name="T29" fmla="*/ 205 h 239"/>
                <a:gd name="T30" fmla="*/ 56 w 550"/>
                <a:gd name="T31" fmla="*/ 182 h 239"/>
                <a:gd name="T32" fmla="*/ 33 w 550"/>
                <a:gd name="T33" fmla="*/ 153 h 239"/>
                <a:gd name="T34" fmla="*/ 15 w 550"/>
                <a:gd name="T35" fmla="*/ 119 h 239"/>
                <a:gd name="T36" fmla="*/ 4 w 550"/>
                <a:gd name="T37" fmla="*/ 83 h 239"/>
                <a:gd name="T38" fmla="*/ 0 w 550"/>
                <a:gd name="T39" fmla="*/ 43 h 239"/>
                <a:gd name="T40" fmla="*/ 0 w 550"/>
                <a:gd name="T4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0" h="239">
                  <a:moveTo>
                    <a:pt x="0" y="0"/>
                  </a:moveTo>
                  <a:lnTo>
                    <a:pt x="550" y="0"/>
                  </a:lnTo>
                  <a:lnTo>
                    <a:pt x="550" y="43"/>
                  </a:lnTo>
                  <a:lnTo>
                    <a:pt x="546" y="83"/>
                  </a:lnTo>
                  <a:lnTo>
                    <a:pt x="535" y="119"/>
                  </a:lnTo>
                  <a:lnTo>
                    <a:pt x="516" y="153"/>
                  </a:lnTo>
                  <a:lnTo>
                    <a:pt x="493" y="182"/>
                  </a:lnTo>
                  <a:lnTo>
                    <a:pt x="464" y="205"/>
                  </a:lnTo>
                  <a:lnTo>
                    <a:pt x="431" y="224"/>
                  </a:lnTo>
                  <a:lnTo>
                    <a:pt x="394" y="235"/>
                  </a:lnTo>
                  <a:lnTo>
                    <a:pt x="355" y="239"/>
                  </a:lnTo>
                  <a:lnTo>
                    <a:pt x="195" y="239"/>
                  </a:lnTo>
                  <a:lnTo>
                    <a:pt x="156" y="235"/>
                  </a:lnTo>
                  <a:lnTo>
                    <a:pt x="119" y="224"/>
                  </a:lnTo>
                  <a:lnTo>
                    <a:pt x="85" y="205"/>
                  </a:lnTo>
                  <a:lnTo>
                    <a:pt x="56" y="182"/>
                  </a:lnTo>
                  <a:lnTo>
                    <a:pt x="33" y="153"/>
                  </a:lnTo>
                  <a:lnTo>
                    <a:pt x="15" y="119"/>
                  </a:lnTo>
                  <a:lnTo>
                    <a:pt x="4" y="8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191"/>
            <p:cNvSpPr>
              <a:spLocks noEditPoints="1"/>
            </p:cNvSpPr>
            <p:nvPr/>
          </p:nvSpPr>
          <p:spPr bwMode="auto">
            <a:xfrm>
              <a:off x="5944098" y="3426058"/>
              <a:ext cx="826860" cy="825469"/>
            </a:xfrm>
            <a:custGeom>
              <a:avLst/>
              <a:gdLst>
                <a:gd name="T0" fmla="*/ 263 w 595"/>
                <a:gd name="T1" fmla="*/ 133 h 594"/>
                <a:gd name="T2" fmla="*/ 205 w 595"/>
                <a:gd name="T3" fmla="*/ 158 h 594"/>
                <a:gd name="T4" fmla="*/ 159 w 595"/>
                <a:gd name="T5" fmla="*/ 204 h 594"/>
                <a:gd name="T6" fmla="*/ 134 w 595"/>
                <a:gd name="T7" fmla="*/ 264 h 594"/>
                <a:gd name="T8" fmla="*/ 134 w 595"/>
                <a:gd name="T9" fmla="*/ 331 h 594"/>
                <a:gd name="T10" fmla="*/ 159 w 595"/>
                <a:gd name="T11" fmla="*/ 391 h 594"/>
                <a:gd name="T12" fmla="*/ 205 w 595"/>
                <a:gd name="T13" fmla="*/ 436 h 594"/>
                <a:gd name="T14" fmla="*/ 263 w 595"/>
                <a:gd name="T15" fmla="*/ 461 h 594"/>
                <a:gd name="T16" fmla="*/ 332 w 595"/>
                <a:gd name="T17" fmla="*/ 461 h 594"/>
                <a:gd name="T18" fmla="*/ 391 w 595"/>
                <a:gd name="T19" fmla="*/ 436 h 594"/>
                <a:gd name="T20" fmla="*/ 436 w 595"/>
                <a:gd name="T21" fmla="*/ 391 h 594"/>
                <a:gd name="T22" fmla="*/ 461 w 595"/>
                <a:gd name="T23" fmla="*/ 331 h 594"/>
                <a:gd name="T24" fmla="*/ 461 w 595"/>
                <a:gd name="T25" fmla="*/ 264 h 594"/>
                <a:gd name="T26" fmla="*/ 436 w 595"/>
                <a:gd name="T27" fmla="*/ 204 h 594"/>
                <a:gd name="T28" fmla="*/ 391 w 595"/>
                <a:gd name="T29" fmla="*/ 158 h 594"/>
                <a:gd name="T30" fmla="*/ 332 w 595"/>
                <a:gd name="T31" fmla="*/ 133 h 594"/>
                <a:gd name="T32" fmla="*/ 261 w 595"/>
                <a:gd name="T33" fmla="*/ 0 h 594"/>
                <a:gd name="T34" fmla="*/ 334 w 595"/>
                <a:gd name="T35" fmla="*/ 58 h 594"/>
                <a:gd name="T36" fmla="*/ 384 w 595"/>
                <a:gd name="T37" fmla="*/ 72 h 594"/>
                <a:gd name="T38" fmla="*/ 478 w 595"/>
                <a:gd name="T39" fmla="*/ 58 h 594"/>
                <a:gd name="T40" fmla="*/ 468 w 595"/>
                <a:gd name="T41" fmla="*/ 127 h 594"/>
                <a:gd name="T42" fmla="*/ 536 w 595"/>
                <a:gd name="T43" fmla="*/ 116 h 594"/>
                <a:gd name="T44" fmla="*/ 523 w 595"/>
                <a:gd name="T45" fmla="*/ 210 h 594"/>
                <a:gd name="T46" fmla="*/ 536 w 595"/>
                <a:gd name="T47" fmla="*/ 260 h 594"/>
                <a:gd name="T48" fmla="*/ 595 w 595"/>
                <a:gd name="T49" fmla="*/ 335 h 594"/>
                <a:gd name="T50" fmla="*/ 531 w 595"/>
                <a:gd name="T51" fmla="*/ 360 h 594"/>
                <a:gd name="T52" fmla="*/ 574 w 595"/>
                <a:gd name="T53" fmla="*/ 413 h 594"/>
                <a:gd name="T54" fmla="*/ 486 w 595"/>
                <a:gd name="T55" fmla="*/ 449 h 594"/>
                <a:gd name="T56" fmla="*/ 449 w 595"/>
                <a:gd name="T57" fmla="*/ 485 h 594"/>
                <a:gd name="T58" fmla="*/ 414 w 595"/>
                <a:gd name="T59" fmla="*/ 573 h 594"/>
                <a:gd name="T60" fmla="*/ 360 w 595"/>
                <a:gd name="T61" fmla="*/ 530 h 594"/>
                <a:gd name="T62" fmla="*/ 334 w 595"/>
                <a:gd name="T63" fmla="*/ 594 h 594"/>
                <a:gd name="T64" fmla="*/ 261 w 595"/>
                <a:gd name="T65" fmla="*/ 535 h 594"/>
                <a:gd name="T66" fmla="*/ 211 w 595"/>
                <a:gd name="T67" fmla="*/ 522 h 594"/>
                <a:gd name="T68" fmla="*/ 117 w 595"/>
                <a:gd name="T69" fmla="*/ 536 h 594"/>
                <a:gd name="T70" fmla="*/ 127 w 595"/>
                <a:gd name="T71" fmla="*/ 468 h 594"/>
                <a:gd name="T72" fmla="*/ 59 w 595"/>
                <a:gd name="T73" fmla="*/ 478 h 594"/>
                <a:gd name="T74" fmla="*/ 72 w 595"/>
                <a:gd name="T75" fmla="*/ 385 h 594"/>
                <a:gd name="T76" fmla="*/ 59 w 595"/>
                <a:gd name="T77" fmla="*/ 335 h 594"/>
                <a:gd name="T78" fmla="*/ 0 w 595"/>
                <a:gd name="T79" fmla="*/ 260 h 594"/>
                <a:gd name="T80" fmla="*/ 64 w 595"/>
                <a:gd name="T81" fmla="*/ 235 h 594"/>
                <a:gd name="T82" fmla="*/ 21 w 595"/>
                <a:gd name="T83" fmla="*/ 180 h 594"/>
                <a:gd name="T84" fmla="*/ 109 w 595"/>
                <a:gd name="T85" fmla="*/ 146 h 594"/>
                <a:gd name="T86" fmla="*/ 146 w 595"/>
                <a:gd name="T87" fmla="*/ 110 h 594"/>
                <a:gd name="T88" fmla="*/ 181 w 595"/>
                <a:gd name="T89" fmla="*/ 22 h 594"/>
                <a:gd name="T90" fmla="*/ 235 w 595"/>
                <a:gd name="T91" fmla="*/ 64 h 594"/>
                <a:gd name="T92" fmla="*/ 261 w 595"/>
                <a:gd name="T9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5" h="594">
                  <a:moveTo>
                    <a:pt x="298" y="131"/>
                  </a:moveTo>
                  <a:lnTo>
                    <a:pt x="263" y="133"/>
                  </a:lnTo>
                  <a:lnTo>
                    <a:pt x="232" y="144"/>
                  </a:lnTo>
                  <a:lnTo>
                    <a:pt x="205" y="158"/>
                  </a:lnTo>
                  <a:lnTo>
                    <a:pt x="180" y="179"/>
                  </a:lnTo>
                  <a:lnTo>
                    <a:pt x="159" y="204"/>
                  </a:lnTo>
                  <a:lnTo>
                    <a:pt x="143" y="233"/>
                  </a:lnTo>
                  <a:lnTo>
                    <a:pt x="134" y="264"/>
                  </a:lnTo>
                  <a:lnTo>
                    <a:pt x="130" y="297"/>
                  </a:lnTo>
                  <a:lnTo>
                    <a:pt x="134" y="331"/>
                  </a:lnTo>
                  <a:lnTo>
                    <a:pt x="143" y="362"/>
                  </a:lnTo>
                  <a:lnTo>
                    <a:pt x="159" y="391"/>
                  </a:lnTo>
                  <a:lnTo>
                    <a:pt x="180" y="416"/>
                  </a:lnTo>
                  <a:lnTo>
                    <a:pt x="205" y="436"/>
                  </a:lnTo>
                  <a:lnTo>
                    <a:pt x="232" y="451"/>
                  </a:lnTo>
                  <a:lnTo>
                    <a:pt x="263" y="461"/>
                  </a:lnTo>
                  <a:lnTo>
                    <a:pt x="298" y="464"/>
                  </a:lnTo>
                  <a:lnTo>
                    <a:pt x="332" y="461"/>
                  </a:lnTo>
                  <a:lnTo>
                    <a:pt x="363" y="451"/>
                  </a:lnTo>
                  <a:lnTo>
                    <a:pt x="391" y="436"/>
                  </a:lnTo>
                  <a:lnTo>
                    <a:pt x="415" y="416"/>
                  </a:lnTo>
                  <a:lnTo>
                    <a:pt x="436" y="391"/>
                  </a:lnTo>
                  <a:lnTo>
                    <a:pt x="452" y="362"/>
                  </a:lnTo>
                  <a:lnTo>
                    <a:pt x="461" y="331"/>
                  </a:lnTo>
                  <a:lnTo>
                    <a:pt x="465" y="297"/>
                  </a:lnTo>
                  <a:lnTo>
                    <a:pt x="461" y="264"/>
                  </a:lnTo>
                  <a:lnTo>
                    <a:pt x="452" y="233"/>
                  </a:lnTo>
                  <a:lnTo>
                    <a:pt x="436" y="204"/>
                  </a:lnTo>
                  <a:lnTo>
                    <a:pt x="415" y="179"/>
                  </a:lnTo>
                  <a:lnTo>
                    <a:pt x="391" y="158"/>
                  </a:lnTo>
                  <a:lnTo>
                    <a:pt x="363" y="144"/>
                  </a:lnTo>
                  <a:lnTo>
                    <a:pt x="332" y="133"/>
                  </a:lnTo>
                  <a:lnTo>
                    <a:pt x="298" y="131"/>
                  </a:lnTo>
                  <a:close/>
                  <a:moveTo>
                    <a:pt x="261" y="0"/>
                  </a:moveTo>
                  <a:lnTo>
                    <a:pt x="334" y="0"/>
                  </a:lnTo>
                  <a:lnTo>
                    <a:pt x="334" y="58"/>
                  </a:lnTo>
                  <a:lnTo>
                    <a:pt x="360" y="64"/>
                  </a:lnTo>
                  <a:lnTo>
                    <a:pt x="384" y="72"/>
                  </a:lnTo>
                  <a:lnTo>
                    <a:pt x="414" y="22"/>
                  </a:lnTo>
                  <a:lnTo>
                    <a:pt x="478" y="58"/>
                  </a:lnTo>
                  <a:lnTo>
                    <a:pt x="449" y="110"/>
                  </a:lnTo>
                  <a:lnTo>
                    <a:pt x="468" y="127"/>
                  </a:lnTo>
                  <a:lnTo>
                    <a:pt x="486" y="146"/>
                  </a:lnTo>
                  <a:lnTo>
                    <a:pt x="536" y="116"/>
                  </a:lnTo>
                  <a:lnTo>
                    <a:pt x="574" y="180"/>
                  </a:lnTo>
                  <a:lnTo>
                    <a:pt x="523" y="210"/>
                  </a:lnTo>
                  <a:lnTo>
                    <a:pt x="531" y="235"/>
                  </a:lnTo>
                  <a:lnTo>
                    <a:pt x="536" y="260"/>
                  </a:lnTo>
                  <a:lnTo>
                    <a:pt x="595" y="260"/>
                  </a:lnTo>
                  <a:lnTo>
                    <a:pt x="595" y="335"/>
                  </a:lnTo>
                  <a:lnTo>
                    <a:pt x="536" y="335"/>
                  </a:lnTo>
                  <a:lnTo>
                    <a:pt x="531" y="360"/>
                  </a:lnTo>
                  <a:lnTo>
                    <a:pt x="523" y="385"/>
                  </a:lnTo>
                  <a:lnTo>
                    <a:pt x="574" y="413"/>
                  </a:lnTo>
                  <a:lnTo>
                    <a:pt x="536" y="478"/>
                  </a:lnTo>
                  <a:lnTo>
                    <a:pt x="486" y="449"/>
                  </a:lnTo>
                  <a:lnTo>
                    <a:pt x="468" y="468"/>
                  </a:lnTo>
                  <a:lnTo>
                    <a:pt x="449" y="485"/>
                  </a:lnTo>
                  <a:lnTo>
                    <a:pt x="478" y="536"/>
                  </a:lnTo>
                  <a:lnTo>
                    <a:pt x="414" y="573"/>
                  </a:lnTo>
                  <a:lnTo>
                    <a:pt x="384" y="522"/>
                  </a:lnTo>
                  <a:lnTo>
                    <a:pt x="360" y="530"/>
                  </a:lnTo>
                  <a:lnTo>
                    <a:pt x="334" y="535"/>
                  </a:lnTo>
                  <a:lnTo>
                    <a:pt x="334" y="594"/>
                  </a:lnTo>
                  <a:lnTo>
                    <a:pt x="261" y="594"/>
                  </a:lnTo>
                  <a:lnTo>
                    <a:pt x="261" y="535"/>
                  </a:lnTo>
                  <a:lnTo>
                    <a:pt x="235" y="530"/>
                  </a:lnTo>
                  <a:lnTo>
                    <a:pt x="211" y="522"/>
                  </a:lnTo>
                  <a:lnTo>
                    <a:pt x="181" y="573"/>
                  </a:lnTo>
                  <a:lnTo>
                    <a:pt x="117" y="536"/>
                  </a:lnTo>
                  <a:lnTo>
                    <a:pt x="146" y="485"/>
                  </a:lnTo>
                  <a:lnTo>
                    <a:pt x="127" y="468"/>
                  </a:lnTo>
                  <a:lnTo>
                    <a:pt x="109" y="449"/>
                  </a:lnTo>
                  <a:lnTo>
                    <a:pt x="59" y="478"/>
                  </a:lnTo>
                  <a:lnTo>
                    <a:pt x="21" y="413"/>
                  </a:lnTo>
                  <a:lnTo>
                    <a:pt x="72" y="385"/>
                  </a:lnTo>
                  <a:lnTo>
                    <a:pt x="64" y="360"/>
                  </a:lnTo>
                  <a:lnTo>
                    <a:pt x="59" y="335"/>
                  </a:lnTo>
                  <a:lnTo>
                    <a:pt x="0" y="335"/>
                  </a:lnTo>
                  <a:lnTo>
                    <a:pt x="0" y="260"/>
                  </a:lnTo>
                  <a:lnTo>
                    <a:pt x="59" y="260"/>
                  </a:lnTo>
                  <a:lnTo>
                    <a:pt x="64" y="235"/>
                  </a:lnTo>
                  <a:lnTo>
                    <a:pt x="72" y="210"/>
                  </a:lnTo>
                  <a:lnTo>
                    <a:pt x="21" y="180"/>
                  </a:lnTo>
                  <a:lnTo>
                    <a:pt x="59" y="116"/>
                  </a:lnTo>
                  <a:lnTo>
                    <a:pt x="109" y="146"/>
                  </a:lnTo>
                  <a:lnTo>
                    <a:pt x="127" y="127"/>
                  </a:lnTo>
                  <a:lnTo>
                    <a:pt x="146" y="110"/>
                  </a:lnTo>
                  <a:lnTo>
                    <a:pt x="117" y="58"/>
                  </a:lnTo>
                  <a:lnTo>
                    <a:pt x="181" y="22"/>
                  </a:lnTo>
                  <a:lnTo>
                    <a:pt x="211" y="72"/>
                  </a:lnTo>
                  <a:lnTo>
                    <a:pt x="235" y="64"/>
                  </a:lnTo>
                  <a:lnTo>
                    <a:pt x="261" y="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192"/>
            <p:cNvSpPr>
              <a:spLocks noEditPoints="1"/>
            </p:cNvSpPr>
            <p:nvPr/>
          </p:nvSpPr>
          <p:spPr bwMode="auto">
            <a:xfrm>
              <a:off x="5614745" y="4843530"/>
              <a:ext cx="226518" cy="225128"/>
            </a:xfrm>
            <a:custGeom>
              <a:avLst/>
              <a:gdLst>
                <a:gd name="T0" fmla="*/ 63 w 163"/>
                <a:gd name="T1" fmla="*/ 39 h 162"/>
                <a:gd name="T2" fmla="*/ 39 w 163"/>
                <a:gd name="T3" fmla="*/ 63 h 162"/>
                <a:gd name="T4" fmla="*/ 39 w 163"/>
                <a:gd name="T5" fmla="*/ 98 h 162"/>
                <a:gd name="T6" fmla="*/ 63 w 163"/>
                <a:gd name="T7" fmla="*/ 123 h 162"/>
                <a:gd name="T8" fmla="*/ 100 w 163"/>
                <a:gd name="T9" fmla="*/ 123 h 162"/>
                <a:gd name="T10" fmla="*/ 123 w 163"/>
                <a:gd name="T11" fmla="*/ 98 h 162"/>
                <a:gd name="T12" fmla="*/ 123 w 163"/>
                <a:gd name="T13" fmla="*/ 63 h 162"/>
                <a:gd name="T14" fmla="*/ 100 w 163"/>
                <a:gd name="T15" fmla="*/ 39 h 162"/>
                <a:gd name="T16" fmla="*/ 71 w 163"/>
                <a:gd name="T17" fmla="*/ 0 h 162"/>
                <a:gd name="T18" fmla="*/ 92 w 163"/>
                <a:gd name="T19" fmla="*/ 15 h 162"/>
                <a:gd name="T20" fmla="*/ 105 w 163"/>
                <a:gd name="T21" fmla="*/ 19 h 162"/>
                <a:gd name="T22" fmla="*/ 131 w 163"/>
                <a:gd name="T23" fmla="*/ 15 h 162"/>
                <a:gd name="T24" fmla="*/ 127 w 163"/>
                <a:gd name="T25" fmla="*/ 34 h 162"/>
                <a:gd name="T26" fmla="*/ 147 w 163"/>
                <a:gd name="T27" fmla="*/ 31 h 162"/>
                <a:gd name="T28" fmla="*/ 143 w 163"/>
                <a:gd name="T29" fmla="*/ 57 h 162"/>
                <a:gd name="T30" fmla="*/ 147 w 163"/>
                <a:gd name="T31" fmla="*/ 70 h 162"/>
                <a:gd name="T32" fmla="*/ 163 w 163"/>
                <a:gd name="T33" fmla="*/ 90 h 162"/>
                <a:gd name="T34" fmla="*/ 144 w 163"/>
                <a:gd name="T35" fmla="*/ 98 h 162"/>
                <a:gd name="T36" fmla="*/ 156 w 163"/>
                <a:gd name="T37" fmla="*/ 112 h 162"/>
                <a:gd name="T38" fmla="*/ 132 w 163"/>
                <a:gd name="T39" fmla="*/ 121 h 162"/>
                <a:gd name="T40" fmla="*/ 122 w 163"/>
                <a:gd name="T41" fmla="*/ 132 h 162"/>
                <a:gd name="T42" fmla="*/ 113 w 163"/>
                <a:gd name="T43" fmla="*/ 155 h 162"/>
                <a:gd name="T44" fmla="*/ 98 w 163"/>
                <a:gd name="T45" fmla="*/ 144 h 162"/>
                <a:gd name="T46" fmla="*/ 92 w 163"/>
                <a:gd name="T47" fmla="*/ 162 h 162"/>
                <a:gd name="T48" fmla="*/ 71 w 163"/>
                <a:gd name="T49" fmla="*/ 145 h 162"/>
                <a:gd name="T50" fmla="*/ 58 w 163"/>
                <a:gd name="T51" fmla="*/ 142 h 162"/>
                <a:gd name="T52" fmla="*/ 32 w 163"/>
                <a:gd name="T53" fmla="*/ 145 h 162"/>
                <a:gd name="T54" fmla="*/ 35 w 163"/>
                <a:gd name="T55" fmla="*/ 127 h 162"/>
                <a:gd name="T56" fmla="*/ 16 w 163"/>
                <a:gd name="T57" fmla="*/ 129 h 162"/>
                <a:gd name="T58" fmla="*/ 20 w 163"/>
                <a:gd name="T59" fmla="*/ 104 h 162"/>
                <a:gd name="T60" fmla="*/ 16 w 163"/>
                <a:gd name="T61" fmla="*/ 90 h 162"/>
                <a:gd name="T62" fmla="*/ 0 w 163"/>
                <a:gd name="T63" fmla="*/ 70 h 162"/>
                <a:gd name="T64" fmla="*/ 18 w 163"/>
                <a:gd name="T65" fmla="*/ 64 h 162"/>
                <a:gd name="T66" fmla="*/ 7 w 163"/>
                <a:gd name="T67" fmla="*/ 49 h 162"/>
                <a:gd name="T68" fmla="*/ 30 w 163"/>
                <a:gd name="T69" fmla="*/ 39 h 162"/>
                <a:gd name="T70" fmla="*/ 39 w 163"/>
                <a:gd name="T71" fmla="*/ 30 h 162"/>
                <a:gd name="T72" fmla="*/ 50 w 163"/>
                <a:gd name="T73" fmla="*/ 5 h 162"/>
                <a:gd name="T74" fmla="*/ 64 w 163"/>
                <a:gd name="T75" fmla="*/ 17 h 162"/>
                <a:gd name="T76" fmla="*/ 71 w 163"/>
                <a:gd name="T7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162">
                  <a:moveTo>
                    <a:pt x="81" y="35"/>
                  </a:moveTo>
                  <a:lnTo>
                    <a:pt x="63" y="39"/>
                  </a:lnTo>
                  <a:lnTo>
                    <a:pt x="49" y="48"/>
                  </a:lnTo>
                  <a:lnTo>
                    <a:pt x="39" y="63"/>
                  </a:lnTo>
                  <a:lnTo>
                    <a:pt x="35" y="81"/>
                  </a:lnTo>
                  <a:lnTo>
                    <a:pt x="39" y="98"/>
                  </a:lnTo>
                  <a:lnTo>
                    <a:pt x="49" y="112"/>
                  </a:lnTo>
                  <a:lnTo>
                    <a:pt x="63" y="123"/>
                  </a:lnTo>
                  <a:lnTo>
                    <a:pt x="81" y="125"/>
                  </a:lnTo>
                  <a:lnTo>
                    <a:pt x="100" y="123"/>
                  </a:lnTo>
                  <a:lnTo>
                    <a:pt x="114" y="112"/>
                  </a:lnTo>
                  <a:lnTo>
                    <a:pt x="123" y="98"/>
                  </a:lnTo>
                  <a:lnTo>
                    <a:pt x="127" y="81"/>
                  </a:lnTo>
                  <a:lnTo>
                    <a:pt x="123" y="63"/>
                  </a:lnTo>
                  <a:lnTo>
                    <a:pt x="114" y="48"/>
                  </a:lnTo>
                  <a:lnTo>
                    <a:pt x="100" y="39"/>
                  </a:lnTo>
                  <a:lnTo>
                    <a:pt x="81" y="35"/>
                  </a:lnTo>
                  <a:close/>
                  <a:moveTo>
                    <a:pt x="71" y="0"/>
                  </a:moveTo>
                  <a:lnTo>
                    <a:pt x="92" y="0"/>
                  </a:lnTo>
                  <a:lnTo>
                    <a:pt x="92" y="15"/>
                  </a:lnTo>
                  <a:lnTo>
                    <a:pt x="98" y="17"/>
                  </a:lnTo>
                  <a:lnTo>
                    <a:pt x="105" y="19"/>
                  </a:lnTo>
                  <a:lnTo>
                    <a:pt x="113" y="5"/>
                  </a:lnTo>
                  <a:lnTo>
                    <a:pt x="131" y="15"/>
                  </a:lnTo>
                  <a:lnTo>
                    <a:pt x="122" y="30"/>
                  </a:lnTo>
                  <a:lnTo>
                    <a:pt x="127" y="34"/>
                  </a:lnTo>
                  <a:lnTo>
                    <a:pt x="132" y="39"/>
                  </a:lnTo>
                  <a:lnTo>
                    <a:pt x="147" y="31"/>
                  </a:lnTo>
                  <a:lnTo>
                    <a:pt x="156" y="49"/>
                  </a:lnTo>
                  <a:lnTo>
                    <a:pt x="143" y="57"/>
                  </a:lnTo>
                  <a:lnTo>
                    <a:pt x="144" y="64"/>
                  </a:lnTo>
                  <a:lnTo>
                    <a:pt x="147" y="70"/>
                  </a:lnTo>
                  <a:lnTo>
                    <a:pt x="163" y="70"/>
                  </a:lnTo>
                  <a:lnTo>
                    <a:pt x="163" y="90"/>
                  </a:lnTo>
                  <a:lnTo>
                    <a:pt x="147" y="90"/>
                  </a:lnTo>
                  <a:lnTo>
                    <a:pt x="144" y="98"/>
                  </a:lnTo>
                  <a:lnTo>
                    <a:pt x="143" y="104"/>
                  </a:lnTo>
                  <a:lnTo>
                    <a:pt x="156" y="112"/>
                  </a:lnTo>
                  <a:lnTo>
                    <a:pt x="147" y="129"/>
                  </a:lnTo>
                  <a:lnTo>
                    <a:pt x="132" y="121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31" y="145"/>
                  </a:lnTo>
                  <a:lnTo>
                    <a:pt x="113" y="155"/>
                  </a:lnTo>
                  <a:lnTo>
                    <a:pt x="105" y="142"/>
                  </a:lnTo>
                  <a:lnTo>
                    <a:pt x="98" y="144"/>
                  </a:lnTo>
                  <a:lnTo>
                    <a:pt x="92" y="145"/>
                  </a:lnTo>
                  <a:lnTo>
                    <a:pt x="92" y="162"/>
                  </a:lnTo>
                  <a:lnTo>
                    <a:pt x="71" y="162"/>
                  </a:lnTo>
                  <a:lnTo>
                    <a:pt x="71" y="145"/>
                  </a:lnTo>
                  <a:lnTo>
                    <a:pt x="64" y="144"/>
                  </a:lnTo>
                  <a:lnTo>
                    <a:pt x="58" y="142"/>
                  </a:lnTo>
                  <a:lnTo>
                    <a:pt x="50" y="155"/>
                  </a:lnTo>
                  <a:lnTo>
                    <a:pt x="32" y="145"/>
                  </a:lnTo>
                  <a:lnTo>
                    <a:pt x="39" y="132"/>
                  </a:lnTo>
                  <a:lnTo>
                    <a:pt x="35" y="127"/>
                  </a:lnTo>
                  <a:lnTo>
                    <a:pt x="30" y="121"/>
                  </a:lnTo>
                  <a:lnTo>
                    <a:pt x="16" y="129"/>
                  </a:lnTo>
                  <a:lnTo>
                    <a:pt x="7" y="112"/>
                  </a:lnTo>
                  <a:lnTo>
                    <a:pt x="20" y="104"/>
                  </a:lnTo>
                  <a:lnTo>
                    <a:pt x="18" y="98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8" y="64"/>
                  </a:lnTo>
                  <a:lnTo>
                    <a:pt x="20" y="57"/>
                  </a:lnTo>
                  <a:lnTo>
                    <a:pt x="7" y="49"/>
                  </a:lnTo>
                  <a:lnTo>
                    <a:pt x="16" y="31"/>
                  </a:lnTo>
                  <a:lnTo>
                    <a:pt x="30" y="39"/>
                  </a:lnTo>
                  <a:lnTo>
                    <a:pt x="35" y="34"/>
                  </a:lnTo>
                  <a:lnTo>
                    <a:pt x="39" y="30"/>
                  </a:lnTo>
                  <a:lnTo>
                    <a:pt x="32" y="15"/>
                  </a:lnTo>
                  <a:lnTo>
                    <a:pt x="50" y="5"/>
                  </a:lnTo>
                  <a:lnTo>
                    <a:pt x="58" y="19"/>
                  </a:lnTo>
                  <a:lnTo>
                    <a:pt x="64" y="17"/>
                  </a:lnTo>
                  <a:lnTo>
                    <a:pt x="71" y="1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193"/>
            <p:cNvSpPr>
              <a:spLocks noEditPoints="1"/>
            </p:cNvSpPr>
            <p:nvPr/>
          </p:nvSpPr>
          <p:spPr bwMode="auto">
            <a:xfrm>
              <a:off x="6766788" y="3956915"/>
              <a:ext cx="202893" cy="201504"/>
            </a:xfrm>
            <a:custGeom>
              <a:avLst/>
              <a:gdLst>
                <a:gd name="T0" fmla="*/ 58 w 146"/>
                <a:gd name="T1" fmla="*/ 35 h 145"/>
                <a:gd name="T2" fmla="*/ 36 w 146"/>
                <a:gd name="T3" fmla="*/ 56 h 145"/>
                <a:gd name="T4" fmla="*/ 36 w 146"/>
                <a:gd name="T5" fmla="*/ 89 h 145"/>
                <a:gd name="T6" fmla="*/ 58 w 146"/>
                <a:gd name="T7" fmla="*/ 110 h 145"/>
                <a:gd name="T8" fmla="*/ 89 w 146"/>
                <a:gd name="T9" fmla="*/ 110 h 145"/>
                <a:gd name="T10" fmla="*/ 112 w 146"/>
                <a:gd name="T11" fmla="*/ 89 h 145"/>
                <a:gd name="T12" fmla="*/ 112 w 146"/>
                <a:gd name="T13" fmla="*/ 56 h 145"/>
                <a:gd name="T14" fmla="*/ 89 w 146"/>
                <a:gd name="T15" fmla="*/ 35 h 145"/>
                <a:gd name="T16" fmla="*/ 64 w 146"/>
                <a:gd name="T17" fmla="*/ 0 h 145"/>
                <a:gd name="T18" fmla="*/ 83 w 146"/>
                <a:gd name="T19" fmla="*/ 13 h 145"/>
                <a:gd name="T20" fmla="*/ 95 w 146"/>
                <a:gd name="T21" fmla="*/ 17 h 145"/>
                <a:gd name="T22" fmla="*/ 118 w 146"/>
                <a:gd name="T23" fmla="*/ 13 h 145"/>
                <a:gd name="T24" fmla="*/ 116 w 146"/>
                <a:gd name="T25" fmla="*/ 30 h 145"/>
                <a:gd name="T26" fmla="*/ 131 w 146"/>
                <a:gd name="T27" fmla="*/ 29 h 145"/>
                <a:gd name="T28" fmla="*/ 129 w 146"/>
                <a:gd name="T29" fmla="*/ 51 h 145"/>
                <a:gd name="T30" fmla="*/ 131 w 146"/>
                <a:gd name="T31" fmla="*/ 63 h 145"/>
                <a:gd name="T32" fmla="*/ 146 w 146"/>
                <a:gd name="T33" fmla="*/ 81 h 145"/>
                <a:gd name="T34" fmla="*/ 130 w 146"/>
                <a:gd name="T35" fmla="*/ 88 h 145"/>
                <a:gd name="T36" fmla="*/ 140 w 146"/>
                <a:gd name="T37" fmla="*/ 101 h 145"/>
                <a:gd name="T38" fmla="*/ 119 w 146"/>
                <a:gd name="T39" fmla="*/ 110 h 145"/>
                <a:gd name="T40" fmla="*/ 110 w 146"/>
                <a:gd name="T41" fmla="*/ 119 h 145"/>
                <a:gd name="T42" fmla="*/ 102 w 146"/>
                <a:gd name="T43" fmla="*/ 140 h 145"/>
                <a:gd name="T44" fmla="*/ 88 w 146"/>
                <a:gd name="T45" fmla="*/ 130 h 145"/>
                <a:gd name="T46" fmla="*/ 83 w 146"/>
                <a:gd name="T47" fmla="*/ 145 h 145"/>
                <a:gd name="T48" fmla="*/ 64 w 146"/>
                <a:gd name="T49" fmla="*/ 131 h 145"/>
                <a:gd name="T50" fmla="*/ 53 w 146"/>
                <a:gd name="T51" fmla="*/ 127 h 145"/>
                <a:gd name="T52" fmla="*/ 29 w 146"/>
                <a:gd name="T53" fmla="*/ 131 h 145"/>
                <a:gd name="T54" fmla="*/ 32 w 146"/>
                <a:gd name="T55" fmla="*/ 114 h 145"/>
                <a:gd name="T56" fmla="*/ 15 w 146"/>
                <a:gd name="T57" fmla="*/ 116 h 145"/>
                <a:gd name="T58" fmla="*/ 19 w 146"/>
                <a:gd name="T59" fmla="*/ 94 h 145"/>
                <a:gd name="T60" fmla="*/ 15 w 146"/>
                <a:gd name="T61" fmla="*/ 81 h 145"/>
                <a:gd name="T62" fmla="*/ 0 w 146"/>
                <a:gd name="T63" fmla="*/ 63 h 145"/>
                <a:gd name="T64" fmla="*/ 16 w 146"/>
                <a:gd name="T65" fmla="*/ 58 h 145"/>
                <a:gd name="T66" fmla="*/ 5 w 146"/>
                <a:gd name="T67" fmla="*/ 44 h 145"/>
                <a:gd name="T68" fmla="*/ 28 w 146"/>
                <a:gd name="T69" fmla="*/ 35 h 145"/>
                <a:gd name="T70" fmla="*/ 36 w 146"/>
                <a:gd name="T71" fmla="*/ 26 h 145"/>
                <a:gd name="T72" fmla="*/ 45 w 146"/>
                <a:gd name="T73" fmla="*/ 5 h 145"/>
                <a:gd name="T74" fmla="*/ 58 w 146"/>
                <a:gd name="T75" fmla="*/ 16 h 145"/>
                <a:gd name="T76" fmla="*/ 64 w 146"/>
                <a:gd name="T7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145">
                  <a:moveTo>
                    <a:pt x="74" y="31"/>
                  </a:moveTo>
                  <a:lnTo>
                    <a:pt x="58" y="35"/>
                  </a:lnTo>
                  <a:lnTo>
                    <a:pt x="45" y="43"/>
                  </a:lnTo>
                  <a:lnTo>
                    <a:pt x="36" y="56"/>
                  </a:lnTo>
                  <a:lnTo>
                    <a:pt x="33" y="72"/>
                  </a:lnTo>
                  <a:lnTo>
                    <a:pt x="36" y="89"/>
                  </a:lnTo>
                  <a:lnTo>
                    <a:pt x="45" y="101"/>
                  </a:lnTo>
                  <a:lnTo>
                    <a:pt x="58" y="110"/>
                  </a:lnTo>
                  <a:lnTo>
                    <a:pt x="74" y="114"/>
                  </a:lnTo>
                  <a:lnTo>
                    <a:pt x="89" y="110"/>
                  </a:lnTo>
                  <a:lnTo>
                    <a:pt x="102" y="101"/>
                  </a:lnTo>
                  <a:lnTo>
                    <a:pt x="112" y="89"/>
                  </a:lnTo>
                  <a:lnTo>
                    <a:pt x="114" y="72"/>
                  </a:lnTo>
                  <a:lnTo>
                    <a:pt x="112" y="56"/>
                  </a:lnTo>
                  <a:lnTo>
                    <a:pt x="102" y="43"/>
                  </a:lnTo>
                  <a:lnTo>
                    <a:pt x="89" y="35"/>
                  </a:lnTo>
                  <a:lnTo>
                    <a:pt x="74" y="31"/>
                  </a:lnTo>
                  <a:close/>
                  <a:moveTo>
                    <a:pt x="64" y="0"/>
                  </a:moveTo>
                  <a:lnTo>
                    <a:pt x="83" y="0"/>
                  </a:lnTo>
                  <a:lnTo>
                    <a:pt x="83" y="13"/>
                  </a:lnTo>
                  <a:lnTo>
                    <a:pt x="88" y="16"/>
                  </a:lnTo>
                  <a:lnTo>
                    <a:pt x="95" y="17"/>
                  </a:lnTo>
                  <a:lnTo>
                    <a:pt x="102" y="5"/>
                  </a:lnTo>
                  <a:lnTo>
                    <a:pt x="118" y="13"/>
                  </a:lnTo>
                  <a:lnTo>
                    <a:pt x="110" y="26"/>
                  </a:lnTo>
                  <a:lnTo>
                    <a:pt x="116" y="30"/>
                  </a:lnTo>
                  <a:lnTo>
                    <a:pt x="119" y="35"/>
                  </a:lnTo>
                  <a:lnTo>
                    <a:pt x="131" y="29"/>
                  </a:lnTo>
                  <a:lnTo>
                    <a:pt x="140" y="44"/>
                  </a:lnTo>
                  <a:lnTo>
                    <a:pt x="129" y="51"/>
                  </a:lnTo>
                  <a:lnTo>
                    <a:pt x="130" y="58"/>
                  </a:lnTo>
                  <a:lnTo>
                    <a:pt x="131" y="63"/>
                  </a:lnTo>
                  <a:lnTo>
                    <a:pt x="146" y="63"/>
                  </a:lnTo>
                  <a:lnTo>
                    <a:pt x="146" y="81"/>
                  </a:lnTo>
                  <a:lnTo>
                    <a:pt x="131" y="81"/>
                  </a:lnTo>
                  <a:lnTo>
                    <a:pt x="130" y="88"/>
                  </a:lnTo>
                  <a:lnTo>
                    <a:pt x="129" y="94"/>
                  </a:lnTo>
                  <a:lnTo>
                    <a:pt x="140" y="101"/>
                  </a:lnTo>
                  <a:lnTo>
                    <a:pt x="131" y="116"/>
                  </a:lnTo>
                  <a:lnTo>
                    <a:pt x="119" y="110"/>
                  </a:lnTo>
                  <a:lnTo>
                    <a:pt x="116" y="114"/>
                  </a:lnTo>
                  <a:lnTo>
                    <a:pt x="110" y="119"/>
                  </a:lnTo>
                  <a:lnTo>
                    <a:pt x="118" y="131"/>
                  </a:lnTo>
                  <a:lnTo>
                    <a:pt x="102" y="140"/>
                  </a:lnTo>
                  <a:lnTo>
                    <a:pt x="95" y="127"/>
                  </a:lnTo>
                  <a:lnTo>
                    <a:pt x="88" y="130"/>
                  </a:lnTo>
                  <a:lnTo>
                    <a:pt x="83" y="131"/>
                  </a:lnTo>
                  <a:lnTo>
                    <a:pt x="83" y="145"/>
                  </a:lnTo>
                  <a:lnTo>
                    <a:pt x="64" y="145"/>
                  </a:lnTo>
                  <a:lnTo>
                    <a:pt x="64" y="131"/>
                  </a:lnTo>
                  <a:lnTo>
                    <a:pt x="58" y="130"/>
                  </a:lnTo>
                  <a:lnTo>
                    <a:pt x="53" y="127"/>
                  </a:lnTo>
                  <a:lnTo>
                    <a:pt x="45" y="140"/>
                  </a:lnTo>
                  <a:lnTo>
                    <a:pt x="29" y="131"/>
                  </a:lnTo>
                  <a:lnTo>
                    <a:pt x="36" y="119"/>
                  </a:lnTo>
                  <a:lnTo>
                    <a:pt x="32" y="114"/>
                  </a:lnTo>
                  <a:lnTo>
                    <a:pt x="28" y="110"/>
                  </a:lnTo>
                  <a:lnTo>
                    <a:pt x="15" y="116"/>
                  </a:lnTo>
                  <a:lnTo>
                    <a:pt x="5" y="101"/>
                  </a:lnTo>
                  <a:lnTo>
                    <a:pt x="19" y="94"/>
                  </a:lnTo>
                  <a:lnTo>
                    <a:pt x="16" y="88"/>
                  </a:lnTo>
                  <a:lnTo>
                    <a:pt x="15" y="81"/>
                  </a:lnTo>
                  <a:lnTo>
                    <a:pt x="0" y="81"/>
                  </a:lnTo>
                  <a:lnTo>
                    <a:pt x="0" y="63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9" y="51"/>
                  </a:lnTo>
                  <a:lnTo>
                    <a:pt x="5" y="44"/>
                  </a:lnTo>
                  <a:lnTo>
                    <a:pt x="15" y="29"/>
                  </a:lnTo>
                  <a:lnTo>
                    <a:pt x="28" y="35"/>
                  </a:lnTo>
                  <a:lnTo>
                    <a:pt x="32" y="30"/>
                  </a:lnTo>
                  <a:lnTo>
                    <a:pt x="36" y="26"/>
                  </a:lnTo>
                  <a:lnTo>
                    <a:pt x="29" y="13"/>
                  </a:lnTo>
                  <a:lnTo>
                    <a:pt x="45" y="5"/>
                  </a:lnTo>
                  <a:lnTo>
                    <a:pt x="53" y="17"/>
                  </a:lnTo>
                  <a:lnTo>
                    <a:pt x="58" y="16"/>
                  </a:lnTo>
                  <a:lnTo>
                    <a:pt x="64" y="1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194"/>
            <p:cNvSpPr>
              <a:spLocks noEditPoints="1"/>
            </p:cNvSpPr>
            <p:nvPr/>
          </p:nvSpPr>
          <p:spPr bwMode="auto">
            <a:xfrm>
              <a:off x="5912136" y="4151470"/>
              <a:ext cx="201504" cy="201504"/>
            </a:xfrm>
            <a:custGeom>
              <a:avLst/>
              <a:gdLst>
                <a:gd name="T0" fmla="*/ 56 w 145"/>
                <a:gd name="T1" fmla="*/ 35 h 145"/>
                <a:gd name="T2" fmla="*/ 34 w 145"/>
                <a:gd name="T3" fmla="*/ 56 h 145"/>
                <a:gd name="T4" fmla="*/ 34 w 145"/>
                <a:gd name="T5" fmla="*/ 89 h 145"/>
                <a:gd name="T6" fmla="*/ 56 w 145"/>
                <a:gd name="T7" fmla="*/ 110 h 145"/>
                <a:gd name="T8" fmla="*/ 87 w 145"/>
                <a:gd name="T9" fmla="*/ 110 h 145"/>
                <a:gd name="T10" fmla="*/ 110 w 145"/>
                <a:gd name="T11" fmla="*/ 89 h 145"/>
                <a:gd name="T12" fmla="*/ 110 w 145"/>
                <a:gd name="T13" fmla="*/ 56 h 145"/>
                <a:gd name="T14" fmla="*/ 87 w 145"/>
                <a:gd name="T15" fmla="*/ 35 h 145"/>
                <a:gd name="T16" fmla="*/ 62 w 145"/>
                <a:gd name="T17" fmla="*/ 0 h 145"/>
                <a:gd name="T18" fmla="*/ 81 w 145"/>
                <a:gd name="T19" fmla="*/ 14 h 145"/>
                <a:gd name="T20" fmla="*/ 93 w 145"/>
                <a:gd name="T21" fmla="*/ 17 h 145"/>
                <a:gd name="T22" fmla="*/ 116 w 145"/>
                <a:gd name="T23" fmla="*/ 14 h 145"/>
                <a:gd name="T24" fmla="*/ 114 w 145"/>
                <a:gd name="T25" fmla="*/ 30 h 145"/>
                <a:gd name="T26" fmla="*/ 131 w 145"/>
                <a:gd name="T27" fmla="*/ 29 h 145"/>
                <a:gd name="T28" fmla="*/ 127 w 145"/>
                <a:gd name="T29" fmla="*/ 51 h 145"/>
                <a:gd name="T30" fmla="*/ 131 w 145"/>
                <a:gd name="T31" fmla="*/ 63 h 145"/>
                <a:gd name="T32" fmla="*/ 145 w 145"/>
                <a:gd name="T33" fmla="*/ 81 h 145"/>
                <a:gd name="T34" fmla="*/ 129 w 145"/>
                <a:gd name="T35" fmla="*/ 88 h 145"/>
                <a:gd name="T36" fmla="*/ 140 w 145"/>
                <a:gd name="T37" fmla="*/ 101 h 145"/>
                <a:gd name="T38" fmla="*/ 118 w 145"/>
                <a:gd name="T39" fmla="*/ 110 h 145"/>
                <a:gd name="T40" fmla="*/ 108 w 145"/>
                <a:gd name="T41" fmla="*/ 119 h 145"/>
                <a:gd name="T42" fmla="*/ 100 w 145"/>
                <a:gd name="T43" fmla="*/ 140 h 145"/>
                <a:gd name="T44" fmla="*/ 87 w 145"/>
                <a:gd name="T45" fmla="*/ 130 h 145"/>
                <a:gd name="T46" fmla="*/ 81 w 145"/>
                <a:gd name="T47" fmla="*/ 145 h 145"/>
                <a:gd name="T48" fmla="*/ 62 w 145"/>
                <a:gd name="T49" fmla="*/ 131 h 145"/>
                <a:gd name="T50" fmla="*/ 51 w 145"/>
                <a:gd name="T51" fmla="*/ 127 h 145"/>
                <a:gd name="T52" fmla="*/ 27 w 145"/>
                <a:gd name="T53" fmla="*/ 131 h 145"/>
                <a:gd name="T54" fmla="*/ 30 w 145"/>
                <a:gd name="T55" fmla="*/ 114 h 145"/>
                <a:gd name="T56" fmla="*/ 13 w 145"/>
                <a:gd name="T57" fmla="*/ 117 h 145"/>
                <a:gd name="T58" fmla="*/ 17 w 145"/>
                <a:gd name="T59" fmla="*/ 94 h 145"/>
                <a:gd name="T60" fmla="*/ 14 w 145"/>
                <a:gd name="T61" fmla="*/ 81 h 145"/>
                <a:gd name="T62" fmla="*/ 0 w 145"/>
                <a:gd name="T63" fmla="*/ 63 h 145"/>
                <a:gd name="T64" fmla="*/ 15 w 145"/>
                <a:gd name="T65" fmla="*/ 58 h 145"/>
                <a:gd name="T66" fmla="*/ 4 w 145"/>
                <a:gd name="T67" fmla="*/ 45 h 145"/>
                <a:gd name="T68" fmla="*/ 26 w 145"/>
                <a:gd name="T69" fmla="*/ 35 h 145"/>
                <a:gd name="T70" fmla="*/ 35 w 145"/>
                <a:gd name="T71" fmla="*/ 26 h 145"/>
                <a:gd name="T72" fmla="*/ 43 w 145"/>
                <a:gd name="T73" fmla="*/ 5 h 145"/>
                <a:gd name="T74" fmla="*/ 56 w 145"/>
                <a:gd name="T75" fmla="*/ 16 h 145"/>
                <a:gd name="T76" fmla="*/ 62 w 145"/>
                <a:gd name="T7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145">
                  <a:moveTo>
                    <a:pt x="72" y="31"/>
                  </a:moveTo>
                  <a:lnTo>
                    <a:pt x="56" y="35"/>
                  </a:lnTo>
                  <a:lnTo>
                    <a:pt x="43" y="43"/>
                  </a:lnTo>
                  <a:lnTo>
                    <a:pt x="34" y="56"/>
                  </a:lnTo>
                  <a:lnTo>
                    <a:pt x="31" y="72"/>
                  </a:lnTo>
                  <a:lnTo>
                    <a:pt x="34" y="89"/>
                  </a:lnTo>
                  <a:lnTo>
                    <a:pt x="43" y="101"/>
                  </a:lnTo>
                  <a:lnTo>
                    <a:pt x="56" y="110"/>
                  </a:lnTo>
                  <a:lnTo>
                    <a:pt x="72" y="114"/>
                  </a:lnTo>
                  <a:lnTo>
                    <a:pt x="87" y="110"/>
                  </a:lnTo>
                  <a:lnTo>
                    <a:pt x="100" y="101"/>
                  </a:lnTo>
                  <a:lnTo>
                    <a:pt x="110" y="89"/>
                  </a:lnTo>
                  <a:lnTo>
                    <a:pt x="112" y="72"/>
                  </a:lnTo>
                  <a:lnTo>
                    <a:pt x="110" y="56"/>
                  </a:lnTo>
                  <a:lnTo>
                    <a:pt x="100" y="43"/>
                  </a:lnTo>
                  <a:lnTo>
                    <a:pt x="87" y="35"/>
                  </a:lnTo>
                  <a:lnTo>
                    <a:pt x="72" y="31"/>
                  </a:lnTo>
                  <a:close/>
                  <a:moveTo>
                    <a:pt x="62" y="0"/>
                  </a:moveTo>
                  <a:lnTo>
                    <a:pt x="81" y="0"/>
                  </a:lnTo>
                  <a:lnTo>
                    <a:pt x="81" y="14"/>
                  </a:lnTo>
                  <a:lnTo>
                    <a:pt x="87" y="16"/>
                  </a:lnTo>
                  <a:lnTo>
                    <a:pt x="93" y="17"/>
                  </a:lnTo>
                  <a:lnTo>
                    <a:pt x="100" y="5"/>
                  </a:lnTo>
                  <a:lnTo>
                    <a:pt x="116" y="14"/>
                  </a:lnTo>
                  <a:lnTo>
                    <a:pt x="108" y="26"/>
                  </a:lnTo>
                  <a:lnTo>
                    <a:pt x="114" y="30"/>
                  </a:lnTo>
                  <a:lnTo>
                    <a:pt x="118" y="35"/>
                  </a:lnTo>
                  <a:lnTo>
                    <a:pt x="131" y="29"/>
                  </a:lnTo>
                  <a:lnTo>
                    <a:pt x="140" y="45"/>
                  </a:lnTo>
                  <a:lnTo>
                    <a:pt x="127" y="51"/>
                  </a:lnTo>
                  <a:lnTo>
                    <a:pt x="129" y="58"/>
                  </a:lnTo>
                  <a:lnTo>
                    <a:pt x="131" y="63"/>
                  </a:lnTo>
                  <a:lnTo>
                    <a:pt x="145" y="63"/>
                  </a:lnTo>
                  <a:lnTo>
                    <a:pt x="145" y="81"/>
                  </a:lnTo>
                  <a:lnTo>
                    <a:pt x="131" y="81"/>
                  </a:lnTo>
                  <a:lnTo>
                    <a:pt x="129" y="88"/>
                  </a:lnTo>
                  <a:lnTo>
                    <a:pt x="127" y="94"/>
                  </a:lnTo>
                  <a:lnTo>
                    <a:pt x="140" y="101"/>
                  </a:lnTo>
                  <a:lnTo>
                    <a:pt x="131" y="117"/>
                  </a:lnTo>
                  <a:lnTo>
                    <a:pt x="118" y="110"/>
                  </a:lnTo>
                  <a:lnTo>
                    <a:pt x="114" y="114"/>
                  </a:lnTo>
                  <a:lnTo>
                    <a:pt x="108" y="119"/>
                  </a:lnTo>
                  <a:lnTo>
                    <a:pt x="116" y="131"/>
                  </a:lnTo>
                  <a:lnTo>
                    <a:pt x="100" y="140"/>
                  </a:lnTo>
                  <a:lnTo>
                    <a:pt x="93" y="127"/>
                  </a:lnTo>
                  <a:lnTo>
                    <a:pt x="87" y="130"/>
                  </a:lnTo>
                  <a:lnTo>
                    <a:pt x="81" y="131"/>
                  </a:lnTo>
                  <a:lnTo>
                    <a:pt x="81" y="145"/>
                  </a:lnTo>
                  <a:lnTo>
                    <a:pt x="62" y="145"/>
                  </a:lnTo>
                  <a:lnTo>
                    <a:pt x="62" y="131"/>
                  </a:lnTo>
                  <a:lnTo>
                    <a:pt x="56" y="130"/>
                  </a:lnTo>
                  <a:lnTo>
                    <a:pt x="51" y="127"/>
                  </a:lnTo>
                  <a:lnTo>
                    <a:pt x="43" y="140"/>
                  </a:lnTo>
                  <a:lnTo>
                    <a:pt x="27" y="131"/>
                  </a:lnTo>
                  <a:lnTo>
                    <a:pt x="35" y="119"/>
                  </a:lnTo>
                  <a:lnTo>
                    <a:pt x="30" y="114"/>
                  </a:lnTo>
                  <a:lnTo>
                    <a:pt x="26" y="110"/>
                  </a:lnTo>
                  <a:lnTo>
                    <a:pt x="13" y="117"/>
                  </a:lnTo>
                  <a:lnTo>
                    <a:pt x="4" y="101"/>
                  </a:lnTo>
                  <a:lnTo>
                    <a:pt x="17" y="94"/>
                  </a:lnTo>
                  <a:lnTo>
                    <a:pt x="15" y="88"/>
                  </a:lnTo>
                  <a:lnTo>
                    <a:pt x="14" y="81"/>
                  </a:lnTo>
                  <a:lnTo>
                    <a:pt x="0" y="81"/>
                  </a:lnTo>
                  <a:lnTo>
                    <a:pt x="0" y="63"/>
                  </a:lnTo>
                  <a:lnTo>
                    <a:pt x="14" y="63"/>
                  </a:lnTo>
                  <a:lnTo>
                    <a:pt x="15" y="58"/>
                  </a:lnTo>
                  <a:lnTo>
                    <a:pt x="17" y="51"/>
                  </a:lnTo>
                  <a:lnTo>
                    <a:pt x="4" y="45"/>
                  </a:lnTo>
                  <a:lnTo>
                    <a:pt x="13" y="29"/>
                  </a:lnTo>
                  <a:lnTo>
                    <a:pt x="26" y="35"/>
                  </a:lnTo>
                  <a:lnTo>
                    <a:pt x="30" y="30"/>
                  </a:lnTo>
                  <a:lnTo>
                    <a:pt x="35" y="26"/>
                  </a:lnTo>
                  <a:lnTo>
                    <a:pt x="27" y="14"/>
                  </a:lnTo>
                  <a:lnTo>
                    <a:pt x="43" y="5"/>
                  </a:lnTo>
                  <a:lnTo>
                    <a:pt x="51" y="17"/>
                  </a:lnTo>
                  <a:lnTo>
                    <a:pt x="56" y="16"/>
                  </a:lnTo>
                  <a:lnTo>
                    <a:pt x="62" y="1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195"/>
            <p:cNvSpPr>
              <a:spLocks noEditPoints="1"/>
            </p:cNvSpPr>
            <p:nvPr/>
          </p:nvSpPr>
          <p:spPr bwMode="auto">
            <a:xfrm>
              <a:off x="6495801" y="1898800"/>
              <a:ext cx="423853" cy="425242"/>
            </a:xfrm>
            <a:custGeom>
              <a:avLst/>
              <a:gdLst>
                <a:gd name="T0" fmla="*/ 130 w 305"/>
                <a:gd name="T1" fmla="*/ 71 h 306"/>
                <a:gd name="T2" fmla="*/ 92 w 305"/>
                <a:gd name="T3" fmla="*/ 92 h 306"/>
                <a:gd name="T4" fmla="*/ 70 w 305"/>
                <a:gd name="T5" fmla="*/ 130 h 306"/>
                <a:gd name="T6" fmla="*/ 70 w 305"/>
                <a:gd name="T7" fmla="*/ 175 h 306"/>
                <a:gd name="T8" fmla="*/ 92 w 305"/>
                <a:gd name="T9" fmla="*/ 213 h 306"/>
                <a:gd name="T10" fmla="*/ 130 w 305"/>
                <a:gd name="T11" fmla="*/ 236 h 306"/>
                <a:gd name="T12" fmla="*/ 176 w 305"/>
                <a:gd name="T13" fmla="*/ 236 h 306"/>
                <a:gd name="T14" fmla="*/ 214 w 305"/>
                <a:gd name="T15" fmla="*/ 213 h 306"/>
                <a:gd name="T16" fmla="*/ 236 w 305"/>
                <a:gd name="T17" fmla="*/ 175 h 306"/>
                <a:gd name="T18" fmla="*/ 236 w 305"/>
                <a:gd name="T19" fmla="*/ 130 h 306"/>
                <a:gd name="T20" fmla="*/ 214 w 305"/>
                <a:gd name="T21" fmla="*/ 92 h 306"/>
                <a:gd name="T22" fmla="*/ 176 w 305"/>
                <a:gd name="T23" fmla="*/ 71 h 306"/>
                <a:gd name="T24" fmla="*/ 134 w 305"/>
                <a:gd name="T25" fmla="*/ 0 h 306"/>
                <a:gd name="T26" fmla="*/ 172 w 305"/>
                <a:gd name="T27" fmla="*/ 30 h 306"/>
                <a:gd name="T28" fmla="*/ 212 w 305"/>
                <a:gd name="T29" fmla="*/ 12 h 306"/>
                <a:gd name="T30" fmla="*/ 231 w 305"/>
                <a:gd name="T31" fmla="*/ 56 h 306"/>
                <a:gd name="T32" fmla="*/ 249 w 305"/>
                <a:gd name="T33" fmla="*/ 75 h 306"/>
                <a:gd name="T34" fmla="*/ 295 w 305"/>
                <a:gd name="T35" fmla="*/ 93 h 306"/>
                <a:gd name="T36" fmla="*/ 275 w 305"/>
                <a:gd name="T37" fmla="*/ 133 h 306"/>
                <a:gd name="T38" fmla="*/ 305 w 305"/>
                <a:gd name="T39" fmla="*/ 171 h 306"/>
                <a:gd name="T40" fmla="*/ 269 w 305"/>
                <a:gd name="T41" fmla="*/ 198 h 306"/>
                <a:gd name="T42" fmla="*/ 275 w 305"/>
                <a:gd name="T43" fmla="*/ 246 h 306"/>
                <a:gd name="T44" fmla="*/ 240 w 305"/>
                <a:gd name="T45" fmla="*/ 241 h 306"/>
                <a:gd name="T46" fmla="*/ 245 w 305"/>
                <a:gd name="T47" fmla="*/ 276 h 306"/>
                <a:gd name="T48" fmla="*/ 198 w 305"/>
                <a:gd name="T49" fmla="*/ 268 h 306"/>
                <a:gd name="T50" fmla="*/ 172 w 305"/>
                <a:gd name="T51" fmla="*/ 306 h 306"/>
                <a:gd name="T52" fmla="*/ 134 w 305"/>
                <a:gd name="T53" fmla="*/ 275 h 306"/>
                <a:gd name="T54" fmla="*/ 93 w 305"/>
                <a:gd name="T55" fmla="*/ 295 h 306"/>
                <a:gd name="T56" fmla="*/ 75 w 305"/>
                <a:gd name="T57" fmla="*/ 250 h 306"/>
                <a:gd name="T58" fmla="*/ 56 w 305"/>
                <a:gd name="T59" fmla="*/ 230 h 306"/>
                <a:gd name="T60" fmla="*/ 11 w 305"/>
                <a:gd name="T61" fmla="*/ 213 h 306"/>
                <a:gd name="T62" fmla="*/ 30 w 305"/>
                <a:gd name="T63" fmla="*/ 171 h 306"/>
                <a:gd name="T64" fmla="*/ 0 w 305"/>
                <a:gd name="T65" fmla="*/ 133 h 306"/>
                <a:gd name="T66" fmla="*/ 37 w 305"/>
                <a:gd name="T67" fmla="*/ 109 h 306"/>
                <a:gd name="T68" fmla="*/ 30 w 305"/>
                <a:gd name="T69" fmla="*/ 60 h 306"/>
                <a:gd name="T70" fmla="*/ 64 w 305"/>
                <a:gd name="T71" fmla="*/ 65 h 306"/>
                <a:gd name="T72" fmla="*/ 59 w 305"/>
                <a:gd name="T73" fmla="*/ 30 h 306"/>
                <a:gd name="T74" fmla="*/ 107 w 305"/>
                <a:gd name="T75" fmla="*/ 38 h 306"/>
                <a:gd name="T76" fmla="*/ 134 w 305"/>
                <a:gd name="T7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5" h="306">
                  <a:moveTo>
                    <a:pt x="152" y="67"/>
                  </a:moveTo>
                  <a:lnTo>
                    <a:pt x="130" y="71"/>
                  </a:lnTo>
                  <a:lnTo>
                    <a:pt x="109" y="78"/>
                  </a:lnTo>
                  <a:lnTo>
                    <a:pt x="92" y="92"/>
                  </a:lnTo>
                  <a:lnTo>
                    <a:pt x="79" y="110"/>
                  </a:lnTo>
                  <a:lnTo>
                    <a:pt x="70" y="130"/>
                  </a:lnTo>
                  <a:lnTo>
                    <a:pt x="67" y="153"/>
                  </a:lnTo>
                  <a:lnTo>
                    <a:pt x="70" y="175"/>
                  </a:lnTo>
                  <a:lnTo>
                    <a:pt x="79" y="196"/>
                  </a:lnTo>
                  <a:lnTo>
                    <a:pt x="92" y="213"/>
                  </a:lnTo>
                  <a:lnTo>
                    <a:pt x="109" y="228"/>
                  </a:lnTo>
                  <a:lnTo>
                    <a:pt x="130" y="236"/>
                  </a:lnTo>
                  <a:lnTo>
                    <a:pt x="152" y="240"/>
                  </a:lnTo>
                  <a:lnTo>
                    <a:pt x="176" y="236"/>
                  </a:lnTo>
                  <a:lnTo>
                    <a:pt x="197" y="228"/>
                  </a:lnTo>
                  <a:lnTo>
                    <a:pt x="214" y="213"/>
                  </a:lnTo>
                  <a:lnTo>
                    <a:pt x="227" y="196"/>
                  </a:lnTo>
                  <a:lnTo>
                    <a:pt x="236" y="175"/>
                  </a:lnTo>
                  <a:lnTo>
                    <a:pt x="238" y="153"/>
                  </a:lnTo>
                  <a:lnTo>
                    <a:pt x="236" y="130"/>
                  </a:lnTo>
                  <a:lnTo>
                    <a:pt x="227" y="110"/>
                  </a:lnTo>
                  <a:lnTo>
                    <a:pt x="214" y="92"/>
                  </a:lnTo>
                  <a:lnTo>
                    <a:pt x="197" y="78"/>
                  </a:lnTo>
                  <a:lnTo>
                    <a:pt x="176" y="71"/>
                  </a:lnTo>
                  <a:lnTo>
                    <a:pt x="152" y="67"/>
                  </a:lnTo>
                  <a:close/>
                  <a:moveTo>
                    <a:pt x="134" y="0"/>
                  </a:moveTo>
                  <a:lnTo>
                    <a:pt x="172" y="0"/>
                  </a:lnTo>
                  <a:lnTo>
                    <a:pt x="172" y="30"/>
                  </a:lnTo>
                  <a:lnTo>
                    <a:pt x="198" y="38"/>
                  </a:lnTo>
                  <a:lnTo>
                    <a:pt x="212" y="12"/>
                  </a:lnTo>
                  <a:lnTo>
                    <a:pt x="245" y="30"/>
                  </a:lnTo>
                  <a:lnTo>
                    <a:pt x="231" y="56"/>
                  </a:lnTo>
                  <a:lnTo>
                    <a:pt x="240" y="65"/>
                  </a:lnTo>
                  <a:lnTo>
                    <a:pt x="249" y="75"/>
                  </a:lnTo>
                  <a:lnTo>
                    <a:pt x="275" y="60"/>
                  </a:lnTo>
                  <a:lnTo>
                    <a:pt x="295" y="93"/>
                  </a:lnTo>
                  <a:lnTo>
                    <a:pt x="269" y="109"/>
                  </a:lnTo>
                  <a:lnTo>
                    <a:pt x="275" y="133"/>
                  </a:lnTo>
                  <a:lnTo>
                    <a:pt x="305" y="133"/>
                  </a:lnTo>
                  <a:lnTo>
                    <a:pt x="305" y="171"/>
                  </a:lnTo>
                  <a:lnTo>
                    <a:pt x="275" y="171"/>
                  </a:lnTo>
                  <a:lnTo>
                    <a:pt x="269" y="198"/>
                  </a:lnTo>
                  <a:lnTo>
                    <a:pt x="295" y="213"/>
                  </a:lnTo>
                  <a:lnTo>
                    <a:pt x="275" y="246"/>
                  </a:lnTo>
                  <a:lnTo>
                    <a:pt x="249" y="230"/>
                  </a:lnTo>
                  <a:lnTo>
                    <a:pt x="240" y="241"/>
                  </a:lnTo>
                  <a:lnTo>
                    <a:pt x="231" y="250"/>
                  </a:lnTo>
                  <a:lnTo>
                    <a:pt x="245" y="276"/>
                  </a:lnTo>
                  <a:lnTo>
                    <a:pt x="212" y="295"/>
                  </a:lnTo>
                  <a:lnTo>
                    <a:pt x="198" y="268"/>
                  </a:lnTo>
                  <a:lnTo>
                    <a:pt x="172" y="275"/>
                  </a:lnTo>
                  <a:lnTo>
                    <a:pt x="172" y="306"/>
                  </a:lnTo>
                  <a:lnTo>
                    <a:pt x="134" y="306"/>
                  </a:lnTo>
                  <a:lnTo>
                    <a:pt x="134" y="275"/>
                  </a:lnTo>
                  <a:lnTo>
                    <a:pt x="107" y="268"/>
                  </a:lnTo>
                  <a:lnTo>
                    <a:pt x="93" y="295"/>
                  </a:lnTo>
                  <a:lnTo>
                    <a:pt x="59" y="276"/>
                  </a:lnTo>
                  <a:lnTo>
                    <a:pt x="75" y="250"/>
                  </a:lnTo>
                  <a:lnTo>
                    <a:pt x="64" y="241"/>
                  </a:lnTo>
                  <a:lnTo>
                    <a:pt x="56" y="230"/>
                  </a:lnTo>
                  <a:lnTo>
                    <a:pt x="30" y="246"/>
                  </a:lnTo>
                  <a:lnTo>
                    <a:pt x="11" y="213"/>
                  </a:lnTo>
                  <a:lnTo>
                    <a:pt x="37" y="198"/>
                  </a:lnTo>
                  <a:lnTo>
                    <a:pt x="30" y="171"/>
                  </a:lnTo>
                  <a:lnTo>
                    <a:pt x="0" y="171"/>
                  </a:lnTo>
                  <a:lnTo>
                    <a:pt x="0" y="133"/>
                  </a:lnTo>
                  <a:lnTo>
                    <a:pt x="30" y="133"/>
                  </a:lnTo>
                  <a:lnTo>
                    <a:pt x="37" y="109"/>
                  </a:lnTo>
                  <a:lnTo>
                    <a:pt x="11" y="93"/>
                  </a:lnTo>
                  <a:lnTo>
                    <a:pt x="30" y="60"/>
                  </a:lnTo>
                  <a:lnTo>
                    <a:pt x="56" y="75"/>
                  </a:lnTo>
                  <a:lnTo>
                    <a:pt x="64" y="65"/>
                  </a:lnTo>
                  <a:lnTo>
                    <a:pt x="75" y="56"/>
                  </a:lnTo>
                  <a:lnTo>
                    <a:pt x="59" y="30"/>
                  </a:lnTo>
                  <a:lnTo>
                    <a:pt x="93" y="12"/>
                  </a:lnTo>
                  <a:lnTo>
                    <a:pt x="107" y="38"/>
                  </a:lnTo>
                  <a:lnTo>
                    <a:pt x="134" y="3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196"/>
            <p:cNvSpPr>
              <a:spLocks noEditPoints="1"/>
            </p:cNvSpPr>
            <p:nvPr/>
          </p:nvSpPr>
          <p:spPr bwMode="auto">
            <a:xfrm>
              <a:off x="4375151" y="2347667"/>
              <a:ext cx="917188" cy="919968"/>
            </a:xfrm>
            <a:custGeom>
              <a:avLst/>
              <a:gdLst>
                <a:gd name="T0" fmla="*/ 300 w 660"/>
                <a:gd name="T1" fmla="*/ 228 h 662"/>
                <a:gd name="T2" fmla="*/ 258 w 660"/>
                <a:gd name="T3" fmla="*/ 252 h 662"/>
                <a:gd name="T4" fmla="*/ 231 w 660"/>
                <a:gd name="T5" fmla="*/ 291 h 662"/>
                <a:gd name="T6" fmla="*/ 223 w 660"/>
                <a:gd name="T7" fmla="*/ 337 h 662"/>
                <a:gd name="T8" fmla="*/ 236 w 660"/>
                <a:gd name="T9" fmla="*/ 383 h 662"/>
                <a:gd name="T10" fmla="*/ 269 w 660"/>
                <a:gd name="T11" fmla="*/ 419 h 662"/>
                <a:gd name="T12" fmla="*/ 313 w 660"/>
                <a:gd name="T13" fmla="*/ 436 h 662"/>
                <a:gd name="T14" fmla="*/ 359 w 660"/>
                <a:gd name="T15" fmla="*/ 434 h 662"/>
                <a:gd name="T16" fmla="*/ 402 w 660"/>
                <a:gd name="T17" fmla="*/ 410 h 662"/>
                <a:gd name="T18" fmla="*/ 430 w 660"/>
                <a:gd name="T19" fmla="*/ 371 h 662"/>
                <a:gd name="T20" fmla="*/ 438 w 660"/>
                <a:gd name="T21" fmla="*/ 325 h 662"/>
                <a:gd name="T22" fmla="*/ 424 w 660"/>
                <a:gd name="T23" fmla="*/ 279 h 662"/>
                <a:gd name="T24" fmla="*/ 392 w 660"/>
                <a:gd name="T25" fmla="*/ 243 h 662"/>
                <a:gd name="T26" fmla="*/ 347 w 660"/>
                <a:gd name="T27" fmla="*/ 226 h 662"/>
                <a:gd name="T28" fmla="*/ 311 w 660"/>
                <a:gd name="T29" fmla="*/ 0 h 662"/>
                <a:gd name="T30" fmla="*/ 324 w 660"/>
                <a:gd name="T31" fmla="*/ 63 h 662"/>
                <a:gd name="T32" fmla="*/ 380 w 660"/>
                <a:gd name="T33" fmla="*/ 15 h 662"/>
                <a:gd name="T34" fmla="*/ 393 w 660"/>
                <a:gd name="T35" fmla="*/ 8 h 662"/>
                <a:gd name="T36" fmla="*/ 478 w 660"/>
                <a:gd name="T37" fmla="*/ 36 h 662"/>
                <a:gd name="T38" fmla="*/ 459 w 660"/>
                <a:gd name="T39" fmla="*/ 96 h 662"/>
                <a:gd name="T40" fmla="*/ 532 w 660"/>
                <a:gd name="T41" fmla="*/ 82 h 662"/>
                <a:gd name="T42" fmla="*/ 546 w 660"/>
                <a:gd name="T43" fmla="*/ 83 h 662"/>
                <a:gd name="T44" fmla="*/ 607 w 660"/>
                <a:gd name="T45" fmla="*/ 150 h 662"/>
                <a:gd name="T46" fmla="*/ 558 w 660"/>
                <a:gd name="T47" fmla="*/ 192 h 662"/>
                <a:gd name="T48" fmla="*/ 629 w 660"/>
                <a:gd name="T49" fmla="*/ 216 h 662"/>
                <a:gd name="T50" fmla="*/ 642 w 660"/>
                <a:gd name="T51" fmla="*/ 224 h 662"/>
                <a:gd name="T52" fmla="*/ 660 w 660"/>
                <a:gd name="T53" fmla="*/ 312 h 662"/>
                <a:gd name="T54" fmla="*/ 597 w 660"/>
                <a:gd name="T55" fmla="*/ 325 h 662"/>
                <a:gd name="T56" fmla="*/ 647 w 660"/>
                <a:gd name="T57" fmla="*/ 381 h 662"/>
                <a:gd name="T58" fmla="*/ 654 w 660"/>
                <a:gd name="T59" fmla="*/ 395 h 662"/>
                <a:gd name="T60" fmla="*/ 626 w 660"/>
                <a:gd name="T61" fmla="*/ 480 h 662"/>
                <a:gd name="T62" fmla="*/ 565 w 660"/>
                <a:gd name="T63" fmla="*/ 459 h 662"/>
                <a:gd name="T64" fmla="*/ 579 w 660"/>
                <a:gd name="T65" fmla="*/ 533 h 662"/>
                <a:gd name="T66" fmla="*/ 578 w 660"/>
                <a:gd name="T67" fmla="*/ 548 h 662"/>
                <a:gd name="T68" fmla="*/ 512 w 660"/>
                <a:gd name="T69" fmla="*/ 607 h 662"/>
                <a:gd name="T70" fmla="*/ 469 w 660"/>
                <a:gd name="T71" fmla="*/ 560 h 662"/>
                <a:gd name="T72" fmla="*/ 444 w 660"/>
                <a:gd name="T73" fmla="*/ 630 h 662"/>
                <a:gd name="T74" fmla="*/ 436 w 660"/>
                <a:gd name="T75" fmla="*/ 642 h 662"/>
                <a:gd name="T76" fmla="*/ 350 w 660"/>
                <a:gd name="T77" fmla="*/ 662 h 662"/>
                <a:gd name="T78" fmla="*/ 335 w 660"/>
                <a:gd name="T79" fmla="*/ 599 h 662"/>
                <a:gd name="T80" fmla="*/ 279 w 660"/>
                <a:gd name="T81" fmla="*/ 647 h 662"/>
                <a:gd name="T82" fmla="*/ 267 w 660"/>
                <a:gd name="T83" fmla="*/ 654 h 662"/>
                <a:gd name="T84" fmla="*/ 182 w 660"/>
                <a:gd name="T85" fmla="*/ 626 h 662"/>
                <a:gd name="T86" fmla="*/ 202 w 660"/>
                <a:gd name="T87" fmla="*/ 566 h 662"/>
                <a:gd name="T88" fmla="*/ 128 w 660"/>
                <a:gd name="T89" fmla="*/ 580 h 662"/>
                <a:gd name="T90" fmla="*/ 114 w 660"/>
                <a:gd name="T91" fmla="*/ 579 h 662"/>
                <a:gd name="T92" fmla="*/ 54 w 660"/>
                <a:gd name="T93" fmla="*/ 512 h 662"/>
                <a:gd name="T94" fmla="*/ 102 w 660"/>
                <a:gd name="T95" fmla="*/ 470 h 662"/>
                <a:gd name="T96" fmla="*/ 30 w 660"/>
                <a:gd name="T97" fmla="*/ 446 h 662"/>
                <a:gd name="T98" fmla="*/ 18 w 660"/>
                <a:gd name="T99" fmla="*/ 438 h 662"/>
                <a:gd name="T100" fmla="*/ 0 w 660"/>
                <a:gd name="T101" fmla="*/ 350 h 662"/>
                <a:gd name="T102" fmla="*/ 63 w 660"/>
                <a:gd name="T103" fmla="*/ 337 h 662"/>
                <a:gd name="T104" fmla="*/ 13 w 660"/>
                <a:gd name="T105" fmla="*/ 281 h 662"/>
                <a:gd name="T106" fmla="*/ 7 w 660"/>
                <a:gd name="T107" fmla="*/ 267 h 662"/>
                <a:gd name="T108" fmla="*/ 34 w 660"/>
                <a:gd name="T109" fmla="*/ 182 h 662"/>
                <a:gd name="T110" fmla="*/ 96 w 660"/>
                <a:gd name="T111" fmla="*/ 203 h 662"/>
                <a:gd name="T112" fmla="*/ 81 w 660"/>
                <a:gd name="T113" fmla="*/ 129 h 662"/>
                <a:gd name="T114" fmla="*/ 81 w 660"/>
                <a:gd name="T115" fmla="*/ 114 h 662"/>
                <a:gd name="T116" fmla="*/ 148 w 660"/>
                <a:gd name="T117" fmla="*/ 55 h 662"/>
                <a:gd name="T118" fmla="*/ 191 w 660"/>
                <a:gd name="T119" fmla="*/ 102 h 662"/>
                <a:gd name="T120" fmla="*/ 215 w 660"/>
                <a:gd name="T121" fmla="*/ 32 h 662"/>
                <a:gd name="T122" fmla="*/ 223 w 660"/>
                <a:gd name="T123" fmla="*/ 20 h 662"/>
                <a:gd name="T124" fmla="*/ 311 w 660"/>
                <a:gd name="T1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0" h="662">
                  <a:moveTo>
                    <a:pt x="324" y="224"/>
                  </a:moveTo>
                  <a:lnTo>
                    <a:pt x="300" y="228"/>
                  </a:lnTo>
                  <a:lnTo>
                    <a:pt x="278" y="237"/>
                  </a:lnTo>
                  <a:lnTo>
                    <a:pt x="258" y="252"/>
                  </a:lnTo>
                  <a:lnTo>
                    <a:pt x="241" y="270"/>
                  </a:lnTo>
                  <a:lnTo>
                    <a:pt x="231" y="291"/>
                  </a:lnTo>
                  <a:lnTo>
                    <a:pt x="224" y="313"/>
                  </a:lnTo>
                  <a:lnTo>
                    <a:pt x="223" y="337"/>
                  </a:lnTo>
                  <a:lnTo>
                    <a:pt x="227" y="360"/>
                  </a:lnTo>
                  <a:lnTo>
                    <a:pt x="236" y="383"/>
                  </a:lnTo>
                  <a:lnTo>
                    <a:pt x="250" y="402"/>
                  </a:lnTo>
                  <a:lnTo>
                    <a:pt x="269" y="419"/>
                  </a:lnTo>
                  <a:lnTo>
                    <a:pt x="290" y="431"/>
                  </a:lnTo>
                  <a:lnTo>
                    <a:pt x="313" y="436"/>
                  </a:lnTo>
                  <a:lnTo>
                    <a:pt x="337" y="438"/>
                  </a:lnTo>
                  <a:lnTo>
                    <a:pt x="359" y="434"/>
                  </a:lnTo>
                  <a:lnTo>
                    <a:pt x="381" y="425"/>
                  </a:lnTo>
                  <a:lnTo>
                    <a:pt x="402" y="410"/>
                  </a:lnTo>
                  <a:lnTo>
                    <a:pt x="418" y="392"/>
                  </a:lnTo>
                  <a:lnTo>
                    <a:pt x="430" y="371"/>
                  </a:lnTo>
                  <a:lnTo>
                    <a:pt x="436" y="349"/>
                  </a:lnTo>
                  <a:lnTo>
                    <a:pt x="438" y="325"/>
                  </a:lnTo>
                  <a:lnTo>
                    <a:pt x="434" y="302"/>
                  </a:lnTo>
                  <a:lnTo>
                    <a:pt x="424" y="279"/>
                  </a:lnTo>
                  <a:lnTo>
                    <a:pt x="410" y="260"/>
                  </a:lnTo>
                  <a:lnTo>
                    <a:pt x="392" y="243"/>
                  </a:lnTo>
                  <a:lnTo>
                    <a:pt x="369" y="231"/>
                  </a:lnTo>
                  <a:lnTo>
                    <a:pt x="347" y="226"/>
                  </a:lnTo>
                  <a:lnTo>
                    <a:pt x="324" y="224"/>
                  </a:lnTo>
                  <a:close/>
                  <a:moveTo>
                    <a:pt x="311" y="0"/>
                  </a:moveTo>
                  <a:lnTo>
                    <a:pt x="313" y="11"/>
                  </a:lnTo>
                  <a:lnTo>
                    <a:pt x="324" y="63"/>
                  </a:lnTo>
                  <a:lnTo>
                    <a:pt x="364" y="66"/>
                  </a:lnTo>
                  <a:lnTo>
                    <a:pt x="380" y="15"/>
                  </a:lnTo>
                  <a:lnTo>
                    <a:pt x="384" y="4"/>
                  </a:lnTo>
                  <a:lnTo>
                    <a:pt x="393" y="8"/>
                  </a:lnTo>
                  <a:lnTo>
                    <a:pt x="469" y="32"/>
                  </a:lnTo>
                  <a:lnTo>
                    <a:pt x="478" y="36"/>
                  </a:lnTo>
                  <a:lnTo>
                    <a:pt x="476" y="45"/>
                  </a:lnTo>
                  <a:lnTo>
                    <a:pt x="459" y="96"/>
                  </a:lnTo>
                  <a:lnTo>
                    <a:pt x="491" y="118"/>
                  </a:lnTo>
                  <a:lnTo>
                    <a:pt x="532" y="82"/>
                  </a:lnTo>
                  <a:lnTo>
                    <a:pt x="540" y="75"/>
                  </a:lnTo>
                  <a:lnTo>
                    <a:pt x="546" y="83"/>
                  </a:lnTo>
                  <a:lnTo>
                    <a:pt x="599" y="142"/>
                  </a:lnTo>
                  <a:lnTo>
                    <a:pt x="607" y="150"/>
                  </a:lnTo>
                  <a:lnTo>
                    <a:pt x="599" y="156"/>
                  </a:lnTo>
                  <a:lnTo>
                    <a:pt x="558" y="192"/>
                  </a:lnTo>
                  <a:lnTo>
                    <a:pt x="576" y="227"/>
                  </a:lnTo>
                  <a:lnTo>
                    <a:pt x="629" y="216"/>
                  </a:lnTo>
                  <a:lnTo>
                    <a:pt x="639" y="214"/>
                  </a:lnTo>
                  <a:lnTo>
                    <a:pt x="642" y="224"/>
                  </a:lnTo>
                  <a:lnTo>
                    <a:pt x="658" y="302"/>
                  </a:lnTo>
                  <a:lnTo>
                    <a:pt x="660" y="312"/>
                  </a:lnTo>
                  <a:lnTo>
                    <a:pt x="650" y="313"/>
                  </a:lnTo>
                  <a:lnTo>
                    <a:pt x="597" y="325"/>
                  </a:lnTo>
                  <a:lnTo>
                    <a:pt x="595" y="364"/>
                  </a:lnTo>
                  <a:lnTo>
                    <a:pt x="647" y="381"/>
                  </a:lnTo>
                  <a:lnTo>
                    <a:pt x="656" y="384"/>
                  </a:lnTo>
                  <a:lnTo>
                    <a:pt x="654" y="395"/>
                  </a:lnTo>
                  <a:lnTo>
                    <a:pt x="629" y="469"/>
                  </a:lnTo>
                  <a:lnTo>
                    <a:pt x="626" y="480"/>
                  </a:lnTo>
                  <a:lnTo>
                    <a:pt x="616" y="476"/>
                  </a:lnTo>
                  <a:lnTo>
                    <a:pt x="565" y="459"/>
                  </a:lnTo>
                  <a:lnTo>
                    <a:pt x="542" y="493"/>
                  </a:lnTo>
                  <a:lnTo>
                    <a:pt x="579" y="533"/>
                  </a:lnTo>
                  <a:lnTo>
                    <a:pt x="586" y="540"/>
                  </a:lnTo>
                  <a:lnTo>
                    <a:pt x="578" y="548"/>
                  </a:lnTo>
                  <a:lnTo>
                    <a:pt x="520" y="600"/>
                  </a:lnTo>
                  <a:lnTo>
                    <a:pt x="512" y="607"/>
                  </a:lnTo>
                  <a:lnTo>
                    <a:pt x="506" y="600"/>
                  </a:lnTo>
                  <a:lnTo>
                    <a:pt x="469" y="560"/>
                  </a:lnTo>
                  <a:lnTo>
                    <a:pt x="434" y="578"/>
                  </a:lnTo>
                  <a:lnTo>
                    <a:pt x="444" y="630"/>
                  </a:lnTo>
                  <a:lnTo>
                    <a:pt x="447" y="641"/>
                  </a:lnTo>
                  <a:lnTo>
                    <a:pt x="436" y="642"/>
                  </a:lnTo>
                  <a:lnTo>
                    <a:pt x="359" y="659"/>
                  </a:lnTo>
                  <a:lnTo>
                    <a:pt x="350" y="662"/>
                  </a:lnTo>
                  <a:lnTo>
                    <a:pt x="347" y="651"/>
                  </a:lnTo>
                  <a:lnTo>
                    <a:pt x="335" y="599"/>
                  </a:lnTo>
                  <a:lnTo>
                    <a:pt x="296" y="596"/>
                  </a:lnTo>
                  <a:lnTo>
                    <a:pt x="279" y="647"/>
                  </a:lnTo>
                  <a:lnTo>
                    <a:pt x="276" y="658"/>
                  </a:lnTo>
                  <a:lnTo>
                    <a:pt x="267" y="654"/>
                  </a:lnTo>
                  <a:lnTo>
                    <a:pt x="191" y="630"/>
                  </a:lnTo>
                  <a:lnTo>
                    <a:pt x="182" y="626"/>
                  </a:lnTo>
                  <a:lnTo>
                    <a:pt x="185" y="617"/>
                  </a:lnTo>
                  <a:lnTo>
                    <a:pt x="202" y="566"/>
                  </a:lnTo>
                  <a:lnTo>
                    <a:pt x="168" y="544"/>
                  </a:lnTo>
                  <a:lnTo>
                    <a:pt x="128" y="580"/>
                  </a:lnTo>
                  <a:lnTo>
                    <a:pt x="121" y="587"/>
                  </a:lnTo>
                  <a:lnTo>
                    <a:pt x="114" y="579"/>
                  </a:lnTo>
                  <a:lnTo>
                    <a:pt x="60" y="520"/>
                  </a:lnTo>
                  <a:lnTo>
                    <a:pt x="54" y="512"/>
                  </a:lnTo>
                  <a:lnTo>
                    <a:pt x="62" y="506"/>
                  </a:lnTo>
                  <a:lnTo>
                    <a:pt x="102" y="470"/>
                  </a:lnTo>
                  <a:lnTo>
                    <a:pt x="84" y="434"/>
                  </a:lnTo>
                  <a:lnTo>
                    <a:pt x="30" y="446"/>
                  </a:lnTo>
                  <a:lnTo>
                    <a:pt x="21" y="448"/>
                  </a:lnTo>
                  <a:lnTo>
                    <a:pt x="18" y="438"/>
                  </a:lnTo>
                  <a:lnTo>
                    <a:pt x="1" y="360"/>
                  </a:lnTo>
                  <a:lnTo>
                    <a:pt x="0" y="350"/>
                  </a:lnTo>
                  <a:lnTo>
                    <a:pt x="9" y="349"/>
                  </a:lnTo>
                  <a:lnTo>
                    <a:pt x="63" y="337"/>
                  </a:lnTo>
                  <a:lnTo>
                    <a:pt x="64" y="298"/>
                  </a:lnTo>
                  <a:lnTo>
                    <a:pt x="13" y="281"/>
                  </a:lnTo>
                  <a:lnTo>
                    <a:pt x="4" y="278"/>
                  </a:lnTo>
                  <a:lnTo>
                    <a:pt x="7" y="267"/>
                  </a:lnTo>
                  <a:lnTo>
                    <a:pt x="32" y="193"/>
                  </a:lnTo>
                  <a:lnTo>
                    <a:pt x="34" y="182"/>
                  </a:lnTo>
                  <a:lnTo>
                    <a:pt x="45" y="186"/>
                  </a:lnTo>
                  <a:lnTo>
                    <a:pt x="96" y="203"/>
                  </a:lnTo>
                  <a:lnTo>
                    <a:pt x="117" y="169"/>
                  </a:lnTo>
                  <a:lnTo>
                    <a:pt x="81" y="129"/>
                  </a:lnTo>
                  <a:lnTo>
                    <a:pt x="73" y="122"/>
                  </a:lnTo>
                  <a:lnTo>
                    <a:pt x="81" y="114"/>
                  </a:lnTo>
                  <a:lnTo>
                    <a:pt x="140" y="62"/>
                  </a:lnTo>
                  <a:lnTo>
                    <a:pt x="148" y="55"/>
                  </a:lnTo>
                  <a:lnTo>
                    <a:pt x="155" y="62"/>
                  </a:lnTo>
                  <a:lnTo>
                    <a:pt x="191" y="102"/>
                  </a:lnTo>
                  <a:lnTo>
                    <a:pt x="227" y="84"/>
                  </a:lnTo>
                  <a:lnTo>
                    <a:pt x="215" y="32"/>
                  </a:lnTo>
                  <a:lnTo>
                    <a:pt x="214" y="21"/>
                  </a:lnTo>
                  <a:lnTo>
                    <a:pt x="223" y="20"/>
                  </a:lnTo>
                  <a:lnTo>
                    <a:pt x="300" y="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197"/>
            <p:cNvSpPr>
              <a:spLocks noEditPoints="1"/>
            </p:cNvSpPr>
            <p:nvPr/>
          </p:nvSpPr>
          <p:spPr bwMode="auto">
            <a:xfrm>
              <a:off x="6408251" y="2324042"/>
              <a:ext cx="322406" cy="322406"/>
            </a:xfrm>
            <a:custGeom>
              <a:avLst/>
              <a:gdLst>
                <a:gd name="T0" fmla="*/ 104 w 232"/>
                <a:gd name="T1" fmla="*/ 80 h 232"/>
                <a:gd name="T2" fmla="*/ 83 w 232"/>
                <a:gd name="T3" fmla="*/ 100 h 232"/>
                <a:gd name="T4" fmla="*/ 81 w 232"/>
                <a:gd name="T5" fmla="*/ 129 h 232"/>
                <a:gd name="T6" fmla="*/ 101 w 232"/>
                <a:gd name="T7" fmla="*/ 150 h 232"/>
                <a:gd name="T8" fmla="*/ 129 w 232"/>
                <a:gd name="T9" fmla="*/ 151 h 232"/>
                <a:gd name="T10" fmla="*/ 151 w 232"/>
                <a:gd name="T11" fmla="*/ 131 h 232"/>
                <a:gd name="T12" fmla="*/ 152 w 232"/>
                <a:gd name="T13" fmla="*/ 104 h 232"/>
                <a:gd name="T14" fmla="*/ 133 w 232"/>
                <a:gd name="T15" fmla="*/ 82 h 232"/>
                <a:gd name="T16" fmla="*/ 110 w 232"/>
                <a:gd name="T17" fmla="*/ 0 h 232"/>
                <a:gd name="T18" fmla="*/ 114 w 232"/>
                <a:gd name="T19" fmla="*/ 21 h 232"/>
                <a:gd name="T20" fmla="*/ 134 w 232"/>
                <a:gd name="T21" fmla="*/ 4 h 232"/>
                <a:gd name="T22" fmla="*/ 139 w 232"/>
                <a:gd name="T23" fmla="*/ 2 h 232"/>
                <a:gd name="T24" fmla="*/ 169 w 232"/>
                <a:gd name="T25" fmla="*/ 12 h 232"/>
                <a:gd name="T26" fmla="*/ 161 w 232"/>
                <a:gd name="T27" fmla="*/ 33 h 232"/>
                <a:gd name="T28" fmla="*/ 173 w 232"/>
                <a:gd name="T29" fmla="*/ 41 h 232"/>
                <a:gd name="T30" fmla="*/ 190 w 232"/>
                <a:gd name="T31" fmla="*/ 25 h 232"/>
                <a:gd name="T32" fmla="*/ 211 w 232"/>
                <a:gd name="T33" fmla="*/ 49 h 232"/>
                <a:gd name="T34" fmla="*/ 211 w 232"/>
                <a:gd name="T35" fmla="*/ 54 h 232"/>
                <a:gd name="T36" fmla="*/ 201 w 232"/>
                <a:gd name="T37" fmla="*/ 74 h 232"/>
                <a:gd name="T38" fmla="*/ 222 w 232"/>
                <a:gd name="T39" fmla="*/ 75 h 232"/>
                <a:gd name="T40" fmla="*/ 226 w 232"/>
                <a:gd name="T41" fmla="*/ 78 h 232"/>
                <a:gd name="T42" fmla="*/ 232 w 232"/>
                <a:gd name="T43" fmla="*/ 109 h 232"/>
                <a:gd name="T44" fmla="*/ 211 w 232"/>
                <a:gd name="T45" fmla="*/ 113 h 232"/>
                <a:gd name="T46" fmla="*/ 228 w 232"/>
                <a:gd name="T47" fmla="*/ 134 h 232"/>
                <a:gd name="T48" fmla="*/ 231 w 232"/>
                <a:gd name="T49" fmla="*/ 138 h 232"/>
                <a:gd name="T50" fmla="*/ 220 w 232"/>
                <a:gd name="T51" fmla="*/ 168 h 232"/>
                <a:gd name="T52" fmla="*/ 199 w 232"/>
                <a:gd name="T53" fmla="*/ 160 h 232"/>
                <a:gd name="T54" fmla="*/ 191 w 232"/>
                <a:gd name="T55" fmla="*/ 172 h 232"/>
                <a:gd name="T56" fmla="*/ 206 w 232"/>
                <a:gd name="T57" fmla="*/ 189 h 232"/>
                <a:gd name="T58" fmla="*/ 184 w 232"/>
                <a:gd name="T59" fmla="*/ 210 h 232"/>
                <a:gd name="T60" fmla="*/ 178 w 232"/>
                <a:gd name="T61" fmla="*/ 210 h 232"/>
                <a:gd name="T62" fmla="*/ 159 w 232"/>
                <a:gd name="T63" fmla="*/ 199 h 232"/>
                <a:gd name="T64" fmla="*/ 157 w 232"/>
                <a:gd name="T65" fmla="*/ 220 h 232"/>
                <a:gd name="T66" fmla="*/ 155 w 232"/>
                <a:gd name="T67" fmla="*/ 226 h 232"/>
                <a:gd name="T68" fmla="*/ 123 w 232"/>
                <a:gd name="T69" fmla="*/ 232 h 232"/>
                <a:gd name="T70" fmla="*/ 119 w 232"/>
                <a:gd name="T71" fmla="*/ 210 h 232"/>
                <a:gd name="T72" fmla="*/ 98 w 232"/>
                <a:gd name="T73" fmla="*/ 227 h 232"/>
                <a:gd name="T74" fmla="*/ 95 w 232"/>
                <a:gd name="T75" fmla="*/ 229 h 232"/>
                <a:gd name="T76" fmla="*/ 64 w 232"/>
                <a:gd name="T77" fmla="*/ 219 h 232"/>
                <a:gd name="T78" fmla="*/ 72 w 232"/>
                <a:gd name="T79" fmla="*/ 198 h 232"/>
                <a:gd name="T80" fmla="*/ 60 w 232"/>
                <a:gd name="T81" fmla="*/ 190 h 232"/>
                <a:gd name="T82" fmla="*/ 43 w 232"/>
                <a:gd name="T83" fmla="*/ 206 h 232"/>
                <a:gd name="T84" fmla="*/ 22 w 232"/>
                <a:gd name="T85" fmla="*/ 182 h 232"/>
                <a:gd name="T86" fmla="*/ 22 w 232"/>
                <a:gd name="T87" fmla="*/ 177 h 232"/>
                <a:gd name="T88" fmla="*/ 33 w 232"/>
                <a:gd name="T89" fmla="*/ 159 h 232"/>
                <a:gd name="T90" fmla="*/ 12 w 232"/>
                <a:gd name="T91" fmla="*/ 156 h 232"/>
                <a:gd name="T92" fmla="*/ 7 w 232"/>
                <a:gd name="T93" fmla="*/ 154 h 232"/>
                <a:gd name="T94" fmla="*/ 0 w 232"/>
                <a:gd name="T95" fmla="*/ 122 h 232"/>
                <a:gd name="T96" fmla="*/ 22 w 232"/>
                <a:gd name="T97" fmla="*/ 118 h 232"/>
                <a:gd name="T98" fmla="*/ 5 w 232"/>
                <a:gd name="T99" fmla="*/ 99 h 232"/>
                <a:gd name="T100" fmla="*/ 3 w 232"/>
                <a:gd name="T101" fmla="*/ 93 h 232"/>
                <a:gd name="T102" fmla="*/ 13 w 232"/>
                <a:gd name="T103" fmla="*/ 63 h 232"/>
                <a:gd name="T104" fmla="*/ 34 w 232"/>
                <a:gd name="T105" fmla="*/ 71 h 232"/>
                <a:gd name="T106" fmla="*/ 42 w 232"/>
                <a:gd name="T107" fmla="*/ 59 h 232"/>
                <a:gd name="T108" fmla="*/ 26 w 232"/>
                <a:gd name="T109" fmla="*/ 42 h 232"/>
                <a:gd name="T110" fmla="*/ 50 w 232"/>
                <a:gd name="T111" fmla="*/ 21 h 232"/>
                <a:gd name="T112" fmla="*/ 55 w 232"/>
                <a:gd name="T113" fmla="*/ 21 h 232"/>
                <a:gd name="T114" fmla="*/ 74 w 232"/>
                <a:gd name="T115" fmla="*/ 32 h 232"/>
                <a:gd name="T116" fmla="*/ 76 w 232"/>
                <a:gd name="T117" fmla="*/ 11 h 232"/>
                <a:gd name="T118" fmla="*/ 79 w 232"/>
                <a:gd name="T119" fmla="*/ 7 h 232"/>
                <a:gd name="T120" fmla="*/ 110 w 232"/>
                <a:gd name="T1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" h="232">
                  <a:moveTo>
                    <a:pt x="118" y="78"/>
                  </a:moveTo>
                  <a:lnTo>
                    <a:pt x="104" y="80"/>
                  </a:lnTo>
                  <a:lnTo>
                    <a:pt x="92" y="88"/>
                  </a:lnTo>
                  <a:lnTo>
                    <a:pt x="83" y="100"/>
                  </a:lnTo>
                  <a:lnTo>
                    <a:pt x="79" y="114"/>
                  </a:lnTo>
                  <a:lnTo>
                    <a:pt x="81" y="129"/>
                  </a:lnTo>
                  <a:lnTo>
                    <a:pt x="89" y="140"/>
                  </a:lnTo>
                  <a:lnTo>
                    <a:pt x="101" y="150"/>
                  </a:lnTo>
                  <a:lnTo>
                    <a:pt x="114" y="154"/>
                  </a:lnTo>
                  <a:lnTo>
                    <a:pt x="129" y="151"/>
                  </a:lnTo>
                  <a:lnTo>
                    <a:pt x="142" y="143"/>
                  </a:lnTo>
                  <a:lnTo>
                    <a:pt x="151" y="131"/>
                  </a:lnTo>
                  <a:lnTo>
                    <a:pt x="155" y="118"/>
                  </a:lnTo>
                  <a:lnTo>
                    <a:pt x="152" y="104"/>
                  </a:lnTo>
                  <a:lnTo>
                    <a:pt x="144" y="91"/>
                  </a:lnTo>
                  <a:lnTo>
                    <a:pt x="133" y="82"/>
                  </a:lnTo>
                  <a:lnTo>
                    <a:pt x="118" y="78"/>
                  </a:lnTo>
                  <a:close/>
                  <a:moveTo>
                    <a:pt x="110" y="0"/>
                  </a:moveTo>
                  <a:lnTo>
                    <a:pt x="110" y="3"/>
                  </a:lnTo>
                  <a:lnTo>
                    <a:pt x="114" y="21"/>
                  </a:lnTo>
                  <a:lnTo>
                    <a:pt x="129" y="23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65" y="11"/>
                  </a:lnTo>
                  <a:lnTo>
                    <a:pt x="169" y="12"/>
                  </a:lnTo>
                  <a:lnTo>
                    <a:pt x="168" y="15"/>
                  </a:lnTo>
                  <a:lnTo>
                    <a:pt x="161" y="33"/>
                  </a:lnTo>
                  <a:lnTo>
                    <a:pt x="168" y="37"/>
                  </a:lnTo>
                  <a:lnTo>
                    <a:pt x="173" y="41"/>
                  </a:lnTo>
                  <a:lnTo>
                    <a:pt x="188" y="28"/>
                  </a:lnTo>
                  <a:lnTo>
                    <a:pt x="190" y="25"/>
                  </a:lnTo>
                  <a:lnTo>
                    <a:pt x="193" y="29"/>
                  </a:lnTo>
                  <a:lnTo>
                    <a:pt x="211" y="49"/>
                  </a:lnTo>
                  <a:lnTo>
                    <a:pt x="214" y="51"/>
                  </a:lnTo>
                  <a:lnTo>
                    <a:pt x="211" y="54"/>
                  </a:lnTo>
                  <a:lnTo>
                    <a:pt x="197" y="67"/>
                  </a:lnTo>
                  <a:lnTo>
                    <a:pt x="201" y="74"/>
                  </a:lnTo>
                  <a:lnTo>
                    <a:pt x="203" y="79"/>
                  </a:lnTo>
                  <a:lnTo>
                    <a:pt x="222" y="75"/>
                  </a:lnTo>
                  <a:lnTo>
                    <a:pt x="226" y="75"/>
                  </a:lnTo>
                  <a:lnTo>
                    <a:pt x="226" y="78"/>
                  </a:lnTo>
                  <a:lnTo>
                    <a:pt x="232" y="105"/>
                  </a:lnTo>
                  <a:lnTo>
                    <a:pt x="232" y="109"/>
                  </a:lnTo>
                  <a:lnTo>
                    <a:pt x="229" y="109"/>
                  </a:lnTo>
                  <a:lnTo>
                    <a:pt x="211" y="113"/>
                  </a:lnTo>
                  <a:lnTo>
                    <a:pt x="210" y="127"/>
                  </a:lnTo>
                  <a:lnTo>
                    <a:pt x="228" y="134"/>
                  </a:lnTo>
                  <a:lnTo>
                    <a:pt x="231" y="134"/>
                  </a:lnTo>
                  <a:lnTo>
                    <a:pt x="231" y="138"/>
                  </a:lnTo>
                  <a:lnTo>
                    <a:pt x="222" y="164"/>
                  </a:lnTo>
                  <a:lnTo>
                    <a:pt x="220" y="168"/>
                  </a:lnTo>
                  <a:lnTo>
                    <a:pt x="218" y="167"/>
                  </a:lnTo>
                  <a:lnTo>
                    <a:pt x="199" y="160"/>
                  </a:lnTo>
                  <a:lnTo>
                    <a:pt x="195" y="167"/>
                  </a:lnTo>
                  <a:lnTo>
                    <a:pt x="191" y="172"/>
                  </a:lnTo>
                  <a:lnTo>
                    <a:pt x="205" y="186"/>
                  </a:lnTo>
                  <a:lnTo>
                    <a:pt x="206" y="189"/>
                  </a:lnTo>
                  <a:lnTo>
                    <a:pt x="203" y="192"/>
                  </a:lnTo>
                  <a:lnTo>
                    <a:pt x="184" y="210"/>
                  </a:lnTo>
                  <a:lnTo>
                    <a:pt x="181" y="212"/>
                  </a:lnTo>
                  <a:lnTo>
                    <a:pt x="178" y="210"/>
                  </a:lnTo>
                  <a:lnTo>
                    <a:pt x="165" y="195"/>
                  </a:lnTo>
                  <a:lnTo>
                    <a:pt x="159" y="199"/>
                  </a:lnTo>
                  <a:lnTo>
                    <a:pt x="153" y="202"/>
                  </a:lnTo>
                  <a:lnTo>
                    <a:pt x="157" y="220"/>
                  </a:lnTo>
                  <a:lnTo>
                    <a:pt x="157" y="224"/>
                  </a:lnTo>
                  <a:lnTo>
                    <a:pt x="155" y="226"/>
                  </a:lnTo>
                  <a:lnTo>
                    <a:pt x="127" y="231"/>
                  </a:lnTo>
                  <a:lnTo>
                    <a:pt x="123" y="232"/>
                  </a:lnTo>
                  <a:lnTo>
                    <a:pt x="123" y="228"/>
                  </a:lnTo>
                  <a:lnTo>
                    <a:pt x="119" y="210"/>
                  </a:lnTo>
                  <a:lnTo>
                    <a:pt x="105" y="209"/>
                  </a:lnTo>
                  <a:lnTo>
                    <a:pt x="98" y="227"/>
                  </a:lnTo>
                  <a:lnTo>
                    <a:pt x="98" y="231"/>
                  </a:lnTo>
                  <a:lnTo>
                    <a:pt x="95" y="229"/>
                  </a:lnTo>
                  <a:lnTo>
                    <a:pt x="68" y="220"/>
                  </a:lnTo>
                  <a:lnTo>
                    <a:pt x="64" y="219"/>
                  </a:lnTo>
                  <a:lnTo>
                    <a:pt x="66" y="216"/>
                  </a:lnTo>
                  <a:lnTo>
                    <a:pt x="72" y="198"/>
                  </a:lnTo>
                  <a:lnTo>
                    <a:pt x="66" y="194"/>
                  </a:lnTo>
                  <a:lnTo>
                    <a:pt x="60" y="190"/>
                  </a:lnTo>
                  <a:lnTo>
                    <a:pt x="46" y="203"/>
                  </a:lnTo>
                  <a:lnTo>
                    <a:pt x="43" y="206"/>
                  </a:lnTo>
                  <a:lnTo>
                    <a:pt x="41" y="203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22" y="177"/>
                  </a:lnTo>
                  <a:lnTo>
                    <a:pt x="37" y="164"/>
                  </a:lnTo>
                  <a:lnTo>
                    <a:pt x="33" y="159"/>
                  </a:lnTo>
                  <a:lnTo>
                    <a:pt x="30" y="152"/>
                  </a:lnTo>
                  <a:lnTo>
                    <a:pt x="12" y="156"/>
                  </a:lnTo>
                  <a:lnTo>
                    <a:pt x="8" y="156"/>
                  </a:lnTo>
                  <a:lnTo>
                    <a:pt x="7" y="154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4" y="122"/>
                  </a:lnTo>
                  <a:lnTo>
                    <a:pt x="22" y="118"/>
                  </a:lnTo>
                  <a:lnTo>
                    <a:pt x="24" y="104"/>
                  </a:lnTo>
                  <a:lnTo>
                    <a:pt x="5" y="99"/>
                  </a:lnTo>
                  <a:lnTo>
                    <a:pt x="2" y="97"/>
                  </a:lnTo>
                  <a:lnTo>
                    <a:pt x="3" y="93"/>
                  </a:lnTo>
                  <a:lnTo>
                    <a:pt x="12" y="67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34" y="71"/>
                  </a:lnTo>
                  <a:lnTo>
                    <a:pt x="38" y="64"/>
                  </a:lnTo>
                  <a:lnTo>
                    <a:pt x="42" y="59"/>
                  </a:lnTo>
                  <a:lnTo>
                    <a:pt x="29" y="45"/>
                  </a:lnTo>
                  <a:lnTo>
                    <a:pt x="26" y="42"/>
                  </a:lnTo>
                  <a:lnTo>
                    <a:pt x="29" y="40"/>
                  </a:lnTo>
                  <a:lnTo>
                    <a:pt x="50" y="21"/>
                  </a:lnTo>
                  <a:lnTo>
                    <a:pt x="53" y="19"/>
                  </a:lnTo>
                  <a:lnTo>
                    <a:pt x="55" y="21"/>
                  </a:lnTo>
                  <a:lnTo>
                    <a:pt x="68" y="36"/>
                  </a:lnTo>
                  <a:lnTo>
                    <a:pt x="74" y="32"/>
                  </a:lnTo>
                  <a:lnTo>
                    <a:pt x="80" y="29"/>
                  </a:lnTo>
                  <a:lnTo>
                    <a:pt x="76" y="11"/>
                  </a:lnTo>
                  <a:lnTo>
                    <a:pt x="76" y="7"/>
                  </a:lnTo>
                  <a:lnTo>
                    <a:pt x="79" y="7"/>
                  </a:lnTo>
                  <a:lnTo>
                    <a:pt x="106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198"/>
            <p:cNvSpPr>
              <a:spLocks noEditPoints="1"/>
            </p:cNvSpPr>
            <p:nvPr/>
          </p:nvSpPr>
          <p:spPr bwMode="auto">
            <a:xfrm>
              <a:off x="5190892" y="1629202"/>
              <a:ext cx="252922" cy="251532"/>
            </a:xfrm>
            <a:custGeom>
              <a:avLst/>
              <a:gdLst>
                <a:gd name="T0" fmla="*/ 81 w 182"/>
                <a:gd name="T1" fmla="*/ 63 h 181"/>
                <a:gd name="T2" fmla="*/ 64 w 182"/>
                <a:gd name="T3" fmla="*/ 77 h 181"/>
                <a:gd name="T4" fmla="*/ 63 w 182"/>
                <a:gd name="T5" fmla="*/ 100 h 181"/>
                <a:gd name="T6" fmla="*/ 78 w 182"/>
                <a:gd name="T7" fmla="*/ 117 h 181"/>
                <a:gd name="T8" fmla="*/ 101 w 182"/>
                <a:gd name="T9" fmla="*/ 118 h 181"/>
                <a:gd name="T10" fmla="*/ 118 w 182"/>
                <a:gd name="T11" fmla="*/ 102 h 181"/>
                <a:gd name="T12" fmla="*/ 119 w 182"/>
                <a:gd name="T13" fmla="*/ 80 h 181"/>
                <a:gd name="T14" fmla="*/ 103 w 182"/>
                <a:gd name="T15" fmla="*/ 63 h 181"/>
                <a:gd name="T16" fmla="*/ 85 w 182"/>
                <a:gd name="T17" fmla="*/ 0 h 181"/>
                <a:gd name="T18" fmla="*/ 89 w 182"/>
                <a:gd name="T19" fmla="*/ 17 h 181"/>
                <a:gd name="T20" fmla="*/ 105 w 182"/>
                <a:gd name="T21" fmla="*/ 3 h 181"/>
                <a:gd name="T22" fmla="*/ 109 w 182"/>
                <a:gd name="T23" fmla="*/ 1 h 181"/>
                <a:gd name="T24" fmla="*/ 132 w 182"/>
                <a:gd name="T25" fmla="*/ 9 h 181"/>
                <a:gd name="T26" fmla="*/ 126 w 182"/>
                <a:gd name="T27" fmla="*/ 26 h 181"/>
                <a:gd name="T28" fmla="*/ 147 w 182"/>
                <a:gd name="T29" fmla="*/ 22 h 181"/>
                <a:gd name="T30" fmla="*/ 151 w 182"/>
                <a:gd name="T31" fmla="*/ 22 h 181"/>
                <a:gd name="T32" fmla="*/ 168 w 182"/>
                <a:gd name="T33" fmla="*/ 41 h 181"/>
                <a:gd name="T34" fmla="*/ 153 w 182"/>
                <a:gd name="T35" fmla="*/ 52 h 181"/>
                <a:gd name="T36" fmla="*/ 173 w 182"/>
                <a:gd name="T37" fmla="*/ 59 h 181"/>
                <a:gd name="T38" fmla="*/ 177 w 182"/>
                <a:gd name="T39" fmla="*/ 60 h 181"/>
                <a:gd name="T40" fmla="*/ 182 w 182"/>
                <a:gd name="T41" fmla="*/ 85 h 181"/>
                <a:gd name="T42" fmla="*/ 165 w 182"/>
                <a:gd name="T43" fmla="*/ 89 h 181"/>
                <a:gd name="T44" fmla="*/ 178 w 182"/>
                <a:gd name="T45" fmla="*/ 104 h 181"/>
                <a:gd name="T46" fmla="*/ 179 w 182"/>
                <a:gd name="T47" fmla="*/ 107 h 181"/>
                <a:gd name="T48" fmla="*/ 173 w 182"/>
                <a:gd name="T49" fmla="*/ 131 h 181"/>
                <a:gd name="T50" fmla="*/ 156 w 182"/>
                <a:gd name="T51" fmla="*/ 126 h 181"/>
                <a:gd name="T52" fmla="*/ 160 w 182"/>
                <a:gd name="T53" fmla="*/ 145 h 181"/>
                <a:gd name="T54" fmla="*/ 160 w 182"/>
                <a:gd name="T55" fmla="*/ 149 h 181"/>
                <a:gd name="T56" fmla="*/ 141 w 182"/>
                <a:gd name="T57" fmla="*/ 166 h 181"/>
                <a:gd name="T58" fmla="*/ 130 w 182"/>
                <a:gd name="T59" fmla="*/ 153 h 181"/>
                <a:gd name="T60" fmla="*/ 123 w 182"/>
                <a:gd name="T61" fmla="*/ 173 h 181"/>
                <a:gd name="T62" fmla="*/ 120 w 182"/>
                <a:gd name="T63" fmla="*/ 176 h 181"/>
                <a:gd name="T64" fmla="*/ 97 w 182"/>
                <a:gd name="T65" fmla="*/ 181 h 181"/>
                <a:gd name="T66" fmla="*/ 93 w 182"/>
                <a:gd name="T67" fmla="*/ 164 h 181"/>
                <a:gd name="T68" fmla="*/ 77 w 182"/>
                <a:gd name="T69" fmla="*/ 177 h 181"/>
                <a:gd name="T70" fmla="*/ 73 w 182"/>
                <a:gd name="T71" fmla="*/ 180 h 181"/>
                <a:gd name="T72" fmla="*/ 50 w 182"/>
                <a:gd name="T73" fmla="*/ 172 h 181"/>
                <a:gd name="T74" fmla="*/ 56 w 182"/>
                <a:gd name="T75" fmla="*/ 155 h 181"/>
                <a:gd name="T76" fmla="*/ 35 w 182"/>
                <a:gd name="T77" fmla="*/ 159 h 181"/>
                <a:gd name="T78" fmla="*/ 31 w 182"/>
                <a:gd name="T79" fmla="*/ 159 h 181"/>
                <a:gd name="T80" fmla="*/ 16 w 182"/>
                <a:gd name="T81" fmla="*/ 140 h 181"/>
                <a:gd name="T82" fmla="*/ 29 w 182"/>
                <a:gd name="T83" fmla="*/ 128 h 181"/>
                <a:gd name="T84" fmla="*/ 9 w 182"/>
                <a:gd name="T85" fmla="*/ 122 h 181"/>
                <a:gd name="T86" fmla="*/ 5 w 182"/>
                <a:gd name="T87" fmla="*/ 119 h 181"/>
                <a:gd name="T88" fmla="*/ 0 w 182"/>
                <a:gd name="T89" fmla="*/ 96 h 181"/>
                <a:gd name="T90" fmla="*/ 17 w 182"/>
                <a:gd name="T91" fmla="*/ 92 h 181"/>
                <a:gd name="T92" fmla="*/ 4 w 182"/>
                <a:gd name="T93" fmla="*/ 76 h 181"/>
                <a:gd name="T94" fmla="*/ 3 w 182"/>
                <a:gd name="T95" fmla="*/ 73 h 181"/>
                <a:gd name="T96" fmla="*/ 9 w 182"/>
                <a:gd name="T97" fmla="*/ 50 h 181"/>
                <a:gd name="T98" fmla="*/ 26 w 182"/>
                <a:gd name="T99" fmla="*/ 55 h 181"/>
                <a:gd name="T100" fmla="*/ 22 w 182"/>
                <a:gd name="T101" fmla="*/ 34 h 181"/>
                <a:gd name="T102" fmla="*/ 22 w 182"/>
                <a:gd name="T103" fmla="*/ 30 h 181"/>
                <a:gd name="T104" fmla="*/ 41 w 182"/>
                <a:gd name="T105" fmla="*/ 15 h 181"/>
                <a:gd name="T106" fmla="*/ 52 w 182"/>
                <a:gd name="T107" fmla="*/ 28 h 181"/>
                <a:gd name="T108" fmla="*/ 59 w 182"/>
                <a:gd name="T109" fmla="*/ 8 h 181"/>
                <a:gd name="T110" fmla="*/ 61 w 182"/>
                <a:gd name="T111" fmla="*/ 4 h 181"/>
                <a:gd name="T112" fmla="*/ 85 w 182"/>
                <a:gd name="T1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181">
                  <a:moveTo>
                    <a:pt x="93" y="60"/>
                  </a:moveTo>
                  <a:lnTo>
                    <a:pt x="81" y="63"/>
                  </a:lnTo>
                  <a:lnTo>
                    <a:pt x="71" y="68"/>
                  </a:lnTo>
                  <a:lnTo>
                    <a:pt x="64" y="77"/>
                  </a:lnTo>
                  <a:lnTo>
                    <a:pt x="61" y="89"/>
                  </a:lnTo>
                  <a:lnTo>
                    <a:pt x="63" y="100"/>
                  </a:lnTo>
                  <a:lnTo>
                    <a:pt x="69" y="110"/>
                  </a:lnTo>
                  <a:lnTo>
                    <a:pt x="78" y="117"/>
                  </a:lnTo>
                  <a:lnTo>
                    <a:pt x="89" y="119"/>
                  </a:lnTo>
                  <a:lnTo>
                    <a:pt x="101" y="118"/>
                  </a:lnTo>
                  <a:lnTo>
                    <a:pt x="111" y="113"/>
                  </a:lnTo>
                  <a:lnTo>
                    <a:pt x="118" y="102"/>
                  </a:lnTo>
                  <a:lnTo>
                    <a:pt x="120" y="92"/>
                  </a:lnTo>
                  <a:lnTo>
                    <a:pt x="119" y="80"/>
                  </a:lnTo>
                  <a:lnTo>
                    <a:pt x="113" y="71"/>
                  </a:lnTo>
                  <a:lnTo>
                    <a:pt x="103" y="63"/>
                  </a:lnTo>
                  <a:lnTo>
                    <a:pt x="93" y="60"/>
                  </a:lnTo>
                  <a:close/>
                  <a:moveTo>
                    <a:pt x="85" y="0"/>
                  </a:moveTo>
                  <a:lnTo>
                    <a:pt x="86" y="3"/>
                  </a:lnTo>
                  <a:lnTo>
                    <a:pt x="89" y="17"/>
                  </a:lnTo>
                  <a:lnTo>
                    <a:pt x="101" y="17"/>
                  </a:lnTo>
                  <a:lnTo>
                    <a:pt x="105" y="3"/>
                  </a:lnTo>
                  <a:lnTo>
                    <a:pt x="106" y="0"/>
                  </a:lnTo>
                  <a:lnTo>
                    <a:pt x="109" y="1"/>
                  </a:lnTo>
                  <a:lnTo>
                    <a:pt x="130" y="8"/>
                  </a:lnTo>
                  <a:lnTo>
                    <a:pt x="132" y="9"/>
                  </a:lnTo>
                  <a:lnTo>
                    <a:pt x="131" y="12"/>
                  </a:lnTo>
                  <a:lnTo>
                    <a:pt x="126" y="26"/>
                  </a:lnTo>
                  <a:lnTo>
                    <a:pt x="135" y="32"/>
                  </a:lnTo>
                  <a:lnTo>
                    <a:pt x="147" y="22"/>
                  </a:lnTo>
                  <a:lnTo>
                    <a:pt x="149" y="20"/>
                  </a:lnTo>
                  <a:lnTo>
                    <a:pt x="151" y="22"/>
                  </a:lnTo>
                  <a:lnTo>
                    <a:pt x="165" y="38"/>
                  </a:lnTo>
                  <a:lnTo>
                    <a:pt x="168" y="41"/>
                  </a:lnTo>
                  <a:lnTo>
                    <a:pt x="165" y="42"/>
                  </a:lnTo>
                  <a:lnTo>
                    <a:pt x="153" y="52"/>
                  </a:lnTo>
                  <a:lnTo>
                    <a:pt x="158" y="62"/>
                  </a:lnTo>
                  <a:lnTo>
                    <a:pt x="173" y="59"/>
                  </a:lnTo>
                  <a:lnTo>
                    <a:pt x="175" y="58"/>
                  </a:lnTo>
                  <a:lnTo>
                    <a:pt x="177" y="60"/>
                  </a:lnTo>
                  <a:lnTo>
                    <a:pt x="181" y="83"/>
                  </a:lnTo>
                  <a:lnTo>
                    <a:pt x="182" y="85"/>
                  </a:lnTo>
                  <a:lnTo>
                    <a:pt x="179" y="85"/>
                  </a:lnTo>
                  <a:lnTo>
                    <a:pt x="165" y="89"/>
                  </a:lnTo>
                  <a:lnTo>
                    <a:pt x="164" y="100"/>
                  </a:lnTo>
                  <a:lnTo>
                    <a:pt x="178" y="104"/>
                  </a:lnTo>
                  <a:lnTo>
                    <a:pt x="181" y="105"/>
                  </a:lnTo>
                  <a:lnTo>
                    <a:pt x="179" y="107"/>
                  </a:lnTo>
                  <a:lnTo>
                    <a:pt x="173" y="128"/>
                  </a:lnTo>
                  <a:lnTo>
                    <a:pt x="173" y="131"/>
                  </a:lnTo>
                  <a:lnTo>
                    <a:pt x="170" y="130"/>
                  </a:lnTo>
                  <a:lnTo>
                    <a:pt x="156" y="126"/>
                  </a:lnTo>
                  <a:lnTo>
                    <a:pt x="149" y="135"/>
                  </a:lnTo>
                  <a:lnTo>
                    <a:pt x="160" y="145"/>
                  </a:lnTo>
                  <a:lnTo>
                    <a:pt x="161" y="148"/>
                  </a:lnTo>
                  <a:lnTo>
                    <a:pt x="160" y="149"/>
                  </a:lnTo>
                  <a:lnTo>
                    <a:pt x="143" y="164"/>
                  </a:lnTo>
                  <a:lnTo>
                    <a:pt x="141" y="166"/>
                  </a:lnTo>
                  <a:lnTo>
                    <a:pt x="139" y="164"/>
                  </a:lnTo>
                  <a:lnTo>
                    <a:pt x="130" y="153"/>
                  </a:lnTo>
                  <a:lnTo>
                    <a:pt x="119" y="159"/>
                  </a:lnTo>
                  <a:lnTo>
                    <a:pt x="123" y="173"/>
                  </a:lnTo>
                  <a:lnTo>
                    <a:pt x="123" y="176"/>
                  </a:lnTo>
                  <a:lnTo>
                    <a:pt x="120" y="176"/>
                  </a:lnTo>
                  <a:lnTo>
                    <a:pt x="99" y="181"/>
                  </a:lnTo>
                  <a:lnTo>
                    <a:pt x="97" y="181"/>
                  </a:lnTo>
                  <a:lnTo>
                    <a:pt x="96" y="178"/>
                  </a:lnTo>
                  <a:lnTo>
                    <a:pt x="93" y="164"/>
                  </a:lnTo>
                  <a:lnTo>
                    <a:pt x="81" y="164"/>
                  </a:lnTo>
                  <a:lnTo>
                    <a:pt x="77" y="177"/>
                  </a:lnTo>
                  <a:lnTo>
                    <a:pt x="76" y="180"/>
                  </a:lnTo>
                  <a:lnTo>
                    <a:pt x="73" y="180"/>
                  </a:lnTo>
                  <a:lnTo>
                    <a:pt x="52" y="173"/>
                  </a:lnTo>
                  <a:lnTo>
                    <a:pt x="50" y="172"/>
                  </a:lnTo>
                  <a:lnTo>
                    <a:pt x="51" y="169"/>
                  </a:lnTo>
                  <a:lnTo>
                    <a:pt x="56" y="155"/>
                  </a:lnTo>
                  <a:lnTo>
                    <a:pt x="47" y="149"/>
                  </a:lnTo>
                  <a:lnTo>
                    <a:pt x="35" y="159"/>
                  </a:lnTo>
                  <a:lnTo>
                    <a:pt x="34" y="161"/>
                  </a:lnTo>
                  <a:lnTo>
                    <a:pt x="31" y="159"/>
                  </a:lnTo>
                  <a:lnTo>
                    <a:pt x="17" y="143"/>
                  </a:lnTo>
                  <a:lnTo>
                    <a:pt x="16" y="140"/>
                  </a:lnTo>
                  <a:lnTo>
                    <a:pt x="17" y="139"/>
                  </a:lnTo>
                  <a:lnTo>
                    <a:pt x="29" y="128"/>
                  </a:lnTo>
                  <a:lnTo>
                    <a:pt x="23" y="119"/>
                  </a:lnTo>
                  <a:lnTo>
                    <a:pt x="9" y="122"/>
                  </a:lnTo>
                  <a:lnTo>
                    <a:pt x="6" y="122"/>
                  </a:lnTo>
                  <a:lnTo>
                    <a:pt x="5" y="119"/>
                  </a:lnTo>
                  <a:lnTo>
                    <a:pt x="1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17" y="92"/>
                  </a:lnTo>
                  <a:lnTo>
                    <a:pt x="18" y="81"/>
                  </a:lnTo>
                  <a:lnTo>
                    <a:pt x="4" y="76"/>
                  </a:lnTo>
                  <a:lnTo>
                    <a:pt x="1" y="76"/>
                  </a:lnTo>
                  <a:lnTo>
                    <a:pt x="3" y="73"/>
                  </a:lnTo>
                  <a:lnTo>
                    <a:pt x="9" y="52"/>
                  </a:lnTo>
                  <a:lnTo>
                    <a:pt x="9" y="50"/>
                  </a:lnTo>
                  <a:lnTo>
                    <a:pt x="13" y="50"/>
                  </a:lnTo>
                  <a:lnTo>
                    <a:pt x="26" y="55"/>
                  </a:lnTo>
                  <a:lnTo>
                    <a:pt x="33" y="46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2" y="30"/>
                  </a:lnTo>
                  <a:lnTo>
                    <a:pt x="39" y="16"/>
                  </a:lnTo>
                  <a:lnTo>
                    <a:pt x="41" y="15"/>
                  </a:lnTo>
                  <a:lnTo>
                    <a:pt x="43" y="16"/>
                  </a:lnTo>
                  <a:lnTo>
                    <a:pt x="52" y="28"/>
                  </a:lnTo>
                  <a:lnTo>
                    <a:pt x="63" y="22"/>
                  </a:lnTo>
                  <a:lnTo>
                    <a:pt x="59" y="8"/>
                  </a:lnTo>
                  <a:lnTo>
                    <a:pt x="59" y="5"/>
                  </a:lnTo>
                  <a:lnTo>
                    <a:pt x="61" y="4"/>
                  </a:lnTo>
                  <a:lnTo>
                    <a:pt x="8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199"/>
            <p:cNvSpPr>
              <a:spLocks noEditPoints="1"/>
            </p:cNvSpPr>
            <p:nvPr/>
          </p:nvSpPr>
          <p:spPr bwMode="auto">
            <a:xfrm>
              <a:off x="5154761" y="4403002"/>
              <a:ext cx="371045" cy="369655"/>
            </a:xfrm>
            <a:custGeom>
              <a:avLst/>
              <a:gdLst>
                <a:gd name="T0" fmla="*/ 119 w 267"/>
                <a:gd name="T1" fmla="*/ 91 h 266"/>
                <a:gd name="T2" fmla="*/ 94 w 267"/>
                <a:gd name="T3" fmla="*/ 114 h 266"/>
                <a:gd name="T4" fmla="*/ 93 w 267"/>
                <a:gd name="T5" fmla="*/ 146 h 266"/>
                <a:gd name="T6" fmla="*/ 115 w 267"/>
                <a:gd name="T7" fmla="*/ 171 h 266"/>
                <a:gd name="T8" fmla="*/ 148 w 267"/>
                <a:gd name="T9" fmla="*/ 174 h 266"/>
                <a:gd name="T10" fmla="*/ 173 w 267"/>
                <a:gd name="T11" fmla="*/ 150 h 266"/>
                <a:gd name="T12" fmla="*/ 175 w 267"/>
                <a:gd name="T13" fmla="*/ 118 h 266"/>
                <a:gd name="T14" fmla="*/ 152 w 267"/>
                <a:gd name="T15" fmla="*/ 93 h 266"/>
                <a:gd name="T16" fmla="*/ 125 w 267"/>
                <a:gd name="T17" fmla="*/ 0 h 266"/>
                <a:gd name="T18" fmla="*/ 131 w 267"/>
                <a:gd name="T19" fmla="*/ 25 h 266"/>
                <a:gd name="T20" fmla="*/ 148 w 267"/>
                <a:gd name="T21" fmla="*/ 25 h 266"/>
                <a:gd name="T22" fmla="*/ 156 w 267"/>
                <a:gd name="T23" fmla="*/ 1 h 266"/>
                <a:gd name="T24" fmla="*/ 190 w 267"/>
                <a:gd name="T25" fmla="*/ 12 h 266"/>
                <a:gd name="T26" fmla="*/ 192 w 267"/>
                <a:gd name="T27" fmla="*/ 17 h 266"/>
                <a:gd name="T28" fmla="*/ 192 w 267"/>
                <a:gd name="T29" fmla="*/ 42 h 266"/>
                <a:gd name="T30" fmla="*/ 215 w 267"/>
                <a:gd name="T31" fmla="*/ 33 h 266"/>
                <a:gd name="T32" fmla="*/ 221 w 267"/>
                <a:gd name="T33" fmla="*/ 33 h 266"/>
                <a:gd name="T34" fmla="*/ 245 w 267"/>
                <a:gd name="T35" fmla="*/ 59 h 266"/>
                <a:gd name="T36" fmla="*/ 226 w 267"/>
                <a:gd name="T37" fmla="*/ 76 h 266"/>
                <a:gd name="T38" fmla="*/ 233 w 267"/>
                <a:gd name="T39" fmla="*/ 90 h 266"/>
                <a:gd name="T40" fmla="*/ 259 w 267"/>
                <a:gd name="T41" fmla="*/ 85 h 266"/>
                <a:gd name="T42" fmla="*/ 266 w 267"/>
                <a:gd name="T43" fmla="*/ 120 h 266"/>
                <a:gd name="T44" fmla="*/ 263 w 267"/>
                <a:gd name="T45" fmla="*/ 125 h 266"/>
                <a:gd name="T46" fmla="*/ 242 w 267"/>
                <a:gd name="T47" fmla="*/ 139 h 266"/>
                <a:gd name="T48" fmla="*/ 262 w 267"/>
                <a:gd name="T49" fmla="*/ 153 h 266"/>
                <a:gd name="T50" fmla="*/ 264 w 267"/>
                <a:gd name="T51" fmla="*/ 158 h 266"/>
                <a:gd name="T52" fmla="*/ 253 w 267"/>
                <a:gd name="T53" fmla="*/ 192 h 266"/>
                <a:gd name="T54" fmla="*/ 229 w 267"/>
                <a:gd name="T55" fmla="*/ 184 h 266"/>
                <a:gd name="T56" fmla="*/ 220 w 267"/>
                <a:gd name="T57" fmla="*/ 197 h 266"/>
                <a:gd name="T58" fmla="*/ 237 w 267"/>
                <a:gd name="T59" fmla="*/ 217 h 266"/>
                <a:gd name="T60" fmla="*/ 211 w 267"/>
                <a:gd name="T61" fmla="*/ 241 h 266"/>
                <a:gd name="T62" fmla="*/ 204 w 267"/>
                <a:gd name="T63" fmla="*/ 241 h 266"/>
                <a:gd name="T64" fmla="*/ 183 w 267"/>
                <a:gd name="T65" fmla="*/ 229 h 266"/>
                <a:gd name="T66" fmla="*/ 180 w 267"/>
                <a:gd name="T67" fmla="*/ 254 h 266"/>
                <a:gd name="T68" fmla="*/ 177 w 267"/>
                <a:gd name="T69" fmla="*/ 258 h 266"/>
                <a:gd name="T70" fmla="*/ 141 w 267"/>
                <a:gd name="T71" fmla="*/ 266 h 266"/>
                <a:gd name="T72" fmla="*/ 136 w 267"/>
                <a:gd name="T73" fmla="*/ 241 h 266"/>
                <a:gd name="T74" fmla="*/ 120 w 267"/>
                <a:gd name="T75" fmla="*/ 239 h 266"/>
                <a:gd name="T76" fmla="*/ 112 w 267"/>
                <a:gd name="T77" fmla="*/ 264 h 266"/>
                <a:gd name="T78" fmla="*/ 78 w 267"/>
                <a:gd name="T79" fmla="*/ 252 h 266"/>
                <a:gd name="T80" fmla="*/ 76 w 267"/>
                <a:gd name="T81" fmla="*/ 247 h 266"/>
                <a:gd name="T82" fmla="*/ 74 w 267"/>
                <a:gd name="T83" fmla="*/ 222 h 266"/>
                <a:gd name="T84" fmla="*/ 52 w 267"/>
                <a:gd name="T85" fmla="*/ 233 h 266"/>
                <a:gd name="T86" fmla="*/ 47 w 267"/>
                <a:gd name="T87" fmla="*/ 233 h 266"/>
                <a:gd name="T88" fmla="*/ 22 w 267"/>
                <a:gd name="T89" fmla="*/ 205 h 266"/>
                <a:gd name="T90" fmla="*/ 42 w 267"/>
                <a:gd name="T91" fmla="*/ 188 h 266"/>
                <a:gd name="T92" fmla="*/ 34 w 267"/>
                <a:gd name="T93" fmla="*/ 174 h 266"/>
                <a:gd name="T94" fmla="*/ 9 w 267"/>
                <a:gd name="T95" fmla="*/ 179 h 266"/>
                <a:gd name="T96" fmla="*/ 1 w 267"/>
                <a:gd name="T97" fmla="*/ 144 h 266"/>
                <a:gd name="T98" fmla="*/ 5 w 267"/>
                <a:gd name="T99" fmla="*/ 140 h 266"/>
                <a:gd name="T100" fmla="*/ 26 w 267"/>
                <a:gd name="T101" fmla="*/ 127 h 266"/>
                <a:gd name="T102" fmla="*/ 6 w 267"/>
                <a:gd name="T103" fmla="*/ 112 h 266"/>
                <a:gd name="T104" fmla="*/ 4 w 267"/>
                <a:gd name="T105" fmla="*/ 107 h 266"/>
                <a:gd name="T106" fmla="*/ 14 w 267"/>
                <a:gd name="T107" fmla="*/ 73 h 266"/>
                <a:gd name="T108" fmla="*/ 39 w 267"/>
                <a:gd name="T109" fmla="*/ 81 h 266"/>
                <a:gd name="T110" fmla="*/ 48 w 267"/>
                <a:gd name="T111" fmla="*/ 67 h 266"/>
                <a:gd name="T112" fmla="*/ 30 w 267"/>
                <a:gd name="T113" fmla="*/ 48 h 266"/>
                <a:gd name="T114" fmla="*/ 57 w 267"/>
                <a:gd name="T115" fmla="*/ 23 h 266"/>
                <a:gd name="T116" fmla="*/ 63 w 267"/>
                <a:gd name="T117" fmla="*/ 23 h 266"/>
                <a:gd name="T118" fmla="*/ 85 w 267"/>
                <a:gd name="T119" fmla="*/ 36 h 266"/>
                <a:gd name="T120" fmla="*/ 87 w 267"/>
                <a:gd name="T121" fmla="*/ 12 h 266"/>
                <a:gd name="T122" fmla="*/ 90 w 267"/>
                <a:gd name="T123" fmla="*/ 6 h 266"/>
                <a:gd name="T124" fmla="*/ 125 w 267"/>
                <a:gd name="T1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266">
                  <a:moveTo>
                    <a:pt x="136" y="89"/>
                  </a:moveTo>
                  <a:lnTo>
                    <a:pt x="119" y="91"/>
                  </a:lnTo>
                  <a:lnTo>
                    <a:pt x="104" y="101"/>
                  </a:lnTo>
                  <a:lnTo>
                    <a:pt x="94" y="114"/>
                  </a:lnTo>
                  <a:lnTo>
                    <a:pt x="90" y="131"/>
                  </a:lnTo>
                  <a:lnTo>
                    <a:pt x="93" y="146"/>
                  </a:lnTo>
                  <a:lnTo>
                    <a:pt x="102" y="161"/>
                  </a:lnTo>
                  <a:lnTo>
                    <a:pt x="115" y="171"/>
                  </a:lnTo>
                  <a:lnTo>
                    <a:pt x="132" y="175"/>
                  </a:lnTo>
                  <a:lnTo>
                    <a:pt x="148" y="174"/>
                  </a:lnTo>
                  <a:lnTo>
                    <a:pt x="162" y="165"/>
                  </a:lnTo>
                  <a:lnTo>
                    <a:pt x="173" y="150"/>
                  </a:lnTo>
                  <a:lnTo>
                    <a:pt x="177" y="135"/>
                  </a:lnTo>
                  <a:lnTo>
                    <a:pt x="175" y="118"/>
                  </a:lnTo>
                  <a:lnTo>
                    <a:pt x="166" y="103"/>
                  </a:lnTo>
                  <a:lnTo>
                    <a:pt x="152" y="93"/>
                  </a:lnTo>
                  <a:lnTo>
                    <a:pt x="136" y="89"/>
                  </a:lnTo>
                  <a:close/>
                  <a:moveTo>
                    <a:pt x="125" y="0"/>
                  </a:moveTo>
                  <a:lnTo>
                    <a:pt x="127" y="4"/>
                  </a:lnTo>
                  <a:lnTo>
                    <a:pt x="131" y="25"/>
                  </a:lnTo>
                  <a:lnTo>
                    <a:pt x="140" y="25"/>
                  </a:lnTo>
                  <a:lnTo>
                    <a:pt x="148" y="25"/>
                  </a:lnTo>
                  <a:lnTo>
                    <a:pt x="154" y="5"/>
                  </a:lnTo>
                  <a:lnTo>
                    <a:pt x="156" y="1"/>
                  </a:lnTo>
                  <a:lnTo>
                    <a:pt x="160" y="2"/>
                  </a:lnTo>
                  <a:lnTo>
                    <a:pt x="190" y="12"/>
                  </a:lnTo>
                  <a:lnTo>
                    <a:pt x="194" y="13"/>
                  </a:lnTo>
                  <a:lnTo>
                    <a:pt x="192" y="17"/>
                  </a:lnTo>
                  <a:lnTo>
                    <a:pt x="186" y="38"/>
                  </a:lnTo>
                  <a:lnTo>
                    <a:pt x="192" y="42"/>
                  </a:lnTo>
                  <a:lnTo>
                    <a:pt x="199" y="47"/>
                  </a:lnTo>
                  <a:lnTo>
                    <a:pt x="215" y="33"/>
                  </a:lnTo>
                  <a:lnTo>
                    <a:pt x="218" y="29"/>
                  </a:lnTo>
                  <a:lnTo>
                    <a:pt x="221" y="33"/>
                  </a:lnTo>
                  <a:lnTo>
                    <a:pt x="242" y="56"/>
                  </a:lnTo>
                  <a:lnTo>
                    <a:pt x="245" y="59"/>
                  </a:lnTo>
                  <a:lnTo>
                    <a:pt x="242" y="61"/>
                  </a:lnTo>
                  <a:lnTo>
                    <a:pt x="226" y="76"/>
                  </a:lnTo>
                  <a:lnTo>
                    <a:pt x="230" y="84"/>
                  </a:lnTo>
                  <a:lnTo>
                    <a:pt x="233" y="90"/>
                  </a:lnTo>
                  <a:lnTo>
                    <a:pt x="255" y="86"/>
                  </a:lnTo>
                  <a:lnTo>
                    <a:pt x="259" y="85"/>
                  </a:lnTo>
                  <a:lnTo>
                    <a:pt x="259" y="89"/>
                  </a:lnTo>
                  <a:lnTo>
                    <a:pt x="266" y="120"/>
                  </a:lnTo>
                  <a:lnTo>
                    <a:pt x="267" y="124"/>
                  </a:lnTo>
                  <a:lnTo>
                    <a:pt x="263" y="125"/>
                  </a:lnTo>
                  <a:lnTo>
                    <a:pt x="242" y="129"/>
                  </a:lnTo>
                  <a:lnTo>
                    <a:pt x="242" y="139"/>
                  </a:lnTo>
                  <a:lnTo>
                    <a:pt x="241" y="146"/>
                  </a:lnTo>
                  <a:lnTo>
                    <a:pt x="262" y="153"/>
                  </a:lnTo>
                  <a:lnTo>
                    <a:pt x="266" y="154"/>
                  </a:lnTo>
                  <a:lnTo>
                    <a:pt x="264" y="158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49" y="191"/>
                  </a:lnTo>
                  <a:lnTo>
                    <a:pt x="229" y="184"/>
                  </a:lnTo>
                  <a:lnTo>
                    <a:pt x="224" y="191"/>
                  </a:lnTo>
                  <a:lnTo>
                    <a:pt x="220" y="197"/>
                  </a:lnTo>
                  <a:lnTo>
                    <a:pt x="234" y="215"/>
                  </a:lnTo>
                  <a:lnTo>
                    <a:pt x="237" y="217"/>
                  </a:lnTo>
                  <a:lnTo>
                    <a:pt x="234" y="220"/>
                  </a:lnTo>
                  <a:lnTo>
                    <a:pt x="211" y="241"/>
                  </a:lnTo>
                  <a:lnTo>
                    <a:pt x="207" y="243"/>
                  </a:lnTo>
                  <a:lnTo>
                    <a:pt x="204" y="241"/>
                  </a:lnTo>
                  <a:lnTo>
                    <a:pt x="190" y="225"/>
                  </a:lnTo>
                  <a:lnTo>
                    <a:pt x="183" y="229"/>
                  </a:lnTo>
                  <a:lnTo>
                    <a:pt x="175" y="232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7" y="258"/>
                  </a:lnTo>
                  <a:lnTo>
                    <a:pt x="145" y="264"/>
                  </a:lnTo>
                  <a:lnTo>
                    <a:pt x="141" y="266"/>
                  </a:lnTo>
                  <a:lnTo>
                    <a:pt x="141" y="262"/>
                  </a:lnTo>
                  <a:lnTo>
                    <a:pt x="136" y="241"/>
                  </a:lnTo>
                  <a:lnTo>
                    <a:pt x="128" y="241"/>
                  </a:lnTo>
                  <a:lnTo>
                    <a:pt x="120" y="239"/>
                  </a:lnTo>
                  <a:lnTo>
                    <a:pt x="114" y="260"/>
                  </a:lnTo>
                  <a:lnTo>
                    <a:pt x="112" y="264"/>
                  </a:lnTo>
                  <a:lnTo>
                    <a:pt x="108" y="263"/>
                  </a:lnTo>
                  <a:lnTo>
                    <a:pt x="78" y="252"/>
                  </a:lnTo>
                  <a:lnTo>
                    <a:pt x="74" y="251"/>
                  </a:lnTo>
                  <a:lnTo>
                    <a:pt x="76" y="247"/>
                  </a:lnTo>
                  <a:lnTo>
                    <a:pt x="82" y="228"/>
                  </a:lnTo>
                  <a:lnTo>
                    <a:pt x="74" y="222"/>
                  </a:lnTo>
                  <a:lnTo>
                    <a:pt x="68" y="218"/>
                  </a:lnTo>
                  <a:lnTo>
                    <a:pt x="52" y="233"/>
                  </a:lnTo>
                  <a:lnTo>
                    <a:pt x="49" y="235"/>
                  </a:lnTo>
                  <a:lnTo>
                    <a:pt x="47" y="233"/>
                  </a:lnTo>
                  <a:lnTo>
                    <a:pt x="25" y="209"/>
                  </a:lnTo>
                  <a:lnTo>
                    <a:pt x="22" y="205"/>
                  </a:lnTo>
                  <a:lnTo>
                    <a:pt x="25" y="203"/>
                  </a:lnTo>
                  <a:lnTo>
                    <a:pt x="42" y="188"/>
                  </a:lnTo>
                  <a:lnTo>
                    <a:pt x="38" y="182"/>
                  </a:lnTo>
                  <a:lnTo>
                    <a:pt x="34" y="174"/>
                  </a:lnTo>
                  <a:lnTo>
                    <a:pt x="13" y="179"/>
                  </a:lnTo>
                  <a:lnTo>
                    <a:pt x="9" y="179"/>
                  </a:lnTo>
                  <a:lnTo>
                    <a:pt x="8" y="175"/>
                  </a:lnTo>
                  <a:lnTo>
                    <a:pt x="1" y="144"/>
                  </a:lnTo>
                  <a:lnTo>
                    <a:pt x="0" y="140"/>
                  </a:lnTo>
                  <a:lnTo>
                    <a:pt x="5" y="140"/>
                  </a:lnTo>
                  <a:lnTo>
                    <a:pt x="26" y="135"/>
                  </a:lnTo>
                  <a:lnTo>
                    <a:pt x="26" y="127"/>
                  </a:lnTo>
                  <a:lnTo>
                    <a:pt x="26" y="119"/>
                  </a:lnTo>
                  <a:lnTo>
                    <a:pt x="6" y="112"/>
                  </a:lnTo>
                  <a:lnTo>
                    <a:pt x="2" y="111"/>
                  </a:lnTo>
                  <a:lnTo>
                    <a:pt x="4" y="107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39" y="81"/>
                  </a:lnTo>
                  <a:lnTo>
                    <a:pt x="43" y="73"/>
                  </a:lnTo>
                  <a:lnTo>
                    <a:pt x="48" y="67"/>
                  </a:lnTo>
                  <a:lnTo>
                    <a:pt x="32" y="51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3" y="23"/>
                  </a:lnTo>
                  <a:lnTo>
                    <a:pt x="77" y="40"/>
                  </a:lnTo>
                  <a:lnTo>
                    <a:pt x="85" y="36"/>
                  </a:lnTo>
                  <a:lnTo>
                    <a:pt x="91" y="33"/>
                  </a:lnTo>
                  <a:lnTo>
                    <a:pt x="87" y="12"/>
                  </a:lnTo>
                  <a:lnTo>
                    <a:pt x="86" y="8"/>
                  </a:lnTo>
                  <a:lnTo>
                    <a:pt x="90" y="6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200"/>
            <p:cNvSpPr>
              <a:spLocks noEditPoints="1"/>
            </p:cNvSpPr>
            <p:nvPr/>
          </p:nvSpPr>
          <p:spPr bwMode="auto">
            <a:xfrm>
              <a:off x="4701725" y="3751243"/>
              <a:ext cx="368265" cy="371045"/>
            </a:xfrm>
            <a:custGeom>
              <a:avLst/>
              <a:gdLst>
                <a:gd name="T0" fmla="*/ 119 w 265"/>
                <a:gd name="T1" fmla="*/ 93 h 267"/>
                <a:gd name="T2" fmla="*/ 94 w 265"/>
                <a:gd name="T3" fmla="*/ 115 h 267"/>
                <a:gd name="T4" fmla="*/ 91 w 265"/>
                <a:gd name="T5" fmla="*/ 148 h 267"/>
                <a:gd name="T6" fmla="*/ 115 w 265"/>
                <a:gd name="T7" fmla="*/ 173 h 267"/>
                <a:gd name="T8" fmla="*/ 148 w 265"/>
                <a:gd name="T9" fmla="*/ 174 h 267"/>
                <a:gd name="T10" fmla="*/ 172 w 265"/>
                <a:gd name="T11" fmla="*/ 152 h 267"/>
                <a:gd name="T12" fmla="*/ 174 w 265"/>
                <a:gd name="T13" fmla="*/ 119 h 267"/>
                <a:gd name="T14" fmla="*/ 151 w 265"/>
                <a:gd name="T15" fmla="*/ 94 h 267"/>
                <a:gd name="T16" fmla="*/ 125 w 265"/>
                <a:gd name="T17" fmla="*/ 0 h 267"/>
                <a:gd name="T18" fmla="*/ 131 w 265"/>
                <a:gd name="T19" fmla="*/ 26 h 267"/>
                <a:gd name="T20" fmla="*/ 146 w 265"/>
                <a:gd name="T21" fmla="*/ 26 h 267"/>
                <a:gd name="T22" fmla="*/ 154 w 265"/>
                <a:gd name="T23" fmla="*/ 1 h 267"/>
                <a:gd name="T24" fmla="*/ 188 w 265"/>
                <a:gd name="T25" fmla="*/ 13 h 267"/>
                <a:gd name="T26" fmla="*/ 191 w 265"/>
                <a:gd name="T27" fmla="*/ 18 h 267"/>
                <a:gd name="T28" fmla="*/ 191 w 265"/>
                <a:gd name="T29" fmla="*/ 43 h 267"/>
                <a:gd name="T30" fmla="*/ 214 w 265"/>
                <a:gd name="T31" fmla="*/ 33 h 267"/>
                <a:gd name="T32" fmla="*/ 220 w 265"/>
                <a:gd name="T33" fmla="*/ 33 h 267"/>
                <a:gd name="T34" fmla="*/ 244 w 265"/>
                <a:gd name="T35" fmla="*/ 60 h 267"/>
                <a:gd name="T36" fmla="*/ 225 w 265"/>
                <a:gd name="T37" fmla="*/ 77 h 267"/>
                <a:gd name="T38" fmla="*/ 233 w 265"/>
                <a:gd name="T39" fmla="*/ 92 h 267"/>
                <a:gd name="T40" fmla="*/ 258 w 265"/>
                <a:gd name="T41" fmla="*/ 86 h 267"/>
                <a:gd name="T42" fmla="*/ 265 w 265"/>
                <a:gd name="T43" fmla="*/ 122 h 267"/>
                <a:gd name="T44" fmla="*/ 262 w 265"/>
                <a:gd name="T45" fmla="*/ 127 h 267"/>
                <a:gd name="T46" fmla="*/ 241 w 265"/>
                <a:gd name="T47" fmla="*/ 139 h 267"/>
                <a:gd name="T48" fmla="*/ 260 w 265"/>
                <a:gd name="T49" fmla="*/ 154 h 267"/>
                <a:gd name="T50" fmla="*/ 263 w 265"/>
                <a:gd name="T51" fmla="*/ 158 h 267"/>
                <a:gd name="T52" fmla="*/ 252 w 265"/>
                <a:gd name="T53" fmla="*/ 194 h 267"/>
                <a:gd name="T54" fmla="*/ 227 w 265"/>
                <a:gd name="T55" fmla="*/ 186 h 267"/>
                <a:gd name="T56" fmla="*/ 218 w 265"/>
                <a:gd name="T57" fmla="*/ 199 h 267"/>
                <a:gd name="T58" fmla="*/ 237 w 265"/>
                <a:gd name="T59" fmla="*/ 219 h 267"/>
                <a:gd name="T60" fmla="*/ 209 w 265"/>
                <a:gd name="T61" fmla="*/ 242 h 267"/>
                <a:gd name="T62" fmla="*/ 204 w 265"/>
                <a:gd name="T63" fmla="*/ 242 h 267"/>
                <a:gd name="T64" fmla="*/ 182 w 265"/>
                <a:gd name="T65" fmla="*/ 229 h 267"/>
                <a:gd name="T66" fmla="*/ 179 w 265"/>
                <a:gd name="T67" fmla="*/ 254 h 267"/>
                <a:gd name="T68" fmla="*/ 176 w 265"/>
                <a:gd name="T69" fmla="*/ 259 h 267"/>
                <a:gd name="T70" fmla="*/ 141 w 265"/>
                <a:gd name="T71" fmla="*/ 267 h 267"/>
                <a:gd name="T72" fmla="*/ 136 w 265"/>
                <a:gd name="T73" fmla="*/ 241 h 267"/>
                <a:gd name="T74" fmla="*/ 119 w 265"/>
                <a:gd name="T75" fmla="*/ 241 h 267"/>
                <a:gd name="T76" fmla="*/ 111 w 265"/>
                <a:gd name="T77" fmla="*/ 266 h 267"/>
                <a:gd name="T78" fmla="*/ 77 w 265"/>
                <a:gd name="T79" fmla="*/ 254 h 267"/>
                <a:gd name="T80" fmla="*/ 74 w 265"/>
                <a:gd name="T81" fmla="*/ 249 h 267"/>
                <a:gd name="T82" fmla="*/ 74 w 265"/>
                <a:gd name="T83" fmla="*/ 224 h 267"/>
                <a:gd name="T84" fmla="*/ 51 w 265"/>
                <a:gd name="T85" fmla="*/ 234 h 267"/>
                <a:gd name="T86" fmla="*/ 45 w 265"/>
                <a:gd name="T87" fmla="*/ 234 h 267"/>
                <a:gd name="T88" fmla="*/ 22 w 265"/>
                <a:gd name="T89" fmla="*/ 207 h 267"/>
                <a:gd name="T90" fmla="*/ 40 w 265"/>
                <a:gd name="T91" fmla="*/ 190 h 267"/>
                <a:gd name="T92" fmla="*/ 34 w 265"/>
                <a:gd name="T93" fmla="*/ 175 h 267"/>
                <a:gd name="T94" fmla="*/ 7 w 265"/>
                <a:gd name="T95" fmla="*/ 181 h 267"/>
                <a:gd name="T96" fmla="*/ 1 w 265"/>
                <a:gd name="T97" fmla="*/ 145 h 267"/>
                <a:gd name="T98" fmla="*/ 3 w 265"/>
                <a:gd name="T99" fmla="*/ 140 h 267"/>
                <a:gd name="T100" fmla="*/ 24 w 265"/>
                <a:gd name="T101" fmla="*/ 128 h 267"/>
                <a:gd name="T102" fmla="*/ 5 w 265"/>
                <a:gd name="T103" fmla="*/ 114 h 267"/>
                <a:gd name="T104" fmla="*/ 2 w 265"/>
                <a:gd name="T105" fmla="*/ 109 h 267"/>
                <a:gd name="T106" fmla="*/ 14 w 265"/>
                <a:gd name="T107" fmla="*/ 73 h 267"/>
                <a:gd name="T108" fmla="*/ 38 w 265"/>
                <a:gd name="T109" fmla="*/ 81 h 267"/>
                <a:gd name="T110" fmla="*/ 47 w 265"/>
                <a:gd name="T111" fmla="*/ 68 h 267"/>
                <a:gd name="T112" fmla="*/ 30 w 265"/>
                <a:gd name="T113" fmla="*/ 48 h 267"/>
                <a:gd name="T114" fmla="*/ 56 w 265"/>
                <a:gd name="T115" fmla="*/ 25 h 267"/>
                <a:gd name="T116" fmla="*/ 62 w 265"/>
                <a:gd name="T117" fmla="*/ 25 h 267"/>
                <a:gd name="T118" fmla="*/ 83 w 265"/>
                <a:gd name="T119" fmla="*/ 38 h 267"/>
                <a:gd name="T120" fmla="*/ 86 w 265"/>
                <a:gd name="T121" fmla="*/ 13 h 267"/>
                <a:gd name="T122" fmla="*/ 90 w 265"/>
                <a:gd name="T123" fmla="*/ 8 h 267"/>
                <a:gd name="T124" fmla="*/ 125 w 265"/>
                <a:gd name="T12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267">
                  <a:moveTo>
                    <a:pt x="134" y="90"/>
                  </a:moveTo>
                  <a:lnTo>
                    <a:pt x="119" y="93"/>
                  </a:lnTo>
                  <a:lnTo>
                    <a:pt x="104" y="101"/>
                  </a:lnTo>
                  <a:lnTo>
                    <a:pt x="94" y="115"/>
                  </a:lnTo>
                  <a:lnTo>
                    <a:pt x="90" y="131"/>
                  </a:lnTo>
                  <a:lnTo>
                    <a:pt x="91" y="148"/>
                  </a:lnTo>
                  <a:lnTo>
                    <a:pt x="100" y="162"/>
                  </a:lnTo>
                  <a:lnTo>
                    <a:pt x="115" y="173"/>
                  </a:lnTo>
                  <a:lnTo>
                    <a:pt x="131" y="177"/>
                  </a:lnTo>
                  <a:lnTo>
                    <a:pt x="148" y="174"/>
                  </a:lnTo>
                  <a:lnTo>
                    <a:pt x="162" y="166"/>
                  </a:lnTo>
                  <a:lnTo>
                    <a:pt x="172" y="152"/>
                  </a:lnTo>
                  <a:lnTo>
                    <a:pt x="176" y="136"/>
                  </a:lnTo>
                  <a:lnTo>
                    <a:pt x="174" y="119"/>
                  </a:lnTo>
                  <a:lnTo>
                    <a:pt x="165" y="105"/>
                  </a:lnTo>
                  <a:lnTo>
                    <a:pt x="151" y="94"/>
                  </a:lnTo>
                  <a:lnTo>
                    <a:pt x="134" y="90"/>
                  </a:lnTo>
                  <a:close/>
                  <a:moveTo>
                    <a:pt x="125" y="0"/>
                  </a:moveTo>
                  <a:lnTo>
                    <a:pt x="125" y="4"/>
                  </a:lnTo>
                  <a:lnTo>
                    <a:pt x="131" y="26"/>
                  </a:lnTo>
                  <a:lnTo>
                    <a:pt x="138" y="26"/>
                  </a:lnTo>
                  <a:lnTo>
                    <a:pt x="146" y="26"/>
                  </a:lnTo>
                  <a:lnTo>
                    <a:pt x="153" y="5"/>
                  </a:lnTo>
                  <a:lnTo>
                    <a:pt x="154" y="1"/>
                  </a:lnTo>
                  <a:lnTo>
                    <a:pt x="158" y="3"/>
                  </a:lnTo>
                  <a:lnTo>
                    <a:pt x="188" y="13"/>
                  </a:lnTo>
                  <a:lnTo>
                    <a:pt x="192" y="14"/>
                  </a:lnTo>
                  <a:lnTo>
                    <a:pt x="191" y="18"/>
                  </a:lnTo>
                  <a:lnTo>
                    <a:pt x="184" y="39"/>
                  </a:lnTo>
                  <a:lnTo>
                    <a:pt x="191" y="43"/>
                  </a:lnTo>
                  <a:lnTo>
                    <a:pt x="199" y="47"/>
                  </a:lnTo>
                  <a:lnTo>
                    <a:pt x="214" y="33"/>
                  </a:lnTo>
                  <a:lnTo>
                    <a:pt x="217" y="30"/>
                  </a:lnTo>
                  <a:lnTo>
                    <a:pt x="220" y="33"/>
                  </a:lnTo>
                  <a:lnTo>
                    <a:pt x="242" y="58"/>
                  </a:lnTo>
                  <a:lnTo>
                    <a:pt x="244" y="60"/>
                  </a:lnTo>
                  <a:lnTo>
                    <a:pt x="241" y="63"/>
                  </a:lnTo>
                  <a:lnTo>
                    <a:pt x="225" y="77"/>
                  </a:lnTo>
                  <a:lnTo>
                    <a:pt x="229" y="85"/>
                  </a:lnTo>
                  <a:lnTo>
                    <a:pt x="233" y="92"/>
                  </a:lnTo>
                  <a:lnTo>
                    <a:pt x="254" y="88"/>
                  </a:lnTo>
                  <a:lnTo>
                    <a:pt x="258" y="86"/>
                  </a:lnTo>
                  <a:lnTo>
                    <a:pt x="259" y="90"/>
                  </a:lnTo>
                  <a:lnTo>
                    <a:pt x="265" y="122"/>
                  </a:lnTo>
                  <a:lnTo>
                    <a:pt x="265" y="126"/>
                  </a:lnTo>
                  <a:lnTo>
                    <a:pt x="262" y="127"/>
                  </a:lnTo>
                  <a:lnTo>
                    <a:pt x="241" y="131"/>
                  </a:lnTo>
                  <a:lnTo>
                    <a:pt x="241" y="139"/>
                  </a:lnTo>
                  <a:lnTo>
                    <a:pt x="239" y="147"/>
                  </a:lnTo>
                  <a:lnTo>
                    <a:pt x="260" y="154"/>
                  </a:lnTo>
                  <a:lnTo>
                    <a:pt x="264" y="156"/>
                  </a:lnTo>
                  <a:lnTo>
                    <a:pt x="263" y="158"/>
                  </a:lnTo>
                  <a:lnTo>
                    <a:pt x="254" y="190"/>
                  </a:lnTo>
                  <a:lnTo>
                    <a:pt x="252" y="194"/>
                  </a:lnTo>
                  <a:lnTo>
                    <a:pt x="248" y="192"/>
                  </a:lnTo>
                  <a:lnTo>
                    <a:pt x="227" y="186"/>
                  </a:lnTo>
                  <a:lnTo>
                    <a:pt x="224" y="192"/>
                  </a:lnTo>
                  <a:lnTo>
                    <a:pt x="218" y="199"/>
                  </a:lnTo>
                  <a:lnTo>
                    <a:pt x="233" y="215"/>
                  </a:lnTo>
                  <a:lnTo>
                    <a:pt x="237" y="219"/>
                  </a:lnTo>
                  <a:lnTo>
                    <a:pt x="233" y="221"/>
                  </a:lnTo>
                  <a:lnTo>
                    <a:pt x="209" y="242"/>
                  </a:lnTo>
                  <a:lnTo>
                    <a:pt x="207" y="245"/>
                  </a:lnTo>
                  <a:lnTo>
                    <a:pt x="204" y="242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5" y="233"/>
                  </a:lnTo>
                  <a:lnTo>
                    <a:pt x="179" y="254"/>
                  </a:lnTo>
                  <a:lnTo>
                    <a:pt x="180" y="258"/>
                  </a:lnTo>
                  <a:lnTo>
                    <a:pt x="176" y="259"/>
                  </a:lnTo>
                  <a:lnTo>
                    <a:pt x="145" y="266"/>
                  </a:lnTo>
                  <a:lnTo>
                    <a:pt x="141" y="267"/>
                  </a:lnTo>
                  <a:lnTo>
                    <a:pt x="140" y="263"/>
                  </a:lnTo>
                  <a:lnTo>
                    <a:pt x="136" y="241"/>
                  </a:lnTo>
                  <a:lnTo>
                    <a:pt x="127" y="241"/>
                  </a:lnTo>
                  <a:lnTo>
                    <a:pt x="119" y="241"/>
                  </a:lnTo>
                  <a:lnTo>
                    <a:pt x="112" y="262"/>
                  </a:lnTo>
                  <a:lnTo>
                    <a:pt x="111" y="266"/>
                  </a:lnTo>
                  <a:lnTo>
                    <a:pt x="107" y="264"/>
                  </a:lnTo>
                  <a:lnTo>
                    <a:pt x="77" y="254"/>
                  </a:lnTo>
                  <a:lnTo>
                    <a:pt x="73" y="253"/>
                  </a:lnTo>
                  <a:lnTo>
                    <a:pt x="74" y="249"/>
                  </a:lnTo>
                  <a:lnTo>
                    <a:pt x="81" y="228"/>
                  </a:lnTo>
                  <a:lnTo>
                    <a:pt x="74" y="224"/>
                  </a:lnTo>
                  <a:lnTo>
                    <a:pt x="68" y="220"/>
                  </a:lnTo>
                  <a:lnTo>
                    <a:pt x="51" y="234"/>
                  </a:lnTo>
                  <a:lnTo>
                    <a:pt x="48" y="237"/>
                  </a:lnTo>
                  <a:lnTo>
                    <a:pt x="45" y="234"/>
                  </a:lnTo>
                  <a:lnTo>
                    <a:pt x="24" y="209"/>
                  </a:lnTo>
                  <a:lnTo>
                    <a:pt x="22" y="207"/>
                  </a:lnTo>
                  <a:lnTo>
                    <a:pt x="24" y="204"/>
                  </a:lnTo>
                  <a:lnTo>
                    <a:pt x="40" y="190"/>
                  </a:lnTo>
                  <a:lnTo>
                    <a:pt x="36" y="182"/>
                  </a:lnTo>
                  <a:lnTo>
                    <a:pt x="34" y="175"/>
                  </a:lnTo>
                  <a:lnTo>
                    <a:pt x="11" y="179"/>
                  </a:lnTo>
                  <a:lnTo>
                    <a:pt x="7" y="181"/>
                  </a:lnTo>
                  <a:lnTo>
                    <a:pt x="7" y="177"/>
                  </a:lnTo>
                  <a:lnTo>
                    <a:pt x="1" y="145"/>
                  </a:lnTo>
                  <a:lnTo>
                    <a:pt x="0" y="141"/>
                  </a:lnTo>
                  <a:lnTo>
                    <a:pt x="3" y="140"/>
                  </a:lnTo>
                  <a:lnTo>
                    <a:pt x="24" y="136"/>
                  </a:lnTo>
                  <a:lnTo>
                    <a:pt x="24" y="128"/>
                  </a:lnTo>
                  <a:lnTo>
                    <a:pt x="26" y="120"/>
                  </a:lnTo>
                  <a:lnTo>
                    <a:pt x="5" y="114"/>
                  </a:lnTo>
                  <a:lnTo>
                    <a:pt x="1" y="113"/>
                  </a:lnTo>
                  <a:lnTo>
                    <a:pt x="2" y="109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5"/>
                  </a:lnTo>
                  <a:lnTo>
                    <a:pt x="38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32" y="52"/>
                  </a:lnTo>
                  <a:lnTo>
                    <a:pt x="30" y="48"/>
                  </a:lnTo>
                  <a:lnTo>
                    <a:pt x="32" y="46"/>
                  </a:lnTo>
                  <a:lnTo>
                    <a:pt x="56" y="25"/>
                  </a:lnTo>
                  <a:lnTo>
                    <a:pt x="60" y="22"/>
                  </a:lnTo>
                  <a:lnTo>
                    <a:pt x="62" y="25"/>
                  </a:lnTo>
                  <a:lnTo>
                    <a:pt x="77" y="42"/>
                  </a:lnTo>
                  <a:lnTo>
                    <a:pt x="83" y="38"/>
                  </a:lnTo>
                  <a:lnTo>
                    <a:pt x="91" y="34"/>
                  </a:lnTo>
                  <a:lnTo>
                    <a:pt x="86" y="13"/>
                  </a:lnTo>
                  <a:lnTo>
                    <a:pt x="86" y="9"/>
                  </a:lnTo>
                  <a:lnTo>
                    <a:pt x="90" y="8"/>
                  </a:lnTo>
                  <a:lnTo>
                    <a:pt x="121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201"/>
            <p:cNvSpPr>
              <a:spLocks noEditPoints="1"/>
            </p:cNvSpPr>
            <p:nvPr/>
          </p:nvSpPr>
          <p:spPr bwMode="auto">
            <a:xfrm>
              <a:off x="4944919" y="3267634"/>
              <a:ext cx="369655" cy="368265"/>
            </a:xfrm>
            <a:custGeom>
              <a:avLst/>
              <a:gdLst>
                <a:gd name="T0" fmla="*/ 118 w 266"/>
                <a:gd name="T1" fmla="*/ 91 h 265"/>
                <a:gd name="T2" fmla="*/ 93 w 266"/>
                <a:gd name="T3" fmla="*/ 114 h 265"/>
                <a:gd name="T4" fmla="*/ 92 w 266"/>
                <a:gd name="T5" fmla="*/ 146 h 265"/>
                <a:gd name="T6" fmla="*/ 114 w 266"/>
                <a:gd name="T7" fmla="*/ 171 h 265"/>
                <a:gd name="T8" fmla="*/ 147 w 266"/>
                <a:gd name="T9" fmla="*/ 174 h 265"/>
                <a:gd name="T10" fmla="*/ 172 w 266"/>
                <a:gd name="T11" fmla="*/ 150 h 265"/>
                <a:gd name="T12" fmla="*/ 174 w 266"/>
                <a:gd name="T13" fmla="*/ 117 h 265"/>
                <a:gd name="T14" fmla="*/ 151 w 266"/>
                <a:gd name="T15" fmla="*/ 93 h 265"/>
                <a:gd name="T16" fmla="*/ 125 w 266"/>
                <a:gd name="T17" fmla="*/ 0 h 265"/>
                <a:gd name="T18" fmla="*/ 130 w 266"/>
                <a:gd name="T19" fmla="*/ 25 h 265"/>
                <a:gd name="T20" fmla="*/ 147 w 266"/>
                <a:gd name="T21" fmla="*/ 25 h 265"/>
                <a:gd name="T22" fmla="*/ 155 w 266"/>
                <a:gd name="T23" fmla="*/ 1 h 265"/>
                <a:gd name="T24" fmla="*/ 189 w 266"/>
                <a:gd name="T25" fmla="*/ 11 h 265"/>
                <a:gd name="T26" fmla="*/ 191 w 266"/>
                <a:gd name="T27" fmla="*/ 17 h 265"/>
                <a:gd name="T28" fmla="*/ 191 w 266"/>
                <a:gd name="T29" fmla="*/ 42 h 265"/>
                <a:gd name="T30" fmla="*/ 215 w 266"/>
                <a:gd name="T31" fmla="*/ 31 h 265"/>
                <a:gd name="T32" fmla="*/ 220 w 266"/>
                <a:gd name="T33" fmla="*/ 32 h 265"/>
                <a:gd name="T34" fmla="*/ 244 w 266"/>
                <a:gd name="T35" fmla="*/ 59 h 265"/>
                <a:gd name="T36" fmla="*/ 225 w 266"/>
                <a:gd name="T37" fmla="*/ 76 h 265"/>
                <a:gd name="T38" fmla="*/ 232 w 266"/>
                <a:gd name="T39" fmla="*/ 90 h 265"/>
                <a:gd name="T40" fmla="*/ 258 w 266"/>
                <a:gd name="T41" fmla="*/ 85 h 265"/>
                <a:gd name="T42" fmla="*/ 265 w 266"/>
                <a:gd name="T43" fmla="*/ 120 h 265"/>
                <a:gd name="T44" fmla="*/ 262 w 266"/>
                <a:gd name="T45" fmla="*/ 125 h 265"/>
                <a:gd name="T46" fmla="*/ 241 w 266"/>
                <a:gd name="T47" fmla="*/ 138 h 265"/>
                <a:gd name="T48" fmla="*/ 261 w 266"/>
                <a:gd name="T49" fmla="*/ 153 h 265"/>
                <a:gd name="T50" fmla="*/ 263 w 266"/>
                <a:gd name="T51" fmla="*/ 158 h 265"/>
                <a:gd name="T52" fmla="*/ 252 w 266"/>
                <a:gd name="T53" fmla="*/ 192 h 265"/>
                <a:gd name="T54" fmla="*/ 228 w 266"/>
                <a:gd name="T55" fmla="*/ 184 h 265"/>
                <a:gd name="T56" fmla="*/ 219 w 266"/>
                <a:gd name="T57" fmla="*/ 197 h 265"/>
                <a:gd name="T58" fmla="*/ 236 w 266"/>
                <a:gd name="T59" fmla="*/ 217 h 265"/>
                <a:gd name="T60" fmla="*/ 210 w 266"/>
                <a:gd name="T61" fmla="*/ 241 h 265"/>
                <a:gd name="T62" fmla="*/ 203 w 266"/>
                <a:gd name="T63" fmla="*/ 241 h 265"/>
                <a:gd name="T64" fmla="*/ 182 w 266"/>
                <a:gd name="T65" fmla="*/ 229 h 265"/>
                <a:gd name="T66" fmla="*/ 180 w 266"/>
                <a:gd name="T67" fmla="*/ 254 h 265"/>
                <a:gd name="T68" fmla="*/ 176 w 266"/>
                <a:gd name="T69" fmla="*/ 258 h 265"/>
                <a:gd name="T70" fmla="*/ 140 w 266"/>
                <a:gd name="T71" fmla="*/ 265 h 265"/>
                <a:gd name="T72" fmla="*/ 135 w 266"/>
                <a:gd name="T73" fmla="*/ 241 h 265"/>
                <a:gd name="T74" fmla="*/ 119 w 266"/>
                <a:gd name="T75" fmla="*/ 239 h 265"/>
                <a:gd name="T76" fmla="*/ 111 w 266"/>
                <a:gd name="T77" fmla="*/ 264 h 265"/>
                <a:gd name="T78" fmla="*/ 77 w 266"/>
                <a:gd name="T79" fmla="*/ 252 h 265"/>
                <a:gd name="T80" fmla="*/ 75 w 266"/>
                <a:gd name="T81" fmla="*/ 247 h 265"/>
                <a:gd name="T82" fmla="*/ 75 w 266"/>
                <a:gd name="T83" fmla="*/ 222 h 265"/>
                <a:gd name="T84" fmla="*/ 51 w 266"/>
                <a:gd name="T85" fmla="*/ 233 h 265"/>
                <a:gd name="T86" fmla="*/ 46 w 266"/>
                <a:gd name="T87" fmla="*/ 233 h 265"/>
                <a:gd name="T88" fmla="*/ 21 w 266"/>
                <a:gd name="T89" fmla="*/ 205 h 265"/>
                <a:gd name="T90" fmla="*/ 41 w 266"/>
                <a:gd name="T91" fmla="*/ 188 h 265"/>
                <a:gd name="T92" fmla="*/ 33 w 266"/>
                <a:gd name="T93" fmla="*/ 174 h 265"/>
                <a:gd name="T94" fmla="*/ 8 w 266"/>
                <a:gd name="T95" fmla="*/ 179 h 265"/>
                <a:gd name="T96" fmla="*/ 0 w 266"/>
                <a:gd name="T97" fmla="*/ 144 h 265"/>
                <a:gd name="T98" fmla="*/ 4 w 266"/>
                <a:gd name="T99" fmla="*/ 140 h 265"/>
                <a:gd name="T100" fmla="*/ 25 w 266"/>
                <a:gd name="T101" fmla="*/ 127 h 265"/>
                <a:gd name="T102" fmla="*/ 5 w 266"/>
                <a:gd name="T103" fmla="*/ 112 h 265"/>
                <a:gd name="T104" fmla="*/ 3 w 266"/>
                <a:gd name="T105" fmla="*/ 107 h 265"/>
                <a:gd name="T106" fmla="*/ 13 w 266"/>
                <a:gd name="T107" fmla="*/ 73 h 265"/>
                <a:gd name="T108" fmla="*/ 38 w 266"/>
                <a:gd name="T109" fmla="*/ 81 h 265"/>
                <a:gd name="T110" fmla="*/ 47 w 266"/>
                <a:gd name="T111" fmla="*/ 66 h 265"/>
                <a:gd name="T112" fmla="*/ 29 w 266"/>
                <a:gd name="T113" fmla="*/ 48 h 265"/>
                <a:gd name="T114" fmla="*/ 56 w 266"/>
                <a:gd name="T115" fmla="*/ 23 h 265"/>
                <a:gd name="T116" fmla="*/ 62 w 266"/>
                <a:gd name="T117" fmla="*/ 23 h 265"/>
                <a:gd name="T118" fmla="*/ 84 w 266"/>
                <a:gd name="T119" fmla="*/ 36 h 265"/>
                <a:gd name="T120" fmla="*/ 87 w 266"/>
                <a:gd name="T121" fmla="*/ 11 h 265"/>
                <a:gd name="T122" fmla="*/ 89 w 266"/>
                <a:gd name="T123" fmla="*/ 6 h 265"/>
                <a:gd name="T124" fmla="*/ 125 w 266"/>
                <a:gd name="T12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6" h="265">
                  <a:moveTo>
                    <a:pt x="135" y="89"/>
                  </a:moveTo>
                  <a:lnTo>
                    <a:pt x="118" y="91"/>
                  </a:lnTo>
                  <a:lnTo>
                    <a:pt x="104" y="100"/>
                  </a:lnTo>
                  <a:lnTo>
                    <a:pt x="93" y="114"/>
                  </a:lnTo>
                  <a:lnTo>
                    <a:pt x="89" y="131"/>
                  </a:lnTo>
                  <a:lnTo>
                    <a:pt x="92" y="146"/>
                  </a:lnTo>
                  <a:lnTo>
                    <a:pt x="101" y="161"/>
                  </a:lnTo>
                  <a:lnTo>
                    <a:pt x="114" y="171"/>
                  </a:lnTo>
                  <a:lnTo>
                    <a:pt x="131" y="175"/>
                  </a:lnTo>
                  <a:lnTo>
                    <a:pt x="147" y="174"/>
                  </a:lnTo>
                  <a:lnTo>
                    <a:pt x="162" y="165"/>
                  </a:lnTo>
                  <a:lnTo>
                    <a:pt x="172" y="150"/>
                  </a:lnTo>
                  <a:lnTo>
                    <a:pt x="176" y="135"/>
                  </a:lnTo>
                  <a:lnTo>
                    <a:pt x="174" y="117"/>
                  </a:lnTo>
                  <a:lnTo>
                    <a:pt x="165" y="103"/>
                  </a:lnTo>
                  <a:lnTo>
                    <a:pt x="151" y="93"/>
                  </a:lnTo>
                  <a:lnTo>
                    <a:pt x="135" y="89"/>
                  </a:lnTo>
                  <a:close/>
                  <a:moveTo>
                    <a:pt x="125" y="0"/>
                  </a:moveTo>
                  <a:lnTo>
                    <a:pt x="126" y="4"/>
                  </a:lnTo>
                  <a:lnTo>
                    <a:pt x="130" y="25"/>
                  </a:lnTo>
                  <a:lnTo>
                    <a:pt x="139" y="25"/>
                  </a:lnTo>
                  <a:lnTo>
                    <a:pt x="147" y="25"/>
                  </a:lnTo>
                  <a:lnTo>
                    <a:pt x="153" y="5"/>
                  </a:lnTo>
                  <a:lnTo>
                    <a:pt x="155" y="1"/>
                  </a:lnTo>
                  <a:lnTo>
                    <a:pt x="159" y="2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1" y="17"/>
                  </a:lnTo>
                  <a:lnTo>
                    <a:pt x="185" y="38"/>
                  </a:lnTo>
                  <a:lnTo>
                    <a:pt x="191" y="42"/>
                  </a:lnTo>
                  <a:lnTo>
                    <a:pt x="198" y="47"/>
                  </a:lnTo>
                  <a:lnTo>
                    <a:pt x="215" y="31"/>
                  </a:lnTo>
                  <a:lnTo>
                    <a:pt x="218" y="28"/>
                  </a:lnTo>
                  <a:lnTo>
                    <a:pt x="220" y="32"/>
                  </a:lnTo>
                  <a:lnTo>
                    <a:pt x="241" y="56"/>
                  </a:lnTo>
                  <a:lnTo>
                    <a:pt x="244" y="59"/>
                  </a:lnTo>
                  <a:lnTo>
                    <a:pt x="241" y="61"/>
                  </a:lnTo>
                  <a:lnTo>
                    <a:pt x="225" y="76"/>
                  </a:lnTo>
                  <a:lnTo>
                    <a:pt x="229" y="83"/>
                  </a:lnTo>
                  <a:lnTo>
                    <a:pt x="232" y="90"/>
                  </a:lnTo>
                  <a:lnTo>
                    <a:pt x="254" y="86"/>
                  </a:lnTo>
                  <a:lnTo>
                    <a:pt x="258" y="85"/>
                  </a:lnTo>
                  <a:lnTo>
                    <a:pt x="258" y="89"/>
                  </a:lnTo>
                  <a:lnTo>
                    <a:pt x="265" y="120"/>
                  </a:lnTo>
                  <a:lnTo>
                    <a:pt x="266" y="124"/>
                  </a:lnTo>
                  <a:lnTo>
                    <a:pt x="262" y="125"/>
                  </a:lnTo>
                  <a:lnTo>
                    <a:pt x="241" y="129"/>
                  </a:lnTo>
                  <a:lnTo>
                    <a:pt x="241" y="138"/>
                  </a:lnTo>
                  <a:lnTo>
                    <a:pt x="240" y="146"/>
                  </a:lnTo>
                  <a:lnTo>
                    <a:pt x="261" y="153"/>
                  </a:lnTo>
                  <a:lnTo>
                    <a:pt x="265" y="154"/>
                  </a:lnTo>
                  <a:lnTo>
                    <a:pt x="263" y="158"/>
                  </a:lnTo>
                  <a:lnTo>
                    <a:pt x="253" y="188"/>
                  </a:lnTo>
                  <a:lnTo>
                    <a:pt x="252" y="192"/>
                  </a:lnTo>
                  <a:lnTo>
                    <a:pt x="248" y="191"/>
                  </a:lnTo>
                  <a:lnTo>
                    <a:pt x="228" y="184"/>
                  </a:lnTo>
                  <a:lnTo>
                    <a:pt x="223" y="191"/>
                  </a:lnTo>
                  <a:lnTo>
                    <a:pt x="219" y="197"/>
                  </a:lnTo>
                  <a:lnTo>
                    <a:pt x="233" y="214"/>
                  </a:lnTo>
                  <a:lnTo>
                    <a:pt x="236" y="217"/>
                  </a:lnTo>
                  <a:lnTo>
                    <a:pt x="233" y="220"/>
                  </a:lnTo>
                  <a:lnTo>
                    <a:pt x="210" y="241"/>
                  </a:lnTo>
                  <a:lnTo>
                    <a:pt x="206" y="243"/>
                  </a:lnTo>
                  <a:lnTo>
                    <a:pt x="203" y="241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4" y="231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6" y="258"/>
                  </a:lnTo>
                  <a:lnTo>
                    <a:pt x="144" y="264"/>
                  </a:lnTo>
                  <a:lnTo>
                    <a:pt x="140" y="265"/>
                  </a:lnTo>
                  <a:lnTo>
                    <a:pt x="140" y="262"/>
                  </a:lnTo>
                  <a:lnTo>
                    <a:pt x="135" y="241"/>
                  </a:lnTo>
                  <a:lnTo>
                    <a:pt x="127" y="241"/>
                  </a:lnTo>
                  <a:lnTo>
                    <a:pt x="119" y="239"/>
                  </a:lnTo>
                  <a:lnTo>
                    <a:pt x="113" y="260"/>
                  </a:lnTo>
                  <a:lnTo>
                    <a:pt x="111" y="264"/>
                  </a:lnTo>
                  <a:lnTo>
                    <a:pt x="107" y="263"/>
                  </a:lnTo>
                  <a:lnTo>
                    <a:pt x="77" y="252"/>
                  </a:lnTo>
                  <a:lnTo>
                    <a:pt x="73" y="251"/>
                  </a:lnTo>
                  <a:lnTo>
                    <a:pt x="75" y="247"/>
                  </a:lnTo>
                  <a:lnTo>
                    <a:pt x="81" y="227"/>
                  </a:lnTo>
                  <a:lnTo>
                    <a:pt x="75" y="222"/>
                  </a:lnTo>
                  <a:lnTo>
                    <a:pt x="67" y="218"/>
                  </a:lnTo>
                  <a:lnTo>
                    <a:pt x="51" y="233"/>
                  </a:lnTo>
                  <a:lnTo>
                    <a:pt x="49" y="235"/>
                  </a:lnTo>
                  <a:lnTo>
                    <a:pt x="46" y="233"/>
                  </a:lnTo>
                  <a:lnTo>
                    <a:pt x="24" y="209"/>
                  </a:lnTo>
                  <a:lnTo>
                    <a:pt x="21" y="205"/>
                  </a:lnTo>
                  <a:lnTo>
                    <a:pt x="25" y="203"/>
                  </a:lnTo>
                  <a:lnTo>
                    <a:pt x="41" y="188"/>
                  </a:lnTo>
                  <a:lnTo>
                    <a:pt x="37" y="182"/>
                  </a:lnTo>
                  <a:lnTo>
                    <a:pt x="33" y="174"/>
                  </a:lnTo>
                  <a:lnTo>
                    <a:pt x="12" y="179"/>
                  </a:lnTo>
                  <a:lnTo>
                    <a:pt x="8" y="179"/>
                  </a:lnTo>
                  <a:lnTo>
                    <a:pt x="7" y="175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40"/>
                  </a:lnTo>
                  <a:lnTo>
                    <a:pt x="25" y="135"/>
                  </a:lnTo>
                  <a:lnTo>
                    <a:pt x="25" y="127"/>
                  </a:lnTo>
                  <a:lnTo>
                    <a:pt x="26" y="119"/>
                  </a:lnTo>
                  <a:lnTo>
                    <a:pt x="5" y="112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12" y="77"/>
                  </a:lnTo>
                  <a:lnTo>
                    <a:pt x="13" y="73"/>
                  </a:lnTo>
                  <a:lnTo>
                    <a:pt x="17" y="74"/>
                  </a:lnTo>
                  <a:lnTo>
                    <a:pt x="38" y="81"/>
                  </a:lnTo>
                  <a:lnTo>
                    <a:pt x="42" y="73"/>
                  </a:lnTo>
                  <a:lnTo>
                    <a:pt x="47" y="66"/>
                  </a:lnTo>
                  <a:lnTo>
                    <a:pt x="33" y="51"/>
                  </a:lnTo>
                  <a:lnTo>
                    <a:pt x="29" y="48"/>
                  </a:lnTo>
                  <a:lnTo>
                    <a:pt x="33" y="45"/>
                  </a:lnTo>
                  <a:lnTo>
                    <a:pt x="56" y="23"/>
                  </a:lnTo>
                  <a:lnTo>
                    <a:pt x="59" y="21"/>
                  </a:lnTo>
                  <a:lnTo>
                    <a:pt x="62" y="23"/>
                  </a:lnTo>
                  <a:lnTo>
                    <a:pt x="77" y="40"/>
                  </a:lnTo>
                  <a:lnTo>
                    <a:pt x="84" y="36"/>
                  </a:lnTo>
                  <a:lnTo>
                    <a:pt x="90" y="32"/>
                  </a:lnTo>
                  <a:lnTo>
                    <a:pt x="87" y="11"/>
                  </a:lnTo>
                  <a:lnTo>
                    <a:pt x="85" y="8"/>
                  </a:lnTo>
                  <a:lnTo>
                    <a:pt x="89" y="6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202"/>
            <p:cNvSpPr>
              <a:spLocks noEditPoints="1"/>
            </p:cNvSpPr>
            <p:nvPr/>
          </p:nvSpPr>
          <p:spPr bwMode="auto">
            <a:xfrm>
              <a:off x="6156720" y="3146732"/>
              <a:ext cx="237636" cy="239025"/>
            </a:xfrm>
            <a:custGeom>
              <a:avLst/>
              <a:gdLst>
                <a:gd name="T0" fmla="*/ 76 w 171"/>
                <a:gd name="T1" fmla="*/ 59 h 172"/>
                <a:gd name="T2" fmla="*/ 61 w 171"/>
                <a:gd name="T3" fmla="*/ 75 h 172"/>
                <a:gd name="T4" fmla="*/ 59 w 171"/>
                <a:gd name="T5" fmla="*/ 95 h 172"/>
                <a:gd name="T6" fmla="*/ 74 w 171"/>
                <a:gd name="T7" fmla="*/ 112 h 172"/>
                <a:gd name="T8" fmla="*/ 95 w 171"/>
                <a:gd name="T9" fmla="*/ 113 h 172"/>
                <a:gd name="T10" fmla="*/ 110 w 171"/>
                <a:gd name="T11" fmla="*/ 97 h 172"/>
                <a:gd name="T12" fmla="*/ 112 w 171"/>
                <a:gd name="T13" fmla="*/ 77 h 172"/>
                <a:gd name="T14" fmla="*/ 97 w 171"/>
                <a:gd name="T15" fmla="*/ 60 h 172"/>
                <a:gd name="T16" fmla="*/ 80 w 171"/>
                <a:gd name="T17" fmla="*/ 0 h 172"/>
                <a:gd name="T18" fmla="*/ 84 w 171"/>
                <a:gd name="T19" fmla="*/ 17 h 172"/>
                <a:gd name="T20" fmla="*/ 99 w 171"/>
                <a:gd name="T21" fmla="*/ 4 h 172"/>
                <a:gd name="T22" fmla="*/ 101 w 171"/>
                <a:gd name="T23" fmla="*/ 3 h 172"/>
                <a:gd name="T24" fmla="*/ 124 w 171"/>
                <a:gd name="T25" fmla="*/ 9 h 172"/>
                <a:gd name="T26" fmla="*/ 118 w 171"/>
                <a:gd name="T27" fmla="*/ 25 h 172"/>
                <a:gd name="T28" fmla="*/ 138 w 171"/>
                <a:gd name="T29" fmla="*/ 21 h 172"/>
                <a:gd name="T30" fmla="*/ 142 w 171"/>
                <a:gd name="T31" fmla="*/ 22 h 172"/>
                <a:gd name="T32" fmla="*/ 156 w 171"/>
                <a:gd name="T33" fmla="*/ 40 h 172"/>
                <a:gd name="T34" fmla="*/ 145 w 171"/>
                <a:gd name="T35" fmla="*/ 50 h 172"/>
                <a:gd name="T36" fmla="*/ 163 w 171"/>
                <a:gd name="T37" fmla="*/ 57 h 172"/>
                <a:gd name="T38" fmla="*/ 165 w 171"/>
                <a:gd name="T39" fmla="*/ 58 h 172"/>
                <a:gd name="T40" fmla="*/ 171 w 171"/>
                <a:gd name="T41" fmla="*/ 81 h 172"/>
                <a:gd name="T42" fmla="*/ 155 w 171"/>
                <a:gd name="T43" fmla="*/ 84 h 172"/>
                <a:gd name="T44" fmla="*/ 167 w 171"/>
                <a:gd name="T45" fmla="*/ 98 h 172"/>
                <a:gd name="T46" fmla="*/ 169 w 171"/>
                <a:gd name="T47" fmla="*/ 102 h 172"/>
                <a:gd name="T48" fmla="*/ 162 w 171"/>
                <a:gd name="T49" fmla="*/ 125 h 172"/>
                <a:gd name="T50" fmla="*/ 146 w 171"/>
                <a:gd name="T51" fmla="*/ 119 h 172"/>
                <a:gd name="T52" fmla="*/ 150 w 171"/>
                <a:gd name="T53" fmla="*/ 138 h 172"/>
                <a:gd name="T54" fmla="*/ 150 w 171"/>
                <a:gd name="T55" fmla="*/ 142 h 172"/>
                <a:gd name="T56" fmla="*/ 133 w 171"/>
                <a:gd name="T57" fmla="*/ 157 h 172"/>
                <a:gd name="T58" fmla="*/ 121 w 171"/>
                <a:gd name="T59" fmla="*/ 144 h 172"/>
                <a:gd name="T60" fmla="*/ 116 w 171"/>
                <a:gd name="T61" fmla="*/ 164 h 172"/>
                <a:gd name="T62" fmla="*/ 113 w 171"/>
                <a:gd name="T63" fmla="*/ 167 h 172"/>
                <a:gd name="T64" fmla="*/ 91 w 171"/>
                <a:gd name="T65" fmla="*/ 172 h 172"/>
                <a:gd name="T66" fmla="*/ 87 w 171"/>
                <a:gd name="T67" fmla="*/ 155 h 172"/>
                <a:gd name="T68" fmla="*/ 72 w 171"/>
                <a:gd name="T69" fmla="*/ 168 h 172"/>
                <a:gd name="T70" fmla="*/ 70 w 171"/>
                <a:gd name="T71" fmla="*/ 169 h 172"/>
                <a:gd name="T72" fmla="*/ 48 w 171"/>
                <a:gd name="T73" fmla="*/ 163 h 172"/>
                <a:gd name="T74" fmla="*/ 53 w 171"/>
                <a:gd name="T75" fmla="*/ 147 h 172"/>
                <a:gd name="T76" fmla="*/ 33 w 171"/>
                <a:gd name="T77" fmla="*/ 151 h 172"/>
                <a:gd name="T78" fmla="*/ 29 w 171"/>
                <a:gd name="T79" fmla="*/ 150 h 172"/>
                <a:gd name="T80" fmla="*/ 15 w 171"/>
                <a:gd name="T81" fmla="*/ 132 h 172"/>
                <a:gd name="T82" fmla="*/ 27 w 171"/>
                <a:gd name="T83" fmla="*/ 122 h 172"/>
                <a:gd name="T84" fmla="*/ 8 w 171"/>
                <a:gd name="T85" fmla="*/ 115 h 172"/>
                <a:gd name="T86" fmla="*/ 6 w 171"/>
                <a:gd name="T87" fmla="*/ 114 h 172"/>
                <a:gd name="T88" fmla="*/ 0 w 171"/>
                <a:gd name="T89" fmla="*/ 91 h 172"/>
                <a:gd name="T90" fmla="*/ 16 w 171"/>
                <a:gd name="T91" fmla="*/ 88 h 172"/>
                <a:gd name="T92" fmla="*/ 4 w 171"/>
                <a:gd name="T93" fmla="*/ 74 h 172"/>
                <a:gd name="T94" fmla="*/ 2 w 171"/>
                <a:gd name="T95" fmla="*/ 70 h 172"/>
                <a:gd name="T96" fmla="*/ 10 w 171"/>
                <a:gd name="T97" fmla="*/ 47 h 172"/>
                <a:gd name="T98" fmla="*/ 25 w 171"/>
                <a:gd name="T99" fmla="*/ 53 h 172"/>
                <a:gd name="T100" fmla="*/ 21 w 171"/>
                <a:gd name="T101" fmla="*/ 34 h 172"/>
                <a:gd name="T102" fmla="*/ 21 w 171"/>
                <a:gd name="T103" fmla="*/ 30 h 172"/>
                <a:gd name="T104" fmla="*/ 38 w 171"/>
                <a:gd name="T105" fmla="*/ 15 h 172"/>
                <a:gd name="T106" fmla="*/ 50 w 171"/>
                <a:gd name="T107" fmla="*/ 28 h 172"/>
                <a:gd name="T108" fmla="*/ 55 w 171"/>
                <a:gd name="T109" fmla="*/ 9 h 172"/>
                <a:gd name="T110" fmla="*/ 58 w 171"/>
                <a:gd name="T111" fmla="*/ 5 h 172"/>
                <a:gd name="T112" fmla="*/ 80 w 171"/>
                <a:gd name="T11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" h="172">
                  <a:moveTo>
                    <a:pt x="87" y="58"/>
                  </a:moveTo>
                  <a:lnTo>
                    <a:pt x="76" y="59"/>
                  </a:lnTo>
                  <a:lnTo>
                    <a:pt x="67" y="66"/>
                  </a:lnTo>
                  <a:lnTo>
                    <a:pt x="61" y="75"/>
                  </a:lnTo>
                  <a:lnTo>
                    <a:pt x="58" y="84"/>
                  </a:lnTo>
                  <a:lnTo>
                    <a:pt x="59" y="95"/>
                  </a:lnTo>
                  <a:lnTo>
                    <a:pt x="65" y="105"/>
                  </a:lnTo>
                  <a:lnTo>
                    <a:pt x="74" y="112"/>
                  </a:lnTo>
                  <a:lnTo>
                    <a:pt x="84" y="114"/>
                  </a:lnTo>
                  <a:lnTo>
                    <a:pt x="95" y="113"/>
                  </a:lnTo>
                  <a:lnTo>
                    <a:pt x="104" y="106"/>
                  </a:lnTo>
                  <a:lnTo>
                    <a:pt x="110" y="97"/>
                  </a:lnTo>
                  <a:lnTo>
                    <a:pt x="113" y="88"/>
                  </a:lnTo>
                  <a:lnTo>
                    <a:pt x="112" y="77"/>
                  </a:lnTo>
                  <a:lnTo>
                    <a:pt x="107" y="67"/>
                  </a:lnTo>
                  <a:lnTo>
                    <a:pt x="97" y="60"/>
                  </a:lnTo>
                  <a:lnTo>
                    <a:pt x="87" y="58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4" y="17"/>
                  </a:lnTo>
                  <a:lnTo>
                    <a:pt x="95" y="17"/>
                  </a:lnTo>
                  <a:lnTo>
                    <a:pt x="99" y="4"/>
                  </a:lnTo>
                  <a:lnTo>
                    <a:pt x="100" y="2"/>
                  </a:lnTo>
                  <a:lnTo>
                    <a:pt x="101" y="3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4" y="12"/>
                  </a:lnTo>
                  <a:lnTo>
                    <a:pt x="118" y="25"/>
                  </a:lnTo>
                  <a:lnTo>
                    <a:pt x="128" y="32"/>
                  </a:lnTo>
                  <a:lnTo>
                    <a:pt x="138" y="21"/>
                  </a:lnTo>
                  <a:lnTo>
                    <a:pt x="139" y="20"/>
                  </a:lnTo>
                  <a:lnTo>
                    <a:pt x="142" y="22"/>
                  </a:lnTo>
                  <a:lnTo>
                    <a:pt x="155" y="37"/>
                  </a:lnTo>
                  <a:lnTo>
                    <a:pt x="156" y="40"/>
                  </a:lnTo>
                  <a:lnTo>
                    <a:pt x="155" y="41"/>
                  </a:lnTo>
                  <a:lnTo>
                    <a:pt x="145" y="50"/>
                  </a:lnTo>
                  <a:lnTo>
                    <a:pt x="150" y="59"/>
                  </a:lnTo>
                  <a:lnTo>
                    <a:pt x="163" y="57"/>
                  </a:lnTo>
                  <a:lnTo>
                    <a:pt x="165" y="55"/>
                  </a:lnTo>
                  <a:lnTo>
                    <a:pt x="165" y="58"/>
                  </a:lnTo>
                  <a:lnTo>
                    <a:pt x="171" y="79"/>
                  </a:lnTo>
                  <a:lnTo>
                    <a:pt x="171" y="81"/>
                  </a:lnTo>
                  <a:lnTo>
                    <a:pt x="168" y="81"/>
                  </a:lnTo>
                  <a:lnTo>
                    <a:pt x="155" y="84"/>
                  </a:lnTo>
                  <a:lnTo>
                    <a:pt x="154" y="95"/>
                  </a:lnTo>
                  <a:lnTo>
                    <a:pt x="167" y="98"/>
                  </a:lnTo>
                  <a:lnTo>
                    <a:pt x="169" y="100"/>
                  </a:lnTo>
                  <a:lnTo>
                    <a:pt x="169" y="102"/>
                  </a:lnTo>
                  <a:lnTo>
                    <a:pt x="163" y="122"/>
                  </a:lnTo>
                  <a:lnTo>
                    <a:pt x="162" y="125"/>
                  </a:lnTo>
                  <a:lnTo>
                    <a:pt x="159" y="123"/>
                  </a:lnTo>
                  <a:lnTo>
                    <a:pt x="146" y="119"/>
                  </a:lnTo>
                  <a:lnTo>
                    <a:pt x="141" y="127"/>
                  </a:lnTo>
                  <a:lnTo>
                    <a:pt x="150" y="138"/>
                  </a:lnTo>
                  <a:lnTo>
                    <a:pt x="151" y="140"/>
                  </a:lnTo>
                  <a:lnTo>
                    <a:pt x="150" y="142"/>
                  </a:lnTo>
                  <a:lnTo>
                    <a:pt x="134" y="156"/>
                  </a:lnTo>
                  <a:lnTo>
                    <a:pt x="133" y="157"/>
                  </a:lnTo>
                  <a:lnTo>
                    <a:pt x="131" y="155"/>
                  </a:lnTo>
                  <a:lnTo>
                    <a:pt x="121" y="144"/>
                  </a:lnTo>
                  <a:lnTo>
                    <a:pt x="112" y="150"/>
                  </a:lnTo>
                  <a:lnTo>
                    <a:pt x="116" y="164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93" y="170"/>
                  </a:lnTo>
                  <a:lnTo>
                    <a:pt x="91" y="172"/>
                  </a:lnTo>
                  <a:lnTo>
                    <a:pt x="90" y="169"/>
                  </a:lnTo>
                  <a:lnTo>
                    <a:pt x="87" y="155"/>
                  </a:lnTo>
                  <a:lnTo>
                    <a:pt x="76" y="155"/>
                  </a:lnTo>
                  <a:lnTo>
                    <a:pt x="72" y="168"/>
                  </a:lnTo>
                  <a:lnTo>
                    <a:pt x="71" y="170"/>
                  </a:lnTo>
                  <a:lnTo>
                    <a:pt x="70" y="169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8" y="160"/>
                  </a:lnTo>
                  <a:lnTo>
                    <a:pt x="53" y="147"/>
                  </a:lnTo>
                  <a:lnTo>
                    <a:pt x="44" y="140"/>
                  </a:lnTo>
                  <a:lnTo>
                    <a:pt x="33" y="151"/>
                  </a:lnTo>
                  <a:lnTo>
                    <a:pt x="32" y="152"/>
                  </a:lnTo>
                  <a:lnTo>
                    <a:pt x="29" y="150"/>
                  </a:lnTo>
                  <a:lnTo>
                    <a:pt x="16" y="135"/>
                  </a:lnTo>
                  <a:lnTo>
                    <a:pt x="15" y="132"/>
                  </a:lnTo>
                  <a:lnTo>
                    <a:pt x="16" y="131"/>
                  </a:lnTo>
                  <a:lnTo>
                    <a:pt x="27" y="122"/>
                  </a:lnTo>
                  <a:lnTo>
                    <a:pt x="21" y="113"/>
                  </a:lnTo>
                  <a:lnTo>
                    <a:pt x="8" y="115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0" y="93"/>
                  </a:lnTo>
                  <a:lnTo>
                    <a:pt x="0" y="91"/>
                  </a:lnTo>
                  <a:lnTo>
                    <a:pt x="3" y="91"/>
                  </a:lnTo>
                  <a:lnTo>
                    <a:pt x="16" y="88"/>
                  </a:lnTo>
                  <a:lnTo>
                    <a:pt x="17" y="77"/>
                  </a:lnTo>
                  <a:lnTo>
                    <a:pt x="4" y="74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8" y="50"/>
                  </a:lnTo>
                  <a:lnTo>
                    <a:pt x="10" y="47"/>
                  </a:lnTo>
                  <a:lnTo>
                    <a:pt x="12" y="49"/>
                  </a:lnTo>
                  <a:lnTo>
                    <a:pt x="25" y="53"/>
                  </a:lnTo>
                  <a:lnTo>
                    <a:pt x="31" y="45"/>
                  </a:lnTo>
                  <a:lnTo>
                    <a:pt x="21" y="34"/>
                  </a:lnTo>
                  <a:lnTo>
                    <a:pt x="20" y="32"/>
                  </a:lnTo>
                  <a:lnTo>
                    <a:pt x="21" y="30"/>
                  </a:lnTo>
                  <a:lnTo>
                    <a:pt x="37" y="16"/>
                  </a:lnTo>
                  <a:lnTo>
                    <a:pt x="38" y="15"/>
                  </a:lnTo>
                  <a:lnTo>
                    <a:pt x="40" y="17"/>
                  </a:lnTo>
                  <a:lnTo>
                    <a:pt x="50" y="28"/>
                  </a:lnTo>
                  <a:lnTo>
                    <a:pt x="59" y="22"/>
                  </a:lnTo>
                  <a:lnTo>
                    <a:pt x="55" y="9"/>
                  </a:lnTo>
                  <a:lnTo>
                    <a:pt x="55" y="7"/>
                  </a:lnTo>
                  <a:lnTo>
                    <a:pt x="58" y="5"/>
                  </a:lnTo>
                  <a:lnTo>
                    <a:pt x="78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203"/>
            <p:cNvSpPr>
              <a:spLocks noEditPoints="1"/>
            </p:cNvSpPr>
            <p:nvPr/>
          </p:nvSpPr>
          <p:spPr bwMode="auto">
            <a:xfrm>
              <a:off x="5261766" y="2788194"/>
              <a:ext cx="851874" cy="851874"/>
            </a:xfrm>
            <a:custGeom>
              <a:avLst/>
              <a:gdLst>
                <a:gd name="T0" fmla="*/ 276 w 613"/>
                <a:gd name="T1" fmla="*/ 180 h 613"/>
                <a:gd name="T2" fmla="*/ 224 w 613"/>
                <a:gd name="T3" fmla="*/ 205 h 613"/>
                <a:gd name="T4" fmla="*/ 189 w 613"/>
                <a:gd name="T5" fmla="*/ 249 h 613"/>
                <a:gd name="T6" fmla="*/ 174 w 613"/>
                <a:gd name="T7" fmla="*/ 307 h 613"/>
                <a:gd name="T8" fmla="*/ 187 w 613"/>
                <a:gd name="T9" fmla="*/ 364 h 613"/>
                <a:gd name="T10" fmla="*/ 224 w 613"/>
                <a:gd name="T11" fmla="*/ 409 h 613"/>
                <a:gd name="T12" fmla="*/ 276 w 613"/>
                <a:gd name="T13" fmla="*/ 435 h 613"/>
                <a:gd name="T14" fmla="*/ 337 w 613"/>
                <a:gd name="T15" fmla="*/ 435 h 613"/>
                <a:gd name="T16" fmla="*/ 388 w 613"/>
                <a:gd name="T17" fmla="*/ 409 h 613"/>
                <a:gd name="T18" fmla="*/ 424 w 613"/>
                <a:gd name="T19" fmla="*/ 364 h 613"/>
                <a:gd name="T20" fmla="*/ 437 w 613"/>
                <a:gd name="T21" fmla="*/ 307 h 613"/>
                <a:gd name="T22" fmla="*/ 424 w 613"/>
                <a:gd name="T23" fmla="*/ 249 h 613"/>
                <a:gd name="T24" fmla="*/ 388 w 613"/>
                <a:gd name="T25" fmla="*/ 205 h 613"/>
                <a:gd name="T26" fmla="*/ 337 w 613"/>
                <a:gd name="T27" fmla="*/ 180 h 613"/>
                <a:gd name="T28" fmla="*/ 262 w 613"/>
                <a:gd name="T29" fmla="*/ 0 h 613"/>
                <a:gd name="T30" fmla="*/ 350 w 613"/>
                <a:gd name="T31" fmla="*/ 92 h 613"/>
                <a:gd name="T32" fmla="*/ 405 w 613"/>
                <a:gd name="T33" fmla="*/ 112 h 613"/>
                <a:gd name="T34" fmla="*/ 494 w 613"/>
                <a:gd name="T35" fmla="*/ 62 h 613"/>
                <a:gd name="T36" fmla="*/ 490 w 613"/>
                <a:gd name="T37" fmla="*/ 189 h 613"/>
                <a:gd name="T38" fmla="*/ 520 w 613"/>
                <a:gd name="T39" fmla="*/ 263 h 613"/>
                <a:gd name="T40" fmla="*/ 613 w 613"/>
                <a:gd name="T41" fmla="*/ 351 h 613"/>
                <a:gd name="T42" fmla="*/ 513 w 613"/>
                <a:gd name="T43" fmla="*/ 377 h 613"/>
                <a:gd name="T44" fmla="*/ 489 w 613"/>
                <a:gd name="T45" fmla="*/ 427 h 613"/>
                <a:gd name="T46" fmla="*/ 494 w 613"/>
                <a:gd name="T47" fmla="*/ 557 h 613"/>
                <a:gd name="T48" fmla="*/ 402 w 613"/>
                <a:gd name="T49" fmla="*/ 503 h 613"/>
                <a:gd name="T50" fmla="*/ 350 w 613"/>
                <a:gd name="T51" fmla="*/ 521 h 613"/>
                <a:gd name="T52" fmla="*/ 262 w 613"/>
                <a:gd name="T53" fmla="*/ 613 h 613"/>
                <a:gd name="T54" fmla="*/ 224 w 613"/>
                <a:gd name="T55" fmla="*/ 510 h 613"/>
                <a:gd name="T56" fmla="*/ 122 w 613"/>
                <a:gd name="T57" fmla="*/ 557 h 613"/>
                <a:gd name="T58" fmla="*/ 124 w 613"/>
                <a:gd name="T59" fmla="*/ 430 h 613"/>
                <a:gd name="T60" fmla="*/ 100 w 613"/>
                <a:gd name="T61" fmla="*/ 379 h 613"/>
                <a:gd name="T62" fmla="*/ 0 w 613"/>
                <a:gd name="T63" fmla="*/ 351 h 613"/>
                <a:gd name="T64" fmla="*/ 92 w 613"/>
                <a:gd name="T65" fmla="*/ 263 h 613"/>
                <a:gd name="T66" fmla="*/ 110 w 613"/>
                <a:gd name="T67" fmla="*/ 210 h 613"/>
                <a:gd name="T68" fmla="*/ 60 w 613"/>
                <a:gd name="T69" fmla="*/ 123 h 613"/>
                <a:gd name="T70" fmla="*/ 185 w 613"/>
                <a:gd name="T71" fmla="*/ 125 h 613"/>
                <a:gd name="T72" fmla="*/ 234 w 613"/>
                <a:gd name="T73" fmla="*/ 100 h 613"/>
                <a:gd name="T74" fmla="*/ 262 w 613"/>
                <a:gd name="T7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613">
                  <a:moveTo>
                    <a:pt x="306" y="176"/>
                  </a:moveTo>
                  <a:lnTo>
                    <a:pt x="276" y="180"/>
                  </a:lnTo>
                  <a:lnTo>
                    <a:pt x="248" y="189"/>
                  </a:lnTo>
                  <a:lnTo>
                    <a:pt x="224" y="205"/>
                  </a:lnTo>
                  <a:lnTo>
                    <a:pt x="203" y="225"/>
                  </a:lnTo>
                  <a:lnTo>
                    <a:pt x="189" y="249"/>
                  </a:lnTo>
                  <a:lnTo>
                    <a:pt x="178" y="277"/>
                  </a:lnTo>
                  <a:lnTo>
                    <a:pt x="174" y="307"/>
                  </a:lnTo>
                  <a:lnTo>
                    <a:pt x="178" y="337"/>
                  </a:lnTo>
                  <a:lnTo>
                    <a:pt x="187" y="364"/>
                  </a:lnTo>
                  <a:lnTo>
                    <a:pt x="203" y="389"/>
                  </a:lnTo>
                  <a:lnTo>
                    <a:pt x="224" y="409"/>
                  </a:lnTo>
                  <a:lnTo>
                    <a:pt x="248" y="425"/>
                  </a:lnTo>
                  <a:lnTo>
                    <a:pt x="276" y="435"/>
                  </a:lnTo>
                  <a:lnTo>
                    <a:pt x="306" y="439"/>
                  </a:lnTo>
                  <a:lnTo>
                    <a:pt x="337" y="435"/>
                  </a:lnTo>
                  <a:lnTo>
                    <a:pt x="364" y="425"/>
                  </a:lnTo>
                  <a:lnTo>
                    <a:pt x="388" y="409"/>
                  </a:lnTo>
                  <a:lnTo>
                    <a:pt x="409" y="389"/>
                  </a:lnTo>
                  <a:lnTo>
                    <a:pt x="424" y="364"/>
                  </a:lnTo>
                  <a:lnTo>
                    <a:pt x="434" y="337"/>
                  </a:lnTo>
                  <a:lnTo>
                    <a:pt x="437" y="307"/>
                  </a:lnTo>
                  <a:lnTo>
                    <a:pt x="434" y="277"/>
                  </a:lnTo>
                  <a:lnTo>
                    <a:pt x="424" y="249"/>
                  </a:lnTo>
                  <a:lnTo>
                    <a:pt x="409" y="225"/>
                  </a:lnTo>
                  <a:lnTo>
                    <a:pt x="388" y="205"/>
                  </a:lnTo>
                  <a:lnTo>
                    <a:pt x="364" y="189"/>
                  </a:lnTo>
                  <a:lnTo>
                    <a:pt x="337" y="180"/>
                  </a:lnTo>
                  <a:lnTo>
                    <a:pt x="306" y="176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2"/>
                  </a:lnTo>
                  <a:lnTo>
                    <a:pt x="430" y="126"/>
                  </a:lnTo>
                  <a:lnTo>
                    <a:pt x="494" y="62"/>
                  </a:lnTo>
                  <a:lnTo>
                    <a:pt x="555" y="123"/>
                  </a:lnTo>
                  <a:lnTo>
                    <a:pt x="490" y="189"/>
                  </a:lnTo>
                  <a:lnTo>
                    <a:pt x="508" y="224"/>
                  </a:lnTo>
                  <a:lnTo>
                    <a:pt x="520" y="263"/>
                  </a:lnTo>
                  <a:lnTo>
                    <a:pt x="613" y="263"/>
                  </a:lnTo>
                  <a:lnTo>
                    <a:pt x="613" y="351"/>
                  </a:lnTo>
                  <a:lnTo>
                    <a:pt x="520" y="351"/>
                  </a:lnTo>
                  <a:lnTo>
                    <a:pt x="513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5" y="495"/>
                  </a:lnTo>
                  <a:lnTo>
                    <a:pt x="494" y="557"/>
                  </a:lnTo>
                  <a:lnTo>
                    <a:pt x="427" y="490"/>
                  </a:lnTo>
                  <a:lnTo>
                    <a:pt x="402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2" y="557"/>
                  </a:lnTo>
                  <a:lnTo>
                    <a:pt x="60" y="495"/>
                  </a:lnTo>
                  <a:lnTo>
                    <a:pt x="124" y="430"/>
                  </a:lnTo>
                  <a:lnTo>
                    <a:pt x="110" y="406"/>
                  </a:lnTo>
                  <a:lnTo>
                    <a:pt x="100" y="379"/>
                  </a:lnTo>
                  <a:lnTo>
                    <a:pt x="92" y="351"/>
                  </a:lnTo>
                  <a:lnTo>
                    <a:pt x="0" y="351"/>
                  </a:lnTo>
                  <a:lnTo>
                    <a:pt x="0" y="263"/>
                  </a:lnTo>
                  <a:lnTo>
                    <a:pt x="92" y="263"/>
                  </a:lnTo>
                  <a:lnTo>
                    <a:pt x="98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2" y="62"/>
                  </a:lnTo>
                  <a:lnTo>
                    <a:pt x="185" y="125"/>
                  </a:lnTo>
                  <a:lnTo>
                    <a:pt x="210" y="110"/>
                  </a:lnTo>
                  <a:lnTo>
                    <a:pt x="234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DA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204"/>
            <p:cNvSpPr>
              <a:spLocks noEditPoints="1"/>
            </p:cNvSpPr>
            <p:nvPr/>
          </p:nvSpPr>
          <p:spPr bwMode="auto">
            <a:xfrm>
              <a:off x="5092225" y="3581702"/>
              <a:ext cx="851874" cy="851874"/>
            </a:xfrm>
            <a:custGeom>
              <a:avLst/>
              <a:gdLst>
                <a:gd name="T0" fmla="*/ 277 w 613"/>
                <a:gd name="T1" fmla="*/ 178 h 613"/>
                <a:gd name="T2" fmla="*/ 224 w 613"/>
                <a:gd name="T3" fmla="*/ 204 h 613"/>
                <a:gd name="T4" fmla="*/ 189 w 613"/>
                <a:gd name="T5" fmla="*/ 249 h 613"/>
                <a:gd name="T6" fmla="*/ 176 w 613"/>
                <a:gd name="T7" fmla="*/ 307 h 613"/>
                <a:gd name="T8" fmla="*/ 189 w 613"/>
                <a:gd name="T9" fmla="*/ 364 h 613"/>
                <a:gd name="T10" fmla="*/ 224 w 613"/>
                <a:gd name="T11" fmla="*/ 409 h 613"/>
                <a:gd name="T12" fmla="*/ 277 w 613"/>
                <a:gd name="T13" fmla="*/ 434 h 613"/>
                <a:gd name="T14" fmla="*/ 337 w 613"/>
                <a:gd name="T15" fmla="*/ 434 h 613"/>
                <a:gd name="T16" fmla="*/ 389 w 613"/>
                <a:gd name="T17" fmla="*/ 409 h 613"/>
                <a:gd name="T18" fmla="*/ 425 w 613"/>
                <a:gd name="T19" fmla="*/ 364 h 613"/>
                <a:gd name="T20" fmla="*/ 438 w 613"/>
                <a:gd name="T21" fmla="*/ 307 h 613"/>
                <a:gd name="T22" fmla="*/ 425 w 613"/>
                <a:gd name="T23" fmla="*/ 249 h 613"/>
                <a:gd name="T24" fmla="*/ 389 w 613"/>
                <a:gd name="T25" fmla="*/ 204 h 613"/>
                <a:gd name="T26" fmla="*/ 337 w 613"/>
                <a:gd name="T27" fmla="*/ 178 h 613"/>
                <a:gd name="T28" fmla="*/ 262 w 613"/>
                <a:gd name="T29" fmla="*/ 0 h 613"/>
                <a:gd name="T30" fmla="*/ 350 w 613"/>
                <a:gd name="T31" fmla="*/ 92 h 613"/>
                <a:gd name="T32" fmla="*/ 405 w 613"/>
                <a:gd name="T33" fmla="*/ 111 h 613"/>
                <a:gd name="T34" fmla="*/ 494 w 613"/>
                <a:gd name="T35" fmla="*/ 60 h 613"/>
                <a:gd name="T36" fmla="*/ 491 w 613"/>
                <a:gd name="T37" fmla="*/ 189 h 613"/>
                <a:gd name="T38" fmla="*/ 521 w 613"/>
                <a:gd name="T39" fmla="*/ 262 h 613"/>
                <a:gd name="T40" fmla="*/ 613 w 613"/>
                <a:gd name="T41" fmla="*/ 350 h 613"/>
                <a:gd name="T42" fmla="*/ 514 w 613"/>
                <a:gd name="T43" fmla="*/ 377 h 613"/>
                <a:gd name="T44" fmla="*/ 489 w 613"/>
                <a:gd name="T45" fmla="*/ 427 h 613"/>
                <a:gd name="T46" fmla="*/ 494 w 613"/>
                <a:gd name="T47" fmla="*/ 557 h 613"/>
                <a:gd name="T48" fmla="*/ 404 w 613"/>
                <a:gd name="T49" fmla="*/ 503 h 613"/>
                <a:gd name="T50" fmla="*/ 350 w 613"/>
                <a:gd name="T51" fmla="*/ 521 h 613"/>
                <a:gd name="T52" fmla="*/ 262 w 613"/>
                <a:gd name="T53" fmla="*/ 613 h 613"/>
                <a:gd name="T54" fmla="*/ 224 w 613"/>
                <a:gd name="T55" fmla="*/ 510 h 613"/>
                <a:gd name="T56" fmla="*/ 123 w 613"/>
                <a:gd name="T57" fmla="*/ 557 h 613"/>
                <a:gd name="T58" fmla="*/ 126 w 613"/>
                <a:gd name="T59" fmla="*/ 430 h 613"/>
                <a:gd name="T60" fmla="*/ 100 w 613"/>
                <a:gd name="T61" fmla="*/ 379 h 613"/>
                <a:gd name="T62" fmla="*/ 0 w 613"/>
                <a:gd name="T63" fmla="*/ 350 h 613"/>
                <a:gd name="T64" fmla="*/ 92 w 613"/>
                <a:gd name="T65" fmla="*/ 262 h 613"/>
                <a:gd name="T66" fmla="*/ 110 w 613"/>
                <a:gd name="T67" fmla="*/ 210 h 613"/>
                <a:gd name="T68" fmla="*/ 60 w 613"/>
                <a:gd name="T69" fmla="*/ 123 h 613"/>
                <a:gd name="T70" fmla="*/ 186 w 613"/>
                <a:gd name="T71" fmla="*/ 123 h 613"/>
                <a:gd name="T72" fmla="*/ 236 w 613"/>
                <a:gd name="T73" fmla="*/ 100 h 613"/>
                <a:gd name="T74" fmla="*/ 262 w 613"/>
                <a:gd name="T7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613">
                  <a:moveTo>
                    <a:pt x="307" y="174"/>
                  </a:moveTo>
                  <a:lnTo>
                    <a:pt x="277" y="178"/>
                  </a:lnTo>
                  <a:lnTo>
                    <a:pt x="249" y="189"/>
                  </a:lnTo>
                  <a:lnTo>
                    <a:pt x="224" y="204"/>
                  </a:lnTo>
                  <a:lnTo>
                    <a:pt x="205" y="224"/>
                  </a:lnTo>
                  <a:lnTo>
                    <a:pt x="189" y="249"/>
                  </a:lnTo>
                  <a:lnTo>
                    <a:pt x="178" y="276"/>
                  </a:lnTo>
                  <a:lnTo>
                    <a:pt x="176" y="307"/>
                  </a:lnTo>
                  <a:lnTo>
                    <a:pt x="178" y="337"/>
                  </a:lnTo>
                  <a:lnTo>
                    <a:pt x="189" y="364"/>
                  </a:lnTo>
                  <a:lnTo>
                    <a:pt x="205" y="389"/>
                  </a:lnTo>
                  <a:lnTo>
                    <a:pt x="224" y="409"/>
                  </a:lnTo>
                  <a:lnTo>
                    <a:pt x="249" y="424"/>
                  </a:lnTo>
                  <a:lnTo>
                    <a:pt x="277" y="434"/>
                  </a:lnTo>
                  <a:lnTo>
                    <a:pt x="307" y="438"/>
                  </a:lnTo>
                  <a:lnTo>
                    <a:pt x="337" y="434"/>
                  </a:lnTo>
                  <a:lnTo>
                    <a:pt x="364" y="424"/>
                  </a:lnTo>
                  <a:lnTo>
                    <a:pt x="389" y="409"/>
                  </a:lnTo>
                  <a:lnTo>
                    <a:pt x="409" y="389"/>
                  </a:lnTo>
                  <a:lnTo>
                    <a:pt x="425" y="364"/>
                  </a:lnTo>
                  <a:lnTo>
                    <a:pt x="435" y="337"/>
                  </a:lnTo>
                  <a:lnTo>
                    <a:pt x="438" y="307"/>
                  </a:lnTo>
                  <a:lnTo>
                    <a:pt x="435" y="276"/>
                  </a:lnTo>
                  <a:lnTo>
                    <a:pt x="425" y="249"/>
                  </a:lnTo>
                  <a:lnTo>
                    <a:pt x="409" y="224"/>
                  </a:lnTo>
                  <a:lnTo>
                    <a:pt x="389" y="204"/>
                  </a:lnTo>
                  <a:lnTo>
                    <a:pt x="364" y="189"/>
                  </a:lnTo>
                  <a:lnTo>
                    <a:pt x="337" y="178"/>
                  </a:lnTo>
                  <a:lnTo>
                    <a:pt x="307" y="174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1"/>
                  </a:lnTo>
                  <a:lnTo>
                    <a:pt x="430" y="126"/>
                  </a:lnTo>
                  <a:lnTo>
                    <a:pt x="494" y="60"/>
                  </a:lnTo>
                  <a:lnTo>
                    <a:pt x="557" y="123"/>
                  </a:lnTo>
                  <a:lnTo>
                    <a:pt x="491" y="189"/>
                  </a:lnTo>
                  <a:lnTo>
                    <a:pt x="510" y="224"/>
                  </a:lnTo>
                  <a:lnTo>
                    <a:pt x="521" y="262"/>
                  </a:lnTo>
                  <a:lnTo>
                    <a:pt x="613" y="262"/>
                  </a:lnTo>
                  <a:lnTo>
                    <a:pt x="613" y="350"/>
                  </a:lnTo>
                  <a:lnTo>
                    <a:pt x="521" y="350"/>
                  </a:lnTo>
                  <a:lnTo>
                    <a:pt x="514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7" y="494"/>
                  </a:lnTo>
                  <a:lnTo>
                    <a:pt x="494" y="557"/>
                  </a:lnTo>
                  <a:lnTo>
                    <a:pt x="427" y="489"/>
                  </a:lnTo>
                  <a:lnTo>
                    <a:pt x="404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3" y="557"/>
                  </a:lnTo>
                  <a:lnTo>
                    <a:pt x="60" y="494"/>
                  </a:lnTo>
                  <a:lnTo>
                    <a:pt x="126" y="430"/>
                  </a:lnTo>
                  <a:lnTo>
                    <a:pt x="112" y="405"/>
                  </a:lnTo>
                  <a:lnTo>
                    <a:pt x="100" y="379"/>
                  </a:lnTo>
                  <a:lnTo>
                    <a:pt x="92" y="350"/>
                  </a:lnTo>
                  <a:lnTo>
                    <a:pt x="0" y="350"/>
                  </a:lnTo>
                  <a:lnTo>
                    <a:pt x="0" y="262"/>
                  </a:lnTo>
                  <a:lnTo>
                    <a:pt x="92" y="262"/>
                  </a:lnTo>
                  <a:lnTo>
                    <a:pt x="100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3" y="60"/>
                  </a:lnTo>
                  <a:lnTo>
                    <a:pt x="186" y="123"/>
                  </a:lnTo>
                  <a:lnTo>
                    <a:pt x="210" y="110"/>
                  </a:lnTo>
                  <a:lnTo>
                    <a:pt x="236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206"/>
            <p:cNvSpPr>
              <a:spLocks noEditPoints="1"/>
            </p:cNvSpPr>
            <p:nvPr/>
          </p:nvSpPr>
          <p:spPr bwMode="auto">
            <a:xfrm>
              <a:off x="6814037" y="2221205"/>
              <a:ext cx="390500" cy="389110"/>
            </a:xfrm>
            <a:custGeom>
              <a:avLst/>
              <a:gdLst>
                <a:gd name="T0" fmla="*/ 140 w 281"/>
                <a:gd name="T1" fmla="*/ 80 h 280"/>
                <a:gd name="T2" fmla="*/ 121 w 281"/>
                <a:gd name="T3" fmla="*/ 83 h 280"/>
                <a:gd name="T4" fmla="*/ 105 w 281"/>
                <a:gd name="T5" fmla="*/ 91 h 280"/>
                <a:gd name="T6" fmla="*/ 92 w 281"/>
                <a:gd name="T7" fmla="*/ 104 h 280"/>
                <a:gd name="T8" fmla="*/ 83 w 281"/>
                <a:gd name="T9" fmla="*/ 121 h 280"/>
                <a:gd name="T10" fmla="*/ 80 w 281"/>
                <a:gd name="T11" fmla="*/ 140 h 280"/>
                <a:gd name="T12" fmla="*/ 83 w 281"/>
                <a:gd name="T13" fmla="*/ 159 h 280"/>
                <a:gd name="T14" fmla="*/ 92 w 281"/>
                <a:gd name="T15" fmla="*/ 175 h 280"/>
                <a:gd name="T16" fmla="*/ 105 w 281"/>
                <a:gd name="T17" fmla="*/ 188 h 280"/>
                <a:gd name="T18" fmla="*/ 121 w 281"/>
                <a:gd name="T19" fmla="*/ 197 h 280"/>
                <a:gd name="T20" fmla="*/ 140 w 281"/>
                <a:gd name="T21" fmla="*/ 200 h 280"/>
                <a:gd name="T22" fmla="*/ 159 w 281"/>
                <a:gd name="T23" fmla="*/ 197 h 280"/>
                <a:gd name="T24" fmla="*/ 176 w 281"/>
                <a:gd name="T25" fmla="*/ 188 h 280"/>
                <a:gd name="T26" fmla="*/ 189 w 281"/>
                <a:gd name="T27" fmla="*/ 175 h 280"/>
                <a:gd name="T28" fmla="*/ 197 w 281"/>
                <a:gd name="T29" fmla="*/ 159 h 280"/>
                <a:gd name="T30" fmla="*/ 201 w 281"/>
                <a:gd name="T31" fmla="*/ 140 h 280"/>
                <a:gd name="T32" fmla="*/ 197 w 281"/>
                <a:gd name="T33" fmla="*/ 121 h 280"/>
                <a:gd name="T34" fmla="*/ 189 w 281"/>
                <a:gd name="T35" fmla="*/ 104 h 280"/>
                <a:gd name="T36" fmla="*/ 176 w 281"/>
                <a:gd name="T37" fmla="*/ 91 h 280"/>
                <a:gd name="T38" fmla="*/ 159 w 281"/>
                <a:gd name="T39" fmla="*/ 83 h 280"/>
                <a:gd name="T40" fmla="*/ 140 w 281"/>
                <a:gd name="T41" fmla="*/ 80 h 280"/>
                <a:gd name="T42" fmla="*/ 121 w 281"/>
                <a:gd name="T43" fmla="*/ 0 h 280"/>
                <a:gd name="T44" fmla="*/ 160 w 281"/>
                <a:gd name="T45" fmla="*/ 0 h 280"/>
                <a:gd name="T46" fmla="*/ 160 w 281"/>
                <a:gd name="T47" fmla="*/ 42 h 280"/>
                <a:gd name="T48" fmla="*/ 180 w 281"/>
                <a:gd name="T49" fmla="*/ 48 h 280"/>
                <a:gd name="T50" fmla="*/ 197 w 281"/>
                <a:gd name="T51" fmla="*/ 57 h 280"/>
                <a:gd name="T52" fmla="*/ 227 w 281"/>
                <a:gd name="T53" fmla="*/ 27 h 280"/>
                <a:gd name="T54" fmla="*/ 254 w 281"/>
                <a:gd name="T55" fmla="*/ 56 h 280"/>
                <a:gd name="T56" fmla="*/ 224 w 281"/>
                <a:gd name="T57" fmla="*/ 86 h 280"/>
                <a:gd name="T58" fmla="*/ 233 w 281"/>
                <a:gd name="T59" fmla="*/ 102 h 280"/>
                <a:gd name="T60" fmla="*/ 239 w 281"/>
                <a:gd name="T61" fmla="*/ 120 h 280"/>
                <a:gd name="T62" fmla="*/ 281 w 281"/>
                <a:gd name="T63" fmla="*/ 120 h 280"/>
                <a:gd name="T64" fmla="*/ 281 w 281"/>
                <a:gd name="T65" fmla="*/ 159 h 280"/>
                <a:gd name="T66" fmla="*/ 239 w 281"/>
                <a:gd name="T67" fmla="*/ 159 h 280"/>
                <a:gd name="T68" fmla="*/ 233 w 281"/>
                <a:gd name="T69" fmla="*/ 179 h 280"/>
                <a:gd name="T70" fmla="*/ 224 w 281"/>
                <a:gd name="T71" fmla="*/ 195 h 280"/>
                <a:gd name="T72" fmla="*/ 254 w 281"/>
                <a:gd name="T73" fmla="*/ 226 h 280"/>
                <a:gd name="T74" fmla="*/ 227 w 281"/>
                <a:gd name="T75" fmla="*/ 254 h 280"/>
                <a:gd name="T76" fmla="*/ 195 w 281"/>
                <a:gd name="T77" fmla="*/ 224 h 280"/>
                <a:gd name="T78" fmla="*/ 178 w 281"/>
                <a:gd name="T79" fmla="*/ 233 h 280"/>
                <a:gd name="T80" fmla="*/ 160 w 281"/>
                <a:gd name="T81" fmla="*/ 238 h 280"/>
                <a:gd name="T82" fmla="*/ 160 w 281"/>
                <a:gd name="T83" fmla="*/ 280 h 280"/>
                <a:gd name="T84" fmla="*/ 121 w 281"/>
                <a:gd name="T85" fmla="*/ 280 h 280"/>
                <a:gd name="T86" fmla="*/ 121 w 281"/>
                <a:gd name="T87" fmla="*/ 238 h 280"/>
                <a:gd name="T88" fmla="*/ 102 w 281"/>
                <a:gd name="T89" fmla="*/ 233 h 280"/>
                <a:gd name="T90" fmla="*/ 87 w 281"/>
                <a:gd name="T91" fmla="*/ 225 h 280"/>
                <a:gd name="T92" fmla="*/ 57 w 281"/>
                <a:gd name="T93" fmla="*/ 254 h 280"/>
                <a:gd name="T94" fmla="*/ 28 w 281"/>
                <a:gd name="T95" fmla="*/ 226 h 280"/>
                <a:gd name="T96" fmla="*/ 58 w 281"/>
                <a:gd name="T97" fmla="*/ 196 h 280"/>
                <a:gd name="T98" fmla="*/ 49 w 281"/>
                <a:gd name="T99" fmla="*/ 179 h 280"/>
                <a:gd name="T100" fmla="*/ 42 w 281"/>
                <a:gd name="T101" fmla="*/ 159 h 280"/>
                <a:gd name="T102" fmla="*/ 0 w 281"/>
                <a:gd name="T103" fmla="*/ 159 h 280"/>
                <a:gd name="T104" fmla="*/ 0 w 281"/>
                <a:gd name="T105" fmla="*/ 120 h 280"/>
                <a:gd name="T106" fmla="*/ 42 w 281"/>
                <a:gd name="T107" fmla="*/ 120 h 280"/>
                <a:gd name="T108" fmla="*/ 47 w 281"/>
                <a:gd name="T109" fmla="*/ 102 h 280"/>
                <a:gd name="T110" fmla="*/ 57 w 281"/>
                <a:gd name="T111" fmla="*/ 85 h 280"/>
                <a:gd name="T112" fmla="*/ 28 w 281"/>
                <a:gd name="T113" fmla="*/ 56 h 280"/>
                <a:gd name="T114" fmla="*/ 57 w 281"/>
                <a:gd name="T115" fmla="*/ 27 h 280"/>
                <a:gd name="T116" fmla="*/ 85 w 281"/>
                <a:gd name="T117" fmla="*/ 56 h 280"/>
                <a:gd name="T118" fmla="*/ 102 w 281"/>
                <a:gd name="T119" fmla="*/ 48 h 280"/>
                <a:gd name="T120" fmla="*/ 121 w 281"/>
                <a:gd name="T121" fmla="*/ 42 h 280"/>
                <a:gd name="T122" fmla="*/ 121 w 281"/>
                <a:gd name="T1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" h="280">
                  <a:moveTo>
                    <a:pt x="140" y="80"/>
                  </a:moveTo>
                  <a:lnTo>
                    <a:pt x="121" y="83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83" y="121"/>
                  </a:lnTo>
                  <a:lnTo>
                    <a:pt x="80" y="140"/>
                  </a:lnTo>
                  <a:lnTo>
                    <a:pt x="83" y="159"/>
                  </a:lnTo>
                  <a:lnTo>
                    <a:pt x="92" y="175"/>
                  </a:lnTo>
                  <a:lnTo>
                    <a:pt x="105" y="188"/>
                  </a:lnTo>
                  <a:lnTo>
                    <a:pt x="121" y="197"/>
                  </a:lnTo>
                  <a:lnTo>
                    <a:pt x="140" y="200"/>
                  </a:lnTo>
                  <a:lnTo>
                    <a:pt x="159" y="197"/>
                  </a:lnTo>
                  <a:lnTo>
                    <a:pt x="176" y="188"/>
                  </a:lnTo>
                  <a:lnTo>
                    <a:pt x="189" y="175"/>
                  </a:lnTo>
                  <a:lnTo>
                    <a:pt x="197" y="159"/>
                  </a:lnTo>
                  <a:lnTo>
                    <a:pt x="201" y="140"/>
                  </a:lnTo>
                  <a:lnTo>
                    <a:pt x="197" y="121"/>
                  </a:lnTo>
                  <a:lnTo>
                    <a:pt x="189" y="104"/>
                  </a:lnTo>
                  <a:lnTo>
                    <a:pt x="176" y="91"/>
                  </a:lnTo>
                  <a:lnTo>
                    <a:pt x="159" y="83"/>
                  </a:lnTo>
                  <a:lnTo>
                    <a:pt x="140" y="80"/>
                  </a:lnTo>
                  <a:close/>
                  <a:moveTo>
                    <a:pt x="121" y="0"/>
                  </a:moveTo>
                  <a:lnTo>
                    <a:pt x="160" y="0"/>
                  </a:lnTo>
                  <a:lnTo>
                    <a:pt x="160" y="42"/>
                  </a:lnTo>
                  <a:lnTo>
                    <a:pt x="180" y="48"/>
                  </a:lnTo>
                  <a:lnTo>
                    <a:pt x="197" y="57"/>
                  </a:lnTo>
                  <a:lnTo>
                    <a:pt x="227" y="27"/>
                  </a:lnTo>
                  <a:lnTo>
                    <a:pt x="254" y="56"/>
                  </a:lnTo>
                  <a:lnTo>
                    <a:pt x="224" y="86"/>
                  </a:lnTo>
                  <a:lnTo>
                    <a:pt x="233" y="102"/>
                  </a:lnTo>
                  <a:lnTo>
                    <a:pt x="239" y="120"/>
                  </a:lnTo>
                  <a:lnTo>
                    <a:pt x="281" y="120"/>
                  </a:lnTo>
                  <a:lnTo>
                    <a:pt x="281" y="159"/>
                  </a:lnTo>
                  <a:lnTo>
                    <a:pt x="239" y="159"/>
                  </a:lnTo>
                  <a:lnTo>
                    <a:pt x="233" y="179"/>
                  </a:lnTo>
                  <a:lnTo>
                    <a:pt x="224" y="195"/>
                  </a:lnTo>
                  <a:lnTo>
                    <a:pt x="254" y="226"/>
                  </a:lnTo>
                  <a:lnTo>
                    <a:pt x="227" y="254"/>
                  </a:lnTo>
                  <a:lnTo>
                    <a:pt x="195" y="224"/>
                  </a:lnTo>
                  <a:lnTo>
                    <a:pt x="178" y="233"/>
                  </a:lnTo>
                  <a:lnTo>
                    <a:pt x="160" y="238"/>
                  </a:lnTo>
                  <a:lnTo>
                    <a:pt x="160" y="280"/>
                  </a:lnTo>
                  <a:lnTo>
                    <a:pt x="121" y="280"/>
                  </a:lnTo>
                  <a:lnTo>
                    <a:pt x="121" y="238"/>
                  </a:lnTo>
                  <a:lnTo>
                    <a:pt x="102" y="233"/>
                  </a:lnTo>
                  <a:lnTo>
                    <a:pt x="87" y="225"/>
                  </a:lnTo>
                  <a:lnTo>
                    <a:pt x="57" y="254"/>
                  </a:lnTo>
                  <a:lnTo>
                    <a:pt x="28" y="226"/>
                  </a:lnTo>
                  <a:lnTo>
                    <a:pt x="58" y="196"/>
                  </a:lnTo>
                  <a:lnTo>
                    <a:pt x="49" y="179"/>
                  </a:lnTo>
                  <a:lnTo>
                    <a:pt x="42" y="159"/>
                  </a:lnTo>
                  <a:lnTo>
                    <a:pt x="0" y="159"/>
                  </a:lnTo>
                  <a:lnTo>
                    <a:pt x="0" y="120"/>
                  </a:lnTo>
                  <a:lnTo>
                    <a:pt x="42" y="120"/>
                  </a:lnTo>
                  <a:lnTo>
                    <a:pt x="47" y="102"/>
                  </a:lnTo>
                  <a:lnTo>
                    <a:pt x="57" y="85"/>
                  </a:lnTo>
                  <a:lnTo>
                    <a:pt x="28" y="56"/>
                  </a:lnTo>
                  <a:lnTo>
                    <a:pt x="57" y="27"/>
                  </a:lnTo>
                  <a:lnTo>
                    <a:pt x="85" y="56"/>
                  </a:lnTo>
                  <a:lnTo>
                    <a:pt x="102" y="48"/>
                  </a:lnTo>
                  <a:lnTo>
                    <a:pt x="121" y="4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DA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207"/>
            <p:cNvSpPr>
              <a:spLocks noEditPoints="1"/>
            </p:cNvSpPr>
            <p:nvPr/>
          </p:nvSpPr>
          <p:spPr bwMode="auto">
            <a:xfrm>
              <a:off x="4796223" y="1827927"/>
              <a:ext cx="496116" cy="496116"/>
            </a:xfrm>
            <a:custGeom>
              <a:avLst/>
              <a:gdLst>
                <a:gd name="T0" fmla="*/ 156 w 357"/>
                <a:gd name="T1" fmla="*/ 101 h 357"/>
                <a:gd name="T2" fmla="*/ 120 w 357"/>
                <a:gd name="T3" fmla="*/ 122 h 357"/>
                <a:gd name="T4" fmla="*/ 101 w 357"/>
                <a:gd name="T5" fmla="*/ 157 h 357"/>
                <a:gd name="T6" fmla="*/ 101 w 357"/>
                <a:gd name="T7" fmla="*/ 199 h 357"/>
                <a:gd name="T8" fmla="*/ 120 w 357"/>
                <a:gd name="T9" fmla="*/ 234 h 357"/>
                <a:gd name="T10" fmla="*/ 156 w 357"/>
                <a:gd name="T11" fmla="*/ 255 h 357"/>
                <a:gd name="T12" fmla="*/ 199 w 357"/>
                <a:gd name="T13" fmla="*/ 255 h 357"/>
                <a:gd name="T14" fmla="*/ 234 w 357"/>
                <a:gd name="T15" fmla="*/ 234 h 357"/>
                <a:gd name="T16" fmla="*/ 255 w 357"/>
                <a:gd name="T17" fmla="*/ 199 h 357"/>
                <a:gd name="T18" fmla="*/ 255 w 357"/>
                <a:gd name="T19" fmla="*/ 157 h 357"/>
                <a:gd name="T20" fmla="*/ 234 w 357"/>
                <a:gd name="T21" fmla="*/ 122 h 357"/>
                <a:gd name="T22" fmla="*/ 199 w 357"/>
                <a:gd name="T23" fmla="*/ 101 h 357"/>
                <a:gd name="T24" fmla="*/ 139 w 357"/>
                <a:gd name="T25" fmla="*/ 0 h 357"/>
                <a:gd name="T26" fmla="*/ 216 w 357"/>
                <a:gd name="T27" fmla="*/ 50 h 357"/>
                <a:gd name="T28" fmla="*/ 272 w 357"/>
                <a:gd name="T29" fmla="*/ 27 h 357"/>
                <a:gd name="T30" fmla="*/ 281 w 357"/>
                <a:gd name="T31" fmla="*/ 27 h 357"/>
                <a:gd name="T32" fmla="*/ 331 w 357"/>
                <a:gd name="T33" fmla="*/ 78 h 357"/>
                <a:gd name="T34" fmla="*/ 296 w 357"/>
                <a:gd name="T35" fmla="*/ 114 h 357"/>
                <a:gd name="T36" fmla="*/ 357 w 357"/>
                <a:gd name="T37" fmla="*/ 140 h 357"/>
                <a:gd name="T38" fmla="*/ 352 w 357"/>
                <a:gd name="T39" fmla="*/ 217 h 357"/>
                <a:gd name="T40" fmla="*/ 306 w 357"/>
                <a:gd name="T41" fmla="*/ 217 h 357"/>
                <a:gd name="T42" fmla="*/ 327 w 357"/>
                <a:gd name="T43" fmla="*/ 274 h 357"/>
                <a:gd name="T44" fmla="*/ 327 w 357"/>
                <a:gd name="T45" fmla="*/ 281 h 357"/>
                <a:gd name="T46" fmla="*/ 276 w 357"/>
                <a:gd name="T47" fmla="*/ 332 h 357"/>
                <a:gd name="T48" fmla="*/ 241 w 357"/>
                <a:gd name="T49" fmla="*/ 297 h 357"/>
                <a:gd name="T50" fmla="*/ 218 w 357"/>
                <a:gd name="T51" fmla="*/ 357 h 357"/>
                <a:gd name="T52" fmla="*/ 141 w 357"/>
                <a:gd name="T53" fmla="*/ 308 h 357"/>
                <a:gd name="T54" fmla="*/ 83 w 357"/>
                <a:gd name="T55" fmla="*/ 329 h 357"/>
                <a:gd name="T56" fmla="*/ 76 w 357"/>
                <a:gd name="T57" fmla="*/ 329 h 357"/>
                <a:gd name="T58" fmla="*/ 26 w 357"/>
                <a:gd name="T59" fmla="*/ 277 h 357"/>
                <a:gd name="T60" fmla="*/ 48 w 357"/>
                <a:gd name="T61" fmla="*/ 216 h 357"/>
                <a:gd name="T62" fmla="*/ 0 w 357"/>
                <a:gd name="T63" fmla="*/ 139 h 357"/>
                <a:gd name="T64" fmla="*/ 60 w 357"/>
                <a:gd name="T65" fmla="*/ 112 h 357"/>
                <a:gd name="T66" fmla="*/ 26 w 357"/>
                <a:gd name="T67" fmla="*/ 78 h 357"/>
                <a:gd name="T68" fmla="*/ 76 w 357"/>
                <a:gd name="T69" fmla="*/ 27 h 357"/>
                <a:gd name="T70" fmla="*/ 83 w 357"/>
                <a:gd name="T71" fmla="*/ 27 h 357"/>
                <a:gd name="T72" fmla="*/ 139 w 357"/>
                <a:gd name="T73" fmla="*/ 5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57">
                  <a:moveTo>
                    <a:pt x="178" y="98"/>
                  </a:moveTo>
                  <a:lnTo>
                    <a:pt x="156" y="101"/>
                  </a:lnTo>
                  <a:lnTo>
                    <a:pt x="137" y="109"/>
                  </a:lnTo>
                  <a:lnTo>
                    <a:pt x="120" y="122"/>
                  </a:lnTo>
                  <a:lnTo>
                    <a:pt x="108" y="137"/>
                  </a:lnTo>
                  <a:lnTo>
                    <a:pt x="101" y="157"/>
                  </a:lnTo>
                  <a:lnTo>
                    <a:pt x="97" y="178"/>
                  </a:lnTo>
                  <a:lnTo>
                    <a:pt x="101" y="199"/>
                  </a:lnTo>
                  <a:lnTo>
                    <a:pt x="108" y="219"/>
                  </a:lnTo>
                  <a:lnTo>
                    <a:pt x="120" y="234"/>
                  </a:lnTo>
                  <a:lnTo>
                    <a:pt x="137" y="247"/>
                  </a:lnTo>
                  <a:lnTo>
                    <a:pt x="156" y="255"/>
                  </a:lnTo>
                  <a:lnTo>
                    <a:pt x="178" y="258"/>
                  </a:lnTo>
                  <a:lnTo>
                    <a:pt x="199" y="255"/>
                  </a:lnTo>
                  <a:lnTo>
                    <a:pt x="218" y="247"/>
                  </a:lnTo>
                  <a:lnTo>
                    <a:pt x="234" y="234"/>
                  </a:lnTo>
                  <a:lnTo>
                    <a:pt x="247" y="219"/>
                  </a:lnTo>
                  <a:lnTo>
                    <a:pt x="255" y="199"/>
                  </a:lnTo>
                  <a:lnTo>
                    <a:pt x="258" y="178"/>
                  </a:lnTo>
                  <a:lnTo>
                    <a:pt x="255" y="157"/>
                  </a:lnTo>
                  <a:lnTo>
                    <a:pt x="247" y="137"/>
                  </a:lnTo>
                  <a:lnTo>
                    <a:pt x="234" y="122"/>
                  </a:lnTo>
                  <a:lnTo>
                    <a:pt x="218" y="109"/>
                  </a:lnTo>
                  <a:lnTo>
                    <a:pt x="199" y="101"/>
                  </a:lnTo>
                  <a:lnTo>
                    <a:pt x="178" y="98"/>
                  </a:lnTo>
                  <a:close/>
                  <a:moveTo>
                    <a:pt x="139" y="0"/>
                  </a:moveTo>
                  <a:lnTo>
                    <a:pt x="216" y="0"/>
                  </a:lnTo>
                  <a:lnTo>
                    <a:pt x="216" y="50"/>
                  </a:lnTo>
                  <a:lnTo>
                    <a:pt x="241" y="60"/>
                  </a:lnTo>
                  <a:lnTo>
                    <a:pt x="272" y="27"/>
                  </a:lnTo>
                  <a:lnTo>
                    <a:pt x="276" y="23"/>
                  </a:lnTo>
                  <a:lnTo>
                    <a:pt x="281" y="27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27" y="82"/>
                  </a:lnTo>
                  <a:lnTo>
                    <a:pt x="296" y="114"/>
                  </a:lnTo>
                  <a:lnTo>
                    <a:pt x="306" y="140"/>
                  </a:lnTo>
                  <a:lnTo>
                    <a:pt x="357" y="140"/>
                  </a:lnTo>
                  <a:lnTo>
                    <a:pt x="357" y="217"/>
                  </a:lnTo>
                  <a:lnTo>
                    <a:pt x="352" y="217"/>
                  </a:lnTo>
                  <a:lnTo>
                    <a:pt x="352" y="217"/>
                  </a:lnTo>
                  <a:lnTo>
                    <a:pt x="306" y="217"/>
                  </a:lnTo>
                  <a:lnTo>
                    <a:pt x="296" y="242"/>
                  </a:lnTo>
                  <a:lnTo>
                    <a:pt x="327" y="274"/>
                  </a:lnTo>
                  <a:lnTo>
                    <a:pt x="331" y="277"/>
                  </a:lnTo>
                  <a:lnTo>
                    <a:pt x="327" y="281"/>
                  </a:lnTo>
                  <a:lnTo>
                    <a:pt x="281" y="329"/>
                  </a:lnTo>
                  <a:lnTo>
                    <a:pt x="276" y="332"/>
                  </a:lnTo>
                  <a:lnTo>
                    <a:pt x="272" y="329"/>
                  </a:lnTo>
                  <a:lnTo>
                    <a:pt x="241" y="297"/>
                  </a:lnTo>
                  <a:lnTo>
                    <a:pt x="218" y="306"/>
                  </a:lnTo>
                  <a:lnTo>
                    <a:pt x="218" y="357"/>
                  </a:lnTo>
                  <a:lnTo>
                    <a:pt x="141" y="357"/>
                  </a:lnTo>
                  <a:lnTo>
                    <a:pt x="141" y="308"/>
                  </a:lnTo>
                  <a:lnTo>
                    <a:pt x="115" y="297"/>
                  </a:lnTo>
                  <a:lnTo>
                    <a:pt x="83" y="329"/>
                  </a:lnTo>
                  <a:lnTo>
                    <a:pt x="80" y="332"/>
                  </a:lnTo>
                  <a:lnTo>
                    <a:pt x="76" y="329"/>
                  </a:lnTo>
                  <a:lnTo>
                    <a:pt x="30" y="281"/>
                  </a:lnTo>
                  <a:lnTo>
                    <a:pt x="26" y="277"/>
                  </a:lnTo>
                  <a:lnTo>
                    <a:pt x="60" y="243"/>
                  </a:lnTo>
                  <a:lnTo>
                    <a:pt x="48" y="216"/>
                  </a:lnTo>
                  <a:lnTo>
                    <a:pt x="0" y="216"/>
                  </a:lnTo>
                  <a:lnTo>
                    <a:pt x="0" y="139"/>
                  </a:lnTo>
                  <a:lnTo>
                    <a:pt x="49" y="139"/>
                  </a:lnTo>
                  <a:lnTo>
                    <a:pt x="60" y="112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76" y="27"/>
                  </a:lnTo>
                  <a:lnTo>
                    <a:pt x="80" y="23"/>
                  </a:lnTo>
                  <a:lnTo>
                    <a:pt x="83" y="27"/>
                  </a:lnTo>
                  <a:lnTo>
                    <a:pt x="115" y="59"/>
                  </a:lnTo>
                  <a:lnTo>
                    <a:pt x="139" y="5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208"/>
            <p:cNvSpPr>
              <a:spLocks noEditPoints="1"/>
            </p:cNvSpPr>
            <p:nvPr/>
          </p:nvSpPr>
          <p:spPr bwMode="auto">
            <a:xfrm>
              <a:off x="6067779" y="2814599"/>
              <a:ext cx="290443" cy="289053"/>
            </a:xfrm>
            <a:custGeom>
              <a:avLst/>
              <a:gdLst>
                <a:gd name="T0" fmla="*/ 85 w 209"/>
                <a:gd name="T1" fmla="*/ 60 h 208"/>
                <a:gd name="T2" fmla="*/ 61 w 209"/>
                <a:gd name="T3" fmla="*/ 85 h 208"/>
                <a:gd name="T4" fmla="*/ 61 w 209"/>
                <a:gd name="T5" fmla="*/ 121 h 208"/>
                <a:gd name="T6" fmla="*/ 85 w 209"/>
                <a:gd name="T7" fmla="*/ 146 h 208"/>
                <a:gd name="T8" fmla="*/ 122 w 209"/>
                <a:gd name="T9" fmla="*/ 146 h 208"/>
                <a:gd name="T10" fmla="*/ 147 w 209"/>
                <a:gd name="T11" fmla="*/ 121 h 208"/>
                <a:gd name="T12" fmla="*/ 147 w 209"/>
                <a:gd name="T13" fmla="*/ 85 h 208"/>
                <a:gd name="T14" fmla="*/ 122 w 209"/>
                <a:gd name="T15" fmla="*/ 60 h 208"/>
                <a:gd name="T16" fmla="*/ 81 w 209"/>
                <a:gd name="T17" fmla="*/ 0 h 208"/>
                <a:gd name="T18" fmla="*/ 126 w 209"/>
                <a:gd name="T19" fmla="*/ 28 h 208"/>
                <a:gd name="T20" fmla="*/ 140 w 209"/>
                <a:gd name="T21" fmla="*/ 34 h 208"/>
                <a:gd name="T22" fmla="*/ 161 w 209"/>
                <a:gd name="T23" fmla="*/ 13 h 208"/>
                <a:gd name="T24" fmla="*/ 192 w 209"/>
                <a:gd name="T25" fmla="*/ 43 h 208"/>
                <a:gd name="T26" fmla="*/ 192 w 209"/>
                <a:gd name="T27" fmla="*/ 48 h 208"/>
                <a:gd name="T28" fmla="*/ 176 w 209"/>
                <a:gd name="T29" fmla="*/ 73 h 208"/>
                <a:gd name="T30" fmla="*/ 209 w 209"/>
                <a:gd name="T31" fmla="*/ 81 h 208"/>
                <a:gd name="T32" fmla="*/ 205 w 209"/>
                <a:gd name="T33" fmla="*/ 127 h 208"/>
                <a:gd name="T34" fmla="*/ 178 w 209"/>
                <a:gd name="T35" fmla="*/ 127 h 208"/>
                <a:gd name="T36" fmla="*/ 173 w 209"/>
                <a:gd name="T37" fmla="*/ 141 h 208"/>
                <a:gd name="T38" fmla="*/ 194 w 209"/>
                <a:gd name="T39" fmla="*/ 162 h 208"/>
                <a:gd name="T40" fmla="*/ 164 w 209"/>
                <a:gd name="T41" fmla="*/ 191 h 208"/>
                <a:gd name="T42" fmla="*/ 140 w 209"/>
                <a:gd name="T43" fmla="*/ 172 h 208"/>
                <a:gd name="T44" fmla="*/ 127 w 209"/>
                <a:gd name="T45" fmla="*/ 178 h 208"/>
                <a:gd name="T46" fmla="*/ 81 w 209"/>
                <a:gd name="T47" fmla="*/ 208 h 208"/>
                <a:gd name="T48" fmla="*/ 75 w 209"/>
                <a:gd name="T49" fmla="*/ 176 h 208"/>
                <a:gd name="T50" fmla="*/ 49 w 209"/>
                <a:gd name="T51" fmla="*/ 191 h 208"/>
                <a:gd name="T52" fmla="*/ 17 w 209"/>
                <a:gd name="T53" fmla="*/ 163 h 208"/>
                <a:gd name="T54" fmla="*/ 17 w 209"/>
                <a:gd name="T55" fmla="*/ 159 h 208"/>
                <a:gd name="T56" fmla="*/ 32 w 209"/>
                <a:gd name="T57" fmla="*/ 133 h 208"/>
                <a:gd name="T58" fmla="*/ 0 w 209"/>
                <a:gd name="T59" fmla="*/ 125 h 208"/>
                <a:gd name="T60" fmla="*/ 29 w 209"/>
                <a:gd name="T61" fmla="*/ 81 h 208"/>
                <a:gd name="T62" fmla="*/ 34 w 209"/>
                <a:gd name="T63" fmla="*/ 65 h 208"/>
                <a:gd name="T64" fmla="*/ 15 w 209"/>
                <a:gd name="T65" fmla="*/ 45 h 208"/>
                <a:gd name="T66" fmla="*/ 45 w 209"/>
                <a:gd name="T67" fmla="*/ 15 h 208"/>
                <a:gd name="T68" fmla="*/ 49 w 209"/>
                <a:gd name="T69" fmla="*/ 15 h 208"/>
                <a:gd name="T70" fmla="*/ 74 w 209"/>
                <a:gd name="T71" fmla="*/ 31 h 208"/>
                <a:gd name="T72" fmla="*/ 81 w 209"/>
                <a:gd name="T7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08">
                  <a:moveTo>
                    <a:pt x="104" y="56"/>
                  </a:moveTo>
                  <a:lnTo>
                    <a:pt x="85" y="60"/>
                  </a:lnTo>
                  <a:lnTo>
                    <a:pt x="71" y="70"/>
                  </a:lnTo>
                  <a:lnTo>
                    <a:pt x="61" y="85"/>
                  </a:lnTo>
                  <a:lnTo>
                    <a:pt x="57" y="103"/>
                  </a:lnTo>
                  <a:lnTo>
                    <a:pt x="61" y="121"/>
                  </a:lnTo>
                  <a:lnTo>
                    <a:pt x="71" y="137"/>
                  </a:lnTo>
                  <a:lnTo>
                    <a:pt x="85" y="146"/>
                  </a:lnTo>
                  <a:lnTo>
                    <a:pt x="104" y="150"/>
                  </a:lnTo>
                  <a:lnTo>
                    <a:pt x="122" y="146"/>
                  </a:lnTo>
                  <a:lnTo>
                    <a:pt x="136" y="137"/>
                  </a:lnTo>
                  <a:lnTo>
                    <a:pt x="147" y="121"/>
                  </a:lnTo>
                  <a:lnTo>
                    <a:pt x="151" y="103"/>
                  </a:lnTo>
                  <a:lnTo>
                    <a:pt x="147" y="85"/>
                  </a:lnTo>
                  <a:lnTo>
                    <a:pt x="136" y="70"/>
                  </a:lnTo>
                  <a:lnTo>
                    <a:pt x="122" y="60"/>
                  </a:lnTo>
                  <a:lnTo>
                    <a:pt x="104" y="56"/>
                  </a:lnTo>
                  <a:close/>
                  <a:moveTo>
                    <a:pt x="81" y="0"/>
                  </a:moveTo>
                  <a:lnTo>
                    <a:pt x="126" y="0"/>
                  </a:lnTo>
                  <a:lnTo>
                    <a:pt x="126" y="28"/>
                  </a:lnTo>
                  <a:lnTo>
                    <a:pt x="134" y="31"/>
                  </a:lnTo>
                  <a:lnTo>
                    <a:pt x="140" y="34"/>
                  </a:lnTo>
                  <a:lnTo>
                    <a:pt x="159" y="15"/>
                  </a:lnTo>
                  <a:lnTo>
                    <a:pt x="161" y="13"/>
                  </a:lnTo>
                  <a:lnTo>
                    <a:pt x="164" y="15"/>
                  </a:lnTo>
                  <a:lnTo>
                    <a:pt x="192" y="43"/>
                  </a:lnTo>
                  <a:lnTo>
                    <a:pt x="194" y="45"/>
                  </a:lnTo>
                  <a:lnTo>
                    <a:pt x="192" y="48"/>
                  </a:lnTo>
                  <a:lnTo>
                    <a:pt x="173" y="66"/>
                  </a:lnTo>
                  <a:lnTo>
                    <a:pt x="176" y="73"/>
                  </a:lnTo>
                  <a:lnTo>
                    <a:pt x="178" y="81"/>
                  </a:lnTo>
                  <a:lnTo>
                    <a:pt x="209" y="81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5" y="127"/>
                  </a:lnTo>
                  <a:lnTo>
                    <a:pt x="178" y="127"/>
                  </a:lnTo>
                  <a:lnTo>
                    <a:pt x="176" y="133"/>
                  </a:lnTo>
                  <a:lnTo>
                    <a:pt x="173" y="141"/>
                  </a:lnTo>
                  <a:lnTo>
                    <a:pt x="192" y="159"/>
                  </a:lnTo>
                  <a:lnTo>
                    <a:pt x="194" y="162"/>
                  </a:lnTo>
                  <a:lnTo>
                    <a:pt x="192" y="163"/>
                  </a:lnTo>
                  <a:lnTo>
                    <a:pt x="164" y="191"/>
                  </a:lnTo>
                  <a:lnTo>
                    <a:pt x="161" y="193"/>
                  </a:lnTo>
                  <a:lnTo>
                    <a:pt x="140" y="172"/>
                  </a:lnTo>
                  <a:lnTo>
                    <a:pt x="134" y="175"/>
                  </a:lnTo>
                  <a:lnTo>
                    <a:pt x="127" y="178"/>
                  </a:lnTo>
                  <a:lnTo>
                    <a:pt x="127" y="208"/>
                  </a:lnTo>
                  <a:lnTo>
                    <a:pt x="81" y="208"/>
                  </a:lnTo>
                  <a:lnTo>
                    <a:pt x="81" y="179"/>
                  </a:lnTo>
                  <a:lnTo>
                    <a:pt x="75" y="176"/>
                  </a:lnTo>
                  <a:lnTo>
                    <a:pt x="67" y="172"/>
                  </a:lnTo>
                  <a:lnTo>
                    <a:pt x="49" y="191"/>
                  </a:lnTo>
                  <a:lnTo>
                    <a:pt x="46" y="193"/>
                  </a:lnTo>
                  <a:lnTo>
                    <a:pt x="17" y="163"/>
                  </a:lnTo>
                  <a:lnTo>
                    <a:pt x="15" y="162"/>
                  </a:lnTo>
                  <a:lnTo>
                    <a:pt x="17" y="159"/>
                  </a:lnTo>
                  <a:lnTo>
                    <a:pt x="34" y="141"/>
                  </a:lnTo>
                  <a:lnTo>
                    <a:pt x="32" y="133"/>
                  </a:lnTo>
                  <a:lnTo>
                    <a:pt x="28" y="125"/>
                  </a:lnTo>
                  <a:lnTo>
                    <a:pt x="0" y="125"/>
                  </a:lnTo>
                  <a:lnTo>
                    <a:pt x="0" y="81"/>
                  </a:lnTo>
                  <a:lnTo>
                    <a:pt x="29" y="81"/>
                  </a:lnTo>
                  <a:lnTo>
                    <a:pt x="32" y="73"/>
                  </a:lnTo>
                  <a:lnTo>
                    <a:pt x="34" y="65"/>
                  </a:lnTo>
                  <a:lnTo>
                    <a:pt x="17" y="48"/>
                  </a:lnTo>
                  <a:lnTo>
                    <a:pt x="15" y="45"/>
                  </a:lnTo>
                  <a:lnTo>
                    <a:pt x="17" y="43"/>
                  </a:lnTo>
                  <a:lnTo>
                    <a:pt x="45" y="15"/>
                  </a:lnTo>
                  <a:lnTo>
                    <a:pt x="46" y="13"/>
                  </a:lnTo>
                  <a:lnTo>
                    <a:pt x="49" y="15"/>
                  </a:lnTo>
                  <a:lnTo>
                    <a:pt x="67" y="34"/>
                  </a:lnTo>
                  <a:lnTo>
                    <a:pt x="74" y="31"/>
                  </a:lnTo>
                  <a:lnTo>
                    <a:pt x="81" y="2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209"/>
            <p:cNvSpPr>
              <a:spLocks noEditPoints="1"/>
            </p:cNvSpPr>
            <p:nvPr/>
          </p:nvSpPr>
          <p:spPr bwMode="auto">
            <a:xfrm>
              <a:off x="6329039" y="1659775"/>
              <a:ext cx="289053" cy="290443"/>
            </a:xfrm>
            <a:custGeom>
              <a:avLst/>
              <a:gdLst>
                <a:gd name="T0" fmla="*/ 85 w 208"/>
                <a:gd name="T1" fmla="*/ 61 h 209"/>
                <a:gd name="T2" fmla="*/ 60 w 208"/>
                <a:gd name="T3" fmla="*/ 85 h 209"/>
                <a:gd name="T4" fmla="*/ 60 w 208"/>
                <a:gd name="T5" fmla="*/ 122 h 209"/>
                <a:gd name="T6" fmla="*/ 85 w 208"/>
                <a:gd name="T7" fmla="*/ 147 h 209"/>
                <a:gd name="T8" fmla="*/ 121 w 208"/>
                <a:gd name="T9" fmla="*/ 147 h 209"/>
                <a:gd name="T10" fmla="*/ 146 w 208"/>
                <a:gd name="T11" fmla="*/ 122 h 209"/>
                <a:gd name="T12" fmla="*/ 146 w 208"/>
                <a:gd name="T13" fmla="*/ 85 h 209"/>
                <a:gd name="T14" fmla="*/ 121 w 208"/>
                <a:gd name="T15" fmla="*/ 61 h 209"/>
                <a:gd name="T16" fmla="*/ 81 w 208"/>
                <a:gd name="T17" fmla="*/ 0 h 209"/>
                <a:gd name="T18" fmla="*/ 125 w 208"/>
                <a:gd name="T19" fmla="*/ 29 h 209"/>
                <a:gd name="T20" fmla="*/ 140 w 208"/>
                <a:gd name="T21" fmla="*/ 34 h 209"/>
                <a:gd name="T22" fmla="*/ 161 w 208"/>
                <a:gd name="T23" fmla="*/ 13 h 209"/>
                <a:gd name="T24" fmla="*/ 191 w 208"/>
                <a:gd name="T25" fmla="*/ 44 h 209"/>
                <a:gd name="T26" fmla="*/ 191 w 208"/>
                <a:gd name="T27" fmla="*/ 49 h 209"/>
                <a:gd name="T28" fmla="*/ 175 w 208"/>
                <a:gd name="T29" fmla="*/ 75 h 209"/>
                <a:gd name="T30" fmla="*/ 208 w 208"/>
                <a:gd name="T31" fmla="*/ 82 h 209"/>
                <a:gd name="T32" fmla="*/ 178 w 208"/>
                <a:gd name="T33" fmla="*/ 127 h 209"/>
                <a:gd name="T34" fmla="*/ 172 w 208"/>
                <a:gd name="T35" fmla="*/ 142 h 209"/>
                <a:gd name="T36" fmla="*/ 192 w 208"/>
                <a:gd name="T37" fmla="*/ 163 h 209"/>
                <a:gd name="T38" fmla="*/ 161 w 208"/>
                <a:gd name="T39" fmla="*/ 194 h 209"/>
                <a:gd name="T40" fmla="*/ 140 w 208"/>
                <a:gd name="T41" fmla="*/ 173 h 209"/>
                <a:gd name="T42" fmla="*/ 127 w 208"/>
                <a:gd name="T43" fmla="*/ 178 h 209"/>
                <a:gd name="T44" fmla="*/ 81 w 208"/>
                <a:gd name="T45" fmla="*/ 209 h 209"/>
                <a:gd name="T46" fmla="*/ 74 w 208"/>
                <a:gd name="T47" fmla="*/ 177 h 209"/>
                <a:gd name="T48" fmla="*/ 48 w 208"/>
                <a:gd name="T49" fmla="*/ 192 h 209"/>
                <a:gd name="T50" fmla="*/ 44 w 208"/>
                <a:gd name="T51" fmla="*/ 192 h 209"/>
                <a:gd name="T52" fmla="*/ 14 w 208"/>
                <a:gd name="T53" fmla="*/ 163 h 209"/>
                <a:gd name="T54" fmla="*/ 34 w 208"/>
                <a:gd name="T55" fmla="*/ 142 h 209"/>
                <a:gd name="T56" fmla="*/ 27 w 208"/>
                <a:gd name="T57" fmla="*/ 126 h 209"/>
                <a:gd name="T58" fmla="*/ 0 w 208"/>
                <a:gd name="T59" fmla="*/ 82 h 209"/>
                <a:gd name="T60" fmla="*/ 31 w 208"/>
                <a:gd name="T61" fmla="*/ 74 h 209"/>
                <a:gd name="T62" fmla="*/ 14 w 208"/>
                <a:gd name="T63" fmla="*/ 46 h 209"/>
                <a:gd name="T64" fmla="*/ 44 w 208"/>
                <a:gd name="T65" fmla="*/ 16 h 209"/>
                <a:gd name="T66" fmla="*/ 48 w 208"/>
                <a:gd name="T67" fmla="*/ 16 h 209"/>
                <a:gd name="T68" fmla="*/ 73 w 208"/>
                <a:gd name="T69" fmla="*/ 32 h 209"/>
                <a:gd name="T70" fmla="*/ 81 w 208"/>
                <a:gd name="T7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209">
                  <a:moveTo>
                    <a:pt x="103" y="57"/>
                  </a:moveTo>
                  <a:lnTo>
                    <a:pt x="85" y="61"/>
                  </a:lnTo>
                  <a:lnTo>
                    <a:pt x="70" y="71"/>
                  </a:lnTo>
                  <a:lnTo>
                    <a:pt x="60" y="85"/>
                  </a:lnTo>
                  <a:lnTo>
                    <a:pt x="56" y="104"/>
                  </a:lnTo>
                  <a:lnTo>
                    <a:pt x="60" y="122"/>
                  </a:lnTo>
                  <a:lnTo>
                    <a:pt x="70" y="138"/>
                  </a:lnTo>
                  <a:lnTo>
                    <a:pt x="85" y="147"/>
                  </a:lnTo>
                  <a:lnTo>
                    <a:pt x="103" y="151"/>
                  </a:lnTo>
                  <a:lnTo>
                    <a:pt x="121" y="147"/>
                  </a:lnTo>
                  <a:lnTo>
                    <a:pt x="136" y="138"/>
                  </a:lnTo>
                  <a:lnTo>
                    <a:pt x="146" y="122"/>
                  </a:lnTo>
                  <a:lnTo>
                    <a:pt x="150" y="104"/>
                  </a:lnTo>
                  <a:lnTo>
                    <a:pt x="146" y="85"/>
                  </a:lnTo>
                  <a:lnTo>
                    <a:pt x="136" y="71"/>
                  </a:lnTo>
                  <a:lnTo>
                    <a:pt x="121" y="61"/>
                  </a:lnTo>
                  <a:lnTo>
                    <a:pt x="103" y="57"/>
                  </a:lnTo>
                  <a:close/>
                  <a:moveTo>
                    <a:pt x="81" y="0"/>
                  </a:moveTo>
                  <a:lnTo>
                    <a:pt x="125" y="0"/>
                  </a:lnTo>
                  <a:lnTo>
                    <a:pt x="125" y="29"/>
                  </a:lnTo>
                  <a:lnTo>
                    <a:pt x="133" y="32"/>
                  </a:lnTo>
                  <a:lnTo>
                    <a:pt x="140" y="34"/>
                  </a:lnTo>
                  <a:lnTo>
                    <a:pt x="158" y="16"/>
                  </a:lnTo>
                  <a:lnTo>
                    <a:pt x="161" y="13"/>
                  </a:lnTo>
                  <a:lnTo>
                    <a:pt x="163" y="16"/>
                  </a:lnTo>
                  <a:lnTo>
                    <a:pt x="191" y="44"/>
                  </a:lnTo>
                  <a:lnTo>
                    <a:pt x="192" y="46"/>
                  </a:lnTo>
                  <a:lnTo>
                    <a:pt x="191" y="49"/>
                  </a:lnTo>
                  <a:lnTo>
                    <a:pt x="172" y="67"/>
                  </a:lnTo>
                  <a:lnTo>
                    <a:pt x="175" y="75"/>
                  </a:lnTo>
                  <a:lnTo>
                    <a:pt x="178" y="82"/>
                  </a:lnTo>
                  <a:lnTo>
                    <a:pt x="208" y="82"/>
                  </a:lnTo>
                  <a:lnTo>
                    <a:pt x="208" y="127"/>
                  </a:lnTo>
                  <a:lnTo>
                    <a:pt x="178" y="127"/>
                  </a:lnTo>
                  <a:lnTo>
                    <a:pt x="175" y="134"/>
                  </a:lnTo>
                  <a:lnTo>
                    <a:pt x="172" y="142"/>
                  </a:lnTo>
                  <a:lnTo>
                    <a:pt x="191" y="160"/>
                  </a:lnTo>
                  <a:lnTo>
                    <a:pt x="192" y="163"/>
                  </a:lnTo>
                  <a:lnTo>
                    <a:pt x="163" y="192"/>
                  </a:lnTo>
                  <a:lnTo>
                    <a:pt x="161" y="194"/>
                  </a:lnTo>
                  <a:lnTo>
                    <a:pt x="158" y="192"/>
                  </a:lnTo>
                  <a:lnTo>
                    <a:pt x="140" y="173"/>
                  </a:lnTo>
                  <a:lnTo>
                    <a:pt x="133" y="177"/>
                  </a:lnTo>
                  <a:lnTo>
                    <a:pt x="127" y="178"/>
                  </a:lnTo>
                  <a:lnTo>
                    <a:pt x="127" y="209"/>
                  </a:lnTo>
                  <a:lnTo>
                    <a:pt x="81" y="209"/>
                  </a:lnTo>
                  <a:lnTo>
                    <a:pt x="81" y="180"/>
                  </a:lnTo>
                  <a:lnTo>
                    <a:pt x="74" y="177"/>
                  </a:lnTo>
                  <a:lnTo>
                    <a:pt x="66" y="173"/>
                  </a:lnTo>
                  <a:lnTo>
                    <a:pt x="48" y="192"/>
                  </a:lnTo>
                  <a:lnTo>
                    <a:pt x="45" y="194"/>
                  </a:lnTo>
                  <a:lnTo>
                    <a:pt x="44" y="192"/>
                  </a:lnTo>
                  <a:lnTo>
                    <a:pt x="17" y="165"/>
                  </a:lnTo>
                  <a:lnTo>
                    <a:pt x="14" y="163"/>
                  </a:lnTo>
                  <a:lnTo>
                    <a:pt x="17" y="160"/>
                  </a:lnTo>
                  <a:lnTo>
                    <a:pt x="34" y="142"/>
                  </a:lnTo>
                  <a:lnTo>
                    <a:pt x="30" y="134"/>
                  </a:lnTo>
                  <a:lnTo>
                    <a:pt x="27" y="126"/>
                  </a:lnTo>
                  <a:lnTo>
                    <a:pt x="0" y="126"/>
                  </a:lnTo>
                  <a:lnTo>
                    <a:pt x="0" y="82"/>
                  </a:lnTo>
                  <a:lnTo>
                    <a:pt x="28" y="82"/>
                  </a:lnTo>
                  <a:lnTo>
                    <a:pt x="31" y="74"/>
                  </a:lnTo>
                  <a:lnTo>
                    <a:pt x="34" y="66"/>
                  </a:lnTo>
                  <a:lnTo>
                    <a:pt x="14" y="46"/>
                  </a:lnTo>
                  <a:lnTo>
                    <a:pt x="17" y="44"/>
                  </a:lnTo>
                  <a:lnTo>
                    <a:pt x="44" y="16"/>
                  </a:lnTo>
                  <a:lnTo>
                    <a:pt x="45" y="13"/>
                  </a:lnTo>
                  <a:lnTo>
                    <a:pt x="48" y="16"/>
                  </a:lnTo>
                  <a:lnTo>
                    <a:pt x="66" y="34"/>
                  </a:lnTo>
                  <a:lnTo>
                    <a:pt x="73" y="32"/>
                  </a:lnTo>
                  <a:lnTo>
                    <a:pt x="81" y="2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210"/>
            <p:cNvSpPr>
              <a:spLocks noEditPoints="1"/>
            </p:cNvSpPr>
            <p:nvPr/>
          </p:nvSpPr>
          <p:spPr bwMode="auto">
            <a:xfrm>
              <a:off x="6256776" y="2610316"/>
              <a:ext cx="215401" cy="216790"/>
            </a:xfrm>
            <a:custGeom>
              <a:avLst/>
              <a:gdLst>
                <a:gd name="T0" fmla="*/ 63 w 155"/>
                <a:gd name="T1" fmla="*/ 46 h 156"/>
                <a:gd name="T2" fmla="*/ 45 w 155"/>
                <a:gd name="T3" fmla="*/ 64 h 156"/>
                <a:gd name="T4" fmla="*/ 45 w 155"/>
                <a:gd name="T5" fmla="*/ 92 h 156"/>
                <a:gd name="T6" fmla="*/ 63 w 155"/>
                <a:gd name="T7" fmla="*/ 110 h 156"/>
                <a:gd name="T8" fmla="*/ 91 w 155"/>
                <a:gd name="T9" fmla="*/ 110 h 156"/>
                <a:gd name="T10" fmla="*/ 109 w 155"/>
                <a:gd name="T11" fmla="*/ 92 h 156"/>
                <a:gd name="T12" fmla="*/ 109 w 155"/>
                <a:gd name="T13" fmla="*/ 64 h 156"/>
                <a:gd name="T14" fmla="*/ 91 w 155"/>
                <a:gd name="T15" fmla="*/ 46 h 156"/>
                <a:gd name="T16" fmla="*/ 61 w 155"/>
                <a:gd name="T17" fmla="*/ 0 h 156"/>
                <a:gd name="T18" fmla="*/ 95 w 155"/>
                <a:gd name="T19" fmla="*/ 22 h 156"/>
                <a:gd name="T20" fmla="*/ 105 w 155"/>
                <a:gd name="T21" fmla="*/ 26 h 156"/>
                <a:gd name="T22" fmla="*/ 121 w 155"/>
                <a:gd name="T23" fmla="*/ 10 h 156"/>
                <a:gd name="T24" fmla="*/ 142 w 155"/>
                <a:gd name="T25" fmla="*/ 33 h 156"/>
                <a:gd name="T26" fmla="*/ 142 w 155"/>
                <a:gd name="T27" fmla="*/ 37 h 156"/>
                <a:gd name="T28" fmla="*/ 131 w 155"/>
                <a:gd name="T29" fmla="*/ 56 h 156"/>
                <a:gd name="T30" fmla="*/ 155 w 155"/>
                <a:gd name="T31" fmla="*/ 61 h 156"/>
                <a:gd name="T32" fmla="*/ 152 w 155"/>
                <a:gd name="T33" fmla="*/ 96 h 156"/>
                <a:gd name="T34" fmla="*/ 133 w 155"/>
                <a:gd name="T35" fmla="*/ 96 h 156"/>
                <a:gd name="T36" fmla="*/ 129 w 155"/>
                <a:gd name="T37" fmla="*/ 106 h 156"/>
                <a:gd name="T38" fmla="*/ 145 w 155"/>
                <a:gd name="T39" fmla="*/ 120 h 156"/>
                <a:gd name="T40" fmla="*/ 122 w 155"/>
                <a:gd name="T41" fmla="*/ 143 h 156"/>
                <a:gd name="T42" fmla="*/ 118 w 155"/>
                <a:gd name="T43" fmla="*/ 143 h 156"/>
                <a:gd name="T44" fmla="*/ 95 w 155"/>
                <a:gd name="T45" fmla="*/ 133 h 156"/>
                <a:gd name="T46" fmla="*/ 62 w 155"/>
                <a:gd name="T47" fmla="*/ 156 h 156"/>
                <a:gd name="T48" fmla="*/ 56 w 155"/>
                <a:gd name="T49" fmla="*/ 132 h 156"/>
                <a:gd name="T50" fmla="*/ 37 w 155"/>
                <a:gd name="T51" fmla="*/ 143 h 156"/>
                <a:gd name="T52" fmla="*/ 33 w 155"/>
                <a:gd name="T53" fmla="*/ 143 h 156"/>
                <a:gd name="T54" fmla="*/ 11 w 155"/>
                <a:gd name="T55" fmla="*/ 120 h 156"/>
                <a:gd name="T56" fmla="*/ 27 w 155"/>
                <a:gd name="T57" fmla="*/ 106 h 156"/>
                <a:gd name="T58" fmla="*/ 21 w 155"/>
                <a:gd name="T59" fmla="*/ 94 h 156"/>
                <a:gd name="T60" fmla="*/ 0 w 155"/>
                <a:gd name="T61" fmla="*/ 60 h 156"/>
                <a:gd name="T62" fmla="*/ 24 w 155"/>
                <a:gd name="T63" fmla="*/ 55 h 156"/>
                <a:gd name="T64" fmla="*/ 14 w 155"/>
                <a:gd name="T65" fmla="*/ 37 h 156"/>
                <a:gd name="T66" fmla="*/ 14 w 155"/>
                <a:gd name="T67" fmla="*/ 33 h 156"/>
                <a:gd name="T68" fmla="*/ 35 w 155"/>
                <a:gd name="T69" fmla="*/ 10 h 156"/>
                <a:gd name="T70" fmla="*/ 50 w 155"/>
                <a:gd name="T71" fmla="*/ 26 h 156"/>
                <a:gd name="T72" fmla="*/ 61 w 155"/>
                <a:gd name="T73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56">
                  <a:moveTo>
                    <a:pt x="78" y="43"/>
                  </a:moveTo>
                  <a:lnTo>
                    <a:pt x="63" y="46"/>
                  </a:lnTo>
                  <a:lnTo>
                    <a:pt x="53" y="54"/>
                  </a:lnTo>
                  <a:lnTo>
                    <a:pt x="45" y="64"/>
                  </a:lnTo>
                  <a:lnTo>
                    <a:pt x="42" y="77"/>
                  </a:lnTo>
                  <a:lnTo>
                    <a:pt x="45" y="92"/>
                  </a:lnTo>
                  <a:lnTo>
                    <a:pt x="53" y="102"/>
                  </a:lnTo>
                  <a:lnTo>
                    <a:pt x="63" y="110"/>
                  </a:lnTo>
                  <a:lnTo>
                    <a:pt x="78" y="113"/>
                  </a:lnTo>
                  <a:lnTo>
                    <a:pt x="91" y="110"/>
                  </a:lnTo>
                  <a:lnTo>
                    <a:pt x="103" y="102"/>
                  </a:lnTo>
                  <a:lnTo>
                    <a:pt x="109" y="92"/>
                  </a:lnTo>
                  <a:lnTo>
                    <a:pt x="112" y="77"/>
                  </a:lnTo>
                  <a:lnTo>
                    <a:pt x="109" y="64"/>
                  </a:lnTo>
                  <a:lnTo>
                    <a:pt x="103" y="54"/>
                  </a:lnTo>
                  <a:lnTo>
                    <a:pt x="91" y="46"/>
                  </a:lnTo>
                  <a:lnTo>
                    <a:pt x="78" y="43"/>
                  </a:lnTo>
                  <a:close/>
                  <a:moveTo>
                    <a:pt x="61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100" y="23"/>
                  </a:lnTo>
                  <a:lnTo>
                    <a:pt x="105" y="26"/>
                  </a:lnTo>
                  <a:lnTo>
                    <a:pt x="118" y="13"/>
                  </a:lnTo>
                  <a:lnTo>
                    <a:pt x="121" y="10"/>
                  </a:lnTo>
                  <a:lnTo>
                    <a:pt x="122" y="13"/>
                  </a:lnTo>
                  <a:lnTo>
                    <a:pt x="142" y="33"/>
                  </a:lnTo>
                  <a:lnTo>
                    <a:pt x="145" y="34"/>
                  </a:lnTo>
                  <a:lnTo>
                    <a:pt x="142" y="37"/>
                  </a:lnTo>
                  <a:lnTo>
                    <a:pt x="129" y="50"/>
                  </a:lnTo>
                  <a:lnTo>
                    <a:pt x="131" y="56"/>
                  </a:lnTo>
                  <a:lnTo>
                    <a:pt x="133" y="61"/>
                  </a:lnTo>
                  <a:lnTo>
                    <a:pt x="155" y="61"/>
                  </a:lnTo>
                  <a:lnTo>
                    <a:pt x="155" y="96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33" y="96"/>
                  </a:lnTo>
                  <a:lnTo>
                    <a:pt x="131" y="101"/>
                  </a:lnTo>
                  <a:lnTo>
                    <a:pt x="129" y="106"/>
                  </a:lnTo>
                  <a:lnTo>
                    <a:pt x="142" y="119"/>
                  </a:lnTo>
                  <a:lnTo>
                    <a:pt x="145" y="120"/>
                  </a:lnTo>
                  <a:lnTo>
                    <a:pt x="142" y="123"/>
                  </a:lnTo>
                  <a:lnTo>
                    <a:pt x="122" y="143"/>
                  </a:lnTo>
                  <a:lnTo>
                    <a:pt x="121" y="145"/>
                  </a:lnTo>
                  <a:lnTo>
                    <a:pt x="118" y="143"/>
                  </a:lnTo>
                  <a:lnTo>
                    <a:pt x="105" y="130"/>
                  </a:lnTo>
                  <a:lnTo>
                    <a:pt x="95" y="133"/>
                  </a:lnTo>
                  <a:lnTo>
                    <a:pt x="95" y="156"/>
                  </a:lnTo>
                  <a:lnTo>
                    <a:pt x="62" y="156"/>
                  </a:lnTo>
                  <a:lnTo>
                    <a:pt x="62" y="133"/>
                  </a:lnTo>
                  <a:lnTo>
                    <a:pt x="56" y="132"/>
                  </a:lnTo>
                  <a:lnTo>
                    <a:pt x="50" y="130"/>
                  </a:lnTo>
                  <a:lnTo>
                    <a:pt x="37" y="143"/>
                  </a:lnTo>
                  <a:lnTo>
                    <a:pt x="35" y="145"/>
                  </a:lnTo>
                  <a:lnTo>
                    <a:pt x="33" y="143"/>
                  </a:lnTo>
                  <a:lnTo>
                    <a:pt x="14" y="123"/>
                  </a:lnTo>
                  <a:lnTo>
                    <a:pt x="11" y="120"/>
                  </a:lnTo>
                  <a:lnTo>
                    <a:pt x="14" y="119"/>
                  </a:lnTo>
                  <a:lnTo>
                    <a:pt x="27" y="106"/>
                  </a:lnTo>
                  <a:lnTo>
                    <a:pt x="24" y="101"/>
                  </a:lnTo>
                  <a:lnTo>
                    <a:pt x="21" y="94"/>
                  </a:lnTo>
                  <a:lnTo>
                    <a:pt x="0" y="94"/>
                  </a:lnTo>
                  <a:lnTo>
                    <a:pt x="0" y="60"/>
                  </a:lnTo>
                  <a:lnTo>
                    <a:pt x="21" y="60"/>
                  </a:lnTo>
                  <a:lnTo>
                    <a:pt x="24" y="55"/>
                  </a:lnTo>
                  <a:lnTo>
                    <a:pt x="27" y="50"/>
                  </a:lnTo>
                  <a:lnTo>
                    <a:pt x="14" y="37"/>
                  </a:lnTo>
                  <a:lnTo>
                    <a:pt x="11" y="34"/>
                  </a:lnTo>
                  <a:lnTo>
                    <a:pt x="14" y="33"/>
                  </a:lnTo>
                  <a:lnTo>
                    <a:pt x="33" y="13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50" y="26"/>
                  </a:lnTo>
                  <a:lnTo>
                    <a:pt x="56" y="23"/>
                  </a:lnTo>
                  <a:lnTo>
                    <a:pt x="61" y="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211"/>
            <p:cNvSpPr>
              <a:spLocks noEditPoints="1"/>
            </p:cNvSpPr>
            <p:nvPr/>
          </p:nvSpPr>
          <p:spPr bwMode="auto">
            <a:xfrm>
              <a:off x="4390437" y="3217606"/>
              <a:ext cx="168152" cy="169541"/>
            </a:xfrm>
            <a:custGeom>
              <a:avLst/>
              <a:gdLst>
                <a:gd name="T0" fmla="*/ 45 w 121"/>
                <a:gd name="T1" fmla="*/ 37 h 122"/>
                <a:gd name="T2" fmla="*/ 32 w 121"/>
                <a:gd name="T3" fmla="*/ 61 h 122"/>
                <a:gd name="T4" fmla="*/ 45 w 121"/>
                <a:gd name="T5" fmla="*/ 84 h 122"/>
                <a:gd name="T6" fmla="*/ 74 w 121"/>
                <a:gd name="T7" fmla="*/ 84 h 122"/>
                <a:gd name="T8" fmla="*/ 87 w 121"/>
                <a:gd name="T9" fmla="*/ 61 h 122"/>
                <a:gd name="T10" fmla="*/ 74 w 121"/>
                <a:gd name="T11" fmla="*/ 37 h 122"/>
                <a:gd name="T12" fmla="*/ 47 w 121"/>
                <a:gd name="T13" fmla="*/ 0 h 122"/>
                <a:gd name="T14" fmla="*/ 73 w 121"/>
                <a:gd name="T15" fmla="*/ 17 h 122"/>
                <a:gd name="T16" fmla="*/ 93 w 121"/>
                <a:gd name="T17" fmla="*/ 9 h 122"/>
                <a:gd name="T18" fmla="*/ 95 w 121"/>
                <a:gd name="T19" fmla="*/ 9 h 122"/>
                <a:gd name="T20" fmla="*/ 112 w 121"/>
                <a:gd name="T21" fmla="*/ 26 h 122"/>
                <a:gd name="T22" fmla="*/ 100 w 121"/>
                <a:gd name="T23" fmla="*/ 40 h 122"/>
                <a:gd name="T24" fmla="*/ 104 w 121"/>
                <a:gd name="T25" fmla="*/ 47 h 122"/>
                <a:gd name="T26" fmla="*/ 121 w 121"/>
                <a:gd name="T27" fmla="*/ 75 h 122"/>
                <a:gd name="T28" fmla="*/ 119 w 121"/>
                <a:gd name="T29" fmla="*/ 75 h 122"/>
                <a:gd name="T30" fmla="*/ 100 w 121"/>
                <a:gd name="T31" fmla="*/ 83 h 122"/>
                <a:gd name="T32" fmla="*/ 112 w 121"/>
                <a:gd name="T33" fmla="*/ 95 h 122"/>
                <a:gd name="T34" fmla="*/ 95 w 121"/>
                <a:gd name="T35" fmla="*/ 113 h 122"/>
                <a:gd name="T36" fmla="*/ 93 w 121"/>
                <a:gd name="T37" fmla="*/ 113 h 122"/>
                <a:gd name="T38" fmla="*/ 74 w 121"/>
                <a:gd name="T39" fmla="*/ 105 h 122"/>
                <a:gd name="T40" fmla="*/ 47 w 121"/>
                <a:gd name="T41" fmla="*/ 122 h 122"/>
                <a:gd name="T42" fmla="*/ 39 w 121"/>
                <a:gd name="T43" fmla="*/ 101 h 122"/>
                <a:gd name="T44" fmla="*/ 27 w 121"/>
                <a:gd name="T45" fmla="*/ 114 h 122"/>
                <a:gd name="T46" fmla="*/ 9 w 121"/>
                <a:gd name="T47" fmla="*/ 96 h 122"/>
                <a:gd name="T48" fmla="*/ 9 w 121"/>
                <a:gd name="T49" fmla="*/ 93 h 122"/>
                <a:gd name="T50" fmla="*/ 18 w 121"/>
                <a:gd name="T51" fmla="*/ 79 h 122"/>
                <a:gd name="T52" fmla="*/ 0 w 121"/>
                <a:gd name="T53" fmla="*/ 74 h 122"/>
                <a:gd name="T54" fmla="*/ 15 w 121"/>
                <a:gd name="T55" fmla="*/ 47 h 122"/>
                <a:gd name="T56" fmla="*/ 19 w 121"/>
                <a:gd name="T57" fmla="*/ 38 h 122"/>
                <a:gd name="T58" fmla="*/ 7 w 121"/>
                <a:gd name="T59" fmla="*/ 26 h 122"/>
                <a:gd name="T60" fmla="*/ 24 w 121"/>
                <a:gd name="T61" fmla="*/ 9 h 122"/>
                <a:gd name="T62" fmla="*/ 28 w 121"/>
                <a:gd name="T63" fmla="*/ 9 h 122"/>
                <a:gd name="T64" fmla="*/ 47 w 121"/>
                <a:gd name="T65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2">
                  <a:moveTo>
                    <a:pt x="60" y="33"/>
                  </a:moveTo>
                  <a:lnTo>
                    <a:pt x="45" y="37"/>
                  </a:lnTo>
                  <a:lnTo>
                    <a:pt x="36" y="47"/>
                  </a:lnTo>
                  <a:lnTo>
                    <a:pt x="32" y="61"/>
                  </a:lnTo>
                  <a:lnTo>
                    <a:pt x="36" y="75"/>
                  </a:lnTo>
                  <a:lnTo>
                    <a:pt x="45" y="84"/>
                  </a:lnTo>
                  <a:lnTo>
                    <a:pt x="60" y="88"/>
                  </a:lnTo>
                  <a:lnTo>
                    <a:pt x="74" y="84"/>
                  </a:lnTo>
                  <a:lnTo>
                    <a:pt x="83" y="75"/>
                  </a:lnTo>
                  <a:lnTo>
                    <a:pt x="87" y="61"/>
                  </a:lnTo>
                  <a:lnTo>
                    <a:pt x="83" y="47"/>
                  </a:lnTo>
                  <a:lnTo>
                    <a:pt x="74" y="37"/>
                  </a:lnTo>
                  <a:lnTo>
                    <a:pt x="60" y="33"/>
                  </a:lnTo>
                  <a:close/>
                  <a:moveTo>
                    <a:pt x="47" y="0"/>
                  </a:moveTo>
                  <a:lnTo>
                    <a:pt x="73" y="0"/>
                  </a:lnTo>
                  <a:lnTo>
                    <a:pt x="73" y="17"/>
                  </a:lnTo>
                  <a:lnTo>
                    <a:pt x="81" y="20"/>
                  </a:lnTo>
                  <a:lnTo>
                    <a:pt x="93" y="9"/>
                  </a:lnTo>
                  <a:lnTo>
                    <a:pt x="94" y="8"/>
                  </a:lnTo>
                  <a:lnTo>
                    <a:pt x="95" y="9"/>
                  </a:lnTo>
                  <a:lnTo>
                    <a:pt x="111" y="25"/>
                  </a:lnTo>
                  <a:lnTo>
                    <a:pt x="112" y="26"/>
                  </a:lnTo>
                  <a:lnTo>
                    <a:pt x="111" y="28"/>
                  </a:lnTo>
                  <a:lnTo>
                    <a:pt x="100" y="40"/>
                  </a:lnTo>
                  <a:lnTo>
                    <a:pt x="102" y="44"/>
                  </a:lnTo>
                  <a:lnTo>
                    <a:pt x="104" y="47"/>
                  </a:lnTo>
                  <a:lnTo>
                    <a:pt x="121" y="47"/>
                  </a:lnTo>
                  <a:lnTo>
                    <a:pt x="121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03" y="75"/>
                  </a:lnTo>
                  <a:lnTo>
                    <a:pt x="100" y="83"/>
                  </a:lnTo>
                  <a:lnTo>
                    <a:pt x="111" y="93"/>
                  </a:lnTo>
                  <a:lnTo>
                    <a:pt x="112" y="95"/>
                  </a:lnTo>
                  <a:lnTo>
                    <a:pt x="111" y="96"/>
                  </a:lnTo>
                  <a:lnTo>
                    <a:pt x="95" y="113"/>
                  </a:lnTo>
                  <a:lnTo>
                    <a:pt x="94" y="114"/>
                  </a:lnTo>
                  <a:lnTo>
                    <a:pt x="93" y="113"/>
                  </a:lnTo>
                  <a:lnTo>
                    <a:pt x="81" y="101"/>
                  </a:lnTo>
                  <a:lnTo>
                    <a:pt x="74" y="105"/>
                  </a:lnTo>
                  <a:lnTo>
                    <a:pt x="74" y="122"/>
                  </a:lnTo>
                  <a:lnTo>
                    <a:pt x="47" y="122"/>
                  </a:lnTo>
                  <a:lnTo>
                    <a:pt x="47" y="105"/>
                  </a:lnTo>
                  <a:lnTo>
                    <a:pt x="39" y="101"/>
                  </a:lnTo>
                  <a:lnTo>
                    <a:pt x="28" y="113"/>
                  </a:lnTo>
                  <a:lnTo>
                    <a:pt x="27" y="114"/>
                  </a:lnTo>
                  <a:lnTo>
                    <a:pt x="24" y="113"/>
                  </a:lnTo>
                  <a:lnTo>
                    <a:pt x="9" y="96"/>
                  </a:lnTo>
                  <a:lnTo>
                    <a:pt x="7" y="95"/>
                  </a:lnTo>
                  <a:lnTo>
                    <a:pt x="9" y="93"/>
                  </a:lnTo>
                  <a:lnTo>
                    <a:pt x="19" y="83"/>
                  </a:lnTo>
                  <a:lnTo>
                    <a:pt x="18" y="79"/>
                  </a:lnTo>
                  <a:lnTo>
                    <a:pt x="15" y="74"/>
                  </a:lnTo>
                  <a:lnTo>
                    <a:pt x="0" y="74"/>
                  </a:lnTo>
                  <a:lnTo>
                    <a:pt x="0" y="47"/>
                  </a:lnTo>
                  <a:lnTo>
                    <a:pt x="15" y="47"/>
                  </a:lnTo>
                  <a:lnTo>
                    <a:pt x="18" y="44"/>
                  </a:lnTo>
                  <a:lnTo>
                    <a:pt x="19" y="38"/>
                  </a:lnTo>
                  <a:lnTo>
                    <a:pt x="9" y="28"/>
                  </a:lnTo>
                  <a:lnTo>
                    <a:pt x="7" y="26"/>
                  </a:lnTo>
                  <a:lnTo>
                    <a:pt x="9" y="25"/>
                  </a:lnTo>
                  <a:lnTo>
                    <a:pt x="24" y="9"/>
                  </a:lnTo>
                  <a:lnTo>
                    <a:pt x="27" y="8"/>
                  </a:lnTo>
                  <a:lnTo>
                    <a:pt x="28" y="9"/>
                  </a:lnTo>
                  <a:lnTo>
                    <a:pt x="39" y="20"/>
                  </a:lnTo>
                  <a:lnTo>
                    <a:pt x="47" y="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12"/>
            <p:cNvSpPr>
              <a:spLocks noEditPoints="1"/>
            </p:cNvSpPr>
            <p:nvPr/>
          </p:nvSpPr>
          <p:spPr bwMode="auto">
            <a:xfrm>
              <a:off x="5903797" y="4872713"/>
              <a:ext cx="209842" cy="208452"/>
            </a:xfrm>
            <a:custGeom>
              <a:avLst/>
              <a:gdLst>
                <a:gd name="T0" fmla="*/ 62 w 151"/>
                <a:gd name="T1" fmla="*/ 44 h 150"/>
                <a:gd name="T2" fmla="*/ 44 w 151"/>
                <a:gd name="T3" fmla="*/ 61 h 150"/>
                <a:gd name="T4" fmla="*/ 44 w 151"/>
                <a:gd name="T5" fmla="*/ 87 h 150"/>
                <a:gd name="T6" fmla="*/ 62 w 151"/>
                <a:gd name="T7" fmla="*/ 106 h 150"/>
                <a:gd name="T8" fmla="*/ 88 w 151"/>
                <a:gd name="T9" fmla="*/ 106 h 150"/>
                <a:gd name="T10" fmla="*/ 106 w 151"/>
                <a:gd name="T11" fmla="*/ 87 h 150"/>
                <a:gd name="T12" fmla="*/ 106 w 151"/>
                <a:gd name="T13" fmla="*/ 61 h 150"/>
                <a:gd name="T14" fmla="*/ 88 w 151"/>
                <a:gd name="T15" fmla="*/ 44 h 150"/>
                <a:gd name="T16" fmla="*/ 58 w 151"/>
                <a:gd name="T17" fmla="*/ 0 h 150"/>
                <a:gd name="T18" fmla="*/ 91 w 151"/>
                <a:gd name="T19" fmla="*/ 21 h 150"/>
                <a:gd name="T20" fmla="*/ 101 w 151"/>
                <a:gd name="T21" fmla="*/ 24 h 150"/>
                <a:gd name="T22" fmla="*/ 117 w 151"/>
                <a:gd name="T23" fmla="*/ 10 h 150"/>
                <a:gd name="T24" fmla="*/ 138 w 151"/>
                <a:gd name="T25" fmla="*/ 31 h 150"/>
                <a:gd name="T26" fmla="*/ 138 w 151"/>
                <a:gd name="T27" fmla="*/ 35 h 150"/>
                <a:gd name="T28" fmla="*/ 127 w 151"/>
                <a:gd name="T29" fmla="*/ 53 h 150"/>
                <a:gd name="T30" fmla="*/ 151 w 151"/>
                <a:gd name="T31" fmla="*/ 59 h 150"/>
                <a:gd name="T32" fmla="*/ 129 w 151"/>
                <a:gd name="T33" fmla="*/ 91 h 150"/>
                <a:gd name="T34" fmla="*/ 125 w 151"/>
                <a:gd name="T35" fmla="*/ 102 h 150"/>
                <a:gd name="T36" fmla="*/ 139 w 151"/>
                <a:gd name="T37" fmla="*/ 117 h 150"/>
                <a:gd name="T38" fmla="*/ 118 w 151"/>
                <a:gd name="T39" fmla="*/ 138 h 150"/>
                <a:gd name="T40" fmla="*/ 114 w 151"/>
                <a:gd name="T41" fmla="*/ 138 h 150"/>
                <a:gd name="T42" fmla="*/ 92 w 151"/>
                <a:gd name="T43" fmla="*/ 129 h 150"/>
                <a:gd name="T44" fmla="*/ 59 w 151"/>
                <a:gd name="T45" fmla="*/ 150 h 150"/>
                <a:gd name="T46" fmla="*/ 54 w 151"/>
                <a:gd name="T47" fmla="*/ 128 h 150"/>
                <a:gd name="T48" fmla="*/ 36 w 151"/>
                <a:gd name="T49" fmla="*/ 138 h 150"/>
                <a:gd name="T50" fmla="*/ 32 w 151"/>
                <a:gd name="T51" fmla="*/ 138 h 150"/>
                <a:gd name="T52" fmla="*/ 11 w 151"/>
                <a:gd name="T53" fmla="*/ 117 h 150"/>
                <a:gd name="T54" fmla="*/ 25 w 151"/>
                <a:gd name="T55" fmla="*/ 102 h 150"/>
                <a:gd name="T56" fmla="*/ 20 w 151"/>
                <a:gd name="T57" fmla="*/ 91 h 150"/>
                <a:gd name="T58" fmla="*/ 0 w 151"/>
                <a:gd name="T59" fmla="*/ 59 h 150"/>
                <a:gd name="T60" fmla="*/ 23 w 151"/>
                <a:gd name="T61" fmla="*/ 52 h 150"/>
                <a:gd name="T62" fmla="*/ 12 w 151"/>
                <a:gd name="T63" fmla="*/ 35 h 150"/>
                <a:gd name="T64" fmla="*/ 12 w 151"/>
                <a:gd name="T65" fmla="*/ 31 h 150"/>
                <a:gd name="T66" fmla="*/ 33 w 151"/>
                <a:gd name="T67" fmla="*/ 10 h 150"/>
                <a:gd name="T68" fmla="*/ 49 w 151"/>
                <a:gd name="T69" fmla="*/ 24 h 150"/>
                <a:gd name="T70" fmla="*/ 58 w 151"/>
                <a:gd name="T71" fmla="*/ 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150">
                  <a:moveTo>
                    <a:pt x="75" y="42"/>
                  </a:moveTo>
                  <a:lnTo>
                    <a:pt x="62" y="44"/>
                  </a:lnTo>
                  <a:lnTo>
                    <a:pt x="51" y="51"/>
                  </a:lnTo>
                  <a:lnTo>
                    <a:pt x="44" y="61"/>
                  </a:lnTo>
                  <a:lnTo>
                    <a:pt x="41" y="74"/>
                  </a:lnTo>
                  <a:lnTo>
                    <a:pt x="44" y="87"/>
                  </a:lnTo>
                  <a:lnTo>
                    <a:pt x="51" y="99"/>
                  </a:lnTo>
                  <a:lnTo>
                    <a:pt x="62" y="106"/>
                  </a:lnTo>
                  <a:lnTo>
                    <a:pt x="75" y="108"/>
                  </a:lnTo>
                  <a:lnTo>
                    <a:pt x="88" y="106"/>
                  </a:lnTo>
                  <a:lnTo>
                    <a:pt x="99" y="99"/>
                  </a:lnTo>
                  <a:lnTo>
                    <a:pt x="106" y="87"/>
                  </a:lnTo>
                  <a:lnTo>
                    <a:pt x="109" y="74"/>
                  </a:lnTo>
                  <a:lnTo>
                    <a:pt x="106" y="61"/>
                  </a:lnTo>
                  <a:lnTo>
                    <a:pt x="99" y="51"/>
                  </a:lnTo>
                  <a:lnTo>
                    <a:pt x="88" y="44"/>
                  </a:lnTo>
                  <a:lnTo>
                    <a:pt x="75" y="42"/>
                  </a:lnTo>
                  <a:close/>
                  <a:moveTo>
                    <a:pt x="58" y="0"/>
                  </a:moveTo>
                  <a:lnTo>
                    <a:pt x="91" y="0"/>
                  </a:lnTo>
                  <a:lnTo>
                    <a:pt x="91" y="21"/>
                  </a:lnTo>
                  <a:lnTo>
                    <a:pt x="96" y="22"/>
                  </a:lnTo>
                  <a:lnTo>
                    <a:pt x="101" y="24"/>
                  </a:lnTo>
                  <a:lnTo>
                    <a:pt x="114" y="11"/>
                  </a:lnTo>
                  <a:lnTo>
                    <a:pt x="117" y="10"/>
                  </a:lnTo>
                  <a:lnTo>
                    <a:pt x="118" y="11"/>
                  </a:lnTo>
                  <a:lnTo>
                    <a:pt x="138" y="31"/>
                  </a:lnTo>
                  <a:lnTo>
                    <a:pt x="139" y="32"/>
                  </a:lnTo>
                  <a:lnTo>
                    <a:pt x="138" y="35"/>
                  </a:lnTo>
                  <a:lnTo>
                    <a:pt x="125" y="48"/>
                  </a:lnTo>
                  <a:lnTo>
                    <a:pt x="127" y="53"/>
                  </a:lnTo>
                  <a:lnTo>
                    <a:pt x="129" y="59"/>
                  </a:lnTo>
                  <a:lnTo>
                    <a:pt x="151" y="59"/>
                  </a:lnTo>
                  <a:lnTo>
                    <a:pt x="151" y="91"/>
                  </a:lnTo>
                  <a:lnTo>
                    <a:pt x="129" y="91"/>
                  </a:lnTo>
                  <a:lnTo>
                    <a:pt x="127" y="97"/>
                  </a:lnTo>
                  <a:lnTo>
                    <a:pt x="125" y="102"/>
                  </a:lnTo>
                  <a:lnTo>
                    <a:pt x="138" y="115"/>
                  </a:lnTo>
                  <a:lnTo>
                    <a:pt x="139" y="117"/>
                  </a:lnTo>
                  <a:lnTo>
                    <a:pt x="138" y="119"/>
                  </a:lnTo>
                  <a:lnTo>
                    <a:pt x="118" y="138"/>
                  </a:lnTo>
                  <a:lnTo>
                    <a:pt x="117" y="140"/>
                  </a:lnTo>
                  <a:lnTo>
                    <a:pt x="114" y="138"/>
                  </a:lnTo>
                  <a:lnTo>
                    <a:pt x="101" y="125"/>
                  </a:lnTo>
                  <a:lnTo>
                    <a:pt x="92" y="129"/>
                  </a:lnTo>
                  <a:lnTo>
                    <a:pt x="92" y="150"/>
                  </a:lnTo>
                  <a:lnTo>
                    <a:pt x="59" y="150"/>
                  </a:lnTo>
                  <a:lnTo>
                    <a:pt x="59" y="129"/>
                  </a:lnTo>
                  <a:lnTo>
                    <a:pt x="54" y="128"/>
                  </a:lnTo>
                  <a:lnTo>
                    <a:pt x="49" y="125"/>
                  </a:lnTo>
                  <a:lnTo>
                    <a:pt x="36" y="138"/>
                  </a:lnTo>
                  <a:lnTo>
                    <a:pt x="33" y="140"/>
                  </a:lnTo>
                  <a:lnTo>
                    <a:pt x="32" y="138"/>
                  </a:lnTo>
                  <a:lnTo>
                    <a:pt x="12" y="119"/>
                  </a:lnTo>
                  <a:lnTo>
                    <a:pt x="11" y="117"/>
                  </a:lnTo>
                  <a:lnTo>
                    <a:pt x="12" y="115"/>
                  </a:lnTo>
                  <a:lnTo>
                    <a:pt x="25" y="102"/>
                  </a:lnTo>
                  <a:lnTo>
                    <a:pt x="23" y="97"/>
                  </a:lnTo>
                  <a:lnTo>
                    <a:pt x="20" y="91"/>
                  </a:lnTo>
                  <a:lnTo>
                    <a:pt x="0" y="91"/>
                  </a:lnTo>
                  <a:lnTo>
                    <a:pt x="0" y="59"/>
                  </a:lnTo>
                  <a:lnTo>
                    <a:pt x="20" y="59"/>
                  </a:lnTo>
                  <a:lnTo>
                    <a:pt x="23" y="52"/>
                  </a:lnTo>
                  <a:lnTo>
                    <a:pt x="25" y="47"/>
                  </a:lnTo>
                  <a:lnTo>
                    <a:pt x="12" y="35"/>
                  </a:lnTo>
                  <a:lnTo>
                    <a:pt x="11" y="32"/>
                  </a:lnTo>
                  <a:lnTo>
                    <a:pt x="12" y="31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9" y="24"/>
                  </a:lnTo>
                  <a:lnTo>
                    <a:pt x="53" y="22"/>
                  </a:lnTo>
                  <a:lnTo>
                    <a:pt x="58" y="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13"/>
            <p:cNvSpPr>
              <a:spLocks noEditPoints="1"/>
            </p:cNvSpPr>
            <p:nvPr/>
          </p:nvSpPr>
          <p:spPr bwMode="auto">
            <a:xfrm>
              <a:off x="5642538" y="4347415"/>
              <a:ext cx="476660" cy="478050"/>
            </a:xfrm>
            <a:custGeom>
              <a:avLst/>
              <a:gdLst>
                <a:gd name="T0" fmla="*/ 146 w 343"/>
                <a:gd name="T1" fmla="*/ 99 h 344"/>
                <a:gd name="T2" fmla="*/ 108 w 343"/>
                <a:gd name="T3" fmla="*/ 128 h 344"/>
                <a:gd name="T4" fmla="*/ 94 w 343"/>
                <a:gd name="T5" fmla="*/ 172 h 344"/>
                <a:gd name="T6" fmla="*/ 108 w 343"/>
                <a:gd name="T7" fmla="*/ 218 h 344"/>
                <a:gd name="T8" fmla="*/ 146 w 343"/>
                <a:gd name="T9" fmla="*/ 245 h 344"/>
                <a:gd name="T10" fmla="*/ 195 w 343"/>
                <a:gd name="T11" fmla="*/ 245 h 344"/>
                <a:gd name="T12" fmla="*/ 233 w 343"/>
                <a:gd name="T13" fmla="*/ 218 h 344"/>
                <a:gd name="T14" fmla="*/ 247 w 343"/>
                <a:gd name="T15" fmla="*/ 172 h 344"/>
                <a:gd name="T16" fmla="*/ 233 w 343"/>
                <a:gd name="T17" fmla="*/ 128 h 344"/>
                <a:gd name="T18" fmla="*/ 195 w 343"/>
                <a:gd name="T19" fmla="*/ 99 h 344"/>
                <a:gd name="T20" fmla="*/ 133 w 343"/>
                <a:gd name="T21" fmla="*/ 0 h 344"/>
                <a:gd name="T22" fmla="*/ 208 w 343"/>
                <a:gd name="T23" fmla="*/ 49 h 344"/>
                <a:gd name="T24" fmla="*/ 262 w 343"/>
                <a:gd name="T25" fmla="*/ 28 h 344"/>
                <a:gd name="T26" fmla="*/ 270 w 343"/>
                <a:gd name="T27" fmla="*/ 28 h 344"/>
                <a:gd name="T28" fmla="*/ 319 w 343"/>
                <a:gd name="T29" fmla="*/ 76 h 344"/>
                <a:gd name="T30" fmla="*/ 284 w 343"/>
                <a:gd name="T31" fmla="*/ 110 h 344"/>
                <a:gd name="T32" fmla="*/ 343 w 343"/>
                <a:gd name="T33" fmla="*/ 137 h 344"/>
                <a:gd name="T34" fmla="*/ 294 w 343"/>
                <a:gd name="T35" fmla="*/ 210 h 344"/>
                <a:gd name="T36" fmla="*/ 315 w 343"/>
                <a:gd name="T37" fmla="*/ 264 h 344"/>
                <a:gd name="T38" fmla="*/ 315 w 343"/>
                <a:gd name="T39" fmla="*/ 272 h 344"/>
                <a:gd name="T40" fmla="*/ 266 w 343"/>
                <a:gd name="T41" fmla="*/ 320 h 344"/>
                <a:gd name="T42" fmla="*/ 232 w 343"/>
                <a:gd name="T43" fmla="*/ 286 h 344"/>
                <a:gd name="T44" fmla="*/ 209 w 343"/>
                <a:gd name="T45" fmla="*/ 344 h 344"/>
                <a:gd name="T46" fmla="*/ 136 w 343"/>
                <a:gd name="T47" fmla="*/ 296 h 344"/>
                <a:gd name="T48" fmla="*/ 81 w 343"/>
                <a:gd name="T49" fmla="*/ 316 h 344"/>
                <a:gd name="T50" fmla="*/ 73 w 343"/>
                <a:gd name="T51" fmla="*/ 316 h 344"/>
                <a:gd name="T52" fmla="*/ 25 w 343"/>
                <a:gd name="T53" fmla="*/ 268 h 344"/>
                <a:gd name="T54" fmla="*/ 59 w 343"/>
                <a:gd name="T55" fmla="*/ 235 h 344"/>
                <a:gd name="T56" fmla="*/ 0 w 343"/>
                <a:gd name="T57" fmla="*/ 209 h 344"/>
                <a:gd name="T58" fmla="*/ 48 w 343"/>
                <a:gd name="T59" fmla="*/ 134 h 344"/>
                <a:gd name="T60" fmla="*/ 29 w 343"/>
                <a:gd name="T61" fmla="*/ 80 h 344"/>
                <a:gd name="T62" fmla="*/ 29 w 343"/>
                <a:gd name="T63" fmla="*/ 73 h 344"/>
                <a:gd name="T64" fmla="*/ 81 w 343"/>
                <a:gd name="T65" fmla="*/ 28 h 344"/>
                <a:gd name="T66" fmla="*/ 133 w 343"/>
                <a:gd name="T67" fmla="*/ 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344">
                  <a:moveTo>
                    <a:pt x="170" y="95"/>
                  </a:moveTo>
                  <a:lnTo>
                    <a:pt x="146" y="99"/>
                  </a:lnTo>
                  <a:lnTo>
                    <a:pt x="125" y="110"/>
                  </a:lnTo>
                  <a:lnTo>
                    <a:pt x="108" y="128"/>
                  </a:lnTo>
                  <a:lnTo>
                    <a:pt x="98" y="148"/>
                  </a:lnTo>
                  <a:lnTo>
                    <a:pt x="94" y="172"/>
                  </a:lnTo>
                  <a:lnTo>
                    <a:pt x="98" y="197"/>
                  </a:lnTo>
                  <a:lnTo>
                    <a:pt x="108" y="218"/>
                  </a:lnTo>
                  <a:lnTo>
                    <a:pt x="125" y="235"/>
                  </a:lnTo>
                  <a:lnTo>
                    <a:pt x="146" y="245"/>
                  </a:lnTo>
                  <a:lnTo>
                    <a:pt x="170" y="249"/>
                  </a:lnTo>
                  <a:lnTo>
                    <a:pt x="195" y="245"/>
                  </a:lnTo>
                  <a:lnTo>
                    <a:pt x="216" y="235"/>
                  </a:lnTo>
                  <a:lnTo>
                    <a:pt x="233" y="218"/>
                  </a:lnTo>
                  <a:lnTo>
                    <a:pt x="243" y="197"/>
                  </a:lnTo>
                  <a:lnTo>
                    <a:pt x="247" y="172"/>
                  </a:lnTo>
                  <a:lnTo>
                    <a:pt x="243" y="148"/>
                  </a:lnTo>
                  <a:lnTo>
                    <a:pt x="233" y="128"/>
                  </a:lnTo>
                  <a:lnTo>
                    <a:pt x="216" y="110"/>
                  </a:lnTo>
                  <a:lnTo>
                    <a:pt x="195" y="99"/>
                  </a:lnTo>
                  <a:lnTo>
                    <a:pt x="170" y="95"/>
                  </a:lnTo>
                  <a:close/>
                  <a:moveTo>
                    <a:pt x="133" y="0"/>
                  </a:moveTo>
                  <a:lnTo>
                    <a:pt x="208" y="0"/>
                  </a:lnTo>
                  <a:lnTo>
                    <a:pt x="208" y="49"/>
                  </a:lnTo>
                  <a:lnTo>
                    <a:pt x="232" y="58"/>
                  </a:lnTo>
                  <a:lnTo>
                    <a:pt x="262" y="28"/>
                  </a:lnTo>
                  <a:lnTo>
                    <a:pt x="266" y="24"/>
                  </a:lnTo>
                  <a:lnTo>
                    <a:pt x="270" y="28"/>
                  </a:lnTo>
                  <a:lnTo>
                    <a:pt x="315" y="73"/>
                  </a:lnTo>
                  <a:lnTo>
                    <a:pt x="319" y="76"/>
                  </a:lnTo>
                  <a:lnTo>
                    <a:pt x="315" y="80"/>
                  </a:lnTo>
                  <a:lnTo>
                    <a:pt x="284" y="110"/>
                  </a:lnTo>
                  <a:lnTo>
                    <a:pt x="294" y="137"/>
                  </a:lnTo>
                  <a:lnTo>
                    <a:pt x="343" y="137"/>
                  </a:lnTo>
                  <a:lnTo>
                    <a:pt x="343" y="210"/>
                  </a:lnTo>
                  <a:lnTo>
                    <a:pt x="294" y="210"/>
                  </a:lnTo>
                  <a:lnTo>
                    <a:pt x="284" y="234"/>
                  </a:lnTo>
                  <a:lnTo>
                    <a:pt x="315" y="264"/>
                  </a:lnTo>
                  <a:lnTo>
                    <a:pt x="319" y="268"/>
                  </a:lnTo>
                  <a:lnTo>
                    <a:pt x="315" y="272"/>
                  </a:lnTo>
                  <a:lnTo>
                    <a:pt x="270" y="316"/>
                  </a:lnTo>
                  <a:lnTo>
                    <a:pt x="266" y="320"/>
                  </a:lnTo>
                  <a:lnTo>
                    <a:pt x="262" y="316"/>
                  </a:lnTo>
                  <a:lnTo>
                    <a:pt x="232" y="286"/>
                  </a:lnTo>
                  <a:lnTo>
                    <a:pt x="209" y="295"/>
                  </a:lnTo>
                  <a:lnTo>
                    <a:pt x="209" y="344"/>
                  </a:lnTo>
                  <a:lnTo>
                    <a:pt x="136" y="344"/>
                  </a:lnTo>
                  <a:lnTo>
                    <a:pt x="136" y="296"/>
                  </a:lnTo>
                  <a:lnTo>
                    <a:pt x="111" y="287"/>
                  </a:lnTo>
                  <a:lnTo>
                    <a:pt x="81" y="316"/>
                  </a:lnTo>
                  <a:lnTo>
                    <a:pt x="77" y="320"/>
                  </a:lnTo>
                  <a:lnTo>
                    <a:pt x="73" y="316"/>
                  </a:lnTo>
                  <a:lnTo>
                    <a:pt x="29" y="272"/>
                  </a:lnTo>
                  <a:lnTo>
                    <a:pt x="25" y="268"/>
                  </a:lnTo>
                  <a:lnTo>
                    <a:pt x="29" y="264"/>
                  </a:lnTo>
                  <a:lnTo>
                    <a:pt x="59" y="235"/>
                  </a:lnTo>
                  <a:lnTo>
                    <a:pt x="47" y="209"/>
                  </a:lnTo>
                  <a:lnTo>
                    <a:pt x="0" y="209"/>
                  </a:lnTo>
                  <a:lnTo>
                    <a:pt x="0" y="134"/>
                  </a:lnTo>
                  <a:lnTo>
                    <a:pt x="48" y="134"/>
                  </a:lnTo>
                  <a:lnTo>
                    <a:pt x="59" y="110"/>
                  </a:lnTo>
                  <a:lnTo>
                    <a:pt x="29" y="80"/>
                  </a:lnTo>
                  <a:lnTo>
                    <a:pt x="25" y="76"/>
                  </a:lnTo>
                  <a:lnTo>
                    <a:pt x="29" y="73"/>
                  </a:lnTo>
                  <a:lnTo>
                    <a:pt x="77" y="24"/>
                  </a:lnTo>
                  <a:lnTo>
                    <a:pt x="81" y="28"/>
                  </a:lnTo>
                  <a:lnTo>
                    <a:pt x="111" y="58"/>
                  </a:lnTo>
                  <a:lnTo>
                    <a:pt x="133" y="4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214"/>
            <p:cNvSpPr>
              <a:spLocks noEditPoints="1"/>
            </p:cNvSpPr>
            <p:nvPr/>
          </p:nvSpPr>
          <p:spPr bwMode="auto">
            <a:xfrm>
              <a:off x="6078897" y="4699004"/>
              <a:ext cx="236245" cy="236245"/>
            </a:xfrm>
            <a:custGeom>
              <a:avLst/>
              <a:gdLst>
                <a:gd name="T0" fmla="*/ 70 w 170"/>
                <a:gd name="T1" fmla="*/ 50 h 170"/>
                <a:gd name="T2" fmla="*/ 50 w 170"/>
                <a:gd name="T3" fmla="*/ 71 h 170"/>
                <a:gd name="T4" fmla="*/ 50 w 170"/>
                <a:gd name="T5" fmla="*/ 101 h 170"/>
                <a:gd name="T6" fmla="*/ 70 w 170"/>
                <a:gd name="T7" fmla="*/ 121 h 170"/>
                <a:gd name="T8" fmla="*/ 100 w 170"/>
                <a:gd name="T9" fmla="*/ 121 h 170"/>
                <a:gd name="T10" fmla="*/ 121 w 170"/>
                <a:gd name="T11" fmla="*/ 101 h 170"/>
                <a:gd name="T12" fmla="*/ 121 w 170"/>
                <a:gd name="T13" fmla="*/ 71 h 170"/>
                <a:gd name="T14" fmla="*/ 100 w 170"/>
                <a:gd name="T15" fmla="*/ 50 h 170"/>
                <a:gd name="T16" fmla="*/ 67 w 170"/>
                <a:gd name="T17" fmla="*/ 0 h 170"/>
                <a:gd name="T18" fmla="*/ 104 w 170"/>
                <a:gd name="T19" fmla="*/ 24 h 170"/>
                <a:gd name="T20" fmla="*/ 115 w 170"/>
                <a:gd name="T21" fmla="*/ 29 h 170"/>
                <a:gd name="T22" fmla="*/ 132 w 170"/>
                <a:gd name="T23" fmla="*/ 12 h 170"/>
                <a:gd name="T24" fmla="*/ 157 w 170"/>
                <a:gd name="T25" fmla="*/ 36 h 170"/>
                <a:gd name="T26" fmla="*/ 157 w 170"/>
                <a:gd name="T27" fmla="*/ 39 h 170"/>
                <a:gd name="T28" fmla="*/ 144 w 170"/>
                <a:gd name="T29" fmla="*/ 62 h 170"/>
                <a:gd name="T30" fmla="*/ 170 w 170"/>
                <a:gd name="T31" fmla="*/ 68 h 170"/>
                <a:gd name="T32" fmla="*/ 147 w 170"/>
                <a:gd name="T33" fmla="*/ 105 h 170"/>
                <a:gd name="T34" fmla="*/ 142 w 170"/>
                <a:gd name="T35" fmla="*/ 117 h 170"/>
                <a:gd name="T36" fmla="*/ 159 w 170"/>
                <a:gd name="T37" fmla="*/ 134 h 170"/>
                <a:gd name="T38" fmla="*/ 135 w 170"/>
                <a:gd name="T39" fmla="*/ 157 h 170"/>
                <a:gd name="T40" fmla="*/ 131 w 170"/>
                <a:gd name="T41" fmla="*/ 157 h 170"/>
                <a:gd name="T42" fmla="*/ 110 w 170"/>
                <a:gd name="T43" fmla="*/ 144 h 170"/>
                <a:gd name="T44" fmla="*/ 105 w 170"/>
                <a:gd name="T45" fmla="*/ 170 h 170"/>
                <a:gd name="T46" fmla="*/ 67 w 170"/>
                <a:gd name="T47" fmla="*/ 147 h 170"/>
                <a:gd name="T48" fmla="*/ 55 w 170"/>
                <a:gd name="T49" fmla="*/ 143 h 170"/>
                <a:gd name="T50" fmla="*/ 38 w 170"/>
                <a:gd name="T51" fmla="*/ 160 h 170"/>
                <a:gd name="T52" fmla="*/ 15 w 170"/>
                <a:gd name="T53" fmla="*/ 135 h 170"/>
                <a:gd name="T54" fmla="*/ 15 w 170"/>
                <a:gd name="T55" fmla="*/ 131 h 170"/>
                <a:gd name="T56" fmla="*/ 26 w 170"/>
                <a:gd name="T57" fmla="*/ 110 h 170"/>
                <a:gd name="T58" fmla="*/ 0 w 170"/>
                <a:gd name="T59" fmla="*/ 104 h 170"/>
                <a:gd name="T60" fmla="*/ 24 w 170"/>
                <a:gd name="T61" fmla="*/ 67 h 170"/>
                <a:gd name="T62" fmla="*/ 29 w 170"/>
                <a:gd name="T63" fmla="*/ 55 h 170"/>
                <a:gd name="T64" fmla="*/ 12 w 170"/>
                <a:gd name="T65" fmla="*/ 38 h 170"/>
                <a:gd name="T66" fmla="*/ 37 w 170"/>
                <a:gd name="T67" fmla="*/ 13 h 170"/>
                <a:gd name="T68" fmla="*/ 41 w 170"/>
                <a:gd name="T69" fmla="*/ 13 h 170"/>
                <a:gd name="T70" fmla="*/ 60 w 170"/>
                <a:gd name="T71" fmla="*/ 26 h 170"/>
                <a:gd name="T72" fmla="*/ 67 w 170"/>
                <a:gd name="T7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70">
                  <a:moveTo>
                    <a:pt x="85" y="47"/>
                  </a:moveTo>
                  <a:lnTo>
                    <a:pt x="70" y="50"/>
                  </a:lnTo>
                  <a:lnTo>
                    <a:pt x="58" y="59"/>
                  </a:lnTo>
                  <a:lnTo>
                    <a:pt x="50" y="71"/>
                  </a:lnTo>
                  <a:lnTo>
                    <a:pt x="47" y="85"/>
                  </a:lnTo>
                  <a:lnTo>
                    <a:pt x="50" y="101"/>
                  </a:lnTo>
                  <a:lnTo>
                    <a:pt x="58" y="113"/>
                  </a:lnTo>
                  <a:lnTo>
                    <a:pt x="70" y="121"/>
                  </a:lnTo>
                  <a:lnTo>
                    <a:pt x="85" y="125"/>
                  </a:lnTo>
                  <a:lnTo>
                    <a:pt x="100" y="121"/>
                  </a:lnTo>
                  <a:lnTo>
                    <a:pt x="113" y="113"/>
                  </a:lnTo>
                  <a:lnTo>
                    <a:pt x="121" y="101"/>
                  </a:lnTo>
                  <a:lnTo>
                    <a:pt x="123" y="85"/>
                  </a:lnTo>
                  <a:lnTo>
                    <a:pt x="121" y="71"/>
                  </a:lnTo>
                  <a:lnTo>
                    <a:pt x="113" y="59"/>
                  </a:lnTo>
                  <a:lnTo>
                    <a:pt x="100" y="50"/>
                  </a:lnTo>
                  <a:lnTo>
                    <a:pt x="85" y="47"/>
                  </a:lnTo>
                  <a:close/>
                  <a:moveTo>
                    <a:pt x="67" y="0"/>
                  </a:moveTo>
                  <a:lnTo>
                    <a:pt x="104" y="0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5" y="29"/>
                  </a:lnTo>
                  <a:lnTo>
                    <a:pt x="131" y="13"/>
                  </a:lnTo>
                  <a:lnTo>
                    <a:pt x="132" y="12"/>
                  </a:lnTo>
                  <a:lnTo>
                    <a:pt x="135" y="13"/>
                  </a:lnTo>
                  <a:lnTo>
                    <a:pt x="157" y="36"/>
                  </a:lnTo>
                  <a:lnTo>
                    <a:pt x="159" y="38"/>
                  </a:lnTo>
                  <a:lnTo>
                    <a:pt x="157" y="39"/>
                  </a:lnTo>
                  <a:lnTo>
                    <a:pt x="142" y="55"/>
                  </a:lnTo>
                  <a:lnTo>
                    <a:pt x="144" y="62"/>
                  </a:lnTo>
                  <a:lnTo>
                    <a:pt x="147" y="68"/>
                  </a:lnTo>
                  <a:lnTo>
                    <a:pt x="170" y="68"/>
                  </a:lnTo>
                  <a:lnTo>
                    <a:pt x="170" y="105"/>
                  </a:lnTo>
                  <a:lnTo>
                    <a:pt x="147" y="105"/>
                  </a:lnTo>
                  <a:lnTo>
                    <a:pt x="144" y="110"/>
                  </a:lnTo>
                  <a:lnTo>
                    <a:pt x="142" y="117"/>
                  </a:lnTo>
                  <a:lnTo>
                    <a:pt x="157" y="131"/>
                  </a:lnTo>
                  <a:lnTo>
                    <a:pt x="159" y="134"/>
                  </a:lnTo>
                  <a:lnTo>
                    <a:pt x="157" y="135"/>
                  </a:lnTo>
                  <a:lnTo>
                    <a:pt x="135" y="157"/>
                  </a:lnTo>
                  <a:lnTo>
                    <a:pt x="132" y="160"/>
                  </a:lnTo>
                  <a:lnTo>
                    <a:pt x="131" y="157"/>
                  </a:lnTo>
                  <a:lnTo>
                    <a:pt x="115" y="143"/>
                  </a:lnTo>
                  <a:lnTo>
                    <a:pt x="110" y="144"/>
                  </a:lnTo>
                  <a:lnTo>
                    <a:pt x="105" y="147"/>
                  </a:lnTo>
                  <a:lnTo>
                    <a:pt x="105" y="170"/>
                  </a:lnTo>
                  <a:lnTo>
                    <a:pt x="67" y="170"/>
                  </a:lnTo>
                  <a:lnTo>
                    <a:pt x="67" y="147"/>
                  </a:lnTo>
                  <a:lnTo>
                    <a:pt x="62" y="146"/>
                  </a:lnTo>
                  <a:lnTo>
                    <a:pt x="55" y="143"/>
                  </a:lnTo>
                  <a:lnTo>
                    <a:pt x="41" y="157"/>
                  </a:lnTo>
                  <a:lnTo>
                    <a:pt x="38" y="160"/>
                  </a:lnTo>
                  <a:lnTo>
                    <a:pt x="37" y="157"/>
                  </a:lnTo>
                  <a:lnTo>
                    <a:pt x="15" y="135"/>
                  </a:lnTo>
                  <a:lnTo>
                    <a:pt x="12" y="134"/>
                  </a:lnTo>
                  <a:lnTo>
                    <a:pt x="15" y="131"/>
                  </a:lnTo>
                  <a:lnTo>
                    <a:pt x="29" y="117"/>
                  </a:lnTo>
                  <a:lnTo>
                    <a:pt x="26" y="110"/>
                  </a:lnTo>
                  <a:lnTo>
                    <a:pt x="24" y="104"/>
                  </a:lnTo>
                  <a:lnTo>
                    <a:pt x="0" y="104"/>
                  </a:lnTo>
                  <a:lnTo>
                    <a:pt x="0" y="67"/>
                  </a:lnTo>
                  <a:lnTo>
                    <a:pt x="24" y="67"/>
                  </a:lnTo>
                  <a:lnTo>
                    <a:pt x="26" y="60"/>
                  </a:lnTo>
                  <a:lnTo>
                    <a:pt x="29" y="55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5" y="36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41" y="13"/>
                  </a:lnTo>
                  <a:lnTo>
                    <a:pt x="55" y="29"/>
                  </a:lnTo>
                  <a:lnTo>
                    <a:pt x="60" y="26"/>
                  </a:lnTo>
                  <a:lnTo>
                    <a:pt x="67" y="2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215"/>
            <p:cNvSpPr>
              <a:spLocks noEditPoints="1"/>
            </p:cNvSpPr>
            <p:nvPr/>
          </p:nvSpPr>
          <p:spPr bwMode="auto">
            <a:xfrm>
              <a:off x="5332639" y="4850478"/>
              <a:ext cx="252922" cy="252922"/>
            </a:xfrm>
            <a:custGeom>
              <a:avLst/>
              <a:gdLst>
                <a:gd name="T0" fmla="*/ 75 w 182"/>
                <a:gd name="T1" fmla="*/ 54 h 182"/>
                <a:gd name="T2" fmla="*/ 52 w 182"/>
                <a:gd name="T3" fmla="*/ 75 h 182"/>
                <a:gd name="T4" fmla="*/ 52 w 182"/>
                <a:gd name="T5" fmla="*/ 106 h 182"/>
                <a:gd name="T6" fmla="*/ 75 w 182"/>
                <a:gd name="T7" fmla="*/ 128 h 182"/>
                <a:gd name="T8" fmla="*/ 106 w 182"/>
                <a:gd name="T9" fmla="*/ 128 h 182"/>
                <a:gd name="T10" fmla="*/ 128 w 182"/>
                <a:gd name="T11" fmla="*/ 106 h 182"/>
                <a:gd name="T12" fmla="*/ 128 w 182"/>
                <a:gd name="T13" fmla="*/ 75 h 182"/>
                <a:gd name="T14" fmla="*/ 106 w 182"/>
                <a:gd name="T15" fmla="*/ 54 h 182"/>
                <a:gd name="T16" fmla="*/ 71 w 182"/>
                <a:gd name="T17" fmla="*/ 0 h 182"/>
                <a:gd name="T18" fmla="*/ 110 w 182"/>
                <a:gd name="T19" fmla="*/ 26 h 182"/>
                <a:gd name="T20" fmla="*/ 123 w 182"/>
                <a:gd name="T21" fmla="*/ 30 h 182"/>
                <a:gd name="T22" fmla="*/ 140 w 182"/>
                <a:gd name="T23" fmla="*/ 13 h 182"/>
                <a:gd name="T24" fmla="*/ 166 w 182"/>
                <a:gd name="T25" fmla="*/ 38 h 182"/>
                <a:gd name="T26" fmla="*/ 166 w 182"/>
                <a:gd name="T27" fmla="*/ 42 h 182"/>
                <a:gd name="T28" fmla="*/ 153 w 182"/>
                <a:gd name="T29" fmla="*/ 65 h 182"/>
                <a:gd name="T30" fmla="*/ 182 w 182"/>
                <a:gd name="T31" fmla="*/ 72 h 182"/>
                <a:gd name="T32" fmla="*/ 156 w 182"/>
                <a:gd name="T33" fmla="*/ 111 h 182"/>
                <a:gd name="T34" fmla="*/ 151 w 182"/>
                <a:gd name="T35" fmla="*/ 123 h 182"/>
                <a:gd name="T36" fmla="*/ 169 w 182"/>
                <a:gd name="T37" fmla="*/ 141 h 182"/>
                <a:gd name="T38" fmla="*/ 143 w 182"/>
                <a:gd name="T39" fmla="*/ 168 h 182"/>
                <a:gd name="T40" fmla="*/ 139 w 182"/>
                <a:gd name="T41" fmla="*/ 168 h 182"/>
                <a:gd name="T42" fmla="*/ 117 w 182"/>
                <a:gd name="T43" fmla="*/ 153 h 182"/>
                <a:gd name="T44" fmla="*/ 111 w 182"/>
                <a:gd name="T45" fmla="*/ 182 h 182"/>
                <a:gd name="T46" fmla="*/ 72 w 182"/>
                <a:gd name="T47" fmla="*/ 156 h 182"/>
                <a:gd name="T48" fmla="*/ 59 w 182"/>
                <a:gd name="T49" fmla="*/ 152 h 182"/>
                <a:gd name="T50" fmla="*/ 41 w 182"/>
                <a:gd name="T51" fmla="*/ 169 h 182"/>
                <a:gd name="T52" fmla="*/ 16 w 182"/>
                <a:gd name="T53" fmla="*/ 144 h 182"/>
                <a:gd name="T54" fmla="*/ 16 w 182"/>
                <a:gd name="T55" fmla="*/ 139 h 182"/>
                <a:gd name="T56" fmla="*/ 28 w 182"/>
                <a:gd name="T57" fmla="*/ 116 h 182"/>
                <a:gd name="T58" fmla="*/ 0 w 182"/>
                <a:gd name="T59" fmla="*/ 110 h 182"/>
                <a:gd name="T60" fmla="*/ 25 w 182"/>
                <a:gd name="T61" fmla="*/ 71 h 182"/>
                <a:gd name="T62" fmla="*/ 30 w 182"/>
                <a:gd name="T63" fmla="*/ 58 h 182"/>
                <a:gd name="T64" fmla="*/ 13 w 182"/>
                <a:gd name="T65" fmla="*/ 40 h 182"/>
                <a:gd name="T66" fmla="*/ 39 w 182"/>
                <a:gd name="T67" fmla="*/ 14 h 182"/>
                <a:gd name="T68" fmla="*/ 43 w 182"/>
                <a:gd name="T69" fmla="*/ 14 h 182"/>
                <a:gd name="T70" fmla="*/ 64 w 182"/>
                <a:gd name="T71" fmla="*/ 27 h 182"/>
                <a:gd name="T72" fmla="*/ 71 w 182"/>
                <a:gd name="T7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" h="182">
                  <a:moveTo>
                    <a:pt x="90" y="50"/>
                  </a:moveTo>
                  <a:lnTo>
                    <a:pt x="75" y="54"/>
                  </a:lnTo>
                  <a:lnTo>
                    <a:pt x="62" y="61"/>
                  </a:lnTo>
                  <a:lnTo>
                    <a:pt x="52" y="75"/>
                  </a:lnTo>
                  <a:lnTo>
                    <a:pt x="50" y="90"/>
                  </a:lnTo>
                  <a:lnTo>
                    <a:pt x="52" y="106"/>
                  </a:lnTo>
                  <a:lnTo>
                    <a:pt x="62" y="119"/>
                  </a:lnTo>
                  <a:lnTo>
                    <a:pt x="75" y="128"/>
                  </a:lnTo>
                  <a:lnTo>
                    <a:pt x="90" y="131"/>
                  </a:lnTo>
                  <a:lnTo>
                    <a:pt x="106" y="128"/>
                  </a:lnTo>
                  <a:lnTo>
                    <a:pt x="119" y="119"/>
                  </a:lnTo>
                  <a:lnTo>
                    <a:pt x="128" y="106"/>
                  </a:lnTo>
                  <a:lnTo>
                    <a:pt x="131" y="90"/>
                  </a:lnTo>
                  <a:lnTo>
                    <a:pt x="128" y="75"/>
                  </a:lnTo>
                  <a:lnTo>
                    <a:pt x="119" y="61"/>
                  </a:lnTo>
                  <a:lnTo>
                    <a:pt x="106" y="54"/>
                  </a:lnTo>
                  <a:lnTo>
                    <a:pt x="90" y="50"/>
                  </a:lnTo>
                  <a:close/>
                  <a:moveTo>
                    <a:pt x="71" y="0"/>
                  </a:moveTo>
                  <a:lnTo>
                    <a:pt x="110" y="0"/>
                  </a:lnTo>
                  <a:lnTo>
                    <a:pt x="110" y="26"/>
                  </a:lnTo>
                  <a:lnTo>
                    <a:pt x="117" y="27"/>
                  </a:lnTo>
                  <a:lnTo>
                    <a:pt x="123" y="30"/>
                  </a:lnTo>
                  <a:lnTo>
                    <a:pt x="139" y="14"/>
                  </a:lnTo>
                  <a:lnTo>
                    <a:pt x="140" y="13"/>
                  </a:lnTo>
                  <a:lnTo>
                    <a:pt x="143" y="14"/>
                  </a:lnTo>
                  <a:lnTo>
                    <a:pt x="166" y="38"/>
                  </a:lnTo>
                  <a:lnTo>
                    <a:pt x="169" y="40"/>
                  </a:lnTo>
                  <a:lnTo>
                    <a:pt x="166" y="42"/>
                  </a:lnTo>
                  <a:lnTo>
                    <a:pt x="151" y="59"/>
                  </a:lnTo>
                  <a:lnTo>
                    <a:pt x="153" y="65"/>
                  </a:lnTo>
                  <a:lnTo>
                    <a:pt x="156" y="72"/>
                  </a:lnTo>
                  <a:lnTo>
                    <a:pt x="182" y="72"/>
                  </a:lnTo>
                  <a:lnTo>
                    <a:pt x="182" y="111"/>
                  </a:lnTo>
                  <a:lnTo>
                    <a:pt x="156" y="111"/>
                  </a:lnTo>
                  <a:lnTo>
                    <a:pt x="153" y="118"/>
                  </a:lnTo>
                  <a:lnTo>
                    <a:pt x="151" y="123"/>
                  </a:lnTo>
                  <a:lnTo>
                    <a:pt x="166" y="139"/>
                  </a:lnTo>
                  <a:lnTo>
                    <a:pt x="169" y="141"/>
                  </a:lnTo>
                  <a:lnTo>
                    <a:pt x="166" y="144"/>
                  </a:lnTo>
                  <a:lnTo>
                    <a:pt x="143" y="168"/>
                  </a:lnTo>
                  <a:lnTo>
                    <a:pt x="140" y="169"/>
                  </a:lnTo>
                  <a:lnTo>
                    <a:pt x="139" y="168"/>
                  </a:lnTo>
                  <a:lnTo>
                    <a:pt x="123" y="150"/>
                  </a:lnTo>
                  <a:lnTo>
                    <a:pt x="117" y="153"/>
                  </a:lnTo>
                  <a:lnTo>
                    <a:pt x="111" y="156"/>
                  </a:lnTo>
                  <a:lnTo>
                    <a:pt x="111" y="182"/>
                  </a:lnTo>
                  <a:lnTo>
                    <a:pt x="72" y="182"/>
                  </a:lnTo>
                  <a:lnTo>
                    <a:pt x="72" y="156"/>
                  </a:lnTo>
                  <a:lnTo>
                    <a:pt x="66" y="154"/>
                  </a:lnTo>
                  <a:lnTo>
                    <a:pt x="59" y="152"/>
                  </a:lnTo>
                  <a:lnTo>
                    <a:pt x="43" y="168"/>
                  </a:lnTo>
                  <a:lnTo>
                    <a:pt x="41" y="169"/>
                  </a:lnTo>
                  <a:lnTo>
                    <a:pt x="39" y="168"/>
                  </a:lnTo>
                  <a:lnTo>
                    <a:pt x="16" y="144"/>
                  </a:lnTo>
                  <a:lnTo>
                    <a:pt x="13" y="141"/>
                  </a:lnTo>
                  <a:lnTo>
                    <a:pt x="16" y="139"/>
                  </a:lnTo>
                  <a:lnTo>
                    <a:pt x="30" y="124"/>
                  </a:lnTo>
                  <a:lnTo>
                    <a:pt x="28" y="116"/>
                  </a:lnTo>
                  <a:lnTo>
                    <a:pt x="25" y="110"/>
                  </a:lnTo>
                  <a:lnTo>
                    <a:pt x="0" y="110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8" y="64"/>
                  </a:lnTo>
                  <a:lnTo>
                    <a:pt x="30" y="58"/>
                  </a:lnTo>
                  <a:lnTo>
                    <a:pt x="16" y="42"/>
                  </a:lnTo>
                  <a:lnTo>
                    <a:pt x="13" y="40"/>
                  </a:lnTo>
                  <a:lnTo>
                    <a:pt x="16" y="38"/>
                  </a:lnTo>
                  <a:lnTo>
                    <a:pt x="39" y="14"/>
                  </a:lnTo>
                  <a:lnTo>
                    <a:pt x="41" y="13"/>
                  </a:lnTo>
                  <a:lnTo>
                    <a:pt x="43" y="14"/>
                  </a:lnTo>
                  <a:lnTo>
                    <a:pt x="59" y="30"/>
                  </a:lnTo>
                  <a:lnTo>
                    <a:pt x="64" y="27"/>
                  </a:lnTo>
                  <a:lnTo>
                    <a:pt x="71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216"/>
            <p:cNvSpPr>
              <a:spLocks noEditPoints="1"/>
            </p:cNvSpPr>
            <p:nvPr/>
          </p:nvSpPr>
          <p:spPr bwMode="auto">
            <a:xfrm>
              <a:off x="6795971" y="3594208"/>
              <a:ext cx="341861" cy="343251"/>
            </a:xfrm>
            <a:custGeom>
              <a:avLst/>
              <a:gdLst>
                <a:gd name="T0" fmla="*/ 108 w 246"/>
                <a:gd name="T1" fmla="*/ 71 h 247"/>
                <a:gd name="T2" fmla="*/ 80 w 246"/>
                <a:gd name="T3" fmla="*/ 88 h 247"/>
                <a:gd name="T4" fmla="*/ 68 w 246"/>
                <a:gd name="T5" fmla="*/ 121 h 247"/>
                <a:gd name="T6" fmla="*/ 76 w 246"/>
                <a:gd name="T7" fmla="*/ 154 h 247"/>
                <a:gd name="T8" fmla="*/ 102 w 246"/>
                <a:gd name="T9" fmla="*/ 175 h 247"/>
                <a:gd name="T10" fmla="*/ 136 w 246"/>
                <a:gd name="T11" fmla="*/ 176 h 247"/>
                <a:gd name="T12" fmla="*/ 164 w 246"/>
                <a:gd name="T13" fmla="*/ 159 h 247"/>
                <a:gd name="T14" fmla="*/ 177 w 246"/>
                <a:gd name="T15" fmla="*/ 127 h 247"/>
                <a:gd name="T16" fmla="*/ 168 w 246"/>
                <a:gd name="T17" fmla="*/ 95 h 247"/>
                <a:gd name="T18" fmla="*/ 143 w 246"/>
                <a:gd name="T19" fmla="*/ 72 h 247"/>
                <a:gd name="T20" fmla="*/ 104 w 246"/>
                <a:gd name="T21" fmla="*/ 0 h 247"/>
                <a:gd name="T22" fmla="*/ 152 w 246"/>
                <a:gd name="T23" fmla="*/ 3 h 247"/>
                <a:gd name="T24" fmla="*/ 156 w 246"/>
                <a:gd name="T25" fmla="*/ 8 h 247"/>
                <a:gd name="T26" fmla="*/ 163 w 246"/>
                <a:gd name="T27" fmla="*/ 41 h 247"/>
                <a:gd name="T28" fmla="*/ 193 w 246"/>
                <a:gd name="T29" fmla="*/ 25 h 247"/>
                <a:gd name="T30" fmla="*/ 198 w 246"/>
                <a:gd name="T31" fmla="*/ 25 h 247"/>
                <a:gd name="T32" fmla="*/ 231 w 246"/>
                <a:gd name="T33" fmla="*/ 62 h 247"/>
                <a:gd name="T34" fmla="*/ 206 w 246"/>
                <a:gd name="T35" fmla="*/ 85 h 247"/>
                <a:gd name="T36" fmla="*/ 211 w 246"/>
                <a:gd name="T37" fmla="*/ 102 h 247"/>
                <a:gd name="T38" fmla="*/ 246 w 246"/>
                <a:gd name="T39" fmla="*/ 105 h 247"/>
                <a:gd name="T40" fmla="*/ 243 w 246"/>
                <a:gd name="T41" fmla="*/ 154 h 247"/>
                <a:gd name="T42" fmla="*/ 239 w 246"/>
                <a:gd name="T43" fmla="*/ 157 h 247"/>
                <a:gd name="T44" fmla="*/ 205 w 246"/>
                <a:gd name="T45" fmla="*/ 164 h 247"/>
                <a:gd name="T46" fmla="*/ 220 w 246"/>
                <a:gd name="T47" fmla="*/ 194 h 247"/>
                <a:gd name="T48" fmla="*/ 220 w 246"/>
                <a:gd name="T49" fmla="*/ 199 h 247"/>
                <a:gd name="T50" fmla="*/ 184 w 246"/>
                <a:gd name="T51" fmla="*/ 232 h 247"/>
                <a:gd name="T52" fmla="*/ 160 w 246"/>
                <a:gd name="T53" fmla="*/ 207 h 247"/>
                <a:gd name="T54" fmla="*/ 144 w 246"/>
                <a:gd name="T55" fmla="*/ 212 h 247"/>
                <a:gd name="T56" fmla="*/ 143 w 246"/>
                <a:gd name="T57" fmla="*/ 247 h 247"/>
                <a:gd name="T58" fmla="*/ 95 w 246"/>
                <a:gd name="T59" fmla="*/ 244 h 247"/>
                <a:gd name="T60" fmla="*/ 91 w 246"/>
                <a:gd name="T61" fmla="*/ 240 h 247"/>
                <a:gd name="T62" fmla="*/ 84 w 246"/>
                <a:gd name="T63" fmla="*/ 206 h 247"/>
                <a:gd name="T64" fmla="*/ 53 w 246"/>
                <a:gd name="T65" fmla="*/ 222 h 247"/>
                <a:gd name="T66" fmla="*/ 47 w 246"/>
                <a:gd name="T67" fmla="*/ 222 h 247"/>
                <a:gd name="T68" fmla="*/ 15 w 246"/>
                <a:gd name="T69" fmla="*/ 185 h 247"/>
                <a:gd name="T70" fmla="*/ 40 w 246"/>
                <a:gd name="T71" fmla="*/ 163 h 247"/>
                <a:gd name="T72" fmla="*/ 33 w 246"/>
                <a:gd name="T73" fmla="*/ 144 h 247"/>
                <a:gd name="T74" fmla="*/ 0 w 246"/>
                <a:gd name="T75" fmla="*/ 142 h 247"/>
                <a:gd name="T76" fmla="*/ 3 w 246"/>
                <a:gd name="T77" fmla="*/ 93 h 247"/>
                <a:gd name="T78" fmla="*/ 7 w 246"/>
                <a:gd name="T79" fmla="*/ 89 h 247"/>
                <a:gd name="T80" fmla="*/ 41 w 246"/>
                <a:gd name="T81" fmla="*/ 83 h 247"/>
                <a:gd name="T82" fmla="*/ 25 w 246"/>
                <a:gd name="T83" fmla="*/ 53 h 247"/>
                <a:gd name="T84" fmla="*/ 26 w 246"/>
                <a:gd name="T85" fmla="*/ 47 h 247"/>
                <a:gd name="T86" fmla="*/ 62 w 246"/>
                <a:gd name="T87" fmla="*/ 15 h 247"/>
                <a:gd name="T88" fmla="*/ 85 w 246"/>
                <a:gd name="T89" fmla="*/ 40 h 247"/>
                <a:gd name="T90" fmla="*/ 101 w 246"/>
                <a:gd name="T91" fmla="*/ 34 h 247"/>
                <a:gd name="T92" fmla="*/ 104 w 246"/>
                <a:gd name="T9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47">
                  <a:moveTo>
                    <a:pt x="126" y="68"/>
                  </a:moveTo>
                  <a:lnTo>
                    <a:pt x="108" y="71"/>
                  </a:lnTo>
                  <a:lnTo>
                    <a:pt x="93" y="78"/>
                  </a:lnTo>
                  <a:lnTo>
                    <a:pt x="80" y="88"/>
                  </a:lnTo>
                  <a:lnTo>
                    <a:pt x="72" y="104"/>
                  </a:lnTo>
                  <a:lnTo>
                    <a:pt x="68" y="121"/>
                  </a:lnTo>
                  <a:lnTo>
                    <a:pt x="70" y="138"/>
                  </a:lnTo>
                  <a:lnTo>
                    <a:pt x="76" y="154"/>
                  </a:lnTo>
                  <a:lnTo>
                    <a:pt x="88" y="165"/>
                  </a:lnTo>
                  <a:lnTo>
                    <a:pt x="102" y="175"/>
                  </a:lnTo>
                  <a:lnTo>
                    <a:pt x="119" y="178"/>
                  </a:lnTo>
                  <a:lnTo>
                    <a:pt x="136" y="176"/>
                  </a:lnTo>
                  <a:lnTo>
                    <a:pt x="152" y="169"/>
                  </a:lnTo>
                  <a:lnTo>
                    <a:pt x="164" y="159"/>
                  </a:lnTo>
                  <a:lnTo>
                    <a:pt x="173" y="144"/>
                  </a:lnTo>
                  <a:lnTo>
                    <a:pt x="177" y="127"/>
                  </a:lnTo>
                  <a:lnTo>
                    <a:pt x="176" y="109"/>
                  </a:lnTo>
                  <a:lnTo>
                    <a:pt x="168" y="95"/>
                  </a:lnTo>
                  <a:lnTo>
                    <a:pt x="157" y="82"/>
                  </a:lnTo>
                  <a:lnTo>
                    <a:pt x="143" y="72"/>
                  </a:lnTo>
                  <a:lnTo>
                    <a:pt x="126" y="68"/>
                  </a:lnTo>
                  <a:close/>
                  <a:moveTo>
                    <a:pt x="104" y="0"/>
                  </a:moveTo>
                  <a:lnTo>
                    <a:pt x="108" y="0"/>
                  </a:lnTo>
                  <a:lnTo>
                    <a:pt x="152" y="3"/>
                  </a:lnTo>
                  <a:lnTo>
                    <a:pt x="156" y="4"/>
                  </a:lnTo>
                  <a:lnTo>
                    <a:pt x="156" y="8"/>
                  </a:lnTo>
                  <a:lnTo>
                    <a:pt x="153" y="37"/>
                  </a:lnTo>
                  <a:lnTo>
                    <a:pt x="163" y="41"/>
                  </a:lnTo>
                  <a:lnTo>
                    <a:pt x="170" y="46"/>
                  </a:lnTo>
                  <a:lnTo>
                    <a:pt x="193" y="25"/>
                  </a:lnTo>
                  <a:lnTo>
                    <a:pt x="197" y="23"/>
                  </a:lnTo>
                  <a:lnTo>
                    <a:pt x="198" y="25"/>
                  </a:lnTo>
                  <a:lnTo>
                    <a:pt x="228" y="59"/>
                  </a:lnTo>
                  <a:lnTo>
                    <a:pt x="231" y="62"/>
                  </a:lnTo>
                  <a:lnTo>
                    <a:pt x="228" y="65"/>
                  </a:lnTo>
                  <a:lnTo>
                    <a:pt x="206" y="85"/>
                  </a:lnTo>
                  <a:lnTo>
                    <a:pt x="208" y="93"/>
                  </a:lnTo>
                  <a:lnTo>
                    <a:pt x="211" y="102"/>
                  </a:lnTo>
                  <a:lnTo>
                    <a:pt x="243" y="105"/>
                  </a:lnTo>
                  <a:lnTo>
                    <a:pt x="246" y="105"/>
                  </a:lnTo>
                  <a:lnTo>
                    <a:pt x="245" y="109"/>
                  </a:lnTo>
                  <a:lnTo>
                    <a:pt x="243" y="154"/>
                  </a:lnTo>
                  <a:lnTo>
                    <a:pt x="243" y="157"/>
                  </a:lnTo>
                  <a:lnTo>
                    <a:pt x="239" y="157"/>
                  </a:lnTo>
                  <a:lnTo>
                    <a:pt x="208" y="156"/>
                  </a:lnTo>
                  <a:lnTo>
                    <a:pt x="205" y="164"/>
                  </a:lnTo>
                  <a:lnTo>
                    <a:pt x="201" y="172"/>
                  </a:lnTo>
                  <a:lnTo>
                    <a:pt x="220" y="194"/>
                  </a:lnTo>
                  <a:lnTo>
                    <a:pt x="223" y="198"/>
                  </a:lnTo>
                  <a:lnTo>
                    <a:pt x="220" y="199"/>
                  </a:lnTo>
                  <a:lnTo>
                    <a:pt x="186" y="230"/>
                  </a:lnTo>
                  <a:lnTo>
                    <a:pt x="184" y="232"/>
                  </a:lnTo>
                  <a:lnTo>
                    <a:pt x="181" y="230"/>
                  </a:lnTo>
                  <a:lnTo>
                    <a:pt x="160" y="207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43" y="243"/>
                  </a:lnTo>
                  <a:lnTo>
                    <a:pt x="143" y="247"/>
                  </a:lnTo>
                  <a:lnTo>
                    <a:pt x="139" y="247"/>
                  </a:lnTo>
                  <a:lnTo>
                    <a:pt x="95" y="244"/>
                  </a:lnTo>
                  <a:lnTo>
                    <a:pt x="91" y="244"/>
                  </a:lnTo>
                  <a:lnTo>
                    <a:pt x="91" y="240"/>
                  </a:lnTo>
                  <a:lnTo>
                    <a:pt x="92" y="210"/>
                  </a:lnTo>
                  <a:lnTo>
                    <a:pt x="84" y="206"/>
                  </a:lnTo>
                  <a:lnTo>
                    <a:pt x="75" y="202"/>
                  </a:lnTo>
                  <a:lnTo>
                    <a:pt x="53" y="222"/>
                  </a:lnTo>
                  <a:lnTo>
                    <a:pt x="50" y="224"/>
                  </a:lnTo>
                  <a:lnTo>
                    <a:pt x="47" y="222"/>
                  </a:lnTo>
                  <a:lnTo>
                    <a:pt x="17" y="188"/>
                  </a:lnTo>
                  <a:lnTo>
                    <a:pt x="15" y="185"/>
                  </a:lnTo>
                  <a:lnTo>
                    <a:pt x="17" y="182"/>
                  </a:lnTo>
                  <a:lnTo>
                    <a:pt x="40" y="163"/>
                  </a:lnTo>
                  <a:lnTo>
                    <a:pt x="36" y="154"/>
                  </a:lnTo>
                  <a:lnTo>
                    <a:pt x="33" y="144"/>
                  </a:lnTo>
                  <a:lnTo>
                    <a:pt x="4" y="142"/>
                  </a:lnTo>
                  <a:lnTo>
                    <a:pt x="0" y="142"/>
                  </a:lnTo>
                  <a:lnTo>
                    <a:pt x="0" y="138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7" y="89"/>
                  </a:lnTo>
                  <a:lnTo>
                    <a:pt x="37" y="92"/>
                  </a:lnTo>
                  <a:lnTo>
                    <a:pt x="41" y="83"/>
                  </a:lnTo>
                  <a:lnTo>
                    <a:pt x="45" y="75"/>
                  </a:lnTo>
                  <a:lnTo>
                    <a:pt x="25" y="53"/>
                  </a:lnTo>
                  <a:lnTo>
                    <a:pt x="22" y="50"/>
                  </a:lnTo>
                  <a:lnTo>
                    <a:pt x="26" y="47"/>
                  </a:lnTo>
                  <a:lnTo>
                    <a:pt x="59" y="17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85" y="40"/>
                  </a:lnTo>
                  <a:lnTo>
                    <a:pt x="93" y="37"/>
                  </a:lnTo>
                  <a:lnTo>
                    <a:pt x="101" y="34"/>
                  </a:lnTo>
                  <a:lnTo>
                    <a:pt x="104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217"/>
            <p:cNvSpPr>
              <a:spLocks noEditPoints="1"/>
            </p:cNvSpPr>
            <p:nvPr/>
          </p:nvSpPr>
          <p:spPr bwMode="auto">
            <a:xfrm>
              <a:off x="5272883" y="1659775"/>
              <a:ext cx="1129810" cy="1128420"/>
            </a:xfrm>
            <a:custGeom>
              <a:avLst/>
              <a:gdLst>
                <a:gd name="T0" fmla="*/ 365 w 813"/>
                <a:gd name="T1" fmla="*/ 181 h 812"/>
                <a:gd name="T2" fmla="*/ 291 w 813"/>
                <a:gd name="T3" fmla="*/ 209 h 812"/>
                <a:gd name="T4" fmla="*/ 232 w 813"/>
                <a:gd name="T5" fmla="*/ 258 h 812"/>
                <a:gd name="T6" fmla="*/ 192 w 813"/>
                <a:gd name="T7" fmla="*/ 326 h 812"/>
                <a:gd name="T8" fmla="*/ 178 w 813"/>
                <a:gd name="T9" fmla="*/ 406 h 812"/>
                <a:gd name="T10" fmla="*/ 192 w 813"/>
                <a:gd name="T11" fmla="*/ 486 h 812"/>
                <a:gd name="T12" fmla="*/ 232 w 813"/>
                <a:gd name="T13" fmla="*/ 553 h 812"/>
                <a:gd name="T14" fmla="*/ 291 w 813"/>
                <a:gd name="T15" fmla="*/ 604 h 812"/>
                <a:gd name="T16" fmla="*/ 365 w 813"/>
                <a:gd name="T17" fmla="*/ 632 h 812"/>
                <a:gd name="T18" fmla="*/ 448 w 813"/>
                <a:gd name="T19" fmla="*/ 632 h 812"/>
                <a:gd name="T20" fmla="*/ 521 w 813"/>
                <a:gd name="T21" fmla="*/ 604 h 812"/>
                <a:gd name="T22" fmla="*/ 581 w 813"/>
                <a:gd name="T23" fmla="*/ 553 h 812"/>
                <a:gd name="T24" fmla="*/ 621 w 813"/>
                <a:gd name="T25" fmla="*/ 486 h 812"/>
                <a:gd name="T26" fmla="*/ 635 w 813"/>
                <a:gd name="T27" fmla="*/ 406 h 812"/>
                <a:gd name="T28" fmla="*/ 621 w 813"/>
                <a:gd name="T29" fmla="*/ 326 h 812"/>
                <a:gd name="T30" fmla="*/ 581 w 813"/>
                <a:gd name="T31" fmla="*/ 258 h 812"/>
                <a:gd name="T32" fmla="*/ 521 w 813"/>
                <a:gd name="T33" fmla="*/ 209 h 812"/>
                <a:gd name="T34" fmla="*/ 448 w 813"/>
                <a:gd name="T35" fmla="*/ 181 h 812"/>
                <a:gd name="T36" fmla="*/ 355 w 813"/>
                <a:gd name="T37" fmla="*/ 0 h 812"/>
                <a:gd name="T38" fmla="*/ 457 w 813"/>
                <a:gd name="T39" fmla="*/ 80 h 812"/>
                <a:gd name="T40" fmla="*/ 525 w 813"/>
                <a:gd name="T41" fmla="*/ 99 h 812"/>
                <a:gd name="T42" fmla="*/ 653 w 813"/>
                <a:gd name="T43" fmla="*/ 80 h 812"/>
                <a:gd name="T44" fmla="*/ 639 w 813"/>
                <a:gd name="T45" fmla="*/ 173 h 812"/>
                <a:gd name="T46" fmla="*/ 733 w 813"/>
                <a:gd name="T47" fmla="*/ 159 h 812"/>
                <a:gd name="T48" fmla="*/ 714 w 813"/>
                <a:gd name="T49" fmla="*/ 287 h 812"/>
                <a:gd name="T50" fmla="*/ 732 w 813"/>
                <a:gd name="T51" fmla="*/ 355 h 812"/>
                <a:gd name="T52" fmla="*/ 813 w 813"/>
                <a:gd name="T53" fmla="*/ 457 h 812"/>
                <a:gd name="T54" fmla="*/ 726 w 813"/>
                <a:gd name="T55" fmla="*/ 491 h 812"/>
                <a:gd name="T56" fmla="*/ 783 w 813"/>
                <a:gd name="T57" fmla="*/ 565 h 812"/>
                <a:gd name="T58" fmla="*/ 664 w 813"/>
                <a:gd name="T59" fmla="*/ 613 h 812"/>
                <a:gd name="T60" fmla="*/ 613 w 813"/>
                <a:gd name="T61" fmla="*/ 663 h 812"/>
                <a:gd name="T62" fmla="*/ 566 w 813"/>
                <a:gd name="T63" fmla="*/ 783 h 812"/>
                <a:gd name="T64" fmla="*/ 492 w 813"/>
                <a:gd name="T65" fmla="*/ 725 h 812"/>
                <a:gd name="T66" fmla="*/ 457 w 813"/>
                <a:gd name="T67" fmla="*/ 812 h 812"/>
                <a:gd name="T68" fmla="*/ 355 w 813"/>
                <a:gd name="T69" fmla="*/ 732 h 812"/>
                <a:gd name="T70" fmla="*/ 287 w 813"/>
                <a:gd name="T71" fmla="*/ 714 h 812"/>
                <a:gd name="T72" fmla="*/ 160 w 813"/>
                <a:gd name="T73" fmla="*/ 732 h 812"/>
                <a:gd name="T74" fmla="*/ 173 w 813"/>
                <a:gd name="T75" fmla="*/ 639 h 812"/>
                <a:gd name="T76" fmla="*/ 80 w 813"/>
                <a:gd name="T77" fmla="*/ 654 h 812"/>
                <a:gd name="T78" fmla="*/ 98 w 813"/>
                <a:gd name="T79" fmla="*/ 525 h 812"/>
                <a:gd name="T80" fmla="*/ 81 w 813"/>
                <a:gd name="T81" fmla="*/ 457 h 812"/>
                <a:gd name="T82" fmla="*/ 0 w 813"/>
                <a:gd name="T83" fmla="*/ 355 h 812"/>
                <a:gd name="T84" fmla="*/ 88 w 813"/>
                <a:gd name="T85" fmla="*/ 320 h 812"/>
                <a:gd name="T86" fmla="*/ 29 w 813"/>
                <a:gd name="T87" fmla="*/ 247 h 812"/>
                <a:gd name="T88" fmla="*/ 149 w 813"/>
                <a:gd name="T89" fmla="*/ 199 h 812"/>
                <a:gd name="T90" fmla="*/ 199 w 813"/>
                <a:gd name="T91" fmla="*/ 150 h 812"/>
                <a:gd name="T92" fmla="*/ 247 w 813"/>
                <a:gd name="T93" fmla="*/ 29 h 812"/>
                <a:gd name="T94" fmla="*/ 321 w 813"/>
                <a:gd name="T95" fmla="*/ 88 h 812"/>
                <a:gd name="T96" fmla="*/ 355 w 813"/>
                <a:gd name="T9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3" h="812">
                  <a:moveTo>
                    <a:pt x="406" y="177"/>
                  </a:moveTo>
                  <a:lnTo>
                    <a:pt x="365" y="181"/>
                  </a:lnTo>
                  <a:lnTo>
                    <a:pt x="326" y="192"/>
                  </a:lnTo>
                  <a:lnTo>
                    <a:pt x="291" y="209"/>
                  </a:lnTo>
                  <a:lnTo>
                    <a:pt x="259" y="231"/>
                  </a:lnTo>
                  <a:lnTo>
                    <a:pt x="232" y="258"/>
                  </a:lnTo>
                  <a:lnTo>
                    <a:pt x="209" y="291"/>
                  </a:lnTo>
                  <a:lnTo>
                    <a:pt x="192" y="326"/>
                  </a:lnTo>
                  <a:lnTo>
                    <a:pt x="182" y="366"/>
                  </a:lnTo>
                  <a:lnTo>
                    <a:pt x="178" y="406"/>
                  </a:lnTo>
                  <a:lnTo>
                    <a:pt x="182" y="447"/>
                  </a:lnTo>
                  <a:lnTo>
                    <a:pt x="192" y="486"/>
                  </a:lnTo>
                  <a:lnTo>
                    <a:pt x="209" y="522"/>
                  </a:lnTo>
                  <a:lnTo>
                    <a:pt x="232" y="553"/>
                  </a:lnTo>
                  <a:lnTo>
                    <a:pt x="259" y="580"/>
                  </a:lnTo>
                  <a:lnTo>
                    <a:pt x="291" y="604"/>
                  </a:lnTo>
                  <a:lnTo>
                    <a:pt x="326" y="620"/>
                  </a:lnTo>
                  <a:lnTo>
                    <a:pt x="365" y="632"/>
                  </a:lnTo>
                  <a:lnTo>
                    <a:pt x="406" y="634"/>
                  </a:lnTo>
                  <a:lnTo>
                    <a:pt x="448" y="632"/>
                  </a:lnTo>
                  <a:lnTo>
                    <a:pt x="486" y="620"/>
                  </a:lnTo>
                  <a:lnTo>
                    <a:pt x="521" y="604"/>
                  </a:lnTo>
                  <a:lnTo>
                    <a:pt x="554" y="580"/>
                  </a:lnTo>
                  <a:lnTo>
                    <a:pt x="581" y="553"/>
                  </a:lnTo>
                  <a:lnTo>
                    <a:pt x="604" y="522"/>
                  </a:lnTo>
                  <a:lnTo>
                    <a:pt x="621" y="486"/>
                  </a:lnTo>
                  <a:lnTo>
                    <a:pt x="631" y="447"/>
                  </a:lnTo>
                  <a:lnTo>
                    <a:pt x="635" y="406"/>
                  </a:lnTo>
                  <a:lnTo>
                    <a:pt x="631" y="366"/>
                  </a:lnTo>
                  <a:lnTo>
                    <a:pt x="621" y="326"/>
                  </a:lnTo>
                  <a:lnTo>
                    <a:pt x="604" y="291"/>
                  </a:lnTo>
                  <a:lnTo>
                    <a:pt x="581" y="258"/>
                  </a:lnTo>
                  <a:lnTo>
                    <a:pt x="554" y="231"/>
                  </a:lnTo>
                  <a:lnTo>
                    <a:pt x="521" y="209"/>
                  </a:lnTo>
                  <a:lnTo>
                    <a:pt x="486" y="192"/>
                  </a:lnTo>
                  <a:lnTo>
                    <a:pt x="448" y="181"/>
                  </a:lnTo>
                  <a:lnTo>
                    <a:pt x="406" y="177"/>
                  </a:lnTo>
                  <a:close/>
                  <a:moveTo>
                    <a:pt x="355" y="0"/>
                  </a:moveTo>
                  <a:lnTo>
                    <a:pt x="457" y="0"/>
                  </a:lnTo>
                  <a:lnTo>
                    <a:pt x="457" y="80"/>
                  </a:lnTo>
                  <a:lnTo>
                    <a:pt x="492" y="88"/>
                  </a:lnTo>
                  <a:lnTo>
                    <a:pt x="525" y="99"/>
                  </a:lnTo>
                  <a:lnTo>
                    <a:pt x="566" y="29"/>
                  </a:lnTo>
                  <a:lnTo>
                    <a:pt x="653" y="80"/>
                  </a:lnTo>
                  <a:lnTo>
                    <a:pt x="613" y="150"/>
                  </a:lnTo>
                  <a:lnTo>
                    <a:pt x="639" y="173"/>
                  </a:lnTo>
                  <a:lnTo>
                    <a:pt x="664" y="199"/>
                  </a:lnTo>
                  <a:lnTo>
                    <a:pt x="733" y="159"/>
                  </a:lnTo>
                  <a:lnTo>
                    <a:pt x="783" y="247"/>
                  </a:lnTo>
                  <a:lnTo>
                    <a:pt x="714" y="287"/>
                  </a:lnTo>
                  <a:lnTo>
                    <a:pt x="726" y="320"/>
                  </a:lnTo>
                  <a:lnTo>
                    <a:pt x="732" y="355"/>
                  </a:lnTo>
                  <a:lnTo>
                    <a:pt x="813" y="355"/>
                  </a:lnTo>
                  <a:lnTo>
                    <a:pt x="813" y="457"/>
                  </a:lnTo>
                  <a:lnTo>
                    <a:pt x="732" y="457"/>
                  </a:lnTo>
                  <a:lnTo>
                    <a:pt x="726" y="491"/>
                  </a:lnTo>
                  <a:lnTo>
                    <a:pt x="714" y="525"/>
                  </a:lnTo>
                  <a:lnTo>
                    <a:pt x="783" y="565"/>
                  </a:lnTo>
                  <a:lnTo>
                    <a:pt x="733" y="654"/>
                  </a:lnTo>
                  <a:lnTo>
                    <a:pt x="664" y="613"/>
                  </a:lnTo>
                  <a:lnTo>
                    <a:pt x="639" y="639"/>
                  </a:lnTo>
                  <a:lnTo>
                    <a:pt x="613" y="663"/>
                  </a:lnTo>
                  <a:lnTo>
                    <a:pt x="653" y="732"/>
                  </a:lnTo>
                  <a:lnTo>
                    <a:pt x="566" y="783"/>
                  </a:lnTo>
                  <a:lnTo>
                    <a:pt x="525" y="714"/>
                  </a:lnTo>
                  <a:lnTo>
                    <a:pt x="492" y="725"/>
                  </a:lnTo>
                  <a:lnTo>
                    <a:pt x="457" y="732"/>
                  </a:lnTo>
                  <a:lnTo>
                    <a:pt x="457" y="812"/>
                  </a:lnTo>
                  <a:lnTo>
                    <a:pt x="355" y="812"/>
                  </a:lnTo>
                  <a:lnTo>
                    <a:pt x="355" y="732"/>
                  </a:lnTo>
                  <a:lnTo>
                    <a:pt x="321" y="725"/>
                  </a:lnTo>
                  <a:lnTo>
                    <a:pt x="287" y="714"/>
                  </a:lnTo>
                  <a:lnTo>
                    <a:pt x="247" y="783"/>
                  </a:lnTo>
                  <a:lnTo>
                    <a:pt x="160" y="732"/>
                  </a:lnTo>
                  <a:lnTo>
                    <a:pt x="199" y="663"/>
                  </a:lnTo>
                  <a:lnTo>
                    <a:pt x="173" y="639"/>
                  </a:lnTo>
                  <a:lnTo>
                    <a:pt x="149" y="613"/>
                  </a:lnTo>
                  <a:lnTo>
                    <a:pt x="80" y="654"/>
                  </a:lnTo>
                  <a:lnTo>
                    <a:pt x="29" y="565"/>
                  </a:lnTo>
                  <a:lnTo>
                    <a:pt x="98" y="525"/>
                  </a:lnTo>
                  <a:lnTo>
                    <a:pt x="88" y="491"/>
                  </a:lnTo>
                  <a:lnTo>
                    <a:pt x="81" y="457"/>
                  </a:lnTo>
                  <a:lnTo>
                    <a:pt x="0" y="457"/>
                  </a:lnTo>
                  <a:lnTo>
                    <a:pt x="0" y="355"/>
                  </a:lnTo>
                  <a:lnTo>
                    <a:pt x="81" y="355"/>
                  </a:lnTo>
                  <a:lnTo>
                    <a:pt x="88" y="320"/>
                  </a:lnTo>
                  <a:lnTo>
                    <a:pt x="98" y="287"/>
                  </a:lnTo>
                  <a:lnTo>
                    <a:pt x="29" y="247"/>
                  </a:lnTo>
                  <a:lnTo>
                    <a:pt x="80" y="159"/>
                  </a:lnTo>
                  <a:lnTo>
                    <a:pt x="149" y="199"/>
                  </a:lnTo>
                  <a:lnTo>
                    <a:pt x="173" y="173"/>
                  </a:lnTo>
                  <a:lnTo>
                    <a:pt x="199" y="150"/>
                  </a:lnTo>
                  <a:lnTo>
                    <a:pt x="160" y="80"/>
                  </a:lnTo>
                  <a:lnTo>
                    <a:pt x="247" y="29"/>
                  </a:lnTo>
                  <a:lnTo>
                    <a:pt x="287" y="99"/>
                  </a:lnTo>
                  <a:lnTo>
                    <a:pt x="321" y="88"/>
                  </a:lnTo>
                  <a:lnTo>
                    <a:pt x="355" y="8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218"/>
            <p:cNvSpPr>
              <a:spLocks/>
            </p:cNvSpPr>
            <p:nvPr/>
          </p:nvSpPr>
          <p:spPr bwMode="auto">
            <a:xfrm>
              <a:off x="5677280" y="2062782"/>
              <a:ext cx="321016" cy="323796"/>
            </a:xfrm>
            <a:custGeom>
              <a:avLst/>
              <a:gdLst>
                <a:gd name="T0" fmla="*/ 115 w 231"/>
                <a:gd name="T1" fmla="*/ 0 h 233"/>
                <a:gd name="T2" fmla="*/ 142 w 231"/>
                <a:gd name="T3" fmla="*/ 4 h 233"/>
                <a:gd name="T4" fmla="*/ 166 w 231"/>
                <a:gd name="T5" fmla="*/ 12 h 233"/>
                <a:gd name="T6" fmla="*/ 188 w 231"/>
                <a:gd name="T7" fmla="*/ 26 h 233"/>
                <a:gd name="T8" fmla="*/ 205 w 231"/>
                <a:gd name="T9" fmla="*/ 43 h 233"/>
                <a:gd name="T10" fmla="*/ 220 w 231"/>
                <a:gd name="T11" fmla="*/ 65 h 233"/>
                <a:gd name="T12" fmla="*/ 229 w 231"/>
                <a:gd name="T13" fmla="*/ 90 h 233"/>
                <a:gd name="T14" fmla="*/ 231 w 231"/>
                <a:gd name="T15" fmla="*/ 116 h 233"/>
                <a:gd name="T16" fmla="*/ 229 w 231"/>
                <a:gd name="T17" fmla="*/ 142 h 233"/>
                <a:gd name="T18" fmla="*/ 220 w 231"/>
                <a:gd name="T19" fmla="*/ 167 h 233"/>
                <a:gd name="T20" fmla="*/ 205 w 231"/>
                <a:gd name="T21" fmla="*/ 188 h 233"/>
                <a:gd name="T22" fmla="*/ 188 w 231"/>
                <a:gd name="T23" fmla="*/ 207 h 233"/>
                <a:gd name="T24" fmla="*/ 166 w 231"/>
                <a:gd name="T25" fmla="*/ 220 h 233"/>
                <a:gd name="T26" fmla="*/ 142 w 231"/>
                <a:gd name="T27" fmla="*/ 229 h 233"/>
                <a:gd name="T28" fmla="*/ 115 w 231"/>
                <a:gd name="T29" fmla="*/ 233 h 233"/>
                <a:gd name="T30" fmla="*/ 89 w 231"/>
                <a:gd name="T31" fmla="*/ 229 h 233"/>
                <a:gd name="T32" fmla="*/ 64 w 231"/>
                <a:gd name="T33" fmla="*/ 220 h 233"/>
                <a:gd name="T34" fmla="*/ 43 w 231"/>
                <a:gd name="T35" fmla="*/ 207 h 233"/>
                <a:gd name="T36" fmla="*/ 25 w 231"/>
                <a:gd name="T37" fmla="*/ 188 h 233"/>
                <a:gd name="T38" fmla="*/ 11 w 231"/>
                <a:gd name="T39" fmla="*/ 167 h 233"/>
                <a:gd name="T40" fmla="*/ 2 w 231"/>
                <a:gd name="T41" fmla="*/ 142 h 233"/>
                <a:gd name="T42" fmla="*/ 0 w 231"/>
                <a:gd name="T43" fmla="*/ 116 h 233"/>
                <a:gd name="T44" fmla="*/ 2 w 231"/>
                <a:gd name="T45" fmla="*/ 90 h 233"/>
                <a:gd name="T46" fmla="*/ 11 w 231"/>
                <a:gd name="T47" fmla="*/ 65 h 233"/>
                <a:gd name="T48" fmla="*/ 25 w 231"/>
                <a:gd name="T49" fmla="*/ 43 h 233"/>
                <a:gd name="T50" fmla="*/ 43 w 231"/>
                <a:gd name="T51" fmla="*/ 26 h 233"/>
                <a:gd name="T52" fmla="*/ 64 w 231"/>
                <a:gd name="T53" fmla="*/ 12 h 233"/>
                <a:gd name="T54" fmla="*/ 89 w 231"/>
                <a:gd name="T55" fmla="*/ 4 h 233"/>
                <a:gd name="T56" fmla="*/ 115 w 231"/>
                <a:gd name="T5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33">
                  <a:moveTo>
                    <a:pt x="115" y="0"/>
                  </a:moveTo>
                  <a:lnTo>
                    <a:pt x="142" y="4"/>
                  </a:lnTo>
                  <a:lnTo>
                    <a:pt x="166" y="12"/>
                  </a:lnTo>
                  <a:lnTo>
                    <a:pt x="188" y="26"/>
                  </a:lnTo>
                  <a:lnTo>
                    <a:pt x="205" y="43"/>
                  </a:lnTo>
                  <a:lnTo>
                    <a:pt x="220" y="65"/>
                  </a:lnTo>
                  <a:lnTo>
                    <a:pt x="229" y="90"/>
                  </a:lnTo>
                  <a:lnTo>
                    <a:pt x="231" y="116"/>
                  </a:lnTo>
                  <a:lnTo>
                    <a:pt x="229" y="142"/>
                  </a:lnTo>
                  <a:lnTo>
                    <a:pt x="220" y="167"/>
                  </a:lnTo>
                  <a:lnTo>
                    <a:pt x="205" y="188"/>
                  </a:lnTo>
                  <a:lnTo>
                    <a:pt x="188" y="207"/>
                  </a:lnTo>
                  <a:lnTo>
                    <a:pt x="166" y="220"/>
                  </a:lnTo>
                  <a:lnTo>
                    <a:pt x="142" y="229"/>
                  </a:lnTo>
                  <a:lnTo>
                    <a:pt x="115" y="233"/>
                  </a:lnTo>
                  <a:lnTo>
                    <a:pt x="89" y="229"/>
                  </a:lnTo>
                  <a:lnTo>
                    <a:pt x="64" y="220"/>
                  </a:lnTo>
                  <a:lnTo>
                    <a:pt x="43" y="207"/>
                  </a:lnTo>
                  <a:lnTo>
                    <a:pt x="25" y="188"/>
                  </a:lnTo>
                  <a:lnTo>
                    <a:pt x="11" y="167"/>
                  </a:lnTo>
                  <a:lnTo>
                    <a:pt x="2" y="142"/>
                  </a:lnTo>
                  <a:lnTo>
                    <a:pt x="0" y="116"/>
                  </a:lnTo>
                  <a:lnTo>
                    <a:pt x="2" y="90"/>
                  </a:lnTo>
                  <a:lnTo>
                    <a:pt x="11" y="65"/>
                  </a:lnTo>
                  <a:lnTo>
                    <a:pt x="25" y="43"/>
                  </a:lnTo>
                  <a:lnTo>
                    <a:pt x="43" y="26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219"/>
            <p:cNvSpPr>
              <a:spLocks noEditPoints="1"/>
            </p:cNvSpPr>
            <p:nvPr/>
          </p:nvSpPr>
          <p:spPr bwMode="auto">
            <a:xfrm>
              <a:off x="6419369" y="2610316"/>
              <a:ext cx="972775" cy="971386"/>
            </a:xfrm>
            <a:custGeom>
              <a:avLst/>
              <a:gdLst>
                <a:gd name="T0" fmla="*/ 300 w 700"/>
                <a:gd name="T1" fmla="*/ 161 h 699"/>
                <a:gd name="T2" fmla="*/ 232 w 700"/>
                <a:gd name="T3" fmla="*/ 194 h 699"/>
                <a:gd name="T4" fmla="*/ 182 w 700"/>
                <a:gd name="T5" fmla="*/ 250 h 699"/>
                <a:gd name="T6" fmla="*/ 156 w 700"/>
                <a:gd name="T7" fmla="*/ 321 h 699"/>
                <a:gd name="T8" fmla="*/ 161 w 700"/>
                <a:gd name="T9" fmla="*/ 399 h 699"/>
                <a:gd name="T10" fmla="*/ 194 w 700"/>
                <a:gd name="T11" fmla="*/ 467 h 699"/>
                <a:gd name="T12" fmla="*/ 250 w 700"/>
                <a:gd name="T13" fmla="*/ 517 h 699"/>
                <a:gd name="T14" fmla="*/ 321 w 700"/>
                <a:gd name="T15" fmla="*/ 543 h 699"/>
                <a:gd name="T16" fmla="*/ 400 w 700"/>
                <a:gd name="T17" fmla="*/ 538 h 699"/>
                <a:gd name="T18" fmla="*/ 468 w 700"/>
                <a:gd name="T19" fmla="*/ 505 h 699"/>
                <a:gd name="T20" fmla="*/ 517 w 700"/>
                <a:gd name="T21" fmla="*/ 449 h 699"/>
                <a:gd name="T22" fmla="*/ 544 w 700"/>
                <a:gd name="T23" fmla="*/ 378 h 699"/>
                <a:gd name="T24" fmla="*/ 538 w 700"/>
                <a:gd name="T25" fmla="*/ 300 h 699"/>
                <a:gd name="T26" fmla="*/ 506 w 700"/>
                <a:gd name="T27" fmla="*/ 232 h 699"/>
                <a:gd name="T28" fmla="*/ 449 w 700"/>
                <a:gd name="T29" fmla="*/ 182 h 699"/>
                <a:gd name="T30" fmla="*/ 379 w 700"/>
                <a:gd name="T31" fmla="*/ 156 h 699"/>
                <a:gd name="T32" fmla="*/ 373 w 700"/>
                <a:gd name="T33" fmla="*/ 0 h 699"/>
                <a:gd name="T34" fmla="*/ 407 w 700"/>
                <a:gd name="T35" fmla="*/ 73 h 699"/>
                <a:gd name="T36" fmla="*/ 468 w 700"/>
                <a:gd name="T37" fmla="*/ 20 h 699"/>
                <a:gd name="T38" fmla="*/ 514 w 700"/>
                <a:gd name="T39" fmla="*/ 120 h 699"/>
                <a:gd name="T40" fmla="*/ 559 w 700"/>
                <a:gd name="T41" fmla="*/ 161 h 699"/>
                <a:gd name="T42" fmla="*/ 664 w 700"/>
                <a:gd name="T43" fmla="*/ 195 h 699"/>
                <a:gd name="T44" fmla="*/ 617 w 700"/>
                <a:gd name="T45" fmla="*/ 261 h 699"/>
                <a:gd name="T46" fmla="*/ 694 w 700"/>
                <a:gd name="T47" fmla="*/ 287 h 699"/>
                <a:gd name="T48" fmla="*/ 630 w 700"/>
                <a:gd name="T49" fmla="*/ 377 h 699"/>
                <a:gd name="T50" fmla="*/ 618 w 700"/>
                <a:gd name="T51" fmla="*/ 436 h 699"/>
                <a:gd name="T52" fmla="*/ 641 w 700"/>
                <a:gd name="T53" fmla="*/ 545 h 699"/>
                <a:gd name="T54" fmla="*/ 561 w 700"/>
                <a:gd name="T55" fmla="*/ 537 h 699"/>
                <a:gd name="T56" fmla="*/ 576 w 700"/>
                <a:gd name="T57" fmla="*/ 617 h 699"/>
                <a:gd name="T58" fmla="*/ 466 w 700"/>
                <a:gd name="T59" fmla="*/ 606 h 699"/>
                <a:gd name="T60" fmla="*/ 409 w 700"/>
                <a:gd name="T61" fmla="*/ 626 h 699"/>
                <a:gd name="T62" fmla="*/ 326 w 700"/>
                <a:gd name="T63" fmla="*/ 699 h 699"/>
                <a:gd name="T64" fmla="*/ 292 w 700"/>
                <a:gd name="T65" fmla="*/ 626 h 699"/>
                <a:gd name="T66" fmla="*/ 232 w 700"/>
                <a:gd name="T67" fmla="*/ 680 h 699"/>
                <a:gd name="T68" fmla="*/ 186 w 700"/>
                <a:gd name="T69" fmla="*/ 579 h 699"/>
                <a:gd name="T70" fmla="*/ 140 w 700"/>
                <a:gd name="T71" fmla="*/ 538 h 699"/>
                <a:gd name="T72" fmla="*/ 35 w 700"/>
                <a:gd name="T73" fmla="*/ 504 h 699"/>
                <a:gd name="T74" fmla="*/ 83 w 700"/>
                <a:gd name="T75" fmla="*/ 439 h 699"/>
                <a:gd name="T76" fmla="*/ 5 w 700"/>
                <a:gd name="T77" fmla="*/ 412 h 699"/>
                <a:gd name="T78" fmla="*/ 69 w 700"/>
                <a:gd name="T79" fmla="*/ 322 h 699"/>
                <a:gd name="T80" fmla="*/ 81 w 700"/>
                <a:gd name="T81" fmla="*/ 263 h 699"/>
                <a:gd name="T82" fmla="*/ 59 w 700"/>
                <a:gd name="T83" fmla="*/ 154 h 699"/>
                <a:gd name="T84" fmla="*/ 139 w 700"/>
                <a:gd name="T85" fmla="*/ 162 h 699"/>
                <a:gd name="T86" fmla="*/ 123 w 700"/>
                <a:gd name="T87" fmla="*/ 82 h 699"/>
                <a:gd name="T88" fmla="*/ 233 w 700"/>
                <a:gd name="T89" fmla="*/ 93 h 699"/>
                <a:gd name="T90" fmla="*/ 291 w 700"/>
                <a:gd name="T91" fmla="*/ 73 h 699"/>
                <a:gd name="T92" fmla="*/ 373 w 700"/>
                <a:gd name="T93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0" h="699">
                  <a:moveTo>
                    <a:pt x="339" y="154"/>
                  </a:moveTo>
                  <a:lnTo>
                    <a:pt x="300" y="161"/>
                  </a:lnTo>
                  <a:lnTo>
                    <a:pt x="263" y="174"/>
                  </a:lnTo>
                  <a:lnTo>
                    <a:pt x="232" y="194"/>
                  </a:lnTo>
                  <a:lnTo>
                    <a:pt x="204" y="220"/>
                  </a:lnTo>
                  <a:lnTo>
                    <a:pt x="182" y="250"/>
                  </a:lnTo>
                  <a:lnTo>
                    <a:pt x="165" y="284"/>
                  </a:lnTo>
                  <a:lnTo>
                    <a:pt x="156" y="321"/>
                  </a:lnTo>
                  <a:lnTo>
                    <a:pt x="155" y="360"/>
                  </a:lnTo>
                  <a:lnTo>
                    <a:pt x="161" y="399"/>
                  </a:lnTo>
                  <a:lnTo>
                    <a:pt x="174" y="436"/>
                  </a:lnTo>
                  <a:lnTo>
                    <a:pt x="194" y="467"/>
                  </a:lnTo>
                  <a:lnTo>
                    <a:pt x="220" y="495"/>
                  </a:lnTo>
                  <a:lnTo>
                    <a:pt x="250" y="517"/>
                  </a:lnTo>
                  <a:lnTo>
                    <a:pt x="284" y="534"/>
                  </a:lnTo>
                  <a:lnTo>
                    <a:pt x="321" y="543"/>
                  </a:lnTo>
                  <a:lnTo>
                    <a:pt x="360" y="545"/>
                  </a:lnTo>
                  <a:lnTo>
                    <a:pt x="400" y="538"/>
                  </a:lnTo>
                  <a:lnTo>
                    <a:pt x="436" y="525"/>
                  </a:lnTo>
                  <a:lnTo>
                    <a:pt x="468" y="505"/>
                  </a:lnTo>
                  <a:lnTo>
                    <a:pt x="495" y="479"/>
                  </a:lnTo>
                  <a:lnTo>
                    <a:pt x="517" y="449"/>
                  </a:lnTo>
                  <a:lnTo>
                    <a:pt x="534" y="415"/>
                  </a:lnTo>
                  <a:lnTo>
                    <a:pt x="544" y="378"/>
                  </a:lnTo>
                  <a:lnTo>
                    <a:pt x="545" y="339"/>
                  </a:lnTo>
                  <a:lnTo>
                    <a:pt x="538" y="300"/>
                  </a:lnTo>
                  <a:lnTo>
                    <a:pt x="525" y="263"/>
                  </a:lnTo>
                  <a:lnTo>
                    <a:pt x="506" y="232"/>
                  </a:lnTo>
                  <a:lnTo>
                    <a:pt x="479" y="204"/>
                  </a:lnTo>
                  <a:lnTo>
                    <a:pt x="449" y="182"/>
                  </a:lnTo>
                  <a:lnTo>
                    <a:pt x="415" y="165"/>
                  </a:lnTo>
                  <a:lnTo>
                    <a:pt x="379" y="156"/>
                  </a:lnTo>
                  <a:lnTo>
                    <a:pt x="339" y="154"/>
                  </a:lnTo>
                  <a:close/>
                  <a:moveTo>
                    <a:pt x="373" y="0"/>
                  </a:moveTo>
                  <a:lnTo>
                    <a:pt x="377" y="69"/>
                  </a:lnTo>
                  <a:lnTo>
                    <a:pt x="407" y="73"/>
                  </a:lnTo>
                  <a:lnTo>
                    <a:pt x="436" y="81"/>
                  </a:lnTo>
                  <a:lnTo>
                    <a:pt x="468" y="20"/>
                  </a:lnTo>
                  <a:lnTo>
                    <a:pt x="545" y="59"/>
                  </a:lnTo>
                  <a:lnTo>
                    <a:pt x="514" y="120"/>
                  </a:lnTo>
                  <a:lnTo>
                    <a:pt x="537" y="139"/>
                  </a:lnTo>
                  <a:lnTo>
                    <a:pt x="559" y="161"/>
                  </a:lnTo>
                  <a:lnTo>
                    <a:pt x="617" y="123"/>
                  </a:lnTo>
                  <a:lnTo>
                    <a:pt x="664" y="195"/>
                  </a:lnTo>
                  <a:lnTo>
                    <a:pt x="607" y="233"/>
                  </a:lnTo>
                  <a:lnTo>
                    <a:pt x="617" y="261"/>
                  </a:lnTo>
                  <a:lnTo>
                    <a:pt x="626" y="291"/>
                  </a:lnTo>
                  <a:lnTo>
                    <a:pt x="694" y="287"/>
                  </a:lnTo>
                  <a:lnTo>
                    <a:pt x="700" y="373"/>
                  </a:lnTo>
                  <a:lnTo>
                    <a:pt x="630" y="377"/>
                  </a:lnTo>
                  <a:lnTo>
                    <a:pt x="626" y="407"/>
                  </a:lnTo>
                  <a:lnTo>
                    <a:pt x="618" y="436"/>
                  </a:lnTo>
                  <a:lnTo>
                    <a:pt x="680" y="467"/>
                  </a:lnTo>
                  <a:lnTo>
                    <a:pt x="641" y="545"/>
                  </a:lnTo>
                  <a:lnTo>
                    <a:pt x="579" y="513"/>
                  </a:lnTo>
                  <a:lnTo>
                    <a:pt x="561" y="537"/>
                  </a:lnTo>
                  <a:lnTo>
                    <a:pt x="538" y="559"/>
                  </a:lnTo>
                  <a:lnTo>
                    <a:pt x="576" y="617"/>
                  </a:lnTo>
                  <a:lnTo>
                    <a:pt x="504" y="664"/>
                  </a:lnTo>
                  <a:lnTo>
                    <a:pt x="466" y="606"/>
                  </a:lnTo>
                  <a:lnTo>
                    <a:pt x="439" y="617"/>
                  </a:lnTo>
                  <a:lnTo>
                    <a:pt x="409" y="626"/>
                  </a:lnTo>
                  <a:lnTo>
                    <a:pt x="413" y="694"/>
                  </a:lnTo>
                  <a:lnTo>
                    <a:pt x="326" y="699"/>
                  </a:lnTo>
                  <a:lnTo>
                    <a:pt x="322" y="630"/>
                  </a:lnTo>
                  <a:lnTo>
                    <a:pt x="292" y="626"/>
                  </a:lnTo>
                  <a:lnTo>
                    <a:pt x="263" y="618"/>
                  </a:lnTo>
                  <a:lnTo>
                    <a:pt x="232" y="680"/>
                  </a:lnTo>
                  <a:lnTo>
                    <a:pt x="155" y="640"/>
                  </a:lnTo>
                  <a:lnTo>
                    <a:pt x="186" y="579"/>
                  </a:lnTo>
                  <a:lnTo>
                    <a:pt x="162" y="560"/>
                  </a:lnTo>
                  <a:lnTo>
                    <a:pt x="140" y="538"/>
                  </a:lnTo>
                  <a:lnTo>
                    <a:pt x="83" y="576"/>
                  </a:lnTo>
                  <a:lnTo>
                    <a:pt x="35" y="504"/>
                  </a:lnTo>
                  <a:lnTo>
                    <a:pt x="93" y="466"/>
                  </a:lnTo>
                  <a:lnTo>
                    <a:pt x="83" y="439"/>
                  </a:lnTo>
                  <a:lnTo>
                    <a:pt x="73" y="408"/>
                  </a:lnTo>
                  <a:lnTo>
                    <a:pt x="5" y="412"/>
                  </a:lnTo>
                  <a:lnTo>
                    <a:pt x="0" y="326"/>
                  </a:lnTo>
                  <a:lnTo>
                    <a:pt x="69" y="322"/>
                  </a:lnTo>
                  <a:lnTo>
                    <a:pt x="73" y="292"/>
                  </a:lnTo>
                  <a:lnTo>
                    <a:pt x="81" y="263"/>
                  </a:lnTo>
                  <a:lnTo>
                    <a:pt x="20" y="232"/>
                  </a:lnTo>
                  <a:lnTo>
                    <a:pt x="59" y="154"/>
                  </a:lnTo>
                  <a:lnTo>
                    <a:pt x="121" y="186"/>
                  </a:lnTo>
                  <a:lnTo>
                    <a:pt x="139" y="162"/>
                  </a:lnTo>
                  <a:lnTo>
                    <a:pt x="161" y="140"/>
                  </a:lnTo>
                  <a:lnTo>
                    <a:pt x="123" y="82"/>
                  </a:lnTo>
                  <a:lnTo>
                    <a:pt x="195" y="35"/>
                  </a:lnTo>
                  <a:lnTo>
                    <a:pt x="233" y="93"/>
                  </a:lnTo>
                  <a:lnTo>
                    <a:pt x="261" y="82"/>
                  </a:lnTo>
                  <a:lnTo>
                    <a:pt x="291" y="73"/>
                  </a:lnTo>
                  <a:lnTo>
                    <a:pt x="287" y="5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220"/>
            <p:cNvSpPr>
              <a:spLocks/>
            </p:cNvSpPr>
            <p:nvPr/>
          </p:nvSpPr>
          <p:spPr bwMode="auto">
            <a:xfrm>
              <a:off x="6766788" y="2957735"/>
              <a:ext cx="276547" cy="276547"/>
            </a:xfrm>
            <a:custGeom>
              <a:avLst/>
              <a:gdLst>
                <a:gd name="T0" fmla="*/ 95 w 199"/>
                <a:gd name="T1" fmla="*/ 0 h 199"/>
                <a:gd name="T2" fmla="*/ 121 w 199"/>
                <a:gd name="T3" fmla="*/ 3 h 199"/>
                <a:gd name="T4" fmla="*/ 144 w 199"/>
                <a:gd name="T5" fmla="*/ 12 h 199"/>
                <a:gd name="T6" fmla="*/ 165 w 199"/>
                <a:gd name="T7" fmla="*/ 25 h 199"/>
                <a:gd name="T8" fmla="*/ 182 w 199"/>
                <a:gd name="T9" fmla="*/ 45 h 199"/>
                <a:gd name="T10" fmla="*/ 194 w 199"/>
                <a:gd name="T11" fmla="*/ 68 h 199"/>
                <a:gd name="T12" fmla="*/ 199 w 199"/>
                <a:gd name="T13" fmla="*/ 94 h 199"/>
                <a:gd name="T14" fmla="*/ 197 w 199"/>
                <a:gd name="T15" fmla="*/ 121 h 199"/>
                <a:gd name="T16" fmla="*/ 188 w 199"/>
                <a:gd name="T17" fmla="*/ 144 h 199"/>
                <a:gd name="T18" fmla="*/ 173 w 199"/>
                <a:gd name="T19" fmla="*/ 165 h 199"/>
                <a:gd name="T20" fmla="*/ 155 w 199"/>
                <a:gd name="T21" fmla="*/ 182 h 199"/>
                <a:gd name="T22" fmla="*/ 131 w 199"/>
                <a:gd name="T23" fmla="*/ 194 h 199"/>
                <a:gd name="T24" fmla="*/ 105 w 199"/>
                <a:gd name="T25" fmla="*/ 199 h 199"/>
                <a:gd name="T26" fmla="*/ 79 w 199"/>
                <a:gd name="T27" fmla="*/ 196 h 199"/>
                <a:gd name="T28" fmla="*/ 54 w 199"/>
                <a:gd name="T29" fmla="*/ 187 h 199"/>
                <a:gd name="T30" fmla="*/ 34 w 199"/>
                <a:gd name="T31" fmla="*/ 174 h 199"/>
                <a:gd name="T32" fmla="*/ 17 w 199"/>
                <a:gd name="T33" fmla="*/ 155 h 199"/>
                <a:gd name="T34" fmla="*/ 5 w 199"/>
                <a:gd name="T35" fmla="*/ 131 h 199"/>
                <a:gd name="T36" fmla="*/ 0 w 199"/>
                <a:gd name="T37" fmla="*/ 105 h 199"/>
                <a:gd name="T38" fmla="*/ 3 w 199"/>
                <a:gd name="T39" fmla="*/ 79 h 199"/>
                <a:gd name="T40" fmla="*/ 11 w 199"/>
                <a:gd name="T41" fmla="*/ 55 h 199"/>
                <a:gd name="T42" fmla="*/ 25 w 199"/>
                <a:gd name="T43" fmla="*/ 34 h 199"/>
                <a:gd name="T44" fmla="*/ 45 w 199"/>
                <a:gd name="T45" fmla="*/ 17 h 199"/>
                <a:gd name="T46" fmla="*/ 68 w 199"/>
                <a:gd name="T47" fmla="*/ 5 h 199"/>
                <a:gd name="T48" fmla="*/ 95 w 199"/>
                <a:gd name="T4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221"/>
            <p:cNvSpPr>
              <a:spLocks noEditPoints="1"/>
            </p:cNvSpPr>
            <p:nvPr/>
          </p:nvSpPr>
          <p:spPr bwMode="auto">
            <a:xfrm>
              <a:off x="4473818" y="3303766"/>
              <a:ext cx="454426" cy="453035"/>
            </a:xfrm>
            <a:custGeom>
              <a:avLst/>
              <a:gdLst>
                <a:gd name="T0" fmla="*/ 135 w 327"/>
                <a:gd name="T1" fmla="*/ 77 h 326"/>
                <a:gd name="T2" fmla="*/ 95 w 327"/>
                <a:gd name="T3" fmla="*/ 102 h 326"/>
                <a:gd name="T4" fmla="*/ 74 w 327"/>
                <a:gd name="T5" fmla="*/ 144 h 326"/>
                <a:gd name="T6" fmla="*/ 77 w 327"/>
                <a:gd name="T7" fmla="*/ 192 h 326"/>
                <a:gd name="T8" fmla="*/ 102 w 327"/>
                <a:gd name="T9" fmla="*/ 232 h 326"/>
                <a:gd name="T10" fmla="*/ 144 w 327"/>
                <a:gd name="T11" fmla="*/ 253 h 326"/>
                <a:gd name="T12" fmla="*/ 192 w 327"/>
                <a:gd name="T13" fmla="*/ 250 h 326"/>
                <a:gd name="T14" fmla="*/ 232 w 327"/>
                <a:gd name="T15" fmla="*/ 224 h 326"/>
                <a:gd name="T16" fmla="*/ 253 w 327"/>
                <a:gd name="T17" fmla="*/ 182 h 326"/>
                <a:gd name="T18" fmla="*/ 250 w 327"/>
                <a:gd name="T19" fmla="*/ 133 h 326"/>
                <a:gd name="T20" fmla="*/ 224 w 327"/>
                <a:gd name="T21" fmla="*/ 95 h 326"/>
                <a:gd name="T22" fmla="*/ 183 w 327"/>
                <a:gd name="T23" fmla="*/ 73 h 326"/>
                <a:gd name="T24" fmla="*/ 174 w 327"/>
                <a:gd name="T25" fmla="*/ 0 h 326"/>
                <a:gd name="T26" fmla="*/ 204 w 327"/>
                <a:gd name="T27" fmla="*/ 38 h 326"/>
                <a:gd name="T28" fmla="*/ 255 w 327"/>
                <a:gd name="T29" fmla="*/ 27 h 326"/>
                <a:gd name="T30" fmla="*/ 262 w 327"/>
                <a:gd name="T31" fmla="*/ 74 h 326"/>
                <a:gd name="T32" fmla="*/ 310 w 327"/>
                <a:gd name="T33" fmla="*/ 91 h 326"/>
                <a:gd name="T34" fmla="*/ 292 w 327"/>
                <a:gd name="T35" fmla="*/ 136 h 326"/>
                <a:gd name="T36" fmla="*/ 327 w 327"/>
                <a:gd name="T37" fmla="*/ 174 h 326"/>
                <a:gd name="T38" fmla="*/ 289 w 327"/>
                <a:gd name="T39" fmla="*/ 204 h 326"/>
                <a:gd name="T40" fmla="*/ 300 w 327"/>
                <a:gd name="T41" fmla="*/ 254 h 326"/>
                <a:gd name="T42" fmla="*/ 253 w 327"/>
                <a:gd name="T43" fmla="*/ 262 h 326"/>
                <a:gd name="T44" fmla="*/ 236 w 327"/>
                <a:gd name="T45" fmla="*/ 310 h 326"/>
                <a:gd name="T46" fmla="*/ 191 w 327"/>
                <a:gd name="T47" fmla="*/ 292 h 326"/>
                <a:gd name="T48" fmla="*/ 152 w 327"/>
                <a:gd name="T49" fmla="*/ 326 h 326"/>
                <a:gd name="T50" fmla="*/ 123 w 327"/>
                <a:gd name="T51" fmla="*/ 289 h 326"/>
                <a:gd name="T52" fmla="*/ 72 w 327"/>
                <a:gd name="T53" fmla="*/ 300 h 326"/>
                <a:gd name="T54" fmla="*/ 65 w 327"/>
                <a:gd name="T55" fmla="*/ 251 h 326"/>
                <a:gd name="T56" fmla="*/ 17 w 327"/>
                <a:gd name="T57" fmla="*/ 236 h 326"/>
                <a:gd name="T58" fmla="*/ 35 w 327"/>
                <a:gd name="T59" fmla="*/ 191 h 326"/>
                <a:gd name="T60" fmla="*/ 0 w 327"/>
                <a:gd name="T61" fmla="*/ 152 h 326"/>
                <a:gd name="T62" fmla="*/ 38 w 327"/>
                <a:gd name="T63" fmla="*/ 123 h 326"/>
                <a:gd name="T64" fmla="*/ 27 w 327"/>
                <a:gd name="T65" fmla="*/ 72 h 326"/>
                <a:gd name="T66" fmla="*/ 74 w 327"/>
                <a:gd name="T67" fmla="*/ 65 h 326"/>
                <a:gd name="T68" fmla="*/ 92 w 327"/>
                <a:gd name="T69" fmla="*/ 16 h 326"/>
                <a:gd name="T70" fmla="*/ 136 w 327"/>
                <a:gd name="T71" fmla="*/ 34 h 326"/>
                <a:gd name="T72" fmla="*/ 174 w 327"/>
                <a:gd name="T7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326">
                  <a:moveTo>
                    <a:pt x="158" y="72"/>
                  </a:moveTo>
                  <a:lnTo>
                    <a:pt x="135" y="77"/>
                  </a:lnTo>
                  <a:lnTo>
                    <a:pt x="112" y="88"/>
                  </a:lnTo>
                  <a:lnTo>
                    <a:pt x="95" y="102"/>
                  </a:lnTo>
                  <a:lnTo>
                    <a:pt x="82" y="122"/>
                  </a:lnTo>
                  <a:lnTo>
                    <a:pt x="74" y="144"/>
                  </a:lnTo>
                  <a:lnTo>
                    <a:pt x="72" y="169"/>
                  </a:lnTo>
                  <a:lnTo>
                    <a:pt x="77" y="192"/>
                  </a:lnTo>
                  <a:lnTo>
                    <a:pt x="88" y="213"/>
                  </a:lnTo>
                  <a:lnTo>
                    <a:pt x="102" y="232"/>
                  </a:lnTo>
                  <a:lnTo>
                    <a:pt x="122" y="245"/>
                  </a:lnTo>
                  <a:lnTo>
                    <a:pt x="144" y="253"/>
                  </a:lnTo>
                  <a:lnTo>
                    <a:pt x="169" y="254"/>
                  </a:lnTo>
                  <a:lnTo>
                    <a:pt x="192" y="250"/>
                  </a:lnTo>
                  <a:lnTo>
                    <a:pt x="215" y="239"/>
                  </a:lnTo>
                  <a:lnTo>
                    <a:pt x="232" y="224"/>
                  </a:lnTo>
                  <a:lnTo>
                    <a:pt x="245" y="204"/>
                  </a:lnTo>
                  <a:lnTo>
                    <a:pt x="253" y="182"/>
                  </a:lnTo>
                  <a:lnTo>
                    <a:pt x="255" y="158"/>
                  </a:lnTo>
                  <a:lnTo>
                    <a:pt x="250" y="133"/>
                  </a:lnTo>
                  <a:lnTo>
                    <a:pt x="240" y="112"/>
                  </a:lnTo>
                  <a:lnTo>
                    <a:pt x="224" y="95"/>
                  </a:lnTo>
                  <a:lnTo>
                    <a:pt x="205" y="82"/>
                  </a:lnTo>
                  <a:lnTo>
                    <a:pt x="183" y="73"/>
                  </a:lnTo>
                  <a:lnTo>
                    <a:pt x="158" y="72"/>
                  </a:lnTo>
                  <a:close/>
                  <a:moveTo>
                    <a:pt x="174" y="0"/>
                  </a:moveTo>
                  <a:lnTo>
                    <a:pt x="177" y="33"/>
                  </a:lnTo>
                  <a:lnTo>
                    <a:pt x="204" y="38"/>
                  </a:lnTo>
                  <a:lnTo>
                    <a:pt x="219" y="9"/>
                  </a:lnTo>
                  <a:lnTo>
                    <a:pt x="255" y="27"/>
                  </a:lnTo>
                  <a:lnTo>
                    <a:pt x="241" y="56"/>
                  </a:lnTo>
                  <a:lnTo>
                    <a:pt x="262" y="74"/>
                  </a:lnTo>
                  <a:lnTo>
                    <a:pt x="288" y="57"/>
                  </a:lnTo>
                  <a:lnTo>
                    <a:pt x="310" y="91"/>
                  </a:lnTo>
                  <a:lnTo>
                    <a:pt x="284" y="109"/>
                  </a:lnTo>
                  <a:lnTo>
                    <a:pt x="292" y="136"/>
                  </a:lnTo>
                  <a:lnTo>
                    <a:pt x="325" y="133"/>
                  </a:lnTo>
                  <a:lnTo>
                    <a:pt x="327" y="174"/>
                  </a:lnTo>
                  <a:lnTo>
                    <a:pt x="295" y="177"/>
                  </a:lnTo>
                  <a:lnTo>
                    <a:pt x="289" y="204"/>
                  </a:lnTo>
                  <a:lnTo>
                    <a:pt x="318" y="219"/>
                  </a:lnTo>
                  <a:lnTo>
                    <a:pt x="300" y="254"/>
                  </a:lnTo>
                  <a:lnTo>
                    <a:pt x="271" y="239"/>
                  </a:lnTo>
                  <a:lnTo>
                    <a:pt x="253" y="262"/>
                  </a:lnTo>
                  <a:lnTo>
                    <a:pt x="270" y="288"/>
                  </a:lnTo>
                  <a:lnTo>
                    <a:pt x="236" y="310"/>
                  </a:lnTo>
                  <a:lnTo>
                    <a:pt x="219" y="283"/>
                  </a:lnTo>
                  <a:lnTo>
                    <a:pt x="191" y="292"/>
                  </a:lnTo>
                  <a:lnTo>
                    <a:pt x="192" y="325"/>
                  </a:lnTo>
                  <a:lnTo>
                    <a:pt x="152" y="326"/>
                  </a:lnTo>
                  <a:lnTo>
                    <a:pt x="150" y="294"/>
                  </a:lnTo>
                  <a:lnTo>
                    <a:pt x="123" y="289"/>
                  </a:lnTo>
                  <a:lnTo>
                    <a:pt x="109" y="318"/>
                  </a:lnTo>
                  <a:lnTo>
                    <a:pt x="72" y="300"/>
                  </a:lnTo>
                  <a:lnTo>
                    <a:pt x="86" y="271"/>
                  </a:lnTo>
                  <a:lnTo>
                    <a:pt x="65" y="251"/>
                  </a:lnTo>
                  <a:lnTo>
                    <a:pt x="39" y="270"/>
                  </a:lnTo>
                  <a:lnTo>
                    <a:pt x="17" y="236"/>
                  </a:lnTo>
                  <a:lnTo>
                    <a:pt x="43" y="217"/>
                  </a:lnTo>
                  <a:lnTo>
                    <a:pt x="35" y="191"/>
                  </a:lnTo>
                  <a:lnTo>
                    <a:pt x="2" y="192"/>
                  </a:lnTo>
                  <a:lnTo>
                    <a:pt x="0" y="152"/>
                  </a:lnTo>
                  <a:lnTo>
                    <a:pt x="33" y="150"/>
                  </a:lnTo>
                  <a:lnTo>
                    <a:pt x="38" y="123"/>
                  </a:lnTo>
                  <a:lnTo>
                    <a:pt x="9" y="109"/>
                  </a:lnTo>
                  <a:lnTo>
                    <a:pt x="27" y="72"/>
                  </a:lnTo>
                  <a:lnTo>
                    <a:pt x="56" y="86"/>
                  </a:lnTo>
                  <a:lnTo>
                    <a:pt x="74" y="65"/>
                  </a:lnTo>
                  <a:lnTo>
                    <a:pt x="57" y="38"/>
                  </a:lnTo>
                  <a:lnTo>
                    <a:pt x="92" y="16"/>
                  </a:lnTo>
                  <a:lnTo>
                    <a:pt x="109" y="43"/>
                  </a:lnTo>
                  <a:lnTo>
                    <a:pt x="136" y="34"/>
                  </a:lnTo>
                  <a:lnTo>
                    <a:pt x="133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222"/>
            <p:cNvSpPr>
              <a:spLocks/>
            </p:cNvSpPr>
            <p:nvPr/>
          </p:nvSpPr>
          <p:spPr bwMode="auto">
            <a:xfrm>
              <a:off x="4637800" y="3464969"/>
              <a:ext cx="126461" cy="129241"/>
            </a:xfrm>
            <a:custGeom>
              <a:avLst/>
              <a:gdLst>
                <a:gd name="T0" fmla="*/ 43 w 91"/>
                <a:gd name="T1" fmla="*/ 0 h 93"/>
                <a:gd name="T2" fmla="*/ 61 w 91"/>
                <a:gd name="T3" fmla="*/ 3 h 93"/>
                <a:gd name="T4" fmla="*/ 77 w 91"/>
                <a:gd name="T5" fmla="*/ 12 h 93"/>
                <a:gd name="T6" fmla="*/ 87 w 91"/>
                <a:gd name="T7" fmla="*/ 27 h 93"/>
                <a:gd name="T8" fmla="*/ 91 w 91"/>
                <a:gd name="T9" fmla="*/ 45 h 93"/>
                <a:gd name="T10" fmla="*/ 89 w 91"/>
                <a:gd name="T11" fmla="*/ 63 h 93"/>
                <a:gd name="T12" fmla="*/ 80 w 91"/>
                <a:gd name="T13" fmla="*/ 78 h 93"/>
                <a:gd name="T14" fmla="*/ 67 w 91"/>
                <a:gd name="T15" fmla="*/ 89 h 93"/>
                <a:gd name="T16" fmla="*/ 48 w 91"/>
                <a:gd name="T17" fmla="*/ 93 h 93"/>
                <a:gd name="T18" fmla="*/ 30 w 91"/>
                <a:gd name="T19" fmla="*/ 91 h 93"/>
                <a:gd name="T20" fmla="*/ 14 w 91"/>
                <a:gd name="T21" fmla="*/ 82 h 93"/>
                <a:gd name="T22" fmla="*/ 4 w 91"/>
                <a:gd name="T23" fmla="*/ 67 h 93"/>
                <a:gd name="T24" fmla="*/ 0 w 91"/>
                <a:gd name="T25" fmla="*/ 50 h 93"/>
                <a:gd name="T26" fmla="*/ 2 w 91"/>
                <a:gd name="T27" fmla="*/ 32 h 93"/>
                <a:gd name="T28" fmla="*/ 11 w 91"/>
                <a:gd name="T29" fmla="*/ 16 h 93"/>
                <a:gd name="T30" fmla="*/ 25 w 91"/>
                <a:gd name="T31" fmla="*/ 6 h 93"/>
                <a:gd name="T32" fmla="*/ 43 w 91"/>
                <a:gd name="T3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3">
                  <a:moveTo>
                    <a:pt x="43" y="0"/>
                  </a:moveTo>
                  <a:lnTo>
                    <a:pt x="61" y="3"/>
                  </a:lnTo>
                  <a:lnTo>
                    <a:pt x="77" y="12"/>
                  </a:lnTo>
                  <a:lnTo>
                    <a:pt x="87" y="27"/>
                  </a:lnTo>
                  <a:lnTo>
                    <a:pt x="91" y="45"/>
                  </a:lnTo>
                  <a:lnTo>
                    <a:pt x="89" y="63"/>
                  </a:lnTo>
                  <a:lnTo>
                    <a:pt x="80" y="78"/>
                  </a:lnTo>
                  <a:lnTo>
                    <a:pt x="67" y="89"/>
                  </a:lnTo>
                  <a:lnTo>
                    <a:pt x="48" y="93"/>
                  </a:lnTo>
                  <a:lnTo>
                    <a:pt x="30" y="91"/>
                  </a:lnTo>
                  <a:lnTo>
                    <a:pt x="14" y="82"/>
                  </a:lnTo>
                  <a:lnTo>
                    <a:pt x="4" y="67"/>
                  </a:lnTo>
                  <a:lnTo>
                    <a:pt x="0" y="50"/>
                  </a:lnTo>
                  <a:lnTo>
                    <a:pt x="2" y="32"/>
                  </a:lnTo>
                  <a:lnTo>
                    <a:pt x="11" y="16"/>
                  </a:lnTo>
                  <a:lnTo>
                    <a:pt x="25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223"/>
            <p:cNvSpPr>
              <a:spLocks noEditPoints="1"/>
            </p:cNvSpPr>
            <p:nvPr/>
          </p:nvSpPr>
          <p:spPr bwMode="auto">
            <a:xfrm>
              <a:off x="6127536" y="4290438"/>
              <a:ext cx="416904" cy="415515"/>
            </a:xfrm>
            <a:custGeom>
              <a:avLst/>
              <a:gdLst>
                <a:gd name="T0" fmla="*/ 124 w 300"/>
                <a:gd name="T1" fmla="*/ 70 h 299"/>
                <a:gd name="T2" fmla="*/ 88 w 300"/>
                <a:gd name="T3" fmla="*/ 94 h 299"/>
                <a:gd name="T4" fmla="*/ 69 w 300"/>
                <a:gd name="T5" fmla="*/ 132 h 299"/>
                <a:gd name="T6" fmla="*/ 71 w 300"/>
                <a:gd name="T7" fmla="*/ 176 h 299"/>
                <a:gd name="T8" fmla="*/ 95 w 300"/>
                <a:gd name="T9" fmla="*/ 212 h 299"/>
                <a:gd name="T10" fmla="*/ 133 w 300"/>
                <a:gd name="T11" fmla="*/ 231 h 299"/>
                <a:gd name="T12" fmla="*/ 177 w 300"/>
                <a:gd name="T13" fmla="*/ 229 h 299"/>
                <a:gd name="T14" fmla="*/ 214 w 300"/>
                <a:gd name="T15" fmla="*/ 205 h 299"/>
                <a:gd name="T16" fmla="*/ 234 w 300"/>
                <a:gd name="T17" fmla="*/ 167 h 299"/>
                <a:gd name="T18" fmla="*/ 231 w 300"/>
                <a:gd name="T19" fmla="*/ 123 h 299"/>
                <a:gd name="T20" fmla="*/ 207 w 300"/>
                <a:gd name="T21" fmla="*/ 87 h 299"/>
                <a:gd name="T22" fmla="*/ 168 w 300"/>
                <a:gd name="T23" fmla="*/ 68 h 299"/>
                <a:gd name="T24" fmla="*/ 162 w 300"/>
                <a:gd name="T25" fmla="*/ 0 h 299"/>
                <a:gd name="T26" fmla="*/ 188 w 300"/>
                <a:gd name="T27" fmla="*/ 34 h 299"/>
                <a:gd name="T28" fmla="*/ 235 w 300"/>
                <a:gd name="T29" fmla="*/ 24 h 299"/>
                <a:gd name="T30" fmla="*/ 231 w 300"/>
                <a:gd name="T31" fmla="*/ 60 h 299"/>
                <a:gd name="T32" fmla="*/ 265 w 300"/>
                <a:gd name="T33" fmla="*/ 52 h 299"/>
                <a:gd name="T34" fmla="*/ 261 w 300"/>
                <a:gd name="T35" fmla="*/ 99 h 299"/>
                <a:gd name="T36" fmla="*/ 299 w 300"/>
                <a:gd name="T37" fmla="*/ 123 h 299"/>
                <a:gd name="T38" fmla="*/ 272 w 300"/>
                <a:gd name="T39" fmla="*/ 162 h 299"/>
                <a:gd name="T40" fmla="*/ 293 w 300"/>
                <a:gd name="T41" fmla="*/ 200 h 299"/>
                <a:gd name="T42" fmla="*/ 249 w 300"/>
                <a:gd name="T43" fmla="*/ 221 h 299"/>
                <a:gd name="T44" fmla="*/ 232 w 300"/>
                <a:gd name="T45" fmla="*/ 239 h 299"/>
                <a:gd name="T46" fmla="*/ 217 w 300"/>
                <a:gd name="T47" fmla="*/ 285 h 299"/>
                <a:gd name="T48" fmla="*/ 176 w 300"/>
                <a:gd name="T49" fmla="*/ 268 h 299"/>
                <a:gd name="T50" fmla="*/ 141 w 300"/>
                <a:gd name="T51" fmla="*/ 299 h 299"/>
                <a:gd name="T52" fmla="*/ 113 w 300"/>
                <a:gd name="T53" fmla="*/ 265 h 299"/>
                <a:gd name="T54" fmla="*/ 67 w 300"/>
                <a:gd name="T55" fmla="*/ 275 h 299"/>
                <a:gd name="T56" fmla="*/ 70 w 300"/>
                <a:gd name="T57" fmla="*/ 241 h 299"/>
                <a:gd name="T58" fmla="*/ 36 w 300"/>
                <a:gd name="T59" fmla="*/ 247 h 299"/>
                <a:gd name="T60" fmla="*/ 40 w 300"/>
                <a:gd name="T61" fmla="*/ 200 h 299"/>
                <a:gd name="T62" fmla="*/ 3 w 300"/>
                <a:gd name="T63" fmla="*/ 176 h 299"/>
                <a:gd name="T64" fmla="*/ 31 w 300"/>
                <a:gd name="T65" fmla="*/ 138 h 299"/>
                <a:gd name="T66" fmla="*/ 10 w 300"/>
                <a:gd name="T67" fmla="*/ 99 h 299"/>
                <a:gd name="T68" fmla="*/ 53 w 300"/>
                <a:gd name="T69" fmla="*/ 79 h 299"/>
                <a:gd name="T70" fmla="*/ 70 w 300"/>
                <a:gd name="T71" fmla="*/ 60 h 299"/>
                <a:gd name="T72" fmla="*/ 84 w 300"/>
                <a:gd name="T73" fmla="*/ 14 h 299"/>
                <a:gd name="T74" fmla="*/ 125 w 300"/>
                <a:gd name="T75" fmla="*/ 31 h 299"/>
                <a:gd name="T76" fmla="*/ 162 w 300"/>
                <a:gd name="T7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0" h="299">
                  <a:moveTo>
                    <a:pt x="146" y="66"/>
                  </a:moveTo>
                  <a:lnTo>
                    <a:pt x="124" y="70"/>
                  </a:lnTo>
                  <a:lnTo>
                    <a:pt x="104" y="79"/>
                  </a:lnTo>
                  <a:lnTo>
                    <a:pt x="88" y="94"/>
                  </a:lnTo>
                  <a:lnTo>
                    <a:pt x="76" y="111"/>
                  </a:lnTo>
                  <a:lnTo>
                    <a:pt x="69" y="132"/>
                  </a:lnTo>
                  <a:lnTo>
                    <a:pt x="67" y="154"/>
                  </a:lnTo>
                  <a:lnTo>
                    <a:pt x="71" y="176"/>
                  </a:lnTo>
                  <a:lnTo>
                    <a:pt x="80" y="196"/>
                  </a:lnTo>
                  <a:lnTo>
                    <a:pt x="95" y="212"/>
                  </a:lnTo>
                  <a:lnTo>
                    <a:pt x="113" y="225"/>
                  </a:lnTo>
                  <a:lnTo>
                    <a:pt x="133" y="231"/>
                  </a:lnTo>
                  <a:lnTo>
                    <a:pt x="155" y="234"/>
                  </a:lnTo>
                  <a:lnTo>
                    <a:pt x="177" y="229"/>
                  </a:lnTo>
                  <a:lnTo>
                    <a:pt x="197" y="220"/>
                  </a:lnTo>
                  <a:lnTo>
                    <a:pt x="214" y="205"/>
                  </a:lnTo>
                  <a:lnTo>
                    <a:pt x="226" y="188"/>
                  </a:lnTo>
                  <a:lnTo>
                    <a:pt x="234" y="167"/>
                  </a:lnTo>
                  <a:lnTo>
                    <a:pt x="235" y="145"/>
                  </a:lnTo>
                  <a:lnTo>
                    <a:pt x="231" y="123"/>
                  </a:lnTo>
                  <a:lnTo>
                    <a:pt x="221" y="103"/>
                  </a:lnTo>
                  <a:lnTo>
                    <a:pt x="207" y="87"/>
                  </a:lnTo>
                  <a:lnTo>
                    <a:pt x="189" y="74"/>
                  </a:lnTo>
                  <a:lnTo>
                    <a:pt x="168" y="68"/>
                  </a:lnTo>
                  <a:lnTo>
                    <a:pt x="146" y="66"/>
                  </a:lnTo>
                  <a:close/>
                  <a:moveTo>
                    <a:pt x="162" y="0"/>
                  </a:moveTo>
                  <a:lnTo>
                    <a:pt x="163" y="28"/>
                  </a:lnTo>
                  <a:lnTo>
                    <a:pt x="188" y="34"/>
                  </a:lnTo>
                  <a:lnTo>
                    <a:pt x="201" y="7"/>
                  </a:lnTo>
                  <a:lnTo>
                    <a:pt x="235" y="24"/>
                  </a:lnTo>
                  <a:lnTo>
                    <a:pt x="222" y="51"/>
                  </a:lnTo>
                  <a:lnTo>
                    <a:pt x="231" y="60"/>
                  </a:lnTo>
                  <a:lnTo>
                    <a:pt x="242" y="69"/>
                  </a:lnTo>
                  <a:lnTo>
                    <a:pt x="265" y="52"/>
                  </a:lnTo>
                  <a:lnTo>
                    <a:pt x="286" y="83"/>
                  </a:lnTo>
                  <a:lnTo>
                    <a:pt x="261" y="99"/>
                  </a:lnTo>
                  <a:lnTo>
                    <a:pt x="269" y="124"/>
                  </a:lnTo>
                  <a:lnTo>
                    <a:pt x="299" y="123"/>
                  </a:lnTo>
                  <a:lnTo>
                    <a:pt x="300" y="159"/>
                  </a:lnTo>
                  <a:lnTo>
                    <a:pt x="272" y="162"/>
                  </a:lnTo>
                  <a:lnTo>
                    <a:pt x="266" y="187"/>
                  </a:lnTo>
                  <a:lnTo>
                    <a:pt x="293" y="200"/>
                  </a:lnTo>
                  <a:lnTo>
                    <a:pt x="276" y="234"/>
                  </a:lnTo>
                  <a:lnTo>
                    <a:pt x="249" y="221"/>
                  </a:lnTo>
                  <a:lnTo>
                    <a:pt x="242" y="230"/>
                  </a:lnTo>
                  <a:lnTo>
                    <a:pt x="232" y="239"/>
                  </a:lnTo>
                  <a:lnTo>
                    <a:pt x="248" y="264"/>
                  </a:lnTo>
                  <a:lnTo>
                    <a:pt x="217" y="285"/>
                  </a:lnTo>
                  <a:lnTo>
                    <a:pt x="201" y="260"/>
                  </a:lnTo>
                  <a:lnTo>
                    <a:pt x="176" y="268"/>
                  </a:lnTo>
                  <a:lnTo>
                    <a:pt x="177" y="298"/>
                  </a:lnTo>
                  <a:lnTo>
                    <a:pt x="141" y="299"/>
                  </a:lnTo>
                  <a:lnTo>
                    <a:pt x="139" y="271"/>
                  </a:lnTo>
                  <a:lnTo>
                    <a:pt x="113" y="265"/>
                  </a:lnTo>
                  <a:lnTo>
                    <a:pt x="100" y="292"/>
                  </a:lnTo>
                  <a:lnTo>
                    <a:pt x="67" y="275"/>
                  </a:lnTo>
                  <a:lnTo>
                    <a:pt x="80" y="248"/>
                  </a:lnTo>
                  <a:lnTo>
                    <a:pt x="70" y="241"/>
                  </a:lnTo>
                  <a:lnTo>
                    <a:pt x="61" y="231"/>
                  </a:lnTo>
                  <a:lnTo>
                    <a:pt x="36" y="247"/>
                  </a:lnTo>
                  <a:lnTo>
                    <a:pt x="16" y="216"/>
                  </a:lnTo>
                  <a:lnTo>
                    <a:pt x="40" y="200"/>
                  </a:lnTo>
                  <a:lnTo>
                    <a:pt x="32" y="175"/>
                  </a:lnTo>
                  <a:lnTo>
                    <a:pt x="3" y="176"/>
                  </a:lnTo>
                  <a:lnTo>
                    <a:pt x="0" y="140"/>
                  </a:lnTo>
                  <a:lnTo>
                    <a:pt x="31" y="138"/>
                  </a:lnTo>
                  <a:lnTo>
                    <a:pt x="36" y="112"/>
                  </a:lnTo>
                  <a:lnTo>
                    <a:pt x="10" y="99"/>
                  </a:lnTo>
                  <a:lnTo>
                    <a:pt x="25" y="66"/>
                  </a:lnTo>
                  <a:lnTo>
                    <a:pt x="53" y="79"/>
                  </a:lnTo>
                  <a:lnTo>
                    <a:pt x="61" y="69"/>
                  </a:lnTo>
                  <a:lnTo>
                    <a:pt x="70" y="60"/>
                  </a:lnTo>
                  <a:lnTo>
                    <a:pt x="53" y="35"/>
                  </a:lnTo>
                  <a:lnTo>
                    <a:pt x="84" y="14"/>
                  </a:lnTo>
                  <a:lnTo>
                    <a:pt x="101" y="39"/>
                  </a:lnTo>
                  <a:lnTo>
                    <a:pt x="125" y="31"/>
                  </a:lnTo>
                  <a:lnTo>
                    <a:pt x="124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224"/>
            <p:cNvSpPr>
              <a:spLocks/>
            </p:cNvSpPr>
            <p:nvPr/>
          </p:nvSpPr>
          <p:spPr bwMode="auto">
            <a:xfrm>
              <a:off x="6277621" y="4439133"/>
              <a:ext cx="118123" cy="118123"/>
            </a:xfrm>
            <a:custGeom>
              <a:avLst/>
              <a:gdLst>
                <a:gd name="T0" fmla="*/ 41 w 85"/>
                <a:gd name="T1" fmla="*/ 0 h 85"/>
                <a:gd name="T2" fmla="*/ 58 w 85"/>
                <a:gd name="T3" fmla="*/ 3 h 85"/>
                <a:gd name="T4" fmla="*/ 72 w 85"/>
                <a:gd name="T5" fmla="*/ 10 h 85"/>
                <a:gd name="T6" fmla="*/ 81 w 85"/>
                <a:gd name="T7" fmla="*/ 24 h 85"/>
                <a:gd name="T8" fmla="*/ 85 w 85"/>
                <a:gd name="T9" fmla="*/ 41 h 85"/>
                <a:gd name="T10" fmla="*/ 82 w 85"/>
                <a:gd name="T11" fmla="*/ 58 h 85"/>
                <a:gd name="T12" fmla="*/ 75 w 85"/>
                <a:gd name="T13" fmla="*/ 71 h 85"/>
                <a:gd name="T14" fmla="*/ 61 w 85"/>
                <a:gd name="T15" fmla="*/ 81 h 85"/>
                <a:gd name="T16" fmla="*/ 46 w 85"/>
                <a:gd name="T17" fmla="*/ 85 h 85"/>
                <a:gd name="T18" fmla="*/ 29 w 85"/>
                <a:gd name="T19" fmla="*/ 82 h 85"/>
                <a:gd name="T20" fmla="*/ 14 w 85"/>
                <a:gd name="T21" fmla="*/ 75 h 85"/>
                <a:gd name="T22" fmla="*/ 5 w 85"/>
                <a:gd name="T23" fmla="*/ 62 h 85"/>
                <a:gd name="T24" fmla="*/ 0 w 85"/>
                <a:gd name="T25" fmla="*/ 44 h 85"/>
                <a:gd name="T26" fmla="*/ 3 w 85"/>
                <a:gd name="T27" fmla="*/ 29 h 85"/>
                <a:gd name="T28" fmla="*/ 12 w 85"/>
                <a:gd name="T29" fmla="*/ 14 h 85"/>
                <a:gd name="T30" fmla="*/ 23 w 85"/>
                <a:gd name="T31" fmla="*/ 4 h 85"/>
                <a:gd name="T32" fmla="*/ 41 w 85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85">
                  <a:moveTo>
                    <a:pt x="41" y="0"/>
                  </a:moveTo>
                  <a:lnTo>
                    <a:pt x="58" y="3"/>
                  </a:lnTo>
                  <a:lnTo>
                    <a:pt x="72" y="10"/>
                  </a:lnTo>
                  <a:lnTo>
                    <a:pt x="81" y="24"/>
                  </a:lnTo>
                  <a:lnTo>
                    <a:pt x="85" y="41"/>
                  </a:lnTo>
                  <a:lnTo>
                    <a:pt x="82" y="58"/>
                  </a:lnTo>
                  <a:lnTo>
                    <a:pt x="75" y="71"/>
                  </a:lnTo>
                  <a:lnTo>
                    <a:pt x="61" y="81"/>
                  </a:lnTo>
                  <a:lnTo>
                    <a:pt x="46" y="85"/>
                  </a:lnTo>
                  <a:lnTo>
                    <a:pt x="29" y="82"/>
                  </a:lnTo>
                  <a:lnTo>
                    <a:pt x="14" y="75"/>
                  </a:lnTo>
                  <a:lnTo>
                    <a:pt x="5" y="62"/>
                  </a:lnTo>
                  <a:lnTo>
                    <a:pt x="0" y="44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3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225"/>
            <p:cNvSpPr>
              <a:spLocks noEditPoints="1"/>
            </p:cNvSpPr>
            <p:nvPr/>
          </p:nvSpPr>
          <p:spPr bwMode="auto">
            <a:xfrm>
              <a:off x="6502749" y="4222343"/>
              <a:ext cx="170931" cy="170931"/>
            </a:xfrm>
            <a:custGeom>
              <a:avLst/>
              <a:gdLst>
                <a:gd name="T0" fmla="*/ 46 w 123"/>
                <a:gd name="T1" fmla="*/ 30 h 123"/>
                <a:gd name="T2" fmla="*/ 29 w 123"/>
                <a:gd name="T3" fmla="*/ 50 h 123"/>
                <a:gd name="T4" fmla="*/ 30 w 123"/>
                <a:gd name="T5" fmla="*/ 77 h 123"/>
                <a:gd name="T6" fmla="*/ 50 w 123"/>
                <a:gd name="T7" fmla="*/ 94 h 123"/>
                <a:gd name="T8" fmla="*/ 78 w 123"/>
                <a:gd name="T9" fmla="*/ 93 h 123"/>
                <a:gd name="T10" fmla="*/ 95 w 123"/>
                <a:gd name="T11" fmla="*/ 73 h 123"/>
                <a:gd name="T12" fmla="*/ 93 w 123"/>
                <a:gd name="T13" fmla="*/ 46 h 123"/>
                <a:gd name="T14" fmla="*/ 74 w 123"/>
                <a:gd name="T15" fmla="*/ 29 h 123"/>
                <a:gd name="T16" fmla="*/ 66 w 123"/>
                <a:gd name="T17" fmla="*/ 0 h 123"/>
                <a:gd name="T18" fmla="*/ 72 w 123"/>
                <a:gd name="T19" fmla="*/ 13 h 123"/>
                <a:gd name="T20" fmla="*/ 83 w 123"/>
                <a:gd name="T21" fmla="*/ 3 h 123"/>
                <a:gd name="T22" fmla="*/ 91 w 123"/>
                <a:gd name="T23" fmla="*/ 21 h 123"/>
                <a:gd name="T24" fmla="*/ 99 w 123"/>
                <a:gd name="T25" fmla="*/ 28 h 123"/>
                <a:gd name="T26" fmla="*/ 117 w 123"/>
                <a:gd name="T27" fmla="*/ 34 h 123"/>
                <a:gd name="T28" fmla="*/ 109 w 123"/>
                <a:gd name="T29" fmla="*/ 46 h 123"/>
                <a:gd name="T30" fmla="*/ 123 w 123"/>
                <a:gd name="T31" fmla="*/ 51 h 123"/>
                <a:gd name="T32" fmla="*/ 112 w 123"/>
                <a:gd name="T33" fmla="*/ 67 h 123"/>
                <a:gd name="T34" fmla="*/ 109 w 123"/>
                <a:gd name="T35" fmla="*/ 77 h 123"/>
                <a:gd name="T36" fmla="*/ 113 w 123"/>
                <a:gd name="T37" fmla="*/ 97 h 123"/>
                <a:gd name="T38" fmla="*/ 99 w 123"/>
                <a:gd name="T39" fmla="*/ 96 h 123"/>
                <a:gd name="T40" fmla="*/ 102 w 123"/>
                <a:gd name="T41" fmla="*/ 109 h 123"/>
                <a:gd name="T42" fmla="*/ 83 w 123"/>
                <a:gd name="T43" fmla="*/ 108 h 123"/>
                <a:gd name="T44" fmla="*/ 72 w 123"/>
                <a:gd name="T45" fmla="*/ 110 h 123"/>
                <a:gd name="T46" fmla="*/ 58 w 123"/>
                <a:gd name="T47" fmla="*/ 123 h 123"/>
                <a:gd name="T48" fmla="*/ 51 w 123"/>
                <a:gd name="T49" fmla="*/ 111 h 123"/>
                <a:gd name="T50" fmla="*/ 41 w 123"/>
                <a:gd name="T51" fmla="*/ 121 h 123"/>
                <a:gd name="T52" fmla="*/ 33 w 123"/>
                <a:gd name="T53" fmla="*/ 102 h 123"/>
                <a:gd name="T54" fmla="*/ 24 w 123"/>
                <a:gd name="T55" fmla="*/ 96 h 123"/>
                <a:gd name="T56" fmla="*/ 6 w 123"/>
                <a:gd name="T57" fmla="*/ 89 h 123"/>
                <a:gd name="T58" fmla="*/ 15 w 123"/>
                <a:gd name="T59" fmla="*/ 77 h 123"/>
                <a:gd name="T60" fmla="*/ 0 w 123"/>
                <a:gd name="T61" fmla="*/ 73 h 123"/>
                <a:gd name="T62" fmla="*/ 12 w 123"/>
                <a:gd name="T63" fmla="*/ 56 h 123"/>
                <a:gd name="T64" fmla="*/ 13 w 123"/>
                <a:gd name="T65" fmla="*/ 46 h 123"/>
                <a:gd name="T66" fmla="*/ 9 w 123"/>
                <a:gd name="T67" fmla="*/ 28 h 123"/>
                <a:gd name="T68" fmla="*/ 24 w 123"/>
                <a:gd name="T69" fmla="*/ 29 h 123"/>
                <a:gd name="T70" fmla="*/ 21 w 123"/>
                <a:gd name="T71" fmla="*/ 15 h 123"/>
                <a:gd name="T72" fmla="*/ 41 w 123"/>
                <a:gd name="T73" fmla="*/ 16 h 123"/>
                <a:gd name="T74" fmla="*/ 51 w 123"/>
                <a:gd name="T75" fmla="*/ 13 h 123"/>
                <a:gd name="T76" fmla="*/ 66 w 123"/>
                <a:gd name="T7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3">
                  <a:moveTo>
                    <a:pt x="59" y="28"/>
                  </a:moveTo>
                  <a:lnTo>
                    <a:pt x="46" y="30"/>
                  </a:lnTo>
                  <a:lnTo>
                    <a:pt x="36" y="38"/>
                  </a:lnTo>
                  <a:lnTo>
                    <a:pt x="29" y="50"/>
                  </a:lnTo>
                  <a:lnTo>
                    <a:pt x="27" y="64"/>
                  </a:lnTo>
                  <a:lnTo>
                    <a:pt x="30" y="77"/>
                  </a:lnTo>
                  <a:lnTo>
                    <a:pt x="38" y="88"/>
                  </a:lnTo>
                  <a:lnTo>
                    <a:pt x="50" y="94"/>
                  </a:lnTo>
                  <a:lnTo>
                    <a:pt x="63" y="97"/>
                  </a:lnTo>
                  <a:lnTo>
                    <a:pt x="78" y="93"/>
                  </a:lnTo>
                  <a:lnTo>
                    <a:pt x="88" y="85"/>
                  </a:lnTo>
                  <a:lnTo>
                    <a:pt x="95" y="73"/>
                  </a:lnTo>
                  <a:lnTo>
                    <a:pt x="96" y="60"/>
                  </a:lnTo>
                  <a:lnTo>
                    <a:pt x="93" y="46"/>
                  </a:lnTo>
                  <a:lnTo>
                    <a:pt x="84" y="35"/>
                  </a:lnTo>
                  <a:lnTo>
                    <a:pt x="74" y="29"/>
                  </a:lnTo>
                  <a:lnTo>
                    <a:pt x="59" y="28"/>
                  </a:lnTo>
                  <a:close/>
                  <a:moveTo>
                    <a:pt x="66" y="0"/>
                  </a:moveTo>
                  <a:lnTo>
                    <a:pt x="67" y="12"/>
                  </a:lnTo>
                  <a:lnTo>
                    <a:pt x="72" y="13"/>
                  </a:lnTo>
                  <a:lnTo>
                    <a:pt x="78" y="15"/>
                  </a:lnTo>
                  <a:lnTo>
                    <a:pt x="83" y="3"/>
                  </a:lnTo>
                  <a:lnTo>
                    <a:pt x="96" y="11"/>
                  </a:lnTo>
                  <a:lnTo>
                    <a:pt x="91" y="21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9" y="21"/>
                  </a:lnTo>
                  <a:lnTo>
                    <a:pt x="117" y="34"/>
                  </a:lnTo>
                  <a:lnTo>
                    <a:pt x="108" y="41"/>
                  </a:lnTo>
                  <a:lnTo>
                    <a:pt x="109" y="46"/>
                  </a:lnTo>
                  <a:lnTo>
                    <a:pt x="110" y="51"/>
                  </a:lnTo>
                  <a:lnTo>
                    <a:pt x="123" y="51"/>
                  </a:lnTo>
                  <a:lnTo>
                    <a:pt x="123" y="66"/>
                  </a:lnTo>
                  <a:lnTo>
                    <a:pt x="112" y="67"/>
                  </a:lnTo>
                  <a:lnTo>
                    <a:pt x="110" y="72"/>
                  </a:lnTo>
                  <a:lnTo>
                    <a:pt x="109" y="77"/>
                  </a:lnTo>
                  <a:lnTo>
                    <a:pt x="121" y="83"/>
                  </a:lnTo>
                  <a:lnTo>
                    <a:pt x="113" y="97"/>
                  </a:lnTo>
                  <a:lnTo>
                    <a:pt x="102" y="90"/>
                  </a:lnTo>
                  <a:lnTo>
                    <a:pt x="99" y="96"/>
                  </a:lnTo>
                  <a:lnTo>
                    <a:pt x="95" y="98"/>
                  </a:lnTo>
                  <a:lnTo>
                    <a:pt x="102" y="109"/>
                  </a:lnTo>
                  <a:lnTo>
                    <a:pt x="89" y="118"/>
                  </a:lnTo>
                  <a:lnTo>
                    <a:pt x="83" y="108"/>
                  </a:lnTo>
                  <a:lnTo>
                    <a:pt x="78" y="109"/>
                  </a:lnTo>
                  <a:lnTo>
                    <a:pt x="72" y="110"/>
                  </a:lnTo>
                  <a:lnTo>
                    <a:pt x="72" y="123"/>
                  </a:lnTo>
                  <a:lnTo>
                    <a:pt x="58" y="123"/>
                  </a:lnTo>
                  <a:lnTo>
                    <a:pt x="57" y="111"/>
                  </a:lnTo>
                  <a:lnTo>
                    <a:pt x="51" y="111"/>
                  </a:lnTo>
                  <a:lnTo>
                    <a:pt x="46" y="109"/>
                  </a:lnTo>
                  <a:lnTo>
                    <a:pt x="41" y="121"/>
                  </a:lnTo>
                  <a:lnTo>
                    <a:pt x="27" y="113"/>
                  </a:lnTo>
                  <a:lnTo>
                    <a:pt x="33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15" y="102"/>
                  </a:lnTo>
                  <a:lnTo>
                    <a:pt x="6" y="89"/>
                  </a:lnTo>
                  <a:lnTo>
                    <a:pt x="16" y="83"/>
                  </a:lnTo>
                  <a:lnTo>
                    <a:pt x="15" y="77"/>
                  </a:lnTo>
                  <a:lnTo>
                    <a:pt x="12" y="72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12" y="56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3" y="41"/>
                  </a:lnTo>
                  <a:lnTo>
                    <a:pt x="9" y="28"/>
                  </a:lnTo>
                  <a:lnTo>
                    <a:pt x="21" y="33"/>
                  </a:lnTo>
                  <a:lnTo>
                    <a:pt x="24" y="29"/>
                  </a:lnTo>
                  <a:lnTo>
                    <a:pt x="28" y="25"/>
                  </a:lnTo>
                  <a:lnTo>
                    <a:pt x="21" y="15"/>
                  </a:lnTo>
                  <a:lnTo>
                    <a:pt x="34" y="7"/>
                  </a:lnTo>
                  <a:lnTo>
                    <a:pt x="41" y="16"/>
                  </a:lnTo>
                  <a:lnTo>
                    <a:pt x="46" y="15"/>
                  </a:lnTo>
                  <a:lnTo>
                    <a:pt x="51" y="13"/>
                  </a:lnTo>
                  <a:lnTo>
                    <a:pt x="5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C0C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226"/>
            <p:cNvSpPr>
              <a:spLocks/>
            </p:cNvSpPr>
            <p:nvPr/>
          </p:nvSpPr>
          <p:spPr bwMode="auto">
            <a:xfrm>
              <a:off x="6563895" y="4284879"/>
              <a:ext cx="48639" cy="48639"/>
            </a:xfrm>
            <a:custGeom>
              <a:avLst/>
              <a:gdLst>
                <a:gd name="T0" fmla="*/ 17 w 35"/>
                <a:gd name="T1" fmla="*/ 0 h 35"/>
                <a:gd name="T2" fmla="*/ 22 w 35"/>
                <a:gd name="T3" fmla="*/ 0 h 35"/>
                <a:gd name="T4" fmla="*/ 27 w 35"/>
                <a:gd name="T5" fmla="*/ 2 h 35"/>
                <a:gd name="T6" fmla="*/ 31 w 35"/>
                <a:gd name="T7" fmla="*/ 6 h 35"/>
                <a:gd name="T8" fmla="*/ 34 w 35"/>
                <a:gd name="T9" fmla="*/ 10 h 35"/>
                <a:gd name="T10" fmla="*/ 35 w 35"/>
                <a:gd name="T11" fmla="*/ 15 h 35"/>
                <a:gd name="T12" fmla="*/ 35 w 35"/>
                <a:gd name="T13" fmla="*/ 22 h 35"/>
                <a:gd name="T14" fmla="*/ 32 w 35"/>
                <a:gd name="T15" fmla="*/ 26 h 35"/>
                <a:gd name="T16" fmla="*/ 28 w 35"/>
                <a:gd name="T17" fmla="*/ 30 h 35"/>
                <a:gd name="T18" fmla="*/ 24 w 35"/>
                <a:gd name="T19" fmla="*/ 34 h 35"/>
                <a:gd name="T20" fmla="*/ 19 w 35"/>
                <a:gd name="T21" fmla="*/ 35 h 35"/>
                <a:gd name="T22" fmla="*/ 13 w 35"/>
                <a:gd name="T23" fmla="*/ 34 h 35"/>
                <a:gd name="T24" fmla="*/ 9 w 35"/>
                <a:gd name="T25" fmla="*/ 31 h 35"/>
                <a:gd name="T26" fmla="*/ 3 w 35"/>
                <a:gd name="T27" fmla="*/ 28 h 35"/>
                <a:gd name="T28" fmla="*/ 1 w 35"/>
                <a:gd name="T29" fmla="*/ 23 h 35"/>
                <a:gd name="T30" fmla="*/ 0 w 35"/>
                <a:gd name="T31" fmla="*/ 18 h 35"/>
                <a:gd name="T32" fmla="*/ 1 w 35"/>
                <a:gd name="T33" fmla="*/ 13 h 35"/>
                <a:gd name="T34" fmla="*/ 3 w 35"/>
                <a:gd name="T35" fmla="*/ 8 h 35"/>
                <a:gd name="T36" fmla="*/ 6 w 35"/>
                <a:gd name="T37" fmla="*/ 4 h 35"/>
                <a:gd name="T38" fmla="*/ 11 w 35"/>
                <a:gd name="T39" fmla="*/ 1 h 35"/>
                <a:gd name="T40" fmla="*/ 17 w 35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7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31" y="6"/>
                  </a:lnTo>
                  <a:lnTo>
                    <a:pt x="34" y="10"/>
                  </a:lnTo>
                  <a:lnTo>
                    <a:pt x="35" y="15"/>
                  </a:lnTo>
                  <a:lnTo>
                    <a:pt x="35" y="22"/>
                  </a:lnTo>
                  <a:lnTo>
                    <a:pt x="32" y="26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4"/>
                  </a:lnTo>
                  <a:lnTo>
                    <a:pt x="9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3" y="8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C0C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6" name="Freeform 227"/>
            <p:cNvSpPr>
              <a:spLocks noEditPoints="1"/>
            </p:cNvSpPr>
            <p:nvPr/>
          </p:nvSpPr>
          <p:spPr bwMode="auto">
            <a:xfrm>
              <a:off x="6219255" y="4911624"/>
              <a:ext cx="193166" cy="193166"/>
            </a:xfrm>
            <a:custGeom>
              <a:avLst/>
              <a:gdLst>
                <a:gd name="T0" fmla="*/ 52 w 139"/>
                <a:gd name="T1" fmla="*/ 34 h 139"/>
                <a:gd name="T2" fmla="*/ 33 w 139"/>
                <a:gd name="T3" fmla="*/ 57 h 139"/>
                <a:gd name="T4" fmla="*/ 34 w 139"/>
                <a:gd name="T5" fmla="*/ 87 h 139"/>
                <a:gd name="T6" fmla="*/ 56 w 139"/>
                <a:gd name="T7" fmla="*/ 106 h 139"/>
                <a:gd name="T8" fmla="*/ 86 w 139"/>
                <a:gd name="T9" fmla="*/ 104 h 139"/>
                <a:gd name="T10" fmla="*/ 106 w 139"/>
                <a:gd name="T11" fmla="*/ 83 h 139"/>
                <a:gd name="T12" fmla="*/ 105 w 139"/>
                <a:gd name="T13" fmla="*/ 53 h 139"/>
                <a:gd name="T14" fmla="*/ 83 w 139"/>
                <a:gd name="T15" fmla="*/ 33 h 139"/>
                <a:gd name="T16" fmla="*/ 75 w 139"/>
                <a:gd name="T17" fmla="*/ 0 h 139"/>
                <a:gd name="T18" fmla="*/ 81 w 139"/>
                <a:gd name="T19" fmla="*/ 15 h 139"/>
                <a:gd name="T20" fmla="*/ 93 w 139"/>
                <a:gd name="T21" fmla="*/ 4 h 139"/>
                <a:gd name="T22" fmla="*/ 102 w 139"/>
                <a:gd name="T23" fmla="*/ 24 h 139"/>
                <a:gd name="T24" fmla="*/ 111 w 139"/>
                <a:gd name="T25" fmla="*/ 32 h 139"/>
                <a:gd name="T26" fmla="*/ 132 w 139"/>
                <a:gd name="T27" fmla="*/ 38 h 139"/>
                <a:gd name="T28" fmla="*/ 123 w 139"/>
                <a:gd name="T29" fmla="*/ 51 h 139"/>
                <a:gd name="T30" fmla="*/ 138 w 139"/>
                <a:gd name="T31" fmla="*/ 57 h 139"/>
                <a:gd name="T32" fmla="*/ 126 w 139"/>
                <a:gd name="T33" fmla="*/ 75 h 139"/>
                <a:gd name="T34" fmla="*/ 123 w 139"/>
                <a:gd name="T35" fmla="*/ 87 h 139"/>
                <a:gd name="T36" fmla="*/ 127 w 139"/>
                <a:gd name="T37" fmla="*/ 108 h 139"/>
                <a:gd name="T38" fmla="*/ 111 w 139"/>
                <a:gd name="T39" fmla="*/ 106 h 139"/>
                <a:gd name="T40" fmla="*/ 114 w 139"/>
                <a:gd name="T41" fmla="*/ 122 h 139"/>
                <a:gd name="T42" fmla="*/ 93 w 139"/>
                <a:gd name="T43" fmla="*/ 121 h 139"/>
                <a:gd name="T44" fmla="*/ 81 w 139"/>
                <a:gd name="T45" fmla="*/ 124 h 139"/>
                <a:gd name="T46" fmla="*/ 64 w 139"/>
                <a:gd name="T47" fmla="*/ 139 h 139"/>
                <a:gd name="T48" fmla="*/ 58 w 139"/>
                <a:gd name="T49" fmla="*/ 125 h 139"/>
                <a:gd name="T50" fmla="*/ 46 w 139"/>
                <a:gd name="T51" fmla="*/ 135 h 139"/>
                <a:gd name="T52" fmla="*/ 37 w 139"/>
                <a:gd name="T53" fmla="*/ 114 h 139"/>
                <a:gd name="T54" fmla="*/ 27 w 139"/>
                <a:gd name="T55" fmla="*/ 106 h 139"/>
                <a:gd name="T56" fmla="*/ 7 w 139"/>
                <a:gd name="T57" fmla="*/ 100 h 139"/>
                <a:gd name="T58" fmla="*/ 16 w 139"/>
                <a:gd name="T59" fmla="*/ 87 h 139"/>
                <a:gd name="T60" fmla="*/ 1 w 139"/>
                <a:gd name="T61" fmla="*/ 82 h 139"/>
                <a:gd name="T62" fmla="*/ 13 w 139"/>
                <a:gd name="T63" fmla="*/ 63 h 139"/>
                <a:gd name="T64" fmla="*/ 16 w 139"/>
                <a:gd name="T65" fmla="*/ 51 h 139"/>
                <a:gd name="T66" fmla="*/ 12 w 139"/>
                <a:gd name="T67" fmla="*/ 31 h 139"/>
                <a:gd name="T68" fmla="*/ 27 w 139"/>
                <a:gd name="T69" fmla="*/ 32 h 139"/>
                <a:gd name="T70" fmla="*/ 25 w 139"/>
                <a:gd name="T71" fmla="*/ 16 h 139"/>
                <a:gd name="T72" fmla="*/ 46 w 139"/>
                <a:gd name="T73" fmla="*/ 19 h 139"/>
                <a:gd name="T74" fmla="*/ 58 w 139"/>
                <a:gd name="T75" fmla="*/ 15 h 139"/>
                <a:gd name="T76" fmla="*/ 75 w 139"/>
                <a:gd name="T7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39">
                  <a:moveTo>
                    <a:pt x="67" y="31"/>
                  </a:moveTo>
                  <a:lnTo>
                    <a:pt x="52" y="34"/>
                  </a:lnTo>
                  <a:lnTo>
                    <a:pt x="41" y="44"/>
                  </a:lnTo>
                  <a:lnTo>
                    <a:pt x="33" y="57"/>
                  </a:lnTo>
                  <a:lnTo>
                    <a:pt x="30" y="71"/>
                  </a:lnTo>
                  <a:lnTo>
                    <a:pt x="34" y="87"/>
                  </a:lnTo>
                  <a:lnTo>
                    <a:pt x="43" y="99"/>
                  </a:lnTo>
                  <a:lnTo>
                    <a:pt x="56" y="106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98" y="95"/>
                  </a:lnTo>
                  <a:lnTo>
                    <a:pt x="106" y="83"/>
                  </a:lnTo>
                  <a:lnTo>
                    <a:pt x="109" y="67"/>
                  </a:lnTo>
                  <a:lnTo>
                    <a:pt x="105" y="53"/>
                  </a:lnTo>
                  <a:lnTo>
                    <a:pt x="96" y="40"/>
                  </a:lnTo>
                  <a:lnTo>
                    <a:pt x="83" y="33"/>
                  </a:lnTo>
                  <a:lnTo>
                    <a:pt x="67" y="31"/>
                  </a:lnTo>
                  <a:close/>
                  <a:moveTo>
                    <a:pt x="75" y="0"/>
                  </a:moveTo>
                  <a:lnTo>
                    <a:pt x="75" y="14"/>
                  </a:lnTo>
                  <a:lnTo>
                    <a:pt x="81" y="15"/>
                  </a:lnTo>
                  <a:lnTo>
                    <a:pt x="86" y="16"/>
                  </a:lnTo>
                  <a:lnTo>
                    <a:pt x="93" y="4"/>
                  </a:lnTo>
                  <a:lnTo>
                    <a:pt x="109" y="11"/>
                  </a:lnTo>
                  <a:lnTo>
                    <a:pt x="102" y="24"/>
                  </a:lnTo>
                  <a:lnTo>
                    <a:pt x="107" y="28"/>
                  </a:lnTo>
                  <a:lnTo>
                    <a:pt x="111" y="32"/>
                  </a:lnTo>
                  <a:lnTo>
                    <a:pt x="123" y="24"/>
                  </a:lnTo>
                  <a:lnTo>
                    <a:pt x="132" y="38"/>
                  </a:lnTo>
                  <a:lnTo>
                    <a:pt x="120" y="46"/>
                  </a:lnTo>
                  <a:lnTo>
                    <a:pt x="123" y="51"/>
                  </a:lnTo>
                  <a:lnTo>
                    <a:pt x="124" y="58"/>
                  </a:lnTo>
                  <a:lnTo>
                    <a:pt x="138" y="57"/>
                  </a:lnTo>
                  <a:lnTo>
                    <a:pt x="139" y="74"/>
                  </a:lnTo>
                  <a:lnTo>
                    <a:pt x="126" y="75"/>
                  </a:lnTo>
                  <a:lnTo>
                    <a:pt x="124" y="80"/>
                  </a:lnTo>
                  <a:lnTo>
                    <a:pt x="123" y="87"/>
                  </a:lnTo>
                  <a:lnTo>
                    <a:pt x="135" y="92"/>
                  </a:lnTo>
                  <a:lnTo>
                    <a:pt x="127" y="108"/>
                  </a:lnTo>
                  <a:lnTo>
                    <a:pt x="115" y="103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14" y="122"/>
                  </a:lnTo>
                  <a:lnTo>
                    <a:pt x="100" y="131"/>
                  </a:lnTo>
                  <a:lnTo>
                    <a:pt x="93" y="121"/>
                  </a:lnTo>
                  <a:lnTo>
                    <a:pt x="86" y="122"/>
                  </a:lnTo>
                  <a:lnTo>
                    <a:pt x="81" y="124"/>
                  </a:lnTo>
                  <a:lnTo>
                    <a:pt x="83" y="138"/>
                  </a:lnTo>
                  <a:lnTo>
                    <a:pt x="64" y="139"/>
                  </a:lnTo>
                  <a:lnTo>
                    <a:pt x="64" y="125"/>
                  </a:lnTo>
                  <a:lnTo>
                    <a:pt x="58" y="125"/>
                  </a:lnTo>
                  <a:lnTo>
                    <a:pt x="52" y="122"/>
                  </a:lnTo>
                  <a:lnTo>
                    <a:pt x="46" y="135"/>
                  </a:lnTo>
                  <a:lnTo>
                    <a:pt x="30" y="127"/>
                  </a:lnTo>
                  <a:lnTo>
                    <a:pt x="37" y="114"/>
                  </a:lnTo>
                  <a:lnTo>
                    <a:pt x="31" y="112"/>
                  </a:lnTo>
                  <a:lnTo>
                    <a:pt x="27" y="106"/>
                  </a:lnTo>
                  <a:lnTo>
                    <a:pt x="16" y="114"/>
                  </a:lnTo>
                  <a:lnTo>
                    <a:pt x="7" y="100"/>
                  </a:lnTo>
                  <a:lnTo>
                    <a:pt x="18" y="92"/>
                  </a:lnTo>
                  <a:lnTo>
                    <a:pt x="16" y="87"/>
                  </a:lnTo>
                  <a:lnTo>
                    <a:pt x="14" y="82"/>
                  </a:lnTo>
                  <a:lnTo>
                    <a:pt x="1" y="82"/>
                  </a:lnTo>
                  <a:lnTo>
                    <a:pt x="0" y="65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16" y="51"/>
                  </a:lnTo>
                  <a:lnTo>
                    <a:pt x="4" y="46"/>
                  </a:lnTo>
                  <a:lnTo>
                    <a:pt x="12" y="31"/>
                  </a:lnTo>
                  <a:lnTo>
                    <a:pt x="24" y="37"/>
                  </a:lnTo>
                  <a:lnTo>
                    <a:pt x="27" y="32"/>
                  </a:lnTo>
                  <a:lnTo>
                    <a:pt x="31" y="28"/>
                  </a:lnTo>
                  <a:lnTo>
                    <a:pt x="25" y="16"/>
                  </a:lnTo>
                  <a:lnTo>
                    <a:pt x="39" y="7"/>
                  </a:lnTo>
                  <a:lnTo>
                    <a:pt x="46" y="19"/>
                  </a:lnTo>
                  <a:lnTo>
                    <a:pt x="52" y="16"/>
                  </a:lnTo>
                  <a:lnTo>
                    <a:pt x="58" y="15"/>
                  </a:lnTo>
                  <a:lnTo>
                    <a:pt x="56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7" name="Freeform 228"/>
            <p:cNvSpPr>
              <a:spLocks/>
            </p:cNvSpPr>
            <p:nvPr/>
          </p:nvSpPr>
          <p:spPr bwMode="auto">
            <a:xfrm>
              <a:off x="6288739" y="4981108"/>
              <a:ext cx="54198" cy="54198"/>
            </a:xfrm>
            <a:custGeom>
              <a:avLst/>
              <a:gdLst>
                <a:gd name="T0" fmla="*/ 18 w 39"/>
                <a:gd name="T1" fmla="*/ 0 h 39"/>
                <a:gd name="T2" fmla="*/ 23 w 39"/>
                <a:gd name="T3" fmla="*/ 0 h 39"/>
                <a:gd name="T4" fmla="*/ 29 w 39"/>
                <a:gd name="T5" fmla="*/ 1 h 39"/>
                <a:gd name="T6" fmla="*/ 33 w 39"/>
                <a:gd name="T7" fmla="*/ 4 h 39"/>
                <a:gd name="T8" fmla="*/ 36 w 39"/>
                <a:gd name="T9" fmla="*/ 8 h 39"/>
                <a:gd name="T10" fmla="*/ 38 w 39"/>
                <a:gd name="T11" fmla="*/ 13 h 39"/>
                <a:gd name="T12" fmla="*/ 39 w 39"/>
                <a:gd name="T13" fmla="*/ 19 h 39"/>
                <a:gd name="T14" fmla="*/ 39 w 39"/>
                <a:gd name="T15" fmla="*/ 24 h 39"/>
                <a:gd name="T16" fmla="*/ 36 w 39"/>
                <a:gd name="T17" fmla="*/ 28 h 39"/>
                <a:gd name="T18" fmla="*/ 34 w 39"/>
                <a:gd name="T19" fmla="*/ 33 h 39"/>
                <a:gd name="T20" fmla="*/ 30 w 39"/>
                <a:gd name="T21" fmla="*/ 36 h 39"/>
                <a:gd name="T22" fmla="*/ 26 w 39"/>
                <a:gd name="T23" fmla="*/ 38 h 39"/>
                <a:gd name="T24" fmla="*/ 21 w 39"/>
                <a:gd name="T25" fmla="*/ 39 h 39"/>
                <a:gd name="T26" fmla="*/ 15 w 39"/>
                <a:gd name="T27" fmla="*/ 38 h 39"/>
                <a:gd name="T28" fmla="*/ 10 w 39"/>
                <a:gd name="T29" fmla="*/ 37 h 39"/>
                <a:gd name="T30" fmla="*/ 6 w 39"/>
                <a:gd name="T31" fmla="*/ 34 h 39"/>
                <a:gd name="T32" fmla="*/ 2 w 39"/>
                <a:gd name="T33" fmla="*/ 30 h 39"/>
                <a:gd name="T34" fmla="*/ 1 w 39"/>
                <a:gd name="T35" fmla="*/ 25 h 39"/>
                <a:gd name="T36" fmla="*/ 0 w 39"/>
                <a:gd name="T37" fmla="*/ 20 h 39"/>
                <a:gd name="T38" fmla="*/ 0 w 39"/>
                <a:gd name="T39" fmla="*/ 15 h 39"/>
                <a:gd name="T40" fmla="*/ 2 w 39"/>
                <a:gd name="T41" fmla="*/ 11 h 39"/>
                <a:gd name="T42" fmla="*/ 5 w 39"/>
                <a:gd name="T43" fmla="*/ 7 h 39"/>
                <a:gd name="T44" fmla="*/ 9 w 39"/>
                <a:gd name="T45" fmla="*/ 3 h 39"/>
                <a:gd name="T46" fmla="*/ 13 w 39"/>
                <a:gd name="T47" fmla="*/ 0 h 39"/>
                <a:gd name="T48" fmla="*/ 18 w 39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9">
                  <a:moveTo>
                    <a:pt x="18" y="0"/>
                  </a:moveTo>
                  <a:lnTo>
                    <a:pt x="23" y="0"/>
                  </a:lnTo>
                  <a:lnTo>
                    <a:pt x="29" y="1"/>
                  </a:lnTo>
                  <a:lnTo>
                    <a:pt x="33" y="4"/>
                  </a:lnTo>
                  <a:lnTo>
                    <a:pt x="36" y="8"/>
                  </a:lnTo>
                  <a:lnTo>
                    <a:pt x="38" y="13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36" y="28"/>
                  </a:lnTo>
                  <a:lnTo>
                    <a:pt x="34" y="33"/>
                  </a:lnTo>
                  <a:lnTo>
                    <a:pt x="30" y="36"/>
                  </a:lnTo>
                  <a:lnTo>
                    <a:pt x="26" y="38"/>
                  </a:lnTo>
                  <a:lnTo>
                    <a:pt x="21" y="39"/>
                  </a:lnTo>
                  <a:lnTo>
                    <a:pt x="15" y="38"/>
                  </a:lnTo>
                  <a:lnTo>
                    <a:pt x="10" y="37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229"/>
            <p:cNvSpPr>
              <a:spLocks noEditPoints="1"/>
            </p:cNvSpPr>
            <p:nvPr/>
          </p:nvSpPr>
          <p:spPr bwMode="auto">
            <a:xfrm>
              <a:off x="5506349" y="4658703"/>
              <a:ext cx="157034" cy="158423"/>
            </a:xfrm>
            <a:custGeom>
              <a:avLst/>
              <a:gdLst>
                <a:gd name="T0" fmla="*/ 43 w 113"/>
                <a:gd name="T1" fmla="*/ 28 h 114"/>
                <a:gd name="T2" fmla="*/ 27 w 113"/>
                <a:gd name="T3" fmla="*/ 46 h 114"/>
                <a:gd name="T4" fmla="*/ 28 w 113"/>
                <a:gd name="T5" fmla="*/ 71 h 114"/>
                <a:gd name="T6" fmla="*/ 45 w 113"/>
                <a:gd name="T7" fmla="*/ 88 h 114"/>
                <a:gd name="T8" fmla="*/ 70 w 113"/>
                <a:gd name="T9" fmla="*/ 86 h 114"/>
                <a:gd name="T10" fmla="*/ 87 w 113"/>
                <a:gd name="T11" fmla="*/ 68 h 114"/>
                <a:gd name="T12" fmla="*/ 86 w 113"/>
                <a:gd name="T13" fmla="*/ 44 h 114"/>
                <a:gd name="T14" fmla="*/ 68 w 113"/>
                <a:gd name="T15" fmla="*/ 27 h 114"/>
                <a:gd name="T16" fmla="*/ 61 w 113"/>
                <a:gd name="T17" fmla="*/ 0 h 114"/>
                <a:gd name="T18" fmla="*/ 66 w 113"/>
                <a:gd name="T19" fmla="*/ 12 h 114"/>
                <a:gd name="T20" fmla="*/ 75 w 113"/>
                <a:gd name="T21" fmla="*/ 3 h 114"/>
                <a:gd name="T22" fmla="*/ 83 w 113"/>
                <a:gd name="T23" fmla="*/ 20 h 114"/>
                <a:gd name="T24" fmla="*/ 91 w 113"/>
                <a:gd name="T25" fmla="*/ 27 h 114"/>
                <a:gd name="T26" fmla="*/ 108 w 113"/>
                <a:gd name="T27" fmla="*/ 32 h 114"/>
                <a:gd name="T28" fmla="*/ 100 w 113"/>
                <a:gd name="T29" fmla="*/ 42 h 114"/>
                <a:gd name="T30" fmla="*/ 113 w 113"/>
                <a:gd name="T31" fmla="*/ 48 h 114"/>
                <a:gd name="T32" fmla="*/ 103 w 113"/>
                <a:gd name="T33" fmla="*/ 62 h 114"/>
                <a:gd name="T34" fmla="*/ 100 w 113"/>
                <a:gd name="T35" fmla="*/ 71 h 114"/>
                <a:gd name="T36" fmla="*/ 104 w 113"/>
                <a:gd name="T37" fmla="*/ 89 h 114"/>
                <a:gd name="T38" fmla="*/ 91 w 113"/>
                <a:gd name="T39" fmla="*/ 88 h 114"/>
                <a:gd name="T40" fmla="*/ 94 w 113"/>
                <a:gd name="T41" fmla="*/ 101 h 114"/>
                <a:gd name="T42" fmla="*/ 75 w 113"/>
                <a:gd name="T43" fmla="*/ 100 h 114"/>
                <a:gd name="T44" fmla="*/ 66 w 113"/>
                <a:gd name="T45" fmla="*/ 103 h 114"/>
                <a:gd name="T46" fmla="*/ 53 w 113"/>
                <a:gd name="T47" fmla="*/ 114 h 114"/>
                <a:gd name="T48" fmla="*/ 47 w 113"/>
                <a:gd name="T49" fmla="*/ 103 h 114"/>
                <a:gd name="T50" fmla="*/ 37 w 113"/>
                <a:gd name="T51" fmla="*/ 112 h 114"/>
                <a:gd name="T52" fmla="*/ 30 w 113"/>
                <a:gd name="T53" fmla="*/ 95 h 114"/>
                <a:gd name="T54" fmla="*/ 22 w 113"/>
                <a:gd name="T55" fmla="*/ 88 h 114"/>
                <a:gd name="T56" fmla="*/ 5 w 113"/>
                <a:gd name="T57" fmla="*/ 83 h 114"/>
                <a:gd name="T58" fmla="*/ 13 w 113"/>
                <a:gd name="T59" fmla="*/ 72 h 114"/>
                <a:gd name="T60" fmla="*/ 0 w 113"/>
                <a:gd name="T61" fmla="*/ 67 h 114"/>
                <a:gd name="T62" fmla="*/ 10 w 113"/>
                <a:gd name="T63" fmla="*/ 53 h 114"/>
                <a:gd name="T64" fmla="*/ 13 w 113"/>
                <a:gd name="T65" fmla="*/ 44 h 114"/>
                <a:gd name="T66" fmla="*/ 9 w 113"/>
                <a:gd name="T67" fmla="*/ 25 h 114"/>
                <a:gd name="T68" fmla="*/ 22 w 113"/>
                <a:gd name="T69" fmla="*/ 27 h 114"/>
                <a:gd name="T70" fmla="*/ 19 w 113"/>
                <a:gd name="T71" fmla="*/ 13 h 114"/>
                <a:gd name="T72" fmla="*/ 37 w 113"/>
                <a:gd name="T73" fmla="*/ 15 h 114"/>
                <a:gd name="T74" fmla="*/ 47 w 113"/>
                <a:gd name="T75" fmla="*/ 12 h 114"/>
                <a:gd name="T76" fmla="*/ 61 w 113"/>
                <a:gd name="T7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114">
                  <a:moveTo>
                    <a:pt x="55" y="25"/>
                  </a:moveTo>
                  <a:lnTo>
                    <a:pt x="43" y="28"/>
                  </a:lnTo>
                  <a:lnTo>
                    <a:pt x="32" y="36"/>
                  </a:lnTo>
                  <a:lnTo>
                    <a:pt x="27" y="46"/>
                  </a:lnTo>
                  <a:lnTo>
                    <a:pt x="24" y="59"/>
                  </a:lnTo>
                  <a:lnTo>
                    <a:pt x="28" y="71"/>
                  </a:lnTo>
                  <a:lnTo>
                    <a:pt x="35" y="82"/>
                  </a:lnTo>
                  <a:lnTo>
                    <a:pt x="45" y="88"/>
                  </a:lnTo>
                  <a:lnTo>
                    <a:pt x="58" y="89"/>
                  </a:lnTo>
                  <a:lnTo>
                    <a:pt x="70" y="86"/>
                  </a:lnTo>
                  <a:lnTo>
                    <a:pt x="81" y="79"/>
                  </a:lnTo>
                  <a:lnTo>
                    <a:pt x="87" y="68"/>
                  </a:lnTo>
                  <a:lnTo>
                    <a:pt x="89" y="55"/>
                  </a:lnTo>
                  <a:lnTo>
                    <a:pt x="86" y="44"/>
                  </a:lnTo>
                  <a:lnTo>
                    <a:pt x="78" y="33"/>
                  </a:lnTo>
                  <a:lnTo>
                    <a:pt x="68" y="27"/>
                  </a:lnTo>
                  <a:lnTo>
                    <a:pt x="55" y="25"/>
                  </a:lnTo>
                  <a:close/>
                  <a:moveTo>
                    <a:pt x="61" y="0"/>
                  </a:moveTo>
                  <a:lnTo>
                    <a:pt x="61" y="11"/>
                  </a:lnTo>
                  <a:lnTo>
                    <a:pt x="66" y="12"/>
                  </a:lnTo>
                  <a:lnTo>
                    <a:pt x="70" y="13"/>
                  </a:lnTo>
                  <a:lnTo>
                    <a:pt x="75" y="3"/>
                  </a:lnTo>
                  <a:lnTo>
                    <a:pt x="89" y="10"/>
                  </a:lnTo>
                  <a:lnTo>
                    <a:pt x="83" y="20"/>
                  </a:lnTo>
                  <a:lnTo>
                    <a:pt x="87" y="23"/>
                  </a:lnTo>
                  <a:lnTo>
                    <a:pt x="91" y="27"/>
                  </a:lnTo>
                  <a:lnTo>
                    <a:pt x="100" y="20"/>
                  </a:lnTo>
                  <a:lnTo>
                    <a:pt x="108" y="32"/>
                  </a:lnTo>
                  <a:lnTo>
                    <a:pt x="99" y="38"/>
                  </a:lnTo>
                  <a:lnTo>
                    <a:pt x="100" y="42"/>
                  </a:lnTo>
                  <a:lnTo>
                    <a:pt x="102" y="48"/>
                  </a:lnTo>
                  <a:lnTo>
                    <a:pt x="113" y="48"/>
                  </a:lnTo>
                  <a:lnTo>
                    <a:pt x="113" y="61"/>
                  </a:lnTo>
                  <a:lnTo>
                    <a:pt x="103" y="62"/>
                  </a:lnTo>
                  <a:lnTo>
                    <a:pt x="102" y="67"/>
                  </a:lnTo>
                  <a:lnTo>
                    <a:pt x="100" y="71"/>
                  </a:lnTo>
                  <a:lnTo>
                    <a:pt x="111" y="76"/>
                  </a:lnTo>
                  <a:lnTo>
                    <a:pt x="104" y="89"/>
                  </a:lnTo>
                  <a:lnTo>
                    <a:pt x="94" y="84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94" y="101"/>
                  </a:lnTo>
                  <a:lnTo>
                    <a:pt x="82" y="109"/>
                  </a:lnTo>
                  <a:lnTo>
                    <a:pt x="75" y="100"/>
                  </a:lnTo>
                  <a:lnTo>
                    <a:pt x="72" y="101"/>
                  </a:lnTo>
                  <a:lnTo>
                    <a:pt x="66" y="103"/>
                  </a:lnTo>
                  <a:lnTo>
                    <a:pt x="66" y="114"/>
                  </a:lnTo>
                  <a:lnTo>
                    <a:pt x="53" y="114"/>
                  </a:lnTo>
                  <a:lnTo>
                    <a:pt x="52" y="104"/>
                  </a:lnTo>
                  <a:lnTo>
                    <a:pt x="47" y="103"/>
                  </a:lnTo>
                  <a:lnTo>
                    <a:pt x="43" y="101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30" y="95"/>
                  </a:lnTo>
                  <a:lnTo>
                    <a:pt x="26" y="92"/>
                  </a:lnTo>
                  <a:lnTo>
                    <a:pt x="22" y="88"/>
                  </a:lnTo>
                  <a:lnTo>
                    <a:pt x="13" y="95"/>
                  </a:lnTo>
                  <a:lnTo>
                    <a:pt x="5" y="83"/>
                  </a:lnTo>
                  <a:lnTo>
                    <a:pt x="14" y="76"/>
                  </a:lnTo>
                  <a:lnTo>
                    <a:pt x="13" y="72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10" y="53"/>
                  </a:lnTo>
                  <a:lnTo>
                    <a:pt x="11" y="48"/>
                  </a:lnTo>
                  <a:lnTo>
                    <a:pt x="13" y="44"/>
                  </a:lnTo>
                  <a:lnTo>
                    <a:pt x="2" y="38"/>
                  </a:lnTo>
                  <a:lnTo>
                    <a:pt x="9" y="25"/>
                  </a:lnTo>
                  <a:lnTo>
                    <a:pt x="19" y="31"/>
                  </a:lnTo>
                  <a:lnTo>
                    <a:pt x="22" y="27"/>
                  </a:lnTo>
                  <a:lnTo>
                    <a:pt x="26" y="23"/>
                  </a:lnTo>
                  <a:lnTo>
                    <a:pt x="19" y="13"/>
                  </a:lnTo>
                  <a:lnTo>
                    <a:pt x="31" y="6"/>
                  </a:lnTo>
                  <a:lnTo>
                    <a:pt x="37" y="15"/>
                  </a:lnTo>
                  <a:lnTo>
                    <a:pt x="43" y="13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230"/>
            <p:cNvSpPr>
              <a:spLocks/>
            </p:cNvSpPr>
            <p:nvPr/>
          </p:nvSpPr>
          <p:spPr bwMode="auto">
            <a:xfrm>
              <a:off x="5561936" y="4715680"/>
              <a:ext cx="45860" cy="45860"/>
            </a:xfrm>
            <a:custGeom>
              <a:avLst/>
              <a:gdLst>
                <a:gd name="T0" fmla="*/ 16 w 33"/>
                <a:gd name="T1" fmla="*/ 0 h 33"/>
                <a:gd name="T2" fmla="*/ 21 w 33"/>
                <a:gd name="T3" fmla="*/ 0 h 33"/>
                <a:gd name="T4" fmla="*/ 25 w 33"/>
                <a:gd name="T5" fmla="*/ 3 h 33"/>
                <a:gd name="T6" fmla="*/ 29 w 33"/>
                <a:gd name="T7" fmla="*/ 7 h 33"/>
                <a:gd name="T8" fmla="*/ 32 w 33"/>
                <a:gd name="T9" fmla="*/ 10 h 33"/>
                <a:gd name="T10" fmla="*/ 33 w 33"/>
                <a:gd name="T11" fmla="*/ 16 h 33"/>
                <a:gd name="T12" fmla="*/ 33 w 33"/>
                <a:gd name="T13" fmla="*/ 21 h 33"/>
                <a:gd name="T14" fmla="*/ 30 w 33"/>
                <a:gd name="T15" fmla="*/ 25 h 33"/>
                <a:gd name="T16" fmla="*/ 26 w 33"/>
                <a:gd name="T17" fmla="*/ 29 h 33"/>
                <a:gd name="T18" fmla="*/ 22 w 33"/>
                <a:gd name="T19" fmla="*/ 31 h 33"/>
                <a:gd name="T20" fmla="*/ 17 w 33"/>
                <a:gd name="T21" fmla="*/ 33 h 33"/>
                <a:gd name="T22" fmla="*/ 12 w 33"/>
                <a:gd name="T23" fmla="*/ 31 h 33"/>
                <a:gd name="T24" fmla="*/ 8 w 33"/>
                <a:gd name="T25" fmla="*/ 30 h 33"/>
                <a:gd name="T26" fmla="*/ 4 w 33"/>
                <a:gd name="T27" fmla="*/ 26 h 33"/>
                <a:gd name="T28" fmla="*/ 1 w 33"/>
                <a:gd name="T29" fmla="*/ 22 h 33"/>
                <a:gd name="T30" fmla="*/ 0 w 33"/>
                <a:gd name="T31" fmla="*/ 17 h 33"/>
                <a:gd name="T32" fmla="*/ 1 w 33"/>
                <a:gd name="T33" fmla="*/ 12 h 33"/>
                <a:gd name="T34" fmla="*/ 3 w 33"/>
                <a:gd name="T35" fmla="*/ 8 h 33"/>
                <a:gd name="T36" fmla="*/ 7 w 33"/>
                <a:gd name="T37" fmla="*/ 4 h 33"/>
                <a:gd name="T38" fmla="*/ 11 w 33"/>
                <a:gd name="T39" fmla="*/ 1 h 33"/>
                <a:gd name="T40" fmla="*/ 16 w 33"/>
                <a:gd name="T4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1" y="0"/>
                  </a:lnTo>
                  <a:lnTo>
                    <a:pt x="25" y="3"/>
                  </a:lnTo>
                  <a:lnTo>
                    <a:pt x="29" y="7"/>
                  </a:lnTo>
                  <a:lnTo>
                    <a:pt x="32" y="10"/>
                  </a:lnTo>
                  <a:lnTo>
                    <a:pt x="33" y="16"/>
                  </a:lnTo>
                  <a:lnTo>
                    <a:pt x="33" y="21"/>
                  </a:lnTo>
                  <a:lnTo>
                    <a:pt x="30" y="25"/>
                  </a:lnTo>
                  <a:lnTo>
                    <a:pt x="26" y="29"/>
                  </a:lnTo>
                  <a:lnTo>
                    <a:pt x="22" y="31"/>
                  </a:lnTo>
                  <a:lnTo>
                    <a:pt x="17" y="33"/>
                  </a:lnTo>
                  <a:lnTo>
                    <a:pt x="12" y="31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0" name="Freeform 231"/>
            <p:cNvSpPr>
              <a:spLocks noEditPoints="1"/>
            </p:cNvSpPr>
            <p:nvPr/>
          </p:nvSpPr>
          <p:spPr bwMode="auto">
            <a:xfrm>
              <a:off x="4956036" y="4094493"/>
              <a:ext cx="211231" cy="214011"/>
            </a:xfrm>
            <a:custGeom>
              <a:avLst/>
              <a:gdLst>
                <a:gd name="T0" fmla="*/ 58 w 152"/>
                <a:gd name="T1" fmla="*/ 38 h 154"/>
                <a:gd name="T2" fmla="*/ 35 w 152"/>
                <a:gd name="T3" fmla="*/ 62 h 154"/>
                <a:gd name="T4" fmla="*/ 38 w 152"/>
                <a:gd name="T5" fmla="*/ 96 h 154"/>
                <a:gd name="T6" fmla="*/ 61 w 152"/>
                <a:gd name="T7" fmla="*/ 117 h 154"/>
                <a:gd name="T8" fmla="*/ 94 w 152"/>
                <a:gd name="T9" fmla="*/ 116 h 154"/>
                <a:gd name="T10" fmla="*/ 117 w 152"/>
                <a:gd name="T11" fmla="*/ 91 h 154"/>
                <a:gd name="T12" fmla="*/ 114 w 152"/>
                <a:gd name="T13" fmla="*/ 58 h 154"/>
                <a:gd name="T14" fmla="*/ 90 w 152"/>
                <a:gd name="T15" fmla="*/ 37 h 154"/>
                <a:gd name="T16" fmla="*/ 81 w 152"/>
                <a:gd name="T17" fmla="*/ 0 h 154"/>
                <a:gd name="T18" fmla="*/ 89 w 152"/>
                <a:gd name="T19" fmla="*/ 16 h 154"/>
                <a:gd name="T20" fmla="*/ 102 w 152"/>
                <a:gd name="T21" fmla="*/ 4 h 154"/>
                <a:gd name="T22" fmla="*/ 113 w 152"/>
                <a:gd name="T23" fmla="*/ 27 h 154"/>
                <a:gd name="T24" fmla="*/ 122 w 152"/>
                <a:gd name="T25" fmla="*/ 36 h 154"/>
                <a:gd name="T26" fmla="*/ 145 w 152"/>
                <a:gd name="T27" fmla="*/ 44 h 154"/>
                <a:gd name="T28" fmla="*/ 135 w 152"/>
                <a:gd name="T29" fmla="*/ 58 h 154"/>
                <a:gd name="T30" fmla="*/ 152 w 152"/>
                <a:gd name="T31" fmla="*/ 63 h 154"/>
                <a:gd name="T32" fmla="*/ 137 w 152"/>
                <a:gd name="T33" fmla="*/ 83 h 154"/>
                <a:gd name="T34" fmla="*/ 135 w 152"/>
                <a:gd name="T35" fmla="*/ 96 h 154"/>
                <a:gd name="T36" fmla="*/ 140 w 152"/>
                <a:gd name="T37" fmla="*/ 120 h 154"/>
                <a:gd name="T38" fmla="*/ 122 w 152"/>
                <a:gd name="T39" fmla="*/ 118 h 154"/>
                <a:gd name="T40" fmla="*/ 126 w 152"/>
                <a:gd name="T41" fmla="*/ 135 h 154"/>
                <a:gd name="T42" fmla="*/ 102 w 152"/>
                <a:gd name="T43" fmla="*/ 133 h 154"/>
                <a:gd name="T44" fmla="*/ 89 w 152"/>
                <a:gd name="T45" fmla="*/ 137 h 154"/>
                <a:gd name="T46" fmla="*/ 71 w 152"/>
                <a:gd name="T47" fmla="*/ 154 h 154"/>
                <a:gd name="T48" fmla="*/ 64 w 152"/>
                <a:gd name="T49" fmla="*/ 137 h 154"/>
                <a:gd name="T50" fmla="*/ 51 w 152"/>
                <a:gd name="T51" fmla="*/ 148 h 154"/>
                <a:gd name="T52" fmla="*/ 41 w 152"/>
                <a:gd name="T53" fmla="*/ 127 h 154"/>
                <a:gd name="T54" fmla="*/ 30 w 152"/>
                <a:gd name="T55" fmla="*/ 118 h 154"/>
                <a:gd name="T56" fmla="*/ 8 w 152"/>
                <a:gd name="T57" fmla="*/ 110 h 154"/>
                <a:gd name="T58" fmla="*/ 18 w 152"/>
                <a:gd name="T59" fmla="*/ 96 h 154"/>
                <a:gd name="T60" fmla="*/ 1 w 152"/>
                <a:gd name="T61" fmla="*/ 91 h 154"/>
                <a:gd name="T62" fmla="*/ 14 w 152"/>
                <a:gd name="T63" fmla="*/ 71 h 154"/>
                <a:gd name="T64" fmla="*/ 17 w 152"/>
                <a:gd name="T65" fmla="*/ 58 h 154"/>
                <a:gd name="T66" fmla="*/ 13 w 152"/>
                <a:gd name="T67" fmla="*/ 35 h 154"/>
                <a:gd name="T68" fmla="*/ 30 w 152"/>
                <a:gd name="T69" fmla="*/ 36 h 154"/>
                <a:gd name="T70" fmla="*/ 26 w 152"/>
                <a:gd name="T71" fmla="*/ 19 h 154"/>
                <a:gd name="T72" fmla="*/ 51 w 152"/>
                <a:gd name="T73" fmla="*/ 21 h 154"/>
                <a:gd name="T74" fmla="*/ 63 w 152"/>
                <a:gd name="T75" fmla="*/ 16 h 154"/>
                <a:gd name="T76" fmla="*/ 81 w 152"/>
                <a:gd name="T7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154">
                  <a:moveTo>
                    <a:pt x="73" y="35"/>
                  </a:moveTo>
                  <a:lnTo>
                    <a:pt x="58" y="38"/>
                  </a:lnTo>
                  <a:lnTo>
                    <a:pt x="44" y="49"/>
                  </a:lnTo>
                  <a:lnTo>
                    <a:pt x="35" y="62"/>
                  </a:lnTo>
                  <a:lnTo>
                    <a:pt x="34" y="79"/>
                  </a:lnTo>
                  <a:lnTo>
                    <a:pt x="38" y="96"/>
                  </a:lnTo>
                  <a:lnTo>
                    <a:pt x="47" y="109"/>
                  </a:lnTo>
                  <a:lnTo>
                    <a:pt x="61" y="117"/>
                  </a:lnTo>
                  <a:lnTo>
                    <a:pt x="79" y="120"/>
                  </a:lnTo>
                  <a:lnTo>
                    <a:pt x="94" y="116"/>
                  </a:lnTo>
                  <a:lnTo>
                    <a:pt x="107" y="105"/>
                  </a:lnTo>
                  <a:lnTo>
                    <a:pt x="117" y="91"/>
                  </a:lnTo>
                  <a:lnTo>
                    <a:pt x="119" y="75"/>
                  </a:lnTo>
                  <a:lnTo>
                    <a:pt x="114" y="58"/>
                  </a:lnTo>
                  <a:lnTo>
                    <a:pt x="105" y="45"/>
                  </a:lnTo>
                  <a:lnTo>
                    <a:pt x="90" y="37"/>
                  </a:lnTo>
                  <a:lnTo>
                    <a:pt x="73" y="35"/>
                  </a:lnTo>
                  <a:close/>
                  <a:moveTo>
                    <a:pt x="81" y="0"/>
                  </a:moveTo>
                  <a:lnTo>
                    <a:pt x="82" y="16"/>
                  </a:lnTo>
                  <a:lnTo>
                    <a:pt x="89" y="16"/>
                  </a:lnTo>
                  <a:lnTo>
                    <a:pt x="96" y="19"/>
                  </a:lnTo>
                  <a:lnTo>
                    <a:pt x="102" y="4"/>
                  </a:lnTo>
                  <a:lnTo>
                    <a:pt x="119" y="14"/>
                  </a:lnTo>
                  <a:lnTo>
                    <a:pt x="113" y="27"/>
                  </a:lnTo>
                  <a:lnTo>
                    <a:pt x="117" y="31"/>
                  </a:lnTo>
                  <a:lnTo>
                    <a:pt x="122" y="36"/>
                  </a:lnTo>
                  <a:lnTo>
                    <a:pt x="135" y="28"/>
                  </a:lnTo>
                  <a:lnTo>
                    <a:pt x="145" y="44"/>
                  </a:lnTo>
                  <a:lnTo>
                    <a:pt x="132" y="52"/>
                  </a:lnTo>
                  <a:lnTo>
                    <a:pt x="135" y="58"/>
                  </a:lnTo>
                  <a:lnTo>
                    <a:pt x="136" y="65"/>
                  </a:lnTo>
                  <a:lnTo>
                    <a:pt x="152" y="63"/>
                  </a:lnTo>
                  <a:lnTo>
                    <a:pt x="152" y="82"/>
                  </a:lnTo>
                  <a:lnTo>
                    <a:pt x="137" y="83"/>
                  </a:lnTo>
                  <a:lnTo>
                    <a:pt x="136" y="90"/>
                  </a:lnTo>
                  <a:lnTo>
                    <a:pt x="135" y="96"/>
                  </a:lnTo>
                  <a:lnTo>
                    <a:pt x="148" y="103"/>
                  </a:lnTo>
                  <a:lnTo>
                    <a:pt x="140" y="120"/>
                  </a:lnTo>
                  <a:lnTo>
                    <a:pt x="126" y="113"/>
                  </a:lnTo>
                  <a:lnTo>
                    <a:pt x="122" y="118"/>
                  </a:lnTo>
                  <a:lnTo>
                    <a:pt x="118" y="122"/>
                  </a:lnTo>
                  <a:lnTo>
                    <a:pt x="126" y="135"/>
                  </a:lnTo>
                  <a:lnTo>
                    <a:pt x="110" y="146"/>
                  </a:lnTo>
                  <a:lnTo>
                    <a:pt x="102" y="133"/>
                  </a:lnTo>
                  <a:lnTo>
                    <a:pt x="96" y="135"/>
                  </a:lnTo>
                  <a:lnTo>
                    <a:pt x="89" y="137"/>
                  </a:lnTo>
                  <a:lnTo>
                    <a:pt x="90" y="152"/>
                  </a:lnTo>
                  <a:lnTo>
                    <a:pt x="71" y="154"/>
                  </a:lnTo>
                  <a:lnTo>
                    <a:pt x="71" y="138"/>
                  </a:lnTo>
                  <a:lnTo>
                    <a:pt x="64" y="137"/>
                  </a:lnTo>
                  <a:lnTo>
                    <a:pt x="58" y="135"/>
                  </a:lnTo>
                  <a:lnTo>
                    <a:pt x="51" y="148"/>
                  </a:lnTo>
                  <a:lnTo>
                    <a:pt x="34" y="141"/>
                  </a:lnTo>
                  <a:lnTo>
                    <a:pt x="41" y="127"/>
                  </a:lnTo>
                  <a:lnTo>
                    <a:pt x="35" y="122"/>
                  </a:lnTo>
                  <a:lnTo>
                    <a:pt x="30" y="118"/>
                  </a:lnTo>
                  <a:lnTo>
                    <a:pt x="18" y="126"/>
                  </a:lnTo>
                  <a:lnTo>
                    <a:pt x="8" y="110"/>
                  </a:lnTo>
                  <a:lnTo>
                    <a:pt x="20" y="103"/>
                  </a:lnTo>
                  <a:lnTo>
                    <a:pt x="18" y="96"/>
                  </a:lnTo>
                  <a:lnTo>
                    <a:pt x="16" y="90"/>
                  </a:lnTo>
                  <a:lnTo>
                    <a:pt x="1" y="91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6" y="65"/>
                  </a:lnTo>
                  <a:lnTo>
                    <a:pt x="17" y="58"/>
                  </a:lnTo>
                  <a:lnTo>
                    <a:pt x="4" y="52"/>
                  </a:lnTo>
                  <a:lnTo>
                    <a:pt x="13" y="35"/>
                  </a:lnTo>
                  <a:lnTo>
                    <a:pt x="26" y="41"/>
                  </a:lnTo>
                  <a:lnTo>
                    <a:pt x="30" y="36"/>
                  </a:lnTo>
                  <a:lnTo>
                    <a:pt x="35" y="32"/>
                  </a:lnTo>
                  <a:lnTo>
                    <a:pt x="26" y="19"/>
                  </a:lnTo>
                  <a:lnTo>
                    <a:pt x="42" y="8"/>
                  </a:lnTo>
                  <a:lnTo>
                    <a:pt x="51" y="21"/>
                  </a:lnTo>
                  <a:lnTo>
                    <a:pt x="56" y="19"/>
                  </a:lnTo>
                  <a:lnTo>
                    <a:pt x="63" y="16"/>
                  </a:lnTo>
                  <a:lnTo>
                    <a:pt x="63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Freeform 232"/>
            <p:cNvSpPr>
              <a:spLocks/>
            </p:cNvSpPr>
            <p:nvPr/>
          </p:nvSpPr>
          <p:spPr bwMode="auto">
            <a:xfrm>
              <a:off x="5032469" y="4170926"/>
              <a:ext cx="59757" cy="61146"/>
            </a:xfrm>
            <a:custGeom>
              <a:avLst/>
              <a:gdLst>
                <a:gd name="T0" fmla="*/ 20 w 43"/>
                <a:gd name="T1" fmla="*/ 0 h 44"/>
                <a:gd name="T2" fmla="*/ 31 w 43"/>
                <a:gd name="T3" fmla="*/ 3 h 44"/>
                <a:gd name="T4" fmla="*/ 39 w 43"/>
                <a:gd name="T5" fmla="*/ 10 h 44"/>
                <a:gd name="T6" fmla="*/ 43 w 43"/>
                <a:gd name="T7" fmla="*/ 20 h 44"/>
                <a:gd name="T8" fmla="*/ 41 w 43"/>
                <a:gd name="T9" fmla="*/ 32 h 44"/>
                <a:gd name="T10" fmla="*/ 33 w 43"/>
                <a:gd name="T11" fmla="*/ 40 h 44"/>
                <a:gd name="T12" fmla="*/ 22 w 43"/>
                <a:gd name="T13" fmla="*/ 44 h 44"/>
                <a:gd name="T14" fmla="*/ 12 w 43"/>
                <a:gd name="T15" fmla="*/ 41 h 44"/>
                <a:gd name="T16" fmla="*/ 3 w 43"/>
                <a:gd name="T17" fmla="*/ 35 h 44"/>
                <a:gd name="T18" fmla="*/ 0 w 43"/>
                <a:gd name="T19" fmla="*/ 23 h 44"/>
                <a:gd name="T20" fmla="*/ 1 w 43"/>
                <a:gd name="T21" fmla="*/ 12 h 44"/>
                <a:gd name="T22" fmla="*/ 9 w 43"/>
                <a:gd name="T23" fmla="*/ 4 h 44"/>
                <a:gd name="T24" fmla="*/ 20 w 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20" y="0"/>
                  </a:moveTo>
                  <a:lnTo>
                    <a:pt x="31" y="3"/>
                  </a:lnTo>
                  <a:lnTo>
                    <a:pt x="39" y="10"/>
                  </a:lnTo>
                  <a:lnTo>
                    <a:pt x="43" y="20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2" y="44"/>
                  </a:lnTo>
                  <a:lnTo>
                    <a:pt x="12" y="41"/>
                  </a:lnTo>
                  <a:lnTo>
                    <a:pt x="3" y="35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9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84685" y="5481228"/>
            <a:ext cx="34074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“The Apple of Healthcare”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609600" y="427038"/>
            <a:ext cx="6934200" cy="9445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Brand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MaxHealthcare: </a:t>
            </a:r>
            <a:r>
              <a:rPr lang="en-US" sz="24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reat </a:t>
            </a:r>
            <a:r>
              <a:rPr lang="en-US" sz="2400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lace to </a:t>
            </a:r>
            <a:r>
              <a:rPr lang="en-US" sz="2400" dirty="0" smtClean="0">
                <a:solidFill>
                  <a:srgbClr val="002060"/>
                </a:solidFill>
              </a:rPr>
              <a:t>W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ork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3249414" y="786117"/>
            <a:ext cx="6934200" cy="944562"/>
          </a:xfrm>
        </p:spPr>
        <p:txBody>
          <a:bodyPr>
            <a:norm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MHC : 2020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beyond</a:t>
            </a:r>
          </a:p>
        </p:txBody>
      </p:sp>
    </p:spTree>
    <p:extLst>
      <p:ext uri="{BB962C8B-B14F-4D97-AF65-F5344CB8AC3E}">
        <p14:creationId xmlns:p14="http://schemas.microsoft.com/office/powerpoint/2010/main" val="13626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HC_new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CC"/>
      </a:lt2>
      <a:accent1>
        <a:srgbClr val="1F497D"/>
      </a:accent1>
      <a:accent2>
        <a:srgbClr val="E36C09"/>
      </a:accent2>
      <a:accent3>
        <a:srgbClr val="6ECEB2"/>
      </a:accent3>
      <a:accent4>
        <a:srgbClr val="366092"/>
      </a:accent4>
      <a:accent5>
        <a:srgbClr val="F79646"/>
      </a:accent5>
      <a:accent6>
        <a:srgbClr val="81D5BD"/>
      </a:accent6>
      <a:hlink>
        <a:srgbClr val="548DD4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HC_new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CC"/>
      </a:lt2>
      <a:accent1>
        <a:srgbClr val="1F497D"/>
      </a:accent1>
      <a:accent2>
        <a:srgbClr val="E36C09"/>
      </a:accent2>
      <a:accent3>
        <a:srgbClr val="6ECEB2"/>
      </a:accent3>
      <a:accent4>
        <a:srgbClr val="366092"/>
      </a:accent4>
      <a:accent5>
        <a:srgbClr val="F79646"/>
      </a:accent5>
      <a:accent6>
        <a:srgbClr val="81D5BD"/>
      </a:accent6>
      <a:hlink>
        <a:srgbClr val="548DD4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HC_new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CC"/>
      </a:lt2>
      <a:accent1>
        <a:srgbClr val="1F497D"/>
      </a:accent1>
      <a:accent2>
        <a:srgbClr val="E36C09"/>
      </a:accent2>
      <a:accent3>
        <a:srgbClr val="6ECEB2"/>
      </a:accent3>
      <a:accent4>
        <a:srgbClr val="366092"/>
      </a:accent4>
      <a:accent5>
        <a:srgbClr val="F79646"/>
      </a:accent5>
      <a:accent6>
        <a:srgbClr val="81D5BD"/>
      </a:accent6>
      <a:hlink>
        <a:srgbClr val="548DD4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HC">
      <a:dk1>
        <a:sysClr val="windowText" lastClr="000000"/>
      </a:dk1>
      <a:lt1>
        <a:sysClr val="window" lastClr="FFFFFF"/>
      </a:lt1>
      <a:dk2>
        <a:srgbClr val="1F497D"/>
      </a:dk2>
      <a:lt2>
        <a:srgbClr val="FFFFCC"/>
      </a:lt2>
      <a:accent1>
        <a:srgbClr val="1F497D"/>
      </a:accent1>
      <a:accent2>
        <a:srgbClr val="E36C09"/>
      </a:accent2>
      <a:accent3>
        <a:srgbClr val="6ECEB2"/>
      </a:accent3>
      <a:accent4>
        <a:srgbClr val="366092"/>
      </a:accent4>
      <a:accent5>
        <a:srgbClr val="F79646"/>
      </a:accent5>
      <a:accent6>
        <a:srgbClr val="81D5BD"/>
      </a:accent6>
      <a:hlink>
        <a:srgbClr val="548DD4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MHC_new</Template>
  <TotalTime>14053</TotalTime>
  <Words>409</Words>
  <Application>Microsoft Office PowerPoint</Application>
  <PresentationFormat>On-screen Show (4:3)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Fenice BT</vt:lpstr>
      <vt:lpstr>Rotis Sans Serif Std</vt:lpstr>
      <vt:lpstr>RotisSansSerif</vt:lpstr>
      <vt:lpstr>Wingdings</vt:lpstr>
      <vt:lpstr>MHC_new</vt:lpstr>
      <vt:lpstr>1_MHC_new</vt:lpstr>
      <vt:lpstr>2_MHC_new</vt:lpstr>
      <vt:lpstr>Office Theme</vt:lpstr>
      <vt:lpstr>PowerPoint Presentation</vt:lpstr>
      <vt:lpstr>Our People in 2020 and beyond</vt:lpstr>
      <vt:lpstr>MHC : 2020 and beyond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Menon</dc:creator>
  <cp:lastModifiedBy>Tina</cp:lastModifiedBy>
  <cp:revision>2625</cp:revision>
  <dcterms:created xsi:type="dcterms:W3CDTF">2016-01-19T12:48:05Z</dcterms:created>
  <dcterms:modified xsi:type="dcterms:W3CDTF">2017-10-30T09:59:29Z</dcterms:modified>
</cp:coreProperties>
</file>