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8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53" autoAdjust="0"/>
  </p:normalViewPr>
  <p:slideViewPr>
    <p:cSldViewPr>
      <p:cViewPr varScale="1">
        <p:scale>
          <a:sx n="100" d="100"/>
          <a:sy n="100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AF4D1-7A20-49B4-A80A-CFC1E35877B4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3CE41-B5E9-4A5B-93EE-7AB753F0D3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31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CE41-B5E9-4A5B-93EE-7AB753F0D3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CE41-B5E9-4A5B-93EE-7AB753F0D3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94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885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09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358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15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1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71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3657600"/>
            <a:ext cx="9144000" cy="3200400"/>
          </a:xfrm>
          <a:custGeom>
            <a:avLst/>
            <a:gdLst/>
            <a:ahLst/>
            <a:cxnLst/>
            <a:rect l="l" t="t" r="r" b="b"/>
            <a:pathLst>
              <a:path w="9144000" h="3547612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3547612"/>
                </a:lnTo>
                <a:lnTo>
                  <a:pt x="0" y="3547612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835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323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500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59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4950-75BC-4235-B15D-30B354FDB16F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3FBC-F8EF-4980-8824-DAABB8EAE0C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28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500298" y="214311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Systm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1285852" y="27146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1357290" y="378619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 rot="16200000">
            <a:off x="-391247" y="3177273"/>
            <a:ext cx="3000396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Schnittstelle zum </a:t>
            </a:r>
          </a:p>
          <a:p>
            <a:pPr algn="ctr"/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4283968" y="458112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R&amp;PB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2277269" y="454302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Manuell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3586118" y="494116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Testcodeerstellung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5921102" y="4581128"/>
            <a:ext cx="135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Automatisch</a:t>
            </a:r>
            <a:endParaRPr lang="de-DE" dirty="0"/>
          </a:p>
        </p:txBody>
      </p:sp>
      <p:sp>
        <p:nvSpPr>
          <p:cNvPr id="26" name="Würfel 25"/>
          <p:cNvSpPr/>
          <p:nvPr/>
        </p:nvSpPr>
        <p:spPr>
          <a:xfrm>
            <a:off x="1838306" y="3162298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/>
          <p:cNvSpPr/>
          <p:nvPr/>
        </p:nvSpPr>
        <p:spPr>
          <a:xfrm>
            <a:off x="1835696" y="2143686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/>
          <p:cNvSpPr/>
          <p:nvPr/>
        </p:nvSpPr>
        <p:spPr>
          <a:xfrm>
            <a:off x="3705218" y="3162298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/>
          <p:cNvSpPr/>
          <p:nvPr/>
        </p:nvSpPr>
        <p:spPr>
          <a:xfrm>
            <a:off x="3705218" y="2143116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/>
          <p:cNvSpPr/>
          <p:nvPr/>
        </p:nvSpPr>
        <p:spPr>
          <a:xfrm>
            <a:off x="5581643" y="3162298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/>
          <p:cNvSpPr/>
          <p:nvPr/>
        </p:nvSpPr>
        <p:spPr>
          <a:xfrm>
            <a:off x="5581643" y="2143116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500298" y="214311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Systm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1285852" y="27146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1357290" y="378619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 rot="16200000">
            <a:off x="-391247" y="3177273"/>
            <a:ext cx="3000396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Schnittstelle zum </a:t>
            </a:r>
          </a:p>
          <a:p>
            <a:pPr algn="ctr"/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4283968" y="458112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R&amp;PB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2277269" y="454302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Manuell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3586118" y="494116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Testcodeerstellung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5921102" y="4581128"/>
            <a:ext cx="135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Automatisch</a:t>
            </a:r>
            <a:endParaRPr lang="de-DE" dirty="0"/>
          </a:p>
        </p:txBody>
      </p:sp>
      <p:sp>
        <p:nvSpPr>
          <p:cNvPr id="26" name="Würfel 25"/>
          <p:cNvSpPr/>
          <p:nvPr/>
        </p:nvSpPr>
        <p:spPr>
          <a:xfrm>
            <a:off x="1838306" y="3162298"/>
            <a:ext cx="2214578" cy="1357322"/>
          </a:xfrm>
          <a:prstGeom prst="cube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/>
          <p:cNvSpPr/>
          <p:nvPr/>
        </p:nvSpPr>
        <p:spPr>
          <a:xfrm>
            <a:off x="1835696" y="2143686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/>
          <p:cNvSpPr/>
          <p:nvPr/>
        </p:nvSpPr>
        <p:spPr>
          <a:xfrm>
            <a:off x="3705218" y="3162298"/>
            <a:ext cx="2214578" cy="1357322"/>
          </a:xfrm>
          <a:prstGeom prst="cube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/>
          <p:cNvSpPr/>
          <p:nvPr/>
        </p:nvSpPr>
        <p:spPr>
          <a:xfrm>
            <a:off x="3705218" y="2143116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/>
          <p:cNvSpPr/>
          <p:nvPr/>
        </p:nvSpPr>
        <p:spPr>
          <a:xfrm>
            <a:off x="5581643" y="3162298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/>
          <p:cNvSpPr/>
          <p:nvPr/>
        </p:nvSpPr>
        <p:spPr>
          <a:xfrm>
            <a:off x="5581643" y="2143116"/>
            <a:ext cx="2214578" cy="1357322"/>
          </a:xfrm>
          <a:prstGeom prst="cube">
            <a:avLst/>
          </a:prstGeom>
          <a:solidFill>
            <a:schemeClr val="bg1"/>
          </a:solidFill>
          <a:ln w="0">
            <a:solidFill>
              <a:schemeClr val="tx1"/>
            </a:solidFill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74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20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Matthias</cp:lastModifiedBy>
  <cp:revision>31</cp:revision>
  <dcterms:created xsi:type="dcterms:W3CDTF">2013-01-31T11:09:08Z</dcterms:created>
  <dcterms:modified xsi:type="dcterms:W3CDTF">2015-08-31T15:24:35Z</dcterms:modified>
</cp:coreProperties>
</file>