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740-1711-45F7-8F95-D8DC54B15EE9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174-9537-4387-BF56-B10D15A79BD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1835696" y="1556792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835696" y="4221088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1835696" y="2348880"/>
            <a:ext cx="3528392" cy="50405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1835696" y="1789908"/>
            <a:ext cx="3024336" cy="20882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bindungsstelle 13"/>
          <p:cNvSpPr/>
          <p:nvPr/>
        </p:nvSpPr>
        <p:spPr>
          <a:xfrm>
            <a:off x="3635896" y="251853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419872" y="206084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</a:t>
            </a:r>
            <a:r>
              <a:rPr lang="de-DE" sz="1200" dirty="0" smtClean="0"/>
              <a:t>reak-</a:t>
            </a:r>
            <a:r>
              <a:rPr lang="de-DE" sz="1200" dirty="0" err="1" smtClean="0"/>
              <a:t>even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55576" y="162880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Kosten für das Testen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211960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Anzahl der Testläufe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4860032" y="14127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Manuelles Testen (A</a:t>
            </a:r>
            <a:r>
              <a:rPr lang="de-DE" sz="1200" baseline="-25000" dirty="0" smtClean="0"/>
              <a:t>m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5364088" y="220486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/>
              <a:t>Automatisiertes Testen (A</a:t>
            </a:r>
            <a:r>
              <a:rPr lang="de-DE" sz="1200" baseline="-25000" dirty="0"/>
              <a:t>a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cxnSp>
        <p:nvCxnSpPr>
          <p:cNvPr id="27" name="Gerade Verbindung 26"/>
          <p:cNvCxnSpPr>
            <a:endCxn id="14" idx="4"/>
          </p:cNvCxnSpPr>
          <p:nvPr/>
        </p:nvCxnSpPr>
        <p:spPr>
          <a:xfrm flipV="1">
            <a:off x="3707904" y="2662550"/>
            <a:ext cx="0" cy="15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 rot="16200000">
            <a:off x="2663788" y="3465006"/>
            <a:ext cx="216026" cy="18722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653422" y="444929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</a:t>
            </a:r>
            <a:endParaRPr lang="de-DE" sz="12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1882066" y="3886686"/>
            <a:ext cx="144016" cy="2880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983352" y="388668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V</a:t>
            </a:r>
            <a:r>
              <a:rPr lang="de-DE" sz="1200" baseline="-25000" dirty="0" err="1" smtClean="0"/>
              <a:t>m</a:t>
            </a:r>
            <a:endParaRPr lang="de-DE" sz="1200" dirty="0"/>
          </a:p>
        </p:txBody>
      </p:sp>
      <p:sp>
        <p:nvSpPr>
          <p:cNvPr id="34" name="Geschweifte Klammer links 33"/>
          <p:cNvSpPr/>
          <p:nvPr/>
        </p:nvSpPr>
        <p:spPr>
          <a:xfrm>
            <a:off x="1619672" y="2852936"/>
            <a:ext cx="144016" cy="13681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1348732" y="339117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V</a:t>
            </a:r>
            <a:r>
              <a:rPr lang="de-DE" sz="1200" baseline="-25000" dirty="0" err="1" smtClean="0"/>
              <a:t>a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Matthias</cp:lastModifiedBy>
  <cp:revision>3</cp:revision>
  <dcterms:created xsi:type="dcterms:W3CDTF">2015-07-21T15:24:03Z</dcterms:created>
  <dcterms:modified xsi:type="dcterms:W3CDTF">2015-07-21T15:44:13Z</dcterms:modified>
</cp:coreProperties>
</file>