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426E-15E9-4406-B41C-C7762211E50A}" type="datetimeFigureOut">
              <a:rPr lang="de-DE" smtClean="0"/>
              <a:t>20.07.2015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B474-9ED5-4182-B905-A3BAC93800F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/>
          <p:cNvSpPr/>
          <p:nvPr/>
        </p:nvSpPr>
        <p:spPr>
          <a:xfrm rot="5400000">
            <a:off x="3104382" y="728700"/>
            <a:ext cx="2736304" cy="2664296"/>
          </a:xfrm>
          <a:prstGeom prst="rt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40005" dist="20320" dir="5400000" algn="ctr" rotWithShape="0">
              <a:schemeClr val="tx1">
                <a:alpha val="38000"/>
              </a:schemeClr>
            </a:outerShdw>
          </a:effectLst>
          <a:scene3d>
            <a:camera prst="orthographicFront"/>
            <a:lightRig rig="flat" dir="t"/>
          </a:scene3d>
          <a:sp3d prstMaterial="dkEdge">
            <a:bevelT w="889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/>
          <p:cNvSpPr/>
          <p:nvPr/>
        </p:nvSpPr>
        <p:spPr>
          <a:xfrm rot="16200000">
            <a:off x="3167844" y="745792"/>
            <a:ext cx="2736304" cy="2664296"/>
          </a:xfrm>
          <a:prstGeom prst="rtTriangle">
            <a:avLst/>
          </a:prstGeom>
          <a:gradFill flip="none" rotWithShape="0">
            <a:gsLst>
              <a:gs pos="0">
                <a:schemeClr val="l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l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l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0005" dist="20320" dir="5400000" algn="ctr" rotWithShape="0">
              <a:schemeClr val="tx1">
                <a:alpha val="38000"/>
              </a:schemeClr>
            </a:outerShdw>
          </a:effectLst>
          <a:scene3d>
            <a:camera prst="orthographicFront"/>
            <a:lightRig rig="flat" dir="t"/>
          </a:scene3d>
          <a:sp3d prstMaterial="dkEdge">
            <a:bevelT w="889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2339752" y="980728"/>
            <a:ext cx="720080" cy="504056"/>
          </a:xfrm>
          <a:prstGeom prst="rightArrow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89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2339752" y="1844824"/>
            <a:ext cx="720080" cy="504056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89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2339752" y="2420888"/>
            <a:ext cx="720080" cy="504056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89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>
            <a:off x="2339752" y="2996952"/>
            <a:ext cx="720080" cy="504056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0005" dist="20320" dir="5400000" algn="ctr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89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331640" y="836712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/>
              <a:t>Testanalyse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403648" y="1268760"/>
            <a:ext cx="864096" cy="2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/>
              <a:t>Testdesign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43608" y="192786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/>
              <a:t>Testrealisierung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971600" y="250392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/>
              <a:t>Testdurchführung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1043608" y="3068960"/>
            <a:ext cx="122413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/>
              <a:t>Testauswertung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3203848" y="6926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Intelektuell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203848" y="109512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Verantwortlich für die Qualität der Testfälle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860032" y="30596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Praktisch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308032" y="27809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Gut zu automatisieren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19672" y="105273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und</a:t>
            </a:r>
            <a:endParaRPr lang="de-DE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Matthias</cp:lastModifiedBy>
  <cp:revision>7</cp:revision>
  <dcterms:created xsi:type="dcterms:W3CDTF">2015-07-20T11:54:20Z</dcterms:created>
  <dcterms:modified xsi:type="dcterms:W3CDTF">2015-07-20T12:40:56Z</dcterms:modified>
</cp:coreProperties>
</file>