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043608" y="1340768"/>
            <a:ext cx="3168352" cy="1368152"/>
            <a:chOff x="-353823" y="1709843"/>
            <a:chExt cx="1676734" cy="516262"/>
          </a:xfrm>
          <a:scene3d>
            <a:camera prst="orthographicFront"/>
            <a:lightRig rig="flat" dir="t"/>
          </a:scene3d>
        </p:grpSpPr>
        <p:sp>
          <p:nvSpPr>
            <p:cNvPr id="5" name="Abgerundetes Rechteck 4"/>
            <p:cNvSpPr/>
            <p:nvPr/>
          </p:nvSpPr>
          <p:spPr>
            <a:xfrm>
              <a:off x="-353823" y="1709843"/>
              <a:ext cx="1676734" cy="51626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Abgerundetes Rechteck 4"/>
            <p:cNvSpPr/>
            <p:nvPr/>
          </p:nvSpPr>
          <p:spPr>
            <a:xfrm>
              <a:off x="-353822" y="1709843"/>
              <a:ext cx="724044" cy="955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b="1" kern="1200" dirty="0" err="1" smtClean="0"/>
                <a:t>generator.properties</a:t>
              </a:r>
              <a:endParaRPr lang="de-DE" sz="1000" b="1" kern="1200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1115616" y="1772816"/>
            <a:ext cx="23727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generator.generatedPath</a:t>
            </a:r>
            <a:r>
              <a:rPr lang="de-DE" sz="900" dirty="0" smtClean="0"/>
              <a:t>=</a:t>
            </a:r>
            <a:r>
              <a:rPr lang="de-DE" sz="900" u="sng" dirty="0" err="1" smtClean="0"/>
              <a:t>src</a:t>
            </a:r>
            <a:r>
              <a:rPr lang="de-DE" sz="900" u="sng" dirty="0" smtClean="0"/>
              <a:t>/</a:t>
            </a:r>
            <a:r>
              <a:rPr lang="de-DE" sz="900" u="sng" dirty="0" err="1" smtClean="0"/>
              <a:t>main</a:t>
            </a:r>
            <a:r>
              <a:rPr lang="de-DE" sz="900" u="sng" dirty="0" smtClean="0"/>
              <a:t>/</a:t>
            </a:r>
            <a:r>
              <a:rPr lang="de-DE" sz="900" u="sng" dirty="0" err="1" smtClean="0"/>
              <a:t>generated</a:t>
            </a:r>
            <a:endParaRPr lang="de-DE" sz="900" dirty="0"/>
          </a:p>
        </p:txBody>
      </p:sp>
      <p:sp>
        <p:nvSpPr>
          <p:cNvPr id="8" name="Textfeld 7"/>
          <p:cNvSpPr txBox="1"/>
          <p:nvPr/>
        </p:nvSpPr>
        <p:spPr>
          <a:xfrm>
            <a:off x="1119256" y="1988840"/>
            <a:ext cx="1981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generator.editablePath</a:t>
            </a:r>
            <a:r>
              <a:rPr lang="de-DE" sz="900" dirty="0" smtClean="0"/>
              <a:t>=</a:t>
            </a:r>
            <a:r>
              <a:rPr lang="de-DE" sz="900" u="sng" dirty="0" err="1" smtClean="0"/>
              <a:t>src</a:t>
            </a:r>
            <a:r>
              <a:rPr lang="de-DE" sz="900" u="sng" dirty="0" smtClean="0"/>
              <a:t>/</a:t>
            </a:r>
            <a:r>
              <a:rPr lang="de-DE" sz="900" u="sng" dirty="0" err="1" smtClean="0"/>
              <a:t>main</a:t>
            </a:r>
            <a:r>
              <a:rPr lang="de-DE" sz="900" u="sng" dirty="0" smtClean="0"/>
              <a:t>/</a:t>
            </a:r>
            <a:r>
              <a:rPr lang="de-DE" sz="900" u="sng" dirty="0" err="1" smtClean="0"/>
              <a:t>java</a:t>
            </a:r>
            <a:endParaRPr lang="de-DE" sz="900" dirty="0"/>
          </a:p>
        </p:txBody>
      </p:sp>
      <p:sp>
        <p:nvSpPr>
          <p:cNvPr id="9" name="Textfeld 8"/>
          <p:cNvSpPr txBox="1"/>
          <p:nvPr/>
        </p:nvSpPr>
        <p:spPr>
          <a:xfrm>
            <a:off x="1115616" y="2204864"/>
            <a:ext cx="2605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generator.packagePath</a:t>
            </a:r>
            <a:r>
              <a:rPr lang="de-DE" sz="900" dirty="0" smtClean="0"/>
              <a:t>=</a:t>
            </a:r>
            <a:r>
              <a:rPr lang="de-DE" sz="900" u="sng" dirty="0" smtClean="0"/>
              <a:t>de/</a:t>
            </a:r>
            <a:r>
              <a:rPr lang="de-DE" sz="900" u="sng" dirty="0" err="1" smtClean="0"/>
              <a:t>muenchen</a:t>
            </a:r>
            <a:r>
              <a:rPr lang="de-DE" sz="900" u="sng" dirty="0" smtClean="0"/>
              <a:t>/</a:t>
            </a:r>
            <a:r>
              <a:rPr lang="de-DE" sz="900" u="sng" dirty="0" err="1" smtClean="0"/>
              <a:t>selenipo</a:t>
            </a:r>
            <a:r>
              <a:rPr lang="de-DE" sz="900" u="sng" dirty="0" smtClean="0"/>
              <a:t>/</a:t>
            </a:r>
            <a:r>
              <a:rPr lang="de-DE" sz="900" u="sng" dirty="0" err="1" smtClean="0"/>
              <a:t>po</a:t>
            </a:r>
            <a:endParaRPr lang="de-DE" sz="9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4427984" y="1340768"/>
            <a:ext cx="2304256" cy="1368152"/>
            <a:chOff x="-353823" y="1709843"/>
            <a:chExt cx="1676734" cy="516262"/>
          </a:xfrm>
          <a:scene3d>
            <a:camera prst="orthographicFront"/>
            <a:lightRig rig="flat" dir="t"/>
          </a:scene3d>
        </p:grpSpPr>
        <p:sp>
          <p:nvSpPr>
            <p:cNvPr id="11" name="Abgerundetes Rechteck 10"/>
            <p:cNvSpPr/>
            <p:nvPr/>
          </p:nvSpPr>
          <p:spPr>
            <a:xfrm>
              <a:off x="-353823" y="1709843"/>
              <a:ext cx="1676734" cy="51626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Abgerundetes Rechteck 4"/>
            <p:cNvSpPr/>
            <p:nvPr/>
          </p:nvSpPr>
          <p:spPr>
            <a:xfrm>
              <a:off x="-353822" y="1709843"/>
              <a:ext cx="724044" cy="955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b="1" kern="1200" dirty="0" smtClean="0"/>
                <a:t>Page </a:t>
              </a:r>
              <a:r>
                <a:rPr lang="de-DE" sz="1000" b="1" kern="1200" dirty="0" err="1" smtClean="0"/>
                <a:t>Object</a:t>
              </a:r>
              <a:endParaRPr lang="de-DE" sz="1000" b="1" kern="12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556792"/>
            <a:ext cx="1944216" cy="108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13"/>
          <p:cNvSpPr txBox="1"/>
          <p:nvPr/>
        </p:nvSpPr>
        <p:spPr>
          <a:xfrm>
            <a:off x="5071150" y="1855654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basis</a:t>
            </a:r>
            <a:endParaRPr lang="de-DE" sz="9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1043608" y="2924944"/>
            <a:ext cx="5688632" cy="792088"/>
            <a:chOff x="-353823" y="1709843"/>
            <a:chExt cx="1676734" cy="516262"/>
          </a:xfrm>
          <a:scene3d>
            <a:camera prst="orthographicFront"/>
            <a:lightRig rig="flat" dir="t"/>
          </a:scene3d>
        </p:grpSpPr>
        <p:sp>
          <p:nvSpPr>
            <p:cNvPr id="16" name="Abgerundetes Rechteck 15"/>
            <p:cNvSpPr/>
            <p:nvPr/>
          </p:nvSpPr>
          <p:spPr>
            <a:xfrm>
              <a:off x="-353823" y="1709843"/>
              <a:ext cx="1676734" cy="51626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bgerundetes Rechteck 4"/>
            <p:cNvSpPr/>
            <p:nvPr/>
          </p:nvSpPr>
          <p:spPr>
            <a:xfrm>
              <a:off x="-353822" y="1709843"/>
              <a:ext cx="297142" cy="938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b="1" dirty="0" smtClean="0"/>
                <a:t>Gesamter Pfad</a:t>
              </a:r>
              <a:endParaRPr lang="de-DE" sz="1000" b="1" kern="1200" dirty="0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1331640" y="3126160"/>
            <a:ext cx="3211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generiert: </a:t>
            </a:r>
            <a:r>
              <a:rPr lang="de-DE" sz="900" dirty="0" err="1" smtClean="0"/>
              <a:t>src</a:t>
            </a:r>
            <a:r>
              <a:rPr lang="de-DE" sz="900" dirty="0" smtClean="0"/>
              <a:t>/</a:t>
            </a:r>
            <a:r>
              <a:rPr lang="de-DE" sz="900" dirty="0" err="1" smtClean="0"/>
              <a:t>main</a:t>
            </a:r>
            <a:r>
              <a:rPr lang="de-DE" sz="900" dirty="0" smtClean="0"/>
              <a:t>/</a:t>
            </a:r>
            <a:r>
              <a:rPr lang="de-DE" sz="900" dirty="0" err="1" smtClean="0"/>
              <a:t>generated</a:t>
            </a:r>
            <a:r>
              <a:rPr lang="de-DE" sz="900" dirty="0" smtClean="0"/>
              <a:t>/de/</a:t>
            </a:r>
            <a:r>
              <a:rPr lang="de-DE" sz="900" dirty="0" err="1" smtClean="0"/>
              <a:t>muenchen</a:t>
            </a:r>
            <a:r>
              <a:rPr lang="de-DE" sz="900" dirty="0" smtClean="0"/>
              <a:t>/</a:t>
            </a:r>
            <a:r>
              <a:rPr lang="de-DE" sz="900" dirty="0" err="1" smtClean="0"/>
              <a:t>selenipo</a:t>
            </a:r>
            <a:r>
              <a:rPr lang="de-DE" sz="900" dirty="0" smtClean="0"/>
              <a:t>/</a:t>
            </a:r>
            <a:r>
              <a:rPr lang="de-DE" sz="900" dirty="0" err="1" smtClean="0"/>
              <a:t>po</a:t>
            </a:r>
            <a:r>
              <a:rPr lang="de-DE" sz="900" dirty="0" smtClean="0"/>
              <a:t>/</a:t>
            </a:r>
            <a:r>
              <a:rPr lang="de-DE" sz="900" dirty="0" err="1" smtClean="0"/>
              <a:t>basis</a:t>
            </a:r>
            <a:endParaRPr lang="de-DE" sz="900" dirty="0"/>
          </a:p>
        </p:txBody>
      </p:sp>
      <p:sp>
        <p:nvSpPr>
          <p:cNvPr id="19" name="Textfeld 18"/>
          <p:cNvSpPr txBox="1"/>
          <p:nvPr/>
        </p:nvSpPr>
        <p:spPr>
          <a:xfrm>
            <a:off x="1335077" y="3365376"/>
            <a:ext cx="2986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dynamisch: </a:t>
            </a:r>
            <a:r>
              <a:rPr lang="de-DE" sz="900" dirty="0" err="1" smtClean="0"/>
              <a:t>src</a:t>
            </a:r>
            <a:r>
              <a:rPr lang="de-DE" sz="900" dirty="0" smtClean="0"/>
              <a:t>/</a:t>
            </a:r>
            <a:r>
              <a:rPr lang="de-DE" sz="900" dirty="0" err="1" smtClean="0"/>
              <a:t>main</a:t>
            </a:r>
            <a:r>
              <a:rPr lang="de-DE" sz="900" dirty="0" smtClean="0"/>
              <a:t>/</a:t>
            </a:r>
            <a:r>
              <a:rPr lang="de-DE" sz="900" dirty="0" err="1" smtClean="0"/>
              <a:t>java</a:t>
            </a:r>
            <a:r>
              <a:rPr lang="de-DE" sz="900" dirty="0" smtClean="0"/>
              <a:t>/de/</a:t>
            </a:r>
            <a:r>
              <a:rPr lang="de-DE" sz="900" dirty="0" err="1" smtClean="0"/>
              <a:t>muenchen</a:t>
            </a:r>
            <a:r>
              <a:rPr lang="de-DE" sz="900" dirty="0" smtClean="0"/>
              <a:t>/</a:t>
            </a:r>
            <a:r>
              <a:rPr lang="de-DE" sz="900" dirty="0" err="1" smtClean="0"/>
              <a:t>selenipo</a:t>
            </a:r>
            <a:r>
              <a:rPr lang="de-DE" sz="900" dirty="0" smtClean="0"/>
              <a:t>/</a:t>
            </a:r>
            <a:r>
              <a:rPr lang="de-DE" sz="900" dirty="0" err="1" smtClean="0"/>
              <a:t>po</a:t>
            </a:r>
            <a:r>
              <a:rPr lang="de-DE" sz="900" dirty="0" smtClean="0"/>
              <a:t>/</a:t>
            </a:r>
            <a:r>
              <a:rPr lang="de-DE" sz="900" dirty="0" err="1" smtClean="0"/>
              <a:t>basis</a:t>
            </a:r>
            <a:endParaRPr lang="de-DE" sz="900" dirty="0"/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4355976" y="2060848"/>
            <a:ext cx="86409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2483768" y="198884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555776" y="220486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3203848" y="242088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275856" y="242088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4" idx="2"/>
          </p:cNvCxnSpPr>
          <p:nvPr/>
        </p:nvCxnSpPr>
        <p:spPr>
          <a:xfrm flipH="1">
            <a:off x="4211960" y="2086486"/>
            <a:ext cx="1471258" cy="1414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</dc:creator>
  <cp:lastModifiedBy>admin</cp:lastModifiedBy>
  <cp:revision>8</cp:revision>
  <dcterms:created xsi:type="dcterms:W3CDTF">2015-11-17T12:46:11Z</dcterms:created>
  <dcterms:modified xsi:type="dcterms:W3CDTF">2016-01-18T17:35:09Z</dcterms:modified>
</cp:coreProperties>
</file>