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C5EDB0-AE77-4912-A61F-C34ADA5F50CA}" type="doc">
      <dgm:prSet loTypeId="urn:microsoft.com/office/officeart/2005/8/layout/hierarchy5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75EB5E10-30BE-45A2-AD2D-ACD215AADE29}">
      <dgm:prSet phldrT="[Text]"/>
      <dgm:spPr/>
      <dgm:t>
        <a:bodyPr/>
        <a:lstStyle/>
        <a:p>
          <a:r>
            <a:rPr lang="de-DE" dirty="0" smtClean="0"/>
            <a:t>Software-Qualität</a:t>
          </a:r>
          <a:endParaRPr lang="de-DE" dirty="0"/>
        </a:p>
      </dgm:t>
    </dgm:pt>
    <dgm:pt modelId="{02873A73-C9C8-4D6D-B8D4-373869C025AA}" type="parTrans" cxnId="{0C3CF10A-00B4-415F-83EC-C883A4BD3594}">
      <dgm:prSet/>
      <dgm:spPr/>
      <dgm:t>
        <a:bodyPr/>
        <a:lstStyle/>
        <a:p>
          <a:endParaRPr lang="de-DE"/>
        </a:p>
      </dgm:t>
    </dgm:pt>
    <dgm:pt modelId="{19997E4C-5E8E-4741-A0E2-CE978A307E22}" type="sibTrans" cxnId="{0C3CF10A-00B4-415F-83EC-C883A4BD3594}">
      <dgm:prSet/>
      <dgm:spPr/>
      <dgm:t>
        <a:bodyPr/>
        <a:lstStyle/>
        <a:p>
          <a:endParaRPr lang="de-DE"/>
        </a:p>
      </dgm:t>
    </dgm:pt>
    <dgm:pt modelId="{5475E4D8-FBD1-43BE-9BCD-D37D4A136275}">
      <dgm:prSet phldrT="[Text]"/>
      <dgm:spPr/>
      <dgm:t>
        <a:bodyPr/>
        <a:lstStyle/>
        <a:p>
          <a:r>
            <a:rPr lang="de-DE" dirty="0" smtClean="0"/>
            <a:t>Produktqualität</a:t>
          </a:r>
          <a:endParaRPr lang="de-DE" dirty="0"/>
        </a:p>
      </dgm:t>
    </dgm:pt>
    <dgm:pt modelId="{F859B76D-01BA-4B64-A068-280BD89C1788}" type="parTrans" cxnId="{E94BE345-978F-4CD6-A952-9D6178C9A6BD}">
      <dgm:prSet/>
      <dgm:spPr/>
      <dgm:t>
        <a:bodyPr/>
        <a:lstStyle/>
        <a:p>
          <a:endParaRPr lang="de-DE"/>
        </a:p>
      </dgm:t>
    </dgm:pt>
    <dgm:pt modelId="{8C5C9B4D-29C6-4880-9035-9A23E19F42D3}" type="sibTrans" cxnId="{E94BE345-978F-4CD6-A952-9D6178C9A6BD}">
      <dgm:prSet/>
      <dgm:spPr/>
      <dgm:t>
        <a:bodyPr/>
        <a:lstStyle/>
        <a:p>
          <a:endParaRPr lang="de-DE"/>
        </a:p>
      </dgm:t>
    </dgm:pt>
    <dgm:pt modelId="{930C9CBD-4BB3-4A9D-94CB-C64155FC2126}">
      <dgm:prSet phldrT="[Text]"/>
      <dgm:spPr/>
      <dgm:t>
        <a:bodyPr/>
        <a:lstStyle/>
        <a:p>
          <a:r>
            <a:rPr lang="de-DE" dirty="0" smtClean="0"/>
            <a:t>Prozessqualität</a:t>
          </a:r>
          <a:endParaRPr lang="de-DE" dirty="0"/>
        </a:p>
      </dgm:t>
    </dgm:pt>
    <dgm:pt modelId="{D017756E-580D-4475-BC55-E7C1851ED5EA}" type="parTrans" cxnId="{59705755-5BAB-4A7E-BDF9-6C0088A35707}">
      <dgm:prSet/>
      <dgm:spPr/>
      <dgm:t>
        <a:bodyPr/>
        <a:lstStyle/>
        <a:p>
          <a:endParaRPr lang="de-DE"/>
        </a:p>
      </dgm:t>
    </dgm:pt>
    <dgm:pt modelId="{F81A6387-9281-4984-A047-9EA99E1F540A}" type="sibTrans" cxnId="{59705755-5BAB-4A7E-BDF9-6C0088A35707}">
      <dgm:prSet/>
      <dgm:spPr/>
      <dgm:t>
        <a:bodyPr/>
        <a:lstStyle/>
        <a:p>
          <a:endParaRPr lang="de-DE"/>
        </a:p>
      </dgm:t>
    </dgm:pt>
    <dgm:pt modelId="{119A2D8D-D039-47E3-B2E6-941A07382A1A}">
      <dgm:prSet phldrT="[Text]"/>
      <dgm:spPr/>
      <dgm:t>
        <a:bodyPr/>
        <a:lstStyle/>
        <a:p>
          <a:r>
            <a:rPr lang="de-DE" dirty="0" smtClean="0"/>
            <a:t>Konstruktive Qualitätssicherung</a:t>
          </a:r>
          <a:endParaRPr lang="de-DE" dirty="0"/>
        </a:p>
      </dgm:t>
    </dgm:pt>
    <dgm:pt modelId="{414C005F-51D7-4284-9892-FBEF8CB3AC27}" type="parTrans" cxnId="{7DBF9E46-4B1D-4981-930F-86F620EAB8C0}">
      <dgm:prSet/>
      <dgm:spPr/>
      <dgm:t>
        <a:bodyPr/>
        <a:lstStyle/>
        <a:p>
          <a:endParaRPr lang="de-DE"/>
        </a:p>
      </dgm:t>
    </dgm:pt>
    <dgm:pt modelId="{65FEF20B-ACBA-4D17-A762-1AB4FFBBF72E}" type="sibTrans" cxnId="{7DBF9E46-4B1D-4981-930F-86F620EAB8C0}">
      <dgm:prSet/>
      <dgm:spPr/>
      <dgm:t>
        <a:bodyPr/>
        <a:lstStyle/>
        <a:p>
          <a:endParaRPr lang="de-DE"/>
        </a:p>
      </dgm:t>
    </dgm:pt>
    <dgm:pt modelId="{FCE36CF4-9724-4C72-8CC1-FC1B1FB9F804}">
      <dgm:prSet phldrT="[Text]"/>
      <dgm:spPr/>
      <dgm:t>
        <a:bodyPr/>
        <a:lstStyle/>
        <a:p>
          <a:r>
            <a:rPr lang="de-DE" dirty="0" smtClean="0"/>
            <a:t>Software-Richtlinien</a:t>
          </a:r>
          <a:endParaRPr lang="de-DE" dirty="0"/>
        </a:p>
      </dgm:t>
    </dgm:pt>
    <dgm:pt modelId="{3771A064-0965-42C8-8A93-D24DC4D801A4}" type="parTrans" cxnId="{F561E531-03EB-4402-8680-717DB27C6D1E}">
      <dgm:prSet/>
      <dgm:spPr/>
      <dgm:t>
        <a:bodyPr/>
        <a:lstStyle/>
        <a:p>
          <a:endParaRPr lang="de-DE"/>
        </a:p>
      </dgm:t>
    </dgm:pt>
    <dgm:pt modelId="{DD8DF049-2E32-4ACD-A9A0-928605D7A5ED}" type="sibTrans" cxnId="{F561E531-03EB-4402-8680-717DB27C6D1E}">
      <dgm:prSet/>
      <dgm:spPr/>
      <dgm:t>
        <a:bodyPr/>
        <a:lstStyle/>
        <a:p>
          <a:endParaRPr lang="de-DE"/>
        </a:p>
      </dgm:t>
    </dgm:pt>
    <dgm:pt modelId="{E773A8DE-FB15-47D5-B08A-3E0B54D87437}">
      <dgm:prSet phldrT="[Text]"/>
      <dgm:spPr/>
      <dgm:t>
        <a:bodyPr/>
        <a:lstStyle/>
        <a:p>
          <a:r>
            <a:rPr lang="de-DE" dirty="0" smtClean="0"/>
            <a:t>Typisierung</a:t>
          </a:r>
          <a:endParaRPr lang="de-DE" dirty="0"/>
        </a:p>
      </dgm:t>
    </dgm:pt>
    <dgm:pt modelId="{00346BFC-066B-49F9-BBBA-9492E43F0682}" type="parTrans" cxnId="{33F26071-2D47-49C4-9F75-AE939FCF2D7C}">
      <dgm:prSet/>
      <dgm:spPr/>
      <dgm:t>
        <a:bodyPr/>
        <a:lstStyle/>
        <a:p>
          <a:endParaRPr lang="de-DE"/>
        </a:p>
      </dgm:t>
    </dgm:pt>
    <dgm:pt modelId="{D669076C-0C3F-44DB-8D0A-5B9B60F67E2A}" type="sibTrans" cxnId="{33F26071-2D47-49C4-9F75-AE939FCF2D7C}">
      <dgm:prSet/>
      <dgm:spPr/>
      <dgm:t>
        <a:bodyPr/>
        <a:lstStyle/>
        <a:p>
          <a:endParaRPr lang="de-DE"/>
        </a:p>
      </dgm:t>
    </dgm:pt>
    <dgm:pt modelId="{46A14A31-8579-4FD9-8991-ADA5D85FE8B6}">
      <dgm:prSet phldrT="[Text]"/>
      <dgm:spPr/>
      <dgm:t>
        <a:bodyPr/>
        <a:lstStyle/>
        <a:p>
          <a:r>
            <a:rPr lang="de-DE" dirty="0" smtClean="0"/>
            <a:t>Vertragsbasierte Programmierung</a:t>
          </a:r>
          <a:endParaRPr lang="de-DE" dirty="0"/>
        </a:p>
      </dgm:t>
    </dgm:pt>
    <dgm:pt modelId="{E446959A-9766-4DF4-A603-E38F34A4B9BD}" type="parTrans" cxnId="{5F0CF0DC-209C-4DB7-AC61-1DB727515C7D}">
      <dgm:prSet/>
      <dgm:spPr/>
      <dgm:t>
        <a:bodyPr/>
        <a:lstStyle/>
        <a:p>
          <a:endParaRPr lang="de-DE"/>
        </a:p>
      </dgm:t>
    </dgm:pt>
    <dgm:pt modelId="{9A3E0D50-7CBB-4E12-908E-9ACDDAD5DA22}" type="sibTrans" cxnId="{5F0CF0DC-209C-4DB7-AC61-1DB727515C7D}">
      <dgm:prSet/>
      <dgm:spPr/>
      <dgm:t>
        <a:bodyPr/>
        <a:lstStyle/>
        <a:p>
          <a:endParaRPr lang="de-DE"/>
        </a:p>
      </dgm:t>
    </dgm:pt>
    <dgm:pt modelId="{4C4D4B93-31EE-483D-8615-C8F66098508C}">
      <dgm:prSet phldrT="[Text]"/>
      <dgm:spPr/>
      <dgm:t>
        <a:bodyPr/>
        <a:lstStyle/>
        <a:p>
          <a:r>
            <a:rPr lang="de-DE" dirty="0" smtClean="0"/>
            <a:t>Fehlertolerante Programmierung</a:t>
          </a:r>
          <a:endParaRPr lang="de-DE" dirty="0"/>
        </a:p>
      </dgm:t>
    </dgm:pt>
    <dgm:pt modelId="{7BD48C48-2E94-4059-BD99-0A4312CE6152}" type="parTrans" cxnId="{0B684379-FDA9-4C87-AE92-E022F15597BD}">
      <dgm:prSet/>
      <dgm:spPr/>
      <dgm:t>
        <a:bodyPr/>
        <a:lstStyle/>
        <a:p>
          <a:endParaRPr lang="de-DE"/>
        </a:p>
      </dgm:t>
    </dgm:pt>
    <dgm:pt modelId="{179851D8-B174-46D2-B94E-C6C81407C371}" type="sibTrans" cxnId="{0B684379-FDA9-4C87-AE92-E022F15597BD}">
      <dgm:prSet/>
      <dgm:spPr/>
      <dgm:t>
        <a:bodyPr/>
        <a:lstStyle/>
        <a:p>
          <a:endParaRPr lang="de-DE"/>
        </a:p>
      </dgm:t>
    </dgm:pt>
    <dgm:pt modelId="{47E20E96-497F-443C-AA26-465D0D47F74B}">
      <dgm:prSet phldrT="[Text]"/>
      <dgm:spPr/>
      <dgm:t>
        <a:bodyPr/>
        <a:lstStyle/>
        <a:p>
          <a:r>
            <a:rPr lang="de-DE" dirty="0" err="1" smtClean="0"/>
            <a:t>Portabilität</a:t>
          </a:r>
          <a:endParaRPr lang="de-DE" dirty="0"/>
        </a:p>
      </dgm:t>
    </dgm:pt>
    <dgm:pt modelId="{4D136192-DFB7-4A53-AFDA-3A4649C5401D}" type="parTrans" cxnId="{72AD3952-58CA-4DD1-B20D-096E611BF9C8}">
      <dgm:prSet/>
      <dgm:spPr/>
      <dgm:t>
        <a:bodyPr/>
        <a:lstStyle/>
        <a:p>
          <a:endParaRPr lang="de-DE"/>
        </a:p>
      </dgm:t>
    </dgm:pt>
    <dgm:pt modelId="{5D43D8BE-9472-41F9-8EB5-CA004314BCAE}" type="sibTrans" cxnId="{72AD3952-58CA-4DD1-B20D-096E611BF9C8}">
      <dgm:prSet/>
      <dgm:spPr/>
      <dgm:t>
        <a:bodyPr/>
        <a:lstStyle/>
        <a:p>
          <a:endParaRPr lang="de-DE"/>
        </a:p>
      </dgm:t>
    </dgm:pt>
    <dgm:pt modelId="{35448C4C-20EB-4A04-A510-93575241B28F}">
      <dgm:prSet phldrT="[Text]"/>
      <dgm:spPr/>
      <dgm:t>
        <a:bodyPr/>
        <a:lstStyle/>
        <a:p>
          <a:r>
            <a:rPr lang="de-DE" dirty="0" smtClean="0"/>
            <a:t>Dokumentation</a:t>
          </a:r>
          <a:endParaRPr lang="de-DE" dirty="0"/>
        </a:p>
      </dgm:t>
    </dgm:pt>
    <dgm:pt modelId="{798EDC04-B732-4452-BFA8-20F6930CB006}" type="parTrans" cxnId="{69A279EB-7CED-4D6F-AEEF-7120D5B94350}">
      <dgm:prSet/>
      <dgm:spPr/>
      <dgm:t>
        <a:bodyPr/>
        <a:lstStyle/>
        <a:p>
          <a:endParaRPr lang="de-DE"/>
        </a:p>
      </dgm:t>
    </dgm:pt>
    <dgm:pt modelId="{0289DB2B-6E3A-47A3-82BA-988480539D68}" type="sibTrans" cxnId="{69A279EB-7CED-4D6F-AEEF-7120D5B94350}">
      <dgm:prSet/>
      <dgm:spPr/>
      <dgm:t>
        <a:bodyPr/>
        <a:lstStyle/>
        <a:p>
          <a:endParaRPr lang="de-DE"/>
        </a:p>
      </dgm:t>
    </dgm:pt>
    <dgm:pt modelId="{131ED576-1D79-442C-A6B0-67C1516720C4}">
      <dgm:prSet phldrT="[Text]"/>
      <dgm:spPr/>
      <dgm:t>
        <a:bodyPr/>
        <a:lstStyle/>
        <a:p>
          <a:r>
            <a:rPr lang="de-DE" dirty="0" smtClean="0"/>
            <a:t>Analytische Qualitätssicherung</a:t>
          </a:r>
          <a:endParaRPr lang="de-DE" dirty="0"/>
        </a:p>
      </dgm:t>
    </dgm:pt>
    <dgm:pt modelId="{86E92EEF-3CBE-4DB5-B91D-29B2AD2BF4E4}" type="parTrans" cxnId="{FF26E1BB-FAF0-4545-A9F0-A11599273771}">
      <dgm:prSet/>
      <dgm:spPr/>
      <dgm:t>
        <a:bodyPr/>
        <a:lstStyle/>
        <a:p>
          <a:endParaRPr lang="de-DE"/>
        </a:p>
      </dgm:t>
    </dgm:pt>
    <dgm:pt modelId="{23073705-6F44-47CE-AA49-1A4F84E0EC4E}" type="sibTrans" cxnId="{FF26E1BB-FAF0-4545-A9F0-A11599273771}">
      <dgm:prSet/>
      <dgm:spPr/>
      <dgm:t>
        <a:bodyPr/>
        <a:lstStyle/>
        <a:p>
          <a:endParaRPr lang="de-DE"/>
        </a:p>
      </dgm:t>
    </dgm:pt>
    <dgm:pt modelId="{FB73D0E6-F91D-4923-ABA7-BEFB61599E8C}">
      <dgm:prSet phldrT="[Text]"/>
      <dgm:spPr/>
      <dgm:t>
        <a:bodyPr/>
        <a:lstStyle/>
        <a:p>
          <a:r>
            <a:rPr lang="de-DE" dirty="0" smtClean="0"/>
            <a:t>Software-Test</a:t>
          </a:r>
          <a:endParaRPr lang="de-DE" dirty="0"/>
        </a:p>
      </dgm:t>
    </dgm:pt>
    <dgm:pt modelId="{6531CFA9-426A-463A-8457-DB2141E610C1}" type="parTrans" cxnId="{DB5F13FE-BA10-47AE-9D3A-D99F88B5EA3B}">
      <dgm:prSet/>
      <dgm:spPr/>
      <dgm:t>
        <a:bodyPr/>
        <a:lstStyle/>
        <a:p>
          <a:endParaRPr lang="de-DE"/>
        </a:p>
      </dgm:t>
    </dgm:pt>
    <dgm:pt modelId="{20CE0386-FDAC-4647-900C-3C2A453CE141}" type="sibTrans" cxnId="{DB5F13FE-BA10-47AE-9D3A-D99F88B5EA3B}">
      <dgm:prSet/>
      <dgm:spPr/>
      <dgm:t>
        <a:bodyPr/>
        <a:lstStyle/>
        <a:p>
          <a:endParaRPr lang="de-DE"/>
        </a:p>
      </dgm:t>
    </dgm:pt>
    <dgm:pt modelId="{D2E650ED-3EF6-45C4-9108-D5EAF6469E8E}">
      <dgm:prSet phldrT="[Text]"/>
      <dgm:spPr/>
      <dgm:t>
        <a:bodyPr/>
        <a:lstStyle/>
        <a:p>
          <a:r>
            <a:rPr lang="de-DE" dirty="0" smtClean="0"/>
            <a:t>Black-Box-Test</a:t>
          </a:r>
          <a:endParaRPr lang="de-DE" dirty="0"/>
        </a:p>
      </dgm:t>
    </dgm:pt>
    <dgm:pt modelId="{1F6F33B1-55D3-4127-B3BF-2B2B7E5E6F12}" type="parTrans" cxnId="{8759794E-D139-4831-8500-138C8BAE5C51}">
      <dgm:prSet/>
      <dgm:spPr/>
      <dgm:t>
        <a:bodyPr/>
        <a:lstStyle/>
        <a:p>
          <a:endParaRPr lang="de-DE"/>
        </a:p>
      </dgm:t>
    </dgm:pt>
    <dgm:pt modelId="{C8438095-4377-4530-B0DB-E326B914B05E}" type="sibTrans" cxnId="{8759794E-D139-4831-8500-138C8BAE5C51}">
      <dgm:prSet/>
      <dgm:spPr/>
      <dgm:t>
        <a:bodyPr/>
        <a:lstStyle/>
        <a:p>
          <a:endParaRPr lang="de-DE"/>
        </a:p>
      </dgm:t>
    </dgm:pt>
    <dgm:pt modelId="{93BD4F62-7EB6-49DC-90F9-01226D0322A6}">
      <dgm:prSet phldrT="[Text]"/>
      <dgm:spPr/>
      <dgm:t>
        <a:bodyPr/>
        <a:lstStyle/>
        <a:p>
          <a:r>
            <a:rPr lang="de-DE" dirty="0" smtClean="0"/>
            <a:t>White-Box-Test</a:t>
          </a:r>
          <a:endParaRPr lang="de-DE" dirty="0"/>
        </a:p>
      </dgm:t>
    </dgm:pt>
    <dgm:pt modelId="{B122C644-C4BA-4F4E-BE72-DAE94EB6BDC3}" type="parTrans" cxnId="{EEF69C86-4372-4FF6-8AD8-11E312156514}">
      <dgm:prSet/>
      <dgm:spPr/>
      <dgm:t>
        <a:bodyPr/>
        <a:lstStyle/>
        <a:p>
          <a:endParaRPr lang="de-DE"/>
        </a:p>
      </dgm:t>
    </dgm:pt>
    <dgm:pt modelId="{E6A55546-5528-4BED-B4BA-201A0849F9A6}" type="sibTrans" cxnId="{EEF69C86-4372-4FF6-8AD8-11E312156514}">
      <dgm:prSet/>
      <dgm:spPr/>
      <dgm:t>
        <a:bodyPr/>
        <a:lstStyle/>
        <a:p>
          <a:endParaRPr lang="de-DE"/>
        </a:p>
      </dgm:t>
    </dgm:pt>
    <dgm:pt modelId="{67EBF0E3-2530-4545-9197-B2EEA2D7507C}">
      <dgm:prSet phldrT="[Text]"/>
      <dgm:spPr/>
      <dgm:t>
        <a:bodyPr/>
        <a:lstStyle/>
        <a:p>
          <a:r>
            <a:rPr lang="de-DE" dirty="0" smtClean="0"/>
            <a:t>Statische Analyse</a:t>
          </a:r>
          <a:endParaRPr lang="de-DE" dirty="0"/>
        </a:p>
      </dgm:t>
    </dgm:pt>
    <dgm:pt modelId="{089341B3-BD1B-4D86-A468-F6DA271A2B9D}" type="parTrans" cxnId="{E5D80111-5952-4508-8C1B-15DE5B38893A}">
      <dgm:prSet/>
      <dgm:spPr/>
      <dgm:t>
        <a:bodyPr/>
        <a:lstStyle/>
        <a:p>
          <a:endParaRPr lang="de-DE"/>
        </a:p>
      </dgm:t>
    </dgm:pt>
    <dgm:pt modelId="{DABCA290-FFF0-491E-8D43-C3FB122779CA}" type="sibTrans" cxnId="{E5D80111-5952-4508-8C1B-15DE5B38893A}">
      <dgm:prSet/>
      <dgm:spPr/>
      <dgm:t>
        <a:bodyPr/>
        <a:lstStyle/>
        <a:p>
          <a:endParaRPr lang="de-DE"/>
        </a:p>
      </dgm:t>
    </dgm:pt>
    <dgm:pt modelId="{56818EA6-6204-4450-BE02-3BCCAA7D2E7F}">
      <dgm:prSet phldrT="[Text]"/>
      <dgm:spPr/>
      <dgm:t>
        <a:bodyPr/>
        <a:lstStyle/>
        <a:p>
          <a:r>
            <a:rPr lang="de-DE" dirty="0" smtClean="0"/>
            <a:t>Software-</a:t>
          </a:r>
          <a:r>
            <a:rPr lang="de-DE" dirty="0" err="1" smtClean="0"/>
            <a:t>Metriken</a:t>
          </a:r>
          <a:endParaRPr lang="de-DE" dirty="0"/>
        </a:p>
      </dgm:t>
    </dgm:pt>
    <dgm:pt modelId="{F2D1E8ED-5488-41D8-9108-92A1436B7184}" type="parTrans" cxnId="{1D50FD29-4D1C-4BC5-B753-78BECBBCC186}">
      <dgm:prSet/>
      <dgm:spPr/>
      <dgm:t>
        <a:bodyPr/>
        <a:lstStyle/>
        <a:p>
          <a:endParaRPr lang="de-DE"/>
        </a:p>
      </dgm:t>
    </dgm:pt>
    <dgm:pt modelId="{EF629A13-4E72-4418-9964-17CF458BF5C2}" type="sibTrans" cxnId="{1D50FD29-4D1C-4BC5-B753-78BECBBCC186}">
      <dgm:prSet/>
      <dgm:spPr/>
      <dgm:t>
        <a:bodyPr/>
        <a:lstStyle/>
        <a:p>
          <a:endParaRPr lang="de-DE"/>
        </a:p>
      </dgm:t>
    </dgm:pt>
    <dgm:pt modelId="{48DC18A7-AAF2-4DBB-9F93-71FDAE736F95}">
      <dgm:prSet phldrT="[Text]"/>
      <dgm:spPr/>
      <dgm:t>
        <a:bodyPr/>
        <a:lstStyle/>
        <a:p>
          <a:r>
            <a:rPr lang="de-DE" dirty="0" smtClean="0"/>
            <a:t>Konformitätsprüfung</a:t>
          </a:r>
          <a:endParaRPr lang="de-DE" dirty="0"/>
        </a:p>
      </dgm:t>
    </dgm:pt>
    <dgm:pt modelId="{B864830E-7829-44C0-812C-CC60A95D6A4D}" type="parTrans" cxnId="{5F013A4A-5C05-4B23-B1B4-2FAA4D1DE87D}">
      <dgm:prSet/>
      <dgm:spPr/>
      <dgm:t>
        <a:bodyPr/>
        <a:lstStyle/>
        <a:p>
          <a:endParaRPr lang="de-DE"/>
        </a:p>
      </dgm:t>
    </dgm:pt>
    <dgm:pt modelId="{453460B9-591E-44B5-8E25-074A231F5350}" type="sibTrans" cxnId="{5F013A4A-5C05-4B23-B1B4-2FAA4D1DE87D}">
      <dgm:prSet/>
      <dgm:spPr/>
      <dgm:t>
        <a:bodyPr/>
        <a:lstStyle/>
        <a:p>
          <a:endParaRPr lang="de-DE"/>
        </a:p>
      </dgm:t>
    </dgm:pt>
    <dgm:pt modelId="{2F85DA46-E737-457E-B7E4-C61BE94B008E}">
      <dgm:prSet phldrT="[Text]"/>
      <dgm:spPr/>
      <dgm:t>
        <a:bodyPr/>
        <a:lstStyle/>
        <a:p>
          <a:r>
            <a:rPr lang="de-DE" dirty="0" err="1" smtClean="0"/>
            <a:t>Exploit</a:t>
          </a:r>
          <a:r>
            <a:rPr lang="de-DE" dirty="0" smtClean="0"/>
            <a:t>-Analyse</a:t>
          </a:r>
          <a:endParaRPr lang="de-DE" dirty="0"/>
        </a:p>
      </dgm:t>
    </dgm:pt>
    <dgm:pt modelId="{1A94C47D-F3B2-4FDB-8520-EC84425D910D}" type="parTrans" cxnId="{D82C9A55-6AD6-4B91-8DB2-9E7F6043A35A}">
      <dgm:prSet/>
      <dgm:spPr/>
      <dgm:t>
        <a:bodyPr/>
        <a:lstStyle/>
        <a:p>
          <a:endParaRPr lang="de-DE"/>
        </a:p>
      </dgm:t>
    </dgm:pt>
    <dgm:pt modelId="{CFB787D1-D2A5-49BB-AB07-F28BF5D9C42D}" type="sibTrans" cxnId="{D82C9A55-6AD6-4B91-8DB2-9E7F6043A35A}">
      <dgm:prSet/>
      <dgm:spPr/>
      <dgm:t>
        <a:bodyPr/>
        <a:lstStyle/>
        <a:p>
          <a:endParaRPr lang="de-DE"/>
        </a:p>
      </dgm:t>
    </dgm:pt>
    <dgm:pt modelId="{40E7ACF2-D4CC-416D-80B8-F0E7FFBE1777}">
      <dgm:prSet phldrT="[Text]"/>
      <dgm:spPr/>
      <dgm:t>
        <a:bodyPr/>
        <a:lstStyle/>
        <a:p>
          <a:r>
            <a:rPr lang="de-DE" dirty="0" err="1" smtClean="0"/>
            <a:t>Anomalienanalyse</a:t>
          </a:r>
          <a:endParaRPr lang="de-DE" dirty="0"/>
        </a:p>
      </dgm:t>
    </dgm:pt>
    <dgm:pt modelId="{FC09ACDE-A766-430D-99B2-8F6BC2E76B77}" type="parTrans" cxnId="{3A2AF576-AC4A-44FD-9B5B-8D1F04C6AE0A}">
      <dgm:prSet/>
      <dgm:spPr/>
      <dgm:t>
        <a:bodyPr/>
        <a:lstStyle/>
        <a:p>
          <a:endParaRPr lang="de-DE"/>
        </a:p>
      </dgm:t>
    </dgm:pt>
    <dgm:pt modelId="{A4801EBC-8424-4466-A97F-7AC77773433B}" type="sibTrans" cxnId="{3A2AF576-AC4A-44FD-9B5B-8D1F04C6AE0A}">
      <dgm:prSet/>
      <dgm:spPr/>
      <dgm:t>
        <a:bodyPr/>
        <a:lstStyle/>
        <a:p>
          <a:endParaRPr lang="de-DE"/>
        </a:p>
      </dgm:t>
    </dgm:pt>
    <dgm:pt modelId="{54A6D72F-97E3-4E1C-ACD6-47AABE06313C}">
      <dgm:prSet phldrT="[Text]"/>
      <dgm:spPr/>
      <dgm:t>
        <a:bodyPr/>
        <a:lstStyle/>
        <a:p>
          <a:r>
            <a:rPr lang="de-DE" dirty="0" smtClean="0"/>
            <a:t>Manuelle Software-Prüfung</a:t>
          </a:r>
          <a:endParaRPr lang="de-DE" dirty="0"/>
        </a:p>
      </dgm:t>
    </dgm:pt>
    <dgm:pt modelId="{F7B15335-3CB7-4008-9901-53337041A48A}" type="parTrans" cxnId="{9092B1DD-0051-4B31-89FA-B96472D64256}">
      <dgm:prSet/>
      <dgm:spPr/>
      <dgm:t>
        <a:bodyPr/>
        <a:lstStyle/>
        <a:p>
          <a:endParaRPr lang="de-DE"/>
        </a:p>
      </dgm:t>
    </dgm:pt>
    <dgm:pt modelId="{61CED853-283B-4AA6-8FB8-64E46191AC82}" type="sibTrans" cxnId="{9092B1DD-0051-4B31-89FA-B96472D64256}">
      <dgm:prSet/>
      <dgm:spPr/>
      <dgm:t>
        <a:bodyPr/>
        <a:lstStyle/>
        <a:p>
          <a:endParaRPr lang="de-DE"/>
        </a:p>
      </dgm:t>
    </dgm:pt>
    <dgm:pt modelId="{5A326925-46BF-48F8-A8C2-DB41DD36C613}">
      <dgm:prSet phldrT="[Text]"/>
      <dgm:spPr/>
      <dgm:t>
        <a:bodyPr/>
        <a:lstStyle/>
        <a:p>
          <a:r>
            <a:rPr lang="de-DE" dirty="0" smtClean="0"/>
            <a:t>Software-</a:t>
          </a:r>
          <a:r>
            <a:rPr lang="de-DE" dirty="0" err="1" smtClean="0"/>
            <a:t>Verifikarion</a:t>
          </a:r>
          <a:endParaRPr lang="de-DE" dirty="0"/>
        </a:p>
      </dgm:t>
    </dgm:pt>
    <dgm:pt modelId="{6A89A6D6-4B56-458F-9663-0AB6166ED988}" type="parTrans" cxnId="{3C95382C-4795-4DF3-AE2E-D140427560F3}">
      <dgm:prSet/>
      <dgm:spPr/>
      <dgm:t>
        <a:bodyPr/>
        <a:lstStyle/>
        <a:p>
          <a:endParaRPr lang="de-DE"/>
        </a:p>
      </dgm:t>
    </dgm:pt>
    <dgm:pt modelId="{91E917FF-62F0-43AF-B91C-4D6503B68FBD}" type="sibTrans" cxnId="{3C95382C-4795-4DF3-AE2E-D140427560F3}">
      <dgm:prSet/>
      <dgm:spPr/>
      <dgm:t>
        <a:bodyPr/>
        <a:lstStyle/>
        <a:p>
          <a:endParaRPr lang="de-DE"/>
        </a:p>
      </dgm:t>
    </dgm:pt>
    <dgm:pt modelId="{5C4F8825-CB35-4FBA-BDA5-226073B1AC5C}">
      <dgm:prSet phldrT="[Text]"/>
      <dgm:spPr/>
      <dgm:t>
        <a:bodyPr/>
        <a:lstStyle/>
        <a:p>
          <a:r>
            <a:rPr lang="de-DE" dirty="0" smtClean="0"/>
            <a:t>Software-Infrastruktur</a:t>
          </a:r>
          <a:endParaRPr lang="de-DE" dirty="0"/>
        </a:p>
      </dgm:t>
    </dgm:pt>
    <dgm:pt modelId="{E003258A-6405-4353-A523-2D94C8479948}" type="parTrans" cxnId="{20F2B520-BFEA-4CD3-ADE8-14D969E80B07}">
      <dgm:prSet/>
      <dgm:spPr/>
      <dgm:t>
        <a:bodyPr/>
        <a:lstStyle/>
        <a:p>
          <a:endParaRPr lang="de-DE"/>
        </a:p>
      </dgm:t>
    </dgm:pt>
    <dgm:pt modelId="{2E378B73-AEAC-4CB2-B4E1-ADA23986474A}" type="sibTrans" cxnId="{20F2B520-BFEA-4CD3-ADE8-14D969E80B07}">
      <dgm:prSet/>
      <dgm:spPr/>
      <dgm:t>
        <a:bodyPr/>
        <a:lstStyle/>
        <a:p>
          <a:endParaRPr lang="de-DE"/>
        </a:p>
      </dgm:t>
    </dgm:pt>
    <dgm:pt modelId="{F1B4E248-DF7B-44BA-B564-E03D333C0AC8}">
      <dgm:prSet phldrT="[Text]"/>
      <dgm:spPr/>
      <dgm:t>
        <a:bodyPr/>
        <a:lstStyle/>
        <a:p>
          <a:r>
            <a:rPr lang="de-DE" dirty="0" smtClean="0"/>
            <a:t>Konfigurationsmanagement</a:t>
          </a:r>
          <a:endParaRPr lang="de-DE" dirty="0"/>
        </a:p>
      </dgm:t>
    </dgm:pt>
    <dgm:pt modelId="{4A2A0050-5DE1-4AD2-B242-DA316E049639}" type="parTrans" cxnId="{26014305-704E-467E-BD31-A3C746983445}">
      <dgm:prSet/>
      <dgm:spPr/>
      <dgm:t>
        <a:bodyPr/>
        <a:lstStyle/>
        <a:p>
          <a:endParaRPr lang="de-DE"/>
        </a:p>
      </dgm:t>
    </dgm:pt>
    <dgm:pt modelId="{D910D705-5397-468C-B090-02F136909A97}" type="sibTrans" cxnId="{26014305-704E-467E-BD31-A3C746983445}">
      <dgm:prSet/>
      <dgm:spPr/>
      <dgm:t>
        <a:bodyPr/>
        <a:lstStyle/>
        <a:p>
          <a:endParaRPr lang="de-DE"/>
        </a:p>
      </dgm:t>
    </dgm:pt>
    <dgm:pt modelId="{CA0E2AB5-EC4C-43C6-9292-4CDC3AEF7AE1}">
      <dgm:prSet phldrT="[Text]"/>
      <dgm:spPr/>
      <dgm:t>
        <a:bodyPr/>
        <a:lstStyle/>
        <a:p>
          <a:r>
            <a:rPr lang="de-DE" dirty="0" err="1" smtClean="0"/>
            <a:t>Build</a:t>
          </a:r>
          <a:r>
            <a:rPr lang="de-DE" dirty="0" smtClean="0"/>
            <a:t>-Automatisierung</a:t>
          </a:r>
          <a:endParaRPr lang="de-DE" dirty="0"/>
        </a:p>
      </dgm:t>
    </dgm:pt>
    <dgm:pt modelId="{045794F5-5691-4F2D-852E-EBB21F96B6D4}" type="parTrans" cxnId="{A07FFF93-EF24-4673-B1A0-ACDC828D5F9B}">
      <dgm:prSet/>
      <dgm:spPr/>
      <dgm:t>
        <a:bodyPr/>
        <a:lstStyle/>
        <a:p>
          <a:endParaRPr lang="de-DE"/>
        </a:p>
      </dgm:t>
    </dgm:pt>
    <dgm:pt modelId="{CA040BFC-3BE8-42BE-9B60-B8922ABC39CE}" type="sibTrans" cxnId="{A07FFF93-EF24-4673-B1A0-ACDC828D5F9B}">
      <dgm:prSet/>
      <dgm:spPr/>
      <dgm:t>
        <a:bodyPr/>
        <a:lstStyle/>
        <a:p>
          <a:endParaRPr lang="de-DE"/>
        </a:p>
      </dgm:t>
    </dgm:pt>
    <dgm:pt modelId="{D989FD7F-E801-4101-93C0-E311B78B30F7}">
      <dgm:prSet phldrT="[Text]"/>
      <dgm:spPr/>
      <dgm:t>
        <a:bodyPr/>
        <a:lstStyle/>
        <a:p>
          <a:r>
            <a:rPr lang="de-DE" dirty="0" smtClean="0"/>
            <a:t>Test-Automatisierung</a:t>
          </a:r>
          <a:endParaRPr lang="de-DE" dirty="0"/>
        </a:p>
      </dgm:t>
    </dgm:pt>
    <dgm:pt modelId="{94A916AF-29C1-4F6A-825A-5A1EAE47F678}" type="parTrans" cxnId="{6AA169AC-34AE-4BF1-9D04-0A93543B4557}">
      <dgm:prSet/>
      <dgm:spPr/>
      <dgm:t>
        <a:bodyPr/>
        <a:lstStyle/>
        <a:p>
          <a:endParaRPr lang="de-DE"/>
        </a:p>
      </dgm:t>
    </dgm:pt>
    <dgm:pt modelId="{5F8EFFE1-B0CA-499D-93BB-27A920A7F589}" type="sibTrans" cxnId="{6AA169AC-34AE-4BF1-9D04-0A93543B4557}">
      <dgm:prSet/>
      <dgm:spPr/>
      <dgm:t>
        <a:bodyPr/>
        <a:lstStyle/>
        <a:p>
          <a:endParaRPr lang="de-DE"/>
        </a:p>
      </dgm:t>
    </dgm:pt>
    <dgm:pt modelId="{B8E3A2B6-BA73-426E-A72B-AAE529687E0C}">
      <dgm:prSet phldrT="[Text]"/>
      <dgm:spPr/>
      <dgm:t>
        <a:bodyPr/>
        <a:lstStyle/>
        <a:p>
          <a:r>
            <a:rPr lang="de-DE" dirty="0" smtClean="0"/>
            <a:t>Defektmanagement</a:t>
          </a:r>
          <a:endParaRPr lang="de-DE" dirty="0"/>
        </a:p>
      </dgm:t>
    </dgm:pt>
    <dgm:pt modelId="{7EE64C00-2CAF-423A-9D6D-3D2E3E61FC03}" type="parTrans" cxnId="{938D5823-03EC-4BB8-A480-1D2205919301}">
      <dgm:prSet/>
      <dgm:spPr/>
      <dgm:t>
        <a:bodyPr/>
        <a:lstStyle/>
        <a:p>
          <a:endParaRPr lang="de-DE"/>
        </a:p>
      </dgm:t>
    </dgm:pt>
    <dgm:pt modelId="{0D475E7F-8984-4DEC-97A0-0DFFE7521E3B}" type="sibTrans" cxnId="{938D5823-03EC-4BB8-A480-1D2205919301}">
      <dgm:prSet/>
      <dgm:spPr/>
      <dgm:t>
        <a:bodyPr/>
        <a:lstStyle/>
        <a:p>
          <a:endParaRPr lang="de-DE"/>
        </a:p>
      </dgm:t>
    </dgm:pt>
    <dgm:pt modelId="{037AEBCA-91EC-450A-A466-D0E569F1A42E}">
      <dgm:prSet phldrT="[Text]"/>
      <dgm:spPr/>
      <dgm:t>
        <a:bodyPr/>
        <a:lstStyle/>
        <a:p>
          <a:r>
            <a:rPr lang="de-DE" dirty="0" smtClean="0"/>
            <a:t>Managementprozesse</a:t>
          </a:r>
          <a:endParaRPr lang="de-DE" dirty="0"/>
        </a:p>
      </dgm:t>
    </dgm:pt>
    <dgm:pt modelId="{B42998B3-97F5-46E0-B213-3EA855380BBF}" type="parTrans" cxnId="{D46F5F3A-0C9D-4ABC-9E97-5D2C6C8007F0}">
      <dgm:prSet/>
      <dgm:spPr/>
      <dgm:t>
        <a:bodyPr/>
        <a:lstStyle/>
        <a:p>
          <a:endParaRPr lang="de-DE"/>
        </a:p>
      </dgm:t>
    </dgm:pt>
    <dgm:pt modelId="{ECB8F1B7-2BB6-410B-83BD-F80E4EE08B20}" type="sibTrans" cxnId="{D46F5F3A-0C9D-4ABC-9E97-5D2C6C8007F0}">
      <dgm:prSet/>
      <dgm:spPr/>
      <dgm:t>
        <a:bodyPr/>
        <a:lstStyle/>
        <a:p>
          <a:endParaRPr lang="de-DE"/>
        </a:p>
      </dgm:t>
    </dgm:pt>
    <dgm:pt modelId="{A5083E3E-2519-42CF-AF9A-631A996A2797}">
      <dgm:prSet phldrT="[Text]"/>
      <dgm:spPr/>
      <dgm:t>
        <a:bodyPr/>
        <a:lstStyle/>
        <a:p>
          <a:r>
            <a:rPr lang="de-DE" dirty="0" smtClean="0"/>
            <a:t>Vorgehensmodelle</a:t>
          </a:r>
          <a:endParaRPr lang="de-DE" dirty="0"/>
        </a:p>
      </dgm:t>
    </dgm:pt>
    <dgm:pt modelId="{2B2AAD85-8FAA-4525-9022-DD458D8C4918}" type="parTrans" cxnId="{242F6959-F605-4266-8D7B-EFB9FE802518}">
      <dgm:prSet/>
      <dgm:spPr/>
      <dgm:t>
        <a:bodyPr/>
        <a:lstStyle/>
        <a:p>
          <a:endParaRPr lang="de-DE"/>
        </a:p>
      </dgm:t>
    </dgm:pt>
    <dgm:pt modelId="{53DE8082-8604-4FE2-B535-0830CA6634BB}" type="sibTrans" cxnId="{242F6959-F605-4266-8D7B-EFB9FE802518}">
      <dgm:prSet/>
      <dgm:spPr/>
      <dgm:t>
        <a:bodyPr/>
        <a:lstStyle/>
        <a:p>
          <a:endParaRPr lang="de-DE"/>
        </a:p>
      </dgm:t>
    </dgm:pt>
    <dgm:pt modelId="{1F268F0A-7F6C-4336-A502-55437FD512B6}">
      <dgm:prSet phldrT="[Text]"/>
      <dgm:spPr/>
      <dgm:t>
        <a:bodyPr/>
        <a:lstStyle/>
        <a:p>
          <a:r>
            <a:rPr lang="de-DE" dirty="0" smtClean="0"/>
            <a:t>Reifegradmodelle</a:t>
          </a:r>
          <a:endParaRPr lang="de-DE" dirty="0"/>
        </a:p>
      </dgm:t>
    </dgm:pt>
    <dgm:pt modelId="{1453C0B4-B223-4149-9EC3-7AD0065755C9}" type="parTrans" cxnId="{CDFB0DEE-FDC5-4FB9-B82B-7BB8DE10D747}">
      <dgm:prSet/>
      <dgm:spPr/>
      <dgm:t>
        <a:bodyPr/>
        <a:lstStyle/>
        <a:p>
          <a:endParaRPr lang="de-DE"/>
        </a:p>
      </dgm:t>
    </dgm:pt>
    <dgm:pt modelId="{04BDDD2F-ECB1-431C-9739-CEC47280F825}" type="sibTrans" cxnId="{CDFB0DEE-FDC5-4FB9-B82B-7BB8DE10D747}">
      <dgm:prSet/>
      <dgm:spPr/>
      <dgm:t>
        <a:bodyPr/>
        <a:lstStyle/>
        <a:p>
          <a:endParaRPr lang="de-DE"/>
        </a:p>
      </dgm:t>
    </dgm:pt>
    <dgm:pt modelId="{28B975FD-B94F-47C9-92C6-A91FB8546DD7}" type="pres">
      <dgm:prSet presAssocID="{03C5EDB0-AE77-4912-A61F-C34ADA5F50C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3F168DB-E869-49DB-858B-356E44A521AB}" type="pres">
      <dgm:prSet presAssocID="{03C5EDB0-AE77-4912-A61F-C34ADA5F50CA}" presName="hierFlow" presStyleCnt="0"/>
      <dgm:spPr/>
    </dgm:pt>
    <dgm:pt modelId="{38FD36A7-5CB7-40EF-86A4-213E92F63063}" type="pres">
      <dgm:prSet presAssocID="{03C5EDB0-AE77-4912-A61F-C34ADA5F50C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30A14C2-99AC-4942-8BD3-30A53F54F8CE}" type="pres">
      <dgm:prSet presAssocID="{75EB5E10-30BE-45A2-AD2D-ACD215AADE29}" presName="Name17" presStyleCnt="0"/>
      <dgm:spPr/>
    </dgm:pt>
    <dgm:pt modelId="{0C15694F-556D-45C0-9035-2C2E8CD0D191}" type="pres">
      <dgm:prSet presAssocID="{75EB5E10-30BE-45A2-AD2D-ACD215AADE29}" presName="level1Shape" presStyleLbl="node0" presStyleIdx="0" presStyleCnt="1">
        <dgm:presLayoutVars>
          <dgm:chPref val="3"/>
        </dgm:presLayoutVars>
      </dgm:prSet>
      <dgm:spPr/>
    </dgm:pt>
    <dgm:pt modelId="{848351BB-568E-4707-9BCD-FA3551B8A520}" type="pres">
      <dgm:prSet presAssocID="{75EB5E10-30BE-45A2-AD2D-ACD215AADE29}" presName="hierChild2" presStyleCnt="0"/>
      <dgm:spPr/>
    </dgm:pt>
    <dgm:pt modelId="{4D45839C-70B7-4018-9BB9-024A907303D0}" type="pres">
      <dgm:prSet presAssocID="{F859B76D-01BA-4B64-A068-280BD89C1788}" presName="Name25" presStyleLbl="parChTrans1D2" presStyleIdx="0" presStyleCnt="2"/>
      <dgm:spPr/>
    </dgm:pt>
    <dgm:pt modelId="{25B03092-04BB-4346-B853-38CC6ED699A6}" type="pres">
      <dgm:prSet presAssocID="{F859B76D-01BA-4B64-A068-280BD89C1788}" presName="connTx" presStyleLbl="parChTrans1D2" presStyleIdx="0" presStyleCnt="2"/>
      <dgm:spPr/>
    </dgm:pt>
    <dgm:pt modelId="{C4839A92-9F9A-43F9-A8E4-34C8C7F4F878}" type="pres">
      <dgm:prSet presAssocID="{5475E4D8-FBD1-43BE-9BCD-D37D4A136275}" presName="Name30" presStyleCnt="0"/>
      <dgm:spPr/>
    </dgm:pt>
    <dgm:pt modelId="{199A7695-A4A7-4093-949D-EB6CFE198164}" type="pres">
      <dgm:prSet presAssocID="{5475E4D8-FBD1-43BE-9BCD-D37D4A136275}" presName="level2Shape" presStyleLbl="node2" presStyleIdx="0" presStyleCnt="2"/>
      <dgm:spPr/>
    </dgm:pt>
    <dgm:pt modelId="{69CB74F8-FDBF-4471-BFDF-D4355FF00154}" type="pres">
      <dgm:prSet presAssocID="{5475E4D8-FBD1-43BE-9BCD-D37D4A136275}" presName="hierChild3" presStyleCnt="0"/>
      <dgm:spPr/>
    </dgm:pt>
    <dgm:pt modelId="{CD3BA500-FD4A-4C66-B78B-C67FCFFAA631}" type="pres">
      <dgm:prSet presAssocID="{414C005F-51D7-4284-9892-FBEF8CB3AC27}" presName="Name25" presStyleLbl="parChTrans1D3" presStyleIdx="0" presStyleCnt="4"/>
      <dgm:spPr/>
    </dgm:pt>
    <dgm:pt modelId="{CDE8D37B-4087-485A-80A6-75616D096F5A}" type="pres">
      <dgm:prSet presAssocID="{414C005F-51D7-4284-9892-FBEF8CB3AC27}" presName="connTx" presStyleLbl="parChTrans1D3" presStyleIdx="0" presStyleCnt="4"/>
      <dgm:spPr/>
    </dgm:pt>
    <dgm:pt modelId="{F09D73CE-BBAC-42EF-B26F-629445E65855}" type="pres">
      <dgm:prSet presAssocID="{119A2D8D-D039-47E3-B2E6-941A07382A1A}" presName="Name30" presStyleCnt="0"/>
      <dgm:spPr/>
    </dgm:pt>
    <dgm:pt modelId="{01C9BBF1-E2BE-48CC-B82F-00D60B224B94}" type="pres">
      <dgm:prSet presAssocID="{119A2D8D-D039-47E3-B2E6-941A07382A1A}" presName="level2Shape" presStyleLbl="node3" presStyleIdx="0" presStyleCnt="4"/>
      <dgm:spPr/>
    </dgm:pt>
    <dgm:pt modelId="{EE0DAB92-2CE3-4374-8A42-CAA7E6D82142}" type="pres">
      <dgm:prSet presAssocID="{119A2D8D-D039-47E3-B2E6-941A07382A1A}" presName="hierChild3" presStyleCnt="0"/>
      <dgm:spPr/>
    </dgm:pt>
    <dgm:pt modelId="{A9BAAC1C-1EAB-48A0-96F3-61CEFEBD2D8C}" type="pres">
      <dgm:prSet presAssocID="{3771A064-0965-42C8-8A93-D24DC4D801A4}" presName="Name25" presStyleLbl="parChTrans1D4" presStyleIdx="0" presStyleCnt="22"/>
      <dgm:spPr/>
    </dgm:pt>
    <dgm:pt modelId="{394E76F5-C836-4CBA-A71D-6CCAE1E4C16A}" type="pres">
      <dgm:prSet presAssocID="{3771A064-0965-42C8-8A93-D24DC4D801A4}" presName="connTx" presStyleLbl="parChTrans1D4" presStyleIdx="0" presStyleCnt="22"/>
      <dgm:spPr/>
    </dgm:pt>
    <dgm:pt modelId="{3D00609C-5F8F-429D-9068-89A2802EDFF3}" type="pres">
      <dgm:prSet presAssocID="{FCE36CF4-9724-4C72-8CC1-FC1B1FB9F804}" presName="Name30" presStyleCnt="0"/>
      <dgm:spPr/>
    </dgm:pt>
    <dgm:pt modelId="{3417C40E-7673-4F6C-A739-78F4BD3E48CD}" type="pres">
      <dgm:prSet presAssocID="{FCE36CF4-9724-4C72-8CC1-FC1B1FB9F804}" presName="level2Shape" presStyleLbl="node4" presStyleIdx="0" presStyleCnt="22"/>
      <dgm:spPr/>
    </dgm:pt>
    <dgm:pt modelId="{700358B1-64F8-46A1-80F5-7CBEF11A3B71}" type="pres">
      <dgm:prSet presAssocID="{FCE36CF4-9724-4C72-8CC1-FC1B1FB9F804}" presName="hierChild3" presStyleCnt="0"/>
      <dgm:spPr/>
    </dgm:pt>
    <dgm:pt modelId="{018379BF-A64B-40E8-A043-E6060453A995}" type="pres">
      <dgm:prSet presAssocID="{00346BFC-066B-49F9-BBBA-9492E43F0682}" presName="Name25" presStyleLbl="parChTrans1D4" presStyleIdx="1" presStyleCnt="22"/>
      <dgm:spPr/>
    </dgm:pt>
    <dgm:pt modelId="{73824BE7-F8AD-4187-B772-D5D8C99B964F}" type="pres">
      <dgm:prSet presAssocID="{00346BFC-066B-49F9-BBBA-9492E43F0682}" presName="connTx" presStyleLbl="parChTrans1D4" presStyleIdx="1" presStyleCnt="22"/>
      <dgm:spPr/>
    </dgm:pt>
    <dgm:pt modelId="{CBC1508E-EEA1-4737-B597-10A0959A32D8}" type="pres">
      <dgm:prSet presAssocID="{E773A8DE-FB15-47D5-B08A-3E0B54D87437}" presName="Name30" presStyleCnt="0"/>
      <dgm:spPr/>
    </dgm:pt>
    <dgm:pt modelId="{23561E70-F06E-471B-BAA1-875DB6F1A063}" type="pres">
      <dgm:prSet presAssocID="{E773A8DE-FB15-47D5-B08A-3E0B54D87437}" presName="level2Shape" presStyleLbl="node4" presStyleIdx="1" presStyleCnt="22"/>
      <dgm:spPr/>
    </dgm:pt>
    <dgm:pt modelId="{1F1FFB01-7D4F-48AB-A440-47BF82512149}" type="pres">
      <dgm:prSet presAssocID="{E773A8DE-FB15-47D5-B08A-3E0B54D87437}" presName="hierChild3" presStyleCnt="0"/>
      <dgm:spPr/>
    </dgm:pt>
    <dgm:pt modelId="{9B5A0213-6A6F-4F70-97FE-54E0ECDD84E0}" type="pres">
      <dgm:prSet presAssocID="{E446959A-9766-4DF4-A603-E38F34A4B9BD}" presName="Name25" presStyleLbl="parChTrans1D4" presStyleIdx="2" presStyleCnt="22"/>
      <dgm:spPr/>
    </dgm:pt>
    <dgm:pt modelId="{C8F9E176-C230-44BC-9DE2-396ADB6105F8}" type="pres">
      <dgm:prSet presAssocID="{E446959A-9766-4DF4-A603-E38F34A4B9BD}" presName="connTx" presStyleLbl="parChTrans1D4" presStyleIdx="2" presStyleCnt="22"/>
      <dgm:spPr/>
    </dgm:pt>
    <dgm:pt modelId="{F070D20F-96F5-4417-8EDD-FD7450C59B8A}" type="pres">
      <dgm:prSet presAssocID="{46A14A31-8579-4FD9-8991-ADA5D85FE8B6}" presName="Name30" presStyleCnt="0"/>
      <dgm:spPr/>
    </dgm:pt>
    <dgm:pt modelId="{911AEDEB-2DCD-4963-9C17-32EC469E1B8B}" type="pres">
      <dgm:prSet presAssocID="{46A14A31-8579-4FD9-8991-ADA5D85FE8B6}" presName="level2Shape" presStyleLbl="node4" presStyleIdx="2" presStyleCnt="22"/>
      <dgm:spPr/>
    </dgm:pt>
    <dgm:pt modelId="{BFD67938-EFCF-464C-8F07-D97FC03CB272}" type="pres">
      <dgm:prSet presAssocID="{46A14A31-8579-4FD9-8991-ADA5D85FE8B6}" presName="hierChild3" presStyleCnt="0"/>
      <dgm:spPr/>
    </dgm:pt>
    <dgm:pt modelId="{3907DB25-F0F0-4A79-B55A-20A0B749165E}" type="pres">
      <dgm:prSet presAssocID="{7BD48C48-2E94-4059-BD99-0A4312CE6152}" presName="Name25" presStyleLbl="parChTrans1D4" presStyleIdx="3" presStyleCnt="22"/>
      <dgm:spPr/>
    </dgm:pt>
    <dgm:pt modelId="{4BB02FFA-055B-40E8-A5DF-39CBA401FD2B}" type="pres">
      <dgm:prSet presAssocID="{7BD48C48-2E94-4059-BD99-0A4312CE6152}" presName="connTx" presStyleLbl="parChTrans1D4" presStyleIdx="3" presStyleCnt="22"/>
      <dgm:spPr/>
    </dgm:pt>
    <dgm:pt modelId="{09D8954E-7252-425C-818D-E0518A7CF3BC}" type="pres">
      <dgm:prSet presAssocID="{4C4D4B93-31EE-483D-8615-C8F66098508C}" presName="Name30" presStyleCnt="0"/>
      <dgm:spPr/>
    </dgm:pt>
    <dgm:pt modelId="{261CAD82-EEBD-420F-AD7C-AB864EC9E20E}" type="pres">
      <dgm:prSet presAssocID="{4C4D4B93-31EE-483D-8615-C8F66098508C}" presName="level2Shape" presStyleLbl="node4" presStyleIdx="3" presStyleCnt="22"/>
      <dgm:spPr/>
    </dgm:pt>
    <dgm:pt modelId="{F7737A38-FD53-43DA-9318-CBBE5E4CA762}" type="pres">
      <dgm:prSet presAssocID="{4C4D4B93-31EE-483D-8615-C8F66098508C}" presName="hierChild3" presStyleCnt="0"/>
      <dgm:spPr/>
    </dgm:pt>
    <dgm:pt modelId="{C191C073-5444-4461-910B-6DE30E1E647E}" type="pres">
      <dgm:prSet presAssocID="{4D136192-DFB7-4A53-AFDA-3A4649C5401D}" presName="Name25" presStyleLbl="parChTrans1D4" presStyleIdx="4" presStyleCnt="22"/>
      <dgm:spPr/>
    </dgm:pt>
    <dgm:pt modelId="{98BAB8E2-E43D-4FE7-A21E-9EE770EC4847}" type="pres">
      <dgm:prSet presAssocID="{4D136192-DFB7-4A53-AFDA-3A4649C5401D}" presName="connTx" presStyleLbl="parChTrans1D4" presStyleIdx="4" presStyleCnt="22"/>
      <dgm:spPr/>
    </dgm:pt>
    <dgm:pt modelId="{8F52DBAB-3CCF-439D-9831-B3DA4823CF09}" type="pres">
      <dgm:prSet presAssocID="{47E20E96-497F-443C-AA26-465D0D47F74B}" presName="Name30" presStyleCnt="0"/>
      <dgm:spPr/>
    </dgm:pt>
    <dgm:pt modelId="{798333B3-7015-41A6-B942-5550E07C3CB7}" type="pres">
      <dgm:prSet presAssocID="{47E20E96-497F-443C-AA26-465D0D47F74B}" presName="level2Shape" presStyleLbl="node4" presStyleIdx="4" presStyleCnt="22"/>
      <dgm:spPr/>
    </dgm:pt>
    <dgm:pt modelId="{B36528BB-B4DB-4487-8072-1AAF1B9E5422}" type="pres">
      <dgm:prSet presAssocID="{47E20E96-497F-443C-AA26-465D0D47F74B}" presName="hierChild3" presStyleCnt="0"/>
      <dgm:spPr/>
    </dgm:pt>
    <dgm:pt modelId="{12213DFF-59A0-4E48-910F-28F0C5E7B4D2}" type="pres">
      <dgm:prSet presAssocID="{798EDC04-B732-4452-BFA8-20F6930CB006}" presName="Name25" presStyleLbl="parChTrans1D4" presStyleIdx="5" presStyleCnt="22"/>
      <dgm:spPr/>
    </dgm:pt>
    <dgm:pt modelId="{EDF9BA09-B744-45EA-8665-3ECD9AE91150}" type="pres">
      <dgm:prSet presAssocID="{798EDC04-B732-4452-BFA8-20F6930CB006}" presName="connTx" presStyleLbl="parChTrans1D4" presStyleIdx="5" presStyleCnt="22"/>
      <dgm:spPr/>
    </dgm:pt>
    <dgm:pt modelId="{A7694A16-D5BC-422B-A879-F1946CBB6737}" type="pres">
      <dgm:prSet presAssocID="{35448C4C-20EB-4A04-A510-93575241B28F}" presName="Name30" presStyleCnt="0"/>
      <dgm:spPr/>
    </dgm:pt>
    <dgm:pt modelId="{4B6FC7F5-D017-48E7-B14A-8BF209DDA816}" type="pres">
      <dgm:prSet presAssocID="{35448C4C-20EB-4A04-A510-93575241B28F}" presName="level2Shape" presStyleLbl="node4" presStyleIdx="5" presStyleCnt="22"/>
      <dgm:spPr/>
    </dgm:pt>
    <dgm:pt modelId="{D988712C-B4AE-4269-A21F-8296694388A0}" type="pres">
      <dgm:prSet presAssocID="{35448C4C-20EB-4A04-A510-93575241B28F}" presName="hierChild3" presStyleCnt="0"/>
      <dgm:spPr/>
    </dgm:pt>
    <dgm:pt modelId="{AF683CEC-1C20-4E31-BBA1-32869EAB6D01}" type="pres">
      <dgm:prSet presAssocID="{86E92EEF-3CBE-4DB5-B91D-29B2AD2BF4E4}" presName="Name25" presStyleLbl="parChTrans1D3" presStyleIdx="1" presStyleCnt="4"/>
      <dgm:spPr/>
    </dgm:pt>
    <dgm:pt modelId="{5716AD3C-EF81-42C6-B7B9-4892903554B4}" type="pres">
      <dgm:prSet presAssocID="{86E92EEF-3CBE-4DB5-B91D-29B2AD2BF4E4}" presName="connTx" presStyleLbl="parChTrans1D3" presStyleIdx="1" presStyleCnt="4"/>
      <dgm:spPr/>
    </dgm:pt>
    <dgm:pt modelId="{0296B220-BEB4-465A-AEA2-83DFC355DF48}" type="pres">
      <dgm:prSet presAssocID="{131ED576-1D79-442C-A6B0-67C1516720C4}" presName="Name30" presStyleCnt="0"/>
      <dgm:spPr/>
    </dgm:pt>
    <dgm:pt modelId="{EEDE2E27-D831-43A7-9E7A-804A97B1E779}" type="pres">
      <dgm:prSet presAssocID="{131ED576-1D79-442C-A6B0-67C1516720C4}" presName="level2Shape" presStyleLbl="node3" presStyleIdx="1" presStyleCnt="4"/>
      <dgm:spPr/>
    </dgm:pt>
    <dgm:pt modelId="{15D6ABB3-41B7-4745-AA51-E1A668A955CF}" type="pres">
      <dgm:prSet presAssocID="{131ED576-1D79-442C-A6B0-67C1516720C4}" presName="hierChild3" presStyleCnt="0"/>
      <dgm:spPr/>
    </dgm:pt>
    <dgm:pt modelId="{48CD833A-98E5-4352-83AA-0B1CEA8D7F48}" type="pres">
      <dgm:prSet presAssocID="{6531CFA9-426A-463A-8457-DB2141E610C1}" presName="Name25" presStyleLbl="parChTrans1D4" presStyleIdx="6" presStyleCnt="22"/>
      <dgm:spPr/>
    </dgm:pt>
    <dgm:pt modelId="{217F3EB6-3205-4F66-AFF1-3BF5A9134D0F}" type="pres">
      <dgm:prSet presAssocID="{6531CFA9-426A-463A-8457-DB2141E610C1}" presName="connTx" presStyleLbl="parChTrans1D4" presStyleIdx="6" presStyleCnt="22"/>
      <dgm:spPr/>
    </dgm:pt>
    <dgm:pt modelId="{D93E0A96-D9B2-47E6-A1D4-B8CDF40A1FB0}" type="pres">
      <dgm:prSet presAssocID="{FB73D0E6-F91D-4923-ABA7-BEFB61599E8C}" presName="Name30" presStyleCnt="0"/>
      <dgm:spPr/>
    </dgm:pt>
    <dgm:pt modelId="{DE829040-D21B-4D3E-A08B-F57D8EFD07A5}" type="pres">
      <dgm:prSet presAssocID="{FB73D0E6-F91D-4923-ABA7-BEFB61599E8C}" presName="level2Shape" presStyleLbl="node4" presStyleIdx="6" presStyleCnt="22"/>
      <dgm:spPr/>
    </dgm:pt>
    <dgm:pt modelId="{70F92FDA-633D-48E9-803C-898678D82049}" type="pres">
      <dgm:prSet presAssocID="{FB73D0E6-F91D-4923-ABA7-BEFB61599E8C}" presName="hierChild3" presStyleCnt="0"/>
      <dgm:spPr/>
    </dgm:pt>
    <dgm:pt modelId="{77034D45-3276-428E-9FE5-AAC7206CAF18}" type="pres">
      <dgm:prSet presAssocID="{1F6F33B1-55D3-4127-B3BF-2B2B7E5E6F12}" presName="Name25" presStyleLbl="parChTrans1D4" presStyleIdx="7" presStyleCnt="22"/>
      <dgm:spPr/>
    </dgm:pt>
    <dgm:pt modelId="{7D473CE9-DE78-478D-B7C5-3C42074EC09E}" type="pres">
      <dgm:prSet presAssocID="{1F6F33B1-55D3-4127-B3BF-2B2B7E5E6F12}" presName="connTx" presStyleLbl="parChTrans1D4" presStyleIdx="7" presStyleCnt="22"/>
      <dgm:spPr/>
    </dgm:pt>
    <dgm:pt modelId="{28B3C424-0A6D-4B37-90D1-316E662CA0C6}" type="pres">
      <dgm:prSet presAssocID="{D2E650ED-3EF6-45C4-9108-D5EAF6469E8E}" presName="Name30" presStyleCnt="0"/>
      <dgm:spPr/>
    </dgm:pt>
    <dgm:pt modelId="{55CC22A2-F906-4140-901E-5E072E501427}" type="pres">
      <dgm:prSet presAssocID="{D2E650ED-3EF6-45C4-9108-D5EAF6469E8E}" presName="level2Shape" presStyleLbl="node4" presStyleIdx="7" presStyleCnt="22"/>
      <dgm:spPr/>
    </dgm:pt>
    <dgm:pt modelId="{2047A921-0629-4D2E-8773-9C21A4FBD452}" type="pres">
      <dgm:prSet presAssocID="{D2E650ED-3EF6-45C4-9108-D5EAF6469E8E}" presName="hierChild3" presStyleCnt="0"/>
      <dgm:spPr/>
    </dgm:pt>
    <dgm:pt modelId="{21F79A81-D22D-439B-B418-DC6ECB3B206E}" type="pres">
      <dgm:prSet presAssocID="{B122C644-C4BA-4F4E-BE72-DAE94EB6BDC3}" presName="Name25" presStyleLbl="parChTrans1D4" presStyleIdx="8" presStyleCnt="22"/>
      <dgm:spPr/>
    </dgm:pt>
    <dgm:pt modelId="{C804CA4A-21DE-4638-8983-77CDFA200C84}" type="pres">
      <dgm:prSet presAssocID="{B122C644-C4BA-4F4E-BE72-DAE94EB6BDC3}" presName="connTx" presStyleLbl="parChTrans1D4" presStyleIdx="8" presStyleCnt="22"/>
      <dgm:spPr/>
    </dgm:pt>
    <dgm:pt modelId="{8DD24F62-4BF1-443A-B3D6-07258ED6ED00}" type="pres">
      <dgm:prSet presAssocID="{93BD4F62-7EB6-49DC-90F9-01226D0322A6}" presName="Name30" presStyleCnt="0"/>
      <dgm:spPr/>
    </dgm:pt>
    <dgm:pt modelId="{ACF12132-7B7B-49E5-8166-0E783804987F}" type="pres">
      <dgm:prSet presAssocID="{93BD4F62-7EB6-49DC-90F9-01226D0322A6}" presName="level2Shape" presStyleLbl="node4" presStyleIdx="8" presStyleCnt="22"/>
      <dgm:spPr/>
    </dgm:pt>
    <dgm:pt modelId="{4B49F64E-2FF7-4E5C-9E24-758A6B35FC00}" type="pres">
      <dgm:prSet presAssocID="{93BD4F62-7EB6-49DC-90F9-01226D0322A6}" presName="hierChild3" presStyleCnt="0"/>
      <dgm:spPr/>
    </dgm:pt>
    <dgm:pt modelId="{8C514DDC-697A-4909-A98B-FA0E6C7128EB}" type="pres">
      <dgm:prSet presAssocID="{089341B3-BD1B-4D86-A468-F6DA271A2B9D}" presName="Name25" presStyleLbl="parChTrans1D4" presStyleIdx="9" presStyleCnt="22"/>
      <dgm:spPr/>
    </dgm:pt>
    <dgm:pt modelId="{909F881F-EAD7-4931-AF48-310CAD2222DD}" type="pres">
      <dgm:prSet presAssocID="{089341B3-BD1B-4D86-A468-F6DA271A2B9D}" presName="connTx" presStyleLbl="parChTrans1D4" presStyleIdx="9" presStyleCnt="22"/>
      <dgm:spPr/>
    </dgm:pt>
    <dgm:pt modelId="{F00C9460-DC00-447B-BD49-3966619A9993}" type="pres">
      <dgm:prSet presAssocID="{67EBF0E3-2530-4545-9197-B2EEA2D7507C}" presName="Name30" presStyleCnt="0"/>
      <dgm:spPr/>
    </dgm:pt>
    <dgm:pt modelId="{D3C1762C-0CFD-42D2-9A88-895426B80386}" type="pres">
      <dgm:prSet presAssocID="{67EBF0E3-2530-4545-9197-B2EEA2D7507C}" presName="level2Shape" presStyleLbl="node4" presStyleIdx="9" presStyleCnt="22"/>
      <dgm:spPr/>
    </dgm:pt>
    <dgm:pt modelId="{28E4C24E-9C81-43ED-A087-AC5B374D15D7}" type="pres">
      <dgm:prSet presAssocID="{67EBF0E3-2530-4545-9197-B2EEA2D7507C}" presName="hierChild3" presStyleCnt="0"/>
      <dgm:spPr/>
    </dgm:pt>
    <dgm:pt modelId="{F22D08EE-73CC-4E6B-9120-F6E6CDA30034}" type="pres">
      <dgm:prSet presAssocID="{F2D1E8ED-5488-41D8-9108-92A1436B7184}" presName="Name25" presStyleLbl="parChTrans1D4" presStyleIdx="10" presStyleCnt="22"/>
      <dgm:spPr/>
    </dgm:pt>
    <dgm:pt modelId="{A9AD77DA-DD86-4E14-86B3-5A059A5E40FB}" type="pres">
      <dgm:prSet presAssocID="{F2D1E8ED-5488-41D8-9108-92A1436B7184}" presName="connTx" presStyleLbl="parChTrans1D4" presStyleIdx="10" presStyleCnt="22"/>
      <dgm:spPr/>
    </dgm:pt>
    <dgm:pt modelId="{18DE63AB-00B7-4154-9258-BB356ED3B140}" type="pres">
      <dgm:prSet presAssocID="{56818EA6-6204-4450-BE02-3BCCAA7D2E7F}" presName="Name30" presStyleCnt="0"/>
      <dgm:spPr/>
    </dgm:pt>
    <dgm:pt modelId="{D2968C6B-7B0B-40E3-A2FE-9BFBF108F805}" type="pres">
      <dgm:prSet presAssocID="{56818EA6-6204-4450-BE02-3BCCAA7D2E7F}" presName="level2Shape" presStyleLbl="node4" presStyleIdx="10" presStyleCnt="22"/>
      <dgm:spPr/>
    </dgm:pt>
    <dgm:pt modelId="{E6D24D7A-28F3-43F0-BE11-79A664E899A6}" type="pres">
      <dgm:prSet presAssocID="{56818EA6-6204-4450-BE02-3BCCAA7D2E7F}" presName="hierChild3" presStyleCnt="0"/>
      <dgm:spPr/>
    </dgm:pt>
    <dgm:pt modelId="{F37A10DA-06F7-49E9-ABF6-E8A59A6D93C8}" type="pres">
      <dgm:prSet presAssocID="{B864830E-7829-44C0-812C-CC60A95D6A4D}" presName="Name25" presStyleLbl="parChTrans1D4" presStyleIdx="11" presStyleCnt="22"/>
      <dgm:spPr/>
    </dgm:pt>
    <dgm:pt modelId="{2DB22013-8D90-4F9C-BA49-E4C7B34F3F83}" type="pres">
      <dgm:prSet presAssocID="{B864830E-7829-44C0-812C-CC60A95D6A4D}" presName="connTx" presStyleLbl="parChTrans1D4" presStyleIdx="11" presStyleCnt="22"/>
      <dgm:spPr/>
    </dgm:pt>
    <dgm:pt modelId="{1C54078E-E79F-4024-9F10-FAFF833A0067}" type="pres">
      <dgm:prSet presAssocID="{48DC18A7-AAF2-4DBB-9F93-71FDAE736F95}" presName="Name30" presStyleCnt="0"/>
      <dgm:spPr/>
    </dgm:pt>
    <dgm:pt modelId="{D3D9FBEC-E61B-462D-8A00-41BE1B1745A8}" type="pres">
      <dgm:prSet presAssocID="{48DC18A7-AAF2-4DBB-9F93-71FDAE736F95}" presName="level2Shape" presStyleLbl="node4" presStyleIdx="11" presStyleCnt="22"/>
      <dgm:spPr/>
    </dgm:pt>
    <dgm:pt modelId="{792936E8-ADAF-440C-8949-508C21B466AC}" type="pres">
      <dgm:prSet presAssocID="{48DC18A7-AAF2-4DBB-9F93-71FDAE736F95}" presName="hierChild3" presStyleCnt="0"/>
      <dgm:spPr/>
    </dgm:pt>
    <dgm:pt modelId="{562E2ABB-0780-4F41-BABE-777538A0D978}" type="pres">
      <dgm:prSet presAssocID="{1A94C47D-F3B2-4FDB-8520-EC84425D910D}" presName="Name25" presStyleLbl="parChTrans1D4" presStyleIdx="12" presStyleCnt="22"/>
      <dgm:spPr/>
    </dgm:pt>
    <dgm:pt modelId="{63170010-27C5-475B-A38C-6F6ED297585E}" type="pres">
      <dgm:prSet presAssocID="{1A94C47D-F3B2-4FDB-8520-EC84425D910D}" presName="connTx" presStyleLbl="parChTrans1D4" presStyleIdx="12" presStyleCnt="22"/>
      <dgm:spPr/>
    </dgm:pt>
    <dgm:pt modelId="{3C3B38DA-FCB2-45F2-B321-9F27428E6856}" type="pres">
      <dgm:prSet presAssocID="{2F85DA46-E737-457E-B7E4-C61BE94B008E}" presName="Name30" presStyleCnt="0"/>
      <dgm:spPr/>
    </dgm:pt>
    <dgm:pt modelId="{BB4AF695-55A9-45FD-89FB-F0AFAA25CF5A}" type="pres">
      <dgm:prSet presAssocID="{2F85DA46-E737-457E-B7E4-C61BE94B008E}" presName="level2Shape" presStyleLbl="node4" presStyleIdx="12" presStyleCnt="22"/>
      <dgm:spPr/>
    </dgm:pt>
    <dgm:pt modelId="{C96A45F4-5B06-47F7-87C2-4766555C7C22}" type="pres">
      <dgm:prSet presAssocID="{2F85DA46-E737-457E-B7E4-C61BE94B008E}" presName="hierChild3" presStyleCnt="0"/>
      <dgm:spPr/>
    </dgm:pt>
    <dgm:pt modelId="{EEA04901-B18F-4314-9EE7-FE35504AA25C}" type="pres">
      <dgm:prSet presAssocID="{FC09ACDE-A766-430D-99B2-8F6BC2E76B77}" presName="Name25" presStyleLbl="parChTrans1D4" presStyleIdx="13" presStyleCnt="22"/>
      <dgm:spPr/>
    </dgm:pt>
    <dgm:pt modelId="{19EA83C7-5B8D-4F9E-815A-4D0BA4F27AF5}" type="pres">
      <dgm:prSet presAssocID="{FC09ACDE-A766-430D-99B2-8F6BC2E76B77}" presName="connTx" presStyleLbl="parChTrans1D4" presStyleIdx="13" presStyleCnt="22"/>
      <dgm:spPr/>
    </dgm:pt>
    <dgm:pt modelId="{5ACB4619-8A64-4099-B10B-B71564C63997}" type="pres">
      <dgm:prSet presAssocID="{40E7ACF2-D4CC-416D-80B8-F0E7FFBE1777}" presName="Name30" presStyleCnt="0"/>
      <dgm:spPr/>
    </dgm:pt>
    <dgm:pt modelId="{6AD0F4DE-9A95-48F9-AEE3-AA1E598B9E6F}" type="pres">
      <dgm:prSet presAssocID="{40E7ACF2-D4CC-416D-80B8-F0E7FFBE1777}" presName="level2Shape" presStyleLbl="node4" presStyleIdx="13" presStyleCnt="22"/>
      <dgm:spPr/>
    </dgm:pt>
    <dgm:pt modelId="{A9129C13-B8A5-4F05-A79F-44D29E39E721}" type="pres">
      <dgm:prSet presAssocID="{40E7ACF2-D4CC-416D-80B8-F0E7FFBE1777}" presName="hierChild3" presStyleCnt="0"/>
      <dgm:spPr/>
    </dgm:pt>
    <dgm:pt modelId="{12D59E53-440E-470B-AFEB-71E88DA75C58}" type="pres">
      <dgm:prSet presAssocID="{F7B15335-3CB7-4008-9901-53337041A48A}" presName="Name25" presStyleLbl="parChTrans1D4" presStyleIdx="14" presStyleCnt="22"/>
      <dgm:spPr/>
    </dgm:pt>
    <dgm:pt modelId="{D8934CE3-EBCC-4FFA-8EF9-2053791F1F6D}" type="pres">
      <dgm:prSet presAssocID="{F7B15335-3CB7-4008-9901-53337041A48A}" presName="connTx" presStyleLbl="parChTrans1D4" presStyleIdx="14" presStyleCnt="22"/>
      <dgm:spPr/>
    </dgm:pt>
    <dgm:pt modelId="{668D58DD-54D2-437D-9E58-C66023A9DFE8}" type="pres">
      <dgm:prSet presAssocID="{54A6D72F-97E3-4E1C-ACD6-47AABE06313C}" presName="Name30" presStyleCnt="0"/>
      <dgm:spPr/>
    </dgm:pt>
    <dgm:pt modelId="{F36B8379-15C5-41E0-B319-5259C053DDAD}" type="pres">
      <dgm:prSet presAssocID="{54A6D72F-97E3-4E1C-ACD6-47AABE06313C}" presName="level2Shape" presStyleLbl="node4" presStyleIdx="14" presStyleCnt="22"/>
      <dgm:spPr/>
    </dgm:pt>
    <dgm:pt modelId="{0F39861F-82E0-4443-BFEB-64080DB6FF81}" type="pres">
      <dgm:prSet presAssocID="{54A6D72F-97E3-4E1C-ACD6-47AABE06313C}" presName="hierChild3" presStyleCnt="0"/>
      <dgm:spPr/>
    </dgm:pt>
    <dgm:pt modelId="{0C07EB1E-9127-4CC4-B18C-26587819DF15}" type="pres">
      <dgm:prSet presAssocID="{6A89A6D6-4B56-458F-9663-0AB6166ED988}" presName="Name25" presStyleLbl="parChTrans1D4" presStyleIdx="15" presStyleCnt="22"/>
      <dgm:spPr/>
    </dgm:pt>
    <dgm:pt modelId="{8532D3A0-573E-4408-9BED-A39CC4CCCDA7}" type="pres">
      <dgm:prSet presAssocID="{6A89A6D6-4B56-458F-9663-0AB6166ED988}" presName="connTx" presStyleLbl="parChTrans1D4" presStyleIdx="15" presStyleCnt="22"/>
      <dgm:spPr/>
    </dgm:pt>
    <dgm:pt modelId="{CAA94BF3-E0CE-4DC9-85F9-100E9C3ADD54}" type="pres">
      <dgm:prSet presAssocID="{5A326925-46BF-48F8-A8C2-DB41DD36C613}" presName="Name30" presStyleCnt="0"/>
      <dgm:spPr/>
    </dgm:pt>
    <dgm:pt modelId="{91B5E4CF-3D60-45A2-9641-985895E536B0}" type="pres">
      <dgm:prSet presAssocID="{5A326925-46BF-48F8-A8C2-DB41DD36C613}" presName="level2Shape" presStyleLbl="node4" presStyleIdx="15" presStyleCnt="22"/>
      <dgm:spPr/>
    </dgm:pt>
    <dgm:pt modelId="{E3CFDFA1-F9BF-4BEC-BB42-F97E4C630DDF}" type="pres">
      <dgm:prSet presAssocID="{5A326925-46BF-48F8-A8C2-DB41DD36C613}" presName="hierChild3" presStyleCnt="0"/>
      <dgm:spPr/>
    </dgm:pt>
    <dgm:pt modelId="{40A11736-640F-47AC-B880-2A94D572CFAD}" type="pres">
      <dgm:prSet presAssocID="{D017756E-580D-4475-BC55-E7C1851ED5EA}" presName="Name25" presStyleLbl="parChTrans1D2" presStyleIdx="1" presStyleCnt="2"/>
      <dgm:spPr/>
    </dgm:pt>
    <dgm:pt modelId="{21CD67FA-CB11-4049-9E38-C006B44ADDBA}" type="pres">
      <dgm:prSet presAssocID="{D017756E-580D-4475-BC55-E7C1851ED5EA}" presName="connTx" presStyleLbl="parChTrans1D2" presStyleIdx="1" presStyleCnt="2"/>
      <dgm:spPr/>
    </dgm:pt>
    <dgm:pt modelId="{105ED84A-FF91-4494-AEF4-135C99FFCE4C}" type="pres">
      <dgm:prSet presAssocID="{930C9CBD-4BB3-4A9D-94CB-C64155FC2126}" presName="Name30" presStyleCnt="0"/>
      <dgm:spPr/>
    </dgm:pt>
    <dgm:pt modelId="{00D31F03-D17D-45B8-9E2D-8493BD688A30}" type="pres">
      <dgm:prSet presAssocID="{930C9CBD-4BB3-4A9D-94CB-C64155FC2126}" presName="level2Shape" presStyleLbl="node2" presStyleIdx="1" presStyleCnt="2"/>
      <dgm:spPr/>
    </dgm:pt>
    <dgm:pt modelId="{700D44A5-D395-49D3-BE4E-7B5A02FCF011}" type="pres">
      <dgm:prSet presAssocID="{930C9CBD-4BB3-4A9D-94CB-C64155FC2126}" presName="hierChild3" presStyleCnt="0"/>
      <dgm:spPr/>
    </dgm:pt>
    <dgm:pt modelId="{0403A3CA-D21C-4255-9570-A6ADCDBB12B7}" type="pres">
      <dgm:prSet presAssocID="{E003258A-6405-4353-A523-2D94C8479948}" presName="Name25" presStyleLbl="parChTrans1D3" presStyleIdx="2" presStyleCnt="4"/>
      <dgm:spPr/>
    </dgm:pt>
    <dgm:pt modelId="{764D9829-C54D-450D-9562-0B86919CE3F9}" type="pres">
      <dgm:prSet presAssocID="{E003258A-6405-4353-A523-2D94C8479948}" presName="connTx" presStyleLbl="parChTrans1D3" presStyleIdx="2" presStyleCnt="4"/>
      <dgm:spPr/>
    </dgm:pt>
    <dgm:pt modelId="{FB79F8A6-8F4B-4F53-87B7-F37CF041A0F7}" type="pres">
      <dgm:prSet presAssocID="{5C4F8825-CB35-4FBA-BDA5-226073B1AC5C}" presName="Name30" presStyleCnt="0"/>
      <dgm:spPr/>
    </dgm:pt>
    <dgm:pt modelId="{D786691C-5F20-4A4C-ABC1-A3CFCAC72925}" type="pres">
      <dgm:prSet presAssocID="{5C4F8825-CB35-4FBA-BDA5-226073B1AC5C}" presName="level2Shape" presStyleLbl="node3" presStyleIdx="2" presStyleCnt="4"/>
      <dgm:spPr/>
    </dgm:pt>
    <dgm:pt modelId="{1FDDC427-3554-4112-A011-00C778212457}" type="pres">
      <dgm:prSet presAssocID="{5C4F8825-CB35-4FBA-BDA5-226073B1AC5C}" presName="hierChild3" presStyleCnt="0"/>
      <dgm:spPr/>
    </dgm:pt>
    <dgm:pt modelId="{B10D82EA-51A1-4FF9-8D86-7BF76900FBA8}" type="pres">
      <dgm:prSet presAssocID="{4A2A0050-5DE1-4AD2-B242-DA316E049639}" presName="Name25" presStyleLbl="parChTrans1D4" presStyleIdx="16" presStyleCnt="22"/>
      <dgm:spPr/>
    </dgm:pt>
    <dgm:pt modelId="{CFC36A93-E44F-4A00-823E-2228C429844C}" type="pres">
      <dgm:prSet presAssocID="{4A2A0050-5DE1-4AD2-B242-DA316E049639}" presName="connTx" presStyleLbl="parChTrans1D4" presStyleIdx="16" presStyleCnt="22"/>
      <dgm:spPr/>
    </dgm:pt>
    <dgm:pt modelId="{A8116AF8-CCBF-4B13-AC36-E2CA593D955C}" type="pres">
      <dgm:prSet presAssocID="{F1B4E248-DF7B-44BA-B564-E03D333C0AC8}" presName="Name30" presStyleCnt="0"/>
      <dgm:spPr/>
    </dgm:pt>
    <dgm:pt modelId="{1D017115-CF47-4364-84A5-12A6229F77F0}" type="pres">
      <dgm:prSet presAssocID="{F1B4E248-DF7B-44BA-B564-E03D333C0AC8}" presName="level2Shape" presStyleLbl="node4" presStyleIdx="16" presStyleCnt="22"/>
      <dgm:spPr/>
    </dgm:pt>
    <dgm:pt modelId="{C329BB19-81B7-47D3-B2BE-DF454D08BB16}" type="pres">
      <dgm:prSet presAssocID="{F1B4E248-DF7B-44BA-B564-E03D333C0AC8}" presName="hierChild3" presStyleCnt="0"/>
      <dgm:spPr/>
    </dgm:pt>
    <dgm:pt modelId="{82756A12-26E0-4C6C-93CB-C4D71EFD5908}" type="pres">
      <dgm:prSet presAssocID="{045794F5-5691-4F2D-852E-EBB21F96B6D4}" presName="Name25" presStyleLbl="parChTrans1D4" presStyleIdx="17" presStyleCnt="22"/>
      <dgm:spPr/>
    </dgm:pt>
    <dgm:pt modelId="{2A43A251-9260-4B32-A945-AE427214A29B}" type="pres">
      <dgm:prSet presAssocID="{045794F5-5691-4F2D-852E-EBB21F96B6D4}" presName="connTx" presStyleLbl="parChTrans1D4" presStyleIdx="17" presStyleCnt="22"/>
      <dgm:spPr/>
    </dgm:pt>
    <dgm:pt modelId="{B2DA38A3-0C3B-404A-9DCE-9362EFBCCA52}" type="pres">
      <dgm:prSet presAssocID="{CA0E2AB5-EC4C-43C6-9292-4CDC3AEF7AE1}" presName="Name30" presStyleCnt="0"/>
      <dgm:spPr/>
    </dgm:pt>
    <dgm:pt modelId="{AF7DB71D-5DCD-4A2B-998D-F3059718645D}" type="pres">
      <dgm:prSet presAssocID="{CA0E2AB5-EC4C-43C6-9292-4CDC3AEF7AE1}" presName="level2Shape" presStyleLbl="node4" presStyleIdx="17" presStyleCnt="22"/>
      <dgm:spPr/>
    </dgm:pt>
    <dgm:pt modelId="{FC5E0ACB-D2A8-4202-8B74-0B8AF6F89251}" type="pres">
      <dgm:prSet presAssocID="{CA0E2AB5-EC4C-43C6-9292-4CDC3AEF7AE1}" presName="hierChild3" presStyleCnt="0"/>
      <dgm:spPr/>
    </dgm:pt>
    <dgm:pt modelId="{144FBC3E-68E7-4109-BC3B-0E25A5EE888D}" type="pres">
      <dgm:prSet presAssocID="{94A916AF-29C1-4F6A-825A-5A1EAE47F678}" presName="Name25" presStyleLbl="parChTrans1D4" presStyleIdx="18" presStyleCnt="22"/>
      <dgm:spPr/>
    </dgm:pt>
    <dgm:pt modelId="{C96C6D5B-C0A8-4DBF-940F-618E218E0F00}" type="pres">
      <dgm:prSet presAssocID="{94A916AF-29C1-4F6A-825A-5A1EAE47F678}" presName="connTx" presStyleLbl="parChTrans1D4" presStyleIdx="18" presStyleCnt="22"/>
      <dgm:spPr/>
    </dgm:pt>
    <dgm:pt modelId="{C7D6FE4B-C4A1-4A10-84F2-2610E07ED6C2}" type="pres">
      <dgm:prSet presAssocID="{D989FD7F-E801-4101-93C0-E311B78B30F7}" presName="Name30" presStyleCnt="0"/>
      <dgm:spPr/>
    </dgm:pt>
    <dgm:pt modelId="{4B42547D-8D5F-4142-8FE3-A4D6D27363FD}" type="pres">
      <dgm:prSet presAssocID="{D989FD7F-E801-4101-93C0-E311B78B30F7}" presName="level2Shape" presStyleLbl="node4" presStyleIdx="18" presStyleCnt="22"/>
      <dgm:spPr/>
    </dgm:pt>
    <dgm:pt modelId="{707A1D8E-6C1B-4FE7-96CD-51FFE54003FC}" type="pres">
      <dgm:prSet presAssocID="{D989FD7F-E801-4101-93C0-E311B78B30F7}" presName="hierChild3" presStyleCnt="0"/>
      <dgm:spPr/>
    </dgm:pt>
    <dgm:pt modelId="{40E7F303-6899-4DA1-B2D4-31166C14A550}" type="pres">
      <dgm:prSet presAssocID="{7EE64C00-2CAF-423A-9D6D-3D2E3E61FC03}" presName="Name25" presStyleLbl="parChTrans1D4" presStyleIdx="19" presStyleCnt="22"/>
      <dgm:spPr/>
    </dgm:pt>
    <dgm:pt modelId="{6DA4FCE6-11E6-4463-B965-F426FAD36CCC}" type="pres">
      <dgm:prSet presAssocID="{7EE64C00-2CAF-423A-9D6D-3D2E3E61FC03}" presName="connTx" presStyleLbl="parChTrans1D4" presStyleIdx="19" presStyleCnt="22"/>
      <dgm:spPr/>
    </dgm:pt>
    <dgm:pt modelId="{5A2A86F1-3D41-4D1F-A9EB-0C13D769371A}" type="pres">
      <dgm:prSet presAssocID="{B8E3A2B6-BA73-426E-A72B-AAE529687E0C}" presName="Name30" presStyleCnt="0"/>
      <dgm:spPr/>
    </dgm:pt>
    <dgm:pt modelId="{D62402FE-3F53-40A7-A460-F05B0BCAFE64}" type="pres">
      <dgm:prSet presAssocID="{B8E3A2B6-BA73-426E-A72B-AAE529687E0C}" presName="level2Shape" presStyleLbl="node4" presStyleIdx="19" presStyleCnt="22"/>
      <dgm:spPr/>
    </dgm:pt>
    <dgm:pt modelId="{16CAE877-BB3D-421B-A541-010D9C874D67}" type="pres">
      <dgm:prSet presAssocID="{B8E3A2B6-BA73-426E-A72B-AAE529687E0C}" presName="hierChild3" presStyleCnt="0"/>
      <dgm:spPr/>
    </dgm:pt>
    <dgm:pt modelId="{5555BE01-1DB5-4183-8949-22AE8D394CD8}" type="pres">
      <dgm:prSet presAssocID="{B42998B3-97F5-46E0-B213-3EA855380BBF}" presName="Name25" presStyleLbl="parChTrans1D3" presStyleIdx="3" presStyleCnt="4"/>
      <dgm:spPr/>
    </dgm:pt>
    <dgm:pt modelId="{58457C7A-BE56-44E5-8C66-FD0671C0A392}" type="pres">
      <dgm:prSet presAssocID="{B42998B3-97F5-46E0-B213-3EA855380BBF}" presName="connTx" presStyleLbl="parChTrans1D3" presStyleIdx="3" presStyleCnt="4"/>
      <dgm:spPr/>
    </dgm:pt>
    <dgm:pt modelId="{80A24600-5806-44E4-8E38-886A12B3D536}" type="pres">
      <dgm:prSet presAssocID="{037AEBCA-91EC-450A-A466-D0E569F1A42E}" presName="Name30" presStyleCnt="0"/>
      <dgm:spPr/>
    </dgm:pt>
    <dgm:pt modelId="{824B59A5-AF8F-45B6-AC92-6E0DFBE21FBB}" type="pres">
      <dgm:prSet presAssocID="{037AEBCA-91EC-450A-A466-D0E569F1A42E}" presName="level2Shape" presStyleLbl="node3" presStyleIdx="3" presStyleCnt="4"/>
      <dgm:spPr/>
    </dgm:pt>
    <dgm:pt modelId="{B41271F5-CEF5-4180-B661-7C8813099C7D}" type="pres">
      <dgm:prSet presAssocID="{037AEBCA-91EC-450A-A466-D0E569F1A42E}" presName="hierChild3" presStyleCnt="0"/>
      <dgm:spPr/>
    </dgm:pt>
    <dgm:pt modelId="{C588AF1A-0454-4463-B3C2-0E62609B2A98}" type="pres">
      <dgm:prSet presAssocID="{2B2AAD85-8FAA-4525-9022-DD458D8C4918}" presName="Name25" presStyleLbl="parChTrans1D4" presStyleIdx="20" presStyleCnt="22"/>
      <dgm:spPr/>
    </dgm:pt>
    <dgm:pt modelId="{543A540C-387B-4BE5-869E-093A6E211968}" type="pres">
      <dgm:prSet presAssocID="{2B2AAD85-8FAA-4525-9022-DD458D8C4918}" presName="connTx" presStyleLbl="parChTrans1D4" presStyleIdx="20" presStyleCnt="22"/>
      <dgm:spPr/>
    </dgm:pt>
    <dgm:pt modelId="{7301BD6E-13D9-4A8B-9643-4587227D4A88}" type="pres">
      <dgm:prSet presAssocID="{A5083E3E-2519-42CF-AF9A-631A996A2797}" presName="Name30" presStyleCnt="0"/>
      <dgm:spPr/>
    </dgm:pt>
    <dgm:pt modelId="{458D0428-8D0F-466C-A6DA-7C1505BBDE37}" type="pres">
      <dgm:prSet presAssocID="{A5083E3E-2519-42CF-AF9A-631A996A2797}" presName="level2Shape" presStyleLbl="node4" presStyleIdx="20" presStyleCnt="22"/>
      <dgm:spPr/>
    </dgm:pt>
    <dgm:pt modelId="{B14C1612-51D3-4189-A021-CBB1C6B5E46F}" type="pres">
      <dgm:prSet presAssocID="{A5083E3E-2519-42CF-AF9A-631A996A2797}" presName="hierChild3" presStyleCnt="0"/>
      <dgm:spPr/>
    </dgm:pt>
    <dgm:pt modelId="{B3884FAA-39C4-4CB5-99E7-855768C52908}" type="pres">
      <dgm:prSet presAssocID="{1453C0B4-B223-4149-9EC3-7AD0065755C9}" presName="Name25" presStyleLbl="parChTrans1D4" presStyleIdx="21" presStyleCnt="22"/>
      <dgm:spPr/>
    </dgm:pt>
    <dgm:pt modelId="{8A3D779B-586F-4E73-B422-83369CEE3602}" type="pres">
      <dgm:prSet presAssocID="{1453C0B4-B223-4149-9EC3-7AD0065755C9}" presName="connTx" presStyleLbl="parChTrans1D4" presStyleIdx="21" presStyleCnt="22"/>
      <dgm:spPr/>
    </dgm:pt>
    <dgm:pt modelId="{8EBF1283-801A-4F60-8036-10A816FD9A7C}" type="pres">
      <dgm:prSet presAssocID="{1F268F0A-7F6C-4336-A502-55437FD512B6}" presName="Name30" presStyleCnt="0"/>
      <dgm:spPr/>
    </dgm:pt>
    <dgm:pt modelId="{EA667A60-C91A-40F7-8625-080E5EBE4041}" type="pres">
      <dgm:prSet presAssocID="{1F268F0A-7F6C-4336-A502-55437FD512B6}" presName="level2Shape" presStyleLbl="node4" presStyleIdx="21" presStyleCnt="22"/>
      <dgm:spPr/>
    </dgm:pt>
    <dgm:pt modelId="{4B2A6435-8858-415E-BC50-A8752C893CBC}" type="pres">
      <dgm:prSet presAssocID="{1F268F0A-7F6C-4336-A502-55437FD512B6}" presName="hierChild3" presStyleCnt="0"/>
      <dgm:spPr/>
    </dgm:pt>
    <dgm:pt modelId="{BFD88B27-7EB7-4ABF-9CF9-6A75587AB0C7}" type="pres">
      <dgm:prSet presAssocID="{03C5EDB0-AE77-4912-A61F-C34ADA5F50CA}" presName="bgShapesFlow" presStyleCnt="0"/>
      <dgm:spPr/>
    </dgm:pt>
  </dgm:ptLst>
  <dgm:cxnLst>
    <dgm:cxn modelId="{17B54C1B-E683-4F24-8981-76781730E96C}" type="presOf" srcId="{7BD48C48-2E94-4059-BD99-0A4312CE6152}" destId="{4BB02FFA-055B-40E8-A5DF-39CBA401FD2B}" srcOrd="1" destOrd="0" presId="urn:microsoft.com/office/officeart/2005/8/layout/hierarchy5"/>
    <dgm:cxn modelId="{EF9A09F5-F9FA-4DF9-A0B7-5E6965AB18BB}" type="presOf" srcId="{86E92EEF-3CBE-4DB5-B91D-29B2AD2BF4E4}" destId="{AF683CEC-1C20-4E31-BBA1-32869EAB6D01}" srcOrd="0" destOrd="0" presId="urn:microsoft.com/office/officeart/2005/8/layout/hierarchy5"/>
    <dgm:cxn modelId="{DB5F13FE-BA10-47AE-9D3A-D99F88B5EA3B}" srcId="{131ED576-1D79-442C-A6B0-67C1516720C4}" destId="{FB73D0E6-F91D-4923-ABA7-BEFB61599E8C}" srcOrd="0" destOrd="0" parTransId="{6531CFA9-426A-463A-8457-DB2141E610C1}" sibTransId="{20CE0386-FDAC-4647-900C-3C2A453CE141}"/>
    <dgm:cxn modelId="{CC5716FB-5AFE-4869-A3BE-2F8483890A23}" type="presOf" srcId="{D017756E-580D-4475-BC55-E7C1851ED5EA}" destId="{21CD67FA-CB11-4049-9E38-C006B44ADDBA}" srcOrd="1" destOrd="0" presId="urn:microsoft.com/office/officeart/2005/8/layout/hierarchy5"/>
    <dgm:cxn modelId="{1D50FD29-4D1C-4BC5-B753-78BECBBCC186}" srcId="{67EBF0E3-2530-4545-9197-B2EEA2D7507C}" destId="{56818EA6-6204-4450-BE02-3BCCAA7D2E7F}" srcOrd="0" destOrd="0" parTransId="{F2D1E8ED-5488-41D8-9108-92A1436B7184}" sibTransId="{EF629A13-4E72-4418-9964-17CF458BF5C2}"/>
    <dgm:cxn modelId="{9C408B78-97C9-4F69-BDC6-18A332C291E7}" type="presOf" srcId="{798EDC04-B732-4452-BFA8-20F6930CB006}" destId="{EDF9BA09-B744-45EA-8665-3ECD9AE91150}" srcOrd="1" destOrd="0" presId="urn:microsoft.com/office/officeart/2005/8/layout/hierarchy5"/>
    <dgm:cxn modelId="{72AD3952-58CA-4DD1-B20D-096E611BF9C8}" srcId="{119A2D8D-D039-47E3-B2E6-941A07382A1A}" destId="{47E20E96-497F-443C-AA26-465D0D47F74B}" srcOrd="4" destOrd="0" parTransId="{4D136192-DFB7-4A53-AFDA-3A4649C5401D}" sibTransId="{5D43D8BE-9472-41F9-8EB5-CA004314BCAE}"/>
    <dgm:cxn modelId="{010E403E-AF82-4F2D-84E9-1AFD6BB5E8FC}" type="presOf" srcId="{FCE36CF4-9724-4C72-8CC1-FC1B1FB9F804}" destId="{3417C40E-7673-4F6C-A739-78F4BD3E48CD}" srcOrd="0" destOrd="0" presId="urn:microsoft.com/office/officeart/2005/8/layout/hierarchy5"/>
    <dgm:cxn modelId="{A69D016C-A5E1-4BCD-8F9A-E863F2D7072E}" type="presOf" srcId="{798EDC04-B732-4452-BFA8-20F6930CB006}" destId="{12213DFF-59A0-4E48-910F-28F0C5E7B4D2}" srcOrd="0" destOrd="0" presId="urn:microsoft.com/office/officeart/2005/8/layout/hierarchy5"/>
    <dgm:cxn modelId="{5E80F971-7812-481F-811E-3C2A7606C209}" type="presOf" srcId="{B864830E-7829-44C0-812C-CC60A95D6A4D}" destId="{2DB22013-8D90-4F9C-BA49-E4C7B34F3F83}" srcOrd="1" destOrd="0" presId="urn:microsoft.com/office/officeart/2005/8/layout/hierarchy5"/>
    <dgm:cxn modelId="{6EDCC3B7-7D5D-4AC5-AA63-6BAEE622A419}" type="presOf" srcId="{F7B15335-3CB7-4008-9901-53337041A48A}" destId="{12D59E53-440E-470B-AFEB-71E88DA75C58}" srcOrd="0" destOrd="0" presId="urn:microsoft.com/office/officeart/2005/8/layout/hierarchy5"/>
    <dgm:cxn modelId="{1D38FEC1-BA9F-49E7-8B10-FA8D0F1A99A3}" type="presOf" srcId="{1453C0B4-B223-4149-9EC3-7AD0065755C9}" destId="{B3884FAA-39C4-4CB5-99E7-855768C52908}" srcOrd="0" destOrd="0" presId="urn:microsoft.com/office/officeart/2005/8/layout/hierarchy5"/>
    <dgm:cxn modelId="{82BB8388-81AA-4547-BBAB-B29AEE242AEB}" type="presOf" srcId="{CA0E2AB5-EC4C-43C6-9292-4CDC3AEF7AE1}" destId="{AF7DB71D-5DCD-4A2B-998D-F3059718645D}" srcOrd="0" destOrd="0" presId="urn:microsoft.com/office/officeart/2005/8/layout/hierarchy5"/>
    <dgm:cxn modelId="{EE96C72F-DAA3-4DD4-8EBD-5A1DD3FD5BF1}" type="presOf" srcId="{F2D1E8ED-5488-41D8-9108-92A1436B7184}" destId="{F22D08EE-73CC-4E6B-9120-F6E6CDA30034}" srcOrd="0" destOrd="0" presId="urn:microsoft.com/office/officeart/2005/8/layout/hierarchy5"/>
    <dgm:cxn modelId="{23E3D796-4C10-4071-9563-B018D2915C5F}" type="presOf" srcId="{414C005F-51D7-4284-9892-FBEF8CB3AC27}" destId="{CDE8D37B-4087-485A-80A6-75616D096F5A}" srcOrd="1" destOrd="0" presId="urn:microsoft.com/office/officeart/2005/8/layout/hierarchy5"/>
    <dgm:cxn modelId="{0B684379-FDA9-4C87-AE92-E022F15597BD}" srcId="{119A2D8D-D039-47E3-B2E6-941A07382A1A}" destId="{4C4D4B93-31EE-483D-8615-C8F66098508C}" srcOrd="3" destOrd="0" parTransId="{7BD48C48-2E94-4059-BD99-0A4312CE6152}" sibTransId="{179851D8-B174-46D2-B94E-C6C81407C371}"/>
    <dgm:cxn modelId="{16C5468D-67EE-4B8C-87DC-A07DD468809E}" type="presOf" srcId="{56818EA6-6204-4450-BE02-3BCCAA7D2E7F}" destId="{D2968C6B-7B0B-40E3-A2FE-9BFBF108F805}" srcOrd="0" destOrd="0" presId="urn:microsoft.com/office/officeart/2005/8/layout/hierarchy5"/>
    <dgm:cxn modelId="{10BAA297-EA09-4B6C-8C7D-2E2B3C2D1212}" type="presOf" srcId="{3771A064-0965-42C8-8A93-D24DC4D801A4}" destId="{A9BAAC1C-1EAB-48A0-96F3-61CEFEBD2D8C}" srcOrd="0" destOrd="0" presId="urn:microsoft.com/office/officeart/2005/8/layout/hierarchy5"/>
    <dgm:cxn modelId="{4CC354F9-D868-4DF7-B031-050BC1DD90C5}" type="presOf" srcId="{E003258A-6405-4353-A523-2D94C8479948}" destId="{764D9829-C54D-450D-9562-0B86919CE3F9}" srcOrd="1" destOrd="0" presId="urn:microsoft.com/office/officeart/2005/8/layout/hierarchy5"/>
    <dgm:cxn modelId="{6DA03FEC-4D34-4C2A-A2B9-DDCF9C4A4A2E}" type="presOf" srcId="{47E20E96-497F-443C-AA26-465D0D47F74B}" destId="{798333B3-7015-41A6-B942-5550E07C3CB7}" srcOrd="0" destOrd="0" presId="urn:microsoft.com/office/officeart/2005/8/layout/hierarchy5"/>
    <dgm:cxn modelId="{B6B914A5-5CE3-4592-8492-15B6E07B3409}" type="presOf" srcId="{6A89A6D6-4B56-458F-9663-0AB6166ED988}" destId="{0C07EB1E-9127-4CC4-B18C-26587819DF15}" srcOrd="0" destOrd="0" presId="urn:microsoft.com/office/officeart/2005/8/layout/hierarchy5"/>
    <dgm:cxn modelId="{C604EE4A-8BD3-4314-AD45-ABFFBF21DD8C}" type="presOf" srcId="{D989FD7F-E801-4101-93C0-E311B78B30F7}" destId="{4B42547D-8D5F-4142-8FE3-A4D6D27363FD}" srcOrd="0" destOrd="0" presId="urn:microsoft.com/office/officeart/2005/8/layout/hierarchy5"/>
    <dgm:cxn modelId="{AD8C68CD-765E-47FE-AC25-1AA39569C0DF}" type="presOf" srcId="{B122C644-C4BA-4F4E-BE72-DAE94EB6BDC3}" destId="{21F79A81-D22D-439B-B418-DC6ECB3B206E}" srcOrd="0" destOrd="0" presId="urn:microsoft.com/office/officeart/2005/8/layout/hierarchy5"/>
    <dgm:cxn modelId="{90ABE566-EF8E-4653-9939-DEBC1EBA6732}" type="presOf" srcId="{5A326925-46BF-48F8-A8C2-DB41DD36C613}" destId="{91B5E4CF-3D60-45A2-9641-985895E536B0}" srcOrd="0" destOrd="0" presId="urn:microsoft.com/office/officeart/2005/8/layout/hierarchy5"/>
    <dgm:cxn modelId="{552EA967-AF5B-4AC9-833A-D0B05C4309B0}" type="presOf" srcId="{045794F5-5691-4F2D-852E-EBB21F96B6D4}" destId="{82756A12-26E0-4C6C-93CB-C4D71EFD5908}" srcOrd="0" destOrd="0" presId="urn:microsoft.com/office/officeart/2005/8/layout/hierarchy5"/>
    <dgm:cxn modelId="{9DA6E336-C152-47A6-BC30-FFE16FD74A9D}" type="presOf" srcId="{6A89A6D6-4B56-458F-9663-0AB6166ED988}" destId="{8532D3A0-573E-4408-9BED-A39CC4CCCDA7}" srcOrd="1" destOrd="0" presId="urn:microsoft.com/office/officeart/2005/8/layout/hierarchy5"/>
    <dgm:cxn modelId="{6AA169AC-34AE-4BF1-9D04-0A93543B4557}" srcId="{5C4F8825-CB35-4FBA-BDA5-226073B1AC5C}" destId="{D989FD7F-E801-4101-93C0-E311B78B30F7}" srcOrd="2" destOrd="0" parTransId="{94A916AF-29C1-4F6A-825A-5A1EAE47F678}" sibTransId="{5F8EFFE1-B0CA-499D-93BB-27A920A7F589}"/>
    <dgm:cxn modelId="{517EC6B0-64B7-4238-BB2D-E564C28253F4}" type="presOf" srcId="{131ED576-1D79-442C-A6B0-67C1516720C4}" destId="{EEDE2E27-D831-43A7-9E7A-804A97B1E779}" srcOrd="0" destOrd="0" presId="urn:microsoft.com/office/officeart/2005/8/layout/hierarchy5"/>
    <dgm:cxn modelId="{33F26071-2D47-49C4-9F75-AE939FCF2D7C}" srcId="{119A2D8D-D039-47E3-B2E6-941A07382A1A}" destId="{E773A8DE-FB15-47D5-B08A-3E0B54D87437}" srcOrd="1" destOrd="0" parTransId="{00346BFC-066B-49F9-BBBA-9492E43F0682}" sibTransId="{D669076C-0C3F-44DB-8D0A-5B9B60F67E2A}"/>
    <dgm:cxn modelId="{742CAE11-DDF2-4E0A-B5BF-A44A08185D66}" type="presOf" srcId="{35448C4C-20EB-4A04-A510-93575241B28F}" destId="{4B6FC7F5-D017-48E7-B14A-8BF209DDA816}" srcOrd="0" destOrd="0" presId="urn:microsoft.com/office/officeart/2005/8/layout/hierarchy5"/>
    <dgm:cxn modelId="{32C9A40F-7D87-4A02-B710-6B2F893383D2}" type="presOf" srcId="{4A2A0050-5DE1-4AD2-B242-DA316E049639}" destId="{CFC36A93-E44F-4A00-823E-2228C429844C}" srcOrd="1" destOrd="0" presId="urn:microsoft.com/office/officeart/2005/8/layout/hierarchy5"/>
    <dgm:cxn modelId="{3C95382C-4795-4DF3-AE2E-D140427560F3}" srcId="{131ED576-1D79-442C-A6B0-67C1516720C4}" destId="{5A326925-46BF-48F8-A8C2-DB41DD36C613}" srcOrd="2" destOrd="0" parTransId="{6A89A6D6-4B56-458F-9663-0AB6166ED988}" sibTransId="{91E917FF-62F0-43AF-B91C-4D6503B68FBD}"/>
    <dgm:cxn modelId="{26014305-704E-467E-BD31-A3C746983445}" srcId="{5C4F8825-CB35-4FBA-BDA5-226073B1AC5C}" destId="{F1B4E248-DF7B-44BA-B564-E03D333C0AC8}" srcOrd="0" destOrd="0" parTransId="{4A2A0050-5DE1-4AD2-B242-DA316E049639}" sibTransId="{D910D705-5397-468C-B090-02F136909A97}"/>
    <dgm:cxn modelId="{1290A5A4-9C0A-4A72-B2F5-EBE03354F719}" type="presOf" srcId="{F7B15335-3CB7-4008-9901-53337041A48A}" destId="{D8934CE3-EBCC-4FFA-8EF9-2053791F1F6D}" srcOrd="1" destOrd="0" presId="urn:microsoft.com/office/officeart/2005/8/layout/hierarchy5"/>
    <dgm:cxn modelId="{AC5E863A-F9E0-4001-8F2D-0F88A8730C97}" type="presOf" srcId="{E446959A-9766-4DF4-A603-E38F34A4B9BD}" destId="{C8F9E176-C230-44BC-9DE2-396ADB6105F8}" srcOrd="1" destOrd="0" presId="urn:microsoft.com/office/officeart/2005/8/layout/hierarchy5"/>
    <dgm:cxn modelId="{A7064DF0-0C94-4369-9F7A-6C9AACFF6B12}" type="presOf" srcId="{94A916AF-29C1-4F6A-825A-5A1EAE47F678}" destId="{C96C6D5B-C0A8-4DBF-940F-618E218E0F00}" srcOrd="1" destOrd="0" presId="urn:microsoft.com/office/officeart/2005/8/layout/hierarchy5"/>
    <dgm:cxn modelId="{BC3F021F-653B-47CC-A9A6-6FCA2F2C6F19}" type="presOf" srcId="{2B2AAD85-8FAA-4525-9022-DD458D8C4918}" destId="{C588AF1A-0454-4463-B3C2-0E62609B2A98}" srcOrd="0" destOrd="0" presId="urn:microsoft.com/office/officeart/2005/8/layout/hierarchy5"/>
    <dgm:cxn modelId="{F561E531-03EB-4402-8680-717DB27C6D1E}" srcId="{119A2D8D-D039-47E3-B2E6-941A07382A1A}" destId="{FCE36CF4-9724-4C72-8CC1-FC1B1FB9F804}" srcOrd="0" destOrd="0" parTransId="{3771A064-0965-42C8-8A93-D24DC4D801A4}" sibTransId="{DD8DF049-2E32-4ACD-A9A0-928605D7A5ED}"/>
    <dgm:cxn modelId="{3778BFC2-A676-4874-8C19-29D9FA472D6D}" type="presOf" srcId="{4C4D4B93-31EE-483D-8615-C8F66098508C}" destId="{261CAD82-EEBD-420F-AD7C-AB864EC9E20E}" srcOrd="0" destOrd="0" presId="urn:microsoft.com/office/officeart/2005/8/layout/hierarchy5"/>
    <dgm:cxn modelId="{7B99FAC0-DE9E-4A20-BAAF-37019EE895C8}" type="presOf" srcId="{94A916AF-29C1-4F6A-825A-5A1EAE47F678}" destId="{144FBC3E-68E7-4109-BC3B-0E25A5EE888D}" srcOrd="0" destOrd="0" presId="urn:microsoft.com/office/officeart/2005/8/layout/hierarchy5"/>
    <dgm:cxn modelId="{4D50E563-A975-4007-A016-F86B8487AF7D}" type="presOf" srcId="{5475E4D8-FBD1-43BE-9BCD-D37D4A136275}" destId="{199A7695-A4A7-4093-949D-EB6CFE198164}" srcOrd="0" destOrd="0" presId="urn:microsoft.com/office/officeart/2005/8/layout/hierarchy5"/>
    <dgm:cxn modelId="{147DDE30-CE93-4DD4-9F45-5D4833202B81}" type="presOf" srcId="{B42998B3-97F5-46E0-B213-3EA855380BBF}" destId="{5555BE01-1DB5-4183-8949-22AE8D394CD8}" srcOrd="0" destOrd="0" presId="urn:microsoft.com/office/officeart/2005/8/layout/hierarchy5"/>
    <dgm:cxn modelId="{24BDDC5B-B421-4CB7-9305-97D6B0128173}" type="presOf" srcId="{037AEBCA-91EC-450A-A466-D0E569F1A42E}" destId="{824B59A5-AF8F-45B6-AC92-6E0DFBE21FBB}" srcOrd="0" destOrd="0" presId="urn:microsoft.com/office/officeart/2005/8/layout/hierarchy5"/>
    <dgm:cxn modelId="{CB21053B-C0CC-4217-958F-90598DF3CA9D}" type="presOf" srcId="{1F6F33B1-55D3-4127-B3BF-2B2B7E5E6F12}" destId="{7D473CE9-DE78-478D-B7C5-3C42074EC09E}" srcOrd="1" destOrd="0" presId="urn:microsoft.com/office/officeart/2005/8/layout/hierarchy5"/>
    <dgm:cxn modelId="{4646E572-62FF-4EEB-8743-38883A0D24EC}" type="presOf" srcId="{40E7ACF2-D4CC-416D-80B8-F0E7FFBE1777}" destId="{6AD0F4DE-9A95-48F9-AEE3-AA1E598B9E6F}" srcOrd="0" destOrd="0" presId="urn:microsoft.com/office/officeart/2005/8/layout/hierarchy5"/>
    <dgm:cxn modelId="{D46F5F3A-0C9D-4ABC-9E97-5D2C6C8007F0}" srcId="{930C9CBD-4BB3-4A9D-94CB-C64155FC2126}" destId="{037AEBCA-91EC-450A-A466-D0E569F1A42E}" srcOrd="1" destOrd="0" parTransId="{B42998B3-97F5-46E0-B213-3EA855380BBF}" sibTransId="{ECB8F1B7-2BB6-410B-83BD-F80E4EE08B20}"/>
    <dgm:cxn modelId="{7DBF9E46-4B1D-4981-930F-86F620EAB8C0}" srcId="{5475E4D8-FBD1-43BE-9BCD-D37D4A136275}" destId="{119A2D8D-D039-47E3-B2E6-941A07382A1A}" srcOrd="0" destOrd="0" parTransId="{414C005F-51D7-4284-9892-FBEF8CB3AC27}" sibTransId="{65FEF20B-ACBA-4D17-A762-1AB4FFBBF72E}"/>
    <dgm:cxn modelId="{AD41F0EA-E922-4518-8A22-DE7B9F3C459F}" type="presOf" srcId="{00346BFC-066B-49F9-BBBA-9492E43F0682}" destId="{018379BF-A64B-40E8-A043-E6060453A995}" srcOrd="0" destOrd="0" presId="urn:microsoft.com/office/officeart/2005/8/layout/hierarchy5"/>
    <dgm:cxn modelId="{628BEB79-BE84-40D0-8444-DFE1B8DF0E78}" type="presOf" srcId="{B122C644-C4BA-4F4E-BE72-DAE94EB6BDC3}" destId="{C804CA4A-21DE-4638-8983-77CDFA200C84}" srcOrd="1" destOrd="0" presId="urn:microsoft.com/office/officeart/2005/8/layout/hierarchy5"/>
    <dgm:cxn modelId="{793A8693-0B9C-487D-B444-12C0DEDFB659}" type="presOf" srcId="{6531CFA9-426A-463A-8457-DB2141E610C1}" destId="{217F3EB6-3205-4F66-AFF1-3BF5A9134D0F}" srcOrd="1" destOrd="0" presId="urn:microsoft.com/office/officeart/2005/8/layout/hierarchy5"/>
    <dgm:cxn modelId="{C28B5DF8-0646-420B-BA23-4366C5FC5F62}" type="presOf" srcId="{A5083E3E-2519-42CF-AF9A-631A996A2797}" destId="{458D0428-8D0F-466C-A6DA-7C1505BBDE37}" srcOrd="0" destOrd="0" presId="urn:microsoft.com/office/officeart/2005/8/layout/hierarchy5"/>
    <dgm:cxn modelId="{D4C0541A-AA2A-4062-8574-E141767A4189}" type="presOf" srcId="{1A94C47D-F3B2-4FDB-8520-EC84425D910D}" destId="{562E2ABB-0780-4F41-BABE-777538A0D978}" srcOrd="0" destOrd="0" presId="urn:microsoft.com/office/officeart/2005/8/layout/hierarchy5"/>
    <dgm:cxn modelId="{63D2BAD9-C4FA-4781-A8A5-5B876739E5DE}" type="presOf" srcId="{1453C0B4-B223-4149-9EC3-7AD0065755C9}" destId="{8A3D779B-586F-4E73-B422-83369CEE3602}" srcOrd="1" destOrd="0" presId="urn:microsoft.com/office/officeart/2005/8/layout/hierarchy5"/>
    <dgm:cxn modelId="{DF2DF96E-7689-4BDE-86B7-E8B316C84F52}" type="presOf" srcId="{2F85DA46-E737-457E-B7E4-C61BE94B008E}" destId="{BB4AF695-55A9-45FD-89FB-F0AFAA25CF5A}" srcOrd="0" destOrd="0" presId="urn:microsoft.com/office/officeart/2005/8/layout/hierarchy5"/>
    <dgm:cxn modelId="{7577CBA3-C67D-48CD-915F-FF1A56724ADD}" type="presOf" srcId="{E446959A-9766-4DF4-A603-E38F34A4B9BD}" destId="{9B5A0213-6A6F-4F70-97FE-54E0ECDD84E0}" srcOrd="0" destOrd="0" presId="urn:microsoft.com/office/officeart/2005/8/layout/hierarchy5"/>
    <dgm:cxn modelId="{0F5B9793-4512-424E-AB3C-6C43F70B3130}" type="presOf" srcId="{119A2D8D-D039-47E3-B2E6-941A07382A1A}" destId="{01C9BBF1-E2BE-48CC-B82F-00D60B224B94}" srcOrd="0" destOrd="0" presId="urn:microsoft.com/office/officeart/2005/8/layout/hierarchy5"/>
    <dgm:cxn modelId="{46616FFC-DEF6-4457-9580-FC0762E5C529}" type="presOf" srcId="{FC09ACDE-A766-430D-99B2-8F6BC2E76B77}" destId="{EEA04901-B18F-4314-9EE7-FE35504AA25C}" srcOrd="0" destOrd="0" presId="urn:microsoft.com/office/officeart/2005/8/layout/hierarchy5"/>
    <dgm:cxn modelId="{97979DFC-74F1-4F1E-803F-CCB9DA58C3B7}" type="presOf" srcId="{7BD48C48-2E94-4059-BD99-0A4312CE6152}" destId="{3907DB25-F0F0-4A79-B55A-20A0B749165E}" srcOrd="0" destOrd="0" presId="urn:microsoft.com/office/officeart/2005/8/layout/hierarchy5"/>
    <dgm:cxn modelId="{1E134121-7354-4CDA-B755-1DF050916BDD}" type="presOf" srcId="{B8E3A2B6-BA73-426E-A72B-AAE529687E0C}" destId="{D62402FE-3F53-40A7-A460-F05B0BCAFE64}" srcOrd="0" destOrd="0" presId="urn:microsoft.com/office/officeart/2005/8/layout/hierarchy5"/>
    <dgm:cxn modelId="{295C93C6-6201-430C-B895-88DD744C55B3}" type="presOf" srcId="{6531CFA9-426A-463A-8457-DB2141E610C1}" destId="{48CD833A-98E5-4352-83AA-0B1CEA8D7F48}" srcOrd="0" destOrd="0" presId="urn:microsoft.com/office/officeart/2005/8/layout/hierarchy5"/>
    <dgm:cxn modelId="{A6A57208-63A1-442F-9D18-C5AB5CCB55BE}" type="presOf" srcId="{1F6F33B1-55D3-4127-B3BF-2B2B7E5E6F12}" destId="{77034D45-3276-428E-9FE5-AAC7206CAF18}" srcOrd="0" destOrd="0" presId="urn:microsoft.com/office/officeart/2005/8/layout/hierarchy5"/>
    <dgm:cxn modelId="{F2402814-1329-4EDA-9111-87576366E737}" type="presOf" srcId="{D2E650ED-3EF6-45C4-9108-D5EAF6469E8E}" destId="{55CC22A2-F906-4140-901E-5E072E501427}" srcOrd="0" destOrd="0" presId="urn:microsoft.com/office/officeart/2005/8/layout/hierarchy5"/>
    <dgm:cxn modelId="{243EED7E-0965-4BD6-B698-B43276673CB3}" type="presOf" srcId="{F859B76D-01BA-4B64-A068-280BD89C1788}" destId="{4D45839C-70B7-4018-9BB9-024A907303D0}" srcOrd="0" destOrd="0" presId="urn:microsoft.com/office/officeart/2005/8/layout/hierarchy5"/>
    <dgm:cxn modelId="{A07FFF93-EF24-4673-B1A0-ACDC828D5F9B}" srcId="{5C4F8825-CB35-4FBA-BDA5-226073B1AC5C}" destId="{CA0E2AB5-EC4C-43C6-9292-4CDC3AEF7AE1}" srcOrd="1" destOrd="0" parTransId="{045794F5-5691-4F2D-852E-EBB21F96B6D4}" sibTransId="{CA040BFC-3BE8-42BE-9B60-B8922ABC39CE}"/>
    <dgm:cxn modelId="{0D173DB8-2E7E-4D78-A5AB-B25C61AA02C1}" type="presOf" srcId="{2B2AAD85-8FAA-4525-9022-DD458D8C4918}" destId="{543A540C-387B-4BE5-869E-093A6E211968}" srcOrd="1" destOrd="0" presId="urn:microsoft.com/office/officeart/2005/8/layout/hierarchy5"/>
    <dgm:cxn modelId="{7E6E5388-B957-4E25-8B76-C96727897ABE}" type="presOf" srcId="{5C4F8825-CB35-4FBA-BDA5-226073B1AC5C}" destId="{D786691C-5F20-4A4C-ABC1-A3CFCAC72925}" srcOrd="0" destOrd="0" presId="urn:microsoft.com/office/officeart/2005/8/layout/hierarchy5"/>
    <dgm:cxn modelId="{D51F9394-8A55-4C47-8FEC-D2BC6A41B127}" type="presOf" srcId="{3771A064-0965-42C8-8A93-D24DC4D801A4}" destId="{394E76F5-C836-4CBA-A71D-6CCAE1E4C16A}" srcOrd="1" destOrd="0" presId="urn:microsoft.com/office/officeart/2005/8/layout/hierarchy5"/>
    <dgm:cxn modelId="{D881F51A-4063-488D-8801-1572399EBABD}" type="presOf" srcId="{00346BFC-066B-49F9-BBBA-9492E43F0682}" destId="{73824BE7-F8AD-4187-B772-D5D8C99B964F}" srcOrd="1" destOrd="0" presId="urn:microsoft.com/office/officeart/2005/8/layout/hierarchy5"/>
    <dgm:cxn modelId="{FC30A2BC-C35B-40B3-9A34-6F9111662456}" type="presOf" srcId="{03C5EDB0-AE77-4912-A61F-C34ADA5F50CA}" destId="{28B975FD-B94F-47C9-92C6-A91FB8546DD7}" srcOrd="0" destOrd="0" presId="urn:microsoft.com/office/officeart/2005/8/layout/hierarchy5"/>
    <dgm:cxn modelId="{5E38B84F-60A8-4350-BEC1-61F8E0DEFDC8}" type="presOf" srcId="{7EE64C00-2CAF-423A-9D6D-3D2E3E61FC03}" destId="{40E7F303-6899-4DA1-B2D4-31166C14A550}" srcOrd="0" destOrd="0" presId="urn:microsoft.com/office/officeart/2005/8/layout/hierarchy5"/>
    <dgm:cxn modelId="{41039243-7F0A-49FD-9B01-A74DB4AE3F8F}" type="presOf" srcId="{93BD4F62-7EB6-49DC-90F9-01226D0322A6}" destId="{ACF12132-7B7B-49E5-8166-0E783804987F}" srcOrd="0" destOrd="0" presId="urn:microsoft.com/office/officeart/2005/8/layout/hierarchy5"/>
    <dgm:cxn modelId="{12804B89-76A0-45B5-A7B2-D0A22872BCC6}" type="presOf" srcId="{4D136192-DFB7-4A53-AFDA-3A4649C5401D}" destId="{98BAB8E2-E43D-4FE7-A21E-9EE770EC4847}" srcOrd="1" destOrd="0" presId="urn:microsoft.com/office/officeart/2005/8/layout/hierarchy5"/>
    <dgm:cxn modelId="{812A1DF0-3119-4F27-A4E7-8DDF171088BD}" type="presOf" srcId="{FC09ACDE-A766-430D-99B2-8F6BC2E76B77}" destId="{19EA83C7-5B8D-4F9E-815A-4D0BA4F27AF5}" srcOrd="1" destOrd="0" presId="urn:microsoft.com/office/officeart/2005/8/layout/hierarchy5"/>
    <dgm:cxn modelId="{5F0CF0DC-209C-4DB7-AC61-1DB727515C7D}" srcId="{119A2D8D-D039-47E3-B2E6-941A07382A1A}" destId="{46A14A31-8579-4FD9-8991-ADA5D85FE8B6}" srcOrd="2" destOrd="0" parTransId="{E446959A-9766-4DF4-A603-E38F34A4B9BD}" sibTransId="{9A3E0D50-7CBB-4E12-908E-9ACDDAD5DA22}"/>
    <dgm:cxn modelId="{9092B1DD-0051-4B31-89FA-B96472D64256}" srcId="{67EBF0E3-2530-4545-9197-B2EEA2D7507C}" destId="{54A6D72F-97E3-4E1C-ACD6-47AABE06313C}" srcOrd="4" destOrd="0" parTransId="{F7B15335-3CB7-4008-9901-53337041A48A}" sibTransId="{61CED853-283B-4AA6-8FB8-64E46191AC82}"/>
    <dgm:cxn modelId="{6E747C43-A20A-4CF6-8D6A-EC3BFCCBFECF}" type="presOf" srcId="{54A6D72F-97E3-4E1C-ACD6-47AABE06313C}" destId="{F36B8379-15C5-41E0-B319-5259C053DDAD}" srcOrd="0" destOrd="0" presId="urn:microsoft.com/office/officeart/2005/8/layout/hierarchy5"/>
    <dgm:cxn modelId="{28B5C29D-272F-470F-938D-84695D51BE07}" type="presOf" srcId="{F1B4E248-DF7B-44BA-B564-E03D333C0AC8}" destId="{1D017115-CF47-4364-84A5-12A6229F77F0}" srcOrd="0" destOrd="0" presId="urn:microsoft.com/office/officeart/2005/8/layout/hierarchy5"/>
    <dgm:cxn modelId="{23C74F4C-8153-49CA-B884-BB1F45D43320}" type="presOf" srcId="{089341B3-BD1B-4D86-A468-F6DA271A2B9D}" destId="{8C514DDC-697A-4909-A98B-FA0E6C7128EB}" srcOrd="0" destOrd="0" presId="urn:microsoft.com/office/officeart/2005/8/layout/hierarchy5"/>
    <dgm:cxn modelId="{4FFFAEE1-D26F-47B7-8A76-F7A027E6C0CF}" type="presOf" srcId="{089341B3-BD1B-4D86-A468-F6DA271A2B9D}" destId="{909F881F-EAD7-4931-AF48-310CAD2222DD}" srcOrd="1" destOrd="0" presId="urn:microsoft.com/office/officeart/2005/8/layout/hierarchy5"/>
    <dgm:cxn modelId="{67BB5E80-B493-4E21-ABCA-43964B66A405}" type="presOf" srcId="{930C9CBD-4BB3-4A9D-94CB-C64155FC2126}" destId="{00D31F03-D17D-45B8-9E2D-8493BD688A30}" srcOrd="0" destOrd="0" presId="urn:microsoft.com/office/officeart/2005/8/layout/hierarchy5"/>
    <dgm:cxn modelId="{3B4FD037-90D6-454D-839A-E32AD1CACB22}" type="presOf" srcId="{67EBF0E3-2530-4545-9197-B2EEA2D7507C}" destId="{D3C1762C-0CFD-42D2-9A88-895426B80386}" srcOrd="0" destOrd="0" presId="urn:microsoft.com/office/officeart/2005/8/layout/hierarchy5"/>
    <dgm:cxn modelId="{DB1F7906-AF85-4E03-B0AB-F03EF55E6BE8}" type="presOf" srcId="{B864830E-7829-44C0-812C-CC60A95D6A4D}" destId="{F37A10DA-06F7-49E9-ABF6-E8A59A6D93C8}" srcOrd="0" destOrd="0" presId="urn:microsoft.com/office/officeart/2005/8/layout/hierarchy5"/>
    <dgm:cxn modelId="{AC60DCE7-C56A-40CF-9FF6-A201141E4860}" type="presOf" srcId="{D017756E-580D-4475-BC55-E7C1851ED5EA}" destId="{40A11736-640F-47AC-B880-2A94D572CFAD}" srcOrd="0" destOrd="0" presId="urn:microsoft.com/office/officeart/2005/8/layout/hierarchy5"/>
    <dgm:cxn modelId="{CACFACE7-0B22-4857-BAB9-FB741863BA8C}" type="presOf" srcId="{045794F5-5691-4F2D-852E-EBB21F96B6D4}" destId="{2A43A251-9260-4B32-A945-AE427214A29B}" srcOrd="1" destOrd="0" presId="urn:microsoft.com/office/officeart/2005/8/layout/hierarchy5"/>
    <dgm:cxn modelId="{8D0C8418-0B87-4473-AD8B-F5F7E7648927}" type="presOf" srcId="{E773A8DE-FB15-47D5-B08A-3E0B54D87437}" destId="{23561E70-F06E-471B-BAA1-875DB6F1A063}" srcOrd="0" destOrd="0" presId="urn:microsoft.com/office/officeart/2005/8/layout/hierarchy5"/>
    <dgm:cxn modelId="{242F6959-F605-4266-8D7B-EFB9FE802518}" srcId="{037AEBCA-91EC-450A-A466-D0E569F1A42E}" destId="{A5083E3E-2519-42CF-AF9A-631A996A2797}" srcOrd="0" destOrd="0" parTransId="{2B2AAD85-8FAA-4525-9022-DD458D8C4918}" sibTransId="{53DE8082-8604-4FE2-B535-0830CA6634BB}"/>
    <dgm:cxn modelId="{D3F75C37-08F3-4B0D-8632-72CED3A5FF25}" type="presOf" srcId="{B42998B3-97F5-46E0-B213-3EA855380BBF}" destId="{58457C7A-BE56-44E5-8C66-FD0671C0A392}" srcOrd="1" destOrd="0" presId="urn:microsoft.com/office/officeart/2005/8/layout/hierarchy5"/>
    <dgm:cxn modelId="{EEF69C86-4372-4FF6-8AD8-11E312156514}" srcId="{FB73D0E6-F91D-4923-ABA7-BEFB61599E8C}" destId="{93BD4F62-7EB6-49DC-90F9-01226D0322A6}" srcOrd="1" destOrd="0" parTransId="{B122C644-C4BA-4F4E-BE72-DAE94EB6BDC3}" sibTransId="{E6A55546-5528-4BED-B4BA-201A0849F9A6}"/>
    <dgm:cxn modelId="{43B57BBE-4B5F-48D8-ABB5-CD6B10909017}" type="presOf" srcId="{86E92EEF-3CBE-4DB5-B91D-29B2AD2BF4E4}" destId="{5716AD3C-EF81-42C6-B7B9-4892903554B4}" srcOrd="1" destOrd="0" presId="urn:microsoft.com/office/officeart/2005/8/layout/hierarchy5"/>
    <dgm:cxn modelId="{0C3CF10A-00B4-415F-83EC-C883A4BD3594}" srcId="{03C5EDB0-AE77-4912-A61F-C34ADA5F50CA}" destId="{75EB5E10-30BE-45A2-AD2D-ACD215AADE29}" srcOrd="0" destOrd="0" parTransId="{02873A73-C9C8-4D6D-B8D4-373869C025AA}" sibTransId="{19997E4C-5E8E-4741-A0E2-CE978A307E22}"/>
    <dgm:cxn modelId="{D82C9A55-6AD6-4B91-8DB2-9E7F6043A35A}" srcId="{67EBF0E3-2530-4545-9197-B2EEA2D7507C}" destId="{2F85DA46-E737-457E-B7E4-C61BE94B008E}" srcOrd="2" destOrd="0" parTransId="{1A94C47D-F3B2-4FDB-8520-EC84425D910D}" sibTransId="{CFB787D1-D2A5-49BB-AB07-F28BF5D9C42D}"/>
    <dgm:cxn modelId="{8759794E-D139-4831-8500-138C8BAE5C51}" srcId="{FB73D0E6-F91D-4923-ABA7-BEFB61599E8C}" destId="{D2E650ED-3EF6-45C4-9108-D5EAF6469E8E}" srcOrd="0" destOrd="0" parTransId="{1F6F33B1-55D3-4127-B3BF-2B2B7E5E6F12}" sibTransId="{C8438095-4377-4530-B0DB-E326B914B05E}"/>
    <dgm:cxn modelId="{9BA31199-0E77-479F-82BC-93F1BABF7F7A}" type="presOf" srcId="{414C005F-51D7-4284-9892-FBEF8CB3AC27}" destId="{CD3BA500-FD4A-4C66-B78B-C67FCFFAA631}" srcOrd="0" destOrd="0" presId="urn:microsoft.com/office/officeart/2005/8/layout/hierarchy5"/>
    <dgm:cxn modelId="{59F9CD16-6B87-49B6-B864-FAD0332F9B73}" type="presOf" srcId="{4D136192-DFB7-4A53-AFDA-3A4649C5401D}" destId="{C191C073-5444-4461-910B-6DE30E1E647E}" srcOrd="0" destOrd="0" presId="urn:microsoft.com/office/officeart/2005/8/layout/hierarchy5"/>
    <dgm:cxn modelId="{59705755-5BAB-4A7E-BDF9-6C0088A35707}" srcId="{75EB5E10-30BE-45A2-AD2D-ACD215AADE29}" destId="{930C9CBD-4BB3-4A9D-94CB-C64155FC2126}" srcOrd="1" destOrd="0" parTransId="{D017756E-580D-4475-BC55-E7C1851ED5EA}" sibTransId="{F81A6387-9281-4984-A047-9EA99E1F540A}"/>
    <dgm:cxn modelId="{998B2B16-0748-448E-BE95-00F1CAF4958E}" type="presOf" srcId="{1A94C47D-F3B2-4FDB-8520-EC84425D910D}" destId="{63170010-27C5-475B-A38C-6F6ED297585E}" srcOrd="1" destOrd="0" presId="urn:microsoft.com/office/officeart/2005/8/layout/hierarchy5"/>
    <dgm:cxn modelId="{5F013A4A-5C05-4B23-B1B4-2FAA4D1DE87D}" srcId="{67EBF0E3-2530-4545-9197-B2EEA2D7507C}" destId="{48DC18A7-AAF2-4DBB-9F93-71FDAE736F95}" srcOrd="1" destOrd="0" parTransId="{B864830E-7829-44C0-812C-CC60A95D6A4D}" sibTransId="{453460B9-591E-44B5-8E25-074A231F5350}"/>
    <dgm:cxn modelId="{13968369-308E-4E0D-AB55-A8E3B4AB80C4}" type="presOf" srcId="{F2D1E8ED-5488-41D8-9108-92A1436B7184}" destId="{A9AD77DA-DD86-4E14-86B3-5A059A5E40FB}" srcOrd="1" destOrd="0" presId="urn:microsoft.com/office/officeart/2005/8/layout/hierarchy5"/>
    <dgm:cxn modelId="{E5D80111-5952-4508-8C1B-15DE5B38893A}" srcId="{131ED576-1D79-442C-A6B0-67C1516720C4}" destId="{67EBF0E3-2530-4545-9197-B2EEA2D7507C}" srcOrd="1" destOrd="0" parTransId="{089341B3-BD1B-4D86-A468-F6DA271A2B9D}" sibTransId="{DABCA290-FFF0-491E-8D43-C3FB122779CA}"/>
    <dgm:cxn modelId="{8DC642B5-F4F5-4C3A-B771-0B73FD2E8514}" type="presOf" srcId="{1F268F0A-7F6C-4336-A502-55437FD512B6}" destId="{EA667A60-C91A-40F7-8625-080E5EBE4041}" srcOrd="0" destOrd="0" presId="urn:microsoft.com/office/officeart/2005/8/layout/hierarchy5"/>
    <dgm:cxn modelId="{69A279EB-7CED-4D6F-AEEF-7120D5B94350}" srcId="{119A2D8D-D039-47E3-B2E6-941A07382A1A}" destId="{35448C4C-20EB-4A04-A510-93575241B28F}" srcOrd="5" destOrd="0" parTransId="{798EDC04-B732-4452-BFA8-20F6930CB006}" sibTransId="{0289DB2B-6E3A-47A3-82BA-988480539D68}"/>
    <dgm:cxn modelId="{2CB352B7-28B0-4737-B6BB-BB41A21AC521}" type="presOf" srcId="{F859B76D-01BA-4B64-A068-280BD89C1788}" destId="{25B03092-04BB-4346-B853-38CC6ED699A6}" srcOrd="1" destOrd="0" presId="urn:microsoft.com/office/officeart/2005/8/layout/hierarchy5"/>
    <dgm:cxn modelId="{FF26E1BB-FAF0-4545-A9F0-A11599273771}" srcId="{5475E4D8-FBD1-43BE-9BCD-D37D4A136275}" destId="{131ED576-1D79-442C-A6B0-67C1516720C4}" srcOrd="1" destOrd="0" parTransId="{86E92EEF-3CBE-4DB5-B91D-29B2AD2BF4E4}" sibTransId="{23073705-6F44-47CE-AA49-1A4F84E0EC4E}"/>
    <dgm:cxn modelId="{E94BE345-978F-4CD6-A952-9D6178C9A6BD}" srcId="{75EB5E10-30BE-45A2-AD2D-ACD215AADE29}" destId="{5475E4D8-FBD1-43BE-9BCD-D37D4A136275}" srcOrd="0" destOrd="0" parTransId="{F859B76D-01BA-4B64-A068-280BD89C1788}" sibTransId="{8C5C9B4D-29C6-4880-9035-9A23E19F42D3}"/>
    <dgm:cxn modelId="{CA5A349D-A0BD-4392-B74D-2A96668F1C0D}" type="presOf" srcId="{FB73D0E6-F91D-4923-ABA7-BEFB61599E8C}" destId="{DE829040-D21B-4D3E-A08B-F57D8EFD07A5}" srcOrd="0" destOrd="0" presId="urn:microsoft.com/office/officeart/2005/8/layout/hierarchy5"/>
    <dgm:cxn modelId="{20F2B520-BFEA-4CD3-ADE8-14D969E80B07}" srcId="{930C9CBD-4BB3-4A9D-94CB-C64155FC2126}" destId="{5C4F8825-CB35-4FBA-BDA5-226073B1AC5C}" srcOrd="0" destOrd="0" parTransId="{E003258A-6405-4353-A523-2D94C8479948}" sibTransId="{2E378B73-AEAC-4CB2-B4E1-ADA23986474A}"/>
    <dgm:cxn modelId="{E4376247-0901-4E75-8481-31F17E289DAE}" type="presOf" srcId="{46A14A31-8579-4FD9-8991-ADA5D85FE8B6}" destId="{911AEDEB-2DCD-4963-9C17-32EC469E1B8B}" srcOrd="0" destOrd="0" presId="urn:microsoft.com/office/officeart/2005/8/layout/hierarchy5"/>
    <dgm:cxn modelId="{6BA97F16-381F-4D05-8E54-E2C1A83681F6}" type="presOf" srcId="{E003258A-6405-4353-A523-2D94C8479948}" destId="{0403A3CA-D21C-4255-9570-A6ADCDBB12B7}" srcOrd="0" destOrd="0" presId="urn:microsoft.com/office/officeart/2005/8/layout/hierarchy5"/>
    <dgm:cxn modelId="{0FC4BBC7-979F-4064-B911-F46AE52D0F74}" type="presOf" srcId="{75EB5E10-30BE-45A2-AD2D-ACD215AADE29}" destId="{0C15694F-556D-45C0-9035-2C2E8CD0D191}" srcOrd="0" destOrd="0" presId="urn:microsoft.com/office/officeart/2005/8/layout/hierarchy5"/>
    <dgm:cxn modelId="{CDFB0DEE-FDC5-4FB9-B82B-7BB8DE10D747}" srcId="{037AEBCA-91EC-450A-A466-D0E569F1A42E}" destId="{1F268F0A-7F6C-4336-A502-55437FD512B6}" srcOrd="1" destOrd="0" parTransId="{1453C0B4-B223-4149-9EC3-7AD0065755C9}" sibTransId="{04BDDD2F-ECB1-431C-9739-CEC47280F825}"/>
    <dgm:cxn modelId="{3A2AF576-AC4A-44FD-9B5B-8D1F04C6AE0A}" srcId="{67EBF0E3-2530-4545-9197-B2EEA2D7507C}" destId="{40E7ACF2-D4CC-416D-80B8-F0E7FFBE1777}" srcOrd="3" destOrd="0" parTransId="{FC09ACDE-A766-430D-99B2-8F6BC2E76B77}" sibTransId="{A4801EBC-8424-4466-A97F-7AC77773433B}"/>
    <dgm:cxn modelId="{72C3EB1F-CB8B-48F0-B483-75E323C55A9D}" type="presOf" srcId="{48DC18A7-AAF2-4DBB-9F93-71FDAE736F95}" destId="{D3D9FBEC-E61B-462D-8A00-41BE1B1745A8}" srcOrd="0" destOrd="0" presId="urn:microsoft.com/office/officeart/2005/8/layout/hierarchy5"/>
    <dgm:cxn modelId="{A94294A4-051B-4B15-B21A-ACEB4A647385}" type="presOf" srcId="{4A2A0050-5DE1-4AD2-B242-DA316E049639}" destId="{B10D82EA-51A1-4FF9-8D86-7BF76900FBA8}" srcOrd="0" destOrd="0" presId="urn:microsoft.com/office/officeart/2005/8/layout/hierarchy5"/>
    <dgm:cxn modelId="{938D5823-03EC-4BB8-A480-1D2205919301}" srcId="{5C4F8825-CB35-4FBA-BDA5-226073B1AC5C}" destId="{B8E3A2B6-BA73-426E-A72B-AAE529687E0C}" srcOrd="3" destOrd="0" parTransId="{7EE64C00-2CAF-423A-9D6D-3D2E3E61FC03}" sibTransId="{0D475E7F-8984-4DEC-97A0-0DFFE7521E3B}"/>
    <dgm:cxn modelId="{FF542D7A-9C94-492B-8331-1B8630EE0D28}" type="presOf" srcId="{7EE64C00-2CAF-423A-9D6D-3D2E3E61FC03}" destId="{6DA4FCE6-11E6-4463-B965-F426FAD36CCC}" srcOrd="1" destOrd="0" presId="urn:microsoft.com/office/officeart/2005/8/layout/hierarchy5"/>
    <dgm:cxn modelId="{04B39EAF-B8FB-4213-80C4-48FB863BE365}" type="presParOf" srcId="{28B975FD-B94F-47C9-92C6-A91FB8546DD7}" destId="{E3F168DB-E869-49DB-858B-356E44A521AB}" srcOrd="0" destOrd="0" presId="urn:microsoft.com/office/officeart/2005/8/layout/hierarchy5"/>
    <dgm:cxn modelId="{FA7012CD-9162-40CF-AAD0-9C46412F5CF8}" type="presParOf" srcId="{E3F168DB-E869-49DB-858B-356E44A521AB}" destId="{38FD36A7-5CB7-40EF-86A4-213E92F63063}" srcOrd="0" destOrd="0" presId="urn:microsoft.com/office/officeart/2005/8/layout/hierarchy5"/>
    <dgm:cxn modelId="{AA2B5A90-AEC3-4B1D-8E21-F585262CADE4}" type="presParOf" srcId="{38FD36A7-5CB7-40EF-86A4-213E92F63063}" destId="{830A14C2-99AC-4942-8BD3-30A53F54F8CE}" srcOrd="0" destOrd="0" presId="urn:microsoft.com/office/officeart/2005/8/layout/hierarchy5"/>
    <dgm:cxn modelId="{3B7C2996-5A91-4F24-B60E-2393C18ADD42}" type="presParOf" srcId="{830A14C2-99AC-4942-8BD3-30A53F54F8CE}" destId="{0C15694F-556D-45C0-9035-2C2E8CD0D191}" srcOrd="0" destOrd="0" presId="urn:microsoft.com/office/officeart/2005/8/layout/hierarchy5"/>
    <dgm:cxn modelId="{9052C75D-0AE1-4CC9-969C-B6E60DF31BCE}" type="presParOf" srcId="{830A14C2-99AC-4942-8BD3-30A53F54F8CE}" destId="{848351BB-568E-4707-9BCD-FA3551B8A520}" srcOrd="1" destOrd="0" presId="urn:microsoft.com/office/officeart/2005/8/layout/hierarchy5"/>
    <dgm:cxn modelId="{E1C456ED-6963-40A6-8ED1-B3C09AC8DDC7}" type="presParOf" srcId="{848351BB-568E-4707-9BCD-FA3551B8A520}" destId="{4D45839C-70B7-4018-9BB9-024A907303D0}" srcOrd="0" destOrd="0" presId="urn:microsoft.com/office/officeart/2005/8/layout/hierarchy5"/>
    <dgm:cxn modelId="{40D2181D-43CF-493D-B632-86F4E71656EC}" type="presParOf" srcId="{4D45839C-70B7-4018-9BB9-024A907303D0}" destId="{25B03092-04BB-4346-B853-38CC6ED699A6}" srcOrd="0" destOrd="0" presId="urn:microsoft.com/office/officeart/2005/8/layout/hierarchy5"/>
    <dgm:cxn modelId="{166DC2E7-8837-4C79-B597-67C8E5CCB13A}" type="presParOf" srcId="{848351BB-568E-4707-9BCD-FA3551B8A520}" destId="{C4839A92-9F9A-43F9-A8E4-34C8C7F4F878}" srcOrd="1" destOrd="0" presId="urn:microsoft.com/office/officeart/2005/8/layout/hierarchy5"/>
    <dgm:cxn modelId="{C813AAC2-B179-4A72-9273-3E234EC3BB3B}" type="presParOf" srcId="{C4839A92-9F9A-43F9-A8E4-34C8C7F4F878}" destId="{199A7695-A4A7-4093-949D-EB6CFE198164}" srcOrd="0" destOrd="0" presId="urn:microsoft.com/office/officeart/2005/8/layout/hierarchy5"/>
    <dgm:cxn modelId="{95181A35-77E6-4803-A959-620269709BCA}" type="presParOf" srcId="{C4839A92-9F9A-43F9-A8E4-34C8C7F4F878}" destId="{69CB74F8-FDBF-4471-BFDF-D4355FF00154}" srcOrd="1" destOrd="0" presId="urn:microsoft.com/office/officeart/2005/8/layout/hierarchy5"/>
    <dgm:cxn modelId="{766C93C2-130A-4AA2-A30F-C7A81857CEB8}" type="presParOf" srcId="{69CB74F8-FDBF-4471-BFDF-D4355FF00154}" destId="{CD3BA500-FD4A-4C66-B78B-C67FCFFAA631}" srcOrd="0" destOrd="0" presId="urn:microsoft.com/office/officeart/2005/8/layout/hierarchy5"/>
    <dgm:cxn modelId="{C3B7BEE1-51CD-446B-8FD9-CE656463BC21}" type="presParOf" srcId="{CD3BA500-FD4A-4C66-B78B-C67FCFFAA631}" destId="{CDE8D37B-4087-485A-80A6-75616D096F5A}" srcOrd="0" destOrd="0" presId="urn:microsoft.com/office/officeart/2005/8/layout/hierarchy5"/>
    <dgm:cxn modelId="{E64018E3-FC69-419F-88D7-EE2AAA9B60E6}" type="presParOf" srcId="{69CB74F8-FDBF-4471-BFDF-D4355FF00154}" destId="{F09D73CE-BBAC-42EF-B26F-629445E65855}" srcOrd="1" destOrd="0" presId="urn:microsoft.com/office/officeart/2005/8/layout/hierarchy5"/>
    <dgm:cxn modelId="{8D30B7B9-E813-4DBA-A981-842E48A01B47}" type="presParOf" srcId="{F09D73CE-BBAC-42EF-B26F-629445E65855}" destId="{01C9BBF1-E2BE-48CC-B82F-00D60B224B94}" srcOrd="0" destOrd="0" presId="urn:microsoft.com/office/officeart/2005/8/layout/hierarchy5"/>
    <dgm:cxn modelId="{68BD8671-B838-44FD-8D41-A67AA6E4F484}" type="presParOf" srcId="{F09D73CE-BBAC-42EF-B26F-629445E65855}" destId="{EE0DAB92-2CE3-4374-8A42-CAA7E6D82142}" srcOrd="1" destOrd="0" presId="urn:microsoft.com/office/officeart/2005/8/layout/hierarchy5"/>
    <dgm:cxn modelId="{5BBA9049-B4A5-4B7A-8135-5B29901B69E2}" type="presParOf" srcId="{EE0DAB92-2CE3-4374-8A42-CAA7E6D82142}" destId="{A9BAAC1C-1EAB-48A0-96F3-61CEFEBD2D8C}" srcOrd="0" destOrd="0" presId="urn:microsoft.com/office/officeart/2005/8/layout/hierarchy5"/>
    <dgm:cxn modelId="{CD5D3993-95EE-4C0E-AD8B-1FF3FF2E6C1E}" type="presParOf" srcId="{A9BAAC1C-1EAB-48A0-96F3-61CEFEBD2D8C}" destId="{394E76F5-C836-4CBA-A71D-6CCAE1E4C16A}" srcOrd="0" destOrd="0" presId="urn:microsoft.com/office/officeart/2005/8/layout/hierarchy5"/>
    <dgm:cxn modelId="{743B9AFA-CE05-4361-97A9-B0BECF632D66}" type="presParOf" srcId="{EE0DAB92-2CE3-4374-8A42-CAA7E6D82142}" destId="{3D00609C-5F8F-429D-9068-89A2802EDFF3}" srcOrd="1" destOrd="0" presId="urn:microsoft.com/office/officeart/2005/8/layout/hierarchy5"/>
    <dgm:cxn modelId="{70DCFD4F-2896-48D8-832A-1F7514F302C6}" type="presParOf" srcId="{3D00609C-5F8F-429D-9068-89A2802EDFF3}" destId="{3417C40E-7673-4F6C-A739-78F4BD3E48CD}" srcOrd="0" destOrd="0" presId="urn:microsoft.com/office/officeart/2005/8/layout/hierarchy5"/>
    <dgm:cxn modelId="{607FB015-1458-4402-9688-193CDB475D26}" type="presParOf" srcId="{3D00609C-5F8F-429D-9068-89A2802EDFF3}" destId="{700358B1-64F8-46A1-80F5-7CBEF11A3B71}" srcOrd="1" destOrd="0" presId="urn:microsoft.com/office/officeart/2005/8/layout/hierarchy5"/>
    <dgm:cxn modelId="{FB5F4AE4-68E0-40F4-B930-2FE616D6FE04}" type="presParOf" srcId="{EE0DAB92-2CE3-4374-8A42-CAA7E6D82142}" destId="{018379BF-A64B-40E8-A043-E6060453A995}" srcOrd="2" destOrd="0" presId="urn:microsoft.com/office/officeart/2005/8/layout/hierarchy5"/>
    <dgm:cxn modelId="{B9A3DE3E-72D3-4696-9036-229A43BAE19D}" type="presParOf" srcId="{018379BF-A64B-40E8-A043-E6060453A995}" destId="{73824BE7-F8AD-4187-B772-D5D8C99B964F}" srcOrd="0" destOrd="0" presId="urn:microsoft.com/office/officeart/2005/8/layout/hierarchy5"/>
    <dgm:cxn modelId="{AA162816-E469-44EB-BBB7-EFD5FD5C6A02}" type="presParOf" srcId="{EE0DAB92-2CE3-4374-8A42-CAA7E6D82142}" destId="{CBC1508E-EEA1-4737-B597-10A0959A32D8}" srcOrd="3" destOrd="0" presId="urn:microsoft.com/office/officeart/2005/8/layout/hierarchy5"/>
    <dgm:cxn modelId="{EE09098D-FB8A-4105-AF09-49C303D4637A}" type="presParOf" srcId="{CBC1508E-EEA1-4737-B597-10A0959A32D8}" destId="{23561E70-F06E-471B-BAA1-875DB6F1A063}" srcOrd="0" destOrd="0" presId="urn:microsoft.com/office/officeart/2005/8/layout/hierarchy5"/>
    <dgm:cxn modelId="{5A75715C-691E-453E-989D-C974FD36A82A}" type="presParOf" srcId="{CBC1508E-EEA1-4737-B597-10A0959A32D8}" destId="{1F1FFB01-7D4F-48AB-A440-47BF82512149}" srcOrd="1" destOrd="0" presId="urn:microsoft.com/office/officeart/2005/8/layout/hierarchy5"/>
    <dgm:cxn modelId="{EE9B2701-21E8-4F73-95BC-E553598FAD3C}" type="presParOf" srcId="{EE0DAB92-2CE3-4374-8A42-CAA7E6D82142}" destId="{9B5A0213-6A6F-4F70-97FE-54E0ECDD84E0}" srcOrd="4" destOrd="0" presId="urn:microsoft.com/office/officeart/2005/8/layout/hierarchy5"/>
    <dgm:cxn modelId="{FE634857-D331-4628-AAD1-DAD7525ACF6F}" type="presParOf" srcId="{9B5A0213-6A6F-4F70-97FE-54E0ECDD84E0}" destId="{C8F9E176-C230-44BC-9DE2-396ADB6105F8}" srcOrd="0" destOrd="0" presId="urn:microsoft.com/office/officeart/2005/8/layout/hierarchy5"/>
    <dgm:cxn modelId="{CDEF3CB6-11BA-41C9-A551-701D445738E6}" type="presParOf" srcId="{EE0DAB92-2CE3-4374-8A42-CAA7E6D82142}" destId="{F070D20F-96F5-4417-8EDD-FD7450C59B8A}" srcOrd="5" destOrd="0" presId="urn:microsoft.com/office/officeart/2005/8/layout/hierarchy5"/>
    <dgm:cxn modelId="{4685F612-2DE5-43D2-BD38-117D3BCCAA69}" type="presParOf" srcId="{F070D20F-96F5-4417-8EDD-FD7450C59B8A}" destId="{911AEDEB-2DCD-4963-9C17-32EC469E1B8B}" srcOrd="0" destOrd="0" presId="urn:microsoft.com/office/officeart/2005/8/layout/hierarchy5"/>
    <dgm:cxn modelId="{A333AFD5-668D-4EF8-9F42-99F33F04C92D}" type="presParOf" srcId="{F070D20F-96F5-4417-8EDD-FD7450C59B8A}" destId="{BFD67938-EFCF-464C-8F07-D97FC03CB272}" srcOrd="1" destOrd="0" presId="urn:microsoft.com/office/officeart/2005/8/layout/hierarchy5"/>
    <dgm:cxn modelId="{CFF29955-A1DF-4859-9DC9-96158C9D348D}" type="presParOf" srcId="{EE0DAB92-2CE3-4374-8A42-CAA7E6D82142}" destId="{3907DB25-F0F0-4A79-B55A-20A0B749165E}" srcOrd="6" destOrd="0" presId="urn:microsoft.com/office/officeart/2005/8/layout/hierarchy5"/>
    <dgm:cxn modelId="{A612568D-22B2-4564-BD7C-9DEA1019E7E5}" type="presParOf" srcId="{3907DB25-F0F0-4A79-B55A-20A0B749165E}" destId="{4BB02FFA-055B-40E8-A5DF-39CBA401FD2B}" srcOrd="0" destOrd="0" presId="urn:microsoft.com/office/officeart/2005/8/layout/hierarchy5"/>
    <dgm:cxn modelId="{FB263ACF-5720-4288-BCFD-3A11E9EAB7DB}" type="presParOf" srcId="{EE0DAB92-2CE3-4374-8A42-CAA7E6D82142}" destId="{09D8954E-7252-425C-818D-E0518A7CF3BC}" srcOrd="7" destOrd="0" presId="urn:microsoft.com/office/officeart/2005/8/layout/hierarchy5"/>
    <dgm:cxn modelId="{E4DA8104-6E79-4F02-AA5D-570EDA1F312B}" type="presParOf" srcId="{09D8954E-7252-425C-818D-E0518A7CF3BC}" destId="{261CAD82-EEBD-420F-AD7C-AB864EC9E20E}" srcOrd="0" destOrd="0" presId="urn:microsoft.com/office/officeart/2005/8/layout/hierarchy5"/>
    <dgm:cxn modelId="{4A89E6B0-9B05-458F-B56A-F41410C8AC06}" type="presParOf" srcId="{09D8954E-7252-425C-818D-E0518A7CF3BC}" destId="{F7737A38-FD53-43DA-9318-CBBE5E4CA762}" srcOrd="1" destOrd="0" presId="urn:microsoft.com/office/officeart/2005/8/layout/hierarchy5"/>
    <dgm:cxn modelId="{888C91F6-3C01-4E07-810D-309A0162970B}" type="presParOf" srcId="{EE0DAB92-2CE3-4374-8A42-CAA7E6D82142}" destId="{C191C073-5444-4461-910B-6DE30E1E647E}" srcOrd="8" destOrd="0" presId="urn:microsoft.com/office/officeart/2005/8/layout/hierarchy5"/>
    <dgm:cxn modelId="{70F00EDD-2343-457A-A750-2D84304CCEBE}" type="presParOf" srcId="{C191C073-5444-4461-910B-6DE30E1E647E}" destId="{98BAB8E2-E43D-4FE7-A21E-9EE770EC4847}" srcOrd="0" destOrd="0" presId="urn:microsoft.com/office/officeart/2005/8/layout/hierarchy5"/>
    <dgm:cxn modelId="{2274B04A-4DF9-4C7D-8016-9DA52D14620A}" type="presParOf" srcId="{EE0DAB92-2CE3-4374-8A42-CAA7E6D82142}" destId="{8F52DBAB-3CCF-439D-9831-B3DA4823CF09}" srcOrd="9" destOrd="0" presId="urn:microsoft.com/office/officeart/2005/8/layout/hierarchy5"/>
    <dgm:cxn modelId="{7316FD48-1AC3-49DD-8933-4F24D4934B00}" type="presParOf" srcId="{8F52DBAB-3CCF-439D-9831-B3DA4823CF09}" destId="{798333B3-7015-41A6-B942-5550E07C3CB7}" srcOrd="0" destOrd="0" presId="urn:microsoft.com/office/officeart/2005/8/layout/hierarchy5"/>
    <dgm:cxn modelId="{F688D4BC-3F76-4AE7-A53D-D8E905113440}" type="presParOf" srcId="{8F52DBAB-3CCF-439D-9831-B3DA4823CF09}" destId="{B36528BB-B4DB-4487-8072-1AAF1B9E5422}" srcOrd="1" destOrd="0" presId="urn:microsoft.com/office/officeart/2005/8/layout/hierarchy5"/>
    <dgm:cxn modelId="{23F7A73E-7BC2-4888-80F2-5286D6E4D51C}" type="presParOf" srcId="{EE0DAB92-2CE3-4374-8A42-CAA7E6D82142}" destId="{12213DFF-59A0-4E48-910F-28F0C5E7B4D2}" srcOrd="10" destOrd="0" presId="urn:microsoft.com/office/officeart/2005/8/layout/hierarchy5"/>
    <dgm:cxn modelId="{964BDFAA-DD63-4FE0-B63A-D59BF6E95987}" type="presParOf" srcId="{12213DFF-59A0-4E48-910F-28F0C5E7B4D2}" destId="{EDF9BA09-B744-45EA-8665-3ECD9AE91150}" srcOrd="0" destOrd="0" presId="urn:microsoft.com/office/officeart/2005/8/layout/hierarchy5"/>
    <dgm:cxn modelId="{94FACC41-1BA5-4ECF-B9DE-7E8FB6661EE2}" type="presParOf" srcId="{EE0DAB92-2CE3-4374-8A42-CAA7E6D82142}" destId="{A7694A16-D5BC-422B-A879-F1946CBB6737}" srcOrd="11" destOrd="0" presId="urn:microsoft.com/office/officeart/2005/8/layout/hierarchy5"/>
    <dgm:cxn modelId="{2A4BF6E4-8A39-4C1F-9D03-6E1F04412229}" type="presParOf" srcId="{A7694A16-D5BC-422B-A879-F1946CBB6737}" destId="{4B6FC7F5-D017-48E7-B14A-8BF209DDA816}" srcOrd="0" destOrd="0" presId="urn:microsoft.com/office/officeart/2005/8/layout/hierarchy5"/>
    <dgm:cxn modelId="{C1759E1F-E394-4627-B305-4896BCD737CC}" type="presParOf" srcId="{A7694A16-D5BC-422B-A879-F1946CBB6737}" destId="{D988712C-B4AE-4269-A21F-8296694388A0}" srcOrd="1" destOrd="0" presId="urn:microsoft.com/office/officeart/2005/8/layout/hierarchy5"/>
    <dgm:cxn modelId="{73A26B37-13D5-4BB0-B113-3EC990070EC6}" type="presParOf" srcId="{69CB74F8-FDBF-4471-BFDF-D4355FF00154}" destId="{AF683CEC-1C20-4E31-BBA1-32869EAB6D01}" srcOrd="2" destOrd="0" presId="urn:microsoft.com/office/officeart/2005/8/layout/hierarchy5"/>
    <dgm:cxn modelId="{4BBE297E-67C7-4387-9FA7-4E73EAC7F323}" type="presParOf" srcId="{AF683CEC-1C20-4E31-BBA1-32869EAB6D01}" destId="{5716AD3C-EF81-42C6-B7B9-4892903554B4}" srcOrd="0" destOrd="0" presId="urn:microsoft.com/office/officeart/2005/8/layout/hierarchy5"/>
    <dgm:cxn modelId="{E166E7E8-23B6-4394-A45C-B7371E970633}" type="presParOf" srcId="{69CB74F8-FDBF-4471-BFDF-D4355FF00154}" destId="{0296B220-BEB4-465A-AEA2-83DFC355DF48}" srcOrd="3" destOrd="0" presId="urn:microsoft.com/office/officeart/2005/8/layout/hierarchy5"/>
    <dgm:cxn modelId="{8ACA9F7E-504C-4CBB-BFB7-22749B643F06}" type="presParOf" srcId="{0296B220-BEB4-465A-AEA2-83DFC355DF48}" destId="{EEDE2E27-D831-43A7-9E7A-804A97B1E779}" srcOrd="0" destOrd="0" presId="urn:microsoft.com/office/officeart/2005/8/layout/hierarchy5"/>
    <dgm:cxn modelId="{7E9C5D0F-088D-4CFD-B39B-75628C916BE5}" type="presParOf" srcId="{0296B220-BEB4-465A-AEA2-83DFC355DF48}" destId="{15D6ABB3-41B7-4745-AA51-E1A668A955CF}" srcOrd="1" destOrd="0" presId="urn:microsoft.com/office/officeart/2005/8/layout/hierarchy5"/>
    <dgm:cxn modelId="{9E5D1C31-D166-423A-BF6C-81DF5BBDF6AE}" type="presParOf" srcId="{15D6ABB3-41B7-4745-AA51-E1A668A955CF}" destId="{48CD833A-98E5-4352-83AA-0B1CEA8D7F48}" srcOrd="0" destOrd="0" presId="urn:microsoft.com/office/officeart/2005/8/layout/hierarchy5"/>
    <dgm:cxn modelId="{DAA69FF9-6E55-492C-9464-D56B0015A7A9}" type="presParOf" srcId="{48CD833A-98E5-4352-83AA-0B1CEA8D7F48}" destId="{217F3EB6-3205-4F66-AFF1-3BF5A9134D0F}" srcOrd="0" destOrd="0" presId="urn:microsoft.com/office/officeart/2005/8/layout/hierarchy5"/>
    <dgm:cxn modelId="{BD5DC76D-19DD-4B10-A4E9-CDC69DD69471}" type="presParOf" srcId="{15D6ABB3-41B7-4745-AA51-E1A668A955CF}" destId="{D93E0A96-D9B2-47E6-A1D4-B8CDF40A1FB0}" srcOrd="1" destOrd="0" presId="urn:microsoft.com/office/officeart/2005/8/layout/hierarchy5"/>
    <dgm:cxn modelId="{325F9E6D-B120-437A-AF0F-AB18D8995E57}" type="presParOf" srcId="{D93E0A96-D9B2-47E6-A1D4-B8CDF40A1FB0}" destId="{DE829040-D21B-4D3E-A08B-F57D8EFD07A5}" srcOrd="0" destOrd="0" presId="urn:microsoft.com/office/officeart/2005/8/layout/hierarchy5"/>
    <dgm:cxn modelId="{E1164CC1-1ED7-4FCE-9CFD-D5F632B02876}" type="presParOf" srcId="{D93E0A96-D9B2-47E6-A1D4-B8CDF40A1FB0}" destId="{70F92FDA-633D-48E9-803C-898678D82049}" srcOrd="1" destOrd="0" presId="urn:microsoft.com/office/officeart/2005/8/layout/hierarchy5"/>
    <dgm:cxn modelId="{1F4073B0-F11B-4480-A2A1-8B377C908A0D}" type="presParOf" srcId="{70F92FDA-633D-48E9-803C-898678D82049}" destId="{77034D45-3276-428E-9FE5-AAC7206CAF18}" srcOrd="0" destOrd="0" presId="urn:microsoft.com/office/officeart/2005/8/layout/hierarchy5"/>
    <dgm:cxn modelId="{98C68949-3D8D-4BE7-B997-942109876B4D}" type="presParOf" srcId="{77034D45-3276-428E-9FE5-AAC7206CAF18}" destId="{7D473CE9-DE78-478D-B7C5-3C42074EC09E}" srcOrd="0" destOrd="0" presId="urn:microsoft.com/office/officeart/2005/8/layout/hierarchy5"/>
    <dgm:cxn modelId="{8AF85D95-AD15-4EC5-AC69-657A2465BE66}" type="presParOf" srcId="{70F92FDA-633D-48E9-803C-898678D82049}" destId="{28B3C424-0A6D-4B37-90D1-316E662CA0C6}" srcOrd="1" destOrd="0" presId="urn:microsoft.com/office/officeart/2005/8/layout/hierarchy5"/>
    <dgm:cxn modelId="{7C3BF6E8-329F-4A18-A004-A249FDBC3834}" type="presParOf" srcId="{28B3C424-0A6D-4B37-90D1-316E662CA0C6}" destId="{55CC22A2-F906-4140-901E-5E072E501427}" srcOrd="0" destOrd="0" presId="urn:microsoft.com/office/officeart/2005/8/layout/hierarchy5"/>
    <dgm:cxn modelId="{1D1B8B5A-2F2C-4D42-9101-F89ED955CAF9}" type="presParOf" srcId="{28B3C424-0A6D-4B37-90D1-316E662CA0C6}" destId="{2047A921-0629-4D2E-8773-9C21A4FBD452}" srcOrd="1" destOrd="0" presId="urn:microsoft.com/office/officeart/2005/8/layout/hierarchy5"/>
    <dgm:cxn modelId="{452E0943-6FBC-4B44-AD50-35E90CB870D1}" type="presParOf" srcId="{70F92FDA-633D-48E9-803C-898678D82049}" destId="{21F79A81-D22D-439B-B418-DC6ECB3B206E}" srcOrd="2" destOrd="0" presId="urn:microsoft.com/office/officeart/2005/8/layout/hierarchy5"/>
    <dgm:cxn modelId="{364A6481-E0B3-4662-8D0E-A5C55A4B6802}" type="presParOf" srcId="{21F79A81-D22D-439B-B418-DC6ECB3B206E}" destId="{C804CA4A-21DE-4638-8983-77CDFA200C84}" srcOrd="0" destOrd="0" presId="urn:microsoft.com/office/officeart/2005/8/layout/hierarchy5"/>
    <dgm:cxn modelId="{A0353B6D-BA2F-498C-A208-968BD9C1F570}" type="presParOf" srcId="{70F92FDA-633D-48E9-803C-898678D82049}" destId="{8DD24F62-4BF1-443A-B3D6-07258ED6ED00}" srcOrd="3" destOrd="0" presId="urn:microsoft.com/office/officeart/2005/8/layout/hierarchy5"/>
    <dgm:cxn modelId="{4BA659E0-F86B-440B-87D2-A2E08014A8D0}" type="presParOf" srcId="{8DD24F62-4BF1-443A-B3D6-07258ED6ED00}" destId="{ACF12132-7B7B-49E5-8166-0E783804987F}" srcOrd="0" destOrd="0" presId="urn:microsoft.com/office/officeart/2005/8/layout/hierarchy5"/>
    <dgm:cxn modelId="{251BEE8F-3DE8-4880-AF5E-26FD3664B02A}" type="presParOf" srcId="{8DD24F62-4BF1-443A-B3D6-07258ED6ED00}" destId="{4B49F64E-2FF7-4E5C-9E24-758A6B35FC00}" srcOrd="1" destOrd="0" presId="urn:microsoft.com/office/officeart/2005/8/layout/hierarchy5"/>
    <dgm:cxn modelId="{91EEBC17-3405-4705-8200-ECFE61F9969E}" type="presParOf" srcId="{15D6ABB3-41B7-4745-AA51-E1A668A955CF}" destId="{8C514DDC-697A-4909-A98B-FA0E6C7128EB}" srcOrd="2" destOrd="0" presId="urn:microsoft.com/office/officeart/2005/8/layout/hierarchy5"/>
    <dgm:cxn modelId="{7DC97A49-1DF0-4A05-B781-07755273EFD0}" type="presParOf" srcId="{8C514DDC-697A-4909-A98B-FA0E6C7128EB}" destId="{909F881F-EAD7-4931-AF48-310CAD2222DD}" srcOrd="0" destOrd="0" presId="urn:microsoft.com/office/officeart/2005/8/layout/hierarchy5"/>
    <dgm:cxn modelId="{9B2D9CBD-84B5-43D1-A5E0-45FE9BE0B08A}" type="presParOf" srcId="{15D6ABB3-41B7-4745-AA51-E1A668A955CF}" destId="{F00C9460-DC00-447B-BD49-3966619A9993}" srcOrd="3" destOrd="0" presId="urn:microsoft.com/office/officeart/2005/8/layout/hierarchy5"/>
    <dgm:cxn modelId="{B26F6704-95E1-4DAF-9ECF-E0F77E28FC84}" type="presParOf" srcId="{F00C9460-DC00-447B-BD49-3966619A9993}" destId="{D3C1762C-0CFD-42D2-9A88-895426B80386}" srcOrd="0" destOrd="0" presId="urn:microsoft.com/office/officeart/2005/8/layout/hierarchy5"/>
    <dgm:cxn modelId="{D12D0D4E-325D-4920-AC55-99520AE2675B}" type="presParOf" srcId="{F00C9460-DC00-447B-BD49-3966619A9993}" destId="{28E4C24E-9C81-43ED-A087-AC5B374D15D7}" srcOrd="1" destOrd="0" presId="urn:microsoft.com/office/officeart/2005/8/layout/hierarchy5"/>
    <dgm:cxn modelId="{66566BE0-F427-41ED-A25C-F5C86304124D}" type="presParOf" srcId="{28E4C24E-9C81-43ED-A087-AC5B374D15D7}" destId="{F22D08EE-73CC-4E6B-9120-F6E6CDA30034}" srcOrd="0" destOrd="0" presId="urn:microsoft.com/office/officeart/2005/8/layout/hierarchy5"/>
    <dgm:cxn modelId="{83849D0A-9221-4E65-8F81-E015E86FEA18}" type="presParOf" srcId="{F22D08EE-73CC-4E6B-9120-F6E6CDA30034}" destId="{A9AD77DA-DD86-4E14-86B3-5A059A5E40FB}" srcOrd="0" destOrd="0" presId="urn:microsoft.com/office/officeart/2005/8/layout/hierarchy5"/>
    <dgm:cxn modelId="{9586AA21-0ED5-476D-9E76-EFB09E7BD05E}" type="presParOf" srcId="{28E4C24E-9C81-43ED-A087-AC5B374D15D7}" destId="{18DE63AB-00B7-4154-9258-BB356ED3B140}" srcOrd="1" destOrd="0" presId="urn:microsoft.com/office/officeart/2005/8/layout/hierarchy5"/>
    <dgm:cxn modelId="{23070A8D-C5A1-4159-874E-614E5973A0B5}" type="presParOf" srcId="{18DE63AB-00B7-4154-9258-BB356ED3B140}" destId="{D2968C6B-7B0B-40E3-A2FE-9BFBF108F805}" srcOrd="0" destOrd="0" presId="urn:microsoft.com/office/officeart/2005/8/layout/hierarchy5"/>
    <dgm:cxn modelId="{62E7C5A1-2913-41EE-A2A1-408F3A3FB395}" type="presParOf" srcId="{18DE63AB-00B7-4154-9258-BB356ED3B140}" destId="{E6D24D7A-28F3-43F0-BE11-79A664E899A6}" srcOrd="1" destOrd="0" presId="urn:microsoft.com/office/officeart/2005/8/layout/hierarchy5"/>
    <dgm:cxn modelId="{F8819B2D-E9F5-476F-BFA2-8C606B239571}" type="presParOf" srcId="{28E4C24E-9C81-43ED-A087-AC5B374D15D7}" destId="{F37A10DA-06F7-49E9-ABF6-E8A59A6D93C8}" srcOrd="2" destOrd="0" presId="urn:microsoft.com/office/officeart/2005/8/layout/hierarchy5"/>
    <dgm:cxn modelId="{E2DAA7F9-45D4-4D85-A5EE-29E279737F25}" type="presParOf" srcId="{F37A10DA-06F7-49E9-ABF6-E8A59A6D93C8}" destId="{2DB22013-8D90-4F9C-BA49-E4C7B34F3F83}" srcOrd="0" destOrd="0" presId="urn:microsoft.com/office/officeart/2005/8/layout/hierarchy5"/>
    <dgm:cxn modelId="{537654AF-5588-4547-A121-6EA16389C8E2}" type="presParOf" srcId="{28E4C24E-9C81-43ED-A087-AC5B374D15D7}" destId="{1C54078E-E79F-4024-9F10-FAFF833A0067}" srcOrd="3" destOrd="0" presId="urn:microsoft.com/office/officeart/2005/8/layout/hierarchy5"/>
    <dgm:cxn modelId="{24759C92-03A0-499F-AB72-3005F15B4AB4}" type="presParOf" srcId="{1C54078E-E79F-4024-9F10-FAFF833A0067}" destId="{D3D9FBEC-E61B-462D-8A00-41BE1B1745A8}" srcOrd="0" destOrd="0" presId="urn:microsoft.com/office/officeart/2005/8/layout/hierarchy5"/>
    <dgm:cxn modelId="{578EB78B-DF1A-4C69-9C6D-5FB86A31E093}" type="presParOf" srcId="{1C54078E-E79F-4024-9F10-FAFF833A0067}" destId="{792936E8-ADAF-440C-8949-508C21B466AC}" srcOrd="1" destOrd="0" presId="urn:microsoft.com/office/officeart/2005/8/layout/hierarchy5"/>
    <dgm:cxn modelId="{FDECCB72-8950-4CA6-906F-54D002FD8C77}" type="presParOf" srcId="{28E4C24E-9C81-43ED-A087-AC5B374D15D7}" destId="{562E2ABB-0780-4F41-BABE-777538A0D978}" srcOrd="4" destOrd="0" presId="urn:microsoft.com/office/officeart/2005/8/layout/hierarchy5"/>
    <dgm:cxn modelId="{7877B64A-E8BB-4CFA-9F99-45207CCD8C85}" type="presParOf" srcId="{562E2ABB-0780-4F41-BABE-777538A0D978}" destId="{63170010-27C5-475B-A38C-6F6ED297585E}" srcOrd="0" destOrd="0" presId="urn:microsoft.com/office/officeart/2005/8/layout/hierarchy5"/>
    <dgm:cxn modelId="{EB76810D-9486-4AE4-B2E0-CE0927A4DDB6}" type="presParOf" srcId="{28E4C24E-9C81-43ED-A087-AC5B374D15D7}" destId="{3C3B38DA-FCB2-45F2-B321-9F27428E6856}" srcOrd="5" destOrd="0" presId="urn:microsoft.com/office/officeart/2005/8/layout/hierarchy5"/>
    <dgm:cxn modelId="{C5E1DC76-CEA9-4480-9DCF-EF866B672BF4}" type="presParOf" srcId="{3C3B38DA-FCB2-45F2-B321-9F27428E6856}" destId="{BB4AF695-55A9-45FD-89FB-F0AFAA25CF5A}" srcOrd="0" destOrd="0" presId="urn:microsoft.com/office/officeart/2005/8/layout/hierarchy5"/>
    <dgm:cxn modelId="{4E082C45-F519-48AB-99CD-AAE10D359C6F}" type="presParOf" srcId="{3C3B38DA-FCB2-45F2-B321-9F27428E6856}" destId="{C96A45F4-5B06-47F7-87C2-4766555C7C22}" srcOrd="1" destOrd="0" presId="urn:microsoft.com/office/officeart/2005/8/layout/hierarchy5"/>
    <dgm:cxn modelId="{A60A8CF1-2E92-4D7D-92AC-75B67A2145CB}" type="presParOf" srcId="{28E4C24E-9C81-43ED-A087-AC5B374D15D7}" destId="{EEA04901-B18F-4314-9EE7-FE35504AA25C}" srcOrd="6" destOrd="0" presId="urn:microsoft.com/office/officeart/2005/8/layout/hierarchy5"/>
    <dgm:cxn modelId="{C973EABA-55E8-4388-BBDE-C52EC7689472}" type="presParOf" srcId="{EEA04901-B18F-4314-9EE7-FE35504AA25C}" destId="{19EA83C7-5B8D-4F9E-815A-4D0BA4F27AF5}" srcOrd="0" destOrd="0" presId="urn:microsoft.com/office/officeart/2005/8/layout/hierarchy5"/>
    <dgm:cxn modelId="{9E6799C1-3F60-4EEE-8030-358C8B32BA29}" type="presParOf" srcId="{28E4C24E-9C81-43ED-A087-AC5B374D15D7}" destId="{5ACB4619-8A64-4099-B10B-B71564C63997}" srcOrd="7" destOrd="0" presId="urn:microsoft.com/office/officeart/2005/8/layout/hierarchy5"/>
    <dgm:cxn modelId="{48F49AD4-1269-4AA3-9416-EB3D6A9BA80C}" type="presParOf" srcId="{5ACB4619-8A64-4099-B10B-B71564C63997}" destId="{6AD0F4DE-9A95-48F9-AEE3-AA1E598B9E6F}" srcOrd="0" destOrd="0" presId="urn:microsoft.com/office/officeart/2005/8/layout/hierarchy5"/>
    <dgm:cxn modelId="{E8425AC0-9E37-4946-A797-A34CF1576CF1}" type="presParOf" srcId="{5ACB4619-8A64-4099-B10B-B71564C63997}" destId="{A9129C13-B8A5-4F05-A79F-44D29E39E721}" srcOrd="1" destOrd="0" presId="urn:microsoft.com/office/officeart/2005/8/layout/hierarchy5"/>
    <dgm:cxn modelId="{98FDF7D7-E59B-4F21-9A1E-72259B4EF0BE}" type="presParOf" srcId="{28E4C24E-9C81-43ED-A087-AC5B374D15D7}" destId="{12D59E53-440E-470B-AFEB-71E88DA75C58}" srcOrd="8" destOrd="0" presId="urn:microsoft.com/office/officeart/2005/8/layout/hierarchy5"/>
    <dgm:cxn modelId="{6BC1E56E-AC22-4BF7-95B4-0BD820FFDFC3}" type="presParOf" srcId="{12D59E53-440E-470B-AFEB-71E88DA75C58}" destId="{D8934CE3-EBCC-4FFA-8EF9-2053791F1F6D}" srcOrd="0" destOrd="0" presId="urn:microsoft.com/office/officeart/2005/8/layout/hierarchy5"/>
    <dgm:cxn modelId="{B48E0F78-610D-4FBD-8291-948805747708}" type="presParOf" srcId="{28E4C24E-9C81-43ED-A087-AC5B374D15D7}" destId="{668D58DD-54D2-437D-9E58-C66023A9DFE8}" srcOrd="9" destOrd="0" presId="urn:microsoft.com/office/officeart/2005/8/layout/hierarchy5"/>
    <dgm:cxn modelId="{E342A125-4C09-467A-845E-0274DDC88F44}" type="presParOf" srcId="{668D58DD-54D2-437D-9E58-C66023A9DFE8}" destId="{F36B8379-15C5-41E0-B319-5259C053DDAD}" srcOrd="0" destOrd="0" presId="urn:microsoft.com/office/officeart/2005/8/layout/hierarchy5"/>
    <dgm:cxn modelId="{0E523482-FBBE-41A7-99F1-DB41A94BDC5B}" type="presParOf" srcId="{668D58DD-54D2-437D-9E58-C66023A9DFE8}" destId="{0F39861F-82E0-4443-BFEB-64080DB6FF81}" srcOrd="1" destOrd="0" presId="urn:microsoft.com/office/officeart/2005/8/layout/hierarchy5"/>
    <dgm:cxn modelId="{FB7713F6-4837-481A-B599-ABD6153DB452}" type="presParOf" srcId="{15D6ABB3-41B7-4745-AA51-E1A668A955CF}" destId="{0C07EB1E-9127-4CC4-B18C-26587819DF15}" srcOrd="4" destOrd="0" presId="urn:microsoft.com/office/officeart/2005/8/layout/hierarchy5"/>
    <dgm:cxn modelId="{E5B03ACE-A263-44C6-B63D-4E3B4891B2D4}" type="presParOf" srcId="{0C07EB1E-9127-4CC4-B18C-26587819DF15}" destId="{8532D3A0-573E-4408-9BED-A39CC4CCCDA7}" srcOrd="0" destOrd="0" presId="urn:microsoft.com/office/officeart/2005/8/layout/hierarchy5"/>
    <dgm:cxn modelId="{B1170CAF-F29A-4088-9A66-B1E451ED49B1}" type="presParOf" srcId="{15D6ABB3-41B7-4745-AA51-E1A668A955CF}" destId="{CAA94BF3-E0CE-4DC9-85F9-100E9C3ADD54}" srcOrd="5" destOrd="0" presId="urn:microsoft.com/office/officeart/2005/8/layout/hierarchy5"/>
    <dgm:cxn modelId="{E766C028-7C4D-4188-B948-8FD39F9E6A1A}" type="presParOf" srcId="{CAA94BF3-E0CE-4DC9-85F9-100E9C3ADD54}" destId="{91B5E4CF-3D60-45A2-9641-985895E536B0}" srcOrd="0" destOrd="0" presId="urn:microsoft.com/office/officeart/2005/8/layout/hierarchy5"/>
    <dgm:cxn modelId="{0C2CCF01-4C9E-45BA-B86E-9E0AC97ADBDA}" type="presParOf" srcId="{CAA94BF3-E0CE-4DC9-85F9-100E9C3ADD54}" destId="{E3CFDFA1-F9BF-4BEC-BB42-F97E4C630DDF}" srcOrd="1" destOrd="0" presId="urn:microsoft.com/office/officeart/2005/8/layout/hierarchy5"/>
    <dgm:cxn modelId="{4F54C20C-C974-406B-B503-7C8716464489}" type="presParOf" srcId="{848351BB-568E-4707-9BCD-FA3551B8A520}" destId="{40A11736-640F-47AC-B880-2A94D572CFAD}" srcOrd="2" destOrd="0" presId="urn:microsoft.com/office/officeart/2005/8/layout/hierarchy5"/>
    <dgm:cxn modelId="{EB166058-FE89-4C95-BD98-B86D5C16C7F4}" type="presParOf" srcId="{40A11736-640F-47AC-B880-2A94D572CFAD}" destId="{21CD67FA-CB11-4049-9E38-C006B44ADDBA}" srcOrd="0" destOrd="0" presId="urn:microsoft.com/office/officeart/2005/8/layout/hierarchy5"/>
    <dgm:cxn modelId="{3DF37BE0-0822-418A-AB8B-803BF4904169}" type="presParOf" srcId="{848351BB-568E-4707-9BCD-FA3551B8A520}" destId="{105ED84A-FF91-4494-AEF4-135C99FFCE4C}" srcOrd="3" destOrd="0" presId="urn:microsoft.com/office/officeart/2005/8/layout/hierarchy5"/>
    <dgm:cxn modelId="{2A6CFEAD-3524-4B6B-B31A-D77DF830C46C}" type="presParOf" srcId="{105ED84A-FF91-4494-AEF4-135C99FFCE4C}" destId="{00D31F03-D17D-45B8-9E2D-8493BD688A30}" srcOrd="0" destOrd="0" presId="urn:microsoft.com/office/officeart/2005/8/layout/hierarchy5"/>
    <dgm:cxn modelId="{9133783F-53D0-462A-9B94-83E4C380AD7A}" type="presParOf" srcId="{105ED84A-FF91-4494-AEF4-135C99FFCE4C}" destId="{700D44A5-D395-49D3-BE4E-7B5A02FCF011}" srcOrd="1" destOrd="0" presId="urn:microsoft.com/office/officeart/2005/8/layout/hierarchy5"/>
    <dgm:cxn modelId="{81956F3C-D520-40F7-AE62-36FAE6CA519E}" type="presParOf" srcId="{700D44A5-D395-49D3-BE4E-7B5A02FCF011}" destId="{0403A3CA-D21C-4255-9570-A6ADCDBB12B7}" srcOrd="0" destOrd="0" presId="urn:microsoft.com/office/officeart/2005/8/layout/hierarchy5"/>
    <dgm:cxn modelId="{A52719D1-10E5-4F08-A11B-F8FEF82490B8}" type="presParOf" srcId="{0403A3CA-D21C-4255-9570-A6ADCDBB12B7}" destId="{764D9829-C54D-450D-9562-0B86919CE3F9}" srcOrd="0" destOrd="0" presId="urn:microsoft.com/office/officeart/2005/8/layout/hierarchy5"/>
    <dgm:cxn modelId="{BB114958-E938-4A48-BDF5-99B224408BC9}" type="presParOf" srcId="{700D44A5-D395-49D3-BE4E-7B5A02FCF011}" destId="{FB79F8A6-8F4B-4F53-87B7-F37CF041A0F7}" srcOrd="1" destOrd="0" presId="urn:microsoft.com/office/officeart/2005/8/layout/hierarchy5"/>
    <dgm:cxn modelId="{3DB6F3F3-0E9F-4B8D-A926-69D0F619FF6B}" type="presParOf" srcId="{FB79F8A6-8F4B-4F53-87B7-F37CF041A0F7}" destId="{D786691C-5F20-4A4C-ABC1-A3CFCAC72925}" srcOrd="0" destOrd="0" presId="urn:microsoft.com/office/officeart/2005/8/layout/hierarchy5"/>
    <dgm:cxn modelId="{4651AFD6-C66A-42B8-B3C1-E0DD76FFF9B0}" type="presParOf" srcId="{FB79F8A6-8F4B-4F53-87B7-F37CF041A0F7}" destId="{1FDDC427-3554-4112-A011-00C778212457}" srcOrd="1" destOrd="0" presId="urn:microsoft.com/office/officeart/2005/8/layout/hierarchy5"/>
    <dgm:cxn modelId="{C7D82330-E766-4A8C-BE47-79B6870AA16F}" type="presParOf" srcId="{1FDDC427-3554-4112-A011-00C778212457}" destId="{B10D82EA-51A1-4FF9-8D86-7BF76900FBA8}" srcOrd="0" destOrd="0" presId="urn:microsoft.com/office/officeart/2005/8/layout/hierarchy5"/>
    <dgm:cxn modelId="{D457DBBD-A726-4545-A046-883C4CB80C96}" type="presParOf" srcId="{B10D82EA-51A1-4FF9-8D86-7BF76900FBA8}" destId="{CFC36A93-E44F-4A00-823E-2228C429844C}" srcOrd="0" destOrd="0" presId="urn:microsoft.com/office/officeart/2005/8/layout/hierarchy5"/>
    <dgm:cxn modelId="{3420545B-C572-472F-BF98-52D091919790}" type="presParOf" srcId="{1FDDC427-3554-4112-A011-00C778212457}" destId="{A8116AF8-CCBF-4B13-AC36-E2CA593D955C}" srcOrd="1" destOrd="0" presId="urn:microsoft.com/office/officeart/2005/8/layout/hierarchy5"/>
    <dgm:cxn modelId="{A9D33296-4D8C-488B-B57B-89A2E06ECCF4}" type="presParOf" srcId="{A8116AF8-CCBF-4B13-AC36-E2CA593D955C}" destId="{1D017115-CF47-4364-84A5-12A6229F77F0}" srcOrd="0" destOrd="0" presId="urn:microsoft.com/office/officeart/2005/8/layout/hierarchy5"/>
    <dgm:cxn modelId="{5450680E-768B-47A4-B97A-9FFD8FDBE3CC}" type="presParOf" srcId="{A8116AF8-CCBF-4B13-AC36-E2CA593D955C}" destId="{C329BB19-81B7-47D3-B2BE-DF454D08BB16}" srcOrd="1" destOrd="0" presId="urn:microsoft.com/office/officeart/2005/8/layout/hierarchy5"/>
    <dgm:cxn modelId="{8BFB3053-F9CB-47DC-826E-2619544D0587}" type="presParOf" srcId="{1FDDC427-3554-4112-A011-00C778212457}" destId="{82756A12-26E0-4C6C-93CB-C4D71EFD5908}" srcOrd="2" destOrd="0" presId="urn:microsoft.com/office/officeart/2005/8/layout/hierarchy5"/>
    <dgm:cxn modelId="{E03E74CB-4EBF-431A-ABDA-04D4E8AF77C9}" type="presParOf" srcId="{82756A12-26E0-4C6C-93CB-C4D71EFD5908}" destId="{2A43A251-9260-4B32-A945-AE427214A29B}" srcOrd="0" destOrd="0" presId="urn:microsoft.com/office/officeart/2005/8/layout/hierarchy5"/>
    <dgm:cxn modelId="{740AA81F-4412-449E-9217-A27BDAF70DB0}" type="presParOf" srcId="{1FDDC427-3554-4112-A011-00C778212457}" destId="{B2DA38A3-0C3B-404A-9DCE-9362EFBCCA52}" srcOrd="3" destOrd="0" presId="urn:microsoft.com/office/officeart/2005/8/layout/hierarchy5"/>
    <dgm:cxn modelId="{F7990C32-DFA2-4F4E-9544-83432235DAB8}" type="presParOf" srcId="{B2DA38A3-0C3B-404A-9DCE-9362EFBCCA52}" destId="{AF7DB71D-5DCD-4A2B-998D-F3059718645D}" srcOrd="0" destOrd="0" presId="urn:microsoft.com/office/officeart/2005/8/layout/hierarchy5"/>
    <dgm:cxn modelId="{32BC5937-D407-48F0-ABC5-A45872AC91C6}" type="presParOf" srcId="{B2DA38A3-0C3B-404A-9DCE-9362EFBCCA52}" destId="{FC5E0ACB-D2A8-4202-8B74-0B8AF6F89251}" srcOrd="1" destOrd="0" presId="urn:microsoft.com/office/officeart/2005/8/layout/hierarchy5"/>
    <dgm:cxn modelId="{27858ABE-2D1A-4F67-9AE9-926CE79C8FE4}" type="presParOf" srcId="{1FDDC427-3554-4112-A011-00C778212457}" destId="{144FBC3E-68E7-4109-BC3B-0E25A5EE888D}" srcOrd="4" destOrd="0" presId="urn:microsoft.com/office/officeart/2005/8/layout/hierarchy5"/>
    <dgm:cxn modelId="{6F54127A-97C1-40EC-AFF6-B58838EEE9CD}" type="presParOf" srcId="{144FBC3E-68E7-4109-BC3B-0E25A5EE888D}" destId="{C96C6D5B-C0A8-4DBF-940F-618E218E0F00}" srcOrd="0" destOrd="0" presId="urn:microsoft.com/office/officeart/2005/8/layout/hierarchy5"/>
    <dgm:cxn modelId="{2091E8E9-2CDF-40F4-8803-D15B5B97FAB3}" type="presParOf" srcId="{1FDDC427-3554-4112-A011-00C778212457}" destId="{C7D6FE4B-C4A1-4A10-84F2-2610E07ED6C2}" srcOrd="5" destOrd="0" presId="urn:microsoft.com/office/officeart/2005/8/layout/hierarchy5"/>
    <dgm:cxn modelId="{9F9A96E7-9BE2-4B36-B6D5-60BCF5CB7C33}" type="presParOf" srcId="{C7D6FE4B-C4A1-4A10-84F2-2610E07ED6C2}" destId="{4B42547D-8D5F-4142-8FE3-A4D6D27363FD}" srcOrd="0" destOrd="0" presId="urn:microsoft.com/office/officeart/2005/8/layout/hierarchy5"/>
    <dgm:cxn modelId="{77CA6B78-AD36-491C-AA72-D9E9A16F963A}" type="presParOf" srcId="{C7D6FE4B-C4A1-4A10-84F2-2610E07ED6C2}" destId="{707A1D8E-6C1B-4FE7-96CD-51FFE54003FC}" srcOrd="1" destOrd="0" presId="urn:microsoft.com/office/officeart/2005/8/layout/hierarchy5"/>
    <dgm:cxn modelId="{DBA518A4-3523-447F-A429-DED38D828CBC}" type="presParOf" srcId="{1FDDC427-3554-4112-A011-00C778212457}" destId="{40E7F303-6899-4DA1-B2D4-31166C14A550}" srcOrd="6" destOrd="0" presId="urn:microsoft.com/office/officeart/2005/8/layout/hierarchy5"/>
    <dgm:cxn modelId="{A77A15ED-949E-420F-AC23-1CCA7A23BEF0}" type="presParOf" srcId="{40E7F303-6899-4DA1-B2D4-31166C14A550}" destId="{6DA4FCE6-11E6-4463-B965-F426FAD36CCC}" srcOrd="0" destOrd="0" presId="urn:microsoft.com/office/officeart/2005/8/layout/hierarchy5"/>
    <dgm:cxn modelId="{64A354B9-B3A3-4FC2-8FA6-623F4F0F24B2}" type="presParOf" srcId="{1FDDC427-3554-4112-A011-00C778212457}" destId="{5A2A86F1-3D41-4D1F-A9EB-0C13D769371A}" srcOrd="7" destOrd="0" presId="urn:microsoft.com/office/officeart/2005/8/layout/hierarchy5"/>
    <dgm:cxn modelId="{AA0FC735-E84B-4DA3-AC4E-CD008F67F922}" type="presParOf" srcId="{5A2A86F1-3D41-4D1F-A9EB-0C13D769371A}" destId="{D62402FE-3F53-40A7-A460-F05B0BCAFE64}" srcOrd="0" destOrd="0" presId="urn:microsoft.com/office/officeart/2005/8/layout/hierarchy5"/>
    <dgm:cxn modelId="{326EFC0D-E247-45B5-859C-96FA90EB6093}" type="presParOf" srcId="{5A2A86F1-3D41-4D1F-A9EB-0C13D769371A}" destId="{16CAE877-BB3D-421B-A541-010D9C874D67}" srcOrd="1" destOrd="0" presId="urn:microsoft.com/office/officeart/2005/8/layout/hierarchy5"/>
    <dgm:cxn modelId="{45A31950-D685-4745-8E2E-78C30A2093C2}" type="presParOf" srcId="{700D44A5-D395-49D3-BE4E-7B5A02FCF011}" destId="{5555BE01-1DB5-4183-8949-22AE8D394CD8}" srcOrd="2" destOrd="0" presId="urn:microsoft.com/office/officeart/2005/8/layout/hierarchy5"/>
    <dgm:cxn modelId="{6216563A-B97E-4B84-8882-4CD0CB7372DC}" type="presParOf" srcId="{5555BE01-1DB5-4183-8949-22AE8D394CD8}" destId="{58457C7A-BE56-44E5-8C66-FD0671C0A392}" srcOrd="0" destOrd="0" presId="urn:microsoft.com/office/officeart/2005/8/layout/hierarchy5"/>
    <dgm:cxn modelId="{F63DD241-ABD5-4696-AEE1-54BBA15E3C72}" type="presParOf" srcId="{700D44A5-D395-49D3-BE4E-7B5A02FCF011}" destId="{80A24600-5806-44E4-8E38-886A12B3D536}" srcOrd="3" destOrd="0" presId="urn:microsoft.com/office/officeart/2005/8/layout/hierarchy5"/>
    <dgm:cxn modelId="{F2C5B558-7C17-49CD-A9DB-10F5F1BF7175}" type="presParOf" srcId="{80A24600-5806-44E4-8E38-886A12B3D536}" destId="{824B59A5-AF8F-45B6-AC92-6E0DFBE21FBB}" srcOrd="0" destOrd="0" presId="urn:microsoft.com/office/officeart/2005/8/layout/hierarchy5"/>
    <dgm:cxn modelId="{1BC987FD-9124-4827-8C5A-FA975F5540F6}" type="presParOf" srcId="{80A24600-5806-44E4-8E38-886A12B3D536}" destId="{B41271F5-CEF5-4180-B661-7C8813099C7D}" srcOrd="1" destOrd="0" presId="urn:microsoft.com/office/officeart/2005/8/layout/hierarchy5"/>
    <dgm:cxn modelId="{E23C0B3D-B0B6-435C-902B-815172E1B7C9}" type="presParOf" srcId="{B41271F5-CEF5-4180-B661-7C8813099C7D}" destId="{C588AF1A-0454-4463-B3C2-0E62609B2A98}" srcOrd="0" destOrd="0" presId="urn:microsoft.com/office/officeart/2005/8/layout/hierarchy5"/>
    <dgm:cxn modelId="{BF44BFFE-21EC-471C-974F-F71FF631EDD6}" type="presParOf" srcId="{C588AF1A-0454-4463-B3C2-0E62609B2A98}" destId="{543A540C-387B-4BE5-869E-093A6E211968}" srcOrd="0" destOrd="0" presId="urn:microsoft.com/office/officeart/2005/8/layout/hierarchy5"/>
    <dgm:cxn modelId="{096713E5-D9EE-4D4A-88EA-BBEBC45BD00D}" type="presParOf" srcId="{B41271F5-CEF5-4180-B661-7C8813099C7D}" destId="{7301BD6E-13D9-4A8B-9643-4587227D4A88}" srcOrd="1" destOrd="0" presId="urn:microsoft.com/office/officeart/2005/8/layout/hierarchy5"/>
    <dgm:cxn modelId="{2BDA2122-224C-4EC9-B799-6C2A6790C36D}" type="presParOf" srcId="{7301BD6E-13D9-4A8B-9643-4587227D4A88}" destId="{458D0428-8D0F-466C-A6DA-7C1505BBDE37}" srcOrd="0" destOrd="0" presId="urn:microsoft.com/office/officeart/2005/8/layout/hierarchy5"/>
    <dgm:cxn modelId="{24D6AC94-16B3-4317-BD19-F2FAD9774363}" type="presParOf" srcId="{7301BD6E-13D9-4A8B-9643-4587227D4A88}" destId="{B14C1612-51D3-4189-A021-CBB1C6B5E46F}" srcOrd="1" destOrd="0" presId="urn:microsoft.com/office/officeart/2005/8/layout/hierarchy5"/>
    <dgm:cxn modelId="{6BF63898-4C37-43E1-B0C7-957D74F936C7}" type="presParOf" srcId="{B41271F5-CEF5-4180-B661-7C8813099C7D}" destId="{B3884FAA-39C4-4CB5-99E7-855768C52908}" srcOrd="2" destOrd="0" presId="urn:microsoft.com/office/officeart/2005/8/layout/hierarchy5"/>
    <dgm:cxn modelId="{5FB780B0-986A-44CD-85A8-141F14E9CFCA}" type="presParOf" srcId="{B3884FAA-39C4-4CB5-99E7-855768C52908}" destId="{8A3D779B-586F-4E73-B422-83369CEE3602}" srcOrd="0" destOrd="0" presId="urn:microsoft.com/office/officeart/2005/8/layout/hierarchy5"/>
    <dgm:cxn modelId="{9E6CE1DF-315D-4DE8-B1C1-11BD76678AA9}" type="presParOf" srcId="{B41271F5-CEF5-4180-B661-7C8813099C7D}" destId="{8EBF1283-801A-4F60-8036-10A816FD9A7C}" srcOrd="3" destOrd="0" presId="urn:microsoft.com/office/officeart/2005/8/layout/hierarchy5"/>
    <dgm:cxn modelId="{57F735D5-5E40-4975-A1B5-E781399208EA}" type="presParOf" srcId="{8EBF1283-801A-4F60-8036-10A816FD9A7C}" destId="{EA667A60-C91A-40F7-8625-080E5EBE4041}" srcOrd="0" destOrd="0" presId="urn:microsoft.com/office/officeart/2005/8/layout/hierarchy5"/>
    <dgm:cxn modelId="{7392D2AF-588F-4354-B2B8-0CE42D10B1A0}" type="presParOf" srcId="{8EBF1283-801A-4F60-8036-10A816FD9A7C}" destId="{4B2A6435-8858-415E-BC50-A8752C893CBC}" srcOrd="1" destOrd="0" presId="urn:microsoft.com/office/officeart/2005/8/layout/hierarchy5"/>
    <dgm:cxn modelId="{67D1EF36-4E32-4DEB-82C4-B7F7487E9B26}" type="presParOf" srcId="{28B975FD-B94F-47C9-92C6-A91FB8546DD7}" destId="{BFD88B27-7EB7-4ABF-9CF9-6A75587AB0C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C5EDB0-AE77-4912-A61F-C34ADA5F50CA}" type="doc">
      <dgm:prSet loTypeId="urn:microsoft.com/office/officeart/2005/8/layout/orgChart1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75EB5E10-30BE-45A2-AD2D-ACD215AADE29}">
      <dgm:prSet phldrT="[Text]" custT="1"/>
      <dgm:spPr/>
      <dgm:t>
        <a:bodyPr/>
        <a:lstStyle/>
        <a:p>
          <a:r>
            <a:rPr lang="de-DE" sz="1100" dirty="0" smtClean="0"/>
            <a:t>Software-Qualität</a:t>
          </a:r>
          <a:endParaRPr lang="de-DE" sz="1100" dirty="0"/>
        </a:p>
      </dgm:t>
    </dgm:pt>
    <dgm:pt modelId="{02873A73-C9C8-4D6D-B8D4-373869C025AA}" type="parTrans" cxnId="{0C3CF10A-00B4-415F-83EC-C883A4BD3594}">
      <dgm:prSet/>
      <dgm:spPr/>
      <dgm:t>
        <a:bodyPr/>
        <a:lstStyle/>
        <a:p>
          <a:endParaRPr lang="de-DE" sz="1000"/>
        </a:p>
      </dgm:t>
    </dgm:pt>
    <dgm:pt modelId="{19997E4C-5E8E-4741-A0E2-CE978A307E22}" type="sibTrans" cxnId="{0C3CF10A-00B4-415F-83EC-C883A4BD3594}">
      <dgm:prSet/>
      <dgm:spPr/>
      <dgm:t>
        <a:bodyPr/>
        <a:lstStyle/>
        <a:p>
          <a:endParaRPr lang="de-DE" sz="1000"/>
        </a:p>
      </dgm:t>
    </dgm:pt>
    <dgm:pt modelId="{5475E4D8-FBD1-43BE-9BCD-D37D4A136275}">
      <dgm:prSet phldrT="[Text]" custT="1"/>
      <dgm:spPr/>
      <dgm:t>
        <a:bodyPr/>
        <a:lstStyle/>
        <a:p>
          <a:r>
            <a:rPr lang="de-DE" sz="1100" dirty="0" smtClean="0"/>
            <a:t>Produktqualität</a:t>
          </a:r>
          <a:endParaRPr lang="de-DE" sz="1100" dirty="0"/>
        </a:p>
      </dgm:t>
    </dgm:pt>
    <dgm:pt modelId="{F859B76D-01BA-4B64-A068-280BD89C1788}" type="parTrans" cxnId="{E94BE345-978F-4CD6-A952-9D6178C9A6BD}">
      <dgm:prSet/>
      <dgm:spPr/>
      <dgm:t>
        <a:bodyPr/>
        <a:lstStyle/>
        <a:p>
          <a:endParaRPr lang="de-DE" sz="1100"/>
        </a:p>
      </dgm:t>
    </dgm:pt>
    <dgm:pt modelId="{8C5C9B4D-29C6-4880-9035-9A23E19F42D3}" type="sibTrans" cxnId="{E94BE345-978F-4CD6-A952-9D6178C9A6BD}">
      <dgm:prSet/>
      <dgm:spPr/>
      <dgm:t>
        <a:bodyPr/>
        <a:lstStyle/>
        <a:p>
          <a:endParaRPr lang="de-DE" sz="1000"/>
        </a:p>
      </dgm:t>
    </dgm:pt>
    <dgm:pt modelId="{930C9CBD-4BB3-4A9D-94CB-C64155FC2126}">
      <dgm:prSet phldrT="[Text]" custT="1"/>
      <dgm:spPr/>
      <dgm:t>
        <a:bodyPr/>
        <a:lstStyle/>
        <a:p>
          <a:r>
            <a:rPr lang="de-DE" sz="1100" dirty="0" smtClean="0"/>
            <a:t>Prozessqualität</a:t>
          </a:r>
          <a:endParaRPr lang="de-DE" sz="1100" dirty="0"/>
        </a:p>
      </dgm:t>
    </dgm:pt>
    <dgm:pt modelId="{D017756E-580D-4475-BC55-E7C1851ED5EA}" type="parTrans" cxnId="{59705755-5BAB-4A7E-BDF9-6C0088A35707}">
      <dgm:prSet/>
      <dgm:spPr/>
      <dgm:t>
        <a:bodyPr/>
        <a:lstStyle/>
        <a:p>
          <a:endParaRPr lang="de-DE" sz="1100"/>
        </a:p>
      </dgm:t>
    </dgm:pt>
    <dgm:pt modelId="{F81A6387-9281-4984-A047-9EA99E1F540A}" type="sibTrans" cxnId="{59705755-5BAB-4A7E-BDF9-6C0088A35707}">
      <dgm:prSet/>
      <dgm:spPr/>
      <dgm:t>
        <a:bodyPr/>
        <a:lstStyle/>
        <a:p>
          <a:endParaRPr lang="de-DE" sz="1000"/>
        </a:p>
      </dgm:t>
    </dgm:pt>
    <dgm:pt modelId="{119A2D8D-D039-47E3-B2E6-941A07382A1A}">
      <dgm:prSet phldrT="[Text]" custT="1"/>
      <dgm:spPr/>
      <dgm:t>
        <a:bodyPr/>
        <a:lstStyle/>
        <a:p>
          <a:r>
            <a:rPr lang="de-DE" sz="1100" dirty="0" smtClean="0"/>
            <a:t>Konstruktive Qualitätssicherung</a:t>
          </a:r>
          <a:endParaRPr lang="de-DE" sz="1100" dirty="0"/>
        </a:p>
      </dgm:t>
    </dgm:pt>
    <dgm:pt modelId="{414C005F-51D7-4284-9892-FBEF8CB3AC27}" type="parTrans" cxnId="{7DBF9E46-4B1D-4981-930F-86F620EAB8C0}">
      <dgm:prSet/>
      <dgm:spPr/>
      <dgm:t>
        <a:bodyPr/>
        <a:lstStyle/>
        <a:p>
          <a:endParaRPr lang="de-DE" sz="1100"/>
        </a:p>
      </dgm:t>
    </dgm:pt>
    <dgm:pt modelId="{65FEF20B-ACBA-4D17-A762-1AB4FFBBF72E}" type="sibTrans" cxnId="{7DBF9E46-4B1D-4981-930F-86F620EAB8C0}">
      <dgm:prSet/>
      <dgm:spPr/>
      <dgm:t>
        <a:bodyPr/>
        <a:lstStyle/>
        <a:p>
          <a:endParaRPr lang="de-DE" sz="1000"/>
        </a:p>
      </dgm:t>
    </dgm:pt>
    <dgm:pt modelId="{FCE36CF4-9724-4C72-8CC1-FC1B1FB9F804}">
      <dgm:prSet phldrT="[Text]" custT="1"/>
      <dgm:spPr/>
      <dgm:t>
        <a:bodyPr/>
        <a:lstStyle/>
        <a:p>
          <a:r>
            <a:rPr lang="de-DE" sz="1100" dirty="0" smtClean="0"/>
            <a:t>Software-Richtlinien</a:t>
          </a:r>
          <a:endParaRPr lang="de-DE" sz="1100" dirty="0"/>
        </a:p>
      </dgm:t>
    </dgm:pt>
    <dgm:pt modelId="{3771A064-0965-42C8-8A93-D24DC4D801A4}" type="parTrans" cxnId="{F561E531-03EB-4402-8680-717DB27C6D1E}">
      <dgm:prSet/>
      <dgm:spPr/>
      <dgm:t>
        <a:bodyPr/>
        <a:lstStyle/>
        <a:p>
          <a:endParaRPr lang="de-DE" sz="1100"/>
        </a:p>
      </dgm:t>
    </dgm:pt>
    <dgm:pt modelId="{DD8DF049-2E32-4ACD-A9A0-928605D7A5ED}" type="sibTrans" cxnId="{F561E531-03EB-4402-8680-717DB27C6D1E}">
      <dgm:prSet/>
      <dgm:spPr/>
      <dgm:t>
        <a:bodyPr/>
        <a:lstStyle/>
        <a:p>
          <a:endParaRPr lang="de-DE" sz="1000"/>
        </a:p>
      </dgm:t>
    </dgm:pt>
    <dgm:pt modelId="{E773A8DE-FB15-47D5-B08A-3E0B54D87437}">
      <dgm:prSet phldrT="[Text]" custT="1"/>
      <dgm:spPr/>
      <dgm:t>
        <a:bodyPr/>
        <a:lstStyle/>
        <a:p>
          <a:r>
            <a:rPr lang="de-DE" sz="1100" dirty="0" smtClean="0"/>
            <a:t>Typisierung</a:t>
          </a:r>
          <a:endParaRPr lang="de-DE" sz="1100" dirty="0"/>
        </a:p>
      </dgm:t>
    </dgm:pt>
    <dgm:pt modelId="{00346BFC-066B-49F9-BBBA-9492E43F0682}" type="parTrans" cxnId="{33F26071-2D47-49C4-9F75-AE939FCF2D7C}">
      <dgm:prSet/>
      <dgm:spPr/>
      <dgm:t>
        <a:bodyPr/>
        <a:lstStyle/>
        <a:p>
          <a:endParaRPr lang="de-DE" sz="1100"/>
        </a:p>
      </dgm:t>
    </dgm:pt>
    <dgm:pt modelId="{D669076C-0C3F-44DB-8D0A-5B9B60F67E2A}" type="sibTrans" cxnId="{33F26071-2D47-49C4-9F75-AE939FCF2D7C}">
      <dgm:prSet/>
      <dgm:spPr/>
      <dgm:t>
        <a:bodyPr/>
        <a:lstStyle/>
        <a:p>
          <a:endParaRPr lang="de-DE" sz="1000"/>
        </a:p>
      </dgm:t>
    </dgm:pt>
    <dgm:pt modelId="{46A14A31-8579-4FD9-8991-ADA5D85FE8B6}">
      <dgm:prSet phldrT="[Text]" custT="1"/>
      <dgm:spPr/>
      <dgm:t>
        <a:bodyPr/>
        <a:lstStyle/>
        <a:p>
          <a:r>
            <a:rPr lang="de-DE" sz="1100" dirty="0" smtClean="0"/>
            <a:t>Vertragsbasierte Programmierung</a:t>
          </a:r>
          <a:endParaRPr lang="de-DE" sz="1100" dirty="0"/>
        </a:p>
      </dgm:t>
    </dgm:pt>
    <dgm:pt modelId="{E446959A-9766-4DF4-A603-E38F34A4B9BD}" type="parTrans" cxnId="{5F0CF0DC-209C-4DB7-AC61-1DB727515C7D}">
      <dgm:prSet/>
      <dgm:spPr/>
      <dgm:t>
        <a:bodyPr/>
        <a:lstStyle/>
        <a:p>
          <a:endParaRPr lang="de-DE" sz="1100"/>
        </a:p>
      </dgm:t>
    </dgm:pt>
    <dgm:pt modelId="{9A3E0D50-7CBB-4E12-908E-9ACDDAD5DA22}" type="sibTrans" cxnId="{5F0CF0DC-209C-4DB7-AC61-1DB727515C7D}">
      <dgm:prSet/>
      <dgm:spPr/>
      <dgm:t>
        <a:bodyPr/>
        <a:lstStyle/>
        <a:p>
          <a:endParaRPr lang="de-DE" sz="1000"/>
        </a:p>
      </dgm:t>
    </dgm:pt>
    <dgm:pt modelId="{4C4D4B93-31EE-483D-8615-C8F66098508C}">
      <dgm:prSet phldrT="[Text]" custT="1"/>
      <dgm:spPr/>
      <dgm:t>
        <a:bodyPr/>
        <a:lstStyle/>
        <a:p>
          <a:r>
            <a:rPr lang="de-DE" sz="1100" dirty="0" smtClean="0"/>
            <a:t>Fehlertolerante Programmierung</a:t>
          </a:r>
          <a:endParaRPr lang="de-DE" sz="1100" dirty="0"/>
        </a:p>
      </dgm:t>
    </dgm:pt>
    <dgm:pt modelId="{7BD48C48-2E94-4059-BD99-0A4312CE6152}" type="parTrans" cxnId="{0B684379-FDA9-4C87-AE92-E022F15597BD}">
      <dgm:prSet/>
      <dgm:spPr/>
      <dgm:t>
        <a:bodyPr/>
        <a:lstStyle/>
        <a:p>
          <a:endParaRPr lang="de-DE" sz="1100"/>
        </a:p>
      </dgm:t>
    </dgm:pt>
    <dgm:pt modelId="{179851D8-B174-46D2-B94E-C6C81407C371}" type="sibTrans" cxnId="{0B684379-FDA9-4C87-AE92-E022F15597BD}">
      <dgm:prSet/>
      <dgm:spPr/>
      <dgm:t>
        <a:bodyPr/>
        <a:lstStyle/>
        <a:p>
          <a:endParaRPr lang="de-DE" sz="1000"/>
        </a:p>
      </dgm:t>
    </dgm:pt>
    <dgm:pt modelId="{47E20E96-497F-443C-AA26-465D0D47F74B}">
      <dgm:prSet phldrT="[Text]" custT="1"/>
      <dgm:spPr/>
      <dgm:t>
        <a:bodyPr/>
        <a:lstStyle/>
        <a:p>
          <a:r>
            <a:rPr lang="de-DE" sz="1100" dirty="0" err="1" smtClean="0"/>
            <a:t>Portabilität</a:t>
          </a:r>
          <a:endParaRPr lang="de-DE" sz="1100" dirty="0"/>
        </a:p>
      </dgm:t>
    </dgm:pt>
    <dgm:pt modelId="{4D136192-DFB7-4A53-AFDA-3A4649C5401D}" type="parTrans" cxnId="{72AD3952-58CA-4DD1-B20D-096E611BF9C8}">
      <dgm:prSet/>
      <dgm:spPr/>
      <dgm:t>
        <a:bodyPr/>
        <a:lstStyle/>
        <a:p>
          <a:endParaRPr lang="de-DE" sz="1100"/>
        </a:p>
      </dgm:t>
    </dgm:pt>
    <dgm:pt modelId="{5D43D8BE-9472-41F9-8EB5-CA004314BCAE}" type="sibTrans" cxnId="{72AD3952-58CA-4DD1-B20D-096E611BF9C8}">
      <dgm:prSet/>
      <dgm:spPr/>
      <dgm:t>
        <a:bodyPr/>
        <a:lstStyle/>
        <a:p>
          <a:endParaRPr lang="de-DE" sz="1000"/>
        </a:p>
      </dgm:t>
    </dgm:pt>
    <dgm:pt modelId="{35448C4C-20EB-4A04-A510-93575241B28F}">
      <dgm:prSet phldrT="[Text]" custT="1"/>
      <dgm:spPr/>
      <dgm:t>
        <a:bodyPr/>
        <a:lstStyle/>
        <a:p>
          <a:r>
            <a:rPr lang="de-DE" sz="1100" dirty="0" smtClean="0"/>
            <a:t>Dokumentation</a:t>
          </a:r>
          <a:endParaRPr lang="de-DE" sz="1100" dirty="0"/>
        </a:p>
      </dgm:t>
    </dgm:pt>
    <dgm:pt modelId="{798EDC04-B732-4452-BFA8-20F6930CB006}" type="parTrans" cxnId="{69A279EB-7CED-4D6F-AEEF-7120D5B94350}">
      <dgm:prSet/>
      <dgm:spPr/>
      <dgm:t>
        <a:bodyPr/>
        <a:lstStyle/>
        <a:p>
          <a:endParaRPr lang="de-DE" sz="1100"/>
        </a:p>
      </dgm:t>
    </dgm:pt>
    <dgm:pt modelId="{0289DB2B-6E3A-47A3-82BA-988480539D68}" type="sibTrans" cxnId="{69A279EB-7CED-4D6F-AEEF-7120D5B94350}">
      <dgm:prSet/>
      <dgm:spPr/>
      <dgm:t>
        <a:bodyPr/>
        <a:lstStyle/>
        <a:p>
          <a:endParaRPr lang="de-DE" sz="1000"/>
        </a:p>
      </dgm:t>
    </dgm:pt>
    <dgm:pt modelId="{131ED576-1D79-442C-A6B0-67C1516720C4}">
      <dgm:prSet phldrT="[Text]" custT="1"/>
      <dgm:spPr/>
      <dgm:t>
        <a:bodyPr/>
        <a:lstStyle/>
        <a:p>
          <a:r>
            <a:rPr lang="de-DE" sz="1100" dirty="0" smtClean="0"/>
            <a:t>Analytische Qualitätssicherung</a:t>
          </a:r>
          <a:endParaRPr lang="de-DE" sz="1100" dirty="0"/>
        </a:p>
      </dgm:t>
    </dgm:pt>
    <dgm:pt modelId="{86E92EEF-3CBE-4DB5-B91D-29B2AD2BF4E4}" type="parTrans" cxnId="{FF26E1BB-FAF0-4545-A9F0-A11599273771}">
      <dgm:prSet/>
      <dgm:spPr/>
      <dgm:t>
        <a:bodyPr/>
        <a:lstStyle/>
        <a:p>
          <a:endParaRPr lang="de-DE" sz="1100"/>
        </a:p>
      </dgm:t>
    </dgm:pt>
    <dgm:pt modelId="{23073705-6F44-47CE-AA49-1A4F84E0EC4E}" type="sibTrans" cxnId="{FF26E1BB-FAF0-4545-A9F0-A11599273771}">
      <dgm:prSet/>
      <dgm:spPr/>
      <dgm:t>
        <a:bodyPr/>
        <a:lstStyle/>
        <a:p>
          <a:endParaRPr lang="de-DE" sz="1000"/>
        </a:p>
      </dgm:t>
    </dgm:pt>
    <dgm:pt modelId="{FB73D0E6-F91D-4923-ABA7-BEFB61599E8C}">
      <dgm:prSet phldrT="[Text]" custT="1"/>
      <dgm:spPr/>
      <dgm:t>
        <a:bodyPr/>
        <a:lstStyle/>
        <a:p>
          <a:r>
            <a:rPr lang="de-DE" sz="1100" dirty="0" smtClean="0"/>
            <a:t>Software-Test</a:t>
          </a:r>
          <a:endParaRPr lang="de-DE" sz="1100" dirty="0"/>
        </a:p>
      </dgm:t>
    </dgm:pt>
    <dgm:pt modelId="{6531CFA9-426A-463A-8457-DB2141E610C1}" type="parTrans" cxnId="{DB5F13FE-BA10-47AE-9D3A-D99F88B5EA3B}">
      <dgm:prSet/>
      <dgm:spPr/>
      <dgm:t>
        <a:bodyPr/>
        <a:lstStyle/>
        <a:p>
          <a:endParaRPr lang="de-DE" sz="1100"/>
        </a:p>
      </dgm:t>
    </dgm:pt>
    <dgm:pt modelId="{20CE0386-FDAC-4647-900C-3C2A453CE141}" type="sibTrans" cxnId="{DB5F13FE-BA10-47AE-9D3A-D99F88B5EA3B}">
      <dgm:prSet/>
      <dgm:spPr/>
      <dgm:t>
        <a:bodyPr/>
        <a:lstStyle/>
        <a:p>
          <a:endParaRPr lang="de-DE" sz="1000"/>
        </a:p>
      </dgm:t>
    </dgm:pt>
    <dgm:pt modelId="{D2E650ED-3EF6-45C4-9108-D5EAF6469E8E}">
      <dgm:prSet phldrT="[Text]" custT="1"/>
      <dgm:spPr/>
      <dgm:t>
        <a:bodyPr/>
        <a:lstStyle/>
        <a:p>
          <a:r>
            <a:rPr lang="de-DE" sz="1100" dirty="0" smtClean="0"/>
            <a:t>Black-Box-Test</a:t>
          </a:r>
          <a:endParaRPr lang="de-DE" sz="1100" dirty="0"/>
        </a:p>
      </dgm:t>
    </dgm:pt>
    <dgm:pt modelId="{1F6F33B1-55D3-4127-B3BF-2B2B7E5E6F12}" type="parTrans" cxnId="{8759794E-D139-4831-8500-138C8BAE5C51}">
      <dgm:prSet/>
      <dgm:spPr/>
      <dgm:t>
        <a:bodyPr/>
        <a:lstStyle/>
        <a:p>
          <a:endParaRPr lang="de-DE" sz="1100"/>
        </a:p>
      </dgm:t>
    </dgm:pt>
    <dgm:pt modelId="{C8438095-4377-4530-B0DB-E326B914B05E}" type="sibTrans" cxnId="{8759794E-D139-4831-8500-138C8BAE5C51}">
      <dgm:prSet/>
      <dgm:spPr/>
      <dgm:t>
        <a:bodyPr/>
        <a:lstStyle/>
        <a:p>
          <a:endParaRPr lang="de-DE" sz="1000"/>
        </a:p>
      </dgm:t>
    </dgm:pt>
    <dgm:pt modelId="{93BD4F62-7EB6-49DC-90F9-01226D0322A6}">
      <dgm:prSet phldrT="[Text]" custT="1"/>
      <dgm:spPr/>
      <dgm:t>
        <a:bodyPr/>
        <a:lstStyle/>
        <a:p>
          <a:r>
            <a:rPr lang="de-DE" sz="1100" dirty="0" smtClean="0"/>
            <a:t>White-Box-Test</a:t>
          </a:r>
          <a:endParaRPr lang="de-DE" sz="1100" dirty="0"/>
        </a:p>
      </dgm:t>
    </dgm:pt>
    <dgm:pt modelId="{B122C644-C4BA-4F4E-BE72-DAE94EB6BDC3}" type="parTrans" cxnId="{EEF69C86-4372-4FF6-8AD8-11E312156514}">
      <dgm:prSet/>
      <dgm:spPr/>
      <dgm:t>
        <a:bodyPr/>
        <a:lstStyle/>
        <a:p>
          <a:endParaRPr lang="de-DE" sz="1100"/>
        </a:p>
      </dgm:t>
    </dgm:pt>
    <dgm:pt modelId="{E6A55546-5528-4BED-B4BA-201A0849F9A6}" type="sibTrans" cxnId="{EEF69C86-4372-4FF6-8AD8-11E312156514}">
      <dgm:prSet/>
      <dgm:spPr/>
      <dgm:t>
        <a:bodyPr/>
        <a:lstStyle/>
        <a:p>
          <a:endParaRPr lang="de-DE" sz="1000"/>
        </a:p>
      </dgm:t>
    </dgm:pt>
    <dgm:pt modelId="{67EBF0E3-2530-4545-9197-B2EEA2D7507C}">
      <dgm:prSet phldrT="[Text]" custT="1"/>
      <dgm:spPr/>
      <dgm:t>
        <a:bodyPr/>
        <a:lstStyle/>
        <a:p>
          <a:r>
            <a:rPr lang="de-DE" sz="1100" dirty="0" smtClean="0"/>
            <a:t>Statische Analyse</a:t>
          </a:r>
          <a:endParaRPr lang="de-DE" sz="1100" dirty="0"/>
        </a:p>
      </dgm:t>
    </dgm:pt>
    <dgm:pt modelId="{089341B3-BD1B-4D86-A468-F6DA271A2B9D}" type="parTrans" cxnId="{E5D80111-5952-4508-8C1B-15DE5B38893A}">
      <dgm:prSet/>
      <dgm:spPr/>
      <dgm:t>
        <a:bodyPr/>
        <a:lstStyle/>
        <a:p>
          <a:endParaRPr lang="de-DE" sz="1100"/>
        </a:p>
      </dgm:t>
    </dgm:pt>
    <dgm:pt modelId="{DABCA290-FFF0-491E-8D43-C3FB122779CA}" type="sibTrans" cxnId="{E5D80111-5952-4508-8C1B-15DE5B38893A}">
      <dgm:prSet/>
      <dgm:spPr/>
      <dgm:t>
        <a:bodyPr/>
        <a:lstStyle/>
        <a:p>
          <a:endParaRPr lang="de-DE" sz="1000"/>
        </a:p>
      </dgm:t>
    </dgm:pt>
    <dgm:pt modelId="{56818EA6-6204-4450-BE02-3BCCAA7D2E7F}">
      <dgm:prSet phldrT="[Text]" custT="1"/>
      <dgm:spPr/>
      <dgm:t>
        <a:bodyPr/>
        <a:lstStyle/>
        <a:p>
          <a:r>
            <a:rPr lang="de-DE" sz="1100" dirty="0" smtClean="0"/>
            <a:t>Software-</a:t>
          </a:r>
          <a:r>
            <a:rPr lang="de-DE" sz="1100" dirty="0" err="1" smtClean="0"/>
            <a:t>Metriken</a:t>
          </a:r>
          <a:endParaRPr lang="de-DE" sz="1100" dirty="0"/>
        </a:p>
      </dgm:t>
    </dgm:pt>
    <dgm:pt modelId="{F2D1E8ED-5488-41D8-9108-92A1436B7184}" type="parTrans" cxnId="{1D50FD29-4D1C-4BC5-B753-78BECBBCC186}">
      <dgm:prSet/>
      <dgm:spPr/>
      <dgm:t>
        <a:bodyPr/>
        <a:lstStyle/>
        <a:p>
          <a:endParaRPr lang="de-DE" sz="1100"/>
        </a:p>
      </dgm:t>
    </dgm:pt>
    <dgm:pt modelId="{EF629A13-4E72-4418-9964-17CF458BF5C2}" type="sibTrans" cxnId="{1D50FD29-4D1C-4BC5-B753-78BECBBCC186}">
      <dgm:prSet/>
      <dgm:spPr/>
      <dgm:t>
        <a:bodyPr/>
        <a:lstStyle/>
        <a:p>
          <a:endParaRPr lang="de-DE" sz="1000"/>
        </a:p>
      </dgm:t>
    </dgm:pt>
    <dgm:pt modelId="{48DC18A7-AAF2-4DBB-9F93-71FDAE736F95}">
      <dgm:prSet phldrT="[Text]" custT="1"/>
      <dgm:spPr/>
      <dgm:t>
        <a:bodyPr/>
        <a:lstStyle/>
        <a:p>
          <a:r>
            <a:rPr lang="de-DE" sz="1100" dirty="0" smtClean="0"/>
            <a:t>Konformitätsprüfung</a:t>
          </a:r>
          <a:endParaRPr lang="de-DE" sz="1100" dirty="0"/>
        </a:p>
      </dgm:t>
    </dgm:pt>
    <dgm:pt modelId="{B864830E-7829-44C0-812C-CC60A95D6A4D}" type="parTrans" cxnId="{5F013A4A-5C05-4B23-B1B4-2FAA4D1DE87D}">
      <dgm:prSet/>
      <dgm:spPr/>
      <dgm:t>
        <a:bodyPr/>
        <a:lstStyle/>
        <a:p>
          <a:endParaRPr lang="de-DE" sz="1100"/>
        </a:p>
      </dgm:t>
    </dgm:pt>
    <dgm:pt modelId="{453460B9-591E-44B5-8E25-074A231F5350}" type="sibTrans" cxnId="{5F013A4A-5C05-4B23-B1B4-2FAA4D1DE87D}">
      <dgm:prSet/>
      <dgm:spPr/>
      <dgm:t>
        <a:bodyPr/>
        <a:lstStyle/>
        <a:p>
          <a:endParaRPr lang="de-DE" sz="1000"/>
        </a:p>
      </dgm:t>
    </dgm:pt>
    <dgm:pt modelId="{2F85DA46-E737-457E-B7E4-C61BE94B008E}">
      <dgm:prSet phldrT="[Text]" custT="1"/>
      <dgm:spPr/>
      <dgm:t>
        <a:bodyPr/>
        <a:lstStyle/>
        <a:p>
          <a:r>
            <a:rPr lang="de-DE" sz="1100" dirty="0" err="1" smtClean="0"/>
            <a:t>Exploit</a:t>
          </a:r>
          <a:r>
            <a:rPr lang="de-DE" sz="1100" dirty="0" smtClean="0"/>
            <a:t>-Analyse</a:t>
          </a:r>
          <a:endParaRPr lang="de-DE" sz="1100" dirty="0"/>
        </a:p>
      </dgm:t>
    </dgm:pt>
    <dgm:pt modelId="{1A94C47D-F3B2-4FDB-8520-EC84425D910D}" type="parTrans" cxnId="{D82C9A55-6AD6-4B91-8DB2-9E7F6043A35A}">
      <dgm:prSet/>
      <dgm:spPr/>
      <dgm:t>
        <a:bodyPr/>
        <a:lstStyle/>
        <a:p>
          <a:endParaRPr lang="de-DE" sz="1100"/>
        </a:p>
      </dgm:t>
    </dgm:pt>
    <dgm:pt modelId="{CFB787D1-D2A5-49BB-AB07-F28BF5D9C42D}" type="sibTrans" cxnId="{D82C9A55-6AD6-4B91-8DB2-9E7F6043A35A}">
      <dgm:prSet/>
      <dgm:spPr/>
      <dgm:t>
        <a:bodyPr/>
        <a:lstStyle/>
        <a:p>
          <a:endParaRPr lang="de-DE" sz="1000"/>
        </a:p>
      </dgm:t>
    </dgm:pt>
    <dgm:pt modelId="{40E7ACF2-D4CC-416D-80B8-F0E7FFBE1777}">
      <dgm:prSet phldrT="[Text]" custT="1"/>
      <dgm:spPr/>
      <dgm:t>
        <a:bodyPr/>
        <a:lstStyle/>
        <a:p>
          <a:r>
            <a:rPr lang="de-DE" sz="1100" dirty="0" err="1" smtClean="0"/>
            <a:t>Anomalienanalyse</a:t>
          </a:r>
          <a:endParaRPr lang="de-DE" sz="1100" dirty="0"/>
        </a:p>
      </dgm:t>
    </dgm:pt>
    <dgm:pt modelId="{FC09ACDE-A766-430D-99B2-8F6BC2E76B77}" type="parTrans" cxnId="{3A2AF576-AC4A-44FD-9B5B-8D1F04C6AE0A}">
      <dgm:prSet/>
      <dgm:spPr/>
      <dgm:t>
        <a:bodyPr/>
        <a:lstStyle/>
        <a:p>
          <a:endParaRPr lang="de-DE" sz="1100"/>
        </a:p>
      </dgm:t>
    </dgm:pt>
    <dgm:pt modelId="{A4801EBC-8424-4466-A97F-7AC77773433B}" type="sibTrans" cxnId="{3A2AF576-AC4A-44FD-9B5B-8D1F04C6AE0A}">
      <dgm:prSet/>
      <dgm:spPr/>
      <dgm:t>
        <a:bodyPr/>
        <a:lstStyle/>
        <a:p>
          <a:endParaRPr lang="de-DE" sz="1000"/>
        </a:p>
      </dgm:t>
    </dgm:pt>
    <dgm:pt modelId="{54A6D72F-97E3-4E1C-ACD6-47AABE06313C}">
      <dgm:prSet phldrT="[Text]" custT="1"/>
      <dgm:spPr/>
      <dgm:t>
        <a:bodyPr/>
        <a:lstStyle/>
        <a:p>
          <a:r>
            <a:rPr lang="de-DE" sz="1100" dirty="0" smtClean="0"/>
            <a:t>Manuelle Software-Prüfung</a:t>
          </a:r>
          <a:endParaRPr lang="de-DE" sz="1100" dirty="0"/>
        </a:p>
      </dgm:t>
    </dgm:pt>
    <dgm:pt modelId="{F7B15335-3CB7-4008-9901-53337041A48A}" type="parTrans" cxnId="{9092B1DD-0051-4B31-89FA-B96472D64256}">
      <dgm:prSet/>
      <dgm:spPr/>
      <dgm:t>
        <a:bodyPr/>
        <a:lstStyle/>
        <a:p>
          <a:endParaRPr lang="de-DE" sz="1100"/>
        </a:p>
      </dgm:t>
    </dgm:pt>
    <dgm:pt modelId="{61CED853-283B-4AA6-8FB8-64E46191AC82}" type="sibTrans" cxnId="{9092B1DD-0051-4B31-89FA-B96472D64256}">
      <dgm:prSet/>
      <dgm:spPr/>
      <dgm:t>
        <a:bodyPr/>
        <a:lstStyle/>
        <a:p>
          <a:endParaRPr lang="de-DE" sz="1000"/>
        </a:p>
      </dgm:t>
    </dgm:pt>
    <dgm:pt modelId="{5A326925-46BF-48F8-A8C2-DB41DD36C613}">
      <dgm:prSet phldrT="[Text]" custT="1"/>
      <dgm:spPr/>
      <dgm:t>
        <a:bodyPr/>
        <a:lstStyle/>
        <a:p>
          <a:r>
            <a:rPr lang="de-DE" sz="1100" dirty="0" smtClean="0"/>
            <a:t>Software-</a:t>
          </a:r>
          <a:r>
            <a:rPr lang="de-DE" sz="1100" dirty="0" err="1" smtClean="0"/>
            <a:t>Verifikarion</a:t>
          </a:r>
          <a:endParaRPr lang="de-DE" sz="1100" dirty="0"/>
        </a:p>
      </dgm:t>
    </dgm:pt>
    <dgm:pt modelId="{6A89A6D6-4B56-458F-9663-0AB6166ED988}" type="parTrans" cxnId="{3C95382C-4795-4DF3-AE2E-D140427560F3}">
      <dgm:prSet/>
      <dgm:spPr/>
      <dgm:t>
        <a:bodyPr/>
        <a:lstStyle/>
        <a:p>
          <a:endParaRPr lang="de-DE" sz="1100"/>
        </a:p>
      </dgm:t>
    </dgm:pt>
    <dgm:pt modelId="{91E917FF-62F0-43AF-B91C-4D6503B68FBD}" type="sibTrans" cxnId="{3C95382C-4795-4DF3-AE2E-D140427560F3}">
      <dgm:prSet/>
      <dgm:spPr/>
      <dgm:t>
        <a:bodyPr/>
        <a:lstStyle/>
        <a:p>
          <a:endParaRPr lang="de-DE" sz="1000"/>
        </a:p>
      </dgm:t>
    </dgm:pt>
    <dgm:pt modelId="{5C4F8825-CB35-4FBA-BDA5-226073B1AC5C}">
      <dgm:prSet phldrT="[Text]" custT="1"/>
      <dgm:spPr/>
      <dgm:t>
        <a:bodyPr/>
        <a:lstStyle/>
        <a:p>
          <a:r>
            <a:rPr lang="de-DE" sz="1100" dirty="0" smtClean="0"/>
            <a:t>Software-Infrastruktur</a:t>
          </a:r>
          <a:endParaRPr lang="de-DE" sz="1100" dirty="0"/>
        </a:p>
      </dgm:t>
    </dgm:pt>
    <dgm:pt modelId="{E003258A-6405-4353-A523-2D94C8479948}" type="parTrans" cxnId="{20F2B520-BFEA-4CD3-ADE8-14D969E80B07}">
      <dgm:prSet/>
      <dgm:spPr/>
      <dgm:t>
        <a:bodyPr/>
        <a:lstStyle/>
        <a:p>
          <a:endParaRPr lang="de-DE" sz="1100"/>
        </a:p>
      </dgm:t>
    </dgm:pt>
    <dgm:pt modelId="{2E378B73-AEAC-4CB2-B4E1-ADA23986474A}" type="sibTrans" cxnId="{20F2B520-BFEA-4CD3-ADE8-14D969E80B07}">
      <dgm:prSet/>
      <dgm:spPr/>
      <dgm:t>
        <a:bodyPr/>
        <a:lstStyle/>
        <a:p>
          <a:endParaRPr lang="de-DE" sz="1000"/>
        </a:p>
      </dgm:t>
    </dgm:pt>
    <dgm:pt modelId="{F1B4E248-DF7B-44BA-B564-E03D333C0AC8}">
      <dgm:prSet phldrT="[Text]" custT="1"/>
      <dgm:spPr/>
      <dgm:t>
        <a:bodyPr/>
        <a:lstStyle/>
        <a:p>
          <a:r>
            <a:rPr lang="de-DE" sz="1100" dirty="0" smtClean="0"/>
            <a:t>Konfigurationsmanagement</a:t>
          </a:r>
          <a:endParaRPr lang="de-DE" sz="1100" dirty="0"/>
        </a:p>
      </dgm:t>
    </dgm:pt>
    <dgm:pt modelId="{4A2A0050-5DE1-4AD2-B242-DA316E049639}" type="parTrans" cxnId="{26014305-704E-467E-BD31-A3C746983445}">
      <dgm:prSet/>
      <dgm:spPr/>
      <dgm:t>
        <a:bodyPr/>
        <a:lstStyle/>
        <a:p>
          <a:endParaRPr lang="de-DE" sz="1100"/>
        </a:p>
      </dgm:t>
    </dgm:pt>
    <dgm:pt modelId="{D910D705-5397-468C-B090-02F136909A97}" type="sibTrans" cxnId="{26014305-704E-467E-BD31-A3C746983445}">
      <dgm:prSet/>
      <dgm:spPr/>
      <dgm:t>
        <a:bodyPr/>
        <a:lstStyle/>
        <a:p>
          <a:endParaRPr lang="de-DE" sz="1000"/>
        </a:p>
      </dgm:t>
    </dgm:pt>
    <dgm:pt modelId="{CA0E2AB5-EC4C-43C6-9292-4CDC3AEF7AE1}">
      <dgm:prSet phldrT="[Text]" custT="1"/>
      <dgm:spPr/>
      <dgm:t>
        <a:bodyPr/>
        <a:lstStyle/>
        <a:p>
          <a:r>
            <a:rPr lang="de-DE" sz="1100" dirty="0" err="1" smtClean="0"/>
            <a:t>Build</a:t>
          </a:r>
          <a:r>
            <a:rPr lang="de-DE" sz="1100" dirty="0" smtClean="0"/>
            <a:t>-Automatisierung</a:t>
          </a:r>
          <a:endParaRPr lang="de-DE" sz="1100" dirty="0"/>
        </a:p>
      </dgm:t>
    </dgm:pt>
    <dgm:pt modelId="{045794F5-5691-4F2D-852E-EBB21F96B6D4}" type="parTrans" cxnId="{A07FFF93-EF24-4673-B1A0-ACDC828D5F9B}">
      <dgm:prSet/>
      <dgm:spPr/>
      <dgm:t>
        <a:bodyPr/>
        <a:lstStyle/>
        <a:p>
          <a:endParaRPr lang="de-DE" sz="1100"/>
        </a:p>
      </dgm:t>
    </dgm:pt>
    <dgm:pt modelId="{CA040BFC-3BE8-42BE-9B60-B8922ABC39CE}" type="sibTrans" cxnId="{A07FFF93-EF24-4673-B1A0-ACDC828D5F9B}">
      <dgm:prSet/>
      <dgm:spPr/>
      <dgm:t>
        <a:bodyPr/>
        <a:lstStyle/>
        <a:p>
          <a:endParaRPr lang="de-DE" sz="1000"/>
        </a:p>
      </dgm:t>
    </dgm:pt>
    <dgm:pt modelId="{D989FD7F-E801-4101-93C0-E311B78B30F7}">
      <dgm:prSet phldrT="[Text]" custT="1"/>
      <dgm:spPr/>
      <dgm:t>
        <a:bodyPr/>
        <a:lstStyle/>
        <a:p>
          <a:r>
            <a:rPr lang="de-DE" sz="1100" dirty="0" smtClean="0"/>
            <a:t>Test-Automatisierung</a:t>
          </a:r>
          <a:endParaRPr lang="de-DE" sz="1100" dirty="0"/>
        </a:p>
      </dgm:t>
    </dgm:pt>
    <dgm:pt modelId="{94A916AF-29C1-4F6A-825A-5A1EAE47F678}" type="parTrans" cxnId="{6AA169AC-34AE-4BF1-9D04-0A93543B4557}">
      <dgm:prSet/>
      <dgm:spPr/>
      <dgm:t>
        <a:bodyPr/>
        <a:lstStyle/>
        <a:p>
          <a:endParaRPr lang="de-DE" sz="1100"/>
        </a:p>
      </dgm:t>
    </dgm:pt>
    <dgm:pt modelId="{5F8EFFE1-B0CA-499D-93BB-27A920A7F589}" type="sibTrans" cxnId="{6AA169AC-34AE-4BF1-9D04-0A93543B4557}">
      <dgm:prSet/>
      <dgm:spPr/>
      <dgm:t>
        <a:bodyPr/>
        <a:lstStyle/>
        <a:p>
          <a:endParaRPr lang="de-DE" sz="1000"/>
        </a:p>
      </dgm:t>
    </dgm:pt>
    <dgm:pt modelId="{B8E3A2B6-BA73-426E-A72B-AAE529687E0C}">
      <dgm:prSet phldrT="[Text]" custT="1"/>
      <dgm:spPr/>
      <dgm:t>
        <a:bodyPr/>
        <a:lstStyle/>
        <a:p>
          <a:r>
            <a:rPr lang="de-DE" sz="1100" dirty="0" smtClean="0"/>
            <a:t>Defektmanagement</a:t>
          </a:r>
          <a:endParaRPr lang="de-DE" sz="1100" dirty="0"/>
        </a:p>
      </dgm:t>
    </dgm:pt>
    <dgm:pt modelId="{7EE64C00-2CAF-423A-9D6D-3D2E3E61FC03}" type="parTrans" cxnId="{938D5823-03EC-4BB8-A480-1D2205919301}">
      <dgm:prSet/>
      <dgm:spPr/>
      <dgm:t>
        <a:bodyPr/>
        <a:lstStyle/>
        <a:p>
          <a:endParaRPr lang="de-DE" sz="1100"/>
        </a:p>
      </dgm:t>
    </dgm:pt>
    <dgm:pt modelId="{0D475E7F-8984-4DEC-97A0-0DFFE7521E3B}" type="sibTrans" cxnId="{938D5823-03EC-4BB8-A480-1D2205919301}">
      <dgm:prSet/>
      <dgm:spPr/>
      <dgm:t>
        <a:bodyPr/>
        <a:lstStyle/>
        <a:p>
          <a:endParaRPr lang="de-DE" sz="1000"/>
        </a:p>
      </dgm:t>
    </dgm:pt>
    <dgm:pt modelId="{037AEBCA-91EC-450A-A466-D0E569F1A42E}">
      <dgm:prSet phldrT="[Text]" custT="1"/>
      <dgm:spPr/>
      <dgm:t>
        <a:bodyPr/>
        <a:lstStyle/>
        <a:p>
          <a:r>
            <a:rPr lang="de-DE" sz="1100" dirty="0" smtClean="0"/>
            <a:t>Managementprozesse</a:t>
          </a:r>
          <a:endParaRPr lang="de-DE" sz="1100" dirty="0"/>
        </a:p>
      </dgm:t>
    </dgm:pt>
    <dgm:pt modelId="{B42998B3-97F5-46E0-B213-3EA855380BBF}" type="parTrans" cxnId="{D46F5F3A-0C9D-4ABC-9E97-5D2C6C8007F0}">
      <dgm:prSet/>
      <dgm:spPr/>
      <dgm:t>
        <a:bodyPr/>
        <a:lstStyle/>
        <a:p>
          <a:endParaRPr lang="de-DE" sz="1100"/>
        </a:p>
      </dgm:t>
    </dgm:pt>
    <dgm:pt modelId="{ECB8F1B7-2BB6-410B-83BD-F80E4EE08B20}" type="sibTrans" cxnId="{D46F5F3A-0C9D-4ABC-9E97-5D2C6C8007F0}">
      <dgm:prSet/>
      <dgm:spPr/>
      <dgm:t>
        <a:bodyPr/>
        <a:lstStyle/>
        <a:p>
          <a:endParaRPr lang="de-DE" sz="1000"/>
        </a:p>
      </dgm:t>
    </dgm:pt>
    <dgm:pt modelId="{A5083E3E-2519-42CF-AF9A-631A996A2797}">
      <dgm:prSet phldrT="[Text]" custT="1"/>
      <dgm:spPr/>
      <dgm:t>
        <a:bodyPr/>
        <a:lstStyle/>
        <a:p>
          <a:r>
            <a:rPr lang="de-DE" sz="1100" dirty="0" smtClean="0"/>
            <a:t>Vorgehensmodelle</a:t>
          </a:r>
          <a:endParaRPr lang="de-DE" sz="1100" dirty="0"/>
        </a:p>
      </dgm:t>
    </dgm:pt>
    <dgm:pt modelId="{2B2AAD85-8FAA-4525-9022-DD458D8C4918}" type="parTrans" cxnId="{242F6959-F605-4266-8D7B-EFB9FE802518}">
      <dgm:prSet/>
      <dgm:spPr/>
      <dgm:t>
        <a:bodyPr/>
        <a:lstStyle/>
        <a:p>
          <a:endParaRPr lang="de-DE" sz="1100"/>
        </a:p>
      </dgm:t>
    </dgm:pt>
    <dgm:pt modelId="{53DE8082-8604-4FE2-B535-0830CA6634BB}" type="sibTrans" cxnId="{242F6959-F605-4266-8D7B-EFB9FE802518}">
      <dgm:prSet/>
      <dgm:spPr/>
      <dgm:t>
        <a:bodyPr/>
        <a:lstStyle/>
        <a:p>
          <a:endParaRPr lang="de-DE" sz="1000"/>
        </a:p>
      </dgm:t>
    </dgm:pt>
    <dgm:pt modelId="{1F268F0A-7F6C-4336-A502-55437FD512B6}">
      <dgm:prSet phldrT="[Text]" custT="1"/>
      <dgm:spPr/>
      <dgm:t>
        <a:bodyPr/>
        <a:lstStyle/>
        <a:p>
          <a:r>
            <a:rPr lang="de-DE" sz="1100" dirty="0" smtClean="0"/>
            <a:t>Reifegradmodelle</a:t>
          </a:r>
          <a:endParaRPr lang="de-DE" sz="1100" dirty="0"/>
        </a:p>
      </dgm:t>
    </dgm:pt>
    <dgm:pt modelId="{1453C0B4-B223-4149-9EC3-7AD0065755C9}" type="parTrans" cxnId="{CDFB0DEE-FDC5-4FB9-B82B-7BB8DE10D747}">
      <dgm:prSet/>
      <dgm:spPr/>
      <dgm:t>
        <a:bodyPr/>
        <a:lstStyle/>
        <a:p>
          <a:endParaRPr lang="de-DE" sz="1100"/>
        </a:p>
      </dgm:t>
    </dgm:pt>
    <dgm:pt modelId="{04BDDD2F-ECB1-431C-9739-CEC47280F825}" type="sibTrans" cxnId="{CDFB0DEE-FDC5-4FB9-B82B-7BB8DE10D747}">
      <dgm:prSet/>
      <dgm:spPr/>
      <dgm:t>
        <a:bodyPr/>
        <a:lstStyle/>
        <a:p>
          <a:endParaRPr lang="de-DE" sz="1000"/>
        </a:p>
      </dgm:t>
    </dgm:pt>
    <dgm:pt modelId="{9BB68740-F572-4F10-AEFF-80DCD22BEACC}" type="pres">
      <dgm:prSet presAssocID="{03C5EDB0-AE77-4912-A61F-C34ADA5F50C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4666791-D1EA-40B4-9292-300A6632A2D4}" type="pres">
      <dgm:prSet presAssocID="{75EB5E10-30BE-45A2-AD2D-ACD215AADE29}" presName="hierRoot1" presStyleCnt="0">
        <dgm:presLayoutVars>
          <dgm:hierBranch val="init"/>
        </dgm:presLayoutVars>
      </dgm:prSet>
      <dgm:spPr/>
    </dgm:pt>
    <dgm:pt modelId="{16D3C41F-6538-4796-AC30-B178EE99E151}" type="pres">
      <dgm:prSet presAssocID="{75EB5E10-30BE-45A2-AD2D-ACD215AADE29}" presName="rootComposite1" presStyleCnt="0"/>
      <dgm:spPr/>
    </dgm:pt>
    <dgm:pt modelId="{542C5765-FD59-4D58-8711-7143AFA6CD4F}" type="pres">
      <dgm:prSet presAssocID="{75EB5E10-30BE-45A2-AD2D-ACD215AADE29}" presName="rootText1" presStyleLbl="node0" presStyleIdx="0" presStyleCnt="1">
        <dgm:presLayoutVars>
          <dgm:chPref val="3"/>
        </dgm:presLayoutVars>
      </dgm:prSet>
      <dgm:spPr/>
    </dgm:pt>
    <dgm:pt modelId="{13EA06B6-7CE5-48D6-8DF7-8F1FB306E093}" type="pres">
      <dgm:prSet presAssocID="{75EB5E10-30BE-45A2-AD2D-ACD215AADE29}" presName="rootConnector1" presStyleLbl="node1" presStyleIdx="0" presStyleCnt="0"/>
      <dgm:spPr/>
    </dgm:pt>
    <dgm:pt modelId="{CFDC5453-B8D5-4AA8-9F51-D51D6CFF9793}" type="pres">
      <dgm:prSet presAssocID="{75EB5E10-30BE-45A2-AD2D-ACD215AADE29}" presName="hierChild2" presStyleCnt="0"/>
      <dgm:spPr/>
    </dgm:pt>
    <dgm:pt modelId="{DA1C151D-4FC3-48ED-B827-5FE4DFA4C78A}" type="pres">
      <dgm:prSet presAssocID="{F859B76D-01BA-4B64-A068-280BD89C1788}" presName="Name37" presStyleLbl="parChTrans1D2" presStyleIdx="0" presStyleCnt="2"/>
      <dgm:spPr/>
    </dgm:pt>
    <dgm:pt modelId="{8637705B-8409-4F46-A7B0-B154ED388AE5}" type="pres">
      <dgm:prSet presAssocID="{5475E4D8-FBD1-43BE-9BCD-D37D4A136275}" presName="hierRoot2" presStyleCnt="0">
        <dgm:presLayoutVars>
          <dgm:hierBranch val="init"/>
        </dgm:presLayoutVars>
      </dgm:prSet>
      <dgm:spPr/>
    </dgm:pt>
    <dgm:pt modelId="{2DA69777-833F-4FEC-B149-4732C80494A8}" type="pres">
      <dgm:prSet presAssocID="{5475E4D8-FBD1-43BE-9BCD-D37D4A136275}" presName="rootComposite" presStyleCnt="0"/>
      <dgm:spPr/>
    </dgm:pt>
    <dgm:pt modelId="{7B10460B-8634-4EF0-987B-C3C35F291516}" type="pres">
      <dgm:prSet presAssocID="{5475E4D8-FBD1-43BE-9BCD-D37D4A136275}" presName="rootText" presStyleLbl="node2" presStyleIdx="0" presStyleCnt="2">
        <dgm:presLayoutVars>
          <dgm:chPref val="3"/>
        </dgm:presLayoutVars>
      </dgm:prSet>
      <dgm:spPr/>
    </dgm:pt>
    <dgm:pt modelId="{0B1A0FEC-A8ED-4894-9B0C-F3EC3823C29C}" type="pres">
      <dgm:prSet presAssocID="{5475E4D8-FBD1-43BE-9BCD-D37D4A136275}" presName="rootConnector" presStyleLbl="node2" presStyleIdx="0" presStyleCnt="2"/>
      <dgm:spPr/>
    </dgm:pt>
    <dgm:pt modelId="{2321D6D3-F913-4116-9A18-769D42EB477B}" type="pres">
      <dgm:prSet presAssocID="{5475E4D8-FBD1-43BE-9BCD-D37D4A136275}" presName="hierChild4" presStyleCnt="0"/>
      <dgm:spPr/>
    </dgm:pt>
    <dgm:pt modelId="{B134095D-9627-42BF-91D9-5ECD6ED344DA}" type="pres">
      <dgm:prSet presAssocID="{414C005F-51D7-4284-9892-FBEF8CB3AC27}" presName="Name37" presStyleLbl="parChTrans1D3" presStyleIdx="0" presStyleCnt="4"/>
      <dgm:spPr/>
    </dgm:pt>
    <dgm:pt modelId="{2BE4E762-60E9-4B93-8EB1-5DA84B16C456}" type="pres">
      <dgm:prSet presAssocID="{119A2D8D-D039-47E3-B2E6-941A07382A1A}" presName="hierRoot2" presStyleCnt="0">
        <dgm:presLayoutVars>
          <dgm:hierBranch val="init"/>
        </dgm:presLayoutVars>
      </dgm:prSet>
      <dgm:spPr/>
    </dgm:pt>
    <dgm:pt modelId="{01AB3118-BEFC-484B-8169-AD7C2B718ABD}" type="pres">
      <dgm:prSet presAssocID="{119A2D8D-D039-47E3-B2E6-941A07382A1A}" presName="rootComposite" presStyleCnt="0"/>
      <dgm:spPr/>
    </dgm:pt>
    <dgm:pt modelId="{422940F0-DF93-4CCA-B515-7CE92167BD23}" type="pres">
      <dgm:prSet presAssocID="{119A2D8D-D039-47E3-B2E6-941A07382A1A}" presName="rootText" presStyleLbl="node3" presStyleIdx="0" presStyleCnt="4" custScaleX="111120">
        <dgm:presLayoutVars>
          <dgm:chPref val="3"/>
        </dgm:presLayoutVars>
      </dgm:prSet>
      <dgm:spPr/>
    </dgm:pt>
    <dgm:pt modelId="{17BE9581-85DC-4F42-B281-B42EA81483C9}" type="pres">
      <dgm:prSet presAssocID="{119A2D8D-D039-47E3-B2E6-941A07382A1A}" presName="rootConnector" presStyleLbl="node3" presStyleIdx="0" presStyleCnt="4"/>
      <dgm:spPr/>
    </dgm:pt>
    <dgm:pt modelId="{C24BD351-8E7A-426E-9B13-251F5389E6F4}" type="pres">
      <dgm:prSet presAssocID="{119A2D8D-D039-47E3-B2E6-941A07382A1A}" presName="hierChild4" presStyleCnt="0"/>
      <dgm:spPr/>
    </dgm:pt>
    <dgm:pt modelId="{97F6886E-C758-4149-A78B-B2F0E3BEB033}" type="pres">
      <dgm:prSet presAssocID="{3771A064-0965-42C8-8A93-D24DC4D801A4}" presName="Name37" presStyleLbl="parChTrans1D4" presStyleIdx="0" presStyleCnt="22"/>
      <dgm:spPr/>
    </dgm:pt>
    <dgm:pt modelId="{97EE587F-1AFB-4A9C-8A30-24F0A8A117EF}" type="pres">
      <dgm:prSet presAssocID="{FCE36CF4-9724-4C72-8CC1-FC1B1FB9F804}" presName="hierRoot2" presStyleCnt="0">
        <dgm:presLayoutVars>
          <dgm:hierBranch val="init"/>
        </dgm:presLayoutVars>
      </dgm:prSet>
      <dgm:spPr/>
    </dgm:pt>
    <dgm:pt modelId="{B83557D1-2F5C-4F23-AC12-512E07B27FCF}" type="pres">
      <dgm:prSet presAssocID="{FCE36CF4-9724-4C72-8CC1-FC1B1FB9F804}" presName="rootComposite" presStyleCnt="0"/>
      <dgm:spPr/>
    </dgm:pt>
    <dgm:pt modelId="{FCA0336A-A556-4C21-B86D-DA7B84719C31}" type="pres">
      <dgm:prSet presAssocID="{FCE36CF4-9724-4C72-8CC1-FC1B1FB9F804}" presName="rootText" presStyleLbl="node4" presStyleIdx="0" presStyleCnt="22">
        <dgm:presLayoutVars>
          <dgm:chPref val="3"/>
        </dgm:presLayoutVars>
      </dgm:prSet>
      <dgm:spPr/>
    </dgm:pt>
    <dgm:pt modelId="{216B0B1F-72B5-45CA-826F-2327E3CB3E0A}" type="pres">
      <dgm:prSet presAssocID="{FCE36CF4-9724-4C72-8CC1-FC1B1FB9F804}" presName="rootConnector" presStyleLbl="node4" presStyleIdx="0" presStyleCnt="22"/>
      <dgm:spPr/>
    </dgm:pt>
    <dgm:pt modelId="{BEBB8EAE-8143-4898-9BE6-DA7395C39552}" type="pres">
      <dgm:prSet presAssocID="{FCE36CF4-9724-4C72-8CC1-FC1B1FB9F804}" presName="hierChild4" presStyleCnt="0"/>
      <dgm:spPr/>
    </dgm:pt>
    <dgm:pt modelId="{CE087EE4-2BB8-47F9-8AD9-D3246EEFDE29}" type="pres">
      <dgm:prSet presAssocID="{FCE36CF4-9724-4C72-8CC1-FC1B1FB9F804}" presName="hierChild5" presStyleCnt="0"/>
      <dgm:spPr/>
    </dgm:pt>
    <dgm:pt modelId="{F3CCD2B8-8105-484C-B8DD-3227387D6222}" type="pres">
      <dgm:prSet presAssocID="{00346BFC-066B-49F9-BBBA-9492E43F0682}" presName="Name37" presStyleLbl="parChTrans1D4" presStyleIdx="1" presStyleCnt="22"/>
      <dgm:spPr/>
    </dgm:pt>
    <dgm:pt modelId="{6D420B2C-1731-4ED4-881D-F9AD4D5FF7BE}" type="pres">
      <dgm:prSet presAssocID="{E773A8DE-FB15-47D5-B08A-3E0B54D87437}" presName="hierRoot2" presStyleCnt="0">
        <dgm:presLayoutVars>
          <dgm:hierBranch val="init"/>
        </dgm:presLayoutVars>
      </dgm:prSet>
      <dgm:spPr/>
    </dgm:pt>
    <dgm:pt modelId="{C53AD4C6-4894-4CB7-A2B7-8B79CE6A1BEF}" type="pres">
      <dgm:prSet presAssocID="{E773A8DE-FB15-47D5-B08A-3E0B54D87437}" presName="rootComposite" presStyleCnt="0"/>
      <dgm:spPr/>
    </dgm:pt>
    <dgm:pt modelId="{D929AE23-5B76-41ED-A847-F2593D1D6799}" type="pres">
      <dgm:prSet presAssocID="{E773A8DE-FB15-47D5-B08A-3E0B54D87437}" presName="rootText" presStyleLbl="node4" presStyleIdx="1" presStyleCnt="22">
        <dgm:presLayoutVars>
          <dgm:chPref val="3"/>
        </dgm:presLayoutVars>
      </dgm:prSet>
      <dgm:spPr/>
    </dgm:pt>
    <dgm:pt modelId="{08912D11-FFD8-4330-8657-39643E52C246}" type="pres">
      <dgm:prSet presAssocID="{E773A8DE-FB15-47D5-B08A-3E0B54D87437}" presName="rootConnector" presStyleLbl="node4" presStyleIdx="1" presStyleCnt="22"/>
      <dgm:spPr/>
    </dgm:pt>
    <dgm:pt modelId="{484925F9-C0EE-4618-B1B7-60CD5D136A80}" type="pres">
      <dgm:prSet presAssocID="{E773A8DE-FB15-47D5-B08A-3E0B54D87437}" presName="hierChild4" presStyleCnt="0"/>
      <dgm:spPr/>
    </dgm:pt>
    <dgm:pt modelId="{FE027B37-37E8-4EE8-BE3F-98AA8FF6B1FE}" type="pres">
      <dgm:prSet presAssocID="{E773A8DE-FB15-47D5-B08A-3E0B54D87437}" presName="hierChild5" presStyleCnt="0"/>
      <dgm:spPr/>
    </dgm:pt>
    <dgm:pt modelId="{E67C85B9-4060-4EFB-AA0D-8AB91292A2A6}" type="pres">
      <dgm:prSet presAssocID="{E446959A-9766-4DF4-A603-E38F34A4B9BD}" presName="Name37" presStyleLbl="parChTrans1D4" presStyleIdx="2" presStyleCnt="22"/>
      <dgm:spPr/>
    </dgm:pt>
    <dgm:pt modelId="{8B9306DF-4C7B-4EEB-8BA7-5C34FC5CE24B}" type="pres">
      <dgm:prSet presAssocID="{46A14A31-8579-4FD9-8991-ADA5D85FE8B6}" presName="hierRoot2" presStyleCnt="0">
        <dgm:presLayoutVars>
          <dgm:hierBranch val="init"/>
        </dgm:presLayoutVars>
      </dgm:prSet>
      <dgm:spPr/>
    </dgm:pt>
    <dgm:pt modelId="{C0561B70-36F5-4588-8CE8-113528FE9C74}" type="pres">
      <dgm:prSet presAssocID="{46A14A31-8579-4FD9-8991-ADA5D85FE8B6}" presName="rootComposite" presStyleCnt="0"/>
      <dgm:spPr/>
    </dgm:pt>
    <dgm:pt modelId="{C03980DB-989E-4C5A-84D1-5366FDC9379E}" type="pres">
      <dgm:prSet presAssocID="{46A14A31-8579-4FD9-8991-ADA5D85FE8B6}" presName="rootText" presStyleLbl="node4" presStyleIdx="2" presStyleCnt="22" custScaleX="106643">
        <dgm:presLayoutVars>
          <dgm:chPref val="3"/>
        </dgm:presLayoutVars>
      </dgm:prSet>
      <dgm:spPr/>
    </dgm:pt>
    <dgm:pt modelId="{F1444186-33AA-4D63-9246-1CBD7A134047}" type="pres">
      <dgm:prSet presAssocID="{46A14A31-8579-4FD9-8991-ADA5D85FE8B6}" presName="rootConnector" presStyleLbl="node4" presStyleIdx="2" presStyleCnt="22"/>
      <dgm:spPr/>
    </dgm:pt>
    <dgm:pt modelId="{E6063911-47DF-45C5-A930-01A0D3198E8D}" type="pres">
      <dgm:prSet presAssocID="{46A14A31-8579-4FD9-8991-ADA5D85FE8B6}" presName="hierChild4" presStyleCnt="0"/>
      <dgm:spPr/>
    </dgm:pt>
    <dgm:pt modelId="{24C14982-3809-4EB9-A84E-13FF335F31C3}" type="pres">
      <dgm:prSet presAssocID="{46A14A31-8579-4FD9-8991-ADA5D85FE8B6}" presName="hierChild5" presStyleCnt="0"/>
      <dgm:spPr/>
    </dgm:pt>
    <dgm:pt modelId="{DAF3E070-5A60-453B-B0D6-85C89216E9E4}" type="pres">
      <dgm:prSet presAssocID="{7BD48C48-2E94-4059-BD99-0A4312CE6152}" presName="Name37" presStyleLbl="parChTrans1D4" presStyleIdx="3" presStyleCnt="22"/>
      <dgm:spPr/>
    </dgm:pt>
    <dgm:pt modelId="{D5465BE6-3695-431C-8C79-CFA3D414BF19}" type="pres">
      <dgm:prSet presAssocID="{4C4D4B93-31EE-483D-8615-C8F66098508C}" presName="hierRoot2" presStyleCnt="0">
        <dgm:presLayoutVars>
          <dgm:hierBranch val="init"/>
        </dgm:presLayoutVars>
      </dgm:prSet>
      <dgm:spPr/>
    </dgm:pt>
    <dgm:pt modelId="{94B38D6A-B5AA-425F-BA60-806408013C74}" type="pres">
      <dgm:prSet presAssocID="{4C4D4B93-31EE-483D-8615-C8F66098508C}" presName="rootComposite" presStyleCnt="0"/>
      <dgm:spPr/>
    </dgm:pt>
    <dgm:pt modelId="{0B073A57-2B2F-4C61-B957-8C967A3683F9}" type="pres">
      <dgm:prSet presAssocID="{4C4D4B93-31EE-483D-8615-C8F66098508C}" presName="rootText" presStyleLbl="node4" presStyleIdx="3" presStyleCnt="22" custScaleX="106643">
        <dgm:presLayoutVars>
          <dgm:chPref val="3"/>
        </dgm:presLayoutVars>
      </dgm:prSet>
      <dgm:spPr/>
    </dgm:pt>
    <dgm:pt modelId="{9EE127E8-B6CC-4409-B569-CB6710A9F7A6}" type="pres">
      <dgm:prSet presAssocID="{4C4D4B93-31EE-483D-8615-C8F66098508C}" presName="rootConnector" presStyleLbl="node4" presStyleIdx="3" presStyleCnt="22"/>
      <dgm:spPr/>
    </dgm:pt>
    <dgm:pt modelId="{E67FF94D-DCA2-4C48-8AD0-F54437E10B41}" type="pres">
      <dgm:prSet presAssocID="{4C4D4B93-31EE-483D-8615-C8F66098508C}" presName="hierChild4" presStyleCnt="0"/>
      <dgm:spPr/>
    </dgm:pt>
    <dgm:pt modelId="{5E316576-BCE5-40C7-96A3-DC7CD64EE4A8}" type="pres">
      <dgm:prSet presAssocID="{4C4D4B93-31EE-483D-8615-C8F66098508C}" presName="hierChild5" presStyleCnt="0"/>
      <dgm:spPr/>
    </dgm:pt>
    <dgm:pt modelId="{FE95BBBE-A8F0-4B6C-B2B3-36CC11F8ED1D}" type="pres">
      <dgm:prSet presAssocID="{4D136192-DFB7-4A53-AFDA-3A4649C5401D}" presName="Name37" presStyleLbl="parChTrans1D4" presStyleIdx="4" presStyleCnt="22"/>
      <dgm:spPr/>
    </dgm:pt>
    <dgm:pt modelId="{FDEB478A-0C9A-4538-8C38-22768A500D37}" type="pres">
      <dgm:prSet presAssocID="{47E20E96-497F-443C-AA26-465D0D47F74B}" presName="hierRoot2" presStyleCnt="0">
        <dgm:presLayoutVars>
          <dgm:hierBranch val="init"/>
        </dgm:presLayoutVars>
      </dgm:prSet>
      <dgm:spPr/>
    </dgm:pt>
    <dgm:pt modelId="{C933864E-E6C9-4E3F-B95B-89BFA7E61EE8}" type="pres">
      <dgm:prSet presAssocID="{47E20E96-497F-443C-AA26-465D0D47F74B}" presName="rootComposite" presStyleCnt="0"/>
      <dgm:spPr/>
    </dgm:pt>
    <dgm:pt modelId="{1EC29746-D4F8-4AA0-84FA-620A4A9EEB94}" type="pres">
      <dgm:prSet presAssocID="{47E20E96-497F-443C-AA26-465D0D47F74B}" presName="rootText" presStyleLbl="node4" presStyleIdx="4" presStyleCnt="22">
        <dgm:presLayoutVars>
          <dgm:chPref val="3"/>
        </dgm:presLayoutVars>
      </dgm:prSet>
      <dgm:spPr/>
    </dgm:pt>
    <dgm:pt modelId="{4DD678DB-12D1-4AAE-B995-010578179695}" type="pres">
      <dgm:prSet presAssocID="{47E20E96-497F-443C-AA26-465D0D47F74B}" presName="rootConnector" presStyleLbl="node4" presStyleIdx="4" presStyleCnt="22"/>
      <dgm:spPr/>
    </dgm:pt>
    <dgm:pt modelId="{BC83E845-6AD0-4545-AED4-88E9F4A73A86}" type="pres">
      <dgm:prSet presAssocID="{47E20E96-497F-443C-AA26-465D0D47F74B}" presName="hierChild4" presStyleCnt="0"/>
      <dgm:spPr/>
    </dgm:pt>
    <dgm:pt modelId="{B8C0F08F-D145-4FD3-993F-BA1B22DEB30C}" type="pres">
      <dgm:prSet presAssocID="{47E20E96-497F-443C-AA26-465D0D47F74B}" presName="hierChild5" presStyleCnt="0"/>
      <dgm:spPr/>
    </dgm:pt>
    <dgm:pt modelId="{8EF7864C-6DC6-41F3-8B7F-6A6528BC4253}" type="pres">
      <dgm:prSet presAssocID="{798EDC04-B732-4452-BFA8-20F6930CB006}" presName="Name37" presStyleLbl="parChTrans1D4" presStyleIdx="5" presStyleCnt="22"/>
      <dgm:spPr/>
    </dgm:pt>
    <dgm:pt modelId="{A2658D7F-C847-464C-A0B3-F9679CD27EDE}" type="pres">
      <dgm:prSet presAssocID="{35448C4C-20EB-4A04-A510-93575241B28F}" presName="hierRoot2" presStyleCnt="0">
        <dgm:presLayoutVars>
          <dgm:hierBranch val="init"/>
        </dgm:presLayoutVars>
      </dgm:prSet>
      <dgm:spPr/>
    </dgm:pt>
    <dgm:pt modelId="{CFFBD090-0F7B-48D0-BBFE-07DBCFDB1E6A}" type="pres">
      <dgm:prSet presAssocID="{35448C4C-20EB-4A04-A510-93575241B28F}" presName="rootComposite" presStyleCnt="0"/>
      <dgm:spPr/>
    </dgm:pt>
    <dgm:pt modelId="{0916714E-FEDB-47B0-9BB4-B81E62344E0B}" type="pres">
      <dgm:prSet presAssocID="{35448C4C-20EB-4A04-A510-93575241B28F}" presName="rootText" presStyleLbl="node4" presStyleIdx="5" presStyleCnt="22">
        <dgm:presLayoutVars>
          <dgm:chPref val="3"/>
        </dgm:presLayoutVars>
      </dgm:prSet>
      <dgm:spPr/>
    </dgm:pt>
    <dgm:pt modelId="{342B60C2-6981-4961-9706-1FE73FC559FD}" type="pres">
      <dgm:prSet presAssocID="{35448C4C-20EB-4A04-A510-93575241B28F}" presName="rootConnector" presStyleLbl="node4" presStyleIdx="5" presStyleCnt="22"/>
      <dgm:spPr/>
    </dgm:pt>
    <dgm:pt modelId="{64BCB378-6F24-47DE-B8DB-E117A5B7F5E2}" type="pres">
      <dgm:prSet presAssocID="{35448C4C-20EB-4A04-A510-93575241B28F}" presName="hierChild4" presStyleCnt="0"/>
      <dgm:spPr/>
    </dgm:pt>
    <dgm:pt modelId="{304C8162-BD8F-4BA6-9434-10CC880B5DF2}" type="pres">
      <dgm:prSet presAssocID="{35448C4C-20EB-4A04-A510-93575241B28F}" presName="hierChild5" presStyleCnt="0"/>
      <dgm:spPr/>
    </dgm:pt>
    <dgm:pt modelId="{89929C08-85AE-4332-A643-47FB1194D906}" type="pres">
      <dgm:prSet presAssocID="{119A2D8D-D039-47E3-B2E6-941A07382A1A}" presName="hierChild5" presStyleCnt="0"/>
      <dgm:spPr/>
    </dgm:pt>
    <dgm:pt modelId="{F6A1D25C-4294-4773-92E1-845EBD29C1B4}" type="pres">
      <dgm:prSet presAssocID="{86E92EEF-3CBE-4DB5-B91D-29B2AD2BF4E4}" presName="Name37" presStyleLbl="parChTrans1D3" presStyleIdx="1" presStyleCnt="4"/>
      <dgm:spPr/>
    </dgm:pt>
    <dgm:pt modelId="{56D0D632-1295-4FE2-AC45-693E9E047A8C}" type="pres">
      <dgm:prSet presAssocID="{131ED576-1D79-442C-A6B0-67C1516720C4}" presName="hierRoot2" presStyleCnt="0">
        <dgm:presLayoutVars>
          <dgm:hierBranch val="init"/>
        </dgm:presLayoutVars>
      </dgm:prSet>
      <dgm:spPr/>
    </dgm:pt>
    <dgm:pt modelId="{9E2793BC-8ABB-4307-950E-315A9C951E5E}" type="pres">
      <dgm:prSet presAssocID="{131ED576-1D79-442C-A6B0-67C1516720C4}" presName="rootComposite" presStyleCnt="0"/>
      <dgm:spPr/>
    </dgm:pt>
    <dgm:pt modelId="{2E79C0D5-5BB8-4643-984C-D3550BC440B8}" type="pres">
      <dgm:prSet presAssocID="{131ED576-1D79-442C-A6B0-67C1516720C4}" presName="rootText" presStyleLbl="node3" presStyleIdx="1" presStyleCnt="4" custScaleX="124261">
        <dgm:presLayoutVars>
          <dgm:chPref val="3"/>
        </dgm:presLayoutVars>
      </dgm:prSet>
      <dgm:spPr/>
    </dgm:pt>
    <dgm:pt modelId="{B56C6377-3340-48BC-8EDB-328068D7F1E6}" type="pres">
      <dgm:prSet presAssocID="{131ED576-1D79-442C-A6B0-67C1516720C4}" presName="rootConnector" presStyleLbl="node3" presStyleIdx="1" presStyleCnt="4"/>
      <dgm:spPr/>
    </dgm:pt>
    <dgm:pt modelId="{163B456F-1822-43CE-B157-5FA5C329ABFA}" type="pres">
      <dgm:prSet presAssocID="{131ED576-1D79-442C-A6B0-67C1516720C4}" presName="hierChild4" presStyleCnt="0"/>
      <dgm:spPr/>
    </dgm:pt>
    <dgm:pt modelId="{657CB285-A957-465A-A068-5C16C3C73580}" type="pres">
      <dgm:prSet presAssocID="{6531CFA9-426A-463A-8457-DB2141E610C1}" presName="Name37" presStyleLbl="parChTrans1D4" presStyleIdx="6" presStyleCnt="22"/>
      <dgm:spPr/>
    </dgm:pt>
    <dgm:pt modelId="{5533049C-9D43-41AD-8E9C-2C18A8FFDCD9}" type="pres">
      <dgm:prSet presAssocID="{FB73D0E6-F91D-4923-ABA7-BEFB61599E8C}" presName="hierRoot2" presStyleCnt="0">
        <dgm:presLayoutVars>
          <dgm:hierBranch val="init"/>
        </dgm:presLayoutVars>
      </dgm:prSet>
      <dgm:spPr/>
    </dgm:pt>
    <dgm:pt modelId="{9A135B40-94C4-408A-BE8A-1CA22D599629}" type="pres">
      <dgm:prSet presAssocID="{FB73D0E6-F91D-4923-ABA7-BEFB61599E8C}" presName="rootComposite" presStyleCnt="0"/>
      <dgm:spPr/>
    </dgm:pt>
    <dgm:pt modelId="{9AC7F21A-FD95-44FD-A288-401B23A4EE13}" type="pres">
      <dgm:prSet presAssocID="{FB73D0E6-F91D-4923-ABA7-BEFB61599E8C}" presName="rootText" presStyleLbl="node4" presStyleIdx="6" presStyleCnt="22">
        <dgm:presLayoutVars>
          <dgm:chPref val="3"/>
        </dgm:presLayoutVars>
      </dgm:prSet>
      <dgm:spPr/>
    </dgm:pt>
    <dgm:pt modelId="{3573E64B-2CBA-40B3-ADB3-09A210DB6749}" type="pres">
      <dgm:prSet presAssocID="{FB73D0E6-F91D-4923-ABA7-BEFB61599E8C}" presName="rootConnector" presStyleLbl="node4" presStyleIdx="6" presStyleCnt="22"/>
      <dgm:spPr/>
    </dgm:pt>
    <dgm:pt modelId="{4D56EBDD-978A-40F6-A968-F90B4F69648A}" type="pres">
      <dgm:prSet presAssocID="{FB73D0E6-F91D-4923-ABA7-BEFB61599E8C}" presName="hierChild4" presStyleCnt="0"/>
      <dgm:spPr/>
    </dgm:pt>
    <dgm:pt modelId="{6DA10AB3-0D32-427C-A11F-8B51281DC477}" type="pres">
      <dgm:prSet presAssocID="{1F6F33B1-55D3-4127-B3BF-2B2B7E5E6F12}" presName="Name37" presStyleLbl="parChTrans1D4" presStyleIdx="7" presStyleCnt="22"/>
      <dgm:spPr/>
    </dgm:pt>
    <dgm:pt modelId="{966FC138-2234-47DE-B003-880DD539A639}" type="pres">
      <dgm:prSet presAssocID="{D2E650ED-3EF6-45C4-9108-D5EAF6469E8E}" presName="hierRoot2" presStyleCnt="0">
        <dgm:presLayoutVars>
          <dgm:hierBranch val="init"/>
        </dgm:presLayoutVars>
      </dgm:prSet>
      <dgm:spPr/>
    </dgm:pt>
    <dgm:pt modelId="{CF11444E-E8D3-477A-8D86-6C25F8511B2D}" type="pres">
      <dgm:prSet presAssocID="{D2E650ED-3EF6-45C4-9108-D5EAF6469E8E}" presName="rootComposite" presStyleCnt="0"/>
      <dgm:spPr/>
    </dgm:pt>
    <dgm:pt modelId="{BB64CB9D-A7FF-4230-9DD4-F0AEC0AD4B1F}" type="pres">
      <dgm:prSet presAssocID="{D2E650ED-3EF6-45C4-9108-D5EAF6469E8E}" presName="rootText" presStyleLbl="node4" presStyleIdx="7" presStyleCnt="22">
        <dgm:presLayoutVars>
          <dgm:chPref val="3"/>
        </dgm:presLayoutVars>
      </dgm:prSet>
      <dgm:spPr/>
    </dgm:pt>
    <dgm:pt modelId="{8E69DEFD-A205-44D3-BA40-78B42F2DB981}" type="pres">
      <dgm:prSet presAssocID="{D2E650ED-3EF6-45C4-9108-D5EAF6469E8E}" presName="rootConnector" presStyleLbl="node4" presStyleIdx="7" presStyleCnt="22"/>
      <dgm:spPr/>
    </dgm:pt>
    <dgm:pt modelId="{F937192E-6FEF-4BAB-81FC-1947674A3E98}" type="pres">
      <dgm:prSet presAssocID="{D2E650ED-3EF6-45C4-9108-D5EAF6469E8E}" presName="hierChild4" presStyleCnt="0"/>
      <dgm:spPr/>
    </dgm:pt>
    <dgm:pt modelId="{AC446108-7542-4335-9FFD-5BCB0CB8510C}" type="pres">
      <dgm:prSet presAssocID="{D2E650ED-3EF6-45C4-9108-D5EAF6469E8E}" presName="hierChild5" presStyleCnt="0"/>
      <dgm:spPr/>
    </dgm:pt>
    <dgm:pt modelId="{D0FDF730-CD09-4D6A-9801-05C0E270E6AA}" type="pres">
      <dgm:prSet presAssocID="{B122C644-C4BA-4F4E-BE72-DAE94EB6BDC3}" presName="Name37" presStyleLbl="parChTrans1D4" presStyleIdx="8" presStyleCnt="22"/>
      <dgm:spPr/>
    </dgm:pt>
    <dgm:pt modelId="{FA4BBEE2-6DDF-4545-876B-2FE3DEC72545}" type="pres">
      <dgm:prSet presAssocID="{93BD4F62-7EB6-49DC-90F9-01226D0322A6}" presName="hierRoot2" presStyleCnt="0">
        <dgm:presLayoutVars>
          <dgm:hierBranch val="init"/>
        </dgm:presLayoutVars>
      </dgm:prSet>
      <dgm:spPr/>
    </dgm:pt>
    <dgm:pt modelId="{E4182442-4AD9-45EA-9A59-F8D51C557ED6}" type="pres">
      <dgm:prSet presAssocID="{93BD4F62-7EB6-49DC-90F9-01226D0322A6}" presName="rootComposite" presStyleCnt="0"/>
      <dgm:spPr/>
    </dgm:pt>
    <dgm:pt modelId="{4B46B6DD-D8E5-4FEA-A2E9-793E08E9757A}" type="pres">
      <dgm:prSet presAssocID="{93BD4F62-7EB6-49DC-90F9-01226D0322A6}" presName="rootText" presStyleLbl="node4" presStyleIdx="8" presStyleCnt="22">
        <dgm:presLayoutVars>
          <dgm:chPref val="3"/>
        </dgm:presLayoutVars>
      </dgm:prSet>
      <dgm:spPr/>
    </dgm:pt>
    <dgm:pt modelId="{6A04BFC6-54D4-4C5C-BC70-6F89D3EB6800}" type="pres">
      <dgm:prSet presAssocID="{93BD4F62-7EB6-49DC-90F9-01226D0322A6}" presName="rootConnector" presStyleLbl="node4" presStyleIdx="8" presStyleCnt="22"/>
      <dgm:spPr/>
    </dgm:pt>
    <dgm:pt modelId="{DFF2959C-503B-47C4-83E9-06BA78030A9A}" type="pres">
      <dgm:prSet presAssocID="{93BD4F62-7EB6-49DC-90F9-01226D0322A6}" presName="hierChild4" presStyleCnt="0"/>
      <dgm:spPr/>
    </dgm:pt>
    <dgm:pt modelId="{6BF2969D-FAE9-47B2-980E-4011E8D924BD}" type="pres">
      <dgm:prSet presAssocID="{93BD4F62-7EB6-49DC-90F9-01226D0322A6}" presName="hierChild5" presStyleCnt="0"/>
      <dgm:spPr/>
    </dgm:pt>
    <dgm:pt modelId="{2D5C4387-8624-45A8-AB0F-931609872112}" type="pres">
      <dgm:prSet presAssocID="{FB73D0E6-F91D-4923-ABA7-BEFB61599E8C}" presName="hierChild5" presStyleCnt="0"/>
      <dgm:spPr/>
    </dgm:pt>
    <dgm:pt modelId="{7B9557B7-100F-410C-97DD-7E9B26EF52C7}" type="pres">
      <dgm:prSet presAssocID="{089341B3-BD1B-4D86-A468-F6DA271A2B9D}" presName="Name37" presStyleLbl="parChTrans1D4" presStyleIdx="9" presStyleCnt="22"/>
      <dgm:spPr/>
    </dgm:pt>
    <dgm:pt modelId="{E4DC2C11-B5EE-4E54-AF54-9ED9C7F711D9}" type="pres">
      <dgm:prSet presAssocID="{67EBF0E3-2530-4545-9197-B2EEA2D7507C}" presName="hierRoot2" presStyleCnt="0">
        <dgm:presLayoutVars>
          <dgm:hierBranch val="init"/>
        </dgm:presLayoutVars>
      </dgm:prSet>
      <dgm:spPr/>
    </dgm:pt>
    <dgm:pt modelId="{56ECAA94-E807-4013-97BE-DAA72507A020}" type="pres">
      <dgm:prSet presAssocID="{67EBF0E3-2530-4545-9197-B2EEA2D7507C}" presName="rootComposite" presStyleCnt="0"/>
      <dgm:spPr/>
    </dgm:pt>
    <dgm:pt modelId="{2C1808C2-FC6C-4D4F-9A9B-07EEF7998BF0}" type="pres">
      <dgm:prSet presAssocID="{67EBF0E3-2530-4545-9197-B2EEA2D7507C}" presName="rootText" presStyleLbl="node4" presStyleIdx="9" presStyleCnt="22">
        <dgm:presLayoutVars>
          <dgm:chPref val="3"/>
        </dgm:presLayoutVars>
      </dgm:prSet>
      <dgm:spPr/>
    </dgm:pt>
    <dgm:pt modelId="{66551501-7E82-4724-BF68-1F4FCFC76F08}" type="pres">
      <dgm:prSet presAssocID="{67EBF0E3-2530-4545-9197-B2EEA2D7507C}" presName="rootConnector" presStyleLbl="node4" presStyleIdx="9" presStyleCnt="22"/>
      <dgm:spPr/>
    </dgm:pt>
    <dgm:pt modelId="{1DBB766B-3AC6-4676-B962-33D465D062F0}" type="pres">
      <dgm:prSet presAssocID="{67EBF0E3-2530-4545-9197-B2EEA2D7507C}" presName="hierChild4" presStyleCnt="0"/>
      <dgm:spPr/>
    </dgm:pt>
    <dgm:pt modelId="{776D2AED-22CA-42EB-9200-9FDAC60C2282}" type="pres">
      <dgm:prSet presAssocID="{F2D1E8ED-5488-41D8-9108-92A1436B7184}" presName="Name37" presStyleLbl="parChTrans1D4" presStyleIdx="10" presStyleCnt="22"/>
      <dgm:spPr/>
    </dgm:pt>
    <dgm:pt modelId="{42387F84-03A6-4DD1-B833-72F51D06B643}" type="pres">
      <dgm:prSet presAssocID="{56818EA6-6204-4450-BE02-3BCCAA7D2E7F}" presName="hierRoot2" presStyleCnt="0">
        <dgm:presLayoutVars>
          <dgm:hierBranch val="init"/>
        </dgm:presLayoutVars>
      </dgm:prSet>
      <dgm:spPr/>
    </dgm:pt>
    <dgm:pt modelId="{91C1DC58-C6D9-48A3-9C51-19DD7F7051BD}" type="pres">
      <dgm:prSet presAssocID="{56818EA6-6204-4450-BE02-3BCCAA7D2E7F}" presName="rootComposite" presStyleCnt="0"/>
      <dgm:spPr/>
    </dgm:pt>
    <dgm:pt modelId="{D3A75C3B-2581-4AA7-88E4-DFD58A629EC4}" type="pres">
      <dgm:prSet presAssocID="{56818EA6-6204-4450-BE02-3BCCAA7D2E7F}" presName="rootText" presStyleLbl="node4" presStyleIdx="10" presStyleCnt="22">
        <dgm:presLayoutVars>
          <dgm:chPref val="3"/>
        </dgm:presLayoutVars>
      </dgm:prSet>
      <dgm:spPr/>
    </dgm:pt>
    <dgm:pt modelId="{D9120705-B650-4085-88C1-9C9B40AFAADC}" type="pres">
      <dgm:prSet presAssocID="{56818EA6-6204-4450-BE02-3BCCAA7D2E7F}" presName="rootConnector" presStyleLbl="node4" presStyleIdx="10" presStyleCnt="22"/>
      <dgm:spPr/>
    </dgm:pt>
    <dgm:pt modelId="{CFDEF788-D3DA-4CF6-A41C-F5EF4727899A}" type="pres">
      <dgm:prSet presAssocID="{56818EA6-6204-4450-BE02-3BCCAA7D2E7F}" presName="hierChild4" presStyleCnt="0"/>
      <dgm:spPr/>
    </dgm:pt>
    <dgm:pt modelId="{CF94D4ED-BB05-4BC0-8018-7CD1A9FB7D4C}" type="pres">
      <dgm:prSet presAssocID="{56818EA6-6204-4450-BE02-3BCCAA7D2E7F}" presName="hierChild5" presStyleCnt="0"/>
      <dgm:spPr/>
    </dgm:pt>
    <dgm:pt modelId="{77204F66-B87D-4AA1-8991-FB70F97C2B3B}" type="pres">
      <dgm:prSet presAssocID="{B864830E-7829-44C0-812C-CC60A95D6A4D}" presName="Name37" presStyleLbl="parChTrans1D4" presStyleIdx="11" presStyleCnt="22"/>
      <dgm:spPr/>
    </dgm:pt>
    <dgm:pt modelId="{93E123E2-41CA-4DE0-BA4F-04FA6F1D91B1}" type="pres">
      <dgm:prSet presAssocID="{48DC18A7-AAF2-4DBB-9F93-71FDAE736F95}" presName="hierRoot2" presStyleCnt="0">
        <dgm:presLayoutVars>
          <dgm:hierBranch val="init"/>
        </dgm:presLayoutVars>
      </dgm:prSet>
      <dgm:spPr/>
    </dgm:pt>
    <dgm:pt modelId="{686251AE-910A-4124-BF6F-08041FD9FFC0}" type="pres">
      <dgm:prSet presAssocID="{48DC18A7-AAF2-4DBB-9F93-71FDAE736F95}" presName="rootComposite" presStyleCnt="0"/>
      <dgm:spPr/>
    </dgm:pt>
    <dgm:pt modelId="{D3F8D3CF-5CDF-4E4B-879C-98F30CB2AA3C}" type="pres">
      <dgm:prSet presAssocID="{48DC18A7-AAF2-4DBB-9F93-71FDAE736F95}" presName="rootText" presStyleLbl="node4" presStyleIdx="11" presStyleCnt="22" custScaleX="135998">
        <dgm:presLayoutVars>
          <dgm:chPref val="3"/>
        </dgm:presLayoutVars>
      </dgm:prSet>
      <dgm:spPr/>
    </dgm:pt>
    <dgm:pt modelId="{F4938279-FE72-4677-A340-CEDFCC0003EC}" type="pres">
      <dgm:prSet presAssocID="{48DC18A7-AAF2-4DBB-9F93-71FDAE736F95}" presName="rootConnector" presStyleLbl="node4" presStyleIdx="11" presStyleCnt="22"/>
      <dgm:spPr/>
    </dgm:pt>
    <dgm:pt modelId="{1F48F1FD-6505-4F44-BB00-20E17C61C9E1}" type="pres">
      <dgm:prSet presAssocID="{48DC18A7-AAF2-4DBB-9F93-71FDAE736F95}" presName="hierChild4" presStyleCnt="0"/>
      <dgm:spPr/>
    </dgm:pt>
    <dgm:pt modelId="{B6E3B76F-D378-465E-BC38-94E6B8A05D7F}" type="pres">
      <dgm:prSet presAssocID="{48DC18A7-AAF2-4DBB-9F93-71FDAE736F95}" presName="hierChild5" presStyleCnt="0"/>
      <dgm:spPr/>
    </dgm:pt>
    <dgm:pt modelId="{33A224EB-68FC-4FA0-809E-01914B673719}" type="pres">
      <dgm:prSet presAssocID="{1A94C47D-F3B2-4FDB-8520-EC84425D910D}" presName="Name37" presStyleLbl="parChTrans1D4" presStyleIdx="12" presStyleCnt="22"/>
      <dgm:spPr/>
    </dgm:pt>
    <dgm:pt modelId="{B55EF40B-736F-42E5-95D1-FC0CC85E6B3E}" type="pres">
      <dgm:prSet presAssocID="{2F85DA46-E737-457E-B7E4-C61BE94B008E}" presName="hierRoot2" presStyleCnt="0">
        <dgm:presLayoutVars>
          <dgm:hierBranch val="init"/>
        </dgm:presLayoutVars>
      </dgm:prSet>
      <dgm:spPr/>
    </dgm:pt>
    <dgm:pt modelId="{1B414286-AAB1-4FC5-83F2-2C50D7FF7339}" type="pres">
      <dgm:prSet presAssocID="{2F85DA46-E737-457E-B7E4-C61BE94B008E}" presName="rootComposite" presStyleCnt="0"/>
      <dgm:spPr/>
    </dgm:pt>
    <dgm:pt modelId="{9E741795-BE57-465C-AA6F-574493C35074}" type="pres">
      <dgm:prSet presAssocID="{2F85DA46-E737-457E-B7E4-C61BE94B008E}" presName="rootText" presStyleLbl="node4" presStyleIdx="12" presStyleCnt="22">
        <dgm:presLayoutVars>
          <dgm:chPref val="3"/>
        </dgm:presLayoutVars>
      </dgm:prSet>
      <dgm:spPr/>
    </dgm:pt>
    <dgm:pt modelId="{105B8094-BAFB-4848-ABC6-653FB39A0B73}" type="pres">
      <dgm:prSet presAssocID="{2F85DA46-E737-457E-B7E4-C61BE94B008E}" presName="rootConnector" presStyleLbl="node4" presStyleIdx="12" presStyleCnt="22"/>
      <dgm:spPr/>
    </dgm:pt>
    <dgm:pt modelId="{AF6DFB72-D488-4847-B58A-7AB0BB7145D0}" type="pres">
      <dgm:prSet presAssocID="{2F85DA46-E737-457E-B7E4-C61BE94B008E}" presName="hierChild4" presStyleCnt="0"/>
      <dgm:spPr/>
    </dgm:pt>
    <dgm:pt modelId="{54045ABB-B759-4C7D-A641-65425EF57255}" type="pres">
      <dgm:prSet presAssocID="{2F85DA46-E737-457E-B7E4-C61BE94B008E}" presName="hierChild5" presStyleCnt="0"/>
      <dgm:spPr/>
    </dgm:pt>
    <dgm:pt modelId="{301AB36E-7932-445F-BFC8-3B82667DC25F}" type="pres">
      <dgm:prSet presAssocID="{FC09ACDE-A766-430D-99B2-8F6BC2E76B77}" presName="Name37" presStyleLbl="parChTrans1D4" presStyleIdx="13" presStyleCnt="22"/>
      <dgm:spPr/>
    </dgm:pt>
    <dgm:pt modelId="{8BAF0EBB-6507-4001-A7AF-A751CB51CEA3}" type="pres">
      <dgm:prSet presAssocID="{40E7ACF2-D4CC-416D-80B8-F0E7FFBE1777}" presName="hierRoot2" presStyleCnt="0">
        <dgm:presLayoutVars>
          <dgm:hierBranch val="init"/>
        </dgm:presLayoutVars>
      </dgm:prSet>
      <dgm:spPr/>
    </dgm:pt>
    <dgm:pt modelId="{01479201-A522-44E6-B018-2293D67BE1E1}" type="pres">
      <dgm:prSet presAssocID="{40E7ACF2-D4CC-416D-80B8-F0E7FFBE1777}" presName="rootComposite" presStyleCnt="0"/>
      <dgm:spPr/>
    </dgm:pt>
    <dgm:pt modelId="{C12E3E84-57A7-45F8-BF09-E63E5D2BBB89}" type="pres">
      <dgm:prSet presAssocID="{40E7ACF2-D4CC-416D-80B8-F0E7FFBE1777}" presName="rootText" presStyleLbl="node4" presStyleIdx="13" presStyleCnt="22" custScaleX="114825">
        <dgm:presLayoutVars>
          <dgm:chPref val="3"/>
        </dgm:presLayoutVars>
      </dgm:prSet>
      <dgm:spPr/>
    </dgm:pt>
    <dgm:pt modelId="{D65B011A-56E3-4AFB-A10D-78B07364E092}" type="pres">
      <dgm:prSet presAssocID="{40E7ACF2-D4CC-416D-80B8-F0E7FFBE1777}" presName="rootConnector" presStyleLbl="node4" presStyleIdx="13" presStyleCnt="22"/>
      <dgm:spPr/>
    </dgm:pt>
    <dgm:pt modelId="{FB050F95-E6D8-4A2A-9E5D-74F197075B4D}" type="pres">
      <dgm:prSet presAssocID="{40E7ACF2-D4CC-416D-80B8-F0E7FFBE1777}" presName="hierChild4" presStyleCnt="0"/>
      <dgm:spPr/>
    </dgm:pt>
    <dgm:pt modelId="{A8F8E19B-502A-44BC-A068-F43996B7CE87}" type="pres">
      <dgm:prSet presAssocID="{40E7ACF2-D4CC-416D-80B8-F0E7FFBE1777}" presName="hierChild5" presStyleCnt="0"/>
      <dgm:spPr/>
    </dgm:pt>
    <dgm:pt modelId="{277FC0F9-D497-4A2B-92B4-08AA3EA55B7E}" type="pres">
      <dgm:prSet presAssocID="{F7B15335-3CB7-4008-9901-53337041A48A}" presName="Name37" presStyleLbl="parChTrans1D4" presStyleIdx="14" presStyleCnt="22"/>
      <dgm:spPr/>
    </dgm:pt>
    <dgm:pt modelId="{A4549170-29FE-47ED-AA26-37275AE8AA49}" type="pres">
      <dgm:prSet presAssocID="{54A6D72F-97E3-4E1C-ACD6-47AABE06313C}" presName="hierRoot2" presStyleCnt="0">
        <dgm:presLayoutVars>
          <dgm:hierBranch val="init"/>
        </dgm:presLayoutVars>
      </dgm:prSet>
      <dgm:spPr/>
    </dgm:pt>
    <dgm:pt modelId="{7F30A1C8-ABE3-465B-A210-CAAABB2302E8}" type="pres">
      <dgm:prSet presAssocID="{54A6D72F-97E3-4E1C-ACD6-47AABE06313C}" presName="rootComposite" presStyleCnt="0"/>
      <dgm:spPr/>
    </dgm:pt>
    <dgm:pt modelId="{493B0E2C-F7D4-451F-995A-056629117032}" type="pres">
      <dgm:prSet presAssocID="{54A6D72F-97E3-4E1C-ACD6-47AABE06313C}" presName="rootText" presStyleLbl="node4" presStyleIdx="14" presStyleCnt="22" custScaleX="150823">
        <dgm:presLayoutVars>
          <dgm:chPref val="3"/>
        </dgm:presLayoutVars>
      </dgm:prSet>
      <dgm:spPr/>
    </dgm:pt>
    <dgm:pt modelId="{157AA4B6-330B-4ECD-9228-5FC050095DF8}" type="pres">
      <dgm:prSet presAssocID="{54A6D72F-97E3-4E1C-ACD6-47AABE06313C}" presName="rootConnector" presStyleLbl="node4" presStyleIdx="14" presStyleCnt="22"/>
      <dgm:spPr/>
    </dgm:pt>
    <dgm:pt modelId="{BD9C9321-C523-43DB-9089-FB8CEFB13A7E}" type="pres">
      <dgm:prSet presAssocID="{54A6D72F-97E3-4E1C-ACD6-47AABE06313C}" presName="hierChild4" presStyleCnt="0"/>
      <dgm:spPr/>
    </dgm:pt>
    <dgm:pt modelId="{95841200-85CF-4060-94AE-5A81D4931B3E}" type="pres">
      <dgm:prSet presAssocID="{54A6D72F-97E3-4E1C-ACD6-47AABE06313C}" presName="hierChild5" presStyleCnt="0"/>
      <dgm:spPr/>
    </dgm:pt>
    <dgm:pt modelId="{A1F1865F-09E1-4FF4-95D0-A7C12127E328}" type="pres">
      <dgm:prSet presAssocID="{67EBF0E3-2530-4545-9197-B2EEA2D7507C}" presName="hierChild5" presStyleCnt="0"/>
      <dgm:spPr/>
    </dgm:pt>
    <dgm:pt modelId="{05005BE8-91F4-40AF-B23E-6827FA9BDE59}" type="pres">
      <dgm:prSet presAssocID="{6A89A6D6-4B56-458F-9663-0AB6166ED988}" presName="Name37" presStyleLbl="parChTrans1D4" presStyleIdx="15" presStyleCnt="22"/>
      <dgm:spPr/>
    </dgm:pt>
    <dgm:pt modelId="{CFF0247E-ACAB-4434-AE8D-5F249A4904B5}" type="pres">
      <dgm:prSet presAssocID="{5A326925-46BF-48F8-A8C2-DB41DD36C613}" presName="hierRoot2" presStyleCnt="0">
        <dgm:presLayoutVars>
          <dgm:hierBranch val="init"/>
        </dgm:presLayoutVars>
      </dgm:prSet>
      <dgm:spPr/>
    </dgm:pt>
    <dgm:pt modelId="{7E56E799-550C-446B-9CCA-A8F2E0111B68}" type="pres">
      <dgm:prSet presAssocID="{5A326925-46BF-48F8-A8C2-DB41DD36C613}" presName="rootComposite" presStyleCnt="0"/>
      <dgm:spPr/>
    </dgm:pt>
    <dgm:pt modelId="{C5C54312-44D3-4AB6-BB1A-5B745EA80EF5}" type="pres">
      <dgm:prSet presAssocID="{5A326925-46BF-48F8-A8C2-DB41DD36C613}" presName="rootText" presStyleLbl="node4" presStyleIdx="15" presStyleCnt="22">
        <dgm:presLayoutVars>
          <dgm:chPref val="3"/>
        </dgm:presLayoutVars>
      </dgm:prSet>
      <dgm:spPr/>
    </dgm:pt>
    <dgm:pt modelId="{A639AD50-5C84-48F1-9B4A-F5940C9A49FE}" type="pres">
      <dgm:prSet presAssocID="{5A326925-46BF-48F8-A8C2-DB41DD36C613}" presName="rootConnector" presStyleLbl="node4" presStyleIdx="15" presStyleCnt="22"/>
      <dgm:spPr/>
    </dgm:pt>
    <dgm:pt modelId="{F2023F62-9D71-468D-9A96-C54EDD3B3372}" type="pres">
      <dgm:prSet presAssocID="{5A326925-46BF-48F8-A8C2-DB41DD36C613}" presName="hierChild4" presStyleCnt="0"/>
      <dgm:spPr/>
    </dgm:pt>
    <dgm:pt modelId="{2F8694C2-8070-4AE9-B918-9C26B809F799}" type="pres">
      <dgm:prSet presAssocID="{5A326925-46BF-48F8-A8C2-DB41DD36C613}" presName="hierChild5" presStyleCnt="0"/>
      <dgm:spPr/>
    </dgm:pt>
    <dgm:pt modelId="{6898F3E0-2ABF-4D1A-A863-2FDD07CCDA22}" type="pres">
      <dgm:prSet presAssocID="{131ED576-1D79-442C-A6B0-67C1516720C4}" presName="hierChild5" presStyleCnt="0"/>
      <dgm:spPr/>
    </dgm:pt>
    <dgm:pt modelId="{57343B77-6939-4DCB-B518-2987BD67518E}" type="pres">
      <dgm:prSet presAssocID="{5475E4D8-FBD1-43BE-9BCD-D37D4A136275}" presName="hierChild5" presStyleCnt="0"/>
      <dgm:spPr/>
    </dgm:pt>
    <dgm:pt modelId="{833D946B-C1B7-4811-92C9-854FA0BF9741}" type="pres">
      <dgm:prSet presAssocID="{D017756E-580D-4475-BC55-E7C1851ED5EA}" presName="Name37" presStyleLbl="parChTrans1D2" presStyleIdx="1" presStyleCnt="2"/>
      <dgm:spPr/>
    </dgm:pt>
    <dgm:pt modelId="{7BEAD509-BA79-409E-9267-D10E192EC0D1}" type="pres">
      <dgm:prSet presAssocID="{930C9CBD-4BB3-4A9D-94CB-C64155FC2126}" presName="hierRoot2" presStyleCnt="0">
        <dgm:presLayoutVars>
          <dgm:hierBranch val="init"/>
        </dgm:presLayoutVars>
      </dgm:prSet>
      <dgm:spPr/>
    </dgm:pt>
    <dgm:pt modelId="{EB42CC02-76FD-4A9F-8065-07D23E58E861}" type="pres">
      <dgm:prSet presAssocID="{930C9CBD-4BB3-4A9D-94CB-C64155FC2126}" presName="rootComposite" presStyleCnt="0"/>
      <dgm:spPr/>
    </dgm:pt>
    <dgm:pt modelId="{482007B6-D9B0-44F2-98EA-DD446F00A2E1}" type="pres">
      <dgm:prSet presAssocID="{930C9CBD-4BB3-4A9D-94CB-C64155FC2126}" presName="rootText" presStyleLbl="node2" presStyleIdx="1" presStyleCnt="2">
        <dgm:presLayoutVars>
          <dgm:chPref val="3"/>
        </dgm:presLayoutVars>
      </dgm:prSet>
      <dgm:spPr/>
    </dgm:pt>
    <dgm:pt modelId="{47A0FFF3-9ED2-4E77-BEB1-26AFA8BCA338}" type="pres">
      <dgm:prSet presAssocID="{930C9CBD-4BB3-4A9D-94CB-C64155FC2126}" presName="rootConnector" presStyleLbl="node2" presStyleIdx="1" presStyleCnt="2"/>
      <dgm:spPr/>
    </dgm:pt>
    <dgm:pt modelId="{CE77111C-516D-42E5-B5B9-4515502AEB55}" type="pres">
      <dgm:prSet presAssocID="{930C9CBD-4BB3-4A9D-94CB-C64155FC2126}" presName="hierChild4" presStyleCnt="0"/>
      <dgm:spPr/>
    </dgm:pt>
    <dgm:pt modelId="{8124CE5E-A983-49D5-B714-1751EB36E190}" type="pres">
      <dgm:prSet presAssocID="{E003258A-6405-4353-A523-2D94C8479948}" presName="Name37" presStyleLbl="parChTrans1D3" presStyleIdx="2" presStyleCnt="4"/>
      <dgm:spPr/>
    </dgm:pt>
    <dgm:pt modelId="{E298D981-1CE0-492E-9053-133C918DEE30}" type="pres">
      <dgm:prSet presAssocID="{5C4F8825-CB35-4FBA-BDA5-226073B1AC5C}" presName="hierRoot2" presStyleCnt="0">
        <dgm:presLayoutVars>
          <dgm:hierBranch val="init"/>
        </dgm:presLayoutVars>
      </dgm:prSet>
      <dgm:spPr/>
    </dgm:pt>
    <dgm:pt modelId="{351D87E4-5DA9-4C04-A970-C8DEBB7D4C95}" type="pres">
      <dgm:prSet presAssocID="{5C4F8825-CB35-4FBA-BDA5-226073B1AC5C}" presName="rootComposite" presStyleCnt="0"/>
      <dgm:spPr/>
    </dgm:pt>
    <dgm:pt modelId="{9CAB7BB6-A079-43C6-9A5A-689C11CFA4B5}" type="pres">
      <dgm:prSet presAssocID="{5C4F8825-CB35-4FBA-BDA5-226073B1AC5C}" presName="rootText" presStyleLbl="node3" presStyleIdx="2" presStyleCnt="4">
        <dgm:presLayoutVars>
          <dgm:chPref val="3"/>
        </dgm:presLayoutVars>
      </dgm:prSet>
      <dgm:spPr/>
    </dgm:pt>
    <dgm:pt modelId="{6F64E4CD-507D-48EE-A84C-C644803064B7}" type="pres">
      <dgm:prSet presAssocID="{5C4F8825-CB35-4FBA-BDA5-226073B1AC5C}" presName="rootConnector" presStyleLbl="node3" presStyleIdx="2" presStyleCnt="4"/>
      <dgm:spPr/>
    </dgm:pt>
    <dgm:pt modelId="{5ED11607-3592-4FD5-BC4C-C0B05E4F135D}" type="pres">
      <dgm:prSet presAssocID="{5C4F8825-CB35-4FBA-BDA5-226073B1AC5C}" presName="hierChild4" presStyleCnt="0"/>
      <dgm:spPr/>
    </dgm:pt>
    <dgm:pt modelId="{9DE30686-EEC3-49AE-BCEA-C20FD87D88AB}" type="pres">
      <dgm:prSet presAssocID="{4A2A0050-5DE1-4AD2-B242-DA316E049639}" presName="Name37" presStyleLbl="parChTrans1D4" presStyleIdx="16" presStyleCnt="22"/>
      <dgm:spPr/>
    </dgm:pt>
    <dgm:pt modelId="{55F8519A-7D24-4FA5-89F6-2010F76CC972}" type="pres">
      <dgm:prSet presAssocID="{F1B4E248-DF7B-44BA-B564-E03D333C0AC8}" presName="hierRoot2" presStyleCnt="0">
        <dgm:presLayoutVars>
          <dgm:hierBranch val="init"/>
        </dgm:presLayoutVars>
      </dgm:prSet>
      <dgm:spPr/>
    </dgm:pt>
    <dgm:pt modelId="{17C7F3E8-AA4D-4F50-8089-AFB928E0624C}" type="pres">
      <dgm:prSet presAssocID="{F1B4E248-DF7B-44BA-B564-E03D333C0AC8}" presName="rootComposite" presStyleCnt="0"/>
      <dgm:spPr/>
    </dgm:pt>
    <dgm:pt modelId="{F970BFD1-A32D-4064-9DBB-BA62CB7EB1DE}" type="pres">
      <dgm:prSet presAssocID="{F1B4E248-DF7B-44BA-B564-E03D333C0AC8}" presName="rootText" presStyleLbl="node4" presStyleIdx="16" presStyleCnt="22">
        <dgm:presLayoutVars>
          <dgm:chPref val="3"/>
        </dgm:presLayoutVars>
      </dgm:prSet>
      <dgm:spPr/>
    </dgm:pt>
    <dgm:pt modelId="{08B126CC-8F02-4406-A4AC-23BC28D4D057}" type="pres">
      <dgm:prSet presAssocID="{F1B4E248-DF7B-44BA-B564-E03D333C0AC8}" presName="rootConnector" presStyleLbl="node4" presStyleIdx="16" presStyleCnt="22"/>
      <dgm:spPr/>
    </dgm:pt>
    <dgm:pt modelId="{3033537F-9E0B-4D88-87EA-3D372F30E24A}" type="pres">
      <dgm:prSet presAssocID="{F1B4E248-DF7B-44BA-B564-E03D333C0AC8}" presName="hierChild4" presStyleCnt="0"/>
      <dgm:spPr/>
    </dgm:pt>
    <dgm:pt modelId="{E0106F5B-F38E-4404-AEFC-58362D12D8AE}" type="pres">
      <dgm:prSet presAssocID="{F1B4E248-DF7B-44BA-B564-E03D333C0AC8}" presName="hierChild5" presStyleCnt="0"/>
      <dgm:spPr/>
    </dgm:pt>
    <dgm:pt modelId="{884D5232-DF18-4C84-8DAE-42360576C029}" type="pres">
      <dgm:prSet presAssocID="{045794F5-5691-4F2D-852E-EBB21F96B6D4}" presName="Name37" presStyleLbl="parChTrans1D4" presStyleIdx="17" presStyleCnt="22"/>
      <dgm:spPr/>
    </dgm:pt>
    <dgm:pt modelId="{1DD7EB8B-CA6E-4900-B3A4-F1924A97F6E1}" type="pres">
      <dgm:prSet presAssocID="{CA0E2AB5-EC4C-43C6-9292-4CDC3AEF7AE1}" presName="hierRoot2" presStyleCnt="0">
        <dgm:presLayoutVars>
          <dgm:hierBranch val="init"/>
        </dgm:presLayoutVars>
      </dgm:prSet>
      <dgm:spPr/>
    </dgm:pt>
    <dgm:pt modelId="{B4B279B3-2C80-4476-BED9-1C4E10AAFFDA}" type="pres">
      <dgm:prSet presAssocID="{CA0E2AB5-EC4C-43C6-9292-4CDC3AEF7AE1}" presName="rootComposite" presStyleCnt="0"/>
      <dgm:spPr/>
    </dgm:pt>
    <dgm:pt modelId="{AE7B42CF-ECD0-470C-B6D9-ECE147B81986}" type="pres">
      <dgm:prSet presAssocID="{CA0E2AB5-EC4C-43C6-9292-4CDC3AEF7AE1}" presName="rootText" presStyleLbl="node4" presStyleIdx="17" presStyleCnt="22">
        <dgm:presLayoutVars>
          <dgm:chPref val="3"/>
        </dgm:presLayoutVars>
      </dgm:prSet>
      <dgm:spPr/>
    </dgm:pt>
    <dgm:pt modelId="{934D2958-C8BC-413A-89AF-FC7A9A5DFC51}" type="pres">
      <dgm:prSet presAssocID="{CA0E2AB5-EC4C-43C6-9292-4CDC3AEF7AE1}" presName="rootConnector" presStyleLbl="node4" presStyleIdx="17" presStyleCnt="22"/>
      <dgm:spPr/>
    </dgm:pt>
    <dgm:pt modelId="{B53B9263-5D4F-4E21-BCC1-0F103B22CDE4}" type="pres">
      <dgm:prSet presAssocID="{CA0E2AB5-EC4C-43C6-9292-4CDC3AEF7AE1}" presName="hierChild4" presStyleCnt="0"/>
      <dgm:spPr/>
    </dgm:pt>
    <dgm:pt modelId="{E63FB0A2-DF2B-48E2-A9ED-C8B36F23E3BF}" type="pres">
      <dgm:prSet presAssocID="{CA0E2AB5-EC4C-43C6-9292-4CDC3AEF7AE1}" presName="hierChild5" presStyleCnt="0"/>
      <dgm:spPr/>
    </dgm:pt>
    <dgm:pt modelId="{510CA578-0914-4A6D-8456-0DFC5D04F1E5}" type="pres">
      <dgm:prSet presAssocID="{94A916AF-29C1-4F6A-825A-5A1EAE47F678}" presName="Name37" presStyleLbl="parChTrans1D4" presStyleIdx="18" presStyleCnt="22"/>
      <dgm:spPr/>
    </dgm:pt>
    <dgm:pt modelId="{4A57DE26-AC31-4B96-99AC-2B59848C61D1}" type="pres">
      <dgm:prSet presAssocID="{D989FD7F-E801-4101-93C0-E311B78B30F7}" presName="hierRoot2" presStyleCnt="0">
        <dgm:presLayoutVars>
          <dgm:hierBranch val="init"/>
        </dgm:presLayoutVars>
      </dgm:prSet>
      <dgm:spPr/>
    </dgm:pt>
    <dgm:pt modelId="{7BBAE6EE-941F-4823-A249-C98653045E8E}" type="pres">
      <dgm:prSet presAssocID="{D989FD7F-E801-4101-93C0-E311B78B30F7}" presName="rootComposite" presStyleCnt="0"/>
      <dgm:spPr/>
    </dgm:pt>
    <dgm:pt modelId="{6FC49262-6126-4596-B45C-3BBDEB8291BF}" type="pres">
      <dgm:prSet presAssocID="{D989FD7F-E801-4101-93C0-E311B78B30F7}" presName="rootText" presStyleLbl="node4" presStyleIdx="18" presStyleCnt="22">
        <dgm:presLayoutVars>
          <dgm:chPref val="3"/>
        </dgm:presLayoutVars>
      </dgm:prSet>
      <dgm:spPr/>
    </dgm:pt>
    <dgm:pt modelId="{F076FDF4-F5F5-4FFF-A51A-F2A33CD50841}" type="pres">
      <dgm:prSet presAssocID="{D989FD7F-E801-4101-93C0-E311B78B30F7}" presName="rootConnector" presStyleLbl="node4" presStyleIdx="18" presStyleCnt="22"/>
      <dgm:spPr/>
    </dgm:pt>
    <dgm:pt modelId="{9BCEDD0A-5B88-44E8-973A-CBAD68E05F66}" type="pres">
      <dgm:prSet presAssocID="{D989FD7F-E801-4101-93C0-E311B78B30F7}" presName="hierChild4" presStyleCnt="0"/>
      <dgm:spPr/>
    </dgm:pt>
    <dgm:pt modelId="{9AC556FB-FC72-437F-B265-380E3933247C}" type="pres">
      <dgm:prSet presAssocID="{D989FD7F-E801-4101-93C0-E311B78B30F7}" presName="hierChild5" presStyleCnt="0"/>
      <dgm:spPr/>
    </dgm:pt>
    <dgm:pt modelId="{0A43E9F9-E102-4B7E-8725-A1F0351FE92A}" type="pres">
      <dgm:prSet presAssocID="{7EE64C00-2CAF-423A-9D6D-3D2E3E61FC03}" presName="Name37" presStyleLbl="parChTrans1D4" presStyleIdx="19" presStyleCnt="22"/>
      <dgm:spPr/>
    </dgm:pt>
    <dgm:pt modelId="{0FD23443-0915-4530-ABA1-494BF69F3964}" type="pres">
      <dgm:prSet presAssocID="{B8E3A2B6-BA73-426E-A72B-AAE529687E0C}" presName="hierRoot2" presStyleCnt="0">
        <dgm:presLayoutVars>
          <dgm:hierBranch val="init"/>
        </dgm:presLayoutVars>
      </dgm:prSet>
      <dgm:spPr/>
    </dgm:pt>
    <dgm:pt modelId="{9070EB28-A106-40E6-9D19-3D1B8C6609C8}" type="pres">
      <dgm:prSet presAssocID="{B8E3A2B6-BA73-426E-A72B-AAE529687E0C}" presName="rootComposite" presStyleCnt="0"/>
      <dgm:spPr/>
    </dgm:pt>
    <dgm:pt modelId="{E631A6EA-3A66-4A9D-AB34-5300A7D01D17}" type="pres">
      <dgm:prSet presAssocID="{B8E3A2B6-BA73-426E-A72B-AAE529687E0C}" presName="rootText" presStyleLbl="node4" presStyleIdx="19" presStyleCnt="22" custScaleX="129491">
        <dgm:presLayoutVars>
          <dgm:chPref val="3"/>
        </dgm:presLayoutVars>
      </dgm:prSet>
      <dgm:spPr/>
    </dgm:pt>
    <dgm:pt modelId="{86840F22-241A-4CA3-BC90-D1F350DD6DE0}" type="pres">
      <dgm:prSet presAssocID="{B8E3A2B6-BA73-426E-A72B-AAE529687E0C}" presName="rootConnector" presStyleLbl="node4" presStyleIdx="19" presStyleCnt="22"/>
      <dgm:spPr/>
    </dgm:pt>
    <dgm:pt modelId="{157A6293-9407-45A6-B57E-E0D4B2702629}" type="pres">
      <dgm:prSet presAssocID="{B8E3A2B6-BA73-426E-A72B-AAE529687E0C}" presName="hierChild4" presStyleCnt="0"/>
      <dgm:spPr/>
    </dgm:pt>
    <dgm:pt modelId="{EEF42A96-0D28-45EF-B05C-3B1963E2F993}" type="pres">
      <dgm:prSet presAssocID="{B8E3A2B6-BA73-426E-A72B-AAE529687E0C}" presName="hierChild5" presStyleCnt="0"/>
      <dgm:spPr/>
    </dgm:pt>
    <dgm:pt modelId="{6FDD77E8-147C-42EE-A244-43C724CCB722}" type="pres">
      <dgm:prSet presAssocID="{5C4F8825-CB35-4FBA-BDA5-226073B1AC5C}" presName="hierChild5" presStyleCnt="0"/>
      <dgm:spPr/>
    </dgm:pt>
    <dgm:pt modelId="{29936C4D-BFC2-4897-90E8-76BC09CB41BB}" type="pres">
      <dgm:prSet presAssocID="{B42998B3-97F5-46E0-B213-3EA855380BBF}" presName="Name37" presStyleLbl="parChTrans1D3" presStyleIdx="3" presStyleCnt="4"/>
      <dgm:spPr/>
    </dgm:pt>
    <dgm:pt modelId="{99C6F749-F494-4FB6-BF04-F51E32B78BA7}" type="pres">
      <dgm:prSet presAssocID="{037AEBCA-91EC-450A-A466-D0E569F1A42E}" presName="hierRoot2" presStyleCnt="0">
        <dgm:presLayoutVars>
          <dgm:hierBranch val="init"/>
        </dgm:presLayoutVars>
      </dgm:prSet>
      <dgm:spPr/>
    </dgm:pt>
    <dgm:pt modelId="{7667ADFD-8922-477D-B2F4-75441F4B5975}" type="pres">
      <dgm:prSet presAssocID="{037AEBCA-91EC-450A-A466-D0E569F1A42E}" presName="rootComposite" presStyleCnt="0"/>
      <dgm:spPr/>
    </dgm:pt>
    <dgm:pt modelId="{6E7EDD69-B773-4D19-A6CA-C713DE7AF2AD}" type="pres">
      <dgm:prSet presAssocID="{037AEBCA-91EC-450A-A466-D0E569F1A42E}" presName="rootText" presStyleLbl="node3" presStyleIdx="3" presStyleCnt="4" custScaleX="143652">
        <dgm:presLayoutVars>
          <dgm:chPref val="3"/>
        </dgm:presLayoutVars>
      </dgm:prSet>
      <dgm:spPr/>
    </dgm:pt>
    <dgm:pt modelId="{07D64187-CE3A-4FEF-9447-D53D6831993F}" type="pres">
      <dgm:prSet presAssocID="{037AEBCA-91EC-450A-A466-D0E569F1A42E}" presName="rootConnector" presStyleLbl="node3" presStyleIdx="3" presStyleCnt="4"/>
      <dgm:spPr/>
    </dgm:pt>
    <dgm:pt modelId="{3E0D285A-1983-426D-A169-F6C42B5EE209}" type="pres">
      <dgm:prSet presAssocID="{037AEBCA-91EC-450A-A466-D0E569F1A42E}" presName="hierChild4" presStyleCnt="0"/>
      <dgm:spPr/>
    </dgm:pt>
    <dgm:pt modelId="{CFB4E2E7-6D8B-4D00-A456-74A5678C18BE}" type="pres">
      <dgm:prSet presAssocID="{2B2AAD85-8FAA-4525-9022-DD458D8C4918}" presName="Name37" presStyleLbl="parChTrans1D4" presStyleIdx="20" presStyleCnt="22"/>
      <dgm:spPr/>
    </dgm:pt>
    <dgm:pt modelId="{20C08EC4-5FCB-4ABF-9F67-D5ABA4024065}" type="pres">
      <dgm:prSet presAssocID="{A5083E3E-2519-42CF-AF9A-631A996A2797}" presName="hierRoot2" presStyleCnt="0">
        <dgm:presLayoutVars>
          <dgm:hierBranch val="init"/>
        </dgm:presLayoutVars>
      </dgm:prSet>
      <dgm:spPr/>
    </dgm:pt>
    <dgm:pt modelId="{165C5940-243B-4F0D-9C11-11D09672806A}" type="pres">
      <dgm:prSet presAssocID="{A5083E3E-2519-42CF-AF9A-631A996A2797}" presName="rootComposite" presStyleCnt="0"/>
      <dgm:spPr/>
    </dgm:pt>
    <dgm:pt modelId="{10245308-1860-4960-A3A7-679DF0BCDF16}" type="pres">
      <dgm:prSet presAssocID="{A5083E3E-2519-42CF-AF9A-631A996A2797}" presName="rootText" presStyleLbl="node4" presStyleIdx="20" presStyleCnt="22" custScaleX="117692">
        <dgm:presLayoutVars>
          <dgm:chPref val="3"/>
        </dgm:presLayoutVars>
      </dgm:prSet>
      <dgm:spPr/>
    </dgm:pt>
    <dgm:pt modelId="{1EE282BA-4628-41BE-B956-9E239C96CA9B}" type="pres">
      <dgm:prSet presAssocID="{A5083E3E-2519-42CF-AF9A-631A996A2797}" presName="rootConnector" presStyleLbl="node4" presStyleIdx="20" presStyleCnt="22"/>
      <dgm:spPr/>
    </dgm:pt>
    <dgm:pt modelId="{13ADE043-B1F8-48CA-926D-4AD152EBDDAC}" type="pres">
      <dgm:prSet presAssocID="{A5083E3E-2519-42CF-AF9A-631A996A2797}" presName="hierChild4" presStyleCnt="0"/>
      <dgm:spPr/>
    </dgm:pt>
    <dgm:pt modelId="{4C6F337C-40DE-4852-8F9B-736A2ED5C049}" type="pres">
      <dgm:prSet presAssocID="{A5083E3E-2519-42CF-AF9A-631A996A2797}" presName="hierChild5" presStyleCnt="0"/>
      <dgm:spPr/>
    </dgm:pt>
    <dgm:pt modelId="{D356105D-DF9A-442C-9F35-D4E8A530896C}" type="pres">
      <dgm:prSet presAssocID="{1453C0B4-B223-4149-9EC3-7AD0065755C9}" presName="Name37" presStyleLbl="parChTrans1D4" presStyleIdx="21" presStyleCnt="22"/>
      <dgm:spPr/>
    </dgm:pt>
    <dgm:pt modelId="{49C1C328-BD33-49C8-B607-E294920B3C47}" type="pres">
      <dgm:prSet presAssocID="{1F268F0A-7F6C-4336-A502-55437FD512B6}" presName="hierRoot2" presStyleCnt="0">
        <dgm:presLayoutVars>
          <dgm:hierBranch val="init"/>
        </dgm:presLayoutVars>
      </dgm:prSet>
      <dgm:spPr/>
    </dgm:pt>
    <dgm:pt modelId="{740C3ED6-237C-41D9-98BD-C2393AE5ADAE}" type="pres">
      <dgm:prSet presAssocID="{1F268F0A-7F6C-4336-A502-55437FD512B6}" presName="rootComposite" presStyleCnt="0"/>
      <dgm:spPr/>
    </dgm:pt>
    <dgm:pt modelId="{B419EAE2-335B-41C5-9E1D-12DFFF46BDF5}" type="pres">
      <dgm:prSet presAssocID="{1F268F0A-7F6C-4336-A502-55437FD512B6}" presName="rootText" presStyleLbl="node4" presStyleIdx="21" presStyleCnt="22" custScaleX="120128">
        <dgm:presLayoutVars>
          <dgm:chPref val="3"/>
        </dgm:presLayoutVars>
      </dgm:prSet>
      <dgm:spPr/>
    </dgm:pt>
    <dgm:pt modelId="{16FE44EC-336B-464A-A515-FCA7CE7B1A25}" type="pres">
      <dgm:prSet presAssocID="{1F268F0A-7F6C-4336-A502-55437FD512B6}" presName="rootConnector" presStyleLbl="node4" presStyleIdx="21" presStyleCnt="22"/>
      <dgm:spPr/>
    </dgm:pt>
    <dgm:pt modelId="{8C58AEF9-64CF-4A9F-9D46-2B5E594E2261}" type="pres">
      <dgm:prSet presAssocID="{1F268F0A-7F6C-4336-A502-55437FD512B6}" presName="hierChild4" presStyleCnt="0"/>
      <dgm:spPr/>
    </dgm:pt>
    <dgm:pt modelId="{B6938587-961E-45D2-9230-48E5B434221D}" type="pres">
      <dgm:prSet presAssocID="{1F268F0A-7F6C-4336-A502-55437FD512B6}" presName="hierChild5" presStyleCnt="0"/>
      <dgm:spPr/>
    </dgm:pt>
    <dgm:pt modelId="{BD75D466-9FE6-4F27-86B7-85945551CDBC}" type="pres">
      <dgm:prSet presAssocID="{037AEBCA-91EC-450A-A466-D0E569F1A42E}" presName="hierChild5" presStyleCnt="0"/>
      <dgm:spPr/>
    </dgm:pt>
    <dgm:pt modelId="{9C1BADA5-4270-420D-BE13-FA5401BAEEAC}" type="pres">
      <dgm:prSet presAssocID="{930C9CBD-4BB3-4A9D-94CB-C64155FC2126}" presName="hierChild5" presStyleCnt="0"/>
      <dgm:spPr/>
    </dgm:pt>
    <dgm:pt modelId="{FCF682F5-EDDA-4817-B5E3-F8983828638C}" type="pres">
      <dgm:prSet presAssocID="{75EB5E10-30BE-45A2-AD2D-ACD215AADE29}" presName="hierChild3" presStyleCnt="0"/>
      <dgm:spPr/>
    </dgm:pt>
  </dgm:ptLst>
  <dgm:cxnLst>
    <dgm:cxn modelId="{5F0CF0DC-209C-4DB7-AC61-1DB727515C7D}" srcId="{119A2D8D-D039-47E3-B2E6-941A07382A1A}" destId="{46A14A31-8579-4FD9-8991-ADA5D85FE8B6}" srcOrd="2" destOrd="0" parTransId="{E446959A-9766-4DF4-A603-E38F34A4B9BD}" sibTransId="{9A3E0D50-7CBB-4E12-908E-9ACDDAD5DA22}"/>
    <dgm:cxn modelId="{0F80DD94-1A13-4C6C-B632-D889B1FB49EF}" type="presOf" srcId="{CA0E2AB5-EC4C-43C6-9292-4CDC3AEF7AE1}" destId="{AE7B42CF-ECD0-470C-B6D9-ECE147B81986}" srcOrd="0" destOrd="0" presId="urn:microsoft.com/office/officeart/2005/8/layout/orgChart1"/>
    <dgm:cxn modelId="{47D38833-0734-4770-AE8D-93BBC01BFF17}" type="presOf" srcId="{7BD48C48-2E94-4059-BD99-0A4312CE6152}" destId="{DAF3E070-5A60-453B-B0D6-85C89216E9E4}" srcOrd="0" destOrd="0" presId="urn:microsoft.com/office/officeart/2005/8/layout/orgChart1"/>
    <dgm:cxn modelId="{CDFB0DEE-FDC5-4FB9-B82B-7BB8DE10D747}" srcId="{037AEBCA-91EC-450A-A466-D0E569F1A42E}" destId="{1F268F0A-7F6C-4336-A502-55437FD512B6}" srcOrd="1" destOrd="0" parTransId="{1453C0B4-B223-4149-9EC3-7AD0065755C9}" sibTransId="{04BDDD2F-ECB1-431C-9739-CEC47280F825}"/>
    <dgm:cxn modelId="{AA3892C3-7618-4EA6-952D-78AF97178473}" type="presOf" srcId="{930C9CBD-4BB3-4A9D-94CB-C64155FC2126}" destId="{47A0FFF3-9ED2-4E77-BEB1-26AFA8BCA338}" srcOrd="1" destOrd="0" presId="urn:microsoft.com/office/officeart/2005/8/layout/orgChart1"/>
    <dgm:cxn modelId="{4947E395-38C1-4190-A3A9-29D78B006937}" type="presOf" srcId="{47E20E96-497F-443C-AA26-465D0D47F74B}" destId="{4DD678DB-12D1-4AAE-B995-010578179695}" srcOrd="1" destOrd="0" presId="urn:microsoft.com/office/officeart/2005/8/layout/orgChart1"/>
    <dgm:cxn modelId="{D6ECD7FD-8065-4C5A-A557-5F886E07418C}" type="presOf" srcId="{4A2A0050-5DE1-4AD2-B242-DA316E049639}" destId="{9DE30686-EEC3-49AE-BCEA-C20FD87D88AB}" srcOrd="0" destOrd="0" presId="urn:microsoft.com/office/officeart/2005/8/layout/orgChart1"/>
    <dgm:cxn modelId="{042D1C48-B3FD-455C-9153-1435EFB1E536}" type="presOf" srcId="{045794F5-5691-4F2D-852E-EBB21F96B6D4}" destId="{884D5232-DF18-4C84-8DAE-42360576C029}" srcOrd="0" destOrd="0" presId="urn:microsoft.com/office/officeart/2005/8/layout/orgChart1"/>
    <dgm:cxn modelId="{242F6959-F605-4266-8D7B-EFB9FE802518}" srcId="{037AEBCA-91EC-450A-A466-D0E569F1A42E}" destId="{A5083E3E-2519-42CF-AF9A-631A996A2797}" srcOrd="0" destOrd="0" parTransId="{2B2AAD85-8FAA-4525-9022-DD458D8C4918}" sibTransId="{53DE8082-8604-4FE2-B535-0830CA6634BB}"/>
    <dgm:cxn modelId="{812DD7BF-F211-4C0D-914B-E8FD758030EE}" type="presOf" srcId="{FCE36CF4-9724-4C72-8CC1-FC1B1FB9F804}" destId="{FCA0336A-A556-4C21-B86D-DA7B84719C31}" srcOrd="0" destOrd="0" presId="urn:microsoft.com/office/officeart/2005/8/layout/orgChart1"/>
    <dgm:cxn modelId="{90EC9805-0BD3-4B77-82BB-65D3A4792641}" type="presOf" srcId="{54A6D72F-97E3-4E1C-ACD6-47AABE06313C}" destId="{157AA4B6-330B-4ECD-9228-5FC050095DF8}" srcOrd="1" destOrd="0" presId="urn:microsoft.com/office/officeart/2005/8/layout/orgChart1"/>
    <dgm:cxn modelId="{294C4D4C-202B-4731-BCC4-57C70FDBAF13}" type="presOf" srcId="{40E7ACF2-D4CC-416D-80B8-F0E7FFBE1777}" destId="{D65B011A-56E3-4AFB-A10D-78B07364E092}" srcOrd="1" destOrd="0" presId="urn:microsoft.com/office/officeart/2005/8/layout/orgChart1"/>
    <dgm:cxn modelId="{E5D80111-5952-4508-8C1B-15DE5B38893A}" srcId="{131ED576-1D79-442C-A6B0-67C1516720C4}" destId="{67EBF0E3-2530-4545-9197-B2EEA2D7507C}" srcOrd="1" destOrd="0" parTransId="{089341B3-BD1B-4D86-A468-F6DA271A2B9D}" sibTransId="{DABCA290-FFF0-491E-8D43-C3FB122779CA}"/>
    <dgm:cxn modelId="{3C4705AB-874A-4821-9026-7D0F7C0CAE61}" type="presOf" srcId="{FC09ACDE-A766-430D-99B2-8F6BC2E76B77}" destId="{301AB36E-7932-445F-BFC8-3B82667DC25F}" srcOrd="0" destOrd="0" presId="urn:microsoft.com/office/officeart/2005/8/layout/orgChart1"/>
    <dgm:cxn modelId="{10C355D3-D320-484A-BDE6-6A5C5B01F622}" type="presOf" srcId="{40E7ACF2-D4CC-416D-80B8-F0E7FFBE1777}" destId="{C12E3E84-57A7-45F8-BF09-E63E5D2BBB89}" srcOrd="0" destOrd="0" presId="urn:microsoft.com/office/officeart/2005/8/layout/orgChart1"/>
    <dgm:cxn modelId="{70A77FC9-264B-444C-8A9D-1DB6592341AE}" type="presOf" srcId="{B8E3A2B6-BA73-426E-A72B-AAE529687E0C}" destId="{86840F22-241A-4CA3-BC90-D1F350DD6DE0}" srcOrd="1" destOrd="0" presId="urn:microsoft.com/office/officeart/2005/8/layout/orgChart1"/>
    <dgm:cxn modelId="{D69A161D-4FC3-4824-B558-F9A8C542310E}" type="presOf" srcId="{4D136192-DFB7-4A53-AFDA-3A4649C5401D}" destId="{FE95BBBE-A8F0-4B6C-B2B3-36CC11F8ED1D}" srcOrd="0" destOrd="0" presId="urn:microsoft.com/office/officeart/2005/8/layout/orgChart1"/>
    <dgm:cxn modelId="{F373E335-3DBE-4110-A855-654208E03EC3}" type="presOf" srcId="{94A916AF-29C1-4F6A-825A-5A1EAE47F678}" destId="{510CA578-0914-4A6D-8456-0DFC5D04F1E5}" srcOrd="0" destOrd="0" presId="urn:microsoft.com/office/officeart/2005/8/layout/orgChart1"/>
    <dgm:cxn modelId="{E9AA7FDD-3D78-4304-8975-8010897C90A3}" type="presOf" srcId="{00346BFC-066B-49F9-BBBA-9492E43F0682}" destId="{F3CCD2B8-8105-484C-B8DD-3227387D6222}" srcOrd="0" destOrd="0" presId="urn:microsoft.com/office/officeart/2005/8/layout/orgChart1"/>
    <dgm:cxn modelId="{60BDC69E-984D-45D8-8628-B064B51CC594}" type="presOf" srcId="{93BD4F62-7EB6-49DC-90F9-01226D0322A6}" destId="{6A04BFC6-54D4-4C5C-BC70-6F89D3EB6800}" srcOrd="1" destOrd="0" presId="urn:microsoft.com/office/officeart/2005/8/layout/orgChart1"/>
    <dgm:cxn modelId="{69A279EB-7CED-4D6F-AEEF-7120D5B94350}" srcId="{119A2D8D-D039-47E3-B2E6-941A07382A1A}" destId="{35448C4C-20EB-4A04-A510-93575241B28F}" srcOrd="5" destOrd="0" parTransId="{798EDC04-B732-4452-BFA8-20F6930CB006}" sibTransId="{0289DB2B-6E3A-47A3-82BA-988480539D68}"/>
    <dgm:cxn modelId="{DB5F13FE-BA10-47AE-9D3A-D99F88B5EA3B}" srcId="{131ED576-1D79-442C-A6B0-67C1516720C4}" destId="{FB73D0E6-F91D-4923-ABA7-BEFB61599E8C}" srcOrd="0" destOrd="0" parTransId="{6531CFA9-426A-463A-8457-DB2141E610C1}" sibTransId="{20CE0386-FDAC-4647-900C-3C2A453CE141}"/>
    <dgm:cxn modelId="{99F0B6D6-FB7D-4663-8E1A-0D631395E924}" type="presOf" srcId="{131ED576-1D79-442C-A6B0-67C1516720C4}" destId="{B56C6377-3340-48BC-8EDB-328068D7F1E6}" srcOrd="1" destOrd="0" presId="urn:microsoft.com/office/officeart/2005/8/layout/orgChart1"/>
    <dgm:cxn modelId="{570549F6-36C6-4688-81FA-7E27D72A6B29}" type="presOf" srcId="{48DC18A7-AAF2-4DBB-9F93-71FDAE736F95}" destId="{F4938279-FE72-4677-A340-CEDFCC0003EC}" srcOrd="1" destOrd="0" presId="urn:microsoft.com/office/officeart/2005/8/layout/orgChart1"/>
    <dgm:cxn modelId="{ADE6708D-2AF2-4F61-95C4-3D031D103FEB}" type="presOf" srcId="{131ED576-1D79-442C-A6B0-67C1516720C4}" destId="{2E79C0D5-5BB8-4643-984C-D3550BC440B8}" srcOrd="0" destOrd="0" presId="urn:microsoft.com/office/officeart/2005/8/layout/orgChart1"/>
    <dgm:cxn modelId="{E3203B28-59E5-4A45-904C-8E5EA09D93AC}" type="presOf" srcId="{48DC18A7-AAF2-4DBB-9F93-71FDAE736F95}" destId="{D3F8D3CF-5CDF-4E4B-879C-98F30CB2AA3C}" srcOrd="0" destOrd="0" presId="urn:microsoft.com/office/officeart/2005/8/layout/orgChart1"/>
    <dgm:cxn modelId="{D82C9A55-6AD6-4B91-8DB2-9E7F6043A35A}" srcId="{67EBF0E3-2530-4545-9197-B2EEA2D7507C}" destId="{2F85DA46-E737-457E-B7E4-C61BE94B008E}" srcOrd="2" destOrd="0" parTransId="{1A94C47D-F3B2-4FDB-8520-EC84425D910D}" sibTransId="{CFB787D1-D2A5-49BB-AB07-F28BF5D9C42D}"/>
    <dgm:cxn modelId="{59705755-5BAB-4A7E-BDF9-6C0088A35707}" srcId="{75EB5E10-30BE-45A2-AD2D-ACD215AADE29}" destId="{930C9CBD-4BB3-4A9D-94CB-C64155FC2126}" srcOrd="1" destOrd="0" parTransId="{D017756E-580D-4475-BC55-E7C1851ED5EA}" sibTransId="{F81A6387-9281-4984-A047-9EA99E1F540A}"/>
    <dgm:cxn modelId="{010629AC-969D-494E-A595-96B943B5A6FF}" type="presOf" srcId="{4C4D4B93-31EE-483D-8615-C8F66098508C}" destId="{9EE127E8-B6CC-4409-B569-CB6710A9F7A6}" srcOrd="1" destOrd="0" presId="urn:microsoft.com/office/officeart/2005/8/layout/orgChart1"/>
    <dgm:cxn modelId="{D46F5F3A-0C9D-4ABC-9E97-5D2C6C8007F0}" srcId="{930C9CBD-4BB3-4A9D-94CB-C64155FC2126}" destId="{037AEBCA-91EC-450A-A466-D0E569F1A42E}" srcOrd="1" destOrd="0" parTransId="{B42998B3-97F5-46E0-B213-3EA855380BBF}" sibTransId="{ECB8F1B7-2BB6-410B-83BD-F80E4EE08B20}"/>
    <dgm:cxn modelId="{20F2B520-BFEA-4CD3-ADE8-14D969E80B07}" srcId="{930C9CBD-4BB3-4A9D-94CB-C64155FC2126}" destId="{5C4F8825-CB35-4FBA-BDA5-226073B1AC5C}" srcOrd="0" destOrd="0" parTransId="{E003258A-6405-4353-A523-2D94C8479948}" sibTransId="{2E378B73-AEAC-4CB2-B4E1-ADA23986474A}"/>
    <dgm:cxn modelId="{C872BD33-7705-4027-AF22-599D92E277AF}" type="presOf" srcId="{B122C644-C4BA-4F4E-BE72-DAE94EB6BDC3}" destId="{D0FDF730-CD09-4D6A-9801-05C0E270E6AA}" srcOrd="0" destOrd="0" presId="urn:microsoft.com/office/officeart/2005/8/layout/orgChart1"/>
    <dgm:cxn modelId="{0B684379-FDA9-4C87-AE92-E022F15597BD}" srcId="{119A2D8D-D039-47E3-B2E6-941A07382A1A}" destId="{4C4D4B93-31EE-483D-8615-C8F66098508C}" srcOrd="3" destOrd="0" parTransId="{7BD48C48-2E94-4059-BD99-0A4312CE6152}" sibTransId="{179851D8-B174-46D2-B94E-C6C81407C371}"/>
    <dgm:cxn modelId="{69D0223C-0F6C-417C-A4A9-6C698F957400}" type="presOf" srcId="{46A14A31-8579-4FD9-8991-ADA5D85FE8B6}" destId="{F1444186-33AA-4D63-9246-1CBD7A134047}" srcOrd="1" destOrd="0" presId="urn:microsoft.com/office/officeart/2005/8/layout/orgChart1"/>
    <dgm:cxn modelId="{3A2AF576-AC4A-44FD-9B5B-8D1F04C6AE0A}" srcId="{67EBF0E3-2530-4545-9197-B2EEA2D7507C}" destId="{40E7ACF2-D4CC-416D-80B8-F0E7FFBE1777}" srcOrd="3" destOrd="0" parTransId="{FC09ACDE-A766-430D-99B2-8F6BC2E76B77}" sibTransId="{A4801EBC-8424-4466-A97F-7AC77773433B}"/>
    <dgm:cxn modelId="{69A44DAE-70DE-418B-9D5F-71B803621DCE}" type="presOf" srcId="{03C5EDB0-AE77-4912-A61F-C34ADA5F50CA}" destId="{9BB68740-F572-4F10-AEFF-80DCD22BEACC}" srcOrd="0" destOrd="0" presId="urn:microsoft.com/office/officeart/2005/8/layout/orgChart1"/>
    <dgm:cxn modelId="{1EF296DF-9F2E-475B-9370-BECC0B9A6059}" type="presOf" srcId="{B8E3A2B6-BA73-426E-A72B-AAE529687E0C}" destId="{E631A6EA-3A66-4A9D-AB34-5300A7D01D17}" srcOrd="0" destOrd="0" presId="urn:microsoft.com/office/officeart/2005/8/layout/orgChart1"/>
    <dgm:cxn modelId="{1FC98EE7-4EFE-40D6-974B-F5DDD836F031}" type="presOf" srcId="{A5083E3E-2519-42CF-AF9A-631A996A2797}" destId="{10245308-1860-4960-A3A7-679DF0BCDF16}" srcOrd="0" destOrd="0" presId="urn:microsoft.com/office/officeart/2005/8/layout/orgChart1"/>
    <dgm:cxn modelId="{E0258968-185C-4166-89F7-2D4564D4AC29}" type="presOf" srcId="{35448C4C-20EB-4A04-A510-93575241B28F}" destId="{342B60C2-6981-4961-9706-1FE73FC559FD}" srcOrd="1" destOrd="0" presId="urn:microsoft.com/office/officeart/2005/8/layout/orgChart1"/>
    <dgm:cxn modelId="{D0149834-6EE2-4167-8DDC-6F700146C5FA}" type="presOf" srcId="{D989FD7F-E801-4101-93C0-E311B78B30F7}" destId="{6FC49262-6126-4596-B45C-3BBDEB8291BF}" srcOrd="0" destOrd="0" presId="urn:microsoft.com/office/officeart/2005/8/layout/orgChart1"/>
    <dgm:cxn modelId="{9092B1DD-0051-4B31-89FA-B96472D64256}" srcId="{67EBF0E3-2530-4545-9197-B2EEA2D7507C}" destId="{54A6D72F-97E3-4E1C-ACD6-47AABE06313C}" srcOrd="4" destOrd="0" parTransId="{F7B15335-3CB7-4008-9901-53337041A48A}" sibTransId="{61CED853-283B-4AA6-8FB8-64E46191AC82}"/>
    <dgm:cxn modelId="{F7965F2E-46D3-4CFE-BA88-090A050A42E1}" type="presOf" srcId="{FB73D0E6-F91D-4923-ABA7-BEFB61599E8C}" destId="{3573E64B-2CBA-40B3-ADB3-09A210DB6749}" srcOrd="1" destOrd="0" presId="urn:microsoft.com/office/officeart/2005/8/layout/orgChart1"/>
    <dgm:cxn modelId="{E7A45B45-7326-4BA1-A72D-326EB06B4017}" type="presOf" srcId="{F859B76D-01BA-4B64-A068-280BD89C1788}" destId="{DA1C151D-4FC3-48ED-B827-5FE4DFA4C78A}" srcOrd="0" destOrd="0" presId="urn:microsoft.com/office/officeart/2005/8/layout/orgChart1"/>
    <dgm:cxn modelId="{C6941595-1D44-40C9-94B5-D23D6FD2E99F}" type="presOf" srcId="{119A2D8D-D039-47E3-B2E6-941A07382A1A}" destId="{422940F0-DF93-4CCA-B515-7CE92167BD23}" srcOrd="0" destOrd="0" presId="urn:microsoft.com/office/officeart/2005/8/layout/orgChart1"/>
    <dgm:cxn modelId="{C9C410E0-53C5-47D4-B8C6-745C35F0EEE1}" type="presOf" srcId="{E773A8DE-FB15-47D5-B08A-3E0B54D87437}" destId="{08912D11-FFD8-4330-8657-39643E52C246}" srcOrd="1" destOrd="0" presId="urn:microsoft.com/office/officeart/2005/8/layout/orgChart1"/>
    <dgm:cxn modelId="{AD293B11-7960-470F-B05F-235F49DC3E43}" type="presOf" srcId="{5A326925-46BF-48F8-A8C2-DB41DD36C613}" destId="{C5C54312-44D3-4AB6-BB1A-5B745EA80EF5}" srcOrd="0" destOrd="0" presId="urn:microsoft.com/office/officeart/2005/8/layout/orgChart1"/>
    <dgm:cxn modelId="{64B83DFB-CD3A-4FC8-9B47-5DBC178F9C9C}" type="presOf" srcId="{B864830E-7829-44C0-812C-CC60A95D6A4D}" destId="{77204F66-B87D-4AA1-8991-FB70F97C2B3B}" srcOrd="0" destOrd="0" presId="urn:microsoft.com/office/officeart/2005/8/layout/orgChart1"/>
    <dgm:cxn modelId="{1D50FD29-4D1C-4BC5-B753-78BECBBCC186}" srcId="{67EBF0E3-2530-4545-9197-B2EEA2D7507C}" destId="{56818EA6-6204-4450-BE02-3BCCAA7D2E7F}" srcOrd="0" destOrd="0" parTransId="{F2D1E8ED-5488-41D8-9108-92A1436B7184}" sibTransId="{EF629A13-4E72-4418-9964-17CF458BF5C2}"/>
    <dgm:cxn modelId="{E94BE345-978F-4CD6-A952-9D6178C9A6BD}" srcId="{75EB5E10-30BE-45A2-AD2D-ACD215AADE29}" destId="{5475E4D8-FBD1-43BE-9BCD-D37D4A136275}" srcOrd="0" destOrd="0" parTransId="{F859B76D-01BA-4B64-A068-280BD89C1788}" sibTransId="{8C5C9B4D-29C6-4880-9035-9A23E19F42D3}"/>
    <dgm:cxn modelId="{8759794E-D139-4831-8500-138C8BAE5C51}" srcId="{FB73D0E6-F91D-4923-ABA7-BEFB61599E8C}" destId="{D2E650ED-3EF6-45C4-9108-D5EAF6469E8E}" srcOrd="0" destOrd="0" parTransId="{1F6F33B1-55D3-4127-B3BF-2B2B7E5E6F12}" sibTransId="{C8438095-4377-4530-B0DB-E326B914B05E}"/>
    <dgm:cxn modelId="{3AD157DD-22C5-43B8-9C2E-E64BC2D3AA25}" type="presOf" srcId="{56818EA6-6204-4450-BE02-3BCCAA7D2E7F}" destId="{D3A75C3B-2581-4AA7-88E4-DFD58A629EC4}" srcOrd="0" destOrd="0" presId="urn:microsoft.com/office/officeart/2005/8/layout/orgChart1"/>
    <dgm:cxn modelId="{E0047337-2681-4E42-8F76-E3EEC0847451}" type="presOf" srcId="{E003258A-6405-4353-A523-2D94C8479948}" destId="{8124CE5E-A983-49D5-B714-1751EB36E190}" srcOrd="0" destOrd="0" presId="urn:microsoft.com/office/officeart/2005/8/layout/orgChart1"/>
    <dgm:cxn modelId="{8F3BEA46-C97B-4F6E-8973-D94F45D780D2}" type="presOf" srcId="{35448C4C-20EB-4A04-A510-93575241B28F}" destId="{0916714E-FEDB-47B0-9BB4-B81E62344E0B}" srcOrd="0" destOrd="0" presId="urn:microsoft.com/office/officeart/2005/8/layout/orgChart1"/>
    <dgm:cxn modelId="{6921C010-DD55-48D7-8EC9-99C9FF485585}" type="presOf" srcId="{D989FD7F-E801-4101-93C0-E311B78B30F7}" destId="{F076FDF4-F5F5-4FFF-A51A-F2A33CD50841}" srcOrd="1" destOrd="0" presId="urn:microsoft.com/office/officeart/2005/8/layout/orgChart1"/>
    <dgm:cxn modelId="{FF26E1BB-FAF0-4545-A9F0-A11599273771}" srcId="{5475E4D8-FBD1-43BE-9BCD-D37D4A136275}" destId="{131ED576-1D79-442C-A6B0-67C1516720C4}" srcOrd="1" destOrd="0" parTransId="{86E92EEF-3CBE-4DB5-B91D-29B2AD2BF4E4}" sibTransId="{23073705-6F44-47CE-AA49-1A4F84E0EC4E}"/>
    <dgm:cxn modelId="{DB983B3D-E2F7-4CC3-804F-13C532989ECB}" type="presOf" srcId="{930C9CBD-4BB3-4A9D-94CB-C64155FC2126}" destId="{482007B6-D9B0-44F2-98EA-DD446F00A2E1}" srcOrd="0" destOrd="0" presId="urn:microsoft.com/office/officeart/2005/8/layout/orgChart1"/>
    <dgm:cxn modelId="{A07FFF93-EF24-4673-B1A0-ACDC828D5F9B}" srcId="{5C4F8825-CB35-4FBA-BDA5-226073B1AC5C}" destId="{CA0E2AB5-EC4C-43C6-9292-4CDC3AEF7AE1}" srcOrd="1" destOrd="0" parTransId="{045794F5-5691-4F2D-852E-EBB21F96B6D4}" sibTransId="{CA040BFC-3BE8-42BE-9B60-B8922ABC39CE}"/>
    <dgm:cxn modelId="{E4F40F44-D683-4ABD-BCE2-FEC484920A53}" type="presOf" srcId="{75EB5E10-30BE-45A2-AD2D-ACD215AADE29}" destId="{542C5765-FD59-4D58-8711-7143AFA6CD4F}" srcOrd="0" destOrd="0" presId="urn:microsoft.com/office/officeart/2005/8/layout/orgChart1"/>
    <dgm:cxn modelId="{D4BEA02A-2592-4E3A-A8A7-3D5F9CB5A991}" type="presOf" srcId="{4C4D4B93-31EE-483D-8615-C8F66098508C}" destId="{0B073A57-2B2F-4C61-B957-8C967A3683F9}" srcOrd="0" destOrd="0" presId="urn:microsoft.com/office/officeart/2005/8/layout/orgChart1"/>
    <dgm:cxn modelId="{C42E246F-874C-4A0C-B624-F260FDE19D9D}" type="presOf" srcId="{F1B4E248-DF7B-44BA-B564-E03D333C0AC8}" destId="{F970BFD1-A32D-4064-9DBB-BA62CB7EB1DE}" srcOrd="0" destOrd="0" presId="urn:microsoft.com/office/officeart/2005/8/layout/orgChart1"/>
    <dgm:cxn modelId="{D50581DC-4E2F-4FA1-ADA8-21FB5C7A9129}" type="presOf" srcId="{E446959A-9766-4DF4-A603-E38F34A4B9BD}" destId="{E67C85B9-4060-4EFB-AA0D-8AB91292A2A6}" srcOrd="0" destOrd="0" presId="urn:microsoft.com/office/officeart/2005/8/layout/orgChart1"/>
    <dgm:cxn modelId="{AF127324-C373-40DE-8F91-C67327B95FE4}" type="presOf" srcId="{54A6D72F-97E3-4E1C-ACD6-47AABE06313C}" destId="{493B0E2C-F7D4-451F-995A-056629117032}" srcOrd="0" destOrd="0" presId="urn:microsoft.com/office/officeart/2005/8/layout/orgChart1"/>
    <dgm:cxn modelId="{D39770D3-A580-4B48-BCC6-801347BA4D91}" type="presOf" srcId="{5475E4D8-FBD1-43BE-9BCD-D37D4A136275}" destId="{7B10460B-8634-4EF0-987B-C3C35F291516}" srcOrd="0" destOrd="0" presId="urn:microsoft.com/office/officeart/2005/8/layout/orgChart1"/>
    <dgm:cxn modelId="{944C32F5-8F40-468D-B530-CD99AAED5C50}" type="presOf" srcId="{2F85DA46-E737-457E-B7E4-C61BE94B008E}" destId="{105B8094-BAFB-4848-ABC6-653FB39A0B73}" srcOrd="1" destOrd="0" presId="urn:microsoft.com/office/officeart/2005/8/layout/orgChart1"/>
    <dgm:cxn modelId="{9FEBC6A6-75D8-4D60-961F-440DD65F0AB9}" type="presOf" srcId="{93BD4F62-7EB6-49DC-90F9-01226D0322A6}" destId="{4B46B6DD-D8E5-4FEA-A2E9-793E08E9757A}" srcOrd="0" destOrd="0" presId="urn:microsoft.com/office/officeart/2005/8/layout/orgChart1"/>
    <dgm:cxn modelId="{414522D5-CCF3-44D8-918C-2FC08234109D}" type="presOf" srcId="{5475E4D8-FBD1-43BE-9BCD-D37D4A136275}" destId="{0B1A0FEC-A8ED-4894-9B0C-F3EC3823C29C}" srcOrd="1" destOrd="0" presId="urn:microsoft.com/office/officeart/2005/8/layout/orgChart1"/>
    <dgm:cxn modelId="{4E8FE5BE-4A8C-4371-AFD6-09624B3C45D1}" type="presOf" srcId="{CA0E2AB5-EC4C-43C6-9292-4CDC3AEF7AE1}" destId="{934D2958-C8BC-413A-89AF-FC7A9A5DFC51}" srcOrd="1" destOrd="0" presId="urn:microsoft.com/office/officeart/2005/8/layout/orgChart1"/>
    <dgm:cxn modelId="{8DCC3121-90C6-4B06-9865-CC98769DC27F}" type="presOf" srcId="{5A326925-46BF-48F8-A8C2-DB41DD36C613}" destId="{A639AD50-5C84-48F1-9B4A-F5940C9A49FE}" srcOrd="1" destOrd="0" presId="urn:microsoft.com/office/officeart/2005/8/layout/orgChart1"/>
    <dgm:cxn modelId="{CF95D695-7FE4-4C86-B838-647F1C86FC8B}" type="presOf" srcId="{1F268F0A-7F6C-4336-A502-55437FD512B6}" destId="{B419EAE2-335B-41C5-9E1D-12DFFF46BDF5}" srcOrd="0" destOrd="0" presId="urn:microsoft.com/office/officeart/2005/8/layout/orgChart1"/>
    <dgm:cxn modelId="{3046BA3D-068D-4B3F-A0AE-8277A1E89329}" type="presOf" srcId="{B42998B3-97F5-46E0-B213-3EA855380BBF}" destId="{29936C4D-BFC2-4897-90E8-76BC09CB41BB}" srcOrd="0" destOrd="0" presId="urn:microsoft.com/office/officeart/2005/8/layout/orgChart1"/>
    <dgm:cxn modelId="{01607E6D-543B-4E37-AA2F-12D79B0C867E}" type="presOf" srcId="{75EB5E10-30BE-45A2-AD2D-ACD215AADE29}" destId="{13EA06B6-7CE5-48D6-8DF7-8F1FB306E093}" srcOrd="1" destOrd="0" presId="urn:microsoft.com/office/officeart/2005/8/layout/orgChart1"/>
    <dgm:cxn modelId="{92672A06-297F-4F6D-B282-E35D74EA8E26}" type="presOf" srcId="{47E20E96-497F-443C-AA26-465D0D47F74B}" destId="{1EC29746-D4F8-4AA0-84FA-620A4A9EEB94}" srcOrd="0" destOrd="0" presId="urn:microsoft.com/office/officeart/2005/8/layout/orgChart1"/>
    <dgm:cxn modelId="{40788E58-00BD-4F3B-8DD3-95F50690007B}" type="presOf" srcId="{F1B4E248-DF7B-44BA-B564-E03D333C0AC8}" destId="{08B126CC-8F02-4406-A4AC-23BC28D4D057}" srcOrd="1" destOrd="0" presId="urn:microsoft.com/office/officeart/2005/8/layout/orgChart1"/>
    <dgm:cxn modelId="{7DBF9E46-4B1D-4981-930F-86F620EAB8C0}" srcId="{5475E4D8-FBD1-43BE-9BCD-D37D4A136275}" destId="{119A2D8D-D039-47E3-B2E6-941A07382A1A}" srcOrd="0" destOrd="0" parTransId="{414C005F-51D7-4284-9892-FBEF8CB3AC27}" sibTransId="{65FEF20B-ACBA-4D17-A762-1AB4FFBBF72E}"/>
    <dgm:cxn modelId="{2BEE745A-3885-4FB7-9F16-C940F04299FD}" type="presOf" srcId="{D2E650ED-3EF6-45C4-9108-D5EAF6469E8E}" destId="{BB64CB9D-A7FF-4230-9DD4-F0AEC0AD4B1F}" srcOrd="0" destOrd="0" presId="urn:microsoft.com/office/officeart/2005/8/layout/orgChart1"/>
    <dgm:cxn modelId="{F9CF63B4-B0FA-4AB1-8E4A-F18ABF5F7858}" type="presOf" srcId="{5C4F8825-CB35-4FBA-BDA5-226073B1AC5C}" destId="{9CAB7BB6-A079-43C6-9A5A-689C11CFA4B5}" srcOrd="0" destOrd="0" presId="urn:microsoft.com/office/officeart/2005/8/layout/orgChart1"/>
    <dgm:cxn modelId="{0C3CF10A-00B4-415F-83EC-C883A4BD3594}" srcId="{03C5EDB0-AE77-4912-A61F-C34ADA5F50CA}" destId="{75EB5E10-30BE-45A2-AD2D-ACD215AADE29}" srcOrd="0" destOrd="0" parTransId="{02873A73-C9C8-4D6D-B8D4-373869C025AA}" sibTransId="{19997E4C-5E8E-4741-A0E2-CE978A307E22}"/>
    <dgm:cxn modelId="{521F776C-F76F-4A54-84BD-48AA78D89765}" type="presOf" srcId="{037AEBCA-91EC-450A-A466-D0E569F1A42E}" destId="{07D64187-CE3A-4FEF-9447-D53D6831993F}" srcOrd="1" destOrd="0" presId="urn:microsoft.com/office/officeart/2005/8/layout/orgChart1"/>
    <dgm:cxn modelId="{C7D27BAF-70FD-4CFC-A0F5-F4690F377269}" type="presOf" srcId="{119A2D8D-D039-47E3-B2E6-941A07382A1A}" destId="{17BE9581-85DC-4F42-B281-B42EA81483C9}" srcOrd="1" destOrd="0" presId="urn:microsoft.com/office/officeart/2005/8/layout/orgChart1"/>
    <dgm:cxn modelId="{A4750429-EE2D-42AC-9387-8CC05A0E478E}" type="presOf" srcId="{6531CFA9-426A-463A-8457-DB2141E610C1}" destId="{657CB285-A957-465A-A068-5C16C3C73580}" srcOrd="0" destOrd="0" presId="urn:microsoft.com/office/officeart/2005/8/layout/orgChart1"/>
    <dgm:cxn modelId="{7D6FD620-EE11-4285-92CF-49CB6481F1DC}" type="presOf" srcId="{FB73D0E6-F91D-4923-ABA7-BEFB61599E8C}" destId="{9AC7F21A-FD95-44FD-A288-401B23A4EE13}" srcOrd="0" destOrd="0" presId="urn:microsoft.com/office/officeart/2005/8/layout/orgChart1"/>
    <dgm:cxn modelId="{3289B6E1-B0B5-4A36-942F-6B4621EE0B29}" type="presOf" srcId="{1F6F33B1-55D3-4127-B3BF-2B2B7E5E6F12}" destId="{6DA10AB3-0D32-427C-A11F-8B51281DC477}" srcOrd="0" destOrd="0" presId="urn:microsoft.com/office/officeart/2005/8/layout/orgChart1"/>
    <dgm:cxn modelId="{C943FB1F-B85E-42C0-A331-27D77A169A30}" type="presOf" srcId="{089341B3-BD1B-4D86-A468-F6DA271A2B9D}" destId="{7B9557B7-100F-410C-97DD-7E9B26EF52C7}" srcOrd="0" destOrd="0" presId="urn:microsoft.com/office/officeart/2005/8/layout/orgChart1"/>
    <dgm:cxn modelId="{6C48AB1A-FAE4-40B6-A4DB-D859E03338C3}" type="presOf" srcId="{5C4F8825-CB35-4FBA-BDA5-226073B1AC5C}" destId="{6F64E4CD-507D-48EE-A84C-C644803064B7}" srcOrd="1" destOrd="0" presId="urn:microsoft.com/office/officeart/2005/8/layout/orgChart1"/>
    <dgm:cxn modelId="{EEF69C86-4372-4FF6-8AD8-11E312156514}" srcId="{FB73D0E6-F91D-4923-ABA7-BEFB61599E8C}" destId="{93BD4F62-7EB6-49DC-90F9-01226D0322A6}" srcOrd="1" destOrd="0" parTransId="{B122C644-C4BA-4F4E-BE72-DAE94EB6BDC3}" sibTransId="{E6A55546-5528-4BED-B4BA-201A0849F9A6}"/>
    <dgm:cxn modelId="{0972044D-B0C0-42DB-BA15-B4BC4624223A}" type="presOf" srcId="{F7B15335-3CB7-4008-9901-53337041A48A}" destId="{277FC0F9-D497-4A2B-92B4-08AA3EA55B7E}" srcOrd="0" destOrd="0" presId="urn:microsoft.com/office/officeart/2005/8/layout/orgChart1"/>
    <dgm:cxn modelId="{700F55B4-9332-4927-B162-90AE9CF48C78}" type="presOf" srcId="{3771A064-0965-42C8-8A93-D24DC4D801A4}" destId="{97F6886E-C758-4149-A78B-B2F0E3BEB033}" srcOrd="0" destOrd="0" presId="urn:microsoft.com/office/officeart/2005/8/layout/orgChart1"/>
    <dgm:cxn modelId="{A8D6A95C-FB02-4618-ABAB-5E6DC172A09F}" type="presOf" srcId="{037AEBCA-91EC-450A-A466-D0E569F1A42E}" destId="{6E7EDD69-B773-4D19-A6CA-C713DE7AF2AD}" srcOrd="0" destOrd="0" presId="urn:microsoft.com/office/officeart/2005/8/layout/orgChart1"/>
    <dgm:cxn modelId="{6AA169AC-34AE-4BF1-9D04-0A93543B4557}" srcId="{5C4F8825-CB35-4FBA-BDA5-226073B1AC5C}" destId="{D989FD7F-E801-4101-93C0-E311B78B30F7}" srcOrd="2" destOrd="0" parTransId="{94A916AF-29C1-4F6A-825A-5A1EAE47F678}" sibTransId="{5F8EFFE1-B0CA-499D-93BB-27A920A7F589}"/>
    <dgm:cxn modelId="{D52F7D9F-E327-45F1-8CCB-9B4D6916BDC8}" type="presOf" srcId="{FCE36CF4-9724-4C72-8CC1-FC1B1FB9F804}" destId="{216B0B1F-72B5-45CA-826F-2327E3CB3E0A}" srcOrd="1" destOrd="0" presId="urn:microsoft.com/office/officeart/2005/8/layout/orgChart1"/>
    <dgm:cxn modelId="{26E898CD-9CE5-497B-9119-30D631CA95D4}" type="presOf" srcId="{414C005F-51D7-4284-9892-FBEF8CB3AC27}" destId="{B134095D-9627-42BF-91D9-5ECD6ED344DA}" srcOrd="0" destOrd="0" presId="urn:microsoft.com/office/officeart/2005/8/layout/orgChart1"/>
    <dgm:cxn modelId="{26014305-704E-467E-BD31-A3C746983445}" srcId="{5C4F8825-CB35-4FBA-BDA5-226073B1AC5C}" destId="{F1B4E248-DF7B-44BA-B564-E03D333C0AC8}" srcOrd="0" destOrd="0" parTransId="{4A2A0050-5DE1-4AD2-B242-DA316E049639}" sibTransId="{D910D705-5397-468C-B090-02F136909A97}"/>
    <dgm:cxn modelId="{AF57971E-0691-4832-9290-99C8801AC774}" type="presOf" srcId="{2F85DA46-E737-457E-B7E4-C61BE94B008E}" destId="{9E741795-BE57-465C-AA6F-574493C35074}" srcOrd="0" destOrd="0" presId="urn:microsoft.com/office/officeart/2005/8/layout/orgChart1"/>
    <dgm:cxn modelId="{F3E7ED03-A2A5-49D4-9CE6-091A08293F9F}" type="presOf" srcId="{E773A8DE-FB15-47D5-B08A-3E0B54D87437}" destId="{D929AE23-5B76-41ED-A847-F2593D1D6799}" srcOrd="0" destOrd="0" presId="urn:microsoft.com/office/officeart/2005/8/layout/orgChart1"/>
    <dgm:cxn modelId="{13F3164C-FC44-47F4-B7A9-B561A1ACA5BE}" type="presOf" srcId="{6A89A6D6-4B56-458F-9663-0AB6166ED988}" destId="{05005BE8-91F4-40AF-B23E-6827FA9BDE59}" srcOrd="0" destOrd="0" presId="urn:microsoft.com/office/officeart/2005/8/layout/orgChart1"/>
    <dgm:cxn modelId="{F561E531-03EB-4402-8680-717DB27C6D1E}" srcId="{119A2D8D-D039-47E3-B2E6-941A07382A1A}" destId="{FCE36CF4-9724-4C72-8CC1-FC1B1FB9F804}" srcOrd="0" destOrd="0" parTransId="{3771A064-0965-42C8-8A93-D24DC4D801A4}" sibTransId="{DD8DF049-2E32-4ACD-A9A0-928605D7A5ED}"/>
    <dgm:cxn modelId="{4F36EDA4-21B2-42EA-86F5-C31A894EE255}" type="presOf" srcId="{A5083E3E-2519-42CF-AF9A-631A996A2797}" destId="{1EE282BA-4628-41BE-B956-9E239C96CA9B}" srcOrd="1" destOrd="0" presId="urn:microsoft.com/office/officeart/2005/8/layout/orgChart1"/>
    <dgm:cxn modelId="{F2F4603A-3D07-492B-8AAF-344F0F46F444}" type="presOf" srcId="{1453C0B4-B223-4149-9EC3-7AD0065755C9}" destId="{D356105D-DF9A-442C-9F35-D4E8A530896C}" srcOrd="0" destOrd="0" presId="urn:microsoft.com/office/officeart/2005/8/layout/orgChart1"/>
    <dgm:cxn modelId="{27B93E87-1D8B-4476-81D1-BC5E552B1323}" type="presOf" srcId="{86E92EEF-3CBE-4DB5-B91D-29B2AD2BF4E4}" destId="{F6A1D25C-4294-4773-92E1-845EBD29C1B4}" srcOrd="0" destOrd="0" presId="urn:microsoft.com/office/officeart/2005/8/layout/orgChart1"/>
    <dgm:cxn modelId="{938D5823-03EC-4BB8-A480-1D2205919301}" srcId="{5C4F8825-CB35-4FBA-BDA5-226073B1AC5C}" destId="{B8E3A2B6-BA73-426E-A72B-AAE529687E0C}" srcOrd="3" destOrd="0" parTransId="{7EE64C00-2CAF-423A-9D6D-3D2E3E61FC03}" sibTransId="{0D475E7F-8984-4DEC-97A0-0DFFE7521E3B}"/>
    <dgm:cxn modelId="{3C95382C-4795-4DF3-AE2E-D140427560F3}" srcId="{131ED576-1D79-442C-A6B0-67C1516720C4}" destId="{5A326925-46BF-48F8-A8C2-DB41DD36C613}" srcOrd="2" destOrd="0" parTransId="{6A89A6D6-4B56-458F-9663-0AB6166ED988}" sibTransId="{91E917FF-62F0-43AF-B91C-4D6503B68FBD}"/>
    <dgm:cxn modelId="{5F013A4A-5C05-4B23-B1B4-2FAA4D1DE87D}" srcId="{67EBF0E3-2530-4545-9197-B2EEA2D7507C}" destId="{48DC18A7-AAF2-4DBB-9F93-71FDAE736F95}" srcOrd="1" destOrd="0" parTransId="{B864830E-7829-44C0-812C-CC60A95D6A4D}" sibTransId="{453460B9-591E-44B5-8E25-074A231F5350}"/>
    <dgm:cxn modelId="{1825FC21-D102-4F80-BC7D-59830EC5E6CF}" type="presOf" srcId="{1A94C47D-F3B2-4FDB-8520-EC84425D910D}" destId="{33A224EB-68FC-4FA0-809E-01914B673719}" srcOrd="0" destOrd="0" presId="urn:microsoft.com/office/officeart/2005/8/layout/orgChart1"/>
    <dgm:cxn modelId="{9AB11122-0105-4065-BE94-8DFCAF9E809E}" type="presOf" srcId="{7EE64C00-2CAF-423A-9D6D-3D2E3E61FC03}" destId="{0A43E9F9-E102-4B7E-8725-A1F0351FE92A}" srcOrd="0" destOrd="0" presId="urn:microsoft.com/office/officeart/2005/8/layout/orgChart1"/>
    <dgm:cxn modelId="{346351BC-4361-40B0-95BF-4A8591102FE3}" type="presOf" srcId="{46A14A31-8579-4FD9-8991-ADA5D85FE8B6}" destId="{C03980DB-989E-4C5A-84D1-5366FDC9379E}" srcOrd="0" destOrd="0" presId="urn:microsoft.com/office/officeart/2005/8/layout/orgChart1"/>
    <dgm:cxn modelId="{2773EE2F-F9AB-4EE3-A6A5-CE6680869502}" type="presOf" srcId="{56818EA6-6204-4450-BE02-3BCCAA7D2E7F}" destId="{D9120705-B650-4085-88C1-9C9B40AFAADC}" srcOrd="1" destOrd="0" presId="urn:microsoft.com/office/officeart/2005/8/layout/orgChart1"/>
    <dgm:cxn modelId="{565C7D26-3290-404C-95B0-316DF4684314}" type="presOf" srcId="{67EBF0E3-2530-4545-9197-B2EEA2D7507C}" destId="{66551501-7E82-4724-BF68-1F4FCFC76F08}" srcOrd="1" destOrd="0" presId="urn:microsoft.com/office/officeart/2005/8/layout/orgChart1"/>
    <dgm:cxn modelId="{C5FBE60D-3A3C-4D89-B0D6-0AD728DE28C2}" type="presOf" srcId="{67EBF0E3-2530-4545-9197-B2EEA2D7507C}" destId="{2C1808C2-FC6C-4D4F-9A9B-07EEF7998BF0}" srcOrd="0" destOrd="0" presId="urn:microsoft.com/office/officeart/2005/8/layout/orgChart1"/>
    <dgm:cxn modelId="{03DC07BB-1AAA-4060-BA9B-2A488CB640D7}" type="presOf" srcId="{D2E650ED-3EF6-45C4-9108-D5EAF6469E8E}" destId="{8E69DEFD-A205-44D3-BA40-78B42F2DB981}" srcOrd="1" destOrd="0" presId="urn:microsoft.com/office/officeart/2005/8/layout/orgChart1"/>
    <dgm:cxn modelId="{0D4BEFAC-6FBF-4899-90A9-AC2A507AC2CE}" type="presOf" srcId="{F2D1E8ED-5488-41D8-9108-92A1436B7184}" destId="{776D2AED-22CA-42EB-9200-9FDAC60C2282}" srcOrd="0" destOrd="0" presId="urn:microsoft.com/office/officeart/2005/8/layout/orgChart1"/>
    <dgm:cxn modelId="{8E0F0FD7-E8AF-4F6E-8BA1-98A485558761}" type="presOf" srcId="{1F268F0A-7F6C-4336-A502-55437FD512B6}" destId="{16FE44EC-336B-464A-A515-FCA7CE7B1A25}" srcOrd="1" destOrd="0" presId="urn:microsoft.com/office/officeart/2005/8/layout/orgChart1"/>
    <dgm:cxn modelId="{2761BA3C-89B2-4CBA-B267-50B006A8E70E}" type="presOf" srcId="{D017756E-580D-4475-BC55-E7C1851ED5EA}" destId="{833D946B-C1B7-4811-92C9-854FA0BF9741}" srcOrd="0" destOrd="0" presId="urn:microsoft.com/office/officeart/2005/8/layout/orgChart1"/>
    <dgm:cxn modelId="{6490DF85-BCA1-4DBB-B3B3-27EFD90E9420}" type="presOf" srcId="{798EDC04-B732-4452-BFA8-20F6930CB006}" destId="{8EF7864C-6DC6-41F3-8B7F-6A6528BC4253}" srcOrd="0" destOrd="0" presId="urn:microsoft.com/office/officeart/2005/8/layout/orgChart1"/>
    <dgm:cxn modelId="{33F26071-2D47-49C4-9F75-AE939FCF2D7C}" srcId="{119A2D8D-D039-47E3-B2E6-941A07382A1A}" destId="{E773A8DE-FB15-47D5-B08A-3E0B54D87437}" srcOrd="1" destOrd="0" parTransId="{00346BFC-066B-49F9-BBBA-9492E43F0682}" sibTransId="{D669076C-0C3F-44DB-8D0A-5B9B60F67E2A}"/>
    <dgm:cxn modelId="{72AD3952-58CA-4DD1-B20D-096E611BF9C8}" srcId="{119A2D8D-D039-47E3-B2E6-941A07382A1A}" destId="{47E20E96-497F-443C-AA26-465D0D47F74B}" srcOrd="4" destOrd="0" parTransId="{4D136192-DFB7-4A53-AFDA-3A4649C5401D}" sibTransId="{5D43D8BE-9472-41F9-8EB5-CA004314BCAE}"/>
    <dgm:cxn modelId="{486AC87B-745B-4DEB-B815-BE578B8A694F}" type="presOf" srcId="{2B2AAD85-8FAA-4525-9022-DD458D8C4918}" destId="{CFB4E2E7-6D8B-4D00-A456-74A5678C18BE}" srcOrd="0" destOrd="0" presId="urn:microsoft.com/office/officeart/2005/8/layout/orgChart1"/>
    <dgm:cxn modelId="{0CB0D596-71A0-4EA7-9148-9A8B9B56C518}" type="presParOf" srcId="{9BB68740-F572-4F10-AEFF-80DCD22BEACC}" destId="{94666791-D1EA-40B4-9292-300A6632A2D4}" srcOrd="0" destOrd="0" presId="urn:microsoft.com/office/officeart/2005/8/layout/orgChart1"/>
    <dgm:cxn modelId="{0B29464B-401A-4995-BA48-2E52901E3C01}" type="presParOf" srcId="{94666791-D1EA-40B4-9292-300A6632A2D4}" destId="{16D3C41F-6538-4796-AC30-B178EE99E151}" srcOrd="0" destOrd="0" presId="urn:microsoft.com/office/officeart/2005/8/layout/orgChart1"/>
    <dgm:cxn modelId="{65B5FA3F-B207-43C5-958E-780C4A2A118D}" type="presParOf" srcId="{16D3C41F-6538-4796-AC30-B178EE99E151}" destId="{542C5765-FD59-4D58-8711-7143AFA6CD4F}" srcOrd="0" destOrd="0" presId="urn:microsoft.com/office/officeart/2005/8/layout/orgChart1"/>
    <dgm:cxn modelId="{5AA10484-385E-4823-9EA4-8A5339C28F3E}" type="presParOf" srcId="{16D3C41F-6538-4796-AC30-B178EE99E151}" destId="{13EA06B6-7CE5-48D6-8DF7-8F1FB306E093}" srcOrd="1" destOrd="0" presId="urn:microsoft.com/office/officeart/2005/8/layout/orgChart1"/>
    <dgm:cxn modelId="{AF4C5B0B-D7E5-4273-835A-76DAEDEB0CB0}" type="presParOf" srcId="{94666791-D1EA-40B4-9292-300A6632A2D4}" destId="{CFDC5453-B8D5-4AA8-9F51-D51D6CFF9793}" srcOrd="1" destOrd="0" presId="urn:microsoft.com/office/officeart/2005/8/layout/orgChart1"/>
    <dgm:cxn modelId="{5D289D25-08EB-4D47-8B16-4283B59937D2}" type="presParOf" srcId="{CFDC5453-B8D5-4AA8-9F51-D51D6CFF9793}" destId="{DA1C151D-4FC3-48ED-B827-5FE4DFA4C78A}" srcOrd="0" destOrd="0" presId="urn:microsoft.com/office/officeart/2005/8/layout/orgChart1"/>
    <dgm:cxn modelId="{D7852AC5-59B6-4427-80C2-21D0D468D2E6}" type="presParOf" srcId="{CFDC5453-B8D5-4AA8-9F51-D51D6CFF9793}" destId="{8637705B-8409-4F46-A7B0-B154ED388AE5}" srcOrd="1" destOrd="0" presId="urn:microsoft.com/office/officeart/2005/8/layout/orgChart1"/>
    <dgm:cxn modelId="{BB159586-8A11-4A86-865A-C428624E9B26}" type="presParOf" srcId="{8637705B-8409-4F46-A7B0-B154ED388AE5}" destId="{2DA69777-833F-4FEC-B149-4732C80494A8}" srcOrd="0" destOrd="0" presId="urn:microsoft.com/office/officeart/2005/8/layout/orgChart1"/>
    <dgm:cxn modelId="{55218124-DE25-4127-B59E-7E2168B0373F}" type="presParOf" srcId="{2DA69777-833F-4FEC-B149-4732C80494A8}" destId="{7B10460B-8634-4EF0-987B-C3C35F291516}" srcOrd="0" destOrd="0" presId="urn:microsoft.com/office/officeart/2005/8/layout/orgChart1"/>
    <dgm:cxn modelId="{0120740B-8F8E-492B-8859-AFA31D451B73}" type="presParOf" srcId="{2DA69777-833F-4FEC-B149-4732C80494A8}" destId="{0B1A0FEC-A8ED-4894-9B0C-F3EC3823C29C}" srcOrd="1" destOrd="0" presId="urn:microsoft.com/office/officeart/2005/8/layout/orgChart1"/>
    <dgm:cxn modelId="{AED3F7E5-9D4E-48F5-B416-DB13B0B9EFB3}" type="presParOf" srcId="{8637705B-8409-4F46-A7B0-B154ED388AE5}" destId="{2321D6D3-F913-4116-9A18-769D42EB477B}" srcOrd="1" destOrd="0" presId="urn:microsoft.com/office/officeart/2005/8/layout/orgChart1"/>
    <dgm:cxn modelId="{7C4CDFF4-F7ED-4891-A142-D4E508014616}" type="presParOf" srcId="{2321D6D3-F913-4116-9A18-769D42EB477B}" destId="{B134095D-9627-42BF-91D9-5ECD6ED344DA}" srcOrd="0" destOrd="0" presId="urn:microsoft.com/office/officeart/2005/8/layout/orgChart1"/>
    <dgm:cxn modelId="{1510CA20-369C-40A9-AA16-976E38D794FF}" type="presParOf" srcId="{2321D6D3-F913-4116-9A18-769D42EB477B}" destId="{2BE4E762-60E9-4B93-8EB1-5DA84B16C456}" srcOrd="1" destOrd="0" presId="urn:microsoft.com/office/officeart/2005/8/layout/orgChart1"/>
    <dgm:cxn modelId="{FE148CC6-3BA4-43B1-83B9-48478651D3F1}" type="presParOf" srcId="{2BE4E762-60E9-4B93-8EB1-5DA84B16C456}" destId="{01AB3118-BEFC-484B-8169-AD7C2B718ABD}" srcOrd="0" destOrd="0" presId="urn:microsoft.com/office/officeart/2005/8/layout/orgChart1"/>
    <dgm:cxn modelId="{85DB86B6-9BDD-4DA1-B908-4DA61776374D}" type="presParOf" srcId="{01AB3118-BEFC-484B-8169-AD7C2B718ABD}" destId="{422940F0-DF93-4CCA-B515-7CE92167BD23}" srcOrd="0" destOrd="0" presId="urn:microsoft.com/office/officeart/2005/8/layout/orgChart1"/>
    <dgm:cxn modelId="{C5DB9787-3B3B-495C-9EE0-E6915F81BC97}" type="presParOf" srcId="{01AB3118-BEFC-484B-8169-AD7C2B718ABD}" destId="{17BE9581-85DC-4F42-B281-B42EA81483C9}" srcOrd="1" destOrd="0" presId="urn:microsoft.com/office/officeart/2005/8/layout/orgChart1"/>
    <dgm:cxn modelId="{CD45C43F-2EFC-41A9-AC09-2AE3B87087E1}" type="presParOf" srcId="{2BE4E762-60E9-4B93-8EB1-5DA84B16C456}" destId="{C24BD351-8E7A-426E-9B13-251F5389E6F4}" srcOrd="1" destOrd="0" presId="urn:microsoft.com/office/officeart/2005/8/layout/orgChart1"/>
    <dgm:cxn modelId="{7D8DD1E2-597A-40B3-BB4F-5809DB72A008}" type="presParOf" srcId="{C24BD351-8E7A-426E-9B13-251F5389E6F4}" destId="{97F6886E-C758-4149-A78B-B2F0E3BEB033}" srcOrd="0" destOrd="0" presId="urn:microsoft.com/office/officeart/2005/8/layout/orgChart1"/>
    <dgm:cxn modelId="{029F154F-6A81-4CB5-A3DE-3C6D9BADFC1E}" type="presParOf" srcId="{C24BD351-8E7A-426E-9B13-251F5389E6F4}" destId="{97EE587F-1AFB-4A9C-8A30-24F0A8A117EF}" srcOrd="1" destOrd="0" presId="urn:microsoft.com/office/officeart/2005/8/layout/orgChart1"/>
    <dgm:cxn modelId="{51542930-3F79-4047-89D8-4071E7C43670}" type="presParOf" srcId="{97EE587F-1AFB-4A9C-8A30-24F0A8A117EF}" destId="{B83557D1-2F5C-4F23-AC12-512E07B27FCF}" srcOrd="0" destOrd="0" presId="urn:microsoft.com/office/officeart/2005/8/layout/orgChart1"/>
    <dgm:cxn modelId="{1E4027A8-A60A-45FE-9C72-52F7FF7B4356}" type="presParOf" srcId="{B83557D1-2F5C-4F23-AC12-512E07B27FCF}" destId="{FCA0336A-A556-4C21-B86D-DA7B84719C31}" srcOrd="0" destOrd="0" presId="urn:microsoft.com/office/officeart/2005/8/layout/orgChart1"/>
    <dgm:cxn modelId="{0185516A-C31E-4F8F-AE93-FD34A48C2374}" type="presParOf" srcId="{B83557D1-2F5C-4F23-AC12-512E07B27FCF}" destId="{216B0B1F-72B5-45CA-826F-2327E3CB3E0A}" srcOrd="1" destOrd="0" presId="urn:microsoft.com/office/officeart/2005/8/layout/orgChart1"/>
    <dgm:cxn modelId="{93D51A0D-7578-400A-9E47-9CC6D8C7F97C}" type="presParOf" srcId="{97EE587F-1AFB-4A9C-8A30-24F0A8A117EF}" destId="{BEBB8EAE-8143-4898-9BE6-DA7395C39552}" srcOrd="1" destOrd="0" presId="urn:microsoft.com/office/officeart/2005/8/layout/orgChart1"/>
    <dgm:cxn modelId="{3B0FFC11-6D1D-41F1-B162-5BD7483B3781}" type="presParOf" srcId="{97EE587F-1AFB-4A9C-8A30-24F0A8A117EF}" destId="{CE087EE4-2BB8-47F9-8AD9-D3246EEFDE29}" srcOrd="2" destOrd="0" presId="urn:microsoft.com/office/officeart/2005/8/layout/orgChart1"/>
    <dgm:cxn modelId="{FFBC33EE-C746-4E41-B738-AFEEC1484F8B}" type="presParOf" srcId="{C24BD351-8E7A-426E-9B13-251F5389E6F4}" destId="{F3CCD2B8-8105-484C-B8DD-3227387D6222}" srcOrd="2" destOrd="0" presId="urn:microsoft.com/office/officeart/2005/8/layout/orgChart1"/>
    <dgm:cxn modelId="{531FC480-4422-430C-B79E-D827F1EEA8D8}" type="presParOf" srcId="{C24BD351-8E7A-426E-9B13-251F5389E6F4}" destId="{6D420B2C-1731-4ED4-881D-F9AD4D5FF7BE}" srcOrd="3" destOrd="0" presId="urn:microsoft.com/office/officeart/2005/8/layout/orgChart1"/>
    <dgm:cxn modelId="{A9DC446D-92E9-4AD0-BDC3-A92EB5E6A7A0}" type="presParOf" srcId="{6D420B2C-1731-4ED4-881D-F9AD4D5FF7BE}" destId="{C53AD4C6-4894-4CB7-A2B7-8B79CE6A1BEF}" srcOrd="0" destOrd="0" presId="urn:microsoft.com/office/officeart/2005/8/layout/orgChart1"/>
    <dgm:cxn modelId="{5E7C120A-E824-436D-86DC-3DBA3978DC47}" type="presParOf" srcId="{C53AD4C6-4894-4CB7-A2B7-8B79CE6A1BEF}" destId="{D929AE23-5B76-41ED-A847-F2593D1D6799}" srcOrd="0" destOrd="0" presId="urn:microsoft.com/office/officeart/2005/8/layout/orgChart1"/>
    <dgm:cxn modelId="{23C17940-83D7-4A3F-89D0-3F2EE07DD0BB}" type="presParOf" srcId="{C53AD4C6-4894-4CB7-A2B7-8B79CE6A1BEF}" destId="{08912D11-FFD8-4330-8657-39643E52C246}" srcOrd="1" destOrd="0" presId="urn:microsoft.com/office/officeart/2005/8/layout/orgChart1"/>
    <dgm:cxn modelId="{F2AC1CA5-5C0E-4BEC-AE08-C22C721F5E26}" type="presParOf" srcId="{6D420B2C-1731-4ED4-881D-F9AD4D5FF7BE}" destId="{484925F9-C0EE-4618-B1B7-60CD5D136A80}" srcOrd="1" destOrd="0" presId="urn:microsoft.com/office/officeart/2005/8/layout/orgChart1"/>
    <dgm:cxn modelId="{91B831FB-DBCF-489F-ABB8-61915B8A8CC2}" type="presParOf" srcId="{6D420B2C-1731-4ED4-881D-F9AD4D5FF7BE}" destId="{FE027B37-37E8-4EE8-BE3F-98AA8FF6B1FE}" srcOrd="2" destOrd="0" presId="urn:microsoft.com/office/officeart/2005/8/layout/orgChart1"/>
    <dgm:cxn modelId="{1FFDDD6A-A6C5-4FD6-AC2D-7BF2119AF50A}" type="presParOf" srcId="{C24BD351-8E7A-426E-9B13-251F5389E6F4}" destId="{E67C85B9-4060-4EFB-AA0D-8AB91292A2A6}" srcOrd="4" destOrd="0" presId="urn:microsoft.com/office/officeart/2005/8/layout/orgChart1"/>
    <dgm:cxn modelId="{2DB0A0FD-ECDB-414D-93A0-E5D90EB10473}" type="presParOf" srcId="{C24BD351-8E7A-426E-9B13-251F5389E6F4}" destId="{8B9306DF-4C7B-4EEB-8BA7-5C34FC5CE24B}" srcOrd="5" destOrd="0" presId="urn:microsoft.com/office/officeart/2005/8/layout/orgChart1"/>
    <dgm:cxn modelId="{EEA8163C-FD5C-4141-A1EC-C4D76D0BEEF4}" type="presParOf" srcId="{8B9306DF-4C7B-4EEB-8BA7-5C34FC5CE24B}" destId="{C0561B70-36F5-4588-8CE8-113528FE9C74}" srcOrd="0" destOrd="0" presId="urn:microsoft.com/office/officeart/2005/8/layout/orgChart1"/>
    <dgm:cxn modelId="{EA25BC36-FC81-4138-A801-E39E9223E75A}" type="presParOf" srcId="{C0561B70-36F5-4588-8CE8-113528FE9C74}" destId="{C03980DB-989E-4C5A-84D1-5366FDC9379E}" srcOrd="0" destOrd="0" presId="urn:microsoft.com/office/officeart/2005/8/layout/orgChart1"/>
    <dgm:cxn modelId="{D8DAE72C-78D3-4811-8EE7-EE4DD226C484}" type="presParOf" srcId="{C0561B70-36F5-4588-8CE8-113528FE9C74}" destId="{F1444186-33AA-4D63-9246-1CBD7A134047}" srcOrd="1" destOrd="0" presId="urn:microsoft.com/office/officeart/2005/8/layout/orgChart1"/>
    <dgm:cxn modelId="{B67930B3-143D-4996-8634-F3696C7089BE}" type="presParOf" srcId="{8B9306DF-4C7B-4EEB-8BA7-5C34FC5CE24B}" destId="{E6063911-47DF-45C5-A930-01A0D3198E8D}" srcOrd="1" destOrd="0" presId="urn:microsoft.com/office/officeart/2005/8/layout/orgChart1"/>
    <dgm:cxn modelId="{2C8A6E37-D2AC-47C0-B53B-EFAB8E9E9077}" type="presParOf" srcId="{8B9306DF-4C7B-4EEB-8BA7-5C34FC5CE24B}" destId="{24C14982-3809-4EB9-A84E-13FF335F31C3}" srcOrd="2" destOrd="0" presId="urn:microsoft.com/office/officeart/2005/8/layout/orgChart1"/>
    <dgm:cxn modelId="{856F15C4-B992-4E09-ACD9-83EDE11C9EC7}" type="presParOf" srcId="{C24BD351-8E7A-426E-9B13-251F5389E6F4}" destId="{DAF3E070-5A60-453B-B0D6-85C89216E9E4}" srcOrd="6" destOrd="0" presId="urn:microsoft.com/office/officeart/2005/8/layout/orgChart1"/>
    <dgm:cxn modelId="{C1CC130C-EF79-4F10-BFC6-36421602CC2E}" type="presParOf" srcId="{C24BD351-8E7A-426E-9B13-251F5389E6F4}" destId="{D5465BE6-3695-431C-8C79-CFA3D414BF19}" srcOrd="7" destOrd="0" presId="urn:microsoft.com/office/officeart/2005/8/layout/orgChart1"/>
    <dgm:cxn modelId="{4CE11C97-25B7-4792-B255-0214838184FC}" type="presParOf" srcId="{D5465BE6-3695-431C-8C79-CFA3D414BF19}" destId="{94B38D6A-B5AA-425F-BA60-806408013C74}" srcOrd="0" destOrd="0" presId="urn:microsoft.com/office/officeart/2005/8/layout/orgChart1"/>
    <dgm:cxn modelId="{A58CDFF6-5F9A-4DE7-88DB-685DDA072396}" type="presParOf" srcId="{94B38D6A-B5AA-425F-BA60-806408013C74}" destId="{0B073A57-2B2F-4C61-B957-8C967A3683F9}" srcOrd="0" destOrd="0" presId="urn:microsoft.com/office/officeart/2005/8/layout/orgChart1"/>
    <dgm:cxn modelId="{A445E648-B8C3-46BD-861A-CE4319B415AB}" type="presParOf" srcId="{94B38D6A-B5AA-425F-BA60-806408013C74}" destId="{9EE127E8-B6CC-4409-B569-CB6710A9F7A6}" srcOrd="1" destOrd="0" presId="urn:microsoft.com/office/officeart/2005/8/layout/orgChart1"/>
    <dgm:cxn modelId="{37C10136-90BA-4902-B2DD-F55B3712F853}" type="presParOf" srcId="{D5465BE6-3695-431C-8C79-CFA3D414BF19}" destId="{E67FF94D-DCA2-4C48-8AD0-F54437E10B41}" srcOrd="1" destOrd="0" presId="urn:microsoft.com/office/officeart/2005/8/layout/orgChart1"/>
    <dgm:cxn modelId="{1BFDFD38-8FA1-4BC1-B5EA-A4A1D3324223}" type="presParOf" srcId="{D5465BE6-3695-431C-8C79-CFA3D414BF19}" destId="{5E316576-BCE5-40C7-96A3-DC7CD64EE4A8}" srcOrd="2" destOrd="0" presId="urn:microsoft.com/office/officeart/2005/8/layout/orgChart1"/>
    <dgm:cxn modelId="{B6BD722E-45E4-4D3D-850F-82A31B302001}" type="presParOf" srcId="{C24BD351-8E7A-426E-9B13-251F5389E6F4}" destId="{FE95BBBE-A8F0-4B6C-B2B3-36CC11F8ED1D}" srcOrd="8" destOrd="0" presId="urn:microsoft.com/office/officeart/2005/8/layout/orgChart1"/>
    <dgm:cxn modelId="{39FAE39A-C2B9-49A1-A35D-A569F4901052}" type="presParOf" srcId="{C24BD351-8E7A-426E-9B13-251F5389E6F4}" destId="{FDEB478A-0C9A-4538-8C38-22768A500D37}" srcOrd="9" destOrd="0" presId="urn:microsoft.com/office/officeart/2005/8/layout/orgChart1"/>
    <dgm:cxn modelId="{9D8D5EF0-F2F7-4B30-BFF0-142BDB85980A}" type="presParOf" srcId="{FDEB478A-0C9A-4538-8C38-22768A500D37}" destId="{C933864E-E6C9-4E3F-B95B-89BFA7E61EE8}" srcOrd="0" destOrd="0" presId="urn:microsoft.com/office/officeart/2005/8/layout/orgChart1"/>
    <dgm:cxn modelId="{A15C19B8-E25A-4E8C-A8DE-10404DFA775B}" type="presParOf" srcId="{C933864E-E6C9-4E3F-B95B-89BFA7E61EE8}" destId="{1EC29746-D4F8-4AA0-84FA-620A4A9EEB94}" srcOrd="0" destOrd="0" presId="urn:microsoft.com/office/officeart/2005/8/layout/orgChart1"/>
    <dgm:cxn modelId="{D06BF3F2-9465-4DF9-9C2F-4274119C58F6}" type="presParOf" srcId="{C933864E-E6C9-4E3F-B95B-89BFA7E61EE8}" destId="{4DD678DB-12D1-4AAE-B995-010578179695}" srcOrd="1" destOrd="0" presId="urn:microsoft.com/office/officeart/2005/8/layout/orgChart1"/>
    <dgm:cxn modelId="{D0D7F816-CF16-4B7E-82DF-99164EB0D88E}" type="presParOf" srcId="{FDEB478A-0C9A-4538-8C38-22768A500D37}" destId="{BC83E845-6AD0-4545-AED4-88E9F4A73A86}" srcOrd="1" destOrd="0" presId="urn:microsoft.com/office/officeart/2005/8/layout/orgChart1"/>
    <dgm:cxn modelId="{7E86AB04-8B64-43C6-B762-63873DA922BF}" type="presParOf" srcId="{FDEB478A-0C9A-4538-8C38-22768A500D37}" destId="{B8C0F08F-D145-4FD3-993F-BA1B22DEB30C}" srcOrd="2" destOrd="0" presId="urn:microsoft.com/office/officeart/2005/8/layout/orgChart1"/>
    <dgm:cxn modelId="{5F69D3CB-FA60-41ED-91C9-3F9C7350E4C8}" type="presParOf" srcId="{C24BD351-8E7A-426E-9B13-251F5389E6F4}" destId="{8EF7864C-6DC6-41F3-8B7F-6A6528BC4253}" srcOrd="10" destOrd="0" presId="urn:microsoft.com/office/officeart/2005/8/layout/orgChart1"/>
    <dgm:cxn modelId="{98986B03-107E-4AE7-B02E-D8576586C5A2}" type="presParOf" srcId="{C24BD351-8E7A-426E-9B13-251F5389E6F4}" destId="{A2658D7F-C847-464C-A0B3-F9679CD27EDE}" srcOrd="11" destOrd="0" presId="urn:microsoft.com/office/officeart/2005/8/layout/orgChart1"/>
    <dgm:cxn modelId="{84BCFB2B-711E-48A5-B496-D0D0E74EBB65}" type="presParOf" srcId="{A2658D7F-C847-464C-A0B3-F9679CD27EDE}" destId="{CFFBD090-0F7B-48D0-BBFE-07DBCFDB1E6A}" srcOrd="0" destOrd="0" presId="urn:microsoft.com/office/officeart/2005/8/layout/orgChart1"/>
    <dgm:cxn modelId="{FDAA1CC2-48E6-41B1-8964-09A9433004EB}" type="presParOf" srcId="{CFFBD090-0F7B-48D0-BBFE-07DBCFDB1E6A}" destId="{0916714E-FEDB-47B0-9BB4-B81E62344E0B}" srcOrd="0" destOrd="0" presId="urn:microsoft.com/office/officeart/2005/8/layout/orgChart1"/>
    <dgm:cxn modelId="{B25962AA-685F-488F-83F1-E70E69C19E69}" type="presParOf" srcId="{CFFBD090-0F7B-48D0-BBFE-07DBCFDB1E6A}" destId="{342B60C2-6981-4961-9706-1FE73FC559FD}" srcOrd="1" destOrd="0" presId="urn:microsoft.com/office/officeart/2005/8/layout/orgChart1"/>
    <dgm:cxn modelId="{B4133DD5-FDB0-4004-91D5-4A77F7A1038E}" type="presParOf" srcId="{A2658D7F-C847-464C-A0B3-F9679CD27EDE}" destId="{64BCB378-6F24-47DE-B8DB-E117A5B7F5E2}" srcOrd="1" destOrd="0" presId="urn:microsoft.com/office/officeart/2005/8/layout/orgChart1"/>
    <dgm:cxn modelId="{8D408D47-CC00-4AF8-967F-98AC38CE55AC}" type="presParOf" srcId="{A2658D7F-C847-464C-A0B3-F9679CD27EDE}" destId="{304C8162-BD8F-4BA6-9434-10CC880B5DF2}" srcOrd="2" destOrd="0" presId="urn:microsoft.com/office/officeart/2005/8/layout/orgChart1"/>
    <dgm:cxn modelId="{53A29719-7927-476A-B8F9-BBC4A7844811}" type="presParOf" srcId="{2BE4E762-60E9-4B93-8EB1-5DA84B16C456}" destId="{89929C08-85AE-4332-A643-47FB1194D906}" srcOrd="2" destOrd="0" presId="urn:microsoft.com/office/officeart/2005/8/layout/orgChart1"/>
    <dgm:cxn modelId="{0F825B15-BA4E-4BEB-ADE1-D9B00881ABD3}" type="presParOf" srcId="{2321D6D3-F913-4116-9A18-769D42EB477B}" destId="{F6A1D25C-4294-4773-92E1-845EBD29C1B4}" srcOrd="2" destOrd="0" presId="urn:microsoft.com/office/officeart/2005/8/layout/orgChart1"/>
    <dgm:cxn modelId="{5373E0DA-2A67-4AB4-9D36-3E58D09C0318}" type="presParOf" srcId="{2321D6D3-F913-4116-9A18-769D42EB477B}" destId="{56D0D632-1295-4FE2-AC45-693E9E047A8C}" srcOrd="3" destOrd="0" presId="urn:microsoft.com/office/officeart/2005/8/layout/orgChart1"/>
    <dgm:cxn modelId="{B143C335-E2BA-417E-96AF-1535282998ED}" type="presParOf" srcId="{56D0D632-1295-4FE2-AC45-693E9E047A8C}" destId="{9E2793BC-8ABB-4307-950E-315A9C951E5E}" srcOrd="0" destOrd="0" presId="urn:microsoft.com/office/officeart/2005/8/layout/orgChart1"/>
    <dgm:cxn modelId="{AE0BD862-C275-4DD1-BA0A-44B8ECD6EBD7}" type="presParOf" srcId="{9E2793BC-8ABB-4307-950E-315A9C951E5E}" destId="{2E79C0D5-5BB8-4643-984C-D3550BC440B8}" srcOrd="0" destOrd="0" presId="urn:microsoft.com/office/officeart/2005/8/layout/orgChart1"/>
    <dgm:cxn modelId="{8D8C72D5-F9CC-405A-9D3A-BC99E3378A29}" type="presParOf" srcId="{9E2793BC-8ABB-4307-950E-315A9C951E5E}" destId="{B56C6377-3340-48BC-8EDB-328068D7F1E6}" srcOrd="1" destOrd="0" presId="urn:microsoft.com/office/officeart/2005/8/layout/orgChart1"/>
    <dgm:cxn modelId="{63AEAB06-332F-4BAF-845F-5FC0877297F7}" type="presParOf" srcId="{56D0D632-1295-4FE2-AC45-693E9E047A8C}" destId="{163B456F-1822-43CE-B157-5FA5C329ABFA}" srcOrd="1" destOrd="0" presId="urn:microsoft.com/office/officeart/2005/8/layout/orgChart1"/>
    <dgm:cxn modelId="{65143D24-CA65-46D3-A45B-3990C022BD6F}" type="presParOf" srcId="{163B456F-1822-43CE-B157-5FA5C329ABFA}" destId="{657CB285-A957-465A-A068-5C16C3C73580}" srcOrd="0" destOrd="0" presId="urn:microsoft.com/office/officeart/2005/8/layout/orgChart1"/>
    <dgm:cxn modelId="{0C090CDD-CF22-4980-BB9A-DB3F2C355FCA}" type="presParOf" srcId="{163B456F-1822-43CE-B157-5FA5C329ABFA}" destId="{5533049C-9D43-41AD-8E9C-2C18A8FFDCD9}" srcOrd="1" destOrd="0" presId="urn:microsoft.com/office/officeart/2005/8/layout/orgChart1"/>
    <dgm:cxn modelId="{669EF87A-6E55-4DC8-9F16-F0F8715676D5}" type="presParOf" srcId="{5533049C-9D43-41AD-8E9C-2C18A8FFDCD9}" destId="{9A135B40-94C4-408A-BE8A-1CA22D599629}" srcOrd="0" destOrd="0" presId="urn:microsoft.com/office/officeart/2005/8/layout/orgChart1"/>
    <dgm:cxn modelId="{7DF953D8-DB81-4978-9F4B-2C20AD329C39}" type="presParOf" srcId="{9A135B40-94C4-408A-BE8A-1CA22D599629}" destId="{9AC7F21A-FD95-44FD-A288-401B23A4EE13}" srcOrd="0" destOrd="0" presId="urn:microsoft.com/office/officeart/2005/8/layout/orgChart1"/>
    <dgm:cxn modelId="{DA3BC528-D561-4808-A15D-0BE2F46672BC}" type="presParOf" srcId="{9A135B40-94C4-408A-BE8A-1CA22D599629}" destId="{3573E64B-2CBA-40B3-ADB3-09A210DB6749}" srcOrd="1" destOrd="0" presId="urn:microsoft.com/office/officeart/2005/8/layout/orgChart1"/>
    <dgm:cxn modelId="{6CB1DC44-7CE3-4007-97A3-05C5F700BB9C}" type="presParOf" srcId="{5533049C-9D43-41AD-8E9C-2C18A8FFDCD9}" destId="{4D56EBDD-978A-40F6-A968-F90B4F69648A}" srcOrd="1" destOrd="0" presId="urn:microsoft.com/office/officeart/2005/8/layout/orgChart1"/>
    <dgm:cxn modelId="{70CED63E-1A6A-4AC8-8C65-B79AC2445B7E}" type="presParOf" srcId="{4D56EBDD-978A-40F6-A968-F90B4F69648A}" destId="{6DA10AB3-0D32-427C-A11F-8B51281DC477}" srcOrd="0" destOrd="0" presId="urn:microsoft.com/office/officeart/2005/8/layout/orgChart1"/>
    <dgm:cxn modelId="{9ABDB0C1-3F89-47DA-8B42-41B1E8959291}" type="presParOf" srcId="{4D56EBDD-978A-40F6-A968-F90B4F69648A}" destId="{966FC138-2234-47DE-B003-880DD539A639}" srcOrd="1" destOrd="0" presId="urn:microsoft.com/office/officeart/2005/8/layout/orgChart1"/>
    <dgm:cxn modelId="{E78CCB49-9DC8-4E82-B391-200784C06C92}" type="presParOf" srcId="{966FC138-2234-47DE-B003-880DD539A639}" destId="{CF11444E-E8D3-477A-8D86-6C25F8511B2D}" srcOrd="0" destOrd="0" presId="urn:microsoft.com/office/officeart/2005/8/layout/orgChart1"/>
    <dgm:cxn modelId="{90524E9B-11A2-4588-857B-F9BCA7D4B483}" type="presParOf" srcId="{CF11444E-E8D3-477A-8D86-6C25F8511B2D}" destId="{BB64CB9D-A7FF-4230-9DD4-F0AEC0AD4B1F}" srcOrd="0" destOrd="0" presId="urn:microsoft.com/office/officeart/2005/8/layout/orgChart1"/>
    <dgm:cxn modelId="{DCBC199F-B969-452A-937D-04552600EB64}" type="presParOf" srcId="{CF11444E-E8D3-477A-8D86-6C25F8511B2D}" destId="{8E69DEFD-A205-44D3-BA40-78B42F2DB981}" srcOrd="1" destOrd="0" presId="urn:microsoft.com/office/officeart/2005/8/layout/orgChart1"/>
    <dgm:cxn modelId="{5CA3B764-27B7-4453-B418-CD2DB02EF4E8}" type="presParOf" srcId="{966FC138-2234-47DE-B003-880DD539A639}" destId="{F937192E-6FEF-4BAB-81FC-1947674A3E98}" srcOrd="1" destOrd="0" presId="urn:microsoft.com/office/officeart/2005/8/layout/orgChart1"/>
    <dgm:cxn modelId="{AA8DA5CF-8E2B-4F70-9E9B-86581C727CCD}" type="presParOf" srcId="{966FC138-2234-47DE-B003-880DD539A639}" destId="{AC446108-7542-4335-9FFD-5BCB0CB8510C}" srcOrd="2" destOrd="0" presId="urn:microsoft.com/office/officeart/2005/8/layout/orgChart1"/>
    <dgm:cxn modelId="{96D44CEC-BCA2-4CAE-9CFA-CEDBFC1A6EE2}" type="presParOf" srcId="{4D56EBDD-978A-40F6-A968-F90B4F69648A}" destId="{D0FDF730-CD09-4D6A-9801-05C0E270E6AA}" srcOrd="2" destOrd="0" presId="urn:microsoft.com/office/officeart/2005/8/layout/orgChart1"/>
    <dgm:cxn modelId="{C9DB9189-1E31-4D02-B7F8-0D589025CE5E}" type="presParOf" srcId="{4D56EBDD-978A-40F6-A968-F90B4F69648A}" destId="{FA4BBEE2-6DDF-4545-876B-2FE3DEC72545}" srcOrd="3" destOrd="0" presId="urn:microsoft.com/office/officeart/2005/8/layout/orgChart1"/>
    <dgm:cxn modelId="{D1087F7E-6B0F-4007-A575-BD6C597A468D}" type="presParOf" srcId="{FA4BBEE2-6DDF-4545-876B-2FE3DEC72545}" destId="{E4182442-4AD9-45EA-9A59-F8D51C557ED6}" srcOrd="0" destOrd="0" presId="urn:microsoft.com/office/officeart/2005/8/layout/orgChart1"/>
    <dgm:cxn modelId="{2DC37898-4D5D-42AB-87D6-A6AAFD34924B}" type="presParOf" srcId="{E4182442-4AD9-45EA-9A59-F8D51C557ED6}" destId="{4B46B6DD-D8E5-4FEA-A2E9-793E08E9757A}" srcOrd="0" destOrd="0" presId="urn:microsoft.com/office/officeart/2005/8/layout/orgChart1"/>
    <dgm:cxn modelId="{F523CC41-D333-4605-8630-064044F74641}" type="presParOf" srcId="{E4182442-4AD9-45EA-9A59-F8D51C557ED6}" destId="{6A04BFC6-54D4-4C5C-BC70-6F89D3EB6800}" srcOrd="1" destOrd="0" presId="urn:microsoft.com/office/officeart/2005/8/layout/orgChart1"/>
    <dgm:cxn modelId="{891E67BA-CC22-40D1-9058-174C8905EAC3}" type="presParOf" srcId="{FA4BBEE2-6DDF-4545-876B-2FE3DEC72545}" destId="{DFF2959C-503B-47C4-83E9-06BA78030A9A}" srcOrd="1" destOrd="0" presId="urn:microsoft.com/office/officeart/2005/8/layout/orgChart1"/>
    <dgm:cxn modelId="{9E35FBE9-4B93-4622-AEA1-DBFC1B52A894}" type="presParOf" srcId="{FA4BBEE2-6DDF-4545-876B-2FE3DEC72545}" destId="{6BF2969D-FAE9-47B2-980E-4011E8D924BD}" srcOrd="2" destOrd="0" presId="urn:microsoft.com/office/officeart/2005/8/layout/orgChart1"/>
    <dgm:cxn modelId="{A25EDB81-DA24-4DF1-93E9-36C732688638}" type="presParOf" srcId="{5533049C-9D43-41AD-8E9C-2C18A8FFDCD9}" destId="{2D5C4387-8624-45A8-AB0F-931609872112}" srcOrd="2" destOrd="0" presId="urn:microsoft.com/office/officeart/2005/8/layout/orgChart1"/>
    <dgm:cxn modelId="{10002CA6-6070-4B06-BC42-3B9B6913E095}" type="presParOf" srcId="{163B456F-1822-43CE-B157-5FA5C329ABFA}" destId="{7B9557B7-100F-410C-97DD-7E9B26EF52C7}" srcOrd="2" destOrd="0" presId="urn:microsoft.com/office/officeart/2005/8/layout/orgChart1"/>
    <dgm:cxn modelId="{EFF7331B-028A-4C00-8743-A9FBCCC6A1CF}" type="presParOf" srcId="{163B456F-1822-43CE-B157-5FA5C329ABFA}" destId="{E4DC2C11-B5EE-4E54-AF54-9ED9C7F711D9}" srcOrd="3" destOrd="0" presId="urn:microsoft.com/office/officeart/2005/8/layout/orgChart1"/>
    <dgm:cxn modelId="{7F2239B4-F84E-4D31-8467-7CA581FE6205}" type="presParOf" srcId="{E4DC2C11-B5EE-4E54-AF54-9ED9C7F711D9}" destId="{56ECAA94-E807-4013-97BE-DAA72507A020}" srcOrd="0" destOrd="0" presId="urn:microsoft.com/office/officeart/2005/8/layout/orgChart1"/>
    <dgm:cxn modelId="{DDEC3033-81FA-438A-917F-F3D3E91EE52A}" type="presParOf" srcId="{56ECAA94-E807-4013-97BE-DAA72507A020}" destId="{2C1808C2-FC6C-4D4F-9A9B-07EEF7998BF0}" srcOrd="0" destOrd="0" presId="urn:microsoft.com/office/officeart/2005/8/layout/orgChart1"/>
    <dgm:cxn modelId="{48046B2C-C602-4BA9-BB3E-F0A3BF42A9C2}" type="presParOf" srcId="{56ECAA94-E807-4013-97BE-DAA72507A020}" destId="{66551501-7E82-4724-BF68-1F4FCFC76F08}" srcOrd="1" destOrd="0" presId="urn:microsoft.com/office/officeart/2005/8/layout/orgChart1"/>
    <dgm:cxn modelId="{B91CA170-5EBB-41F9-BC49-6BA8C92837AD}" type="presParOf" srcId="{E4DC2C11-B5EE-4E54-AF54-9ED9C7F711D9}" destId="{1DBB766B-3AC6-4676-B962-33D465D062F0}" srcOrd="1" destOrd="0" presId="urn:microsoft.com/office/officeart/2005/8/layout/orgChart1"/>
    <dgm:cxn modelId="{B2BD38AD-823B-4523-8054-A52C4FD94632}" type="presParOf" srcId="{1DBB766B-3AC6-4676-B962-33D465D062F0}" destId="{776D2AED-22CA-42EB-9200-9FDAC60C2282}" srcOrd="0" destOrd="0" presId="urn:microsoft.com/office/officeart/2005/8/layout/orgChart1"/>
    <dgm:cxn modelId="{974BB809-8F1A-48A7-8B79-1FCA6A38533F}" type="presParOf" srcId="{1DBB766B-3AC6-4676-B962-33D465D062F0}" destId="{42387F84-03A6-4DD1-B833-72F51D06B643}" srcOrd="1" destOrd="0" presId="urn:microsoft.com/office/officeart/2005/8/layout/orgChart1"/>
    <dgm:cxn modelId="{022EE405-6729-4258-8F4A-74BE106BA71E}" type="presParOf" srcId="{42387F84-03A6-4DD1-B833-72F51D06B643}" destId="{91C1DC58-C6D9-48A3-9C51-19DD7F7051BD}" srcOrd="0" destOrd="0" presId="urn:microsoft.com/office/officeart/2005/8/layout/orgChart1"/>
    <dgm:cxn modelId="{FBAC7FE9-2E6B-4390-921B-EF0B2B9CB088}" type="presParOf" srcId="{91C1DC58-C6D9-48A3-9C51-19DD7F7051BD}" destId="{D3A75C3B-2581-4AA7-88E4-DFD58A629EC4}" srcOrd="0" destOrd="0" presId="urn:microsoft.com/office/officeart/2005/8/layout/orgChart1"/>
    <dgm:cxn modelId="{24BBD2AF-CC1A-4CCB-8244-19CC7F76C49B}" type="presParOf" srcId="{91C1DC58-C6D9-48A3-9C51-19DD7F7051BD}" destId="{D9120705-B650-4085-88C1-9C9B40AFAADC}" srcOrd="1" destOrd="0" presId="urn:microsoft.com/office/officeart/2005/8/layout/orgChart1"/>
    <dgm:cxn modelId="{D1EE4A2D-F615-4FB4-8307-547BEEBF2701}" type="presParOf" srcId="{42387F84-03A6-4DD1-B833-72F51D06B643}" destId="{CFDEF788-D3DA-4CF6-A41C-F5EF4727899A}" srcOrd="1" destOrd="0" presId="urn:microsoft.com/office/officeart/2005/8/layout/orgChart1"/>
    <dgm:cxn modelId="{B271C7CF-378B-4368-8713-A92A88A53DDF}" type="presParOf" srcId="{42387F84-03A6-4DD1-B833-72F51D06B643}" destId="{CF94D4ED-BB05-4BC0-8018-7CD1A9FB7D4C}" srcOrd="2" destOrd="0" presId="urn:microsoft.com/office/officeart/2005/8/layout/orgChart1"/>
    <dgm:cxn modelId="{E197D0F6-ECE5-452D-A44D-DAAF79A0AA98}" type="presParOf" srcId="{1DBB766B-3AC6-4676-B962-33D465D062F0}" destId="{77204F66-B87D-4AA1-8991-FB70F97C2B3B}" srcOrd="2" destOrd="0" presId="urn:microsoft.com/office/officeart/2005/8/layout/orgChart1"/>
    <dgm:cxn modelId="{648BD298-F5C6-44DC-B368-558176A6B238}" type="presParOf" srcId="{1DBB766B-3AC6-4676-B962-33D465D062F0}" destId="{93E123E2-41CA-4DE0-BA4F-04FA6F1D91B1}" srcOrd="3" destOrd="0" presId="urn:microsoft.com/office/officeart/2005/8/layout/orgChart1"/>
    <dgm:cxn modelId="{196E4807-F98C-4782-84FD-DDB6497BEE39}" type="presParOf" srcId="{93E123E2-41CA-4DE0-BA4F-04FA6F1D91B1}" destId="{686251AE-910A-4124-BF6F-08041FD9FFC0}" srcOrd="0" destOrd="0" presId="urn:microsoft.com/office/officeart/2005/8/layout/orgChart1"/>
    <dgm:cxn modelId="{29557F5F-A6D8-464D-8285-D6D4C3EA3B9C}" type="presParOf" srcId="{686251AE-910A-4124-BF6F-08041FD9FFC0}" destId="{D3F8D3CF-5CDF-4E4B-879C-98F30CB2AA3C}" srcOrd="0" destOrd="0" presId="urn:microsoft.com/office/officeart/2005/8/layout/orgChart1"/>
    <dgm:cxn modelId="{8681D404-7AA8-432E-8DE8-7C5E1F3608AD}" type="presParOf" srcId="{686251AE-910A-4124-BF6F-08041FD9FFC0}" destId="{F4938279-FE72-4677-A340-CEDFCC0003EC}" srcOrd="1" destOrd="0" presId="urn:microsoft.com/office/officeart/2005/8/layout/orgChart1"/>
    <dgm:cxn modelId="{E270CF16-6D1A-40B2-B750-9DFBA0618051}" type="presParOf" srcId="{93E123E2-41CA-4DE0-BA4F-04FA6F1D91B1}" destId="{1F48F1FD-6505-4F44-BB00-20E17C61C9E1}" srcOrd="1" destOrd="0" presId="urn:microsoft.com/office/officeart/2005/8/layout/orgChart1"/>
    <dgm:cxn modelId="{171F52F3-8988-49AD-BC0D-6DB9E019E475}" type="presParOf" srcId="{93E123E2-41CA-4DE0-BA4F-04FA6F1D91B1}" destId="{B6E3B76F-D378-465E-BC38-94E6B8A05D7F}" srcOrd="2" destOrd="0" presId="urn:microsoft.com/office/officeart/2005/8/layout/orgChart1"/>
    <dgm:cxn modelId="{506BB363-CABA-4020-B2D6-80720182FC10}" type="presParOf" srcId="{1DBB766B-3AC6-4676-B962-33D465D062F0}" destId="{33A224EB-68FC-4FA0-809E-01914B673719}" srcOrd="4" destOrd="0" presId="urn:microsoft.com/office/officeart/2005/8/layout/orgChart1"/>
    <dgm:cxn modelId="{A3D42E4A-A7FC-46D5-BCE0-9CB4C3D58DA6}" type="presParOf" srcId="{1DBB766B-3AC6-4676-B962-33D465D062F0}" destId="{B55EF40B-736F-42E5-95D1-FC0CC85E6B3E}" srcOrd="5" destOrd="0" presId="urn:microsoft.com/office/officeart/2005/8/layout/orgChart1"/>
    <dgm:cxn modelId="{31D70907-047B-4DCC-9586-3CF6AB2A3555}" type="presParOf" srcId="{B55EF40B-736F-42E5-95D1-FC0CC85E6B3E}" destId="{1B414286-AAB1-4FC5-83F2-2C50D7FF7339}" srcOrd="0" destOrd="0" presId="urn:microsoft.com/office/officeart/2005/8/layout/orgChart1"/>
    <dgm:cxn modelId="{EB45BE60-A86B-49CE-A3AB-724159B1A8D3}" type="presParOf" srcId="{1B414286-AAB1-4FC5-83F2-2C50D7FF7339}" destId="{9E741795-BE57-465C-AA6F-574493C35074}" srcOrd="0" destOrd="0" presId="urn:microsoft.com/office/officeart/2005/8/layout/orgChart1"/>
    <dgm:cxn modelId="{5768CEDB-4A20-419B-96B2-6EFF0C93A0DF}" type="presParOf" srcId="{1B414286-AAB1-4FC5-83F2-2C50D7FF7339}" destId="{105B8094-BAFB-4848-ABC6-653FB39A0B73}" srcOrd="1" destOrd="0" presId="urn:microsoft.com/office/officeart/2005/8/layout/orgChart1"/>
    <dgm:cxn modelId="{70C05BC2-2EFB-4248-90FB-FE2DF6E2285F}" type="presParOf" srcId="{B55EF40B-736F-42E5-95D1-FC0CC85E6B3E}" destId="{AF6DFB72-D488-4847-B58A-7AB0BB7145D0}" srcOrd="1" destOrd="0" presId="urn:microsoft.com/office/officeart/2005/8/layout/orgChart1"/>
    <dgm:cxn modelId="{76CE57F4-F11A-4BFA-AEC4-6EC0B8E7D155}" type="presParOf" srcId="{B55EF40B-736F-42E5-95D1-FC0CC85E6B3E}" destId="{54045ABB-B759-4C7D-A641-65425EF57255}" srcOrd="2" destOrd="0" presId="urn:microsoft.com/office/officeart/2005/8/layout/orgChart1"/>
    <dgm:cxn modelId="{C2EDA566-C526-42CA-8548-26E73EE86B76}" type="presParOf" srcId="{1DBB766B-3AC6-4676-B962-33D465D062F0}" destId="{301AB36E-7932-445F-BFC8-3B82667DC25F}" srcOrd="6" destOrd="0" presId="urn:microsoft.com/office/officeart/2005/8/layout/orgChart1"/>
    <dgm:cxn modelId="{7C323DA9-EEF8-4A2A-881F-6013FB245CAB}" type="presParOf" srcId="{1DBB766B-3AC6-4676-B962-33D465D062F0}" destId="{8BAF0EBB-6507-4001-A7AF-A751CB51CEA3}" srcOrd="7" destOrd="0" presId="urn:microsoft.com/office/officeart/2005/8/layout/orgChart1"/>
    <dgm:cxn modelId="{8C06E7BC-975A-497D-8E1C-6E99E660A1F1}" type="presParOf" srcId="{8BAF0EBB-6507-4001-A7AF-A751CB51CEA3}" destId="{01479201-A522-44E6-B018-2293D67BE1E1}" srcOrd="0" destOrd="0" presId="urn:microsoft.com/office/officeart/2005/8/layout/orgChart1"/>
    <dgm:cxn modelId="{C33315BE-691E-4725-92DF-FFCD2B43FA1D}" type="presParOf" srcId="{01479201-A522-44E6-B018-2293D67BE1E1}" destId="{C12E3E84-57A7-45F8-BF09-E63E5D2BBB89}" srcOrd="0" destOrd="0" presId="urn:microsoft.com/office/officeart/2005/8/layout/orgChart1"/>
    <dgm:cxn modelId="{3F1415FC-3D0A-493C-90D9-52548FAFEEA3}" type="presParOf" srcId="{01479201-A522-44E6-B018-2293D67BE1E1}" destId="{D65B011A-56E3-4AFB-A10D-78B07364E092}" srcOrd="1" destOrd="0" presId="urn:microsoft.com/office/officeart/2005/8/layout/orgChart1"/>
    <dgm:cxn modelId="{6AD8A8F5-F56E-4ED5-875F-B07A993E78C4}" type="presParOf" srcId="{8BAF0EBB-6507-4001-A7AF-A751CB51CEA3}" destId="{FB050F95-E6D8-4A2A-9E5D-74F197075B4D}" srcOrd="1" destOrd="0" presId="urn:microsoft.com/office/officeart/2005/8/layout/orgChart1"/>
    <dgm:cxn modelId="{6A6383E9-6262-42B2-8D81-B4839A5A9251}" type="presParOf" srcId="{8BAF0EBB-6507-4001-A7AF-A751CB51CEA3}" destId="{A8F8E19B-502A-44BC-A068-F43996B7CE87}" srcOrd="2" destOrd="0" presId="urn:microsoft.com/office/officeart/2005/8/layout/orgChart1"/>
    <dgm:cxn modelId="{2D2441D1-56DF-48CC-841E-B1DEB7E54F5F}" type="presParOf" srcId="{1DBB766B-3AC6-4676-B962-33D465D062F0}" destId="{277FC0F9-D497-4A2B-92B4-08AA3EA55B7E}" srcOrd="8" destOrd="0" presId="urn:microsoft.com/office/officeart/2005/8/layout/orgChart1"/>
    <dgm:cxn modelId="{EF1F67A5-5A51-4B0C-B424-D6B228100D47}" type="presParOf" srcId="{1DBB766B-3AC6-4676-B962-33D465D062F0}" destId="{A4549170-29FE-47ED-AA26-37275AE8AA49}" srcOrd="9" destOrd="0" presId="urn:microsoft.com/office/officeart/2005/8/layout/orgChart1"/>
    <dgm:cxn modelId="{3D2BB270-6D99-49A4-BBFD-276B8983D003}" type="presParOf" srcId="{A4549170-29FE-47ED-AA26-37275AE8AA49}" destId="{7F30A1C8-ABE3-465B-A210-CAAABB2302E8}" srcOrd="0" destOrd="0" presId="urn:microsoft.com/office/officeart/2005/8/layout/orgChart1"/>
    <dgm:cxn modelId="{30AB4FB9-AA28-4D2E-A08A-8D90B963AA37}" type="presParOf" srcId="{7F30A1C8-ABE3-465B-A210-CAAABB2302E8}" destId="{493B0E2C-F7D4-451F-995A-056629117032}" srcOrd="0" destOrd="0" presId="urn:microsoft.com/office/officeart/2005/8/layout/orgChart1"/>
    <dgm:cxn modelId="{B5C1D2A7-5EBF-481B-BC35-9CB0F32BF1BC}" type="presParOf" srcId="{7F30A1C8-ABE3-465B-A210-CAAABB2302E8}" destId="{157AA4B6-330B-4ECD-9228-5FC050095DF8}" srcOrd="1" destOrd="0" presId="urn:microsoft.com/office/officeart/2005/8/layout/orgChart1"/>
    <dgm:cxn modelId="{44DF0CBC-3A59-4BA6-8CEF-CB911F335FEB}" type="presParOf" srcId="{A4549170-29FE-47ED-AA26-37275AE8AA49}" destId="{BD9C9321-C523-43DB-9089-FB8CEFB13A7E}" srcOrd="1" destOrd="0" presId="urn:microsoft.com/office/officeart/2005/8/layout/orgChart1"/>
    <dgm:cxn modelId="{54FE03DE-82DA-460E-BA4F-14B346EF2BB9}" type="presParOf" srcId="{A4549170-29FE-47ED-AA26-37275AE8AA49}" destId="{95841200-85CF-4060-94AE-5A81D4931B3E}" srcOrd="2" destOrd="0" presId="urn:microsoft.com/office/officeart/2005/8/layout/orgChart1"/>
    <dgm:cxn modelId="{8E1B39C9-9664-40BA-B935-A00CC42B661B}" type="presParOf" srcId="{E4DC2C11-B5EE-4E54-AF54-9ED9C7F711D9}" destId="{A1F1865F-09E1-4FF4-95D0-A7C12127E328}" srcOrd="2" destOrd="0" presId="urn:microsoft.com/office/officeart/2005/8/layout/orgChart1"/>
    <dgm:cxn modelId="{9EF1542A-B850-4E30-A3E9-36A4AA1B0676}" type="presParOf" srcId="{163B456F-1822-43CE-B157-5FA5C329ABFA}" destId="{05005BE8-91F4-40AF-B23E-6827FA9BDE59}" srcOrd="4" destOrd="0" presId="urn:microsoft.com/office/officeart/2005/8/layout/orgChart1"/>
    <dgm:cxn modelId="{83DB08DE-18C5-43FB-AEC7-0A4661926F61}" type="presParOf" srcId="{163B456F-1822-43CE-B157-5FA5C329ABFA}" destId="{CFF0247E-ACAB-4434-AE8D-5F249A4904B5}" srcOrd="5" destOrd="0" presId="urn:microsoft.com/office/officeart/2005/8/layout/orgChart1"/>
    <dgm:cxn modelId="{6F6531F9-116E-4F93-A4F7-A84387CBAB07}" type="presParOf" srcId="{CFF0247E-ACAB-4434-AE8D-5F249A4904B5}" destId="{7E56E799-550C-446B-9CCA-A8F2E0111B68}" srcOrd="0" destOrd="0" presId="urn:microsoft.com/office/officeart/2005/8/layout/orgChart1"/>
    <dgm:cxn modelId="{9735B1AC-DF71-49FE-B1B3-1348F578B00B}" type="presParOf" srcId="{7E56E799-550C-446B-9CCA-A8F2E0111B68}" destId="{C5C54312-44D3-4AB6-BB1A-5B745EA80EF5}" srcOrd="0" destOrd="0" presId="urn:microsoft.com/office/officeart/2005/8/layout/orgChart1"/>
    <dgm:cxn modelId="{E2095A35-A251-484A-A78C-342B92EEB579}" type="presParOf" srcId="{7E56E799-550C-446B-9CCA-A8F2E0111B68}" destId="{A639AD50-5C84-48F1-9B4A-F5940C9A49FE}" srcOrd="1" destOrd="0" presId="urn:microsoft.com/office/officeart/2005/8/layout/orgChart1"/>
    <dgm:cxn modelId="{64CB82AD-05CB-4F34-AB84-C920BC731E46}" type="presParOf" srcId="{CFF0247E-ACAB-4434-AE8D-5F249A4904B5}" destId="{F2023F62-9D71-468D-9A96-C54EDD3B3372}" srcOrd="1" destOrd="0" presId="urn:microsoft.com/office/officeart/2005/8/layout/orgChart1"/>
    <dgm:cxn modelId="{459385A3-C327-46F3-87D9-A47E781F725B}" type="presParOf" srcId="{CFF0247E-ACAB-4434-AE8D-5F249A4904B5}" destId="{2F8694C2-8070-4AE9-B918-9C26B809F799}" srcOrd="2" destOrd="0" presId="urn:microsoft.com/office/officeart/2005/8/layout/orgChart1"/>
    <dgm:cxn modelId="{0711BE2D-B955-4313-B0E8-AF0279DC8966}" type="presParOf" srcId="{56D0D632-1295-4FE2-AC45-693E9E047A8C}" destId="{6898F3E0-2ABF-4D1A-A863-2FDD07CCDA22}" srcOrd="2" destOrd="0" presId="urn:microsoft.com/office/officeart/2005/8/layout/orgChart1"/>
    <dgm:cxn modelId="{0CE37738-AEF5-4C90-B278-217F462F5EFA}" type="presParOf" srcId="{8637705B-8409-4F46-A7B0-B154ED388AE5}" destId="{57343B77-6939-4DCB-B518-2987BD67518E}" srcOrd="2" destOrd="0" presId="urn:microsoft.com/office/officeart/2005/8/layout/orgChart1"/>
    <dgm:cxn modelId="{D897DA6B-B466-4049-B3A5-7982A54E963F}" type="presParOf" srcId="{CFDC5453-B8D5-4AA8-9F51-D51D6CFF9793}" destId="{833D946B-C1B7-4811-92C9-854FA0BF9741}" srcOrd="2" destOrd="0" presId="urn:microsoft.com/office/officeart/2005/8/layout/orgChart1"/>
    <dgm:cxn modelId="{97870C2C-ECF8-4655-8D2A-6B08DEC4D38A}" type="presParOf" srcId="{CFDC5453-B8D5-4AA8-9F51-D51D6CFF9793}" destId="{7BEAD509-BA79-409E-9267-D10E192EC0D1}" srcOrd="3" destOrd="0" presId="urn:microsoft.com/office/officeart/2005/8/layout/orgChart1"/>
    <dgm:cxn modelId="{E222AB06-7FB7-4123-BF44-893D95DD5773}" type="presParOf" srcId="{7BEAD509-BA79-409E-9267-D10E192EC0D1}" destId="{EB42CC02-76FD-4A9F-8065-07D23E58E861}" srcOrd="0" destOrd="0" presId="urn:microsoft.com/office/officeart/2005/8/layout/orgChart1"/>
    <dgm:cxn modelId="{7E3FAE5D-B0D0-4C0F-9B5E-2E90C8A00685}" type="presParOf" srcId="{EB42CC02-76FD-4A9F-8065-07D23E58E861}" destId="{482007B6-D9B0-44F2-98EA-DD446F00A2E1}" srcOrd="0" destOrd="0" presId="urn:microsoft.com/office/officeart/2005/8/layout/orgChart1"/>
    <dgm:cxn modelId="{A69C26B4-43D8-45BC-85E9-C0EED1F1F56C}" type="presParOf" srcId="{EB42CC02-76FD-4A9F-8065-07D23E58E861}" destId="{47A0FFF3-9ED2-4E77-BEB1-26AFA8BCA338}" srcOrd="1" destOrd="0" presId="urn:microsoft.com/office/officeart/2005/8/layout/orgChart1"/>
    <dgm:cxn modelId="{FBCBCFEC-594B-4F53-8B59-F3A5C57A0DD5}" type="presParOf" srcId="{7BEAD509-BA79-409E-9267-D10E192EC0D1}" destId="{CE77111C-516D-42E5-B5B9-4515502AEB55}" srcOrd="1" destOrd="0" presId="urn:microsoft.com/office/officeart/2005/8/layout/orgChart1"/>
    <dgm:cxn modelId="{D4E047D5-0F34-4F16-BAB1-385A997CB445}" type="presParOf" srcId="{CE77111C-516D-42E5-B5B9-4515502AEB55}" destId="{8124CE5E-A983-49D5-B714-1751EB36E190}" srcOrd="0" destOrd="0" presId="urn:microsoft.com/office/officeart/2005/8/layout/orgChart1"/>
    <dgm:cxn modelId="{C120AE59-DC54-4B5F-B10F-B5CADCA9DD80}" type="presParOf" srcId="{CE77111C-516D-42E5-B5B9-4515502AEB55}" destId="{E298D981-1CE0-492E-9053-133C918DEE30}" srcOrd="1" destOrd="0" presId="urn:microsoft.com/office/officeart/2005/8/layout/orgChart1"/>
    <dgm:cxn modelId="{9EBE03A6-0721-4B20-8EE7-9BA6790F7196}" type="presParOf" srcId="{E298D981-1CE0-492E-9053-133C918DEE30}" destId="{351D87E4-5DA9-4C04-A970-C8DEBB7D4C95}" srcOrd="0" destOrd="0" presId="urn:microsoft.com/office/officeart/2005/8/layout/orgChart1"/>
    <dgm:cxn modelId="{F80A4D1E-8CF6-476F-A9E6-1C2E5F8D034E}" type="presParOf" srcId="{351D87E4-5DA9-4C04-A970-C8DEBB7D4C95}" destId="{9CAB7BB6-A079-43C6-9A5A-689C11CFA4B5}" srcOrd="0" destOrd="0" presId="urn:microsoft.com/office/officeart/2005/8/layout/orgChart1"/>
    <dgm:cxn modelId="{D0B5F772-DE3F-4C7E-9D6D-D0D73D153E66}" type="presParOf" srcId="{351D87E4-5DA9-4C04-A970-C8DEBB7D4C95}" destId="{6F64E4CD-507D-48EE-A84C-C644803064B7}" srcOrd="1" destOrd="0" presId="urn:microsoft.com/office/officeart/2005/8/layout/orgChart1"/>
    <dgm:cxn modelId="{2CE9DDEC-BC22-405A-805B-0D06351F0304}" type="presParOf" srcId="{E298D981-1CE0-492E-9053-133C918DEE30}" destId="{5ED11607-3592-4FD5-BC4C-C0B05E4F135D}" srcOrd="1" destOrd="0" presId="urn:microsoft.com/office/officeart/2005/8/layout/orgChart1"/>
    <dgm:cxn modelId="{24DD2CC6-589E-47D3-BC2D-C3F235EF7B29}" type="presParOf" srcId="{5ED11607-3592-4FD5-BC4C-C0B05E4F135D}" destId="{9DE30686-EEC3-49AE-BCEA-C20FD87D88AB}" srcOrd="0" destOrd="0" presId="urn:microsoft.com/office/officeart/2005/8/layout/orgChart1"/>
    <dgm:cxn modelId="{F33DFEDC-A32F-4D81-96DE-643A3880977A}" type="presParOf" srcId="{5ED11607-3592-4FD5-BC4C-C0B05E4F135D}" destId="{55F8519A-7D24-4FA5-89F6-2010F76CC972}" srcOrd="1" destOrd="0" presId="urn:microsoft.com/office/officeart/2005/8/layout/orgChart1"/>
    <dgm:cxn modelId="{53268EEC-FF20-4E39-9A3C-A97FA5F200FB}" type="presParOf" srcId="{55F8519A-7D24-4FA5-89F6-2010F76CC972}" destId="{17C7F3E8-AA4D-4F50-8089-AFB928E0624C}" srcOrd="0" destOrd="0" presId="urn:microsoft.com/office/officeart/2005/8/layout/orgChart1"/>
    <dgm:cxn modelId="{6FCEC904-6075-4070-BABF-75624B069787}" type="presParOf" srcId="{17C7F3E8-AA4D-4F50-8089-AFB928E0624C}" destId="{F970BFD1-A32D-4064-9DBB-BA62CB7EB1DE}" srcOrd="0" destOrd="0" presId="urn:microsoft.com/office/officeart/2005/8/layout/orgChart1"/>
    <dgm:cxn modelId="{D64DDB73-DEF2-497D-B937-5356C381CB29}" type="presParOf" srcId="{17C7F3E8-AA4D-4F50-8089-AFB928E0624C}" destId="{08B126CC-8F02-4406-A4AC-23BC28D4D057}" srcOrd="1" destOrd="0" presId="urn:microsoft.com/office/officeart/2005/8/layout/orgChart1"/>
    <dgm:cxn modelId="{04E39CCD-8679-4A3F-A852-0D2BF50D478D}" type="presParOf" srcId="{55F8519A-7D24-4FA5-89F6-2010F76CC972}" destId="{3033537F-9E0B-4D88-87EA-3D372F30E24A}" srcOrd="1" destOrd="0" presId="urn:microsoft.com/office/officeart/2005/8/layout/orgChart1"/>
    <dgm:cxn modelId="{5DF74BE7-BA7C-496E-8811-69983F05CE15}" type="presParOf" srcId="{55F8519A-7D24-4FA5-89F6-2010F76CC972}" destId="{E0106F5B-F38E-4404-AEFC-58362D12D8AE}" srcOrd="2" destOrd="0" presId="urn:microsoft.com/office/officeart/2005/8/layout/orgChart1"/>
    <dgm:cxn modelId="{4D980D37-4117-462E-8DE4-7D532A764E91}" type="presParOf" srcId="{5ED11607-3592-4FD5-BC4C-C0B05E4F135D}" destId="{884D5232-DF18-4C84-8DAE-42360576C029}" srcOrd="2" destOrd="0" presId="urn:microsoft.com/office/officeart/2005/8/layout/orgChart1"/>
    <dgm:cxn modelId="{8F5BD3BC-8A78-4329-98D3-FA0DF1C36F32}" type="presParOf" srcId="{5ED11607-3592-4FD5-BC4C-C0B05E4F135D}" destId="{1DD7EB8B-CA6E-4900-B3A4-F1924A97F6E1}" srcOrd="3" destOrd="0" presId="urn:microsoft.com/office/officeart/2005/8/layout/orgChart1"/>
    <dgm:cxn modelId="{90E32998-C7B9-4F50-84F8-CE4A2974E4DD}" type="presParOf" srcId="{1DD7EB8B-CA6E-4900-B3A4-F1924A97F6E1}" destId="{B4B279B3-2C80-4476-BED9-1C4E10AAFFDA}" srcOrd="0" destOrd="0" presId="urn:microsoft.com/office/officeart/2005/8/layout/orgChart1"/>
    <dgm:cxn modelId="{ADBB39D2-6C12-481D-BA6A-EE0CB6A396D5}" type="presParOf" srcId="{B4B279B3-2C80-4476-BED9-1C4E10AAFFDA}" destId="{AE7B42CF-ECD0-470C-B6D9-ECE147B81986}" srcOrd="0" destOrd="0" presId="urn:microsoft.com/office/officeart/2005/8/layout/orgChart1"/>
    <dgm:cxn modelId="{03327972-BB87-43D7-B067-465BDCE017FB}" type="presParOf" srcId="{B4B279B3-2C80-4476-BED9-1C4E10AAFFDA}" destId="{934D2958-C8BC-413A-89AF-FC7A9A5DFC51}" srcOrd="1" destOrd="0" presId="urn:microsoft.com/office/officeart/2005/8/layout/orgChart1"/>
    <dgm:cxn modelId="{1FB17A9B-5762-433E-A4A2-4E82F4ED6FE4}" type="presParOf" srcId="{1DD7EB8B-CA6E-4900-B3A4-F1924A97F6E1}" destId="{B53B9263-5D4F-4E21-BCC1-0F103B22CDE4}" srcOrd="1" destOrd="0" presId="urn:microsoft.com/office/officeart/2005/8/layout/orgChart1"/>
    <dgm:cxn modelId="{6606124C-B651-4241-9393-DDEABD2AA1ED}" type="presParOf" srcId="{1DD7EB8B-CA6E-4900-B3A4-F1924A97F6E1}" destId="{E63FB0A2-DF2B-48E2-A9ED-C8B36F23E3BF}" srcOrd="2" destOrd="0" presId="urn:microsoft.com/office/officeart/2005/8/layout/orgChart1"/>
    <dgm:cxn modelId="{37298A6C-CA90-4529-9FE6-D877C64623D2}" type="presParOf" srcId="{5ED11607-3592-4FD5-BC4C-C0B05E4F135D}" destId="{510CA578-0914-4A6D-8456-0DFC5D04F1E5}" srcOrd="4" destOrd="0" presId="urn:microsoft.com/office/officeart/2005/8/layout/orgChart1"/>
    <dgm:cxn modelId="{C7B1CD6A-C03D-4C6F-AF7F-C303343DC8CB}" type="presParOf" srcId="{5ED11607-3592-4FD5-BC4C-C0B05E4F135D}" destId="{4A57DE26-AC31-4B96-99AC-2B59848C61D1}" srcOrd="5" destOrd="0" presId="urn:microsoft.com/office/officeart/2005/8/layout/orgChart1"/>
    <dgm:cxn modelId="{B15B7CED-103E-4085-B08E-35D99CAD0FF3}" type="presParOf" srcId="{4A57DE26-AC31-4B96-99AC-2B59848C61D1}" destId="{7BBAE6EE-941F-4823-A249-C98653045E8E}" srcOrd="0" destOrd="0" presId="urn:microsoft.com/office/officeart/2005/8/layout/orgChart1"/>
    <dgm:cxn modelId="{EA426D60-BB3E-4115-BF9A-EE5CEC3A2CC6}" type="presParOf" srcId="{7BBAE6EE-941F-4823-A249-C98653045E8E}" destId="{6FC49262-6126-4596-B45C-3BBDEB8291BF}" srcOrd="0" destOrd="0" presId="urn:microsoft.com/office/officeart/2005/8/layout/orgChart1"/>
    <dgm:cxn modelId="{CE460AE7-2B07-4761-80CE-ADE07433CF6F}" type="presParOf" srcId="{7BBAE6EE-941F-4823-A249-C98653045E8E}" destId="{F076FDF4-F5F5-4FFF-A51A-F2A33CD50841}" srcOrd="1" destOrd="0" presId="urn:microsoft.com/office/officeart/2005/8/layout/orgChart1"/>
    <dgm:cxn modelId="{159D609E-EAD2-41D3-BE96-CFE4DA7367FD}" type="presParOf" srcId="{4A57DE26-AC31-4B96-99AC-2B59848C61D1}" destId="{9BCEDD0A-5B88-44E8-973A-CBAD68E05F66}" srcOrd="1" destOrd="0" presId="urn:microsoft.com/office/officeart/2005/8/layout/orgChart1"/>
    <dgm:cxn modelId="{D4A0FCFE-A277-4531-8A4F-F15767EC2875}" type="presParOf" srcId="{4A57DE26-AC31-4B96-99AC-2B59848C61D1}" destId="{9AC556FB-FC72-437F-B265-380E3933247C}" srcOrd="2" destOrd="0" presId="urn:microsoft.com/office/officeart/2005/8/layout/orgChart1"/>
    <dgm:cxn modelId="{3E991A26-3219-4204-8A68-18B43919B619}" type="presParOf" srcId="{5ED11607-3592-4FD5-BC4C-C0B05E4F135D}" destId="{0A43E9F9-E102-4B7E-8725-A1F0351FE92A}" srcOrd="6" destOrd="0" presId="urn:microsoft.com/office/officeart/2005/8/layout/orgChart1"/>
    <dgm:cxn modelId="{EAC4E19E-E250-48D8-844C-D34215144F16}" type="presParOf" srcId="{5ED11607-3592-4FD5-BC4C-C0B05E4F135D}" destId="{0FD23443-0915-4530-ABA1-494BF69F3964}" srcOrd="7" destOrd="0" presId="urn:microsoft.com/office/officeart/2005/8/layout/orgChart1"/>
    <dgm:cxn modelId="{285421A4-E7EE-4C03-B07E-70316A5ECD9E}" type="presParOf" srcId="{0FD23443-0915-4530-ABA1-494BF69F3964}" destId="{9070EB28-A106-40E6-9D19-3D1B8C6609C8}" srcOrd="0" destOrd="0" presId="urn:microsoft.com/office/officeart/2005/8/layout/orgChart1"/>
    <dgm:cxn modelId="{DF2932D7-703D-46BE-9438-E46FA3C20D08}" type="presParOf" srcId="{9070EB28-A106-40E6-9D19-3D1B8C6609C8}" destId="{E631A6EA-3A66-4A9D-AB34-5300A7D01D17}" srcOrd="0" destOrd="0" presId="urn:microsoft.com/office/officeart/2005/8/layout/orgChart1"/>
    <dgm:cxn modelId="{2B1C4889-3A98-4820-AE33-2CF4A6A0D012}" type="presParOf" srcId="{9070EB28-A106-40E6-9D19-3D1B8C6609C8}" destId="{86840F22-241A-4CA3-BC90-D1F350DD6DE0}" srcOrd="1" destOrd="0" presId="urn:microsoft.com/office/officeart/2005/8/layout/orgChart1"/>
    <dgm:cxn modelId="{726CCEBA-07DB-4907-8561-9E220D283378}" type="presParOf" srcId="{0FD23443-0915-4530-ABA1-494BF69F3964}" destId="{157A6293-9407-45A6-B57E-E0D4B2702629}" srcOrd="1" destOrd="0" presId="urn:microsoft.com/office/officeart/2005/8/layout/orgChart1"/>
    <dgm:cxn modelId="{6950FADC-F2F1-4418-BDB2-F166D8931B5A}" type="presParOf" srcId="{0FD23443-0915-4530-ABA1-494BF69F3964}" destId="{EEF42A96-0D28-45EF-B05C-3B1963E2F993}" srcOrd="2" destOrd="0" presId="urn:microsoft.com/office/officeart/2005/8/layout/orgChart1"/>
    <dgm:cxn modelId="{15BFA354-C695-42DC-979A-7A771284FA9D}" type="presParOf" srcId="{E298D981-1CE0-492E-9053-133C918DEE30}" destId="{6FDD77E8-147C-42EE-A244-43C724CCB722}" srcOrd="2" destOrd="0" presId="urn:microsoft.com/office/officeart/2005/8/layout/orgChart1"/>
    <dgm:cxn modelId="{C7D0C5FC-2A1B-4922-8FCF-DB94EB634660}" type="presParOf" srcId="{CE77111C-516D-42E5-B5B9-4515502AEB55}" destId="{29936C4D-BFC2-4897-90E8-76BC09CB41BB}" srcOrd="2" destOrd="0" presId="urn:microsoft.com/office/officeart/2005/8/layout/orgChart1"/>
    <dgm:cxn modelId="{DBEC7D70-794D-4CC8-941F-17F3460DCA36}" type="presParOf" srcId="{CE77111C-516D-42E5-B5B9-4515502AEB55}" destId="{99C6F749-F494-4FB6-BF04-F51E32B78BA7}" srcOrd="3" destOrd="0" presId="urn:microsoft.com/office/officeart/2005/8/layout/orgChart1"/>
    <dgm:cxn modelId="{0B37F924-F4C9-4EDE-B0C0-ABD6EF05B1C1}" type="presParOf" srcId="{99C6F749-F494-4FB6-BF04-F51E32B78BA7}" destId="{7667ADFD-8922-477D-B2F4-75441F4B5975}" srcOrd="0" destOrd="0" presId="urn:microsoft.com/office/officeart/2005/8/layout/orgChart1"/>
    <dgm:cxn modelId="{65E764B1-3199-4400-8836-0A24DC3A9D3D}" type="presParOf" srcId="{7667ADFD-8922-477D-B2F4-75441F4B5975}" destId="{6E7EDD69-B773-4D19-A6CA-C713DE7AF2AD}" srcOrd="0" destOrd="0" presId="urn:microsoft.com/office/officeart/2005/8/layout/orgChart1"/>
    <dgm:cxn modelId="{E49EE5E5-12F6-42BE-BC2B-3F8B644F4BD3}" type="presParOf" srcId="{7667ADFD-8922-477D-B2F4-75441F4B5975}" destId="{07D64187-CE3A-4FEF-9447-D53D6831993F}" srcOrd="1" destOrd="0" presId="urn:microsoft.com/office/officeart/2005/8/layout/orgChart1"/>
    <dgm:cxn modelId="{605FB434-9437-4CE2-BD55-16CDEE7AEEF7}" type="presParOf" srcId="{99C6F749-F494-4FB6-BF04-F51E32B78BA7}" destId="{3E0D285A-1983-426D-A169-F6C42B5EE209}" srcOrd="1" destOrd="0" presId="urn:microsoft.com/office/officeart/2005/8/layout/orgChart1"/>
    <dgm:cxn modelId="{A05EB528-E9D6-4CAB-A21F-80DF612E5916}" type="presParOf" srcId="{3E0D285A-1983-426D-A169-F6C42B5EE209}" destId="{CFB4E2E7-6D8B-4D00-A456-74A5678C18BE}" srcOrd="0" destOrd="0" presId="urn:microsoft.com/office/officeart/2005/8/layout/orgChart1"/>
    <dgm:cxn modelId="{F2F3BE5C-CA63-4308-BAAE-7754E7684042}" type="presParOf" srcId="{3E0D285A-1983-426D-A169-F6C42B5EE209}" destId="{20C08EC4-5FCB-4ABF-9F67-D5ABA4024065}" srcOrd="1" destOrd="0" presId="urn:microsoft.com/office/officeart/2005/8/layout/orgChart1"/>
    <dgm:cxn modelId="{AC548876-3656-4309-8F2F-2ED06CB381C1}" type="presParOf" srcId="{20C08EC4-5FCB-4ABF-9F67-D5ABA4024065}" destId="{165C5940-243B-4F0D-9C11-11D09672806A}" srcOrd="0" destOrd="0" presId="urn:microsoft.com/office/officeart/2005/8/layout/orgChart1"/>
    <dgm:cxn modelId="{31982AB9-923D-4024-A4DE-F5DDC837D525}" type="presParOf" srcId="{165C5940-243B-4F0D-9C11-11D09672806A}" destId="{10245308-1860-4960-A3A7-679DF0BCDF16}" srcOrd="0" destOrd="0" presId="urn:microsoft.com/office/officeart/2005/8/layout/orgChart1"/>
    <dgm:cxn modelId="{40DF957A-5107-4C4F-85DF-8FB9E9D8386A}" type="presParOf" srcId="{165C5940-243B-4F0D-9C11-11D09672806A}" destId="{1EE282BA-4628-41BE-B956-9E239C96CA9B}" srcOrd="1" destOrd="0" presId="urn:microsoft.com/office/officeart/2005/8/layout/orgChart1"/>
    <dgm:cxn modelId="{3C9FB038-F4E1-44DB-8E74-858CA82F185F}" type="presParOf" srcId="{20C08EC4-5FCB-4ABF-9F67-D5ABA4024065}" destId="{13ADE043-B1F8-48CA-926D-4AD152EBDDAC}" srcOrd="1" destOrd="0" presId="urn:microsoft.com/office/officeart/2005/8/layout/orgChart1"/>
    <dgm:cxn modelId="{16F4D3F6-7843-47AF-856D-3F154828BDB5}" type="presParOf" srcId="{20C08EC4-5FCB-4ABF-9F67-D5ABA4024065}" destId="{4C6F337C-40DE-4852-8F9B-736A2ED5C049}" srcOrd="2" destOrd="0" presId="urn:microsoft.com/office/officeart/2005/8/layout/orgChart1"/>
    <dgm:cxn modelId="{BE5D0FD3-6AA3-4A63-A3D3-840189E55680}" type="presParOf" srcId="{3E0D285A-1983-426D-A169-F6C42B5EE209}" destId="{D356105D-DF9A-442C-9F35-D4E8A530896C}" srcOrd="2" destOrd="0" presId="urn:microsoft.com/office/officeart/2005/8/layout/orgChart1"/>
    <dgm:cxn modelId="{FE0DBB24-7B44-4F53-B3AA-43F97422713C}" type="presParOf" srcId="{3E0D285A-1983-426D-A169-F6C42B5EE209}" destId="{49C1C328-BD33-49C8-B607-E294920B3C47}" srcOrd="3" destOrd="0" presId="urn:microsoft.com/office/officeart/2005/8/layout/orgChart1"/>
    <dgm:cxn modelId="{7138BF7E-BD07-40BB-8E96-F6AFAFDE2768}" type="presParOf" srcId="{49C1C328-BD33-49C8-B607-E294920B3C47}" destId="{740C3ED6-237C-41D9-98BD-C2393AE5ADAE}" srcOrd="0" destOrd="0" presId="urn:microsoft.com/office/officeart/2005/8/layout/orgChart1"/>
    <dgm:cxn modelId="{AB0F33DA-CB74-4987-B2E6-7C0C4ED9BC59}" type="presParOf" srcId="{740C3ED6-237C-41D9-98BD-C2393AE5ADAE}" destId="{B419EAE2-335B-41C5-9E1D-12DFFF46BDF5}" srcOrd="0" destOrd="0" presId="urn:microsoft.com/office/officeart/2005/8/layout/orgChart1"/>
    <dgm:cxn modelId="{D0944555-B18B-4968-8886-3E64FFADDDEE}" type="presParOf" srcId="{740C3ED6-237C-41D9-98BD-C2393AE5ADAE}" destId="{16FE44EC-336B-464A-A515-FCA7CE7B1A25}" srcOrd="1" destOrd="0" presId="urn:microsoft.com/office/officeart/2005/8/layout/orgChart1"/>
    <dgm:cxn modelId="{4E50D75F-5B09-4FA3-8BF2-D8F8A6F1C39F}" type="presParOf" srcId="{49C1C328-BD33-49C8-B607-E294920B3C47}" destId="{8C58AEF9-64CF-4A9F-9D46-2B5E594E2261}" srcOrd="1" destOrd="0" presId="urn:microsoft.com/office/officeart/2005/8/layout/orgChart1"/>
    <dgm:cxn modelId="{1C14418B-33F8-4E73-9BD6-751C4EBD92D5}" type="presParOf" srcId="{49C1C328-BD33-49C8-B607-E294920B3C47}" destId="{B6938587-961E-45D2-9230-48E5B434221D}" srcOrd="2" destOrd="0" presId="urn:microsoft.com/office/officeart/2005/8/layout/orgChart1"/>
    <dgm:cxn modelId="{BB0E8C39-1BDB-44D3-8459-2CF333F66A63}" type="presParOf" srcId="{99C6F749-F494-4FB6-BF04-F51E32B78BA7}" destId="{BD75D466-9FE6-4F27-86B7-85945551CDBC}" srcOrd="2" destOrd="0" presId="urn:microsoft.com/office/officeart/2005/8/layout/orgChart1"/>
    <dgm:cxn modelId="{7E076C55-E4E8-42CC-9532-26DEF4544CFD}" type="presParOf" srcId="{7BEAD509-BA79-409E-9267-D10E192EC0D1}" destId="{9C1BADA5-4270-420D-BE13-FA5401BAEEAC}" srcOrd="2" destOrd="0" presId="urn:microsoft.com/office/officeart/2005/8/layout/orgChart1"/>
    <dgm:cxn modelId="{7EDFA42B-DA19-41A2-A63B-364BE056A2A2}" type="presParOf" srcId="{94666791-D1EA-40B4-9292-300A6632A2D4}" destId="{FCF682F5-EDDA-4817-B5E3-F8983828638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C15694F-556D-45C0-9035-2C2E8CD0D191}">
      <dsp:nvSpPr>
        <dsp:cNvPr id="0" name=""/>
        <dsp:cNvSpPr/>
      </dsp:nvSpPr>
      <dsp:spPr>
        <a:xfrm>
          <a:off x="0" y="2345220"/>
          <a:ext cx="395386" cy="1976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Software-Qualität</a:t>
          </a:r>
          <a:endParaRPr lang="de-DE" sz="500" kern="1200" dirty="0"/>
        </a:p>
      </dsp:txBody>
      <dsp:txXfrm>
        <a:off x="0" y="2345220"/>
        <a:ext cx="395386" cy="197693"/>
      </dsp:txXfrm>
    </dsp:sp>
    <dsp:sp modelId="{4D45839C-70B7-4018-9BB9-024A907303D0}">
      <dsp:nvSpPr>
        <dsp:cNvPr id="0" name=""/>
        <dsp:cNvSpPr/>
      </dsp:nvSpPr>
      <dsp:spPr>
        <a:xfrm rot="16706485">
          <a:off x="-64217" y="1906843"/>
          <a:ext cx="1077362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1077362" y="437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6706485">
        <a:off x="447530" y="1884287"/>
        <a:ext cx="53868" cy="53868"/>
      </dsp:txXfrm>
    </dsp:sp>
    <dsp:sp modelId="{199A7695-A4A7-4093-949D-EB6CFE198164}">
      <dsp:nvSpPr>
        <dsp:cNvPr id="0" name=""/>
        <dsp:cNvSpPr/>
      </dsp:nvSpPr>
      <dsp:spPr>
        <a:xfrm>
          <a:off x="553541" y="1279529"/>
          <a:ext cx="395386" cy="1976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Produktqualität</a:t>
          </a:r>
          <a:endParaRPr lang="de-DE" sz="500" kern="1200" dirty="0"/>
        </a:p>
      </dsp:txBody>
      <dsp:txXfrm>
        <a:off x="553541" y="1279529"/>
        <a:ext cx="395386" cy="197693"/>
      </dsp:txXfrm>
    </dsp:sp>
    <dsp:sp modelId="{CD3BA500-FD4A-4C66-B78B-C67FCFFAA631}">
      <dsp:nvSpPr>
        <dsp:cNvPr id="0" name=""/>
        <dsp:cNvSpPr/>
      </dsp:nvSpPr>
      <dsp:spPr>
        <a:xfrm rot="16952994">
          <a:off x="664079" y="1018768"/>
          <a:ext cx="727850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727850" y="437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6952994">
        <a:off x="1009809" y="1004949"/>
        <a:ext cx="36392" cy="36392"/>
      </dsp:txXfrm>
    </dsp:sp>
    <dsp:sp modelId="{01C9BBF1-E2BE-48CC-B82F-00D60B224B94}">
      <dsp:nvSpPr>
        <dsp:cNvPr id="0" name=""/>
        <dsp:cNvSpPr/>
      </dsp:nvSpPr>
      <dsp:spPr>
        <a:xfrm>
          <a:off x="1107082" y="569069"/>
          <a:ext cx="395386" cy="1976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Konstruktive Qualitätssicherung</a:t>
          </a:r>
          <a:endParaRPr lang="de-DE" sz="500" kern="1200" dirty="0"/>
        </a:p>
      </dsp:txBody>
      <dsp:txXfrm>
        <a:off x="1107082" y="569069"/>
        <a:ext cx="395386" cy="197693"/>
      </dsp:txXfrm>
    </dsp:sp>
    <dsp:sp modelId="{A9BAAC1C-1EAB-48A0-96F3-61CEFEBD2D8C}">
      <dsp:nvSpPr>
        <dsp:cNvPr id="0" name=""/>
        <dsp:cNvSpPr/>
      </dsp:nvSpPr>
      <dsp:spPr>
        <a:xfrm rot="17132988">
          <a:off x="1286565" y="379353"/>
          <a:ext cx="589962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589962" y="437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7132988">
        <a:off x="1566797" y="368982"/>
        <a:ext cx="29498" cy="29498"/>
      </dsp:txXfrm>
    </dsp:sp>
    <dsp:sp modelId="{3417C40E-7673-4F6C-A739-78F4BD3E48CD}">
      <dsp:nvSpPr>
        <dsp:cNvPr id="0" name=""/>
        <dsp:cNvSpPr/>
      </dsp:nvSpPr>
      <dsp:spPr>
        <a:xfrm>
          <a:off x="1660624" y="700"/>
          <a:ext cx="395386" cy="1976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Software-Richtlinien</a:t>
          </a:r>
          <a:endParaRPr lang="de-DE" sz="500" kern="1200" dirty="0"/>
        </a:p>
      </dsp:txBody>
      <dsp:txXfrm>
        <a:off x="1660624" y="700"/>
        <a:ext cx="395386" cy="197693"/>
      </dsp:txXfrm>
    </dsp:sp>
    <dsp:sp modelId="{018379BF-A64B-40E8-A043-E6060453A995}">
      <dsp:nvSpPr>
        <dsp:cNvPr id="0" name=""/>
        <dsp:cNvSpPr/>
      </dsp:nvSpPr>
      <dsp:spPr>
        <a:xfrm rot="17692822">
          <a:off x="1393591" y="493027"/>
          <a:ext cx="375909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375909" y="437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7692822">
        <a:off x="1572149" y="488007"/>
        <a:ext cx="18795" cy="18795"/>
      </dsp:txXfrm>
    </dsp:sp>
    <dsp:sp modelId="{23561E70-F06E-471B-BAA1-875DB6F1A063}">
      <dsp:nvSpPr>
        <dsp:cNvPr id="0" name=""/>
        <dsp:cNvSpPr/>
      </dsp:nvSpPr>
      <dsp:spPr>
        <a:xfrm>
          <a:off x="1660624" y="228048"/>
          <a:ext cx="395386" cy="1976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Typisierung</a:t>
          </a:r>
          <a:endParaRPr lang="de-DE" sz="500" kern="1200" dirty="0"/>
        </a:p>
      </dsp:txBody>
      <dsp:txXfrm>
        <a:off x="1660624" y="228048"/>
        <a:ext cx="395386" cy="197693"/>
      </dsp:txXfrm>
    </dsp:sp>
    <dsp:sp modelId="{9B5A0213-6A6F-4F70-97FE-54E0ECDD84E0}">
      <dsp:nvSpPr>
        <dsp:cNvPr id="0" name=""/>
        <dsp:cNvSpPr/>
      </dsp:nvSpPr>
      <dsp:spPr>
        <a:xfrm rot="19457599">
          <a:off x="1484162" y="606700"/>
          <a:ext cx="194768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194768" y="437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9457599">
        <a:off x="1576677" y="606209"/>
        <a:ext cx="9738" cy="9738"/>
      </dsp:txXfrm>
    </dsp:sp>
    <dsp:sp modelId="{911AEDEB-2DCD-4963-9C17-32EC469E1B8B}">
      <dsp:nvSpPr>
        <dsp:cNvPr id="0" name=""/>
        <dsp:cNvSpPr/>
      </dsp:nvSpPr>
      <dsp:spPr>
        <a:xfrm>
          <a:off x="1660624" y="455395"/>
          <a:ext cx="395386" cy="1976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Vertragsbasierte Programmierung</a:t>
          </a:r>
          <a:endParaRPr lang="de-DE" sz="500" kern="1200" dirty="0"/>
        </a:p>
      </dsp:txBody>
      <dsp:txXfrm>
        <a:off x="1660624" y="455395"/>
        <a:ext cx="395386" cy="197693"/>
      </dsp:txXfrm>
    </dsp:sp>
    <dsp:sp modelId="{3907DB25-F0F0-4A79-B55A-20A0B749165E}">
      <dsp:nvSpPr>
        <dsp:cNvPr id="0" name=""/>
        <dsp:cNvSpPr/>
      </dsp:nvSpPr>
      <dsp:spPr>
        <a:xfrm rot="2142401">
          <a:off x="1484162" y="720374"/>
          <a:ext cx="194768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194768" y="437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2142401">
        <a:off x="1576677" y="719883"/>
        <a:ext cx="9738" cy="9738"/>
      </dsp:txXfrm>
    </dsp:sp>
    <dsp:sp modelId="{261CAD82-EEBD-420F-AD7C-AB864EC9E20E}">
      <dsp:nvSpPr>
        <dsp:cNvPr id="0" name=""/>
        <dsp:cNvSpPr/>
      </dsp:nvSpPr>
      <dsp:spPr>
        <a:xfrm>
          <a:off x="1660624" y="682742"/>
          <a:ext cx="395386" cy="1976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Fehlertolerante Programmierung</a:t>
          </a:r>
          <a:endParaRPr lang="de-DE" sz="500" kern="1200" dirty="0"/>
        </a:p>
      </dsp:txBody>
      <dsp:txXfrm>
        <a:off x="1660624" y="682742"/>
        <a:ext cx="395386" cy="197693"/>
      </dsp:txXfrm>
    </dsp:sp>
    <dsp:sp modelId="{C191C073-5444-4461-910B-6DE30E1E647E}">
      <dsp:nvSpPr>
        <dsp:cNvPr id="0" name=""/>
        <dsp:cNvSpPr/>
      </dsp:nvSpPr>
      <dsp:spPr>
        <a:xfrm rot="3907178">
          <a:off x="1393591" y="834048"/>
          <a:ext cx="375909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375909" y="437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3907178">
        <a:off x="1572149" y="829028"/>
        <a:ext cx="18795" cy="18795"/>
      </dsp:txXfrm>
    </dsp:sp>
    <dsp:sp modelId="{798333B3-7015-41A6-B942-5550E07C3CB7}">
      <dsp:nvSpPr>
        <dsp:cNvPr id="0" name=""/>
        <dsp:cNvSpPr/>
      </dsp:nvSpPr>
      <dsp:spPr>
        <a:xfrm>
          <a:off x="1660624" y="910090"/>
          <a:ext cx="395386" cy="1976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Portabilität</a:t>
          </a:r>
          <a:endParaRPr lang="de-DE" sz="500" kern="1200" dirty="0"/>
        </a:p>
      </dsp:txBody>
      <dsp:txXfrm>
        <a:off x="1660624" y="910090"/>
        <a:ext cx="395386" cy="197693"/>
      </dsp:txXfrm>
    </dsp:sp>
    <dsp:sp modelId="{12213DFF-59A0-4E48-910F-28F0C5E7B4D2}">
      <dsp:nvSpPr>
        <dsp:cNvPr id="0" name=""/>
        <dsp:cNvSpPr/>
      </dsp:nvSpPr>
      <dsp:spPr>
        <a:xfrm rot="4467012">
          <a:off x="1286565" y="947721"/>
          <a:ext cx="589962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589962" y="437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4467012">
        <a:off x="1566797" y="937350"/>
        <a:ext cx="29498" cy="29498"/>
      </dsp:txXfrm>
    </dsp:sp>
    <dsp:sp modelId="{4B6FC7F5-D017-48E7-B14A-8BF209DDA816}">
      <dsp:nvSpPr>
        <dsp:cNvPr id="0" name=""/>
        <dsp:cNvSpPr/>
      </dsp:nvSpPr>
      <dsp:spPr>
        <a:xfrm>
          <a:off x="1660624" y="1137437"/>
          <a:ext cx="395386" cy="1976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Dokumentation</a:t>
          </a:r>
          <a:endParaRPr lang="de-DE" sz="500" kern="1200" dirty="0"/>
        </a:p>
      </dsp:txBody>
      <dsp:txXfrm>
        <a:off x="1660624" y="1137437"/>
        <a:ext cx="395386" cy="197693"/>
      </dsp:txXfrm>
    </dsp:sp>
    <dsp:sp modelId="{AF683CEC-1C20-4E31-BBA1-32869EAB6D01}">
      <dsp:nvSpPr>
        <dsp:cNvPr id="0" name=""/>
        <dsp:cNvSpPr/>
      </dsp:nvSpPr>
      <dsp:spPr>
        <a:xfrm rot="4647006">
          <a:off x="664079" y="1729228"/>
          <a:ext cx="727850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727850" y="437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4647006">
        <a:off x="1009809" y="1715410"/>
        <a:ext cx="36392" cy="36392"/>
      </dsp:txXfrm>
    </dsp:sp>
    <dsp:sp modelId="{EEDE2E27-D831-43A7-9E7A-804A97B1E779}">
      <dsp:nvSpPr>
        <dsp:cNvPr id="0" name=""/>
        <dsp:cNvSpPr/>
      </dsp:nvSpPr>
      <dsp:spPr>
        <a:xfrm>
          <a:off x="1107082" y="1989990"/>
          <a:ext cx="395386" cy="1976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Analytische Qualitätssicherung</a:t>
          </a:r>
          <a:endParaRPr lang="de-DE" sz="500" kern="1200" dirty="0"/>
        </a:p>
      </dsp:txBody>
      <dsp:txXfrm>
        <a:off x="1107082" y="1989990"/>
        <a:ext cx="395386" cy="197693"/>
      </dsp:txXfrm>
    </dsp:sp>
    <dsp:sp modelId="{48CD833A-98E5-4352-83AA-0B1CEA8D7F48}">
      <dsp:nvSpPr>
        <dsp:cNvPr id="0" name=""/>
        <dsp:cNvSpPr/>
      </dsp:nvSpPr>
      <dsp:spPr>
        <a:xfrm rot="17230830">
          <a:off x="1313835" y="1828693"/>
          <a:ext cx="535422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535422" y="437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7230830">
        <a:off x="1568161" y="1819685"/>
        <a:ext cx="26771" cy="26771"/>
      </dsp:txXfrm>
    </dsp:sp>
    <dsp:sp modelId="{DE829040-D21B-4D3E-A08B-F57D8EFD07A5}">
      <dsp:nvSpPr>
        <dsp:cNvPr id="0" name=""/>
        <dsp:cNvSpPr/>
      </dsp:nvSpPr>
      <dsp:spPr>
        <a:xfrm>
          <a:off x="1660624" y="1478458"/>
          <a:ext cx="395386" cy="1976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Software-Test</a:t>
          </a:r>
          <a:endParaRPr lang="de-DE" sz="500" kern="1200" dirty="0"/>
        </a:p>
      </dsp:txBody>
      <dsp:txXfrm>
        <a:off x="1660624" y="1478458"/>
        <a:ext cx="395386" cy="197693"/>
      </dsp:txXfrm>
    </dsp:sp>
    <dsp:sp modelId="{77034D45-3276-428E-9FE5-AAC7206CAF18}">
      <dsp:nvSpPr>
        <dsp:cNvPr id="0" name=""/>
        <dsp:cNvSpPr/>
      </dsp:nvSpPr>
      <dsp:spPr>
        <a:xfrm rot="19457599">
          <a:off x="2037704" y="1516090"/>
          <a:ext cx="194768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194768" y="437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9457599">
        <a:off x="2130219" y="1515599"/>
        <a:ext cx="9738" cy="9738"/>
      </dsp:txXfrm>
    </dsp:sp>
    <dsp:sp modelId="{55CC22A2-F906-4140-901E-5E072E501427}">
      <dsp:nvSpPr>
        <dsp:cNvPr id="0" name=""/>
        <dsp:cNvSpPr/>
      </dsp:nvSpPr>
      <dsp:spPr>
        <a:xfrm>
          <a:off x="2214165" y="1364784"/>
          <a:ext cx="395386" cy="1976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Black-Box-Test</a:t>
          </a:r>
          <a:endParaRPr lang="de-DE" sz="500" kern="1200" dirty="0"/>
        </a:p>
      </dsp:txBody>
      <dsp:txXfrm>
        <a:off x="2214165" y="1364784"/>
        <a:ext cx="395386" cy="197693"/>
      </dsp:txXfrm>
    </dsp:sp>
    <dsp:sp modelId="{21F79A81-D22D-439B-B418-DC6ECB3B206E}">
      <dsp:nvSpPr>
        <dsp:cNvPr id="0" name=""/>
        <dsp:cNvSpPr/>
      </dsp:nvSpPr>
      <dsp:spPr>
        <a:xfrm rot="2142401">
          <a:off x="2037704" y="1629764"/>
          <a:ext cx="194768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194768" y="437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2142401">
        <a:off x="2130219" y="1629272"/>
        <a:ext cx="9738" cy="9738"/>
      </dsp:txXfrm>
    </dsp:sp>
    <dsp:sp modelId="{ACF12132-7B7B-49E5-8166-0E783804987F}">
      <dsp:nvSpPr>
        <dsp:cNvPr id="0" name=""/>
        <dsp:cNvSpPr/>
      </dsp:nvSpPr>
      <dsp:spPr>
        <a:xfrm>
          <a:off x="2214165" y="1592132"/>
          <a:ext cx="395386" cy="1976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White-Box-Test</a:t>
          </a:r>
          <a:endParaRPr lang="de-DE" sz="500" kern="1200" dirty="0"/>
        </a:p>
      </dsp:txBody>
      <dsp:txXfrm>
        <a:off x="2214165" y="1592132"/>
        <a:ext cx="395386" cy="197693"/>
      </dsp:txXfrm>
    </dsp:sp>
    <dsp:sp modelId="{8C514DDC-697A-4909-A98B-FA0E6C7128EB}">
      <dsp:nvSpPr>
        <dsp:cNvPr id="0" name=""/>
        <dsp:cNvSpPr/>
      </dsp:nvSpPr>
      <dsp:spPr>
        <a:xfrm rot="3654187">
          <a:off x="1418932" y="2226550"/>
          <a:ext cx="325228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325228" y="437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3654187">
        <a:off x="1573416" y="2222798"/>
        <a:ext cx="16261" cy="16261"/>
      </dsp:txXfrm>
    </dsp:sp>
    <dsp:sp modelId="{D3C1762C-0CFD-42D2-9A88-895426B80386}">
      <dsp:nvSpPr>
        <dsp:cNvPr id="0" name=""/>
        <dsp:cNvSpPr/>
      </dsp:nvSpPr>
      <dsp:spPr>
        <a:xfrm>
          <a:off x="1660624" y="2274174"/>
          <a:ext cx="395386" cy="1976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Statische Analyse</a:t>
          </a:r>
          <a:endParaRPr lang="de-DE" sz="500" kern="1200" dirty="0"/>
        </a:p>
      </dsp:txBody>
      <dsp:txXfrm>
        <a:off x="1660624" y="2274174"/>
        <a:ext cx="395386" cy="197693"/>
      </dsp:txXfrm>
    </dsp:sp>
    <dsp:sp modelId="{F22D08EE-73CC-4E6B-9120-F6E6CDA30034}">
      <dsp:nvSpPr>
        <dsp:cNvPr id="0" name=""/>
        <dsp:cNvSpPr/>
      </dsp:nvSpPr>
      <dsp:spPr>
        <a:xfrm rot="17350740">
          <a:off x="1894380" y="2141295"/>
          <a:ext cx="481414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481414" y="437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7350740">
        <a:off x="2123052" y="2133638"/>
        <a:ext cx="24070" cy="24070"/>
      </dsp:txXfrm>
    </dsp:sp>
    <dsp:sp modelId="{D2968C6B-7B0B-40E3-A2FE-9BFBF108F805}">
      <dsp:nvSpPr>
        <dsp:cNvPr id="0" name=""/>
        <dsp:cNvSpPr/>
      </dsp:nvSpPr>
      <dsp:spPr>
        <a:xfrm>
          <a:off x="2214165" y="1819479"/>
          <a:ext cx="395386" cy="1976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Software-</a:t>
          </a:r>
          <a:r>
            <a:rPr lang="de-DE" sz="500" kern="1200" dirty="0" err="1" smtClean="0"/>
            <a:t>Metriken</a:t>
          </a:r>
          <a:endParaRPr lang="de-DE" sz="500" kern="1200" dirty="0"/>
        </a:p>
      </dsp:txBody>
      <dsp:txXfrm>
        <a:off x="2214165" y="1819479"/>
        <a:ext cx="395386" cy="197693"/>
      </dsp:txXfrm>
    </dsp:sp>
    <dsp:sp modelId="{F37A10DA-06F7-49E9-ABF6-E8A59A6D93C8}">
      <dsp:nvSpPr>
        <dsp:cNvPr id="0" name=""/>
        <dsp:cNvSpPr/>
      </dsp:nvSpPr>
      <dsp:spPr>
        <a:xfrm rot="18289469">
          <a:off x="1996614" y="2254969"/>
          <a:ext cx="276947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276947" y="437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8289469">
        <a:off x="2128164" y="2252423"/>
        <a:ext cx="13847" cy="13847"/>
      </dsp:txXfrm>
    </dsp:sp>
    <dsp:sp modelId="{D3D9FBEC-E61B-462D-8A00-41BE1B1745A8}">
      <dsp:nvSpPr>
        <dsp:cNvPr id="0" name=""/>
        <dsp:cNvSpPr/>
      </dsp:nvSpPr>
      <dsp:spPr>
        <a:xfrm>
          <a:off x="2214165" y="2046827"/>
          <a:ext cx="395386" cy="1976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Konformitätsprüfung</a:t>
          </a:r>
          <a:endParaRPr lang="de-DE" sz="500" kern="1200" dirty="0"/>
        </a:p>
      </dsp:txBody>
      <dsp:txXfrm>
        <a:off x="2214165" y="2046827"/>
        <a:ext cx="395386" cy="197693"/>
      </dsp:txXfrm>
    </dsp:sp>
    <dsp:sp modelId="{562E2ABB-0780-4F41-BABE-777538A0D978}">
      <dsp:nvSpPr>
        <dsp:cNvPr id="0" name=""/>
        <dsp:cNvSpPr/>
      </dsp:nvSpPr>
      <dsp:spPr>
        <a:xfrm>
          <a:off x="2056010" y="2368642"/>
          <a:ext cx="158154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158154" y="437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2131134" y="2369067"/>
        <a:ext cx="7907" cy="7907"/>
      </dsp:txXfrm>
    </dsp:sp>
    <dsp:sp modelId="{BB4AF695-55A9-45FD-89FB-F0AFAA25CF5A}">
      <dsp:nvSpPr>
        <dsp:cNvPr id="0" name=""/>
        <dsp:cNvSpPr/>
      </dsp:nvSpPr>
      <dsp:spPr>
        <a:xfrm>
          <a:off x="2214165" y="2274174"/>
          <a:ext cx="395386" cy="1976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Exploit</a:t>
          </a:r>
          <a:r>
            <a:rPr lang="de-DE" sz="500" kern="1200" dirty="0" smtClean="0"/>
            <a:t>-Analyse</a:t>
          </a:r>
          <a:endParaRPr lang="de-DE" sz="500" kern="1200" dirty="0"/>
        </a:p>
      </dsp:txBody>
      <dsp:txXfrm>
        <a:off x="2214165" y="2274174"/>
        <a:ext cx="395386" cy="197693"/>
      </dsp:txXfrm>
    </dsp:sp>
    <dsp:sp modelId="{EEA04901-B18F-4314-9EE7-FE35504AA25C}">
      <dsp:nvSpPr>
        <dsp:cNvPr id="0" name=""/>
        <dsp:cNvSpPr/>
      </dsp:nvSpPr>
      <dsp:spPr>
        <a:xfrm rot="3310531">
          <a:off x="1996614" y="2482316"/>
          <a:ext cx="276947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276947" y="437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3310531">
        <a:off x="2128164" y="2479771"/>
        <a:ext cx="13847" cy="13847"/>
      </dsp:txXfrm>
    </dsp:sp>
    <dsp:sp modelId="{6AD0F4DE-9A95-48F9-AEE3-AA1E598B9E6F}">
      <dsp:nvSpPr>
        <dsp:cNvPr id="0" name=""/>
        <dsp:cNvSpPr/>
      </dsp:nvSpPr>
      <dsp:spPr>
        <a:xfrm>
          <a:off x="2214165" y="2501521"/>
          <a:ext cx="395386" cy="1976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Anomalienanalyse</a:t>
          </a:r>
          <a:endParaRPr lang="de-DE" sz="500" kern="1200" dirty="0"/>
        </a:p>
      </dsp:txBody>
      <dsp:txXfrm>
        <a:off x="2214165" y="2501521"/>
        <a:ext cx="395386" cy="197693"/>
      </dsp:txXfrm>
    </dsp:sp>
    <dsp:sp modelId="{12D59E53-440E-470B-AFEB-71E88DA75C58}">
      <dsp:nvSpPr>
        <dsp:cNvPr id="0" name=""/>
        <dsp:cNvSpPr/>
      </dsp:nvSpPr>
      <dsp:spPr>
        <a:xfrm rot="4249260">
          <a:off x="1894380" y="2595990"/>
          <a:ext cx="481414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481414" y="437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4249260">
        <a:off x="2123052" y="2588333"/>
        <a:ext cx="24070" cy="24070"/>
      </dsp:txXfrm>
    </dsp:sp>
    <dsp:sp modelId="{F36B8379-15C5-41E0-B319-5259C053DDAD}">
      <dsp:nvSpPr>
        <dsp:cNvPr id="0" name=""/>
        <dsp:cNvSpPr/>
      </dsp:nvSpPr>
      <dsp:spPr>
        <a:xfrm>
          <a:off x="2214165" y="2728869"/>
          <a:ext cx="395386" cy="1976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Manuelle Software-Prüfung</a:t>
          </a:r>
          <a:endParaRPr lang="de-DE" sz="500" kern="1200" dirty="0"/>
        </a:p>
      </dsp:txBody>
      <dsp:txXfrm>
        <a:off x="2214165" y="2728869"/>
        <a:ext cx="395386" cy="197693"/>
      </dsp:txXfrm>
    </dsp:sp>
    <dsp:sp modelId="{0C07EB1E-9127-4CC4-B18C-26587819DF15}">
      <dsp:nvSpPr>
        <dsp:cNvPr id="0" name=""/>
        <dsp:cNvSpPr/>
      </dsp:nvSpPr>
      <dsp:spPr>
        <a:xfrm rot="4369170">
          <a:off x="1313835" y="2340224"/>
          <a:ext cx="535422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535422" y="437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4369170">
        <a:off x="1568161" y="2331217"/>
        <a:ext cx="26771" cy="26771"/>
      </dsp:txXfrm>
    </dsp:sp>
    <dsp:sp modelId="{91B5E4CF-3D60-45A2-9641-985895E536B0}">
      <dsp:nvSpPr>
        <dsp:cNvPr id="0" name=""/>
        <dsp:cNvSpPr/>
      </dsp:nvSpPr>
      <dsp:spPr>
        <a:xfrm>
          <a:off x="1660624" y="2501521"/>
          <a:ext cx="395386" cy="1976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Software-</a:t>
          </a:r>
          <a:r>
            <a:rPr lang="de-DE" sz="500" kern="1200" dirty="0" err="1" smtClean="0"/>
            <a:t>Verifikarion</a:t>
          </a:r>
          <a:endParaRPr lang="de-DE" sz="500" kern="1200" dirty="0"/>
        </a:p>
      </dsp:txBody>
      <dsp:txXfrm>
        <a:off x="1660624" y="2501521"/>
        <a:ext cx="395386" cy="197693"/>
      </dsp:txXfrm>
    </dsp:sp>
    <dsp:sp modelId="{40A11736-640F-47AC-B880-2A94D572CFAD}">
      <dsp:nvSpPr>
        <dsp:cNvPr id="0" name=""/>
        <dsp:cNvSpPr/>
      </dsp:nvSpPr>
      <dsp:spPr>
        <a:xfrm rot="4893515">
          <a:off x="-64217" y="2972534"/>
          <a:ext cx="1077362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1077362" y="437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4893515">
        <a:off x="447530" y="2949978"/>
        <a:ext cx="53868" cy="53868"/>
      </dsp:txXfrm>
    </dsp:sp>
    <dsp:sp modelId="{00D31F03-D17D-45B8-9E2D-8493BD688A30}">
      <dsp:nvSpPr>
        <dsp:cNvPr id="0" name=""/>
        <dsp:cNvSpPr/>
      </dsp:nvSpPr>
      <dsp:spPr>
        <a:xfrm>
          <a:off x="553541" y="3410911"/>
          <a:ext cx="395386" cy="1976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Prozessqualität</a:t>
          </a:r>
          <a:endParaRPr lang="de-DE" sz="500" kern="1200" dirty="0"/>
        </a:p>
      </dsp:txBody>
      <dsp:txXfrm>
        <a:off x="553541" y="3410911"/>
        <a:ext cx="395386" cy="197693"/>
      </dsp:txXfrm>
    </dsp:sp>
    <dsp:sp modelId="{0403A3CA-D21C-4255-9570-A6ADCDBB12B7}">
      <dsp:nvSpPr>
        <dsp:cNvPr id="0" name=""/>
        <dsp:cNvSpPr/>
      </dsp:nvSpPr>
      <dsp:spPr>
        <a:xfrm rot="17692822">
          <a:off x="840050" y="3334869"/>
          <a:ext cx="375909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375909" y="437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7692822">
        <a:off x="1018607" y="3329849"/>
        <a:ext cx="18795" cy="18795"/>
      </dsp:txXfrm>
    </dsp:sp>
    <dsp:sp modelId="{D786691C-5F20-4A4C-ABC1-A3CFCAC72925}">
      <dsp:nvSpPr>
        <dsp:cNvPr id="0" name=""/>
        <dsp:cNvSpPr/>
      </dsp:nvSpPr>
      <dsp:spPr>
        <a:xfrm>
          <a:off x="1107082" y="3069890"/>
          <a:ext cx="395386" cy="1976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Software-Infrastruktur</a:t>
          </a:r>
          <a:endParaRPr lang="de-DE" sz="500" kern="1200" dirty="0"/>
        </a:p>
      </dsp:txBody>
      <dsp:txXfrm>
        <a:off x="1107082" y="3069890"/>
        <a:ext cx="395386" cy="197693"/>
      </dsp:txXfrm>
    </dsp:sp>
    <dsp:sp modelId="{B10D82EA-51A1-4FF9-8D86-7BF76900FBA8}">
      <dsp:nvSpPr>
        <dsp:cNvPr id="0" name=""/>
        <dsp:cNvSpPr/>
      </dsp:nvSpPr>
      <dsp:spPr>
        <a:xfrm rot="17692822">
          <a:off x="1393591" y="2993848"/>
          <a:ext cx="375909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375909" y="437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7692822">
        <a:off x="1572149" y="2988828"/>
        <a:ext cx="18795" cy="18795"/>
      </dsp:txXfrm>
    </dsp:sp>
    <dsp:sp modelId="{1D017115-CF47-4364-84A5-12A6229F77F0}">
      <dsp:nvSpPr>
        <dsp:cNvPr id="0" name=""/>
        <dsp:cNvSpPr/>
      </dsp:nvSpPr>
      <dsp:spPr>
        <a:xfrm>
          <a:off x="1660624" y="2728869"/>
          <a:ext cx="395386" cy="1976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Konfigurationsmanagement</a:t>
          </a:r>
          <a:endParaRPr lang="de-DE" sz="500" kern="1200" dirty="0"/>
        </a:p>
      </dsp:txBody>
      <dsp:txXfrm>
        <a:off x="1660624" y="2728869"/>
        <a:ext cx="395386" cy="197693"/>
      </dsp:txXfrm>
    </dsp:sp>
    <dsp:sp modelId="{82756A12-26E0-4C6C-93CB-C4D71EFD5908}">
      <dsp:nvSpPr>
        <dsp:cNvPr id="0" name=""/>
        <dsp:cNvSpPr/>
      </dsp:nvSpPr>
      <dsp:spPr>
        <a:xfrm rot="19457599">
          <a:off x="1484162" y="3107521"/>
          <a:ext cx="194768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194768" y="437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9457599">
        <a:off x="1576677" y="3107030"/>
        <a:ext cx="9738" cy="9738"/>
      </dsp:txXfrm>
    </dsp:sp>
    <dsp:sp modelId="{AF7DB71D-5DCD-4A2B-998D-F3059718645D}">
      <dsp:nvSpPr>
        <dsp:cNvPr id="0" name=""/>
        <dsp:cNvSpPr/>
      </dsp:nvSpPr>
      <dsp:spPr>
        <a:xfrm>
          <a:off x="1660624" y="2956216"/>
          <a:ext cx="395386" cy="1976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Build</a:t>
          </a:r>
          <a:r>
            <a:rPr lang="de-DE" sz="500" kern="1200" dirty="0" smtClean="0"/>
            <a:t>-Automatisierung</a:t>
          </a:r>
          <a:endParaRPr lang="de-DE" sz="500" kern="1200" dirty="0"/>
        </a:p>
      </dsp:txBody>
      <dsp:txXfrm>
        <a:off x="1660624" y="2956216"/>
        <a:ext cx="395386" cy="197693"/>
      </dsp:txXfrm>
    </dsp:sp>
    <dsp:sp modelId="{144FBC3E-68E7-4109-BC3B-0E25A5EE888D}">
      <dsp:nvSpPr>
        <dsp:cNvPr id="0" name=""/>
        <dsp:cNvSpPr/>
      </dsp:nvSpPr>
      <dsp:spPr>
        <a:xfrm rot="2142401">
          <a:off x="1484162" y="3221195"/>
          <a:ext cx="194768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194768" y="437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2142401">
        <a:off x="1576677" y="3220704"/>
        <a:ext cx="9738" cy="9738"/>
      </dsp:txXfrm>
    </dsp:sp>
    <dsp:sp modelId="{4B42547D-8D5F-4142-8FE3-A4D6D27363FD}">
      <dsp:nvSpPr>
        <dsp:cNvPr id="0" name=""/>
        <dsp:cNvSpPr/>
      </dsp:nvSpPr>
      <dsp:spPr>
        <a:xfrm>
          <a:off x="1660624" y="3183563"/>
          <a:ext cx="395386" cy="1976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Test-Automatisierung</a:t>
          </a:r>
          <a:endParaRPr lang="de-DE" sz="500" kern="1200" dirty="0"/>
        </a:p>
      </dsp:txBody>
      <dsp:txXfrm>
        <a:off x="1660624" y="3183563"/>
        <a:ext cx="395386" cy="197693"/>
      </dsp:txXfrm>
    </dsp:sp>
    <dsp:sp modelId="{40E7F303-6899-4DA1-B2D4-31166C14A550}">
      <dsp:nvSpPr>
        <dsp:cNvPr id="0" name=""/>
        <dsp:cNvSpPr/>
      </dsp:nvSpPr>
      <dsp:spPr>
        <a:xfrm rot="3907178">
          <a:off x="1393591" y="3334869"/>
          <a:ext cx="375909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375909" y="437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3907178">
        <a:off x="1572149" y="3329849"/>
        <a:ext cx="18795" cy="18795"/>
      </dsp:txXfrm>
    </dsp:sp>
    <dsp:sp modelId="{D62402FE-3F53-40A7-A460-F05B0BCAFE64}">
      <dsp:nvSpPr>
        <dsp:cNvPr id="0" name=""/>
        <dsp:cNvSpPr/>
      </dsp:nvSpPr>
      <dsp:spPr>
        <a:xfrm>
          <a:off x="1660624" y="3410911"/>
          <a:ext cx="395386" cy="1976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Defektmanagement</a:t>
          </a:r>
          <a:endParaRPr lang="de-DE" sz="500" kern="1200" dirty="0"/>
        </a:p>
      </dsp:txBody>
      <dsp:txXfrm>
        <a:off x="1660624" y="3410911"/>
        <a:ext cx="395386" cy="197693"/>
      </dsp:txXfrm>
    </dsp:sp>
    <dsp:sp modelId="{5555BE01-1DB5-4183-8949-22AE8D394CD8}">
      <dsp:nvSpPr>
        <dsp:cNvPr id="0" name=""/>
        <dsp:cNvSpPr/>
      </dsp:nvSpPr>
      <dsp:spPr>
        <a:xfrm rot="3907178">
          <a:off x="840050" y="3675890"/>
          <a:ext cx="375909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375909" y="437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3907178">
        <a:off x="1018607" y="3670870"/>
        <a:ext cx="18795" cy="18795"/>
      </dsp:txXfrm>
    </dsp:sp>
    <dsp:sp modelId="{824B59A5-AF8F-45B6-AC92-6E0DFBE21FBB}">
      <dsp:nvSpPr>
        <dsp:cNvPr id="0" name=""/>
        <dsp:cNvSpPr/>
      </dsp:nvSpPr>
      <dsp:spPr>
        <a:xfrm>
          <a:off x="1107082" y="3751932"/>
          <a:ext cx="395386" cy="1976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Managementprozesse</a:t>
          </a:r>
          <a:endParaRPr lang="de-DE" sz="500" kern="1200" dirty="0"/>
        </a:p>
      </dsp:txBody>
      <dsp:txXfrm>
        <a:off x="1107082" y="3751932"/>
        <a:ext cx="395386" cy="197693"/>
      </dsp:txXfrm>
    </dsp:sp>
    <dsp:sp modelId="{C588AF1A-0454-4463-B3C2-0E62609B2A98}">
      <dsp:nvSpPr>
        <dsp:cNvPr id="0" name=""/>
        <dsp:cNvSpPr/>
      </dsp:nvSpPr>
      <dsp:spPr>
        <a:xfrm rot="19457599">
          <a:off x="1484162" y="3789564"/>
          <a:ext cx="194768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194768" y="437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9457599">
        <a:off x="1576677" y="3789072"/>
        <a:ext cx="9738" cy="9738"/>
      </dsp:txXfrm>
    </dsp:sp>
    <dsp:sp modelId="{458D0428-8D0F-466C-A6DA-7C1505BBDE37}">
      <dsp:nvSpPr>
        <dsp:cNvPr id="0" name=""/>
        <dsp:cNvSpPr/>
      </dsp:nvSpPr>
      <dsp:spPr>
        <a:xfrm>
          <a:off x="1660624" y="3638258"/>
          <a:ext cx="395386" cy="1976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Vorgehensmodelle</a:t>
          </a:r>
          <a:endParaRPr lang="de-DE" sz="500" kern="1200" dirty="0"/>
        </a:p>
      </dsp:txBody>
      <dsp:txXfrm>
        <a:off x="1660624" y="3638258"/>
        <a:ext cx="395386" cy="197693"/>
      </dsp:txXfrm>
    </dsp:sp>
    <dsp:sp modelId="{B3884FAA-39C4-4CB5-99E7-855768C52908}">
      <dsp:nvSpPr>
        <dsp:cNvPr id="0" name=""/>
        <dsp:cNvSpPr/>
      </dsp:nvSpPr>
      <dsp:spPr>
        <a:xfrm rot="2142401">
          <a:off x="1484162" y="3903237"/>
          <a:ext cx="194768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194768" y="437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2142401">
        <a:off x="1576677" y="3902746"/>
        <a:ext cx="9738" cy="9738"/>
      </dsp:txXfrm>
    </dsp:sp>
    <dsp:sp modelId="{EA667A60-C91A-40F7-8625-080E5EBE4041}">
      <dsp:nvSpPr>
        <dsp:cNvPr id="0" name=""/>
        <dsp:cNvSpPr/>
      </dsp:nvSpPr>
      <dsp:spPr>
        <a:xfrm>
          <a:off x="1660624" y="3865605"/>
          <a:ext cx="395386" cy="1976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Reifegradmodelle</a:t>
          </a:r>
          <a:endParaRPr lang="de-DE" sz="500" kern="1200" dirty="0"/>
        </a:p>
      </dsp:txBody>
      <dsp:txXfrm>
        <a:off x="1660624" y="3865605"/>
        <a:ext cx="395386" cy="19769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356105D-DF9A-442C-9F35-D4E8A530896C}">
      <dsp:nvSpPr>
        <dsp:cNvPr id="0" name=""/>
        <dsp:cNvSpPr/>
      </dsp:nvSpPr>
      <dsp:spPr>
        <a:xfrm>
          <a:off x="6798210" y="1868191"/>
          <a:ext cx="209322" cy="1136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6574"/>
              </a:lnTo>
              <a:lnTo>
                <a:pt x="209322" y="11365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4E2E7-6D8B-4D00-A456-74A5678C18BE}">
      <dsp:nvSpPr>
        <dsp:cNvPr id="0" name=""/>
        <dsp:cNvSpPr/>
      </dsp:nvSpPr>
      <dsp:spPr>
        <a:xfrm>
          <a:off x="6798210" y="1868191"/>
          <a:ext cx="209322" cy="446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6858"/>
              </a:lnTo>
              <a:lnTo>
                <a:pt x="209322" y="44685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936C4D-BFC2-4897-90E8-76BC09CB41BB}">
      <dsp:nvSpPr>
        <dsp:cNvPr id="0" name=""/>
        <dsp:cNvSpPr/>
      </dsp:nvSpPr>
      <dsp:spPr>
        <a:xfrm>
          <a:off x="6768687" y="1178474"/>
          <a:ext cx="587715" cy="204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000"/>
              </a:lnTo>
              <a:lnTo>
                <a:pt x="587715" y="102000"/>
              </a:lnTo>
              <a:lnTo>
                <a:pt x="587715" y="20400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3E9F9-E102-4B7E-8725-A1F0351FE92A}">
      <dsp:nvSpPr>
        <dsp:cNvPr id="0" name=""/>
        <dsp:cNvSpPr/>
      </dsp:nvSpPr>
      <dsp:spPr>
        <a:xfrm>
          <a:off x="5580374" y="1868191"/>
          <a:ext cx="145714" cy="2516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6006"/>
              </a:lnTo>
              <a:lnTo>
                <a:pt x="145714" y="251600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0CA578-0914-4A6D-8456-0DFC5D04F1E5}">
      <dsp:nvSpPr>
        <dsp:cNvPr id="0" name=""/>
        <dsp:cNvSpPr/>
      </dsp:nvSpPr>
      <dsp:spPr>
        <a:xfrm>
          <a:off x="5580374" y="1868191"/>
          <a:ext cx="145714" cy="1826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6290"/>
              </a:lnTo>
              <a:lnTo>
                <a:pt x="145714" y="18262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D5232-DF18-4C84-8DAE-42360576C029}">
      <dsp:nvSpPr>
        <dsp:cNvPr id="0" name=""/>
        <dsp:cNvSpPr/>
      </dsp:nvSpPr>
      <dsp:spPr>
        <a:xfrm>
          <a:off x="5580374" y="1868191"/>
          <a:ext cx="145714" cy="1136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6574"/>
              </a:lnTo>
              <a:lnTo>
                <a:pt x="145714" y="11365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30686-EEC3-49AE-BCEA-C20FD87D88AB}">
      <dsp:nvSpPr>
        <dsp:cNvPr id="0" name=""/>
        <dsp:cNvSpPr/>
      </dsp:nvSpPr>
      <dsp:spPr>
        <a:xfrm>
          <a:off x="5580374" y="1868191"/>
          <a:ext cx="145714" cy="446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6858"/>
              </a:lnTo>
              <a:lnTo>
                <a:pt x="145714" y="44685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24CE5E-A983-49D5-B714-1751EB36E190}">
      <dsp:nvSpPr>
        <dsp:cNvPr id="0" name=""/>
        <dsp:cNvSpPr/>
      </dsp:nvSpPr>
      <dsp:spPr>
        <a:xfrm>
          <a:off x="5968946" y="1178474"/>
          <a:ext cx="799740" cy="204000"/>
        </a:xfrm>
        <a:custGeom>
          <a:avLst/>
          <a:gdLst/>
          <a:ahLst/>
          <a:cxnLst/>
          <a:rect l="0" t="0" r="0" b="0"/>
          <a:pathLst>
            <a:path>
              <a:moveTo>
                <a:pt x="799740" y="0"/>
              </a:moveTo>
              <a:lnTo>
                <a:pt x="799740" y="102000"/>
              </a:lnTo>
              <a:lnTo>
                <a:pt x="0" y="102000"/>
              </a:lnTo>
              <a:lnTo>
                <a:pt x="0" y="20400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3D946B-C1B7-4811-92C9-854FA0BF9741}">
      <dsp:nvSpPr>
        <dsp:cNvPr id="0" name=""/>
        <dsp:cNvSpPr/>
      </dsp:nvSpPr>
      <dsp:spPr>
        <a:xfrm>
          <a:off x="4689092" y="488758"/>
          <a:ext cx="2079594" cy="204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000"/>
              </a:lnTo>
              <a:lnTo>
                <a:pt x="2079594" y="102000"/>
              </a:lnTo>
              <a:lnTo>
                <a:pt x="2079594" y="20400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05BE8-91F4-40AF-B23E-6827FA9BDE59}">
      <dsp:nvSpPr>
        <dsp:cNvPr id="0" name=""/>
        <dsp:cNvSpPr/>
      </dsp:nvSpPr>
      <dsp:spPr>
        <a:xfrm>
          <a:off x="3860940" y="1868191"/>
          <a:ext cx="1175431" cy="204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000"/>
              </a:lnTo>
              <a:lnTo>
                <a:pt x="1175431" y="102000"/>
              </a:lnTo>
              <a:lnTo>
                <a:pt x="1175431" y="20400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7FC0F9-D497-4A2B-92B4-08AA3EA55B7E}">
      <dsp:nvSpPr>
        <dsp:cNvPr id="0" name=""/>
        <dsp:cNvSpPr/>
      </dsp:nvSpPr>
      <dsp:spPr>
        <a:xfrm>
          <a:off x="3472368" y="2557907"/>
          <a:ext cx="145714" cy="3205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5722"/>
              </a:lnTo>
              <a:lnTo>
                <a:pt x="145714" y="320572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AB36E-7932-445F-BFC8-3B82667DC25F}">
      <dsp:nvSpPr>
        <dsp:cNvPr id="0" name=""/>
        <dsp:cNvSpPr/>
      </dsp:nvSpPr>
      <dsp:spPr>
        <a:xfrm>
          <a:off x="3472368" y="2557907"/>
          <a:ext cx="145714" cy="2516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6006"/>
              </a:lnTo>
              <a:lnTo>
                <a:pt x="145714" y="251600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224EB-68FC-4FA0-809E-01914B673719}">
      <dsp:nvSpPr>
        <dsp:cNvPr id="0" name=""/>
        <dsp:cNvSpPr/>
      </dsp:nvSpPr>
      <dsp:spPr>
        <a:xfrm>
          <a:off x="3472368" y="2557907"/>
          <a:ext cx="145714" cy="1826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6290"/>
              </a:lnTo>
              <a:lnTo>
                <a:pt x="145714" y="18262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04F66-B87D-4AA1-8991-FB70F97C2B3B}">
      <dsp:nvSpPr>
        <dsp:cNvPr id="0" name=""/>
        <dsp:cNvSpPr/>
      </dsp:nvSpPr>
      <dsp:spPr>
        <a:xfrm>
          <a:off x="3472368" y="2557907"/>
          <a:ext cx="145714" cy="1136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6574"/>
              </a:lnTo>
              <a:lnTo>
                <a:pt x="145714" y="11365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D2AED-22CA-42EB-9200-9FDAC60C2282}">
      <dsp:nvSpPr>
        <dsp:cNvPr id="0" name=""/>
        <dsp:cNvSpPr/>
      </dsp:nvSpPr>
      <dsp:spPr>
        <a:xfrm>
          <a:off x="3472368" y="2557907"/>
          <a:ext cx="145714" cy="446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6858"/>
              </a:lnTo>
              <a:lnTo>
                <a:pt x="145714" y="44685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557B7-100F-410C-97DD-7E9B26EF52C7}">
      <dsp:nvSpPr>
        <dsp:cNvPr id="0" name=""/>
        <dsp:cNvSpPr/>
      </dsp:nvSpPr>
      <dsp:spPr>
        <a:xfrm>
          <a:off x="3815220" y="1868191"/>
          <a:ext cx="91440" cy="2040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00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FDF730-CD09-4D6A-9801-05C0E270E6AA}">
      <dsp:nvSpPr>
        <dsp:cNvPr id="0" name=""/>
        <dsp:cNvSpPr/>
      </dsp:nvSpPr>
      <dsp:spPr>
        <a:xfrm>
          <a:off x="2296936" y="2557907"/>
          <a:ext cx="145714" cy="1136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6574"/>
              </a:lnTo>
              <a:lnTo>
                <a:pt x="145714" y="11365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A10AB3-0D32-427C-A11F-8B51281DC477}">
      <dsp:nvSpPr>
        <dsp:cNvPr id="0" name=""/>
        <dsp:cNvSpPr/>
      </dsp:nvSpPr>
      <dsp:spPr>
        <a:xfrm>
          <a:off x="2296936" y="2557907"/>
          <a:ext cx="145714" cy="446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6858"/>
              </a:lnTo>
              <a:lnTo>
                <a:pt x="145714" y="44685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CB285-A957-465A-A068-5C16C3C73580}">
      <dsp:nvSpPr>
        <dsp:cNvPr id="0" name=""/>
        <dsp:cNvSpPr/>
      </dsp:nvSpPr>
      <dsp:spPr>
        <a:xfrm>
          <a:off x="2685509" y="1868191"/>
          <a:ext cx="1175431" cy="204000"/>
        </a:xfrm>
        <a:custGeom>
          <a:avLst/>
          <a:gdLst/>
          <a:ahLst/>
          <a:cxnLst/>
          <a:rect l="0" t="0" r="0" b="0"/>
          <a:pathLst>
            <a:path>
              <a:moveTo>
                <a:pt x="1175431" y="0"/>
              </a:moveTo>
              <a:lnTo>
                <a:pt x="1175431" y="102000"/>
              </a:lnTo>
              <a:lnTo>
                <a:pt x="0" y="102000"/>
              </a:lnTo>
              <a:lnTo>
                <a:pt x="0" y="20400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1D25C-4294-4773-92E1-845EBD29C1B4}">
      <dsp:nvSpPr>
        <dsp:cNvPr id="0" name=""/>
        <dsp:cNvSpPr/>
      </dsp:nvSpPr>
      <dsp:spPr>
        <a:xfrm>
          <a:off x="2609497" y="1178474"/>
          <a:ext cx="1251443" cy="204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000"/>
              </a:lnTo>
              <a:lnTo>
                <a:pt x="1251443" y="102000"/>
              </a:lnTo>
              <a:lnTo>
                <a:pt x="1251443" y="20400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7864C-6DC6-41F3-8B7F-6A6528BC4253}">
      <dsp:nvSpPr>
        <dsp:cNvPr id="0" name=""/>
        <dsp:cNvSpPr/>
      </dsp:nvSpPr>
      <dsp:spPr>
        <a:xfrm>
          <a:off x="862443" y="1868191"/>
          <a:ext cx="161918" cy="3895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5438"/>
              </a:lnTo>
              <a:lnTo>
                <a:pt x="161918" y="389543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5BBBE-A8F0-4B6C-B2B3-36CC11F8ED1D}">
      <dsp:nvSpPr>
        <dsp:cNvPr id="0" name=""/>
        <dsp:cNvSpPr/>
      </dsp:nvSpPr>
      <dsp:spPr>
        <a:xfrm>
          <a:off x="862443" y="1868191"/>
          <a:ext cx="161918" cy="3205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5722"/>
              </a:lnTo>
              <a:lnTo>
                <a:pt x="161918" y="320572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F3E070-5A60-453B-B0D6-85C89216E9E4}">
      <dsp:nvSpPr>
        <dsp:cNvPr id="0" name=""/>
        <dsp:cNvSpPr/>
      </dsp:nvSpPr>
      <dsp:spPr>
        <a:xfrm>
          <a:off x="862443" y="1868191"/>
          <a:ext cx="161918" cy="2516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6006"/>
              </a:lnTo>
              <a:lnTo>
                <a:pt x="161918" y="251600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C85B9-4060-4EFB-AA0D-8AB91292A2A6}">
      <dsp:nvSpPr>
        <dsp:cNvPr id="0" name=""/>
        <dsp:cNvSpPr/>
      </dsp:nvSpPr>
      <dsp:spPr>
        <a:xfrm>
          <a:off x="862443" y="1868191"/>
          <a:ext cx="161918" cy="1826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6290"/>
              </a:lnTo>
              <a:lnTo>
                <a:pt x="161918" y="18262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CCD2B8-8105-484C-B8DD-3227387D6222}">
      <dsp:nvSpPr>
        <dsp:cNvPr id="0" name=""/>
        <dsp:cNvSpPr/>
      </dsp:nvSpPr>
      <dsp:spPr>
        <a:xfrm>
          <a:off x="862443" y="1868191"/>
          <a:ext cx="161918" cy="1136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6574"/>
              </a:lnTo>
              <a:lnTo>
                <a:pt x="161918" y="11365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F6886E-C758-4149-A78B-B2F0E3BEB033}">
      <dsp:nvSpPr>
        <dsp:cNvPr id="0" name=""/>
        <dsp:cNvSpPr/>
      </dsp:nvSpPr>
      <dsp:spPr>
        <a:xfrm>
          <a:off x="862443" y="1868191"/>
          <a:ext cx="161918" cy="446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6858"/>
              </a:lnTo>
              <a:lnTo>
                <a:pt x="161918" y="44685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4095D-9627-42BF-91D9-5ECD6ED344DA}">
      <dsp:nvSpPr>
        <dsp:cNvPr id="0" name=""/>
        <dsp:cNvSpPr/>
      </dsp:nvSpPr>
      <dsp:spPr>
        <a:xfrm>
          <a:off x="1294225" y="1178474"/>
          <a:ext cx="1315271" cy="204000"/>
        </a:xfrm>
        <a:custGeom>
          <a:avLst/>
          <a:gdLst/>
          <a:ahLst/>
          <a:cxnLst/>
          <a:rect l="0" t="0" r="0" b="0"/>
          <a:pathLst>
            <a:path>
              <a:moveTo>
                <a:pt x="1315271" y="0"/>
              </a:moveTo>
              <a:lnTo>
                <a:pt x="1315271" y="102000"/>
              </a:lnTo>
              <a:lnTo>
                <a:pt x="0" y="102000"/>
              </a:lnTo>
              <a:lnTo>
                <a:pt x="0" y="20400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1C151D-4FC3-48ED-B827-5FE4DFA4C78A}">
      <dsp:nvSpPr>
        <dsp:cNvPr id="0" name=""/>
        <dsp:cNvSpPr/>
      </dsp:nvSpPr>
      <dsp:spPr>
        <a:xfrm>
          <a:off x="2609497" y="488758"/>
          <a:ext cx="2079594" cy="204000"/>
        </a:xfrm>
        <a:custGeom>
          <a:avLst/>
          <a:gdLst/>
          <a:ahLst/>
          <a:cxnLst/>
          <a:rect l="0" t="0" r="0" b="0"/>
          <a:pathLst>
            <a:path>
              <a:moveTo>
                <a:pt x="2079594" y="0"/>
              </a:moveTo>
              <a:lnTo>
                <a:pt x="2079594" y="102000"/>
              </a:lnTo>
              <a:lnTo>
                <a:pt x="0" y="102000"/>
              </a:lnTo>
              <a:lnTo>
                <a:pt x="0" y="20400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C5765-FD59-4D58-8711-7143AFA6CD4F}">
      <dsp:nvSpPr>
        <dsp:cNvPr id="0" name=""/>
        <dsp:cNvSpPr/>
      </dsp:nvSpPr>
      <dsp:spPr>
        <a:xfrm>
          <a:off x="4203376" y="3043"/>
          <a:ext cx="971431" cy="4857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Software-Qualität</a:t>
          </a:r>
          <a:endParaRPr lang="de-DE" sz="1100" kern="1200" dirty="0"/>
        </a:p>
      </dsp:txBody>
      <dsp:txXfrm>
        <a:off x="4203376" y="3043"/>
        <a:ext cx="971431" cy="485715"/>
      </dsp:txXfrm>
    </dsp:sp>
    <dsp:sp modelId="{7B10460B-8634-4EF0-987B-C3C35F291516}">
      <dsp:nvSpPr>
        <dsp:cNvPr id="0" name=""/>
        <dsp:cNvSpPr/>
      </dsp:nvSpPr>
      <dsp:spPr>
        <a:xfrm>
          <a:off x="2123781" y="692759"/>
          <a:ext cx="971431" cy="4857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Produktqualität</a:t>
          </a:r>
          <a:endParaRPr lang="de-DE" sz="1100" kern="1200" dirty="0"/>
        </a:p>
      </dsp:txBody>
      <dsp:txXfrm>
        <a:off x="2123781" y="692759"/>
        <a:ext cx="971431" cy="485715"/>
      </dsp:txXfrm>
    </dsp:sp>
    <dsp:sp modelId="{422940F0-DF93-4CCA-B515-7CE92167BD23}">
      <dsp:nvSpPr>
        <dsp:cNvPr id="0" name=""/>
        <dsp:cNvSpPr/>
      </dsp:nvSpPr>
      <dsp:spPr>
        <a:xfrm>
          <a:off x="754498" y="1382475"/>
          <a:ext cx="1079454" cy="4857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Konstruktive Qualitätssicherung</a:t>
          </a:r>
          <a:endParaRPr lang="de-DE" sz="1100" kern="1200" dirty="0"/>
        </a:p>
      </dsp:txBody>
      <dsp:txXfrm>
        <a:off x="754498" y="1382475"/>
        <a:ext cx="1079454" cy="485715"/>
      </dsp:txXfrm>
    </dsp:sp>
    <dsp:sp modelId="{FCA0336A-A556-4C21-B86D-DA7B84719C31}">
      <dsp:nvSpPr>
        <dsp:cNvPr id="0" name=""/>
        <dsp:cNvSpPr/>
      </dsp:nvSpPr>
      <dsp:spPr>
        <a:xfrm>
          <a:off x="1024361" y="2072191"/>
          <a:ext cx="971431" cy="4857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Software-Richtlinien</a:t>
          </a:r>
          <a:endParaRPr lang="de-DE" sz="1100" kern="1200" dirty="0"/>
        </a:p>
      </dsp:txBody>
      <dsp:txXfrm>
        <a:off x="1024361" y="2072191"/>
        <a:ext cx="971431" cy="485715"/>
      </dsp:txXfrm>
    </dsp:sp>
    <dsp:sp modelId="{D929AE23-5B76-41ED-A847-F2593D1D6799}">
      <dsp:nvSpPr>
        <dsp:cNvPr id="0" name=""/>
        <dsp:cNvSpPr/>
      </dsp:nvSpPr>
      <dsp:spPr>
        <a:xfrm>
          <a:off x="1024361" y="2761907"/>
          <a:ext cx="971431" cy="4857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Typisierung</a:t>
          </a:r>
          <a:endParaRPr lang="de-DE" sz="1100" kern="1200" dirty="0"/>
        </a:p>
      </dsp:txBody>
      <dsp:txXfrm>
        <a:off x="1024361" y="2761907"/>
        <a:ext cx="971431" cy="485715"/>
      </dsp:txXfrm>
    </dsp:sp>
    <dsp:sp modelId="{C03980DB-989E-4C5A-84D1-5366FDC9379E}">
      <dsp:nvSpPr>
        <dsp:cNvPr id="0" name=""/>
        <dsp:cNvSpPr/>
      </dsp:nvSpPr>
      <dsp:spPr>
        <a:xfrm>
          <a:off x="1024361" y="3451623"/>
          <a:ext cx="1035963" cy="4857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Vertragsbasierte Programmierung</a:t>
          </a:r>
          <a:endParaRPr lang="de-DE" sz="1100" kern="1200" dirty="0"/>
        </a:p>
      </dsp:txBody>
      <dsp:txXfrm>
        <a:off x="1024361" y="3451623"/>
        <a:ext cx="1035963" cy="485715"/>
      </dsp:txXfrm>
    </dsp:sp>
    <dsp:sp modelId="{0B073A57-2B2F-4C61-B957-8C967A3683F9}">
      <dsp:nvSpPr>
        <dsp:cNvPr id="0" name=""/>
        <dsp:cNvSpPr/>
      </dsp:nvSpPr>
      <dsp:spPr>
        <a:xfrm>
          <a:off x="1024361" y="4141339"/>
          <a:ext cx="1035963" cy="4857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Fehlertolerante Programmierung</a:t>
          </a:r>
          <a:endParaRPr lang="de-DE" sz="1100" kern="1200" dirty="0"/>
        </a:p>
      </dsp:txBody>
      <dsp:txXfrm>
        <a:off x="1024361" y="4141339"/>
        <a:ext cx="1035963" cy="485715"/>
      </dsp:txXfrm>
    </dsp:sp>
    <dsp:sp modelId="{1EC29746-D4F8-4AA0-84FA-620A4A9EEB94}">
      <dsp:nvSpPr>
        <dsp:cNvPr id="0" name=""/>
        <dsp:cNvSpPr/>
      </dsp:nvSpPr>
      <dsp:spPr>
        <a:xfrm>
          <a:off x="1024361" y="4831056"/>
          <a:ext cx="971431" cy="4857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err="1" smtClean="0"/>
            <a:t>Portabilität</a:t>
          </a:r>
          <a:endParaRPr lang="de-DE" sz="1100" kern="1200" dirty="0"/>
        </a:p>
      </dsp:txBody>
      <dsp:txXfrm>
        <a:off x="1024361" y="4831056"/>
        <a:ext cx="971431" cy="485715"/>
      </dsp:txXfrm>
    </dsp:sp>
    <dsp:sp modelId="{0916714E-FEDB-47B0-9BB4-B81E62344E0B}">
      <dsp:nvSpPr>
        <dsp:cNvPr id="0" name=""/>
        <dsp:cNvSpPr/>
      </dsp:nvSpPr>
      <dsp:spPr>
        <a:xfrm>
          <a:off x="1024361" y="5520772"/>
          <a:ext cx="971431" cy="4857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Dokumentation</a:t>
          </a:r>
          <a:endParaRPr lang="de-DE" sz="1100" kern="1200" dirty="0"/>
        </a:p>
      </dsp:txBody>
      <dsp:txXfrm>
        <a:off x="1024361" y="5520772"/>
        <a:ext cx="971431" cy="485715"/>
      </dsp:txXfrm>
    </dsp:sp>
    <dsp:sp modelId="{2E79C0D5-5BB8-4643-984C-D3550BC440B8}">
      <dsp:nvSpPr>
        <dsp:cNvPr id="0" name=""/>
        <dsp:cNvSpPr/>
      </dsp:nvSpPr>
      <dsp:spPr>
        <a:xfrm>
          <a:off x="3257385" y="1382475"/>
          <a:ext cx="1207110" cy="4857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Analytische Qualitätssicherung</a:t>
          </a:r>
          <a:endParaRPr lang="de-DE" sz="1100" kern="1200" dirty="0"/>
        </a:p>
      </dsp:txBody>
      <dsp:txXfrm>
        <a:off x="3257385" y="1382475"/>
        <a:ext cx="1207110" cy="485715"/>
      </dsp:txXfrm>
    </dsp:sp>
    <dsp:sp modelId="{9AC7F21A-FD95-44FD-A288-401B23A4EE13}">
      <dsp:nvSpPr>
        <dsp:cNvPr id="0" name=""/>
        <dsp:cNvSpPr/>
      </dsp:nvSpPr>
      <dsp:spPr>
        <a:xfrm>
          <a:off x="2199793" y="2072191"/>
          <a:ext cx="971431" cy="4857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Software-Test</a:t>
          </a:r>
          <a:endParaRPr lang="de-DE" sz="1100" kern="1200" dirty="0"/>
        </a:p>
      </dsp:txBody>
      <dsp:txXfrm>
        <a:off x="2199793" y="2072191"/>
        <a:ext cx="971431" cy="485715"/>
      </dsp:txXfrm>
    </dsp:sp>
    <dsp:sp modelId="{BB64CB9D-A7FF-4230-9DD4-F0AEC0AD4B1F}">
      <dsp:nvSpPr>
        <dsp:cNvPr id="0" name=""/>
        <dsp:cNvSpPr/>
      </dsp:nvSpPr>
      <dsp:spPr>
        <a:xfrm>
          <a:off x="2442651" y="2761907"/>
          <a:ext cx="971431" cy="4857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Black-Box-Test</a:t>
          </a:r>
          <a:endParaRPr lang="de-DE" sz="1100" kern="1200" dirty="0"/>
        </a:p>
      </dsp:txBody>
      <dsp:txXfrm>
        <a:off x="2442651" y="2761907"/>
        <a:ext cx="971431" cy="485715"/>
      </dsp:txXfrm>
    </dsp:sp>
    <dsp:sp modelId="{4B46B6DD-D8E5-4FEA-A2E9-793E08E9757A}">
      <dsp:nvSpPr>
        <dsp:cNvPr id="0" name=""/>
        <dsp:cNvSpPr/>
      </dsp:nvSpPr>
      <dsp:spPr>
        <a:xfrm>
          <a:off x="2442651" y="3451623"/>
          <a:ext cx="971431" cy="4857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White-Box-Test</a:t>
          </a:r>
          <a:endParaRPr lang="de-DE" sz="1100" kern="1200" dirty="0"/>
        </a:p>
      </dsp:txBody>
      <dsp:txXfrm>
        <a:off x="2442651" y="3451623"/>
        <a:ext cx="971431" cy="485715"/>
      </dsp:txXfrm>
    </dsp:sp>
    <dsp:sp modelId="{2C1808C2-FC6C-4D4F-9A9B-07EEF7998BF0}">
      <dsp:nvSpPr>
        <dsp:cNvPr id="0" name=""/>
        <dsp:cNvSpPr/>
      </dsp:nvSpPr>
      <dsp:spPr>
        <a:xfrm>
          <a:off x="3375225" y="2072191"/>
          <a:ext cx="971431" cy="4857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Statische Analyse</a:t>
          </a:r>
          <a:endParaRPr lang="de-DE" sz="1100" kern="1200" dirty="0"/>
        </a:p>
      </dsp:txBody>
      <dsp:txXfrm>
        <a:off x="3375225" y="2072191"/>
        <a:ext cx="971431" cy="485715"/>
      </dsp:txXfrm>
    </dsp:sp>
    <dsp:sp modelId="{D3A75C3B-2581-4AA7-88E4-DFD58A629EC4}">
      <dsp:nvSpPr>
        <dsp:cNvPr id="0" name=""/>
        <dsp:cNvSpPr/>
      </dsp:nvSpPr>
      <dsp:spPr>
        <a:xfrm>
          <a:off x="3618083" y="2761907"/>
          <a:ext cx="971431" cy="4857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Software-</a:t>
          </a:r>
          <a:r>
            <a:rPr lang="de-DE" sz="1100" kern="1200" dirty="0" err="1" smtClean="0"/>
            <a:t>Metriken</a:t>
          </a:r>
          <a:endParaRPr lang="de-DE" sz="1100" kern="1200" dirty="0"/>
        </a:p>
      </dsp:txBody>
      <dsp:txXfrm>
        <a:off x="3618083" y="2761907"/>
        <a:ext cx="971431" cy="485715"/>
      </dsp:txXfrm>
    </dsp:sp>
    <dsp:sp modelId="{D3F8D3CF-5CDF-4E4B-879C-98F30CB2AA3C}">
      <dsp:nvSpPr>
        <dsp:cNvPr id="0" name=""/>
        <dsp:cNvSpPr/>
      </dsp:nvSpPr>
      <dsp:spPr>
        <a:xfrm>
          <a:off x="3618083" y="3451623"/>
          <a:ext cx="1321126" cy="4857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Konformitätsprüfung</a:t>
          </a:r>
          <a:endParaRPr lang="de-DE" sz="1100" kern="1200" dirty="0"/>
        </a:p>
      </dsp:txBody>
      <dsp:txXfrm>
        <a:off x="3618083" y="3451623"/>
        <a:ext cx="1321126" cy="485715"/>
      </dsp:txXfrm>
    </dsp:sp>
    <dsp:sp modelId="{9E741795-BE57-465C-AA6F-574493C35074}">
      <dsp:nvSpPr>
        <dsp:cNvPr id="0" name=""/>
        <dsp:cNvSpPr/>
      </dsp:nvSpPr>
      <dsp:spPr>
        <a:xfrm>
          <a:off x="3618083" y="4141339"/>
          <a:ext cx="971431" cy="4857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err="1" smtClean="0"/>
            <a:t>Exploit</a:t>
          </a:r>
          <a:r>
            <a:rPr lang="de-DE" sz="1100" kern="1200" dirty="0" smtClean="0"/>
            <a:t>-Analyse</a:t>
          </a:r>
          <a:endParaRPr lang="de-DE" sz="1100" kern="1200" dirty="0"/>
        </a:p>
      </dsp:txBody>
      <dsp:txXfrm>
        <a:off x="3618083" y="4141339"/>
        <a:ext cx="971431" cy="485715"/>
      </dsp:txXfrm>
    </dsp:sp>
    <dsp:sp modelId="{C12E3E84-57A7-45F8-BF09-E63E5D2BBB89}">
      <dsp:nvSpPr>
        <dsp:cNvPr id="0" name=""/>
        <dsp:cNvSpPr/>
      </dsp:nvSpPr>
      <dsp:spPr>
        <a:xfrm>
          <a:off x="3618083" y="4831056"/>
          <a:ext cx="1115445" cy="4857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err="1" smtClean="0"/>
            <a:t>Anomalienanalyse</a:t>
          </a:r>
          <a:endParaRPr lang="de-DE" sz="1100" kern="1200" dirty="0"/>
        </a:p>
      </dsp:txBody>
      <dsp:txXfrm>
        <a:off x="3618083" y="4831056"/>
        <a:ext cx="1115445" cy="485715"/>
      </dsp:txXfrm>
    </dsp:sp>
    <dsp:sp modelId="{493B0E2C-F7D4-451F-995A-056629117032}">
      <dsp:nvSpPr>
        <dsp:cNvPr id="0" name=""/>
        <dsp:cNvSpPr/>
      </dsp:nvSpPr>
      <dsp:spPr>
        <a:xfrm>
          <a:off x="3618083" y="5520772"/>
          <a:ext cx="1465141" cy="4857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Manuelle Software-Prüfung</a:t>
          </a:r>
          <a:endParaRPr lang="de-DE" sz="1100" kern="1200" dirty="0"/>
        </a:p>
      </dsp:txBody>
      <dsp:txXfrm>
        <a:off x="3618083" y="5520772"/>
        <a:ext cx="1465141" cy="485715"/>
      </dsp:txXfrm>
    </dsp:sp>
    <dsp:sp modelId="{C5C54312-44D3-4AB6-BB1A-5B745EA80EF5}">
      <dsp:nvSpPr>
        <dsp:cNvPr id="0" name=""/>
        <dsp:cNvSpPr/>
      </dsp:nvSpPr>
      <dsp:spPr>
        <a:xfrm>
          <a:off x="4550657" y="2072191"/>
          <a:ext cx="971431" cy="4857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Software-</a:t>
          </a:r>
          <a:r>
            <a:rPr lang="de-DE" sz="1100" kern="1200" dirty="0" err="1" smtClean="0"/>
            <a:t>Verifikarion</a:t>
          </a:r>
          <a:endParaRPr lang="de-DE" sz="1100" kern="1200" dirty="0"/>
        </a:p>
      </dsp:txBody>
      <dsp:txXfrm>
        <a:off x="4550657" y="2072191"/>
        <a:ext cx="971431" cy="485715"/>
      </dsp:txXfrm>
    </dsp:sp>
    <dsp:sp modelId="{482007B6-D9B0-44F2-98EA-DD446F00A2E1}">
      <dsp:nvSpPr>
        <dsp:cNvPr id="0" name=""/>
        <dsp:cNvSpPr/>
      </dsp:nvSpPr>
      <dsp:spPr>
        <a:xfrm>
          <a:off x="6282971" y="692759"/>
          <a:ext cx="971431" cy="4857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Prozessqualität</a:t>
          </a:r>
          <a:endParaRPr lang="de-DE" sz="1100" kern="1200" dirty="0"/>
        </a:p>
      </dsp:txBody>
      <dsp:txXfrm>
        <a:off x="6282971" y="692759"/>
        <a:ext cx="971431" cy="485715"/>
      </dsp:txXfrm>
    </dsp:sp>
    <dsp:sp modelId="{9CAB7BB6-A079-43C6-9A5A-689C11CFA4B5}">
      <dsp:nvSpPr>
        <dsp:cNvPr id="0" name=""/>
        <dsp:cNvSpPr/>
      </dsp:nvSpPr>
      <dsp:spPr>
        <a:xfrm>
          <a:off x="5483231" y="1382475"/>
          <a:ext cx="971431" cy="4857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Software-Infrastruktur</a:t>
          </a:r>
          <a:endParaRPr lang="de-DE" sz="1100" kern="1200" dirty="0"/>
        </a:p>
      </dsp:txBody>
      <dsp:txXfrm>
        <a:off x="5483231" y="1382475"/>
        <a:ext cx="971431" cy="485715"/>
      </dsp:txXfrm>
    </dsp:sp>
    <dsp:sp modelId="{F970BFD1-A32D-4064-9DBB-BA62CB7EB1DE}">
      <dsp:nvSpPr>
        <dsp:cNvPr id="0" name=""/>
        <dsp:cNvSpPr/>
      </dsp:nvSpPr>
      <dsp:spPr>
        <a:xfrm>
          <a:off x="5726088" y="2072191"/>
          <a:ext cx="971431" cy="4857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Konfigurationsmanagement</a:t>
          </a:r>
          <a:endParaRPr lang="de-DE" sz="1100" kern="1200" dirty="0"/>
        </a:p>
      </dsp:txBody>
      <dsp:txXfrm>
        <a:off x="5726088" y="2072191"/>
        <a:ext cx="971431" cy="485715"/>
      </dsp:txXfrm>
    </dsp:sp>
    <dsp:sp modelId="{AE7B42CF-ECD0-470C-B6D9-ECE147B81986}">
      <dsp:nvSpPr>
        <dsp:cNvPr id="0" name=""/>
        <dsp:cNvSpPr/>
      </dsp:nvSpPr>
      <dsp:spPr>
        <a:xfrm>
          <a:off x="5726088" y="2761907"/>
          <a:ext cx="971431" cy="4857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err="1" smtClean="0"/>
            <a:t>Build</a:t>
          </a:r>
          <a:r>
            <a:rPr lang="de-DE" sz="1100" kern="1200" dirty="0" smtClean="0"/>
            <a:t>-Automatisierung</a:t>
          </a:r>
          <a:endParaRPr lang="de-DE" sz="1100" kern="1200" dirty="0"/>
        </a:p>
      </dsp:txBody>
      <dsp:txXfrm>
        <a:off x="5726088" y="2761907"/>
        <a:ext cx="971431" cy="485715"/>
      </dsp:txXfrm>
    </dsp:sp>
    <dsp:sp modelId="{6FC49262-6126-4596-B45C-3BBDEB8291BF}">
      <dsp:nvSpPr>
        <dsp:cNvPr id="0" name=""/>
        <dsp:cNvSpPr/>
      </dsp:nvSpPr>
      <dsp:spPr>
        <a:xfrm>
          <a:off x="5726088" y="3451623"/>
          <a:ext cx="971431" cy="4857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Test-Automatisierung</a:t>
          </a:r>
          <a:endParaRPr lang="de-DE" sz="1100" kern="1200" dirty="0"/>
        </a:p>
      </dsp:txBody>
      <dsp:txXfrm>
        <a:off x="5726088" y="3451623"/>
        <a:ext cx="971431" cy="485715"/>
      </dsp:txXfrm>
    </dsp:sp>
    <dsp:sp modelId="{E631A6EA-3A66-4A9D-AB34-5300A7D01D17}">
      <dsp:nvSpPr>
        <dsp:cNvPr id="0" name=""/>
        <dsp:cNvSpPr/>
      </dsp:nvSpPr>
      <dsp:spPr>
        <a:xfrm>
          <a:off x="5726088" y="4141339"/>
          <a:ext cx="1257915" cy="4857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Defektmanagement</a:t>
          </a:r>
          <a:endParaRPr lang="de-DE" sz="1100" kern="1200" dirty="0"/>
        </a:p>
      </dsp:txBody>
      <dsp:txXfrm>
        <a:off x="5726088" y="4141339"/>
        <a:ext cx="1257915" cy="485715"/>
      </dsp:txXfrm>
    </dsp:sp>
    <dsp:sp modelId="{6E7EDD69-B773-4D19-A6CA-C713DE7AF2AD}">
      <dsp:nvSpPr>
        <dsp:cNvPr id="0" name=""/>
        <dsp:cNvSpPr/>
      </dsp:nvSpPr>
      <dsp:spPr>
        <a:xfrm>
          <a:off x="6658662" y="1382475"/>
          <a:ext cx="1395480" cy="4857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Managementprozesse</a:t>
          </a:r>
          <a:endParaRPr lang="de-DE" sz="1100" kern="1200" dirty="0"/>
        </a:p>
      </dsp:txBody>
      <dsp:txXfrm>
        <a:off x="6658662" y="1382475"/>
        <a:ext cx="1395480" cy="485715"/>
      </dsp:txXfrm>
    </dsp:sp>
    <dsp:sp modelId="{10245308-1860-4960-A3A7-679DF0BCDF16}">
      <dsp:nvSpPr>
        <dsp:cNvPr id="0" name=""/>
        <dsp:cNvSpPr/>
      </dsp:nvSpPr>
      <dsp:spPr>
        <a:xfrm>
          <a:off x="7007532" y="2072191"/>
          <a:ext cx="1143296" cy="4857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Vorgehensmodelle</a:t>
          </a:r>
          <a:endParaRPr lang="de-DE" sz="1100" kern="1200" dirty="0"/>
        </a:p>
      </dsp:txBody>
      <dsp:txXfrm>
        <a:off x="7007532" y="2072191"/>
        <a:ext cx="1143296" cy="485715"/>
      </dsp:txXfrm>
    </dsp:sp>
    <dsp:sp modelId="{B419EAE2-335B-41C5-9E1D-12DFFF46BDF5}">
      <dsp:nvSpPr>
        <dsp:cNvPr id="0" name=""/>
        <dsp:cNvSpPr/>
      </dsp:nvSpPr>
      <dsp:spPr>
        <a:xfrm>
          <a:off x="7007532" y="2761907"/>
          <a:ext cx="1166960" cy="4857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Reifegradmodelle</a:t>
          </a:r>
          <a:endParaRPr lang="de-DE" sz="1100" kern="1200" dirty="0"/>
        </a:p>
      </dsp:txBody>
      <dsp:txXfrm>
        <a:off x="7007532" y="2761907"/>
        <a:ext cx="1166960" cy="485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EF25-8C5D-455E-B689-8FEC99A64938}" type="datetimeFigureOut">
              <a:rPr lang="de-DE" smtClean="0"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D3C0-8EE4-45CF-9F68-4C6574FEA89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EF25-8C5D-455E-B689-8FEC99A64938}" type="datetimeFigureOut">
              <a:rPr lang="de-DE" smtClean="0"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D3C0-8EE4-45CF-9F68-4C6574FEA89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EF25-8C5D-455E-B689-8FEC99A64938}" type="datetimeFigureOut">
              <a:rPr lang="de-DE" smtClean="0"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D3C0-8EE4-45CF-9F68-4C6574FEA89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EF25-8C5D-455E-B689-8FEC99A64938}" type="datetimeFigureOut">
              <a:rPr lang="de-DE" smtClean="0"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D3C0-8EE4-45CF-9F68-4C6574FEA89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EF25-8C5D-455E-B689-8FEC99A64938}" type="datetimeFigureOut">
              <a:rPr lang="de-DE" smtClean="0"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D3C0-8EE4-45CF-9F68-4C6574FEA89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EF25-8C5D-455E-B689-8FEC99A64938}" type="datetimeFigureOut">
              <a:rPr lang="de-DE" smtClean="0"/>
              <a:t>15.06.2015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D3C0-8EE4-45CF-9F68-4C6574FEA89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EF25-8C5D-455E-B689-8FEC99A64938}" type="datetimeFigureOut">
              <a:rPr lang="de-DE" smtClean="0"/>
              <a:t>15.06.2015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D3C0-8EE4-45CF-9F68-4C6574FEA89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EF25-8C5D-455E-B689-8FEC99A64938}" type="datetimeFigureOut">
              <a:rPr lang="de-DE" smtClean="0"/>
              <a:t>15.06.2015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D3C0-8EE4-45CF-9F68-4C6574FEA89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EF25-8C5D-455E-B689-8FEC99A64938}" type="datetimeFigureOut">
              <a:rPr lang="de-DE" smtClean="0"/>
              <a:t>15.06.2015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D3C0-8EE4-45CF-9F68-4C6574FEA89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EF25-8C5D-455E-B689-8FEC99A64938}" type="datetimeFigureOut">
              <a:rPr lang="de-DE" smtClean="0"/>
              <a:t>15.06.2015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D3C0-8EE4-45CF-9F68-4C6574FEA89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EF25-8C5D-455E-B689-8FEC99A64938}" type="datetimeFigureOut">
              <a:rPr lang="de-DE" smtClean="0"/>
              <a:t>15.06.2015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D3C0-8EE4-45CF-9F68-4C6574FEA89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8EF25-8C5D-455E-B689-8FEC99A64938}" type="datetimeFigureOut">
              <a:rPr lang="de-DE" smtClean="0"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ED3C0-8EE4-45CF-9F68-4C6574FEA895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5" name="Diagramm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107504" y="116632"/>
          <a:ext cx="8928992" cy="6009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Bildschirmpräsentation (4:3)</PresentationFormat>
  <Paragraphs>58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Matthias</dc:creator>
  <cp:lastModifiedBy>Matthias</cp:lastModifiedBy>
  <cp:revision>3</cp:revision>
  <dcterms:created xsi:type="dcterms:W3CDTF">2015-06-15T13:25:00Z</dcterms:created>
  <dcterms:modified xsi:type="dcterms:W3CDTF">2015-06-15T13:59:44Z</dcterms:modified>
</cp:coreProperties>
</file>