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A384-B721-4914-9AB6-0D4EB1026323}" type="datetimeFigureOut">
              <a:rPr lang="de-DE" smtClean="0"/>
              <a:t>03.08.2015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3CE-C650-4D08-ADE6-4A1BF1D1206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A384-B721-4914-9AB6-0D4EB1026323}" type="datetimeFigureOut">
              <a:rPr lang="de-DE" smtClean="0"/>
              <a:t>03.08.2015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3CE-C650-4D08-ADE6-4A1BF1D1206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A384-B721-4914-9AB6-0D4EB1026323}" type="datetimeFigureOut">
              <a:rPr lang="de-DE" smtClean="0"/>
              <a:t>03.08.2015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3CE-C650-4D08-ADE6-4A1BF1D1206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A384-B721-4914-9AB6-0D4EB1026323}" type="datetimeFigureOut">
              <a:rPr lang="de-DE" smtClean="0"/>
              <a:t>03.08.2015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3CE-C650-4D08-ADE6-4A1BF1D1206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A384-B721-4914-9AB6-0D4EB1026323}" type="datetimeFigureOut">
              <a:rPr lang="de-DE" smtClean="0"/>
              <a:t>03.08.2015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3CE-C650-4D08-ADE6-4A1BF1D1206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A384-B721-4914-9AB6-0D4EB1026323}" type="datetimeFigureOut">
              <a:rPr lang="de-DE" smtClean="0"/>
              <a:t>03.08.2015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3CE-C650-4D08-ADE6-4A1BF1D1206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A384-B721-4914-9AB6-0D4EB1026323}" type="datetimeFigureOut">
              <a:rPr lang="de-DE" smtClean="0"/>
              <a:t>03.08.2015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3CE-C650-4D08-ADE6-4A1BF1D1206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A384-B721-4914-9AB6-0D4EB1026323}" type="datetimeFigureOut">
              <a:rPr lang="de-DE" smtClean="0"/>
              <a:t>03.08.2015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3CE-C650-4D08-ADE6-4A1BF1D1206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A384-B721-4914-9AB6-0D4EB1026323}" type="datetimeFigureOut">
              <a:rPr lang="de-DE" smtClean="0"/>
              <a:t>03.08.2015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3CE-C650-4D08-ADE6-4A1BF1D1206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A384-B721-4914-9AB6-0D4EB1026323}" type="datetimeFigureOut">
              <a:rPr lang="de-DE" smtClean="0"/>
              <a:t>03.08.2015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3CE-C650-4D08-ADE6-4A1BF1D1206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A384-B721-4914-9AB6-0D4EB1026323}" type="datetimeFigureOut">
              <a:rPr lang="de-DE" smtClean="0"/>
              <a:t>03.08.2015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3CE-C650-4D08-ADE6-4A1BF1D1206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A384-B721-4914-9AB6-0D4EB1026323}" type="datetimeFigureOut">
              <a:rPr lang="de-DE" smtClean="0"/>
              <a:t>03.08.2015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B13CE-C650-4D08-ADE6-4A1BF1D12069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1979712" y="2051556"/>
            <a:ext cx="1872208" cy="369332"/>
            <a:chOff x="1907705" y="1196752"/>
            <a:chExt cx="1872208" cy="369332"/>
          </a:xfrm>
        </p:grpSpPr>
        <p:grpSp>
          <p:nvGrpSpPr>
            <p:cNvPr id="5" name="Gruppieren 4"/>
            <p:cNvGrpSpPr/>
            <p:nvPr/>
          </p:nvGrpSpPr>
          <p:grpSpPr>
            <a:xfrm>
              <a:off x="1907705" y="1196753"/>
              <a:ext cx="1872208" cy="360039"/>
              <a:chOff x="916483" y="1984"/>
              <a:chExt cx="2030015" cy="1218009"/>
            </a:xfrm>
            <a:scene3d>
              <a:camera prst="orthographicFront"/>
              <a:lightRig rig="flat" dir="t"/>
            </a:scene3d>
          </p:grpSpPr>
          <p:sp>
            <p:nvSpPr>
              <p:cNvPr id="6" name="Rechteck 5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  <a:sp3d prstMaterial="dkEdge">
                <a:bevelT w="8200" h="38100"/>
              </a:sp3d>
            </p:spPr>
            <p:style>
              <a:lnRef idx="0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Rechteck 6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9550" tIns="209550" rIns="209550" bIns="209550" numCol="1" spcCol="1270" anchor="ctr" anchorCtr="0">
                <a:noAutofit/>
              </a:bodyPr>
              <a:lstStyle/>
              <a:p>
                <a:pPr lvl="0" algn="ctr" defTabSz="2444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500" kern="1200"/>
              </a:p>
            </p:txBody>
          </p:sp>
        </p:grpSp>
        <p:sp>
          <p:nvSpPr>
            <p:cNvPr id="8" name="Textfeld 7"/>
            <p:cNvSpPr txBox="1"/>
            <p:nvPr/>
          </p:nvSpPr>
          <p:spPr>
            <a:xfrm>
              <a:off x="1979712" y="119675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Spezifikation</a:t>
              </a:r>
              <a:endParaRPr lang="de-DE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5652120" y="1916832"/>
            <a:ext cx="1872208" cy="648073"/>
            <a:chOff x="4860033" y="1052736"/>
            <a:chExt cx="1872208" cy="648073"/>
          </a:xfrm>
        </p:grpSpPr>
        <p:grpSp>
          <p:nvGrpSpPr>
            <p:cNvPr id="9" name="Gruppieren 8"/>
            <p:cNvGrpSpPr/>
            <p:nvPr/>
          </p:nvGrpSpPr>
          <p:grpSpPr>
            <a:xfrm>
              <a:off x="4860033" y="1052737"/>
              <a:ext cx="1872208" cy="648072"/>
              <a:chOff x="916483" y="1984"/>
              <a:chExt cx="2030015" cy="1218009"/>
            </a:xfrm>
            <a:scene3d>
              <a:camera prst="orthographicFront"/>
              <a:lightRig rig="flat" dir="t"/>
            </a:scene3d>
          </p:grpSpPr>
          <p:sp>
            <p:nvSpPr>
              <p:cNvPr id="10" name="Rechteck 9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  <a:sp3d prstMaterial="dkEdge">
                <a:bevelT w="8200" h="38100"/>
              </a:sp3d>
            </p:spPr>
            <p:style>
              <a:lnRef idx="0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Rechteck 10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9550" tIns="209550" rIns="209550" bIns="209550" numCol="1" spcCol="1270" anchor="ctr" anchorCtr="0">
                <a:noAutofit/>
              </a:bodyPr>
              <a:lstStyle/>
              <a:p>
                <a:pPr lvl="0" algn="ctr" defTabSz="2444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500" kern="1200"/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4932040" y="1052736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erwartetes Ergebnis</a:t>
              </a: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3347864" y="2636912"/>
            <a:ext cx="1800200" cy="1224136"/>
            <a:chOff x="916483" y="1984"/>
            <a:chExt cx="2030015" cy="1218009"/>
          </a:xfrm>
          <a:scene3d>
            <a:camera prst="orthographicFront"/>
            <a:lightRig rig="flat" dir="t"/>
          </a:scene3d>
        </p:grpSpPr>
        <p:sp>
          <p:nvSpPr>
            <p:cNvPr id="14" name="Rechteck 13"/>
            <p:cNvSpPr/>
            <p:nvPr/>
          </p:nvSpPr>
          <p:spPr>
            <a:xfrm>
              <a:off x="916483" y="1984"/>
              <a:ext cx="2030015" cy="121800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916483" y="1984"/>
              <a:ext cx="2030015" cy="121800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5500" kern="120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3707904" y="2924944"/>
            <a:ext cx="1080120" cy="648072"/>
            <a:chOff x="2434828" y="401"/>
            <a:chExt cx="1226343" cy="1226343"/>
          </a:xfrm>
          <a:scene3d>
            <a:camera prst="orthographicFront"/>
            <a:lightRig rig="flat" dir="t"/>
          </a:scene3d>
        </p:grpSpPr>
        <p:sp>
          <p:nvSpPr>
            <p:cNvPr id="19" name="Ellipse 18"/>
            <p:cNvSpPr/>
            <p:nvPr/>
          </p:nvSpPr>
          <p:spPr>
            <a:xfrm>
              <a:off x="2434828" y="401"/>
              <a:ext cx="1226343" cy="1226343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Ellipse 4"/>
            <p:cNvSpPr/>
            <p:nvPr/>
          </p:nvSpPr>
          <p:spPr>
            <a:xfrm>
              <a:off x="2614422" y="179995"/>
              <a:ext cx="867155" cy="86715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2700" kern="1200"/>
            </a:p>
          </p:txBody>
        </p:sp>
      </p:grpSp>
      <p:sp>
        <p:nvSpPr>
          <p:cNvPr id="21" name="Textfeld 20"/>
          <p:cNvSpPr txBox="1"/>
          <p:nvPr/>
        </p:nvSpPr>
        <p:spPr>
          <a:xfrm>
            <a:off x="3923928" y="306896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Code</a:t>
            </a:r>
            <a:endParaRPr lang="de-DE" dirty="0"/>
          </a:p>
        </p:txBody>
      </p:sp>
      <p:grpSp>
        <p:nvGrpSpPr>
          <p:cNvPr id="32" name="Gruppieren 31"/>
          <p:cNvGrpSpPr/>
          <p:nvPr/>
        </p:nvGrpSpPr>
        <p:grpSpPr>
          <a:xfrm>
            <a:off x="827584" y="3068214"/>
            <a:ext cx="1872208" cy="369332"/>
            <a:chOff x="683568" y="3068959"/>
            <a:chExt cx="1872208" cy="369332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683568" y="3068960"/>
              <a:ext cx="1872208" cy="360039"/>
              <a:chOff x="916483" y="1984"/>
              <a:chExt cx="2030015" cy="1218009"/>
            </a:xfrm>
            <a:scene3d>
              <a:camera prst="orthographicFront"/>
              <a:lightRig rig="flat" dir="t"/>
            </a:scene3d>
          </p:grpSpPr>
          <p:sp>
            <p:nvSpPr>
              <p:cNvPr id="25" name="Rechteck 24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  <a:sp3d prstMaterial="dkEdge">
                <a:bevelT w="8200" h="38100"/>
              </a:sp3d>
            </p:spPr>
            <p:style>
              <a:lnRef idx="0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6" name="Rechteck 25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9550" tIns="209550" rIns="209550" bIns="209550" numCol="1" spcCol="1270" anchor="ctr" anchorCtr="0">
                <a:noAutofit/>
              </a:bodyPr>
              <a:lstStyle/>
              <a:p>
                <a:pPr lvl="0" algn="ctr" defTabSz="2444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500" kern="1200"/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755575" y="3068959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Testeingaben</a:t>
              </a:r>
              <a:endParaRPr lang="de-DE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5652120" y="3068214"/>
            <a:ext cx="1872208" cy="369332"/>
            <a:chOff x="5652120" y="2996951"/>
            <a:chExt cx="1872208" cy="369332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5652120" y="2996952"/>
              <a:ext cx="1872208" cy="360039"/>
              <a:chOff x="916483" y="1984"/>
              <a:chExt cx="2030015" cy="1218009"/>
            </a:xfrm>
            <a:scene3d>
              <a:camera prst="orthographicFront"/>
              <a:lightRig rig="flat" dir="t"/>
            </a:scene3d>
          </p:grpSpPr>
          <p:sp>
            <p:nvSpPr>
              <p:cNvPr id="29" name="Rechteck 28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  <a:sp3d prstMaterial="dkEdge">
                <a:bevelT w="8200" h="38100"/>
              </a:sp3d>
            </p:spPr>
            <p:style>
              <a:lnRef idx="0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Rechteck 29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9550" tIns="209550" rIns="209550" bIns="209550" numCol="1" spcCol="1270" anchor="ctr" anchorCtr="0">
                <a:noAutofit/>
              </a:bodyPr>
              <a:lstStyle/>
              <a:p>
                <a:pPr lvl="0" algn="ctr" defTabSz="2444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500" kern="1200"/>
              </a:p>
            </p:txBody>
          </p:sp>
        </p:grpSp>
        <p:sp>
          <p:nvSpPr>
            <p:cNvPr id="31" name="Textfeld 30"/>
            <p:cNvSpPr txBox="1"/>
            <p:nvPr/>
          </p:nvSpPr>
          <p:spPr>
            <a:xfrm>
              <a:off x="5724127" y="2996951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Testergebnis</a:t>
              </a:r>
              <a:endParaRPr lang="de-DE" dirty="0"/>
            </a:p>
          </p:txBody>
        </p:sp>
      </p:grpSp>
      <p:cxnSp>
        <p:nvCxnSpPr>
          <p:cNvPr id="37" name="Gerade Verbindung mit Pfeil 36"/>
          <p:cNvCxnSpPr>
            <a:stCxn id="26" idx="3"/>
            <a:endCxn id="19" idx="2"/>
          </p:cNvCxnSpPr>
          <p:nvPr/>
        </p:nvCxnSpPr>
        <p:spPr>
          <a:xfrm>
            <a:off x="2699792" y="3248235"/>
            <a:ext cx="1008112" cy="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9" idx="6"/>
            <a:endCxn id="30" idx="1"/>
          </p:cNvCxnSpPr>
          <p:nvPr/>
        </p:nvCxnSpPr>
        <p:spPr>
          <a:xfrm flipV="1">
            <a:off x="4788024" y="3248235"/>
            <a:ext cx="864096" cy="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6" idx="3"/>
            <a:endCxn id="10" idx="1"/>
          </p:cNvCxnSpPr>
          <p:nvPr/>
        </p:nvCxnSpPr>
        <p:spPr>
          <a:xfrm>
            <a:off x="3851920" y="2231577"/>
            <a:ext cx="1800200" cy="9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8" idx="2"/>
            <a:endCxn id="27" idx="0"/>
          </p:cNvCxnSpPr>
          <p:nvPr/>
        </p:nvCxnSpPr>
        <p:spPr>
          <a:xfrm flipH="1">
            <a:off x="1763687" y="2420888"/>
            <a:ext cx="1152128" cy="647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34"/>
          <p:cNvGrpSpPr/>
          <p:nvPr/>
        </p:nvGrpSpPr>
        <p:grpSpPr>
          <a:xfrm>
            <a:off x="1979712" y="1979548"/>
            <a:ext cx="1872208" cy="369332"/>
            <a:chOff x="1907705" y="1196752"/>
            <a:chExt cx="1872208" cy="369332"/>
          </a:xfrm>
        </p:grpSpPr>
        <p:grpSp>
          <p:nvGrpSpPr>
            <p:cNvPr id="3" name="Gruppieren 4"/>
            <p:cNvGrpSpPr/>
            <p:nvPr/>
          </p:nvGrpSpPr>
          <p:grpSpPr>
            <a:xfrm>
              <a:off x="1907705" y="1196753"/>
              <a:ext cx="1872208" cy="360039"/>
              <a:chOff x="916483" y="1984"/>
              <a:chExt cx="2030015" cy="1218009"/>
            </a:xfrm>
            <a:scene3d>
              <a:camera prst="orthographicFront"/>
              <a:lightRig rig="flat" dir="t"/>
            </a:scene3d>
          </p:grpSpPr>
          <p:sp>
            <p:nvSpPr>
              <p:cNvPr id="6" name="Rechteck 5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  <a:sp3d prstMaterial="dkEdge">
                <a:bevelT w="8200" h="38100"/>
              </a:sp3d>
            </p:spPr>
            <p:style>
              <a:lnRef idx="0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Rechteck 6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9550" tIns="209550" rIns="209550" bIns="209550" numCol="1" spcCol="1270" anchor="ctr" anchorCtr="0">
                <a:noAutofit/>
              </a:bodyPr>
              <a:lstStyle/>
              <a:p>
                <a:pPr lvl="0" algn="ctr" defTabSz="2444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500" kern="1200"/>
              </a:p>
            </p:txBody>
          </p:sp>
        </p:grpSp>
        <p:sp>
          <p:nvSpPr>
            <p:cNvPr id="8" name="Textfeld 7"/>
            <p:cNvSpPr txBox="1"/>
            <p:nvPr/>
          </p:nvSpPr>
          <p:spPr>
            <a:xfrm>
              <a:off x="1979712" y="119675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Spezifikation</a:t>
              </a:r>
              <a:endParaRPr lang="de-DE" dirty="0"/>
            </a:p>
          </p:txBody>
        </p:sp>
      </p:grpSp>
      <p:grpSp>
        <p:nvGrpSpPr>
          <p:cNvPr id="4" name="Gruppieren 33"/>
          <p:cNvGrpSpPr/>
          <p:nvPr/>
        </p:nvGrpSpPr>
        <p:grpSpPr>
          <a:xfrm>
            <a:off x="5652120" y="1916832"/>
            <a:ext cx="1872208" cy="648073"/>
            <a:chOff x="4860033" y="1052736"/>
            <a:chExt cx="1872208" cy="648073"/>
          </a:xfrm>
        </p:grpSpPr>
        <p:grpSp>
          <p:nvGrpSpPr>
            <p:cNvPr id="5" name="Gruppieren 8"/>
            <p:cNvGrpSpPr/>
            <p:nvPr/>
          </p:nvGrpSpPr>
          <p:grpSpPr>
            <a:xfrm>
              <a:off x="4860033" y="1052737"/>
              <a:ext cx="1872208" cy="648072"/>
              <a:chOff x="916483" y="1984"/>
              <a:chExt cx="2030015" cy="1218009"/>
            </a:xfrm>
            <a:scene3d>
              <a:camera prst="orthographicFront"/>
              <a:lightRig rig="flat" dir="t"/>
            </a:scene3d>
          </p:grpSpPr>
          <p:sp>
            <p:nvSpPr>
              <p:cNvPr id="10" name="Rechteck 9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  <a:sp3d prstMaterial="dkEdge">
                <a:bevelT w="8200" h="38100"/>
              </a:sp3d>
            </p:spPr>
            <p:style>
              <a:lnRef idx="0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Rechteck 10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9550" tIns="209550" rIns="209550" bIns="209550" numCol="1" spcCol="1270" anchor="ctr" anchorCtr="0">
                <a:noAutofit/>
              </a:bodyPr>
              <a:lstStyle/>
              <a:p>
                <a:pPr lvl="0" algn="ctr" defTabSz="2444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500" kern="1200"/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4932040" y="1052736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erwartetes Ergebnis</a:t>
              </a:r>
            </a:p>
          </p:txBody>
        </p:sp>
      </p:grpSp>
      <p:grpSp>
        <p:nvGrpSpPr>
          <p:cNvPr id="9" name="Gruppieren 12"/>
          <p:cNvGrpSpPr/>
          <p:nvPr/>
        </p:nvGrpSpPr>
        <p:grpSpPr>
          <a:xfrm>
            <a:off x="3347864" y="2636912"/>
            <a:ext cx="1800200" cy="1224136"/>
            <a:chOff x="916483" y="1984"/>
            <a:chExt cx="2030015" cy="1218009"/>
          </a:xfrm>
          <a:scene3d>
            <a:camera prst="orthographicFront"/>
            <a:lightRig rig="flat" dir="t"/>
          </a:scene3d>
        </p:grpSpPr>
        <p:sp>
          <p:nvSpPr>
            <p:cNvPr id="14" name="Rechteck 13"/>
            <p:cNvSpPr/>
            <p:nvPr/>
          </p:nvSpPr>
          <p:spPr>
            <a:xfrm>
              <a:off x="916483" y="1984"/>
              <a:ext cx="2030015" cy="121800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916483" y="1984"/>
              <a:ext cx="2030015" cy="121800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5500" kern="1200"/>
            </a:p>
          </p:txBody>
        </p:sp>
      </p:grpSp>
      <p:grpSp>
        <p:nvGrpSpPr>
          <p:cNvPr id="13" name="Gruppieren 17"/>
          <p:cNvGrpSpPr/>
          <p:nvPr/>
        </p:nvGrpSpPr>
        <p:grpSpPr>
          <a:xfrm>
            <a:off x="3707904" y="2924944"/>
            <a:ext cx="1080120" cy="648072"/>
            <a:chOff x="2434828" y="401"/>
            <a:chExt cx="1226343" cy="1226343"/>
          </a:xfrm>
          <a:scene3d>
            <a:camera prst="orthographicFront"/>
            <a:lightRig rig="flat" dir="t"/>
          </a:scene3d>
        </p:grpSpPr>
        <p:sp>
          <p:nvSpPr>
            <p:cNvPr id="19" name="Ellipse 18"/>
            <p:cNvSpPr/>
            <p:nvPr/>
          </p:nvSpPr>
          <p:spPr>
            <a:xfrm>
              <a:off x="2434828" y="401"/>
              <a:ext cx="1226343" cy="1226343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Ellipse 4"/>
            <p:cNvSpPr/>
            <p:nvPr/>
          </p:nvSpPr>
          <p:spPr>
            <a:xfrm>
              <a:off x="2614422" y="179995"/>
              <a:ext cx="867155" cy="86715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2700" kern="1200"/>
            </a:p>
          </p:txBody>
        </p:sp>
      </p:grpSp>
      <p:sp>
        <p:nvSpPr>
          <p:cNvPr id="21" name="Textfeld 20"/>
          <p:cNvSpPr txBox="1"/>
          <p:nvPr/>
        </p:nvSpPr>
        <p:spPr>
          <a:xfrm>
            <a:off x="3923928" y="306896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Code</a:t>
            </a:r>
            <a:endParaRPr lang="de-DE" dirty="0"/>
          </a:p>
        </p:txBody>
      </p:sp>
      <p:grpSp>
        <p:nvGrpSpPr>
          <p:cNvPr id="16" name="Gruppieren 31"/>
          <p:cNvGrpSpPr/>
          <p:nvPr/>
        </p:nvGrpSpPr>
        <p:grpSpPr>
          <a:xfrm>
            <a:off x="827584" y="3068214"/>
            <a:ext cx="1872208" cy="369332"/>
            <a:chOff x="683568" y="3068959"/>
            <a:chExt cx="1872208" cy="369332"/>
          </a:xfrm>
        </p:grpSpPr>
        <p:grpSp>
          <p:nvGrpSpPr>
            <p:cNvPr id="17" name="Gruppieren 23"/>
            <p:cNvGrpSpPr/>
            <p:nvPr/>
          </p:nvGrpSpPr>
          <p:grpSpPr>
            <a:xfrm>
              <a:off x="683568" y="3068960"/>
              <a:ext cx="1872208" cy="360039"/>
              <a:chOff x="916483" y="1984"/>
              <a:chExt cx="2030015" cy="1218009"/>
            </a:xfrm>
            <a:scene3d>
              <a:camera prst="orthographicFront"/>
              <a:lightRig rig="flat" dir="t"/>
            </a:scene3d>
          </p:grpSpPr>
          <p:sp>
            <p:nvSpPr>
              <p:cNvPr id="25" name="Rechteck 24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  <a:sp3d prstMaterial="dkEdge">
                <a:bevelT w="8200" h="38100"/>
              </a:sp3d>
            </p:spPr>
            <p:style>
              <a:lnRef idx="0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6" name="Rechteck 25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9550" tIns="209550" rIns="209550" bIns="209550" numCol="1" spcCol="1270" anchor="ctr" anchorCtr="0">
                <a:noAutofit/>
              </a:bodyPr>
              <a:lstStyle/>
              <a:p>
                <a:pPr lvl="0" algn="ctr" defTabSz="2444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500" kern="1200"/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755575" y="3068959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Testeingaben</a:t>
              </a:r>
              <a:endParaRPr lang="de-DE" dirty="0"/>
            </a:p>
          </p:txBody>
        </p:sp>
      </p:grpSp>
      <p:grpSp>
        <p:nvGrpSpPr>
          <p:cNvPr id="18" name="Gruppieren 32"/>
          <p:cNvGrpSpPr/>
          <p:nvPr/>
        </p:nvGrpSpPr>
        <p:grpSpPr>
          <a:xfrm>
            <a:off x="5652120" y="3068214"/>
            <a:ext cx="1872208" cy="369332"/>
            <a:chOff x="5652120" y="2996951"/>
            <a:chExt cx="1872208" cy="369332"/>
          </a:xfrm>
        </p:grpSpPr>
        <p:grpSp>
          <p:nvGrpSpPr>
            <p:cNvPr id="22" name="Gruppieren 27"/>
            <p:cNvGrpSpPr/>
            <p:nvPr/>
          </p:nvGrpSpPr>
          <p:grpSpPr>
            <a:xfrm>
              <a:off x="5652120" y="2996952"/>
              <a:ext cx="1872208" cy="360039"/>
              <a:chOff x="916483" y="1984"/>
              <a:chExt cx="2030015" cy="1218009"/>
            </a:xfrm>
            <a:scene3d>
              <a:camera prst="orthographicFront"/>
              <a:lightRig rig="flat" dir="t"/>
            </a:scene3d>
          </p:grpSpPr>
          <p:sp>
            <p:nvSpPr>
              <p:cNvPr id="29" name="Rechteck 28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  <a:sp3d prstMaterial="dkEdge">
                <a:bevelT w="8200" h="38100"/>
              </a:sp3d>
            </p:spPr>
            <p:style>
              <a:lnRef idx="0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Rechteck 29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9550" tIns="209550" rIns="209550" bIns="209550" numCol="1" spcCol="1270" anchor="ctr" anchorCtr="0">
                <a:noAutofit/>
              </a:bodyPr>
              <a:lstStyle/>
              <a:p>
                <a:pPr lvl="0" algn="ctr" defTabSz="2444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500" kern="1200"/>
              </a:p>
            </p:txBody>
          </p:sp>
        </p:grpSp>
        <p:sp>
          <p:nvSpPr>
            <p:cNvPr id="31" name="Textfeld 30"/>
            <p:cNvSpPr txBox="1"/>
            <p:nvPr/>
          </p:nvSpPr>
          <p:spPr>
            <a:xfrm>
              <a:off x="5724127" y="2996951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Testergebnis</a:t>
              </a:r>
              <a:endParaRPr lang="de-DE" dirty="0"/>
            </a:p>
          </p:txBody>
        </p:sp>
      </p:grpSp>
      <p:cxnSp>
        <p:nvCxnSpPr>
          <p:cNvPr id="37" name="Gerade Verbindung mit Pfeil 36"/>
          <p:cNvCxnSpPr>
            <a:stCxn id="26" idx="3"/>
            <a:endCxn id="19" idx="2"/>
          </p:cNvCxnSpPr>
          <p:nvPr/>
        </p:nvCxnSpPr>
        <p:spPr>
          <a:xfrm>
            <a:off x="2699792" y="3248235"/>
            <a:ext cx="1008112" cy="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9" idx="6"/>
            <a:endCxn id="30" idx="1"/>
          </p:cNvCxnSpPr>
          <p:nvPr/>
        </p:nvCxnSpPr>
        <p:spPr>
          <a:xfrm flipV="1">
            <a:off x="4788024" y="3248235"/>
            <a:ext cx="864096" cy="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krümmte Verbindung 34"/>
          <p:cNvCxnSpPr>
            <a:stCxn id="15" idx="0"/>
            <a:endCxn id="27" idx="0"/>
          </p:cNvCxnSpPr>
          <p:nvPr/>
        </p:nvCxnSpPr>
        <p:spPr>
          <a:xfrm rot="16200000" flipH="1" flipV="1">
            <a:off x="2790175" y="1610424"/>
            <a:ext cx="431302" cy="2484277"/>
          </a:xfrm>
          <a:prstGeom prst="curvedConnector3">
            <a:avLst>
              <a:gd name="adj1" fmla="val -312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Form 41"/>
          <p:cNvCxnSpPr>
            <a:stCxn id="14" idx="0"/>
            <a:endCxn id="11" idx="1"/>
          </p:cNvCxnSpPr>
          <p:nvPr/>
        </p:nvCxnSpPr>
        <p:spPr>
          <a:xfrm rot="5400000" flipH="1" flipV="1">
            <a:off x="4752021" y="1736813"/>
            <a:ext cx="396043" cy="1404156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3635896" y="35266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Interface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979712" y="2051556"/>
            <a:ext cx="1872208" cy="369332"/>
            <a:chOff x="1907705" y="1196752"/>
            <a:chExt cx="1872208" cy="369332"/>
          </a:xfrm>
        </p:grpSpPr>
        <p:grpSp>
          <p:nvGrpSpPr>
            <p:cNvPr id="5" name="Gruppieren 4"/>
            <p:cNvGrpSpPr/>
            <p:nvPr/>
          </p:nvGrpSpPr>
          <p:grpSpPr>
            <a:xfrm>
              <a:off x="1907705" y="1196753"/>
              <a:ext cx="1872208" cy="360039"/>
              <a:chOff x="916483" y="1984"/>
              <a:chExt cx="2030015" cy="1218009"/>
            </a:xfrm>
            <a:scene3d>
              <a:camera prst="orthographicFront"/>
              <a:lightRig rig="flat" dir="t"/>
            </a:scene3d>
          </p:grpSpPr>
          <p:sp>
            <p:nvSpPr>
              <p:cNvPr id="7" name="Rechteck 6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  <a:sp3d prstMaterial="dkEdge">
                <a:bevelT w="8200" h="38100"/>
              </a:sp3d>
            </p:spPr>
            <p:style>
              <a:lnRef idx="0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Rechteck 7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9550" tIns="209550" rIns="209550" bIns="209550" numCol="1" spcCol="1270" anchor="ctr" anchorCtr="0">
                <a:noAutofit/>
              </a:bodyPr>
              <a:lstStyle/>
              <a:p>
                <a:pPr lvl="0" algn="ctr" defTabSz="2444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500" kern="1200"/>
              </a:p>
            </p:txBody>
          </p:sp>
        </p:grpSp>
        <p:sp>
          <p:nvSpPr>
            <p:cNvPr id="6" name="Textfeld 5"/>
            <p:cNvSpPr txBox="1"/>
            <p:nvPr/>
          </p:nvSpPr>
          <p:spPr>
            <a:xfrm>
              <a:off x="1979712" y="1196752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Spezifikation</a:t>
              </a:r>
              <a:endParaRPr lang="de-DE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5652120" y="1916832"/>
            <a:ext cx="1872208" cy="648073"/>
            <a:chOff x="4860033" y="1052736"/>
            <a:chExt cx="1872208" cy="648073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4860033" y="1052737"/>
              <a:ext cx="1872208" cy="648072"/>
              <a:chOff x="916483" y="1984"/>
              <a:chExt cx="2030015" cy="1218009"/>
            </a:xfrm>
            <a:scene3d>
              <a:camera prst="orthographicFront"/>
              <a:lightRig rig="flat" dir="t"/>
            </a:scene3d>
          </p:grpSpPr>
          <p:sp>
            <p:nvSpPr>
              <p:cNvPr id="12" name="Rechteck 11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  <a:sp3d prstMaterial="dkEdge">
                <a:bevelT w="8200" h="38100"/>
              </a:sp3d>
            </p:spPr>
            <p:style>
              <a:lnRef idx="0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Rechteck 12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9550" tIns="209550" rIns="209550" bIns="209550" numCol="1" spcCol="1270" anchor="ctr" anchorCtr="0">
                <a:noAutofit/>
              </a:bodyPr>
              <a:lstStyle/>
              <a:p>
                <a:pPr lvl="0" algn="ctr" defTabSz="2444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500" kern="1200"/>
              </a:p>
            </p:txBody>
          </p:sp>
        </p:grpSp>
        <p:sp>
          <p:nvSpPr>
            <p:cNvPr id="11" name="Textfeld 10"/>
            <p:cNvSpPr txBox="1"/>
            <p:nvPr/>
          </p:nvSpPr>
          <p:spPr>
            <a:xfrm>
              <a:off x="4932040" y="1052736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erwartetes Ergebnis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3347864" y="2636912"/>
            <a:ext cx="1800200" cy="1224136"/>
            <a:chOff x="916483" y="1984"/>
            <a:chExt cx="2030015" cy="1218009"/>
          </a:xfrm>
          <a:scene3d>
            <a:camera prst="orthographicFront"/>
            <a:lightRig rig="flat" dir="t"/>
          </a:scene3d>
        </p:grpSpPr>
        <p:sp>
          <p:nvSpPr>
            <p:cNvPr id="15" name="Rechteck 14"/>
            <p:cNvSpPr/>
            <p:nvPr/>
          </p:nvSpPr>
          <p:spPr>
            <a:xfrm>
              <a:off x="916483" y="1984"/>
              <a:ext cx="2030015" cy="121800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hteck 15"/>
            <p:cNvSpPr/>
            <p:nvPr/>
          </p:nvSpPr>
          <p:spPr>
            <a:xfrm>
              <a:off x="916483" y="1984"/>
              <a:ext cx="2030015" cy="121800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5500" kern="120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3707904" y="2924944"/>
            <a:ext cx="1080120" cy="648072"/>
            <a:chOff x="2434828" y="401"/>
            <a:chExt cx="1226343" cy="1226343"/>
          </a:xfrm>
          <a:scene3d>
            <a:camera prst="orthographicFront"/>
            <a:lightRig rig="flat" dir="t"/>
          </a:scene3d>
        </p:grpSpPr>
        <p:sp>
          <p:nvSpPr>
            <p:cNvPr id="18" name="Ellipse 17"/>
            <p:cNvSpPr/>
            <p:nvPr/>
          </p:nvSpPr>
          <p:spPr>
            <a:xfrm>
              <a:off x="2434828" y="401"/>
              <a:ext cx="1226343" cy="1226343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Ellipse 4"/>
            <p:cNvSpPr/>
            <p:nvPr/>
          </p:nvSpPr>
          <p:spPr>
            <a:xfrm>
              <a:off x="2614422" y="179995"/>
              <a:ext cx="867155" cy="86715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2700" kern="1200"/>
            </a:p>
          </p:txBody>
        </p:sp>
      </p:grpSp>
      <p:sp>
        <p:nvSpPr>
          <p:cNvPr id="20" name="Textfeld 19"/>
          <p:cNvSpPr txBox="1"/>
          <p:nvPr/>
        </p:nvSpPr>
        <p:spPr>
          <a:xfrm>
            <a:off x="3923928" y="306896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Code</a:t>
            </a:r>
            <a:endParaRPr lang="de-DE" dirty="0"/>
          </a:p>
        </p:txBody>
      </p:sp>
      <p:grpSp>
        <p:nvGrpSpPr>
          <p:cNvPr id="21" name="Gruppieren 20"/>
          <p:cNvGrpSpPr/>
          <p:nvPr/>
        </p:nvGrpSpPr>
        <p:grpSpPr>
          <a:xfrm>
            <a:off x="827584" y="3068214"/>
            <a:ext cx="1872208" cy="369332"/>
            <a:chOff x="683568" y="3068959"/>
            <a:chExt cx="1872208" cy="369332"/>
          </a:xfrm>
        </p:grpSpPr>
        <p:grpSp>
          <p:nvGrpSpPr>
            <p:cNvPr id="22" name="Gruppieren 23"/>
            <p:cNvGrpSpPr/>
            <p:nvPr/>
          </p:nvGrpSpPr>
          <p:grpSpPr>
            <a:xfrm>
              <a:off x="683568" y="3068960"/>
              <a:ext cx="1872208" cy="360039"/>
              <a:chOff x="916483" y="1984"/>
              <a:chExt cx="2030015" cy="1218009"/>
            </a:xfrm>
            <a:scene3d>
              <a:camera prst="orthographicFront"/>
              <a:lightRig rig="flat" dir="t"/>
            </a:scene3d>
          </p:grpSpPr>
          <p:sp>
            <p:nvSpPr>
              <p:cNvPr id="24" name="Rechteck 23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  <a:sp3d prstMaterial="dkEdge">
                <a:bevelT w="8200" h="38100"/>
              </a:sp3d>
            </p:spPr>
            <p:style>
              <a:lnRef idx="0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Rechteck 24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9550" tIns="209550" rIns="209550" bIns="209550" numCol="1" spcCol="1270" anchor="ctr" anchorCtr="0">
                <a:noAutofit/>
              </a:bodyPr>
              <a:lstStyle/>
              <a:p>
                <a:pPr lvl="0" algn="ctr" defTabSz="2444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500" kern="1200"/>
              </a:p>
            </p:txBody>
          </p:sp>
        </p:grpSp>
        <p:sp>
          <p:nvSpPr>
            <p:cNvPr id="23" name="Textfeld 22"/>
            <p:cNvSpPr txBox="1"/>
            <p:nvPr/>
          </p:nvSpPr>
          <p:spPr>
            <a:xfrm>
              <a:off x="755575" y="3068959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Testeingaben</a:t>
              </a:r>
              <a:endParaRPr lang="de-DE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5652120" y="3068214"/>
            <a:ext cx="1872208" cy="369332"/>
            <a:chOff x="5652120" y="2996951"/>
            <a:chExt cx="1872208" cy="369332"/>
          </a:xfrm>
        </p:grpSpPr>
        <p:grpSp>
          <p:nvGrpSpPr>
            <p:cNvPr id="27" name="Gruppieren 26"/>
            <p:cNvGrpSpPr/>
            <p:nvPr/>
          </p:nvGrpSpPr>
          <p:grpSpPr>
            <a:xfrm>
              <a:off x="5652120" y="2996952"/>
              <a:ext cx="1872208" cy="360039"/>
              <a:chOff x="916483" y="1984"/>
              <a:chExt cx="2030015" cy="1218009"/>
            </a:xfrm>
            <a:scene3d>
              <a:camera prst="orthographicFront"/>
              <a:lightRig rig="flat" dir="t"/>
            </a:scene3d>
          </p:grpSpPr>
          <p:sp>
            <p:nvSpPr>
              <p:cNvPr id="29" name="Rechteck 28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  <a:sp3d prstMaterial="dkEdge">
                <a:bevelT w="8200" h="38100"/>
              </a:sp3d>
            </p:spPr>
            <p:style>
              <a:lnRef idx="0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Rechteck 29"/>
              <p:cNvSpPr/>
              <p:nvPr/>
            </p:nvSpPr>
            <p:spPr>
              <a:xfrm>
                <a:off x="916483" y="1984"/>
                <a:ext cx="2030015" cy="121800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9550" tIns="209550" rIns="209550" bIns="209550" numCol="1" spcCol="1270" anchor="ctr" anchorCtr="0">
                <a:noAutofit/>
              </a:bodyPr>
              <a:lstStyle/>
              <a:p>
                <a:pPr lvl="0" algn="ctr" defTabSz="2444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5500" kern="1200"/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5724127" y="2996951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Testergebnis</a:t>
              </a:r>
              <a:endParaRPr lang="de-DE" dirty="0"/>
            </a:p>
          </p:txBody>
        </p:sp>
      </p:grpSp>
      <p:cxnSp>
        <p:nvCxnSpPr>
          <p:cNvPr id="31" name="Gerade Verbindung mit Pfeil 30"/>
          <p:cNvCxnSpPr>
            <a:stCxn id="25" idx="3"/>
            <a:endCxn id="18" idx="2"/>
          </p:cNvCxnSpPr>
          <p:nvPr/>
        </p:nvCxnSpPr>
        <p:spPr>
          <a:xfrm>
            <a:off x="2699792" y="3248235"/>
            <a:ext cx="1008112" cy="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8" idx="6"/>
            <a:endCxn id="30" idx="1"/>
          </p:cNvCxnSpPr>
          <p:nvPr/>
        </p:nvCxnSpPr>
        <p:spPr>
          <a:xfrm flipV="1">
            <a:off x="4788024" y="3248235"/>
            <a:ext cx="864096" cy="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krümmte Verbindung 35"/>
          <p:cNvCxnSpPr>
            <a:stCxn id="18" idx="0"/>
            <a:endCxn id="23" idx="0"/>
          </p:cNvCxnSpPr>
          <p:nvPr/>
        </p:nvCxnSpPr>
        <p:spPr>
          <a:xfrm rot="16200000" flipH="1" flipV="1">
            <a:off x="2934191" y="1754440"/>
            <a:ext cx="143270" cy="2484277"/>
          </a:xfrm>
          <a:prstGeom prst="curvedConnector3">
            <a:avLst>
              <a:gd name="adj1" fmla="val -25499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Bildschirmpräsentation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</dc:creator>
  <cp:lastModifiedBy>Matthias</cp:lastModifiedBy>
  <cp:revision>4</cp:revision>
  <dcterms:created xsi:type="dcterms:W3CDTF">2015-08-03T14:31:08Z</dcterms:created>
  <dcterms:modified xsi:type="dcterms:W3CDTF">2015-08-03T15:02:14Z</dcterms:modified>
</cp:coreProperties>
</file>