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81935-7D3A-4C10-96B5-2390B723FED1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EE65857-68C9-45ED-9D8C-DB641C64C632}">
      <dgm:prSet phldrT="[Text]"/>
      <dgm:spPr/>
      <dgm:t>
        <a:bodyPr/>
        <a:lstStyle/>
        <a:p>
          <a:r>
            <a:rPr lang="de-DE" dirty="0" smtClean="0"/>
            <a:t>Software-Qualität</a:t>
          </a:r>
          <a:endParaRPr lang="de-DE" dirty="0"/>
        </a:p>
      </dgm:t>
    </dgm:pt>
    <dgm:pt modelId="{BC65D138-FC4A-4AB0-AA34-356B39FF3190}" type="parTrans" cxnId="{C91F4CDC-4658-479A-B7C8-D25E23AD4014}">
      <dgm:prSet/>
      <dgm:spPr/>
      <dgm:t>
        <a:bodyPr/>
        <a:lstStyle/>
        <a:p>
          <a:endParaRPr lang="de-DE"/>
        </a:p>
      </dgm:t>
    </dgm:pt>
    <dgm:pt modelId="{5726A47A-2D66-42CC-911A-BD6796ED9253}" type="sibTrans" cxnId="{C91F4CDC-4658-479A-B7C8-D25E23AD4014}">
      <dgm:prSet/>
      <dgm:spPr/>
      <dgm:t>
        <a:bodyPr/>
        <a:lstStyle/>
        <a:p>
          <a:endParaRPr lang="de-DE"/>
        </a:p>
      </dgm:t>
    </dgm:pt>
    <dgm:pt modelId="{047B8E60-B32D-4A93-9736-922E73BA1541}">
      <dgm:prSet phldrT="[Text]"/>
      <dgm:spPr/>
      <dgm:t>
        <a:bodyPr/>
        <a:lstStyle/>
        <a:p>
          <a:r>
            <a:rPr lang="de-DE" dirty="0" smtClean="0"/>
            <a:t>Funktionalität</a:t>
          </a:r>
          <a:endParaRPr lang="de-DE" dirty="0"/>
        </a:p>
      </dgm:t>
    </dgm:pt>
    <dgm:pt modelId="{05D43D53-6B8A-4922-8001-BA080FAD402C}" type="parTrans" cxnId="{CA7CCE03-D74F-4D2F-AA58-0E5BB500FA31}">
      <dgm:prSet/>
      <dgm:spPr/>
      <dgm:t>
        <a:bodyPr/>
        <a:lstStyle/>
        <a:p>
          <a:endParaRPr lang="de-DE"/>
        </a:p>
      </dgm:t>
    </dgm:pt>
    <dgm:pt modelId="{D2D9D210-5D19-4BB2-8669-EEAD2BCEFC2E}" type="sibTrans" cxnId="{CA7CCE03-D74F-4D2F-AA58-0E5BB500FA31}">
      <dgm:prSet/>
      <dgm:spPr/>
      <dgm:t>
        <a:bodyPr/>
        <a:lstStyle/>
        <a:p>
          <a:endParaRPr lang="de-DE"/>
        </a:p>
      </dgm:t>
    </dgm:pt>
    <dgm:pt modelId="{349CE2E5-F122-4607-AAC7-76C66CC2AD94}">
      <dgm:prSet phldrT="[Text]"/>
      <dgm:spPr/>
      <dgm:t>
        <a:bodyPr/>
        <a:lstStyle/>
        <a:p>
          <a:r>
            <a:rPr lang="de-DE" dirty="0" smtClean="0"/>
            <a:t>Effizienz</a:t>
          </a:r>
          <a:endParaRPr lang="de-DE" dirty="0"/>
        </a:p>
      </dgm:t>
    </dgm:pt>
    <dgm:pt modelId="{23E9D60D-A1EA-449C-A14E-D9BDC69D0B5D}" type="parTrans" cxnId="{145F36DD-0141-4861-8E40-7AC5431774BD}">
      <dgm:prSet/>
      <dgm:spPr/>
      <dgm:t>
        <a:bodyPr/>
        <a:lstStyle/>
        <a:p>
          <a:endParaRPr lang="de-DE"/>
        </a:p>
      </dgm:t>
    </dgm:pt>
    <dgm:pt modelId="{5DFA20C3-10C4-4DA7-B962-D2EC8AD747CF}" type="sibTrans" cxnId="{145F36DD-0141-4861-8E40-7AC5431774BD}">
      <dgm:prSet/>
      <dgm:spPr/>
      <dgm:t>
        <a:bodyPr/>
        <a:lstStyle/>
        <a:p>
          <a:endParaRPr lang="de-DE"/>
        </a:p>
      </dgm:t>
    </dgm:pt>
    <dgm:pt modelId="{D57A76E0-D2FA-4820-936C-1C6ABC5025A4}">
      <dgm:prSet phldrT="[Text]"/>
      <dgm:spPr/>
      <dgm:t>
        <a:bodyPr/>
        <a:lstStyle/>
        <a:p>
          <a:r>
            <a:rPr lang="de-DE" dirty="0" smtClean="0"/>
            <a:t>Änderbarkeit</a:t>
          </a:r>
          <a:endParaRPr lang="de-DE" dirty="0"/>
        </a:p>
      </dgm:t>
    </dgm:pt>
    <dgm:pt modelId="{888106EC-0370-45DA-9AF4-7BA4DE97E49D}" type="parTrans" cxnId="{F2B077F6-B8CF-4E7D-BFBB-2DEE46E6077E}">
      <dgm:prSet/>
      <dgm:spPr/>
      <dgm:t>
        <a:bodyPr/>
        <a:lstStyle/>
        <a:p>
          <a:endParaRPr lang="de-DE"/>
        </a:p>
      </dgm:t>
    </dgm:pt>
    <dgm:pt modelId="{295C18E8-9514-4EE7-AED9-65CC10929EDA}" type="sibTrans" cxnId="{F2B077F6-B8CF-4E7D-BFBB-2DEE46E6077E}">
      <dgm:prSet/>
      <dgm:spPr/>
      <dgm:t>
        <a:bodyPr/>
        <a:lstStyle/>
        <a:p>
          <a:endParaRPr lang="de-DE"/>
        </a:p>
      </dgm:t>
    </dgm:pt>
    <dgm:pt modelId="{DF38D3FC-F1FB-43F8-AC12-CA5190A68A9A}">
      <dgm:prSet phldrT="[Text]"/>
      <dgm:spPr/>
      <dgm:t>
        <a:bodyPr/>
        <a:lstStyle/>
        <a:p>
          <a:r>
            <a:rPr lang="de-DE" dirty="0" smtClean="0"/>
            <a:t>Übertragbarkeit</a:t>
          </a:r>
          <a:endParaRPr lang="de-DE" dirty="0"/>
        </a:p>
      </dgm:t>
    </dgm:pt>
    <dgm:pt modelId="{3D4B8DDE-F2F3-4D6E-986B-452C7DE30A60}" type="parTrans" cxnId="{83035AC1-B9D6-44E8-8004-2E4C0FD49C16}">
      <dgm:prSet/>
      <dgm:spPr/>
      <dgm:t>
        <a:bodyPr/>
        <a:lstStyle/>
        <a:p>
          <a:endParaRPr lang="de-DE"/>
        </a:p>
      </dgm:t>
    </dgm:pt>
    <dgm:pt modelId="{C58DB99F-4EBA-48F0-9B04-BFAA9BE86E00}" type="sibTrans" cxnId="{83035AC1-B9D6-44E8-8004-2E4C0FD49C16}">
      <dgm:prSet/>
      <dgm:spPr/>
      <dgm:t>
        <a:bodyPr/>
        <a:lstStyle/>
        <a:p>
          <a:endParaRPr lang="de-DE"/>
        </a:p>
      </dgm:t>
    </dgm:pt>
    <dgm:pt modelId="{94094E1C-453D-42B8-A71A-6B275F283903}">
      <dgm:prSet phldrT="[Text]"/>
      <dgm:spPr/>
      <dgm:t>
        <a:bodyPr/>
        <a:lstStyle/>
        <a:p>
          <a:r>
            <a:rPr lang="de-DE" dirty="0" smtClean="0"/>
            <a:t>Zuverlässigkeit</a:t>
          </a:r>
          <a:endParaRPr lang="de-DE" dirty="0"/>
        </a:p>
      </dgm:t>
    </dgm:pt>
    <dgm:pt modelId="{A312B83C-1F24-4211-9F40-6FF589809D2A}" type="parTrans" cxnId="{8A4448EE-5E59-4B8A-AA6D-E7DCC57A4205}">
      <dgm:prSet/>
      <dgm:spPr/>
      <dgm:t>
        <a:bodyPr/>
        <a:lstStyle/>
        <a:p>
          <a:endParaRPr lang="de-DE"/>
        </a:p>
      </dgm:t>
    </dgm:pt>
    <dgm:pt modelId="{F1ABCE9C-F6BD-449D-81D1-32FDA1DA93FB}" type="sibTrans" cxnId="{8A4448EE-5E59-4B8A-AA6D-E7DCC57A4205}">
      <dgm:prSet/>
      <dgm:spPr/>
      <dgm:t>
        <a:bodyPr/>
        <a:lstStyle/>
        <a:p>
          <a:endParaRPr lang="de-DE"/>
        </a:p>
      </dgm:t>
    </dgm:pt>
    <dgm:pt modelId="{65F16AEF-29C5-4DED-93AE-015A6461040D}">
      <dgm:prSet phldrT="[Text]"/>
      <dgm:spPr/>
      <dgm:t>
        <a:bodyPr/>
        <a:lstStyle/>
        <a:p>
          <a:r>
            <a:rPr lang="de-DE" dirty="0" smtClean="0"/>
            <a:t>Benutzbarkeit</a:t>
          </a:r>
          <a:endParaRPr lang="de-DE" dirty="0"/>
        </a:p>
      </dgm:t>
    </dgm:pt>
    <dgm:pt modelId="{1A83A369-EB65-4630-9D3E-9C48D44BA63F}" type="parTrans" cxnId="{8C2D4B8D-3450-429D-8B94-D1C0664C1364}">
      <dgm:prSet/>
      <dgm:spPr/>
      <dgm:t>
        <a:bodyPr/>
        <a:lstStyle/>
        <a:p>
          <a:endParaRPr lang="de-DE"/>
        </a:p>
      </dgm:t>
    </dgm:pt>
    <dgm:pt modelId="{78A668EB-6AB3-4A9B-B2A6-A8BF538E5DF7}" type="sibTrans" cxnId="{8C2D4B8D-3450-429D-8B94-D1C0664C1364}">
      <dgm:prSet/>
      <dgm:spPr/>
      <dgm:t>
        <a:bodyPr/>
        <a:lstStyle/>
        <a:p>
          <a:endParaRPr lang="de-DE"/>
        </a:p>
      </dgm:t>
    </dgm:pt>
    <dgm:pt modelId="{F5BB63CC-C65F-463D-928D-75B9F7381970}" type="pres">
      <dgm:prSet presAssocID="{CA381935-7D3A-4C10-96B5-2390B723FE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2266FAD-DBE6-42F0-BDF0-38DF58945EF7}" type="pres">
      <dgm:prSet presAssocID="{AEE65857-68C9-45ED-9D8C-DB641C64C632}" presName="vertOne" presStyleCnt="0"/>
      <dgm:spPr/>
      <dgm:t>
        <a:bodyPr/>
        <a:lstStyle/>
        <a:p>
          <a:endParaRPr lang="de-DE"/>
        </a:p>
      </dgm:t>
    </dgm:pt>
    <dgm:pt modelId="{7091EBE3-13A4-4BA7-B114-C923B67426BC}" type="pres">
      <dgm:prSet presAssocID="{AEE65857-68C9-45ED-9D8C-DB641C64C63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A36927-9BED-455A-9BD9-3AFF7C7CCF19}" type="pres">
      <dgm:prSet presAssocID="{AEE65857-68C9-45ED-9D8C-DB641C64C632}" presName="parTransOne" presStyleCnt="0"/>
      <dgm:spPr/>
      <dgm:t>
        <a:bodyPr/>
        <a:lstStyle/>
        <a:p>
          <a:endParaRPr lang="de-DE"/>
        </a:p>
      </dgm:t>
    </dgm:pt>
    <dgm:pt modelId="{E963C7A6-69AD-48C0-95B7-2455AA534547}" type="pres">
      <dgm:prSet presAssocID="{AEE65857-68C9-45ED-9D8C-DB641C64C632}" presName="horzOne" presStyleCnt="0"/>
      <dgm:spPr/>
      <dgm:t>
        <a:bodyPr/>
        <a:lstStyle/>
        <a:p>
          <a:endParaRPr lang="de-DE"/>
        </a:p>
      </dgm:t>
    </dgm:pt>
    <dgm:pt modelId="{DA25019E-4222-4567-A017-422BC934FE09}" type="pres">
      <dgm:prSet presAssocID="{047B8E60-B32D-4A93-9736-922E73BA1541}" presName="vertTwo" presStyleCnt="0"/>
      <dgm:spPr/>
      <dgm:t>
        <a:bodyPr/>
        <a:lstStyle/>
        <a:p>
          <a:endParaRPr lang="de-DE"/>
        </a:p>
      </dgm:t>
    </dgm:pt>
    <dgm:pt modelId="{60910248-016A-4CFC-BB46-CB85E553EE63}" type="pres">
      <dgm:prSet presAssocID="{047B8E60-B32D-4A93-9736-922E73BA1541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D5761F-714A-41DB-A9C0-A97A5041FDBA}" type="pres">
      <dgm:prSet presAssocID="{047B8E60-B32D-4A93-9736-922E73BA1541}" presName="horzTwo" presStyleCnt="0"/>
      <dgm:spPr/>
      <dgm:t>
        <a:bodyPr/>
        <a:lstStyle/>
        <a:p>
          <a:endParaRPr lang="de-DE"/>
        </a:p>
      </dgm:t>
    </dgm:pt>
    <dgm:pt modelId="{EF21D256-68C0-4E6B-8C66-EBD636C036D3}" type="pres">
      <dgm:prSet presAssocID="{D2D9D210-5D19-4BB2-8669-EEAD2BCEFC2E}" presName="sibSpaceTwo" presStyleCnt="0"/>
      <dgm:spPr/>
      <dgm:t>
        <a:bodyPr/>
        <a:lstStyle/>
        <a:p>
          <a:endParaRPr lang="de-DE"/>
        </a:p>
      </dgm:t>
    </dgm:pt>
    <dgm:pt modelId="{20999F00-B07F-41C5-AAEB-0418A69B9B1B}" type="pres">
      <dgm:prSet presAssocID="{94094E1C-453D-42B8-A71A-6B275F283903}" presName="vertTwo" presStyleCnt="0"/>
      <dgm:spPr/>
      <dgm:t>
        <a:bodyPr/>
        <a:lstStyle/>
        <a:p>
          <a:endParaRPr lang="de-DE"/>
        </a:p>
      </dgm:t>
    </dgm:pt>
    <dgm:pt modelId="{EC847C3F-BCE8-407A-BD0E-4C634666411A}" type="pres">
      <dgm:prSet presAssocID="{94094E1C-453D-42B8-A71A-6B275F283903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5B86183-481C-4BFC-B30A-EE534F8EAB84}" type="pres">
      <dgm:prSet presAssocID="{94094E1C-453D-42B8-A71A-6B275F283903}" presName="horzTwo" presStyleCnt="0"/>
      <dgm:spPr/>
      <dgm:t>
        <a:bodyPr/>
        <a:lstStyle/>
        <a:p>
          <a:endParaRPr lang="de-DE"/>
        </a:p>
      </dgm:t>
    </dgm:pt>
    <dgm:pt modelId="{C1289CED-F430-4BA7-AD6A-78256231EB73}" type="pres">
      <dgm:prSet presAssocID="{F1ABCE9C-F6BD-449D-81D1-32FDA1DA93FB}" presName="sibSpaceTwo" presStyleCnt="0"/>
      <dgm:spPr/>
      <dgm:t>
        <a:bodyPr/>
        <a:lstStyle/>
        <a:p>
          <a:endParaRPr lang="de-DE"/>
        </a:p>
      </dgm:t>
    </dgm:pt>
    <dgm:pt modelId="{F9231CD7-3A32-4075-AB3C-51748CE36183}" type="pres">
      <dgm:prSet presAssocID="{65F16AEF-29C5-4DED-93AE-015A6461040D}" presName="vertTwo" presStyleCnt="0"/>
      <dgm:spPr/>
      <dgm:t>
        <a:bodyPr/>
        <a:lstStyle/>
        <a:p>
          <a:endParaRPr lang="de-DE"/>
        </a:p>
      </dgm:t>
    </dgm:pt>
    <dgm:pt modelId="{FF19114B-27B8-4B48-BDF1-CE5CB5CC4C87}" type="pres">
      <dgm:prSet presAssocID="{65F16AEF-29C5-4DED-93AE-015A6461040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2FA279-9826-4EAA-904B-A92104847756}" type="pres">
      <dgm:prSet presAssocID="{65F16AEF-29C5-4DED-93AE-015A6461040D}" presName="horzTwo" presStyleCnt="0"/>
      <dgm:spPr/>
      <dgm:t>
        <a:bodyPr/>
        <a:lstStyle/>
        <a:p>
          <a:endParaRPr lang="de-DE"/>
        </a:p>
      </dgm:t>
    </dgm:pt>
    <dgm:pt modelId="{AF38351F-98B3-4DCB-8D0B-9ED03285DD82}" type="pres">
      <dgm:prSet presAssocID="{78A668EB-6AB3-4A9B-B2A6-A8BF538E5DF7}" presName="sibSpaceTwo" presStyleCnt="0"/>
      <dgm:spPr/>
      <dgm:t>
        <a:bodyPr/>
        <a:lstStyle/>
        <a:p>
          <a:endParaRPr lang="de-DE"/>
        </a:p>
      </dgm:t>
    </dgm:pt>
    <dgm:pt modelId="{64468D20-4F0B-4460-8EAC-972A3835C5EE}" type="pres">
      <dgm:prSet presAssocID="{349CE2E5-F122-4607-AAC7-76C66CC2AD94}" presName="vertTwo" presStyleCnt="0"/>
      <dgm:spPr/>
      <dgm:t>
        <a:bodyPr/>
        <a:lstStyle/>
        <a:p>
          <a:endParaRPr lang="de-DE"/>
        </a:p>
      </dgm:t>
    </dgm:pt>
    <dgm:pt modelId="{DED87C49-3241-4678-9C88-8DED7BBD6FF7}" type="pres">
      <dgm:prSet presAssocID="{349CE2E5-F122-4607-AAC7-76C66CC2AD94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62C654C-633E-48A6-A9A6-4105368FEA12}" type="pres">
      <dgm:prSet presAssocID="{349CE2E5-F122-4607-AAC7-76C66CC2AD94}" presName="horzTwo" presStyleCnt="0"/>
      <dgm:spPr/>
      <dgm:t>
        <a:bodyPr/>
        <a:lstStyle/>
        <a:p>
          <a:endParaRPr lang="de-DE"/>
        </a:p>
      </dgm:t>
    </dgm:pt>
    <dgm:pt modelId="{83ED8EE6-E174-4117-A7A1-157F979F7EF9}" type="pres">
      <dgm:prSet presAssocID="{5DFA20C3-10C4-4DA7-B962-D2EC8AD747CF}" presName="sibSpaceTwo" presStyleCnt="0"/>
      <dgm:spPr/>
      <dgm:t>
        <a:bodyPr/>
        <a:lstStyle/>
        <a:p>
          <a:endParaRPr lang="de-DE"/>
        </a:p>
      </dgm:t>
    </dgm:pt>
    <dgm:pt modelId="{74317884-F465-4658-844C-DAFB54158AF4}" type="pres">
      <dgm:prSet presAssocID="{D57A76E0-D2FA-4820-936C-1C6ABC5025A4}" presName="vertTwo" presStyleCnt="0"/>
      <dgm:spPr/>
      <dgm:t>
        <a:bodyPr/>
        <a:lstStyle/>
        <a:p>
          <a:endParaRPr lang="de-DE"/>
        </a:p>
      </dgm:t>
    </dgm:pt>
    <dgm:pt modelId="{1B461A99-A421-4E59-AC6B-272299BE3811}" type="pres">
      <dgm:prSet presAssocID="{D57A76E0-D2FA-4820-936C-1C6ABC5025A4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7A93E44-8311-4D82-B903-C6994C7230DC}" type="pres">
      <dgm:prSet presAssocID="{D57A76E0-D2FA-4820-936C-1C6ABC5025A4}" presName="horzTwo" presStyleCnt="0"/>
      <dgm:spPr/>
      <dgm:t>
        <a:bodyPr/>
        <a:lstStyle/>
        <a:p>
          <a:endParaRPr lang="de-DE"/>
        </a:p>
      </dgm:t>
    </dgm:pt>
    <dgm:pt modelId="{6AFE648D-4096-4961-8008-62041D762C8B}" type="pres">
      <dgm:prSet presAssocID="{295C18E8-9514-4EE7-AED9-65CC10929EDA}" presName="sibSpaceTwo" presStyleCnt="0"/>
      <dgm:spPr/>
      <dgm:t>
        <a:bodyPr/>
        <a:lstStyle/>
        <a:p>
          <a:endParaRPr lang="de-DE"/>
        </a:p>
      </dgm:t>
    </dgm:pt>
    <dgm:pt modelId="{07681071-EC1C-418A-98C3-897948CDBD5F}" type="pres">
      <dgm:prSet presAssocID="{DF38D3FC-F1FB-43F8-AC12-CA5190A68A9A}" presName="vertTwo" presStyleCnt="0"/>
      <dgm:spPr/>
      <dgm:t>
        <a:bodyPr/>
        <a:lstStyle/>
        <a:p>
          <a:endParaRPr lang="de-DE"/>
        </a:p>
      </dgm:t>
    </dgm:pt>
    <dgm:pt modelId="{2F95BA5F-913A-439F-AE82-891BF6273C12}" type="pres">
      <dgm:prSet presAssocID="{DF38D3FC-F1FB-43F8-AC12-CA5190A68A9A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3FCD773-FC56-411A-88BE-E5523D114914}" type="pres">
      <dgm:prSet presAssocID="{DF38D3FC-F1FB-43F8-AC12-CA5190A68A9A}" presName="horzTwo" presStyleCnt="0"/>
      <dgm:spPr/>
      <dgm:t>
        <a:bodyPr/>
        <a:lstStyle/>
        <a:p>
          <a:endParaRPr lang="de-DE"/>
        </a:p>
      </dgm:t>
    </dgm:pt>
  </dgm:ptLst>
  <dgm:cxnLst>
    <dgm:cxn modelId="{83035AC1-B9D6-44E8-8004-2E4C0FD49C16}" srcId="{AEE65857-68C9-45ED-9D8C-DB641C64C632}" destId="{DF38D3FC-F1FB-43F8-AC12-CA5190A68A9A}" srcOrd="5" destOrd="0" parTransId="{3D4B8DDE-F2F3-4D6E-986B-452C7DE30A60}" sibTransId="{C58DB99F-4EBA-48F0-9B04-BFAA9BE86E00}"/>
    <dgm:cxn modelId="{145F36DD-0141-4861-8E40-7AC5431774BD}" srcId="{AEE65857-68C9-45ED-9D8C-DB641C64C632}" destId="{349CE2E5-F122-4607-AAC7-76C66CC2AD94}" srcOrd="3" destOrd="0" parTransId="{23E9D60D-A1EA-449C-A14E-D9BDC69D0B5D}" sibTransId="{5DFA20C3-10C4-4DA7-B962-D2EC8AD747CF}"/>
    <dgm:cxn modelId="{C91F4CDC-4658-479A-B7C8-D25E23AD4014}" srcId="{CA381935-7D3A-4C10-96B5-2390B723FED1}" destId="{AEE65857-68C9-45ED-9D8C-DB641C64C632}" srcOrd="0" destOrd="0" parTransId="{BC65D138-FC4A-4AB0-AA34-356B39FF3190}" sibTransId="{5726A47A-2D66-42CC-911A-BD6796ED9253}"/>
    <dgm:cxn modelId="{78769ABA-F492-4542-A191-FA897A13FBA9}" type="presOf" srcId="{047B8E60-B32D-4A93-9736-922E73BA1541}" destId="{60910248-016A-4CFC-BB46-CB85E553EE63}" srcOrd="0" destOrd="0" presId="urn:microsoft.com/office/officeart/2005/8/layout/hierarchy4"/>
    <dgm:cxn modelId="{F2B077F6-B8CF-4E7D-BFBB-2DEE46E6077E}" srcId="{AEE65857-68C9-45ED-9D8C-DB641C64C632}" destId="{D57A76E0-D2FA-4820-936C-1C6ABC5025A4}" srcOrd="4" destOrd="0" parTransId="{888106EC-0370-45DA-9AF4-7BA4DE97E49D}" sibTransId="{295C18E8-9514-4EE7-AED9-65CC10929EDA}"/>
    <dgm:cxn modelId="{53AB8407-86BA-466E-8489-6DF06C3E046E}" type="presOf" srcId="{AEE65857-68C9-45ED-9D8C-DB641C64C632}" destId="{7091EBE3-13A4-4BA7-B114-C923B67426BC}" srcOrd="0" destOrd="0" presId="urn:microsoft.com/office/officeart/2005/8/layout/hierarchy4"/>
    <dgm:cxn modelId="{DAC0A403-17CD-4D75-91C9-00588CA5B93B}" type="presOf" srcId="{DF38D3FC-F1FB-43F8-AC12-CA5190A68A9A}" destId="{2F95BA5F-913A-439F-AE82-891BF6273C12}" srcOrd="0" destOrd="0" presId="urn:microsoft.com/office/officeart/2005/8/layout/hierarchy4"/>
    <dgm:cxn modelId="{8A4448EE-5E59-4B8A-AA6D-E7DCC57A4205}" srcId="{AEE65857-68C9-45ED-9D8C-DB641C64C632}" destId="{94094E1C-453D-42B8-A71A-6B275F283903}" srcOrd="1" destOrd="0" parTransId="{A312B83C-1F24-4211-9F40-6FF589809D2A}" sibTransId="{F1ABCE9C-F6BD-449D-81D1-32FDA1DA93FB}"/>
    <dgm:cxn modelId="{CA7CCE03-D74F-4D2F-AA58-0E5BB500FA31}" srcId="{AEE65857-68C9-45ED-9D8C-DB641C64C632}" destId="{047B8E60-B32D-4A93-9736-922E73BA1541}" srcOrd="0" destOrd="0" parTransId="{05D43D53-6B8A-4922-8001-BA080FAD402C}" sibTransId="{D2D9D210-5D19-4BB2-8669-EEAD2BCEFC2E}"/>
    <dgm:cxn modelId="{9B1FEFBB-D11A-429B-8043-6CF3E14ACA48}" type="presOf" srcId="{349CE2E5-F122-4607-AAC7-76C66CC2AD94}" destId="{DED87C49-3241-4678-9C88-8DED7BBD6FF7}" srcOrd="0" destOrd="0" presId="urn:microsoft.com/office/officeart/2005/8/layout/hierarchy4"/>
    <dgm:cxn modelId="{C4B0D0AB-DD22-46F0-A951-7C506E439CA9}" type="presOf" srcId="{CA381935-7D3A-4C10-96B5-2390B723FED1}" destId="{F5BB63CC-C65F-463D-928D-75B9F7381970}" srcOrd="0" destOrd="0" presId="urn:microsoft.com/office/officeart/2005/8/layout/hierarchy4"/>
    <dgm:cxn modelId="{81DF862A-9151-44C8-8F15-52A68D0EFF43}" type="presOf" srcId="{94094E1C-453D-42B8-A71A-6B275F283903}" destId="{EC847C3F-BCE8-407A-BD0E-4C634666411A}" srcOrd="0" destOrd="0" presId="urn:microsoft.com/office/officeart/2005/8/layout/hierarchy4"/>
    <dgm:cxn modelId="{8C2D4B8D-3450-429D-8B94-D1C0664C1364}" srcId="{AEE65857-68C9-45ED-9D8C-DB641C64C632}" destId="{65F16AEF-29C5-4DED-93AE-015A6461040D}" srcOrd="2" destOrd="0" parTransId="{1A83A369-EB65-4630-9D3E-9C48D44BA63F}" sibTransId="{78A668EB-6AB3-4A9B-B2A6-A8BF538E5DF7}"/>
    <dgm:cxn modelId="{9542755B-8598-46D5-9020-EB95D8A5CD28}" type="presOf" srcId="{D57A76E0-D2FA-4820-936C-1C6ABC5025A4}" destId="{1B461A99-A421-4E59-AC6B-272299BE3811}" srcOrd="0" destOrd="0" presId="urn:microsoft.com/office/officeart/2005/8/layout/hierarchy4"/>
    <dgm:cxn modelId="{0237276C-54A8-4EAE-8AA1-B59D354F66A3}" type="presOf" srcId="{65F16AEF-29C5-4DED-93AE-015A6461040D}" destId="{FF19114B-27B8-4B48-BDF1-CE5CB5CC4C87}" srcOrd="0" destOrd="0" presId="urn:microsoft.com/office/officeart/2005/8/layout/hierarchy4"/>
    <dgm:cxn modelId="{44A81D7D-49AE-4A5C-8374-244E1EB70412}" type="presParOf" srcId="{F5BB63CC-C65F-463D-928D-75B9F7381970}" destId="{02266FAD-DBE6-42F0-BDF0-38DF58945EF7}" srcOrd="0" destOrd="0" presId="urn:microsoft.com/office/officeart/2005/8/layout/hierarchy4"/>
    <dgm:cxn modelId="{13C1227C-689D-4511-A2E0-621085A5251F}" type="presParOf" srcId="{02266FAD-DBE6-42F0-BDF0-38DF58945EF7}" destId="{7091EBE3-13A4-4BA7-B114-C923B67426BC}" srcOrd="0" destOrd="0" presId="urn:microsoft.com/office/officeart/2005/8/layout/hierarchy4"/>
    <dgm:cxn modelId="{25D1C0B2-2E3C-4BC6-AAFF-B9EAD9785A81}" type="presParOf" srcId="{02266FAD-DBE6-42F0-BDF0-38DF58945EF7}" destId="{5BA36927-9BED-455A-9BD9-3AFF7C7CCF19}" srcOrd="1" destOrd="0" presId="urn:microsoft.com/office/officeart/2005/8/layout/hierarchy4"/>
    <dgm:cxn modelId="{E2C4D03C-A45A-4C7E-9CC5-83846A38D00D}" type="presParOf" srcId="{02266FAD-DBE6-42F0-BDF0-38DF58945EF7}" destId="{E963C7A6-69AD-48C0-95B7-2455AA534547}" srcOrd="2" destOrd="0" presId="urn:microsoft.com/office/officeart/2005/8/layout/hierarchy4"/>
    <dgm:cxn modelId="{A753CB71-1AA6-4DEF-9CEC-2714A3582A4E}" type="presParOf" srcId="{E963C7A6-69AD-48C0-95B7-2455AA534547}" destId="{DA25019E-4222-4567-A017-422BC934FE09}" srcOrd="0" destOrd="0" presId="urn:microsoft.com/office/officeart/2005/8/layout/hierarchy4"/>
    <dgm:cxn modelId="{1D401BD3-CDCD-4F20-A50C-7410B85DA5E9}" type="presParOf" srcId="{DA25019E-4222-4567-A017-422BC934FE09}" destId="{60910248-016A-4CFC-BB46-CB85E553EE63}" srcOrd="0" destOrd="0" presId="urn:microsoft.com/office/officeart/2005/8/layout/hierarchy4"/>
    <dgm:cxn modelId="{DAB7F122-B1A0-463D-ADB5-D29BFC02A738}" type="presParOf" srcId="{DA25019E-4222-4567-A017-422BC934FE09}" destId="{16D5761F-714A-41DB-A9C0-A97A5041FDBA}" srcOrd="1" destOrd="0" presId="urn:microsoft.com/office/officeart/2005/8/layout/hierarchy4"/>
    <dgm:cxn modelId="{50DC751C-07BD-4857-817A-364D63DA4B1F}" type="presParOf" srcId="{E963C7A6-69AD-48C0-95B7-2455AA534547}" destId="{EF21D256-68C0-4E6B-8C66-EBD636C036D3}" srcOrd="1" destOrd="0" presId="urn:microsoft.com/office/officeart/2005/8/layout/hierarchy4"/>
    <dgm:cxn modelId="{865BC1D8-B33E-43D4-904C-F59C5690E037}" type="presParOf" srcId="{E963C7A6-69AD-48C0-95B7-2455AA534547}" destId="{20999F00-B07F-41C5-AAEB-0418A69B9B1B}" srcOrd="2" destOrd="0" presId="urn:microsoft.com/office/officeart/2005/8/layout/hierarchy4"/>
    <dgm:cxn modelId="{DB9D7A5E-68D3-4737-BF2F-009E1B1AEC82}" type="presParOf" srcId="{20999F00-B07F-41C5-AAEB-0418A69B9B1B}" destId="{EC847C3F-BCE8-407A-BD0E-4C634666411A}" srcOrd="0" destOrd="0" presId="urn:microsoft.com/office/officeart/2005/8/layout/hierarchy4"/>
    <dgm:cxn modelId="{1FDCCD17-EE7E-4924-83E0-3A6677E46E37}" type="presParOf" srcId="{20999F00-B07F-41C5-AAEB-0418A69B9B1B}" destId="{A5B86183-481C-4BFC-B30A-EE534F8EAB84}" srcOrd="1" destOrd="0" presId="urn:microsoft.com/office/officeart/2005/8/layout/hierarchy4"/>
    <dgm:cxn modelId="{688DF93A-39DF-454C-8D4F-42D4DEB2921C}" type="presParOf" srcId="{E963C7A6-69AD-48C0-95B7-2455AA534547}" destId="{C1289CED-F430-4BA7-AD6A-78256231EB73}" srcOrd="3" destOrd="0" presId="urn:microsoft.com/office/officeart/2005/8/layout/hierarchy4"/>
    <dgm:cxn modelId="{A18F9B63-16CE-4529-A326-D6379B49F49C}" type="presParOf" srcId="{E963C7A6-69AD-48C0-95B7-2455AA534547}" destId="{F9231CD7-3A32-4075-AB3C-51748CE36183}" srcOrd="4" destOrd="0" presId="urn:microsoft.com/office/officeart/2005/8/layout/hierarchy4"/>
    <dgm:cxn modelId="{FF8B343D-9E17-43AE-AB37-C573FB59B0B8}" type="presParOf" srcId="{F9231CD7-3A32-4075-AB3C-51748CE36183}" destId="{FF19114B-27B8-4B48-BDF1-CE5CB5CC4C87}" srcOrd="0" destOrd="0" presId="urn:microsoft.com/office/officeart/2005/8/layout/hierarchy4"/>
    <dgm:cxn modelId="{A2DFD64D-2FE3-41A9-B17A-538BC87037BC}" type="presParOf" srcId="{F9231CD7-3A32-4075-AB3C-51748CE36183}" destId="{162FA279-9826-4EAA-904B-A92104847756}" srcOrd="1" destOrd="0" presId="urn:microsoft.com/office/officeart/2005/8/layout/hierarchy4"/>
    <dgm:cxn modelId="{3E458151-5BCF-45AB-996C-E85BA03FD742}" type="presParOf" srcId="{E963C7A6-69AD-48C0-95B7-2455AA534547}" destId="{AF38351F-98B3-4DCB-8D0B-9ED03285DD82}" srcOrd="5" destOrd="0" presId="urn:microsoft.com/office/officeart/2005/8/layout/hierarchy4"/>
    <dgm:cxn modelId="{B546C696-76BB-4299-9DD0-D6D59A03DFC4}" type="presParOf" srcId="{E963C7A6-69AD-48C0-95B7-2455AA534547}" destId="{64468D20-4F0B-4460-8EAC-972A3835C5EE}" srcOrd="6" destOrd="0" presId="urn:microsoft.com/office/officeart/2005/8/layout/hierarchy4"/>
    <dgm:cxn modelId="{90B2A1E6-3123-4934-A025-BB73C9AF7B77}" type="presParOf" srcId="{64468D20-4F0B-4460-8EAC-972A3835C5EE}" destId="{DED87C49-3241-4678-9C88-8DED7BBD6FF7}" srcOrd="0" destOrd="0" presId="urn:microsoft.com/office/officeart/2005/8/layout/hierarchy4"/>
    <dgm:cxn modelId="{DDF624E4-6026-421B-9AD9-A090F7F4EAD8}" type="presParOf" srcId="{64468D20-4F0B-4460-8EAC-972A3835C5EE}" destId="{A62C654C-633E-48A6-A9A6-4105368FEA12}" srcOrd="1" destOrd="0" presId="urn:microsoft.com/office/officeart/2005/8/layout/hierarchy4"/>
    <dgm:cxn modelId="{A5048262-9389-4E3A-BEA7-7F647CA4271A}" type="presParOf" srcId="{E963C7A6-69AD-48C0-95B7-2455AA534547}" destId="{83ED8EE6-E174-4117-A7A1-157F979F7EF9}" srcOrd="7" destOrd="0" presId="urn:microsoft.com/office/officeart/2005/8/layout/hierarchy4"/>
    <dgm:cxn modelId="{28A2AB2B-AB8D-40CE-A70A-6A295CE0802F}" type="presParOf" srcId="{E963C7A6-69AD-48C0-95B7-2455AA534547}" destId="{74317884-F465-4658-844C-DAFB54158AF4}" srcOrd="8" destOrd="0" presId="urn:microsoft.com/office/officeart/2005/8/layout/hierarchy4"/>
    <dgm:cxn modelId="{1E64DD02-8822-463D-809D-EF0ED341DB72}" type="presParOf" srcId="{74317884-F465-4658-844C-DAFB54158AF4}" destId="{1B461A99-A421-4E59-AC6B-272299BE3811}" srcOrd="0" destOrd="0" presId="urn:microsoft.com/office/officeart/2005/8/layout/hierarchy4"/>
    <dgm:cxn modelId="{972B1479-87A5-4C96-9C01-89AF835EFBA9}" type="presParOf" srcId="{74317884-F465-4658-844C-DAFB54158AF4}" destId="{F7A93E44-8311-4D82-B903-C6994C7230DC}" srcOrd="1" destOrd="0" presId="urn:microsoft.com/office/officeart/2005/8/layout/hierarchy4"/>
    <dgm:cxn modelId="{51509291-E5EE-4401-85B0-68381BD089E0}" type="presParOf" srcId="{E963C7A6-69AD-48C0-95B7-2455AA534547}" destId="{6AFE648D-4096-4961-8008-62041D762C8B}" srcOrd="9" destOrd="0" presId="urn:microsoft.com/office/officeart/2005/8/layout/hierarchy4"/>
    <dgm:cxn modelId="{D05AFA07-AB17-4073-A9E5-5640E1C057E4}" type="presParOf" srcId="{E963C7A6-69AD-48C0-95B7-2455AA534547}" destId="{07681071-EC1C-418A-98C3-897948CDBD5F}" srcOrd="10" destOrd="0" presId="urn:microsoft.com/office/officeart/2005/8/layout/hierarchy4"/>
    <dgm:cxn modelId="{F7913A01-C9FE-401F-8694-907ED5EE51CA}" type="presParOf" srcId="{07681071-EC1C-418A-98C3-897948CDBD5F}" destId="{2F95BA5F-913A-439F-AE82-891BF6273C12}" srcOrd="0" destOrd="0" presId="urn:microsoft.com/office/officeart/2005/8/layout/hierarchy4"/>
    <dgm:cxn modelId="{796B424F-8CE0-4997-A906-E7CF43775C7B}" type="presParOf" srcId="{07681071-EC1C-418A-98C3-897948CDBD5F}" destId="{93FCD773-FC56-411A-88BE-E5523D11491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1EBE3-13A4-4BA7-B114-C923B67426BC}">
      <dsp:nvSpPr>
        <dsp:cNvPr id="0" name=""/>
        <dsp:cNvSpPr/>
      </dsp:nvSpPr>
      <dsp:spPr>
        <a:xfrm>
          <a:off x="40" y="908"/>
          <a:ext cx="8229519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Software-Qualität</a:t>
          </a:r>
          <a:endParaRPr lang="de-DE" sz="6500" kern="1200" dirty="0"/>
        </a:p>
      </dsp:txBody>
      <dsp:txXfrm>
        <a:off x="40" y="908"/>
        <a:ext cx="8229519" cy="2152484"/>
      </dsp:txXfrm>
    </dsp:sp>
    <dsp:sp modelId="{60910248-016A-4CFC-BB46-CB85E553EE63}">
      <dsp:nvSpPr>
        <dsp:cNvPr id="0" name=""/>
        <dsp:cNvSpPr/>
      </dsp:nvSpPr>
      <dsp:spPr>
        <a:xfrm>
          <a:off x="40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Funktionalität</a:t>
          </a:r>
          <a:endParaRPr lang="de-DE" sz="1300" kern="1200" dirty="0"/>
        </a:p>
      </dsp:txBody>
      <dsp:txXfrm>
        <a:off x="40" y="2372570"/>
        <a:ext cx="1281856" cy="2152484"/>
      </dsp:txXfrm>
    </dsp:sp>
    <dsp:sp modelId="{EC847C3F-BCE8-407A-BD0E-4C634666411A}">
      <dsp:nvSpPr>
        <dsp:cNvPr id="0" name=""/>
        <dsp:cNvSpPr/>
      </dsp:nvSpPr>
      <dsp:spPr>
        <a:xfrm>
          <a:off x="1389572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Zuverlässigkeit</a:t>
          </a:r>
          <a:endParaRPr lang="de-DE" sz="1300" kern="1200" dirty="0"/>
        </a:p>
      </dsp:txBody>
      <dsp:txXfrm>
        <a:off x="1389572" y="2372570"/>
        <a:ext cx="1281856" cy="2152484"/>
      </dsp:txXfrm>
    </dsp:sp>
    <dsp:sp modelId="{FF19114B-27B8-4B48-BDF1-CE5CB5CC4C87}">
      <dsp:nvSpPr>
        <dsp:cNvPr id="0" name=""/>
        <dsp:cNvSpPr/>
      </dsp:nvSpPr>
      <dsp:spPr>
        <a:xfrm>
          <a:off x="2779105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Benutzbarkeit</a:t>
          </a:r>
          <a:endParaRPr lang="de-DE" sz="1300" kern="1200" dirty="0"/>
        </a:p>
      </dsp:txBody>
      <dsp:txXfrm>
        <a:off x="2779105" y="2372570"/>
        <a:ext cx="1281856" cy="2152484"/>
      </dsp:txXfrm>
    </dsp:sp>
    <dsp:sp modelId="{DED87C49-3241-4678-9C88-8DED7BBD6FF7}">
      <dsp:nvSpPr>
        <dsp:cNvPr id="0" name=""/>
        <dsp:cNvSpPr/>
      </dsp:nvSpPr>
      <dsp:spPr>
        <a:xfrm>
          <a:off x="4168637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Effizienz</a:t>
          </a:r>
          <a:endParaRPr lang="de-DE" sz="1300" kern="1200" dirty="0"/>
        </a:p>
      </dsp:txBody>
      <dsp:txXfrm>
        <a:off x="4168637" y="2372570"/>
        <a:ext cx="1281856" cy="2152484"/>
      </dsp:txXfrm>
    </dsp:sp>
    <dsp:sp modelId="{1B461A99-A421-4E59-AC6B-272299BE3811}">
      <dsp:nvSpPr>
        <dsp:cNvPr id="0" name=""/>
        <dsp:cNvSpPr/>
      </dsp:nvSpPr>
      <dsp:spPr>
        <a:xfrm>
          <a:off x="5558170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Änderbarkeit</a:t>
          </a:r>
          <a:endParaRPr lang="de-DE" sz="1300" kern="1200" dirty="0"/>
        </a:p>
      </dsp:txBody>
      <dsp:txXfrm>
        <a:off x="5558170" y="2372570"/>
        <a:ext cx="1281856" cy="2152484"/>
      </dsp:txXfrm>
    </dsp:sp>
    <dsp:sp modelId="{2F95BA5F-913A-439F-AE82-891BF6273C12}">
      <dsp:nvSpPr>
        <dsp:cNvPr id="0" name=""/>
        <dsp:cNvSpPr/>
      </dsp:nvSpPr>
      <dsp:spPr>
        <a:xfrm>
          <a:off x="6947703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Übertragbarkeit</a:t>
          </a:r>
          <a:endParaRPr lang="de-DE" sz="1300" kern="1200" dirty="0"/>
        </a:p>
      </dsp:txBody>
      <dsp:txXfrm>
        <a:off x="6947703" y="2372570"/>
        <a:ext cx="1281856" cy="2152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A510-19D9-4333-9529-B319026D94C0}" type="datetimeFigureOut">
              <a:rPr lang="de-DE" smtClean="0"/>
              <a:pPr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</dc:creator>
  <cp:lastModifiedBy>Matthias</cp:lastModifiedBy>
  <cp:revision>3</cp:revision>
  <dcterms:created xsi:type="dcterms:W3CDTF">2015-06-15T11:46:09Z</dcterms:created>
  <dcterms:modified xsi:type="dcterms:W3CDTF">2015-06-15T12:03:49Z</dcterms:modified>
</cp:coreProperties>
</file>