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7"/>
  </p:notesMasterIdLst>
  <p:handoutMasterIdLst>
    <p:handoutMasterId r:id="rId18"/>
  </p:handoutMasterIdLst>
  <p:sldIdLst>
    <p:sldId id="286" r:id="rId5"/>
    <p:sldId id="1781" r:id="rId6"/>
    <p:sldId id="1831" r:id="rId7"/>
    <p:sldId id="1843" r:id="rId8"/>
    <p:sldId id="1694" r:id="rId9"/>
    <p:sldId id="1656" r:id="rId10"/>
    <p:sldId id="1845" r:id="rId11"/>
    <p:sldId id="1846" r:id="rId12"/>
    <p:sldId id="1847" r:id="rId13"/>
    <p:sldId id="1849" r:id="rId14"/>
    <p:sldId id="1850" r:id="rId15"/>
    <p:sldId id="184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SPANN Overview" id="{83227446-CBF1-DD4E-9AAC-8537B9F426BB}">
          <p14:sldIdLst>
            <p14:sldId id="286"/>
            <p14:sldId id="1781"/>
            <p14:sldId id="1831"/>
            <p14:sldId id="1843"/>
            <p14:sldId id="1694"/>
            <p14:sldId id="1656"/>
            <p14:sldId id="1845"/>
            <p14:sldId id="1846"/>
            <p14:sldId id="1847"/>
            <p14:sldId id="1849"/>
            <p14:sldId id="1850"/>
            <p14:sldId id="184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Bhalla" initials="AB" lastIdx="5" clrIdx="0">
    <p:extLst>
      <p:ext uri="{19B8F6BF-5375-455C-9EA6-DF929625EA0E}">
        <p15:presenceInfo xmlns:p15="http://schemas.microsoft.com/office/powerpoint/2012/main" userId="Anurag Bhalla" providerId="None"/>
      </p:ext>
    </p:extLst>
  </p:cmAuthor>
  <p:cmAuthor id="2" name="Rolf Kraus" initials="RK" lastIdx="24" clrIdx="1">
    <p:extLst>
      <p:ext uri="{19B8F6BF-5375-455C-9EA6-DF929625EA0E}">
        <p15:presenceInfo xmlns:p15="http://schemas.microsoft.com/office/powerpoint/2012/main" userId="Rolf Kraus" providerId="None"/>
      </p:ext>
    </p:extLst>
  </p:cmAuthor>
  <p:cmAuthor id="3" name="Anurag Bhalla" initials="AB [2]" lastIdx="9" clrIdx="2">
    <p:extLst>
      <p:ext uri="{19B8F6BF-5375-455C-9EA6-DF929625EA0E}">
        <p15:presenceInfo xmlns:p15="http://schemas.microsoft.com/office/powerpoint/2012/main" userId="S::anurag.bhalla@gspann.com::7106496e-3b75-42dd-8b50-4698a498a990" providerId="AD"/>
      </p:ext>
    </p:extLst>
  </p:cmAuthor>
  <p:cmAuthor id="4" name="Johnny V" initials="JV" lastIdx="11" clrIdx="3">
    <p:extLst>
      <p:ext uri="{19B8F6BF-5375-455C-9EA6-DF929625EA0E}">
        <p15:presenceInfo xmlns:p15="http://schemas.microsoft.com/office/powerpoint/2012/main" userId="S::johnny.vu@gspann.com::1627317b-a0dc-4cea-a522-894ed0437d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995"/>
    <a:srgbClr val="595959"/>
    <a:srgbClr val="1D355E"/>
    <a:srgbClr val="FFFFFF"/>
    <a:srgbClr val="1C355E"/>
    <a:srgbClr val="4585C1"/>
    <a:srgbClr val="4577A8"/>
    <a:srgbClr val="3982CC"/>
    <a:srgbClr val="417BD8"/>
    <a:srgbClr val="34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8"/>
  </p:normalViewPr>
  <p:slideViewPr>
    <p:cSldViewPr snapToGrid="0" snapToObjects="1">
      <p:cViewPr varScale="1">
        <p:scale>
          <a:sx n="109" d="100"/>
          <a:sy n="109" d="100"/>
        </p:scale>
        <p:origin x="680" y="18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C5958F-A8BD-4A8F-8F36-20E7455D42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C7CED8-31C7-46C2-9410-4A7C9A2FD8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10E59-6444-4C41-A624-92C252700846}" type="datetimeFigureOut">
              <a:rPr lang="en-US" smtClean="0"/>
              <a:t>3/17/21</a:t>
            </a:fld>
            <a:endParaRPr lang="en-US"/>
          </a:p>
        </p:txBody>
      </p:sp>
      <p:sp>
        <p:nvSpPr>
          <p:cNvPr id="4" name="Footer Placeholder 3">
            <a:extLst>
              <a:ext uri="{FF2B5EF4-FFF2-40B4-BE49-F238E27FC236}">
                <a16:creationId xmlns:a16="http://schemas.microsoft.com/office/drawing/2014/main" id="{9E328104-DF9B-402B-AAF1-E5B9050FA2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24C033-A5D4-4634-AB57-02A72B7E9A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100944-7C84-4E39-B6CC-12BAF1AEC86E}" type="slidenum">
              <a:rPr lang="en-US" smtClean="0"/>
              <a:t>‹#›</a:t>
            </a:fld>
            <a:endParaRPr lang="en-US"/>
          </a:p>
        </p:txBody>
      </p:sp>
    </p:spTree>
    <p:extLst>
      <p:ext uri="{BB962C8B-B14F-4D97-AF65-F5344CB8AC3E}">
        <p14:creationId xmlns:p14="http://schemas.microsoft.com/office/powerpoint/2010/main" val="2140326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B2BF4-F2D2-7140-A127-09D273506ED3}" type="datetimeFigureOut">
              <a:rPr lang="en-US" smtClean="0"/>
              <a:t>3/17/21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24052-BD81-F84A-AA27-12BA95CE9A3F}" type="slidenum">
              <a:rPr lang="en-US" smtClean="0"/>
              <a:t>‹#›</a:t>
            </a:fld>
            <a:endParaRPr lang="en-US"/>
          </a:p>
        </p:txBody>
      </p:sp>
    </p:spTree>
    <p:extLst>
      <p:ext uri="{BB962C8B-B14F-4D97-AF65-F5344CB8AC3E}">
        <p14:creationId xmlns:p14="http://schemas.microsoft.com/office/powerpoint/2010/main" val="127379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224052-BD81-F84A-AA27-12BA95CE9A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079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24052-BD81-F84A-AA27-12BA95CE9A3F}" type="slidenum">
              <a:rPr lang="en-US" smtClean="0"/>
              <a:t>2</a:t>
            </a:fld>
            <a:endParaRPr lang="en-US"/>
          </a:p>
        </p:txBody>
      </p:sp>
    </p:spTree>
    <p:extLst>
      <p:ext uri="{BB962C8B-B14F-4D97-AF65-F5344CB8AC3E}">
        <p14:creationId xmlns:p14="http://schemas.microsoft.com/office/powerpoint/2010/main" val="85123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24052-BD81-F84A-AA27-12BA95CE9A3F}" type="slidenum">
              <a:rPr lang="en-US" smtClean="0"/>
              <a:t>5</a:t>
            </a:fld>
            <a:endParaRPr lang="en-US"/>
          </a:p>
        </p:txBody>
      </p:sp>
    </p:spTree>
    <p:extLst>
      <p:ext uri="{BB962C8B-B14F-4D97-AF65-F5344CB8AC3E}">
        <p14:creationId xmlns:p14="http://schemas.microsoft.com/office/powerpoint/2010/main" val="96672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Some of our top engagements. </a:t>
            </a:r>
          </a:p>
          <a:p>
            <a:pPr marL="171450" indent="-171450">
              <a:buFontTx/>
              <a:buChar char="-"/>
            </a:pPr>
            <a:r>
              <a:rPr lang="en-US"/>
              <a:t>Extensive expertise in all areas of mobile application ecosystem.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224052-BD81-F84A-AA27-12BA95CE9A3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6266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with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3CC57C-B3FA-A243-90DA-F013E5E2A6F3}"/>
              </a:ext>
            </a:extLst>
          </p:cNvPr>
          <p:cNvPicPr>
            <a:picLocks noChangeAspect="1"/>
          </p:cNvPicPr>
          <p:nvPr userDrawn="1"/>
        </p:nvPicPr>
        <p:blipFill>
          <a:blip r:embed="rId2">
            <a:duotone>
              <a:schemeClr val="accent1">
                <a:shade val="45000"/>
                <a:satMod val="135000"/>
              </a:schemeClr>
              <a:prstClr val="white"/>
            </a:duotone>
          </a:blip>
          <a:srcRect/>
          <a:stretch/>
        </p:blipFill>
        <p:spPr>
          <a:xfrm>
            <a:off x="-6726" y="5002"/>
            <a:ext cx="12210157" cy="8119754"/>
          </a:xfrm>
          <a:prstGeom prst="rect">
            <a:avLst/>
          </a:prstGeom>
          <a:noFill/>
        </p:spPr>
      </p:pic>
      <p:pic>
        <p:nvPicPr>
          <p:cNvPr id="7" name="Picture 6">
            <a:extLst>
              <a:ext uri="{FF2B5EF4-FFF2-40B4-BE49-F238E27FC236}">
                <a16:creationId xmlns:a16="http://schemas.microsoft.com/office/drawing/2014/main" id="{F57A166A-324F-B942-B606-BB604AA6BE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1" y="477374"/>
            <a:ext cx="2257540" cy="549963"/>
          </a:xfrm>
          <a:prstGeom prst="rect">
            <a:avLst/>
          </a:prstGeom>
        </p:spPr>
      </p:pic>
      <p:sp>
        <p:nvSpPr>
          <p:cNvPr id="8" name="Rectangle 7">
            <a:extLst>
              <a:ext uri="{FF2B5EF4-FFF2-40B4-BE49-F238E27FC236}">
                <a16:creationId xmlns:a16="http://schemas.microsoft.com/office/drawing/2014/main" id="{BF11737F-6C71-DE43-B392-DC4AA9D258A2}"/>
              </a:ext>
            </a:extLst>
          </p:cNvPr>
          <p:cNvSpPr/>
          <p:nvPr userDrawn="1"/>
        </p:nvSpPr>
        <p:spPr>
          <a:xfrm>
            <a:off x="0" y="1925006"/>
            <a:ext cx="12212198" cy="2506338"/>
          </a:xfrm>
          <a:prstGeom prst="rect">
            <a:avLst/>
          </a:prstGeom>
          <a:solidFill>
            <a:schemeClr val="bg2">
              <a:lumMod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838200" y="2778754"/>
            <a:ext cx="9144000" cy="1367241"/>
          </a:xfrm>
          <a:prstGeom prst="rect">
            <a:avLst/>
          </a:prstGeom>
        </p:spPr>
        <p:txBody>
          <a:bodyPr vert="horz" anchor="t">
            <a:normAutofit/>
          </a:bodyPr>
          <a:lstStyle>
            <a:lvl1pPr algn="l">
              <a:defRPr sz="48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048DB165-D14E-0A46-9896-E82DC752E5FA}"/>
              </a:ext>
            </a:extLst>
          </p:cNvPr>
          <p:cNvSpPr>
            <a:spLocks noGrp="1"/>
          </p:cNvSpPr>
          <p:nvPr>
            <p:ph type="subTitle" idx="1"/>
          </p:nvPr>
        </p:nvSpPr>
        <p:spPr>
          <a:xfrm>
            <a:off x="838200" y="2231537"/>
            <a:ext cx="9144000" cy="547217"/>
          </a:xfrm>
          <a:prstGeom prst="rect">
            <a:avLst/>
          </a:prstGeom>
        </p:spPr>
        <p:txBody>
          <a:bodyPr anchor="ctr">
            <a:normAutofit/>
          </a:bodyPr>
          <a:lstStyle>
            <a:lvl1pPr marL="0" indent="0" algn="l">
              <a:buNone/>
              <a:defRPr sz="1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a:p>
        </p:txBody>
      </p:sp>
      <p:cxnSp>
        <p:nvCxnSpPr>
          <p:cNvPr id="6" name="Straight Connector 5">
            <a:extLst>
              <a:ext uri="{FF2B5EF4-FFF2-40B4-BE49-F238E27FC236}">
                <a16:creationId xmlns:a16="http://schemas.microsoft.com/office/drawing/2014/main" id="{997D7E08-C384-8448-BE12-60B6ED60895C}"/>
              </a:ext>
            </a:extLst>
          </p:cNvPr>
          <p:cNvCxnSpPr/>
          <p:nvPr userDrawn="1"/>
        </p:nvCxnSpPr>
        <p:spPr>
          <a:xfrm>
            <a:off x="3254477" y="524688"/>
            <a:ext cx="0" cy="457200"/>
          </a:xfrm>
          <a:prstGeom prst="line">
            <a:avLst/>
          </a:prstGeom>
          <a:ln w="19050">
            <a:solidFill>
              <a:srgbClr val="1C355E"/>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4FE11447-E380-3642-A9A6-F271E3A52D6B}"/>
              </a:ext>
            </a:extLst>
          </p:cNvPr>
          <p:cNvSpPr>
            <a:spLocks noGrp="1"/>
          </p:cNvSpPr>
          <p:nvPr>
            <p:ph type="pic" sz="quarter" idx="10"/>
          </p:nvPr>
        </p:nvSpPr>
        <p:spPr>
          <a:xfrm>
            <a:off x="3490913" y="304800"/>
            <a:ext cx="3155950" cy="933450"/>
          </a:xfrm>
        </p:spPr>
        <p:txBody>
          <a:bodyPr/>
          <a:lstStyle>
            <a:lvl1pPr marL="0" indent="0">
              <a:buNone/>
              <a:defRPr/>
            </a:lvl1pPr>
          </a:lstStyle>
          <a:p>
            <a:endParaRPr lang="en-US"/>
          </a:p>
        </p:txBody>
      </p:sp>
    </p:spTree>
    <p:extLst>
      <p:ext uri="{BB962C8B-B14F-4D97-AF65-F5344CB8AC3E}">
        <p14:creationId xmlns:p14="http://schemas.microsoft.com/office/powerpoint/2010/main" val="420267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 Bulle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200" y="715502"/>
            <a:ext cx="1127760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6" name="Content Placeholder 5">
            <a:extLst>
              <a:ext uri="{FF2B5EF4-FFF2-40B4-BE49-F238E27FC236}">
                <a16:creationId xmlns:a16="http://schemas.microsoft.com/office/drawing/2014/main" id="{9A23D464-84A2-4AF0-882F-95B5CE44FCA1}"/>
              </a:ext>
            </a:extLst>
          </p:cNvPr>
          <p:cNvSpPr>
            <a:spLocks noGrp="1"/>
          </p:cNvSpPr>
          <p:nvPr>
            <p:ph sz="quarter" idx="16"/>
          </p:nvPr>
        </p:nvSpPr>
        <p:spPr>
          <a:xfrm>
            <a:off x="457199" y="1458389"/>
            <a:ext cx="11277599" cy="4684108"/>
          </a:xfrm>
          <a:prstGeom prst="rect">
            <a:avLst/>
          </a:prstGeom>
        </p:spPr>
        <p:txBody>
          <a:bodyPr/>
          <a:lstStyle>
            <a:lvl1pPr marL="274320" indent="-274320">
              <a:lnSpc>
                <a:spcPct val="100000"/>
              </a:lnSpc>
              <a:spcBef>
                <a:spcPts val="1000"/>
              </a:spcBef>
              <a:buFont typeface="Arial" panose="020B0604020202020204" pitchFamily="34" charset="0"/>
              <a:buChar char="•"/>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274320" indent="-274320">
              <a:lnSpc>
                <a:spcPct val="100000"/>
              </a:lnSpc>
              <a:spcBef>
                <a:spcPts val="1000"/>
              </a:spcBef>
              <a:buFont typeface="Arial" panose="020B0604020202020204" pitchFamily="34" charset="0"/>
              <a:buChar char="•"/>
              <a:defRPr sz="2600">
                <a:solidFill>
                  <a:srgbClr val="595959"/>
                </a:solidFill>
              </a:defRPr>
            </a:lvl2pPr>
            <a:lvl3pPr marL="548640" indent="-228600">
              <a:lnSpc>
                <a:spcPct val="100000"/>
              </a:lnSpc>
              <a:buFont typeface="Arial" panose="020B0604020202020204" pitchFamily="34" charset="0"/>
              <a:buChar char="•"/>
              <a:defRPr sz="2000">
                <a:solidFill>
                  <a:srgbClr val="595959"/>
                </a:solidFill>
              </a:defRPr>
            </a:lvl3pPr>
            <a:lvl4pPr marL="571500" indent="-285750">
              <a:buFont typeface="+mj-lt"/>
              <a:buAutoNum type="arabicPeriod"/>
              <a:defRPr>
                <a:solidFill>
                  <a:srgbClr val="595959"/>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5">
            <a:extLst>
              <a:ext uri="{FF2B5EF4-FFF2-40B4-BE49-F238E27FC236}">
                <a16:creationId xmlns:a16="http://schemas.microsoft.com/office/drawing/2014/main" id="{134B1CDD-C67D-4D4E-8486-8848B656D401}"/>
              </a:ext>
            </a:extLst>
          </p:cNvPr>
          <p:cNvSpPr>
            <a:spLocks noGrp="1"/>
          </p:cNvSpPr>
          <p:nvPr>
            <p:ph type="body" sz="quarter" idx="17"/>
          </p:nvPr>
        </p:nvSpPr>
        <p:spPr>
          <a:xfrm>
            <a:off x="456488" y="122238"/>
            <a:ext cx="11277600"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8" name="Slide Number Placeholder 7">
            <a:extLst>
              <a:ext uri="{FF2B5EF4-FFF2-40B4-BE49-F238E27FC236}">
                <a16:creationId xmlns:a16="http://schemas.microsoft.com/office/drawing/2014/main" id="{49D9C41E-DE3C-164D-BF47-7849ADD1EC9C}"/>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66481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 Enumera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201" y="715502"/>
            <a:ext cx="11277599"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6" name="Content Placeholder 5">
            <a:extLst>
              <a:ext uri="{FF2B5EF4-FFF2-40B4-BE49-F238E27FC236}">
                <a16:creationId xmlns:a16="http://schemas.microsoft.com/office/drawing/2014/main" id="{9A23D464-84A2-4AF0-882F-95B5CE44FCA1}"/>
              </a:ext>
            </a:extLst>
          </p:cNvPr>
          <p:cNvSpPr>
            <a:spLocks noGrp="1"/>
          </p:cNvSpPr>
          <p:nvPr>
            <p:ph sz="quarter" idx="16"/>
          </p:nvPr>
        </p:nvSpPr>
        <p:spPr>
          <a:xfrm>
            <a:off x="457201" y="1458389"/>
            <a:ext cx="11277598" cy="4684108"/>
          </a:xfrm>
          <a:prstGeom prst="rect">
            <a:avLst/>
          </a:prstGeom>
        </p:spPr>
        <p:txBody>
          <a:bodyPr/>
          <a:lstStyle>
            <a:lvl1pPr marL="457200" indent="-457200">
              <a:lnSpc>
                <a:spcPct val="100000"/>
              </a:lnSpc>
              <a:spcBef>
                <a:spcPts val="1000"/>
              </a:spcBef>
              <a:buFont typeface="+mj-lt"/>
              <a:buAutoNum type="arabicPeriod"/>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457200" indent="-457200">
              <a:lnSpc>
                <a:spcPct val="100000"/>
              </a:lnSpc>
              <a:spcBef>
                <a:spcPts val="1000"/>
              </a:spcBef>
              <a:buFont typeface="+mj-lt"/>
              <a:buAutoNum type="arabicPeriod"/>
              <a:defRPr sz="2600">
                <a:solidFill>
                  <a:srgbClr val="595959"/>
                </a:solidFill>
              </a:defRPr>
            </a:lvl2pPr>
            <a:lvl3pPr marL="662940" indent="-342900">
              <a:lnSpc>
                <a:spcPct val="100000"/>
              </a:lnSpc>
              <a:defRPr lang="en-US" sz="2000" kern="1200" dirty="0">
                <a:solidFill>
                  <a:srgbClr val="595959"/>
                </a:solidFill>
                <a:latin typeface="+mn-lt"/>
                <a:ea typeface="+mn-ea"/>
                <a:cs typeface="+mn-cs"/>
              </a:defRPr>
            </a:lvl3pPr>
            <a:lvl4pPr marL="628650" marR="0" indent="-34290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lang="en-US" sz="1800" b="0" i="0" kern="1200" baseline="0" dirty="0" smtClean="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a:p>
            <a:pPr marL="1485900" lvl="3" indent="-228600" algn="l" defTabSz="914400" rtl="0" eaLnBrk="1" latinLnBrk="0" hangingPunct="1">
              <a:lnSpc>
                <a:spcPct val="100000"/>
              </a:lnSpc>
              <a:spcBef>
                <a:spcPts val="500"/>
              </a:spcBef>
              <a:buFont typeface="Arial" panose="020B0604020202020204" pitchFamily="34" charset="0"/>
              <a:buChar char="•"/>
            </a:pPr>
            <a:endParaRPr lang="en-US"/>
          </a:p>
        </p:txBody>
      </p:sp>
      <p:sp>
        <p:nvSpPr>
          <p:cNvPr id="11" name="Text Placeholder 5">
            <a:extLst>
              <a:ext uri="{FF2B5EF4-FFF2-40B4-BE49-F238E27FC236}">
                <a16:creationId xmlns:a16="http://schemas.microsoft.com/office/drawing/2014/main" id="{134B1CDD-C67D-4D4E-8486-8848B656D401}"/>
              </a:ext>
            </a:extLst>
          </p:cNvPr>
          <p:cNvSpPr>
            <a:spLocks noGrp="1"/>
          </p:cNvSpPr>
          <p:nvPr>
            <p:ph type="body" sz="quarter" idx="17"/>
          </p:nvPr>
        </p:nvSpPr>
        <p:spPr>
          <a:xfrm>
            <a:off x="456489" y="122238"/>
            <a:ext cx="11277599"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8" name="Slide Number Placeholder 7">
            <a:extLst>
              <a:ext uri="{FF2B5EF4-FFF2-40B4-BE49-F238E27FC236}">
                <a16:creationId xmlns:a16="http://schemas.microsoft.com/office/drawing/2014/main" id="{1EA7E074-5D80-F64D-AB5C-50A5E0E503ED}"/>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325098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hirds - No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912" y="715502"/>
            <a:ext cx="11276176"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6" name="Content Placeholder 5">
            <a:extLst>
              <a:ext uri="{FF2B5EF4-FFF2-40B4-BE49-F238E27FC236}">
                <a16:creationId xmlns:a16="http://schemas.microsoft.com/office/drawing/2014/main" id="{9A23D464-84A2-4AF0-882F-95B5CE44FCA1}"/>
              </a:ext>
            </a:extLst>
          </p:cNvPr>
          <p:cNvSpPr>
            <a:spLocks noGrp="1"/>
          </p:cNvSpPr>
          <p:nvPr>
            <p:ph sz="quarter" idx="16"/>
          </p:nvPr>
        </p:nvSpPr>
        <p:spPr>
          <a:xfrm>
            <a:off x="457199" y="1458389"/>
            <a:ext cx="3761499" cy="4684108"/>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lang="en-US" sz="2000" kern="1200" dirty="0">
                <a:solidFill>
                  <a:srgbClr val="595959"/>
                </a:solidFill>
                <a:latin typeface="+mn-lt"/>
                <a:ea typeface="+mn-ea"/>
                <a:cs typeface="+mn-cs"/>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1" name="Text Placeholder 5">
            <a:extLst>
              <a:ext uri="{FF2B5EF4-FFF2-40B4-BE49-F238E27FC236}">
                <a16:creationId xmlns:a16="http://schemas.microsoft.com/office/drawing/2014/main" id="{134B1CDD-C67D-4D4E-8486-8848B656D401}"/>
              </a:ext>
            </a:extLst>
          </p:cNvPr>
          <p:cNvSpPr>
            <a:spLocks noGrp="1"/>
          </p:cNvSpPr>
          <p:nvPr>
            <p:ph type="body" sz="quarter" idx="17"/>
          </p:nvPr>
        </p:nvSpPr>
        <p:spPr>
          <a:xfrm>
            <a:off x="457200" y="122238"/>
            <a:ext cx="11276176"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8" name="Content Placeholder 5">
            <a:extLst>
              <a:ext uri="{FF2B5EF4-FFF2-40B4-BE49-F238E27FC236}">
                <a16:creationId xmlns:a16="http://schemas.microsoft.com/office/drawing/2014/main" id="{6682BFCB-ECB3-44D2-8285-31B7BEE330C2}"/>
              </a:ext>
            </a:extLst>
          </p:cNvPr>
          <p:cNvSpPr>
            <a:spLocks noGrp="1"/>
          </p:cNvSpPr>
          <p:nvPr>
            <p:ph sz="quarter" idx="18"/>
          </p:nvPr>
        </p:nvSpPr>
        <p:spPr>
          <a:xfrm>
            <a:off x="4218698" y="1458389"/>
            <a:ext cx="7515390" cy="4684108"/>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lang="en-US" sz="2000" kern="1200" dirty="0">
                <a:solidFill>
                  <a:srgbClr val="595959"/>
                </a:solidFill>
                <a:latin typeface="+mn-lt"/>
                <a:ea typeface="+mn-ea"/>
                <a:cs typeface="+mn-cs"/>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0" name="Slide Number Placeholder 7">
            <a:extLst>
              <a:ext uri="{FF2B5EF4-FFF2-40B4-BE49-F238E27FC236}">
                <a16:creationId xmlns:a16="http://schemas.microsoft.com/office/drawing/2014/main" id="{1174A282-B6E6-7247-A09B-B6354E20AD25}"/>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640851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 Thirds - Bulle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200" y="715502"/>
            <a:ext cx="1127760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6" name="Content Placeholder 5">
            <a:extLst>
              <a:ext uri="{FF2B5EF4-FFF2-40B4-BE49-F238E27FC236}">
                <a16:creationId xmlns:a16="http://schemas.microsoft.com/office/drawing/2014/main" id="{9A23D464-84A2-4AF0-882F-95B5CE44FCA1}"/>
              </a:ext>
            </a:extLst>
          </p:cNvPr>
          <p:cNvSpPr>
            <a:spLocks noGrp="1"/>
          </p:cNvSpPr>
          <p:nvPr>
            <p:ph sz="quarter" idx="16"/>
          </p:nvPr>
        </p:nvSpPr>
        <p:spPr>
          <a:xfrm>
            <a:off x="457200" y="1458389"/>
            <a:ext cx="3761499" cy="4684108"/>
          </a:xfrm>
          <a:prstGeom prst="rect">
            <a:avLst/>
          </a:prstGeom>
        </p:spPr>
        <p:txBody>
          <a:bodyPr/>
          <a:lstStyle>
            <a:lvl1pPr marL="274320" indent="-274320">
              <a:lnSpc>
                <a:spcPct val="100000"/>
              </a:lnSpc>
              <a:spcBef>
                <a:spcPts val="1000"/>
              </a:spcBef>
              <a:buFont typeface="Arial" panose="020B0604020202020204" pitchFamily="34" charset="0"/>
              <a:buChar char="•"/>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274320" indent="-274320">
              <a:lnSpc>
                <a:spcPct val="100000"/>
              </a:lnSpc>
              <a:spcBef>
                <a:spcPts val="1000"/>
              </a:spcBef>
              <a:buFont typeface="Arial" panose="020B0604020202020204" pitchFamily="34" charset="0"/>
              <a:buChar char="•"/>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1" name="Text Placeholder 5">
            <a:extLst>
              <a:ext uri="{FF2B5EF4-FFF2-40B4-BE49-F238E27FC236}">
                <a16:creationId xmlns:a16="http://schemas.microsoft.com/office/drawing/2014/main" id="{134B1CDD-C67D-4D4E-8486-8848B656D401}"/>
              </a:ext>
            </a:extLst>
          </p:cNvPr>
          <p:cNvSpPr>
            <a:spLocks noGrp="1"/>
          </p:cNvSpPr>
          <p:nvPr>
            <p:ph type="body" sz="quarter" idx="17"/>
          </p:nvPr>
        </p:nvSpPr>
        <p:spPr>
          <a:xfrm>
            <a:off x="456488" y="122238"/>
            <a:ext cx="11277600"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8" name="Content Placeholder 5">
            <a:extLst>
              <a:ext uri="{FF2B5EF4-FFF2-40B4-BE49-F238E27FC236}">
                <a16:creationId xmlns:a16="http://schemas.microsoft.com/office/drawing/2014/main" id="{194BF519-B798-41F6-B4CA-EE8E5DBA8019}"/>
              </a:ext>
            </a:extLst>
          </p:cNvPr>
          <p:cNvSpPr>
            <a:spLocks noGrp="1"/>
          </p:cNvSpPr>
          <p:nvPr>
            <p:ph sz="quarter" idx="18"/>
          </p:nvPr>
        </p:nvSpPr>
        <p:spPr>
          <a:xfrm>
            <a:off x="4218698" y="1458389"/>
            <a:ext cx="7516102" cy="4684108"/>
          </a:xfrm>
          <a:prstGeom prst="rect">
            <a:avLst/>
          </a:prstGeom>
        </p:spPr>
        <p:txBody>
          <a:bodyPr/>
          <a:lstStyle>
            <a:lvl1pPr marL="274320" indent="-274320">
              <a:lnSpc>
                <a:spcPct val="100000"/>
              </a:lnSpc>
              <a:spcBef>
                <a:spcPts val="1000"/>
              </a:spcBef>
              <a:buFont typeface="Arial" panose="020B0604020202020204" pitchFamily="34" charset="0"/>
              <a:buChar char="•"/>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274320" indent="-274320">
              <a:lnSpc>
                <a:spcPct val="100000"/>
              </a:lnSpc>
              <a:spcBef>
                <a:spcPts val="1000"/>
              </a:spcBef>
              <a:buFont typeface="Arial" panose="020B0604020202020204" pitchFamily="34" charset="0"/>
              <a:buChar char="•"/>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0" name="Slide Number Placeholder 7">
            <a:extLst>
              <a:ext uri="{FF2B5EF4-FFF2-40B4-BE49-F238E27FC236}">
                <a16:creationId xmlns:a16="http://schemas.microsoft.com/office/drawing/2014/main" id="{6D996706-EE5D-9148-9E45-E659B1AC3032}"/>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476898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 Thirds - Enumera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912" y="715502"/>
            <a:ext cx="11276888"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6" name="Content Placeholder 5">
            <a:extLst>
              <a:ext uri="{FF2B5EF4-FFF2-40B4-BE49-F238E27FC236}">
                <a16:creationId xmlns:a16="http://schemas.microsoft.com/office/drawing/2014/main" id="{9A23D464-84A2-4AF0-882F-95B5CE44FCA1}"/>
              </a:ext>
            </a:extLst>
          </p:cNvPr>
          <p:cNvSpPr>
            <a:spLocks noGrp="1"/>
          </p:cNvSpPr>
          <p:nvPr>
            <p:ph sz="quarter" idx="16"/>
          </p:nvPr>
        </p:nvSpPr>
        <p:spPr>
          <a:xfrm>
            <a:off x="457200" y="1458389"/>
            <a:ext cx="3761499" cy="4684108"/>
          </a:xfrm>
          <a:prstGeom prst="rect">
            <a:avLst/>
          </a:prstGeom>
        </p:spPr>
        <p:txBody>
          <a:bodyPr/>
          <a:lstStyle>
            <a:lvl1pPr marL="457200" indent="-457200">
              <a:lnSpc>
                <a:spcPct val="100000"/>
              </a:lnSpc>
              <a:spcBef>
                <a:spcPts val="1000"/>
              </a:spcBef>
              <a:buFont typeface="+mj-lt"/>
              <a:buAutoNum type="arabicPeriod"/>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457200" indent="-457200">
              <a:lnSpc>
                <a:spcPct val="100000"/>
              </a:lnSpc>
              <a:spcBef>
                <a:spcPts val="1000"/>
              </a:spcBef>
              <a:buFont typeface="+mj-lt"/>
              <a:buAutoNum type="arabicPeriod"/>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lang="en-US" sz="2000" kern="1200" dirty="0">
                <a:solidFill>
                  <a:srgbClr val="595959"/>
                </a:solidFill>
                <a:latin typeface="+mn-lt"/>
                <a:ea typeface="+mn-ea"/>
                <a:cs typeface="+mn-cs"/>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1" name="Text Placeholder 5">
            <a:extLst>
              <a:ext uri="{FF2B5EF4-FFF2-40B4-BE49-F238E27FC236}">
                <a16:creationId xmlns:a16="http://schemas.microsoft.com/office/drawing/2014/main" id="{134B1CDD-C67D-4D4E-8486-8848B656D401}"/>
              </a:ext>
            </a:extLst>
          </p:cNvPr>
          <p:cNvSpPr>
            <a:spLocks noGrp="1"/>
          </p:cNvSpPr>
          <p:nvPr>
            <p:ph type="body" sz="quarter" idx="17"/>
          </p:nvPr>
        </p:nvSpPr>
        <p:spPr>
          <a:xfrm>
            <a:off x="457200" y="122238"/>
            <a:ext cx="11276888"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8" name="Content Placeholder 5">
            <a:extLst>
              <a:ext uri="{FF2B5EF4-FFF2-40B4-BE49-F238E27FC236}">
                <a16:creationId xmlns:a16="http://schemas.microsoft.com/office/drawing/2014/main" id="{620B3F05-B8BB-4554-B85F-C8A97D4969D4}"/>
              </a:ext>
            </a:extLst>
          </p:cNvPr>
          <p:cNvSpPr>
            <a:spLocks noGrp="1"/>
          </p:cNvSpPr>
          <p:nvPr>
            <p:ph sz="quarter" idx="18"/>
          </p:nvPr>
        </p:nvSpPr>
        <p:spPr>
          <a:xfrm>
            <a:off x="4218698" y="1458389"/>
            <a:ext cx="7516102" cy="4684108"/>
          </a:xfrm>
          <a:prstGeom prst="rect">
            <a:avLst/>
          </a:prstGeom>
        </p:spPr>
        <p:txBody>
          <a:bodyPr/>
          <a:lstStyle>
            <a:lvl1pPr marL="457200" indent="-457200">
              <a:lnSpc>
                <a:spcPct val="100000"/>
              </a:lnSpc>
              <a:spcBef>
                <a:spcPts val="1000"/>
              </a:spcBef>
              <a:buFont typeface="+mj-lt"/>
              <a:buAutoNum type="arabicPeriod"/>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457200" indent="-457200">
              <a:lnSpc>
                <a:spcPct val="100000"/>
              </a:lnSpc>
              <a:spcBef>
                <a:spcPts val="1000"/>
              </a:spcBef>
              <a:buFont typeface="+mj-lt"/>
              <a:buAutoNum type="arabicPeriod"/>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lang="en-US" sz="2000" kern="1200" dirty="0">
                <a:solidFill>
                  <a:srgbClr val="595959"/>
                </a:solidFill>
                <a:latin typeface="+mn-lt"/>
                <a:ea typeface="+mn-ea"/>
                <a:cs typeface="+mn-cs"/>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0" name="Slide Number Placeholder 7">
            <a:extLst>
              <a:ext uri="{FF2B5EF4-FFF2-40B4-BE49-F238E27FC236}">
                <a16:creationId xmlns:a16="http://schemas.microsoft.com/office/drawing/2014/main" id="{F8259362-55DF-B445-BBE2-88CA20A39985}"/>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203212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08106D-14F0-8144-B634-E01D9A3C757B}"/>
              </a:ext>
            </a:extLst>
          </p:cNvPr>
          <p:cNvSpPr>
            <a:spLocks noGrp="1"/>
          </p:cNvSpPr>
          <p:nvPr>
            <p:ph type="pic" sz="quarter" idx="18"/>
          </p:nvPr>
        </p:nvSpPr>
        <p:spPr>
          <a:xfrm>
            <a:off x="0" y="0"/>
            <a:ext cx="3425825" cy="6858000"/>
          </a:xfrm>
        </p:spPr>
        <p:txBody>
          <a:bodyPr/>
          <a:lstStyle/>
          <a:p>
            <a:endParaRPr lang="en-US"/>
          </a:p>
        </p:txBody>
      </p:sp>
      <p:sp>
        <p:nvSpPr>
          <p:cNvPr id="11" name="Content Placeholder 5">
            <a:extLst>
              <a:ext uri="{FF2B5EF4-FFF2-40B4-BE49-F238E27FC236}">
                <a16:creationId xmlns:a16="http://schemas.microsoft.com/office/drawing/2014/main" id="{2FB2B45A-69E0-544C-8A68-553C260C6A4B}"/>
              </a:ext>
            </a:extLst>
          </p:cNvPr>
          <p:cNvSpPr>
            <a:spLocks noGrp="1"/>
          </p:cNvSpPr>
          <p:nvPr>
            <p:ph sz="quarter" idx="17"/>
          </p:nvPr>
        </p:nvSpPr>
        <p:spPr>
          <a:xfrm>
            <a:off x="3706753" y="715501"/>
            <a:ext cx="8028047" cy="5387843"/>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8" name="Slide Number Placeholder 7">
            <a:extLst>
              <a:ext uri="{FF2B5EF4-FFF2-40B4-BE49-F238E27FC236}">
                <a16:creationId xmlns:a16="http://schemas.microsoft.com/office/drawing/2014/main" id="{78944582-768D-F547-A1F7-45F9D02A54C8}"/>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7" name="Title 1">
            <a:extLst>
              <a:ext uri="{FF2B5EF4-FFF2-40B4-BE49-F238E27FC236}">
                <a16:creationId xmlns:a16="http://schemas.microsoft.com/office/drawing/2014/main" id="{7BA21ECD-7C5E-424A-9834-2B3C3712D1DD}"/>
              </a:ext>
            </a:extLst>
          </p:cNvPr>
          <p:cNvSpPr>
            <a:spLocks noGrp="1"/>
          </p:cNvSpPr>
          <p:nvPr>
            <p:ph type="ctrTitle"/>
          </p:nvPr>
        </p:nvSpPr>
        <p:spPr>
          <a:xfrm>
            <a:off x="280928" y="715502"/>
            <a:ext cx="2879233" cy="1936763"/>
          </a:xfrm>
          <a:prstGeom prst="rect">
            <a:avLst/>
          </a:prstGeom>
        </p:spPr>
        <p:txBody>
          <a:bodyPr vert="horz" anchor="t">
            <a:normAutofit/>
          </a:bodyPr>
          <a:lstStyle>
            <a:lvl1pPr algn="l">
              <a:defRPr sz="36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Tree>
    <p:extLst>
      <p:ext uri="{BB962C8B-B14F-4D97-AF65-F5344CB8AC3E}">
        <p14:creationId xmlns:p14="http://schemas.microsoft.com/office/powerpoint/2010/main" val="781971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Alterna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08106D-14F0-8144-B634-E01D9A3C757B}"/>
              </a:ext>
            </a:extLst>
          </p:cNvPr>
          <p:cNvSpPr>
            <a:spLocks noGrp="1"/>
          </p:cNvSpPr>
          <p:nvPr>
            <p:ph type="pic" sz="quarter" idx="18"/>
          </p:nvPr>
        </p:nvSpPr>
        <p:spPr>
          <a:xfrm>
            <a:off x="1" y="0"/>
            <a:ext cx="12192000" cy="6858000"/>
          </a:xfrm>
        </p:spPr>
        <p:txBody>
          <a:bodyPr/>
          <a:lstStyle/>
          <a:p>
            <a:endParaRPr lang="en-US"/>
          </a:p>
        </p:txBody>
      </p:sp>
      <p:sp>
        <p:nvSpPr>
          <p:cNvPr id="8" name="Slide Number Placeholder 7">
            <a:extLst>
              <a:ext uri="{FF2B5EF4-FFF2-40B4-BE49-F238E27FC236}">
                <a16:creationId xmlns:a16="http://schemas.microsoft.com/office/drawing/2014/main" id="{78944582-768D-F547-A1F7-45F9D02A54C8}"/>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6" name="Content Placeholder 5">
            <a:extLst>
              <a:ext uri="{FF2B5EF4-FFF2-40B4-BE49-F238E27FC236}">
                <a16:creationId xmlns:a16="http://schemas.microsoft.com/office/drawing/2014/main" id="{581ACE84-26C0-B040-A22D-8E6DD080B996}"/>
              </a:ext>
            </a:extLst>
          </p:cNvPr>
          <p:cNvSpPr>
            <a:spLocks noGrp="1"/>
          </p:cNvSpPr>
          <p:nvPr>
            <p:ph sz="quarter" idx="16"/>
          </p:nvPr>
        </p:nvSpPr>
        <p:spPr>
          <a:xfrm>
            <a:off x="457200" y="1458389"/>
            <a:ext cx="5486400" cy="4684108"/>
          </a:xfrm>
          <a:prstGeom prst="rect">
            <a:avLst/>
          </a:prstGeom>
          <a:solidFill>
            <a:srgbClr val="FFFFFF">
              <a:alpha val="80000"/>
            </a:srgbClr>
          </a:solidFill>
        </p:spPr>
        <p:txBody>
          <a:bodyPr lIns="182880" tIns="182880" rIns="182880"/>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9" name="Content Placeholder 5">
            <a:extLst>
              <a:ext uri="{FF2B5EF4-FFF2-40B4-BE49-F238E27FC236}">
                <a16:creationId xmlns:a16="http://schemas.microsoft.com/office/drawing/2014/main" id="{9500A9C8-7D4A-494B-977F-B0995F55C2C6}"/>
              </a:ext>
            </a:extLst>
          </p:cNvPr>
          <p:cNvSpPr>
            <a:spLocks noGrp="1"/>
          </p:cNvSpPr>
          <p:nvPr>
            <p:ph sz="quarter" idx="17"/>
          </p:nvPr>
        </p:nvSpPr>
        <p:spPr>
          <a:xfrm>
            <a:off x="6247688" y="1458389"/>
            <a:ext cx="5486400" cy="4684108"/>
          </a:xfrm>
          <a:prstGeom prst="rect">
            <a:avLst/>
          </a:prstGeom>
          <a:solidFill>
            <a:srgbClr val="FFFFFF">
              <a:alpha val="80000"/>
            </a:srgbClr>
          </a:solidFill>
        </p:spPr>
        <p:txBody>
          <a:bodyPr lIns="182880" tIns="182880" rIns="182880"/>
          <a:lstStyle>
            <a:lvl1pPr marL="0" indent="0">
              <a:lnSpc>
                <a:spcPct val="100000"/>
              </a:lnSpc>
              <a:spcBef>
                <a:spcPts val="1000"/>
              </a:spcBef>
              <a:buNone/>
              <a:defRPr lang="en-US" sz="2600" b="0" i="0" kern="1200" baseline="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marL="0" lvl="0" indent="0" algn="l" defTabSz="914400" rtl="0" eaLnBrk="1" latinLnBrk="0" hangingPunct="1">
              <a:lnSpc>
                <a:spcPct val="100000"/>
              </a:lnSpc>
              <a:spcBef>
                <a:spcPts val="1000"/>
              </a:spcBef>
              <a:buFont typeface="Wingdings" charset="2"/>
              <a:buNone/>
            </a:pPr>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0" name="Title 1">
            <a:extLst>
              <a:ext uri="{FF2B5EF4-FFF2-40B4-BE49-F238E27FC236}">
                <a16:creationId xmlns:a16="http://schemas.microsoft.com/office/drawing/2014/main" id="{E4D743BC-3629-554C-96C3-CDEEF513910F}"/>
              </a:ext>
            </a:extLst>
          </p:cNvPr>
          <p:cNvSpPr>
            <a:spLocks noGrp="1"/>
          </p:cNvSpPr>
          <p:nvPr>
            <p:ph type="ctrTitle"/>
          </p:nvPr>
        </p:nvSpPr>
        <p:spPr>
          <a:xfrm>
            <a:off x="457912" y="715502"/>
            <a:ext cx="7357018" cy="742887"/>
          </a:xfrm>
          <a:prstGeom prst="rect">
            <a:avLst/>
          </a:prstGeom>
        </p:spPr>
        <p:txBody>
          <a:bodyPr vert="horz" anchor="t">
            <a:normAutofit/>
          </a:bodyPr>
          <a:lstStyle>
            <a:lvl1pPr algn="l">
              <a:defRPr sz="36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4" name="Picture Placeholder 3">
            <a:extLst>
              <a:ext uri="{FF2B5EF4-FFF2-40B4-BE49-F238E27FC236}">
                <a16:creationId xmlns:a16="http://schemas.microsoft.com/office/drawing/2014/main" id="{5AAB63B0-44F2-C342-97C8-F3DCA3D53B4B}"/>
              </a:ext>
            </a:extLst>
          </p:cNvPr>
          <p:cNvSpPr>
            <a:spLocks noGrp="1"/>
          </p:cNvSpPr>
          <p:nvPr>
            <p:ph type="pic" sz="quarter" idx="19" hasCustomPrompt="1"/>
          </p:nvPr>
        </p:nvSpPr>
        <p:spPr>
          <a:xfrm>
            <a:off x="8091488" y="136526"/>
            <a:ext cx="3157537" cy="1321863"/>
          </a:xfrm>
        </p:spPr>
        <p:txBody>
          <a:bodyPr/>
          <a:lstStyle>
            <a:lvl1pPr marL="0" indent="0">
              <a:buNone/>
              <a:defRPr/>
            </a:lvl1pPr>
          </a:lstStyle>
          <a:p>
            <a:r>
              <a:rPr lang="en-US"/>
              <a:t>Client Logo</a:t>
            </a:r>
          </a:p>
        </p:txBody>
      </p:sp>
      <p:sp>
        <p:nvSpPr>
          <p:cNvPr id="12" name="Text Placeholder 5">
            <a:extLst>
              <a:ext uri="{FF2B5EF4-FFF2-40B4-BE49-F238E27FC236}">
                <a16:creationId xmlns:a16="http://schemas.microsoft.com/office/drawing/2014/main" id="{F28FA53E-1A63-E547-B3F7-58568AC43D79}"/>
              </a:ext>
            </a:extLst>
          </p:cNvPr>
          <p:cNvSpPr>
            <a:spLocks noGrp="1"/>
          </p:cNvSpPr>
          <p:nvPr>
            <p:ph type="body" sz="quarter" idx="20"/>
          </p:nvPr>
        </p:nvSpPr>
        <p:spPr>
          <a:xfrm>
            <a:off x="456488" y="122238"/>
            <a:ext cx="7357018" cy="593725"/>
          </a:xfrm>
        </p:spPr>
        <p:txBody>
          <a:bodyPr vert="horz" lIns="91440" tIns="45720" rIns="91440" bIns="45720" rtlCol="0" anchor="ctr">
            <a:normAutofit/>
          </a:bodyPr>
          <a:lstStyle>
            <a:lvl1pPr marL="0" indent="0">
              <a:buNone/>
              <a:defRPr lang="en-US" sz="1400" b="0" i="0" kern="1200" cap="all" spc="100" baseline="0" dirty="0">
                <a:solidFill>
                  <a:schemeClr val="bg1"/>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Tree>
    <p:extLst>
      <p:ext uri="{BB962C8B-B14F-4D97-AF65-F5344CB8AC3E}">
        <p14:creationId xmlns:p14="http://schemas.microsoft.com/office/powerpoint/2010/main" val="2387861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Tex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B08379-62EB-B44D-A854-C06F65282417}"/>
              </a:ext>
            </a:extLst>
          </p:cNvPr>
          <p:cNvSpPr>
            <a:spLocks noGrp="1"/>
          </p:cNvSpPr>
          <p:nvPr>
            <p:ph type="ctrTitle"/>
          </p:nvPr>
        </p:nvSpPr>
        <p:spPr>
          <a:xfrm>
            <a:off x="457912" y="715502"/>
            <a:ext cx="1127760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1" name="Content Placeholder 5">
            <a:extLst>
              <a:ext uri="{FF2B5EF4-FFF2-40B4-BE49-F238E27FC236}">
                <a16:creationId xmlns:a16="http://schemas.microsoft.com/office/drawing/2014/main" id="{E1B6482F-4C41-1C4B-BDFD-25CF32FD5ABB}"/>
              </a:ext>
            </a:extLst>
          </p:cNvPr>
          <p:cNvSpPr>
            <a:spLocks noGrp="1"/>
          </p:cNvSpPr>
          <p:nvPr>
            <p:ph sz="quarter" idx="16"/>
          </p:nvPr>
        </p:nvSpPr>
        <p:spPr>
          <a:xfrm>
            <a:off x="457197" y="1458389"/>
            <a:ext cx="3743886" cy="4684108"/>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9" name="Text Placeholder 5">
            <a:extLst>
              <a:ext uri="{FF2B5EF4-FFF2-40B4-BE49-F238E27FC236}">
                <a16:creationId xmlns:a16="http://schemas.microsoft.com/office/drawing/2014/main" id="{BAD0A80C-E07B-B547-94DC-4DCA339E1A80}"/>
              </a:ext>
            </a:extLst>
          </p:cNvPr>
          <p:cNvSpPr>
            <a:spLocks noGrp="1"/>
          </p:cNvSpPr>
          <p:nvPr>
            <p:ph type="body" sz="quarter" idx="18"/>
          </p:nvPr>
        </p:nvSpPr>
        <p:spPr>
          <a:xfrm>
            <a:off x="457200" y="122238"/>
            <a:ext cx="11277600"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2" name="Slide Number Placeholder 7">
            <a:extLst>
              <a:ext uri="{FF2B5EF4-FFF2-40B4-BE49-F238E27FC236}">
                <a16:creationId xmlns:a16="http://schemas.microsoft.com/office/drawing/2014/main" id="{4F3E04B1-3026-CE42-B062-FB47EE359105}"/>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8" name="Content Placeholder 5">
            <a:extLst>
              <a:ext uri="{FF2B5EF4-FFF2-40B4-BE49-F238E27FC236}">
                <a16:creationId xmlns:a16="http://schemas.microsoft.com/office/drawing/2014/main" id="{EBB66E44-A6EA-3E4B-AFC2-719983E1EAFD}"/>
              </a:ext>
            </a:extLst>
          </p:cNvPr>
          <p:cNvSpPr>
            <a:spLocks noGrp="1"/>
          </p:cNvSpPr>
          <p:nvPr>
            <p:ph sz="quarter" idx="19"/>
          </p:nvPr>
        </p:nvSpPr>
        <p:spPr>
          <a:xfrm>
            <a:off x="4233837" y="1458389"/>
            <a:ext cx="3743886" cy="4684108"/>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0" name="Content Placeholder 5">
            <a:extLst>
              <a:ext uri="{FF2B5EF4-FFF2-40B4-BE49-F238E27FC236}">
                <a16:creationId xmlns:a16="http://schemas.microsoft.com/office/drawing/2014/main" id="{70A0B9B4-0C4F-F44F-9C3E-9C94B476655D}"/>
              </a:ext>
            </a:extLst>
          </p:cNvPr>
          <p:cNvSpPr>
            <a:spLocks noGrp="1"/>
          </p:cNvSpPr>
          <p:nvPr>
            <p:ph sz="quarter" idx="20"/>
          </p:nvPr>
        </p:nvSpPr>
        <p:spPr>
          <a:xfrm>
            <a:off x="7990202" y="1458389"/>
            <a:ext cx="3743886" cy="4684108"/>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Tree>
    <p:extLst>
      <p:ext uri="{BB962C8B-B14F-4D97-AF65-F5344CB8AC3E}">
        <p14:creationId xmlns:p14="http://schemas.microsoft.com/office/powerpoint/2010/main" val="551633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 Halves - Tex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B08379-62EB-B44D-A854-C06F65282417}"/>
              </a:ext>
            </a:extLst>
          </p:cNvPr>
          <p:cNvSpPr>
            <a:spLocks noGrp="1"/>
          </p:cNvSpPr>
          <p:nvPr>
            <p:ph type="ctrTitle"/>
          </p:nvPr>
        </p:nvSpPr>
        <p:spPr>
          <a:xfrm>
            <a:off x="457912" y="715502"/>
            <a:ext cx="1127760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1" name="Content Placeholder 5">
            <a:extLst>
              <a:ext uri="{FF2B5EF4-FFF2-40B4-BE49-F238E27FC236}">
                <a16:creationId xmlns:a16="http://schemas.microsoft.com/office/drawing/2014/main" id="{E1B6482F-4C41-1C4B-BDFD-25CF32FD5ABB}"/>
              </a:ext>
            </a:extLst>
          </p:cNvPr>
          <p:cNvSpPr>
            <a:spLocks noGrp="1"/>
          </p:cNvSpPr>
          <p:nvPr>
            <p:ph sz="quarter" idx="16"/>
          </p:nvPr>
        </p:nvSpPr>
        <p:spPr>
          <a:xfrm>
            <a:off x="457200" y="1458389"/>
            <a:ext cx="5486400" cy="4684108"/>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6" name="Content Placeholder 5">
            <a:extLst>
              <a:ext uri="{FF2B5EF4-FFF2-40B4-BE49-F238E27FC236}">
                <a16:creationId xmlns:a16="http://schemas.microsoft.com/office/drawing/2014/main" id="{365A230D-BD26-DC47-8AF7-0841D0523A4B}"/>
              </a:ext>
            </a:extLst>
          </p:cNvPr>
          <p:cNvSpPr>
            <a:spLocks noGrp="1"/>
          </p:cNvSpPr>
          <p:nvPr>
            <p:ph sz="quarter" idx="17"/>
          </p:nvPr>
        </p:nvSpPr>
        <p:spPr>
          <a:xfrm>
            <a:off x="6247688" y="1458389"/>
            <a:ext cx="5486400" cy="4684108"/>
          </a:xfrm>
          <a:prstGeom prst="rect">
            <a:avLst/>
          </a:prstGeom>
        </p:spPr>
        <p:txBody>
          <a:bodyPr/>
          <a:lstStyle>
            <a:lvl1pPr marL="0" indent="0">
              <a:lnSpc>
                <a:spcPct val="100000"/>
              </a:lnSpc>
              <a:spcBef>
                <a:spcPts val="1000"/>
              </a:spcBef>
              <a:buNone/>
              <a:defRPr lang="en-US" sz="2600" b="0" i="0" kern="1200" baseline="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marL="0" lvl="0" indent="0" algn="l" defTabSz="914400" rtl="0" eaLnBrk="1" latinLnBrk="0" hangingPunct="1">
              <a:lnSpc>
                <a:spcPct val="100000"/>
              </a:lnSpc>
              <a:spcBef>
                <a:spcPts val="1000"/>
              </a:spcBef>
              <a:buFont typeface="Wingdings" charset="2"/>
              <a:buNone/>
            </a:pPr>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9" name="Text Placeholder 5">
            <a:extLst>
              <a:ext uri="{FF2B5EF4-FFF2-40B4-BE49-F238E27FC236}">
                <a16:creationId xmlns:a16="http://schemas.microsoft.com/office/drawing/2014/main" id="{BAD0A80C-E07B-B547-94DC-4DCA339E1A80}"/>
              </a:ext>
            </a:extLst>
          </p:cNvPr>
          <p:cNvSpPr>
            <a:spLocks noGrp="1"/>
          </p:cNvSpPr>
          <p:nvPr>
            <p:ph type="body" sz="quarter" idx="18"/>
          </p:nvPr>
        </p:nvSpPr>
        <p:spPr>
          <a:xfrm>
            <a:off x="457200" y="122238"/>
            <a:ext cx="11277600"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2" name="Slide Number Placeholder 7">
            <a:extLst>
              <a:ext uri="{FF2B5EF4-FFF2-40B4-BE49-F238E27FC236}">
                <a16:creationId xmlns:a16="http://schemas.microsoft.com/office/drawing/2014/main" id="{4F3E04B1-3026-CE42-B062-FB47EE359105}"/>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128649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 Halves - Text Bullete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B08379-62EB-B44D-A854-C06F65282417}"/>
              </a:ext>
            </a:extLst>
          </p:cNvPr>
          <p:cNvSpPr>
            <a:spLocks noGrp="1"/>
          </p:cNvSpPr>
          <p:nvPr>
            <p:ph type="ctrTitle"/>
          </p:nvPr>
        </p:nvSpPr>
        <p:spPr>
          <a:xfrm>
            <a:off x="457912" y="715502"/>
            <a:ext cx="1127760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1" name="Content Placeholder 5">
            <a:extLst>
              <a:ext uri="{FF2B5EF4-FFF2-40B4-BE49-F238E27FC236}">
                <a16:creationId xmlns:a16="http://schemas.microsoft.com/office/drawing/2014/main" id="{E1B6482F-4C41-1C4B-BDFD-25CF32FD5ABB}"/>
              </a:ext>
            </a:extLst>
          </p:cNvPr>
          <p:cNvSpPr>
            <a:spLocks noGrp="1"/>
          </p:cNvSpPr>
          <p:nvPr>
            <p:ph sz="quarter" idx="16"/>
          </p:nvPr>
        </p:nvSpPr>
        <p:spPr>
          <a:xfrm>
            <a:off x="457200" y="1458389"/>
            <a:ext cx="5486400" cy="4684108"/>
          </a:xfrm>
          <a:prstGeom prst="rect">
            <a:avLst/>
          </a:prstGeom>
        </p:spPr>
        <p:txBody>
          <a:bodyPr/>
          <a:lstStyle>
            <a:lvl1pPr marL="230188" indent="-227013">
              <a:lnSpc>
                <a:spcPct val="100000"/>
              </a:lnSpc>
              <a:spcBef>
                <a:spcPts val="1000"/>
              </a:spcBef>
              <a:buFont typeface="Arial" panose="020B0604020202020204" pitchFamily="34" charset="0"/>
              <a:buChar char="•"/>
              <a:defRPr lang="en-US" sz="2600" b="0" i="0" kern="1200" baseline="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230188" indent="-230188">
              <a:lnSpc>
                <a:spcPct val="100000"/>
              </a:lnSpc>
              <a:spcBef>
                <a:spcPts val="1000"/>
              </a:spcBef>
              <a:buFont typeface="Arial" panose="020B0604020202020204" pitchFamily="34" charset="0"/>
              <a:buChar char="•"/>
              <a:defRPr sz="25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6" name="Content Placeholder 5">
            <a:extLst>
              <a:ext uri="{FF2B5EF4-FFF2-40B4-BE49-F238E27FC236}">
                <a16:creationId xmlns:a16="http://schemas.microsoft.com/office/drawing/2014/main" id="{365A230D-BD26-DC47-8AF7-0841D0523A4B}"/>
              </a:ext>
            </a:extLst>
          </p:cNvPr>
          <p:cNvSpPr>
            <a:spLocks noGrp="1"/>
          </p:cNvSpPr>
          <p:nvPr>
            <p:ph sz="quarter" idx="17"/>
          </p:nvPr>
        </p:nvSpPr>
        <p:spPr>
          <a:xfrm>
            <a:off x="6247688" y="1458389"/>
            <a:ext cx="5486400" cy="4684108"/>
          </a:xfrm>
          <a:prstGeom prst="rect">
            <a:avLst/>
          </a:prstGeom>
        </p:spPr>
        <p:txBody>
          <a:bodyPr/>
          <a:lstStyle>
            <a:lvl1pPr marL="230188" indent="-227013">
              <a:lnSpc>
                <a:spcPct val="100000"/>
              </a:lnSpc>
              <a:spcBef>
                <a:spcPts val="1000"/>
              </a:spcBef>
              <a:buFont typeface="Arial" panose="020B0604020202020204" pitchFamily="34" charset="0"/>
              <a:buChar char="•"/>
              <a:defRPr lang="en-US" sz="2600" b="0" i="0" kern="1200" baseline="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230188" indent="-227013">
              <a:lnSpc>
                <a:spcPct val="100000"/>
              </a:lnSpc>
              <a:spcBef>
                <a:spcPts val="1000"/>
              </a:spcBef>
              <a:buFont typeface="Arial" panose="020B0604020202020204" pitchFamily="34" charset="0"/>
              <a:buChar char="•"/>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9" name="Text Placeholder 5">
            <a:extLst>
              <a:ext uri="{FF2B5EF4-FFF2-40B4-BE49-F238E27FC236}">
                <a16:creationId xmlns:a16="http://schemas.microsoft.com/office/drawing/2014/main" id="{BAD0A80C-E07B-B547-94DC-4DCA339E1A80}"/>
              </a:ext>
            </a:extLst>
          </p:cNvPr>
          <p:cNvSpPr>
            <a:spLocks noGrp="1"/>
          </p:cNvSpPr>
          <p:nvPr>
            <p:ph type="body" sz="quarter" idx="18"/>
          </p:nvPr>
        </p:nvSpPr>
        <p:spPr>
          <a:xfrm>
            <a:off x="457200" y="122238"/>
            <a:ext cx="11277600"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2" name="Slide Number Placeholder 7">
            <a:extLst>
              <a:ext uri="{FF2B5EF4-FFF2-40B4-BE49-F238E27FC236}">
                <a16:creationId xmlns:a16="http://schemas.microsoft.com/office/drawing/2014/main" id="{4F3E04B1-3026-CE42-B062-FB47EE359105}"/>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347709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3CC57C-B3FA-A243-90DA-F013E5E2A6F3}"/>
              </a:ext>
            </a:extLst>
          </p:cNvPr>
          <p:cNvPicPr>
            <a:picLocks noChangeAspect="1"/>
          </p:cNvPicPr>
          <p:nvPr userDrawn="1"/>
        </p:nvPicPr>
        <p:blipFill>
          <a:blip r:embed="rId2">
            <a:duotone>
              <a:schemeClr val="accent1">
                <a:shade val="45000"/>
                <a:satMod val="135000"/>
              </a:schemeClr>
              <a:prstClr val="white"/>
            </a:duotone>
          </a:blip>
          <a:srcRect/>
          <a:stretch/>
        </p:blipFill>
        <p:spPr>
          <a:xfrm>
            <a:off x="-6726" y="5002"/>
            <a:ext cx="12210157" cy="8119754"/>
          </a:xfrm>
          <a:prstGeom prst="rect">
            <a:avLst/>
          </a:prstGeom>
          <a:noFill/>
        </p:spPr>
      </p:pic>
      <p:pic>
        <p:nvPicPr>
          <p:cNvPr id="7" name="Picture 6">
            <a:extLst>
              <a:ext uri="{FF2B5EF4-FFF2-40B4-BE49-F238E27FC236}">
                <a16:creationId xmlns:a16="http://schemas.microsoft.com/office/drawing/2014/main" id="{F57A166A-324F-B942-B606-BB604AA6BE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201" y="477374"/>
            <a:ext cx="2257540" cy="549963"/>
          </a:xfrm>
          <a:prstGeom prst="rect">
            <a:avLst/>
          </a:prstGeom>
        </p:spPr>
      </p:pic>
      <p:sp>
        <p:nvSpPr>
          <p:cNvPr id="8" name="Rectangle 7">
            <a:extLst>
              <a:ext uri="{FF2B5EF4-FFF2-40B4-BE49-F238E27FC236}">
                <a16:creationId xmlns:a16="http://schemas.microsoft.com/office/drawing/2014/main" id="{BF11737F-6C71-DE43-B392-DC4AA9D258A2}"/>
              </a:ext>
            </a:extLst>
          </p:cNvPr>
          <p:cNvSpPr/>
          <p:nvPr userDrawn="1"/>
        </p:nvSpPr>
        <p:spPr>
          <a:xfrm>
            <a:off x="0" y="1925006"/>
            <a:ext cx="12212198" cy="2506338"/>
          </a:xfrm>
          <a:prstGeom prst="rect">
            <a:avLst/>
          </a:prstGeom>
          <a:solidFill>
            <a:schemeClr val="bg2">
              <a:lumMod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838200" y="2778754"/>
            <a:ext cx="9144000" cy="1367241"/>
          </a:xfrm>
          <a:prstGeom prst="rect">
            <a:avLst/>
          </a:prstGeom>
        </p:spPr>
        <p:txBody>
          <a:bodyPr vert="horz" anchor="t">
            <a:normAutofit/>
          </a:bodyPr>
          <a:lstStyle>
            <a:lvl1pPr algn="l">
              <a:defRPr sz="48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048DB165-D14E-0A46-9896-E82DC752E5FA}"/>
              </a:ext>
            </a:extLst>
          </p:cNvPr>
          <p:cNvSpPr>
            <a:spLocks noGrp="1"/>
          </p:cNvSpPr>
          <p:nvPr>
            <p:ph type="subTitle" idx="1"/>
          </p:nvPr>
        </p:nvSpPr>
        <p:spPr>
          <a:xfrm>
            <a:off x="838200" y="2231537"/>
            <a:ext cx="9144000" cy="547217"/>
          </a:xfrm>
          <a:prstGeom prst="rect">
            <a:avLst/>
          </a:prstGeom>
        </p:spPr>
        <p:txBody>
          <a:bodyPr anchor="ctr">
            <a:normAutofit/>
          </a:bodyPr>
          <a:lstStyle>
            <a:lvl1pPr marL="0" indent="0" algn="l">
              <a:buNone/>
              <a:defRPr sz="1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a:p>
        </p:txBody>
      </p:sp>
    </p:spTree>
    <p:extLst>
      <p:ext uri="{BB962C8B-B14F-4D97-AF65-F5344CB8AC3E}">
        <p14:creationId xmlns:p14="http://schemas.microsoft.com/office/powerpoint/2010/main" val="65944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 Halves - Enumerate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B08379-62EB-B44D-A854-C06F65282417}"/>
              </a:ext>
            </a:extLst>
          </p:cNvPr>
          <p:cNvSpPr>
            <a:spLocks noGrp="1"/>
          </p:cNvSpPr>
          <p:nvPr>
            <p:ph type="ctrTitle"/>
          </p:nvPr>
        </p:nvSpPr>
        <p:spPr>
          <a:xfrm>
            <a:off x="457912" y="715502"/>
            <a:ext cx="11276176"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1" name="Content Placeholder 5">
            <a:extLst>
              <a:ext uri="{FF2B5EF4-FFF2-40B4-BE49-F238E27FC236}">
                <a16:creationId xmlns:a16="http://schemas.microsoft.com/office/drawing/2014/main" id="{E1B6482F-4C41-1C4B-BDFD-25CF32FD5ABB}"/>
              </a:ext>
            </a:extLst>
          </p:cNvPr>
          <p:cNvSpPr>
            <a:spLocks noGrp="1"/>
          </p:cNvSpPr>
          <p:nvPr>
            <p:ph sz="quarter" idx="16"/>
          </p:nvPr>
        </p:nvSpPr>
        <p:spPr>
          <a:xfrm>
            <a:off x="457199" y="1458389"/>
            <a:ext cx="5486401" cy="4684108"/>
          </a:xfrm>
          <a:prstGeom prst="rect">
            <a:avLst/>
          </a:prstGeom>
        </p:spPr>
        <p:txBody>
          <a:bodyPr/>
          <a:lstStyle>
            <a:lvl1pPr marL="457200" indent="-457200">
              <a:lnSpc>
                <a:spcPct val="100000"/>
              </a:lnSpc>
              <a:spcBef>
                <a:spcPts val="1000"/>
              </a:spcBef>
              <a:buFont typeface="+mj-lt"/>
              <a:buAutoNum type="arabicPeriod"/>
              <a:defRPr lang="en-US" sz="2600" b="0" i="0" kern="120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457200" indent="-457200">
              <a:lnSpc>
                <a:spcPct val="100000"/>
              </a:lnSpc>
              <a:spcBef>
                <a:spcPts val="1000"/>
              </a:spcBef>
              <a:buFont typeface="+mj-lt"/>
              <a:buAutoNum type="arabicPeriod"/>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lang="en-US" sz="2000" b="0" i="0" kern="1200" dirty="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6" name="Content Placeholder 5">
            <a:extLst>
              <a:ext uri="{FF2B5EF4-FFF2-40B4-BE49-F238E27FC236}">
                <a16:creationId xmlns:a16="http://schemas.microsoft.com/office/drawing/2014/main" id="{365A230D-BD26-DC47-8AF7-0841D0523A4B}"/>
              </a:ext>
            </a:extLst>
          </p:cNvPr>
          <p:cNvSpPr>
            <a:spLocks noGrp="1"/>
          </p:cNvSpPr>
          <p:nvPr>
            <p:ph sz="quarter" idx="17"/>
          </p:nvPr>
        </p:nvSpPr>
        <p:spPr>
          <a:xfrm>
            <a:off x="6247686" y="1458389"/>
            <a:ext cx="5486401" cy="4684108"/>
          </a:xfrm>
          <a:prstGeom prst="rect">
            <a:avLst/>
          </a:prstGeom>
        </p:spPr>
        <p:txBody>
          <a:bodyPr/>
          <a:lstStyle>
            <a:lvl1pPr marL="457200" indent="-457200">
              <a:lnSpc>
                <a:spcPct val="100000"/>
              </a:lnSpc>
              <a:spcBef>
                <a:spcPts val="1000"/>
              </a:spcBef>
              <a:buNone/>
              <a:defRPr lang="en-US" sz="2600" b="0" i="0" kern="1200" baseline="0" dirty="0" smtClean="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457200" indent="-228600">
              <a:lnSpc>
                <a:spcPct val="100000"/>
              </a:lnSpc>
              <a:spcBef>
                <a:spcPts val="1000"/>
              </a:spcBef>
              <a:buNone/>
              <a:defRPr lang="en-US" sz="2600" b="0" i="0" kern="1200" baseline="0" dirty="0" smtClean="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2pPr>
            <a:lvl3pPr marL="548640" indent="-228600" algn="l" defTabSz="914400" rtl="0" eaLnBrk="1" latinLnBrk="0" hangingPunct="1">
              <a:lnSpc>
                <a:spcPct val="100000"/>
              </a:lnSpc>
              <a:spcBef>
                <a:spcPts val="500"/>
              </a:spcBef>
              <a:buFont typeface="Arial" panose="020B0604020202020204" pitchFamily="34" charset="0"/>
              <a:buChar char="•"/>
              <a:defRPr lang="en-US" sz="2000" b="0" i="0" kern="1200" dirty="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marL="457200" lvl="0" indent="-457200" algn="l" defTabSz="914400" rtl="0" eaLnBrk="1" latinLnBrk="0" hangingPunct="1">
              <a:lnSpc>
                <a:spcPct val="100000"/>
              </a:lnSpc>
              <a:spcBef>
                <a:spcPts val="1000"/>
              </a:spcBef>
              <a:buFont typeface="+mj-lt"/>
              <a:buAutoNum type="arabicPeriod"/>
            </a:pPr>
            <a:r>
              <a:rPr lang="en-US"/>
              <a:t>Click to edit Master text styles</a:t>
            </a:r>
          </a:p>
          <a:p>
            <a:pPr marL="457200" lvl="1" indent="-457200" algn="l" defTabSz="914400" rtl="0" eaLnBrk="1" latinLnBrk="0" hangingPunct="1">
              <a:lnSpc>
                <a:spcPct val="100000"/>
              </a:lnSpc>
              <a:spcBef>
                <a:spcPts val="1000"/>
              </a:spcBef>
              <a:buFont typeface="+mj-lt"/>
              <a:buAutoNum type="arabicPeriod"/>
            </a:pPr>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9" name="Text Placeholder 5">
            <a:extLst>
              <a:ext uri="{FF2B5EF4-FFF2-40B4-BE49-F238E27FC236}">
                <a16:creationId xmlns:a16="http://schemas.microsoft.com/office/drawing/2014/main" id="{BAD0A80C-E07B-B547-94DC-4DCA339E1A80}"/>
              </a:ext>
            </a:extLst>
          </p:cNvPr>
          <p:cNvSpPr>
            <a:spLocks noGrp="1"/>
          </p:cNvSpPr>
          <p:nvPr>
            <p:ph type="body" sz="quarter" idx="18"/>
          </p:nvPr>
        </p:nvSpPr>
        <p:spPr>
          <a:xfrm>
            <a:off x="457200" y="122238"/>
            <a:ext cx="11276888"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2" name="Slide Number Placeholder 7">
            <a:extLst>
              <a:ext uri="{FF2B5EF4-FFF2-40B4-BE49-F238E27FC236}">
                <a16:creationId xmlns:a16="http://schemas.microsoft.com/office/drawing/2014/main" id="{E93AEF85-0C39-F344-8041-58BB8482B043}"/>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1813129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Left - Image R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40CEB3-BB38-C44B-9252-72751CC8C542}"/>
              </a:ext>
            </a:extLst>
          </p:cNvPr>
          <p:cNvSpPr/>
          <p:nvPr userDrawn="1"/>
        </p:nvSpPr>
        <p:spPr>
          <a:xfrm>
            <a:off x="8016658" y="0"/>
            <a:ext cx="4178809" cy="6858000"/>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199" y="715502"/>
            <a:ext cx="7090391"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0" name="Content Placeholder 5">
            <a:extLst>
              <a:ext uri="{FF2B5EF4-FFF2-40B4-BE49-F238E27FC236}">
                <a16:creationId xmlns:a16="http://schemas.microsoft.com/office/drawing/2014/main" id="{0153C6F6-15A7-A14E-900E-FF837FE0BEAE}"/>
              </a:ext>
            </a:extLst>
          </p:cNvPr>
          <p:cNvSpPr>
            <a:spLocks noGrp="1"/>
          </p:cNvSpPr>
          <p:nvPr>
            <p:ph sz="quarter" idx="16"/>
          </p:nvPr>
        </p:nvSpPr>
        <p:spPr>
          <a:xfrm>
            <a:off x="457199" y="1458389"/>
            <a:ext cx="7090390" cy="4684108"/>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6" name="Text Placeholder 5">
            <a:extLst>
              <a:ext uri="{FF2B5EF4-FFF2-40B4-BE49-F238E27FC236}">
                <a16:creationId xmlns:a16="http://schemas.microsoft.com/office/drawing/2014/main" id="{524DD2F4-92A2-5C41-A655-102212AF1CC5}"/>
              </a:ext>
            </a:extLst>
          </p:cNvPr>
          <p:cNvSpPr>
            <a:spLocks noGrp="1"/>
          </p:cNvSpPr>
          <p:nvPr>
            <p:ph type="body" sz="quarter" idx="17"/>
          </p:nvPr>
        </p:nvSpPr>
        <p:spPr>
          <a:xfrm>
            <a:off x="456488" y="122238"/>
            <a:ext cx="7090390"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2" name="Slide Number Placeholder 7">
            <a:extLst>
              <a:ext uri="{FF2B5EF4-FFF2-40B4-BE49-F238E27FC236}">
                <a16:creationId xmlns:a16="http://schemas.microsoft.com/office/drawing/2014/main" id="{2EB65C75-5717-AF4A-A5CA-6DB71582FC3F}"/>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363441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os - 2 rows">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631BBB3-AB94-9045-9BD7-6A73035D5D18}"/>
              </a:ext>
            </a:extLst>
          </p:cNvPr>
          <p:cNvCxnSpPr>
            <a:cxnSpLocks/>
          </p:cNvCxnSpPr>
          <p:nvPr userDrawn="1"/>
        </p:nvCxnSpPr>
        <p:spPr>
          <a:xfrm>
            <a:off x="550236" y="2981157"/>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9F0E6EC-E0F0-D14E-AD4F-B67D0226E537}"/>
              </a:ext>
            </a:extLst>
          </p:cNvPr>
          <p:cNvCxnSpPr>
            <a:cxnSpLocks/>
          </p:cNvCxnSpPr>
          <p:nvPr userDrawn="1"/>
        </p:nvCxnSpPr>
        <p:spPr>
          <a:xfrm>
            <a:off x="5738222" y="1596269"/>
            <a:ext cx="0" cy="283464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74546B-889A-A04B-92AB-F0BD7FB2E480}"/>
              </a:ext>
            </a:extLst>
          </p:cNvPr>
          <p:cNvCxnSpPr>
            <a:cxnSpLocks/>
          </p:cNvCxnSpPr>
          <p:nvPr userDrawn="1"/>
        </p:nvCxnSpPr>
        <p:spPr>
          <a:xfrm>
            <a:off x="7575284" y="1596269"/>
            <a:ext cx="0" cy="283464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446A1D-3B35-CD43-B84C-55F8793F4F54}"/>
              </a:ext>
            </a:extLst>
          </p:cNvPr>
          <p:cNvCxnSpPr>
            <a:cxnSpLocks/>
          </p:cNvCxnSpPr>
          <p:nvPr userDrawn="1"/>
        </p:nvCxnSpPr>
        <p:spPr>
          <a:xfrm>
            <a:off x="9412348" y="1596269"/>
            <a:ext cx="0" cy="283464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A780-4AE0-1F49-9C4C-4FFBD1EE88BE}"/>
              </a:ext>
            </a:extLst>
          </p:cNvPr>
          <p:cNvCxnSpPr>
            <a:cxnSpLocks/>
          </p:cNvCxnSpPr>
          <p:nvPr userDrawn="1"/>
        </p:nvCxnSpPr>
        <p:spPr>
          <a:xfrm>
            <a:off x="3901160" y="1596269"/>
            <a:ext cx="0" cy="283464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AC0CFA-CEFF-D94D-B763-65B332763200}"/>
              </a:ext>
            </a:extLst>
          </p:cNvPr>
          <p:cNvCxnSpPr>
            <a:cxnSpLocks/>
          </p:cNvCxnSpPr>
          <p:nvPr userDrawn="1"/>
        </p:nvCxnSpPr>
        <p:spPr>
          <a:xfrm>
            <a:off x="2064098" y="1596269"/>
            <a:ext cx="0" cy="283464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BC4B8A97-BE2F-EF41-8E39-82BBC978AC55}"/>
              </a:ext>
            </a:extLst>
          </p:cNvPr>
          <p:cNvSpPr>
            <a:spLocks noGrp="1"/>
          </p:cNvSpPr>
          <p:nvPr>
            <p:ph type="ctrTitle"/>
          </p:nvPr>
        </p:nvSpPr>
        <p:spPr>
          <a:xfrm>
            <a:off x="457200" y="715502"/>
            <a:ext cx="10619499"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9" name="Text Placeholder 5">
            <a:extLst>
              <a:ext uri="{FF2B5EF4-FFF2-40B4-BE49-F238E27FC236}">
                <a16:creationId xmlns:a16="http://schemas.microsoft.com/office/drawing/2014/main" id="{A1E50B9A-5E1B-D740-B211-B8243A2F0EC8}"/>
              </a:ext>
            </a:extLst>
          </p:cNvPr>
          <p:cNvSpPr>
            <a:spLocks noGrp="1"/>
          </p:cNvSpPr>
          <p:nvPr>
            <p:ph type="body" sz="quarter" idx="17"/>
          </p:nvPr>
        </p:nvSpPr>
        <p:spPr>
          <a:xfrm>
            <a:off x="456488" y="122238"/>
            <a:ext cx="10619499"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2" name="Slide Number Placeholder 7">
            <a:extLst>
              <a:ext uri="{FF2B5EF4-FFF2-40B4-BE49-F238E27FC236}">
                <a16:creationId xmlns:a16="http://schemas.microsoft.com/office/drawing/2014/main" id="{27D0C7B4-10F8-014E-A975-A4980480C872}"/>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4034707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os - 3 rows">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631BBB3-AB94-9045-9BD7-6A73035D5D18}"/>
              </a:ext>
            </a:extLst>
          </p:cNvPr>
          <p:cNvCxnSpPr>
            <a:cxnSpLocks/>
          </p:cNvCxnSpPr>
          <p:nvPr userDrawn="1"/>
        </p:nvCxnSpPr>
        <p:spPr>
          <a:xfrm>
            <a:off x="550236" y="2981157"/>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9F0E6EC-E0F0-D14E-AD4F-B67D0226E537}"/>
              </a:ext>
            </a:extLst>
          </p:cNvPr>
          <p:cNvCxnSpPr>
            <a:cxnSpLocks/>
          </p:cNvCxnSpPr>
          <p:nvPr userDrawn="1"/>
        </p:nvCxnSpPr>
        <p:spPr>
          <a:xfrm>
            <a:off x="5738222" y="1596267"/>
            <a:ext cx="0" cy="429768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74546B-889A-A04B-92AB-F0BD7FB2E480}"/>
              </a:ext>
            </a:extLst>
          </p:cNvPr>
          <p:cNvCxnSpPr>
            <a:cxnSpLocks/>
          </p:cNvCxnSpPr>
          <p:nvPr userDrawn="1"/>
        </p:nvCxnSpPr>
        <p:spPr>
          <a:xfrm>
            <a:off x="7575284" y="1596267"/>
            <a:ext cx="0" cy="429768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446A1D-3B35-CD43-B84C-55F8793F4F54}"/>
              </a:ext>
            </a:extLst>
          </p:cNvPr>
          <p:cNvCxnSpPr>
            <a:cxnSpLocks/>
          </p:cNvCxnSpPr>
          <p:nvPr userDrawn="1"/>
        </p:nvCxnSpPr>
        <p:spPr>
          <a:xfrm>
            <a:off x="9412348" y="1596267"/>
            <a:ext cx="0" cy="429768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A780-4AE0-1F49-9C4C-4FFBD1EE88BE}"/>
              </a:ext>
            </a:extLst>
          </p:cNvPr>
          <p:cNvCxnSpPr>
            <a:cxnSpLocks/>
          </p:cNvCxnSpPr>
          <p:nvPr userDrawn="1"/>
        </p:nvCxnSpPr>
        <p:spPr>
          <a:xfrm>
            <a:off x="3901160" y="1596267"/>
            <a:ext cx="0" cy="429768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AC0CFA-CEFF-D94D-B763-65B332763200}"/>
              </a:ext>
            </a:extLst>
          </p:cNvPr>
          <p:cNvCxnSpPr>
            <a:cxnSpLocks/>
          </p:cNvCxnSpPr>
          <p:nvPr userDrawn="1"/>
        </p:nvCxnSpPr>
        <p:spPr>
          <a:xfrm>
            <a:off x="2064098" y="1596267"/>
            <a:ext cx="0" cy="429768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BC4B8A97-BE2F-EF41-8E39-82BBC978AC55}"/>
              </a:ext>
            </a:extLst>
          </p:cNvPr>
          <p:cNvSpPr>
            <a:spLocks noGrp="1"/>
          </p:cNvSpPr>
          <p:nvPr>
            <p:ph type="ctrTitle"/>
          </p:nvPr>
        </p:nvSpPr>
        <p:spPr>
          <a:xfrm>
            <a:off x="457200" y="715502"/>
            <a:ext cx="10619499"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9" name="Text Placeholder 5">
            <a:extLst>
              <a:ext uri="{FF2B5EF4-FFF2-40B4-BE49-F238E27FC236}">
                <a16:creationId xmlns:a16="http://schemas.microsoft.com/office/drawing/2014/main" id="{A1E50B9A-5E1B-D740-B211-B8243A2F0EC8}"/>
              </a:ext>
            </a:extLst>
          </p:cNvPr>
          <p:cNvSpPr>
            <a:spLocks noGrp="1"/>
          </p:cNvSpPr>
          <p:nvPr>
            <p:ph type="body" sz="quarter" idx="17"/>
          </p:nvPr>
        </p:nvSpPr>
        <p:spPr>
          <a:xfrm>
            <a:off x="456488" y="122238"/>
            <a:ext cx="10619499"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cxnSp>
        <p:nvCxnSpPr>
          <p:cNvPr id="12" name="Straight Connector 11">
            <a:extLst>
              <a:ext uri="{FF2B5EF4-FFF2-40B4-BE49-F238E27FC236}">
                <a16:creationId xmlns:a16="http://schemas.microsoft.com/office/drawing/2014/main" id="{1AE74BFF-C487-9A4E-A16B-ED49451C0F68}"/>
              </a:ext>
            </a:extLst>
          </p:cNvPr>
          <p:cNvCxnSpPr>
            <a:cxnSpLocks/>
          </p:cNvCxnSpPr>
          <p:nvPr userDrawn="1"/>
        </p:nvCxnSpPr>
        <p:spPr>
          <a:xfrm>
            <a:off x="550236" y="4421216"/>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
        <p:nvSpPr>
          <p:cNvPr id="14" name="Slide Number Placeholder 7">
            <a:extLst>
              <a:ext uri="{FF2B5EF4-FFF2-40B4-BE49-F238E27FC236}">
                <a16:creationId xmlns:a16="http://schemas.microsoft.com/office/drawing/2014/main" id="{DF46EFF7-1967-F04A-BD23-9BE2A49B1299}"/>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324086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gos - 4 rows">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631BBB3-AB94-9045-9BD7-6A73035D5D18}"/>
              </a:ext>
            </a:extLst>
          </p:cNvPr>
          <p:cNvCxnSpPr>
            <a:cxnSpLocks/>
          </p:cNvCxnSpPr>
          <p:nvPr userDrawn="1"/>
        </p:nvCxnSpPr>
        <p:spPr>
          <a:xfrm>
            <a:off x="540132" y="2676364"/>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9F0E6EC-E0F0-D14E-AD4F-B67D0226E537}"/>
              </a:ext>
            </a:extLst>
          </p:cNvPr>
          <p:cNvCxnSpPr>
            <a:cxnSpLocks/>
          </p:cNvCxnSpPr>
          <p:nvPr userDrawn="1"/>
        </p:nvCxnSpPr>
        <p:spPr>
          <a:xfrm>
            <a:off x="5728120" y="1596268"/>
            <a:ext cx="0" cy="44805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71BFE5-AAA4-3D44-A015-7E8A4B2AA9DC}"/>
              </a:ext>
            </a:extLst>
          </p:cNvPr>
          <p:cNvCxnSpPr>
            <a:cxnSpLocks/>
          </p:cNvCxnSpPr>
          <p:nvPr userDrawn="1"/>
        </p:nvCxnSpPr>
        <p:spPr>
          <a:xfrm>
            <a:off x="540132" y="3803079"/>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B74546B-889A-A04B-92AB-F0BD7FB2E480}"/>
              </a:ext>
            </a:extLst>
          </p:cNvPr>
          <p:cNvCxnSpPr>
            <a:cxnSpLocks/>
          </p:cNvCxnSpPr>
          <p:nvPr userDrawn="1"/>
        </p:nvCxnSpPr>
        <p:spPr>
          <a:xfrm>
            <a:off x="7565183" y="1596268"/>
            <a:ext cx="0" cy="44805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446A1D-3B35-CD43-B84C-55F8793F4F54}"/>
              </a:ext>
            </a:extLst>
          </p:cNvPr>
          <p:cNvCxnSpPr>
            <a:cxnSpLocks/>
          </p:cNvCxnSpPr>
          <p:nvPr userDrawn="1"/>
        </p:nvCxnSpPr>
        <p:spPr>
          <a:xfrm>
            <a:off x="9402244" y="1596268"/>
            <a:ext cx="0" cy="44805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A780-4AE0-1F49-9C4C-4FFBD1EE88BE}"/>
              </a:ext>
            </a:extLst>
          </p:cNvPr>
          <p:cNvCxnSpPr>
            <a:cxnSpLocks/>
          </p:cNvCxnSpPr>
          <p:nvPr userDrawn="1"/>
        </p:nvCxnSpPr>
        <p:spPr>
          <a:xfrm>
            <a:off x="3891057" y="1596268"/>
            <a:ext cx="0" cy="44805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AC0CFA-CEFF-D94D-B763-65B332763200}"/>
              </a:ext>
            </a:extLst>
          </p:cNvPr>
          <p:cNvCxnSpPr>
            <a:cxnSpLocks/>
          </p:cNvCxnSpPr>
          <p:nvPr userDrawn="1"/>
        </p:nvCxnSpPr>
        <p:spPr>
          <a:xfrm>
            <a:off x="2053994" y="1596268"/>
            <a:ext cx="0" cy="44805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BC4B8A97-BE2F-EF41-8E39-82BBC978AC55}"/>
              </a:ext>
            </a:extLst>
          </p:cNvPr>
          <p:cNvSpPr>
            <a:spLocks noGrp="1"/>
          </p:cNvSpPr>
          <p:nvPr>
            <p:ph type="ctrTitle"/>
          </p:nvPr>
        </p:nvSpPr>
        <p:spPr>
          <a:xfrm>
            <a:off x="457912" y="715502"/>
            <a:ext cx="10618788"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cxnSp>
        <p:nvCxnSpPr>
          <p:cNvPr id="13" name="Straight Connector 12">
            <a:extLst>
              <a:ext uri="{FF2B5EF4-FFF2-40B4-BE49-F238E27FC236}">
                <a16:creationId xmlns:a16="http://schemas.microsoft.com/office/drawing/2014/main" id="{D53ED93A-8CB3-B24E-B816-020E4AF3F123}"/>
              </a:ext>
            </a:extLst>
          </p:cNvPr>
          <p:cNvCxnSpPr>
            <a:cxnSpLocks/>
          </p:cNvCxnSpPr>
          <p:nvPr userDrawn="1"/>
        </p:nvCxnSpPr>
        <p:spPr>
          <a:xfrm>
            <a:off x="540132" y="5036134"/>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sp>
        <p:nvSpPr>
          <p:cNvPr id="19" name="Text Placeholder 5">
            <a:extLst>
              <a:ext uri="{FF2B5EF4-FFF2-40B4-BE49-F238E27FC236}">
                <a16:creationId xmlns:a16="http://schemas.microsoft.com/office/drawing/2014/main" id="{4531E8D7-0D93-E94A-A849-A22511D7D876}"/>
              </a:ext>
            </a:extLst>
          </p:cNvPr>
          <p:cNvSpPr>
            <a:spLocks noGrp="1"/>
          </p:cNvSpPr>
          <p:nvPr>
            <p:ph type="body" sz="quarter" idx="17"/>
          </p:nvPr>
        </p:nvSpPr>
        <p:spPr>
          <a:xfrm>
            <a:off x="457200" y="122238"/>
            <a:ext cx="10618788"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4" name="Slide Number Placeholder 7">
            <a:extLst>
              <a:ext uri="{FF2B5EF4-FFF2-40B4-BE49-F238E27FC236}">
                <a16:creationId xmlns:a16="http://schemas.microsoft.com/office/drawing/2014/main" id="{0CAB62EF-4D7F-FD4B-B720-E47B5D7ABBE1}"/>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2622897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s - 5 rows">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631BBB3-AB94-9045-9BD7-6A73035D5D18}"/>
              </a:ext>
            </a:extLst>
          </p:cNvPr>
          <p:cNvCxnSpPr>
            <a:cxnSpLocks/>
          </p:cNvCxnSpPr>
          <p:nvPr userDrawn="1"/>
        </p:nvCxnSpPr>
        <p:spPr>
          <a:xfrm>
            <a:off x="543419" y="2364213"/>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9F0E6EC-E0F0-D14E-AD4F-B67D0226E537}"/>
              </a:ext>
            </a:extLst>
          </p:cNvPr>
          <p:cNvCxnSpPr>
            <a:cxnSpLocks/>
          </p:cNvCxnSpPr>
          <p:nvPr userDrawn="1"/>
        </p:nvCxnSpPr>
        <p:spPr>
          <a:xfrm>
            <a:off x="5829643" y="1596269"/>
            <a:ext cx="0" cy="4132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71BFE5-AAA4-3D44-A015-7E8A4B2AA9DC}"/>
              </a:ext>
            </a:extLst>
          </p:cNvPr>
          <p:cNvCxnSpPr>
            <a:cxnSpLocks/>
          </p:cNvCxnSpPr>
          <p:nvPr userDrawn="1"/>
        </p:nvCxnSpPr>
        <p:spPr>
          <a:xfrm>
            <a:off x="543419" y="3218020"/>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B74546B-889A-A04B-92AB-F0BD7FB2E480}"/>
              </a:ext>
            </a:extLst>
          </p:cNvPr>
          <p:cNvCxnSpPr>
            <a:cxnSpLocks/>
          </p:cNvCxnSpPr>
          <p:nvPr userDrawn="1"/>
        </p:nvCxnSpPr>
        <p:spPr>
          <a:xfrm>
            <a:off x="7193593" y="1596269"/>
            <a:ext cx="0" cy="4132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446A1D-3B35-CD43-B84C-55F8793F4F54}"/>
              </a:ext>
            </a:extLst>
          </p:cNvPr>
          <p:cNvCxnSpPr>
            <a:cxnSpLocks/>
          </p:cNvCxnSpPr>
          <p:nvPr userDrawn="1"/>
        </p:nvCxnSpPr>
        <p:spPr>
          <a:xfrm>
            <a:off x="8557543" y="1596269"/>
            <a:ext cx="0" cy="4132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A780-4AE0-1F49-9C4C-4FFBD1EE88BE}"/>
              </a:ext>
            </a:extLst>
          </p:cNvPr>
          <p:cNvCxnSpPr>
            <a:cxnSpLocks/>
          </p:cNvCxnSpPr>
          <p:nvPr userDrawn="1"/>
        </p:nvCxnSpPr>
        <p:spPr>
          <a:xfrm>
            <a:off x="3101743" y="1596269"/>
            <a:ext cx="0" cy="4132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AC0CFA-CEFF-D94D-B763-65B332763200}"/>
              </a:ext>
            </a:extLst>
          </p:cNvPr>
          <p:cNvCxnSpPr>
            <a:cxnSpLocks/>
          </p:cNvCxnSpPr>
          <p:nvPr userDrawn="1"/>
        </p:nvCxnSpPr>
        <p:spPr>
          <a:xfrm>
            <a:off x="1737793" y="1596269"/>
            <a:ext cx="0" cy="4132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26125C-848B-9E4C-8BAE-D92F81AE0846}"/>
              </a:ext>
            </a:extLst>
          </p:cNvPr>
          <p:cNvCxnSpPr>
            <a:cxnSpLocks/>
          </p:cNvCxnSpPr>
          <p:nvPr userDrawn="1"/>
        </p:nvCxnSpPr>
        <p:spPr>
          <a:xfrm>
            <a:off x="543419" y="4071827"/>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9E6DA1F-74CB-A740-8BA8-773072F6CF33}"/>
              </a:ext>
            </a:extLst>
          </p:cNvPr>
          <p:cNvCxnSpPr>
            <a:cxnSpLocks/>
          </p:cNvCxnSpPr>
          <p:nvPr userDrawn="1"/>
        </p:nvCxnSpPr>
        <p:spPr>
          <a:xfrm>
            <a:off x="4465693" y="1596269"/>
            <a:ext cx="0" cy="4132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E27103-FCB4-A642-BB60-DB29836E7894}"/>
              </a:ext>
            </a:extLst>
          </p:cNvPr>
          <p:cNvCxnSpPr>
            <a:cxnSpLocks/>
          </p:cNvCxnSpPr>
          <p:nvPr userDrawn="1"/>
        </p:nvCxnSpPr>
        <p:spPr>
          <a:xfrm>
            <a:off x="543419" y="4936651"/>
            <a:ext cx="10515600" cy="0"/>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4CBDC0E-119D-4B44-A5A5-1027C4C43998}"/>
              </a:ext>
            </a:extLst>
          </p:cNvPr>
          <p:cNvCxnSpPr>
            <a:cxnSpLocks/>
          </p:cNvCxnSpPr>
          <p:nvPr userDrawn="1"/>
        </p:nvCxnSpPr>
        <p:spPr>
          <a:xfrm>
            <a:off x="9921490" y="1596269"/>
            <a:ext cx="0" cy="41329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31E88829-3364-3C40-95FD-53E82DB00392}"/>
              </a:ext>
            </a:extLst>
          </p:cNvPr>
          <p:cNvSpPr>
            <a:spLocks noGrp="1"/>
          </p:cNvSpPr>
          <p:nvPr>
            <p:ph type="ctrTitle"/>
          </p:nvPr>
        </p:nvSpPr>
        <p:spPr>
          <a:xfrm>
            <a:off x="457912" y="715502"/>
            <a:ext cx="10618788"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23" name="Text Placeholder 5">
            <a:extLst>
              <a:ext uri="{FF2B5EF4-FFF2-40B4-BE49-F238E27FC236}">
                <a16:creationId xmlns:a16="http://schemas.microsoft.com/office/drawing/2014/main" id="{D0391536-DF21-954E-BCD4-B5E503695B68}"/>
              </a:ext>
            </a:extLst>
          </p:cNvPr>
          <p:cNvSpPr>
            <a:spLocks noGrp="1"/>
          </p:cNvSpPr>
          <p:nvPr>
            <p:ph type="body" sz="quarter" idx="17"/>
          </p:nvPr>
        </p:nvSpPr>
        <p:spPr>
          <a:xfrm>
            <a:off x="457200" y="122238"/>
            <a:ext cx="10618788"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21" name="Slide Number Placeholder 7">
            <a:extLst>
              <a:ext uri="{FF2B5EF4-FFF2-40B4-BE49-F238E27FC236}">
                <a16:creationId xmlns:a16="http://schemas.microsoft.com/office/drawing/2014/main" id="{8F21B1CC-EE94-8D48-A337-1644337DA328}"/>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39206216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 Split Horizontal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3CCCC3-0C42-A747-8E76-5039D4C5C29F}"/>
              </a:ext>
            </a:extLst>
          </p:cNvPr>
          <p:cNvSpPr/>
          <p:nvPr userDrawn="1"/>
        </p:nvSpPr>
        <p:spPr>
          <a:xfrm>
            <a:off x="0" y="4070959"/>
            <a:ext cx="12192000" cy="2787041"/>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200" y="715502"/>
            <a:ext cx="1061950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8" name="Content Placeholder 17">
            <a:extLst>
              <a:ext uri="{FF2B5EF4-FFF2-40B4-BE49-F238E27FC236}">
                <a16:creationId xmlns:a16="http://schemas.microsoft.com/office/drawing/2014/main" id="{ED0E40C1-577D-BF44-87E1-623E48BEF197}"/>
              </a:ext>
            </a:extLst>
          </p:cNvPr>
          <p:cNvSpPr>
            <a:spLocks noGrp="1"/>
          </p:cNvSpPr>
          <p:nvPr>
            <p:ph sz="quarter" idx="14"/>
          </p:nvPr>
        </p:nvSpPr>
        <p:spPr>
          <a:xfrm>
            <a:off x="456488" y="4383937"/>
            <a:ext cx="10620212" cy="2056387"/>
          </a:xfrm>
          <a:prstGeom prst="rect">
            <a:avLst/>
          </a:prstGeom>
        </p:spPr>
        <p:txBody>
          <a:bodyPr/>
          <a:lstStyle>
            <a:lvl1pPr marL="0" indent="0">
              <a:buNone/>
              <a:defRPr>
                <a:ln>
                  <a:noFill/>
                </a:ln>
                <a:solidFill>
                  <a:schemeClr val="bg1"/>
                </a:solidFill>
              </a:defRPr>
            </a:lvl1pPr>
            <a:lvl2pPr marL="457200" indent="0">
              <a:buNone/>
              <a:defRPr>
                <a:ln>
                  <a:noFill/>
                </a:ln>
                <a:solidFill>
                  <a:schemeClr val="bg1"/>
                </a:solidFill>
              </a:defRPr>
            </a:lvl2pPr>
            <a:lvl3pPr marL="914400" indent="0">
              <a:buNone/>
              <a:defRPr>
                <a:ln>
                  <a:noFill/>
                </a:ln>
                <a:solidFill>
                  <a:schemeClr val="bg1"/>
                </a:solidFill>
              </a:defRPr>
            </a:lvl3pPr>
            <a:lvl4pPr marL="1371600" indent="0">
              <a:buNone/>
              <a:defRPr>
                <a:ln>
                  <a:noFill/>
                </a:ln>
                <a:solidFill>
                  <a:schemeClr val="bg1"/>
                </a:solidFill>
              </a:defRPr>
            </a:lvl4pPr>
            <a:lvl5pPr marL="1828800" indent="0">
              <a:buNone/>
              <a:defRPr>
                <a:ln>
                  <a:noFill/>
                </a:ln>
                <a:solidFill>
                  <a:schemeClr val="bg1"/>
                </a:solidFill>
              </a:defRPr>
            </a:lvl5pPr>
          </a:lstStyle>
          <a:p>
            <a:pPr lvl="0"/>
            <a:r>
              <a:rPr lang="en-US"/>
              <a:t>Click to edit Master text styles</a:t>
            </a:r>
          </a:p>
        </p:txBody>
      </p:sp>
      <p:sp>
        <p:nvSpPr>
          <p:cNvPr id="11" name="Content Placeholder 5">
            <a:extLst>
              <a:ext uri="{FF2B5EF4-FFF2-40B4-BE49-F238E27FC236}">
                <a16:creationId xmlns:a16="http://schemas.microsoft.com/office/drawing/2014/main" id="{6A84B7C9-1E30-D142-AA0B-730FC8635AD4}"/>
              </a:ext>
            </a:extLst>
          </p:cNvPr>
          <p:cNvSpPr>
            <a:spLocks noGrp="1"/>
          </p:cNvSpPr>
          <p:nvPr>
            <p:ph sz="quarter" idx="16"/>
          </p:nvPr>
        </p:nvSpPr>
        <p:spPr>
          <a:xfrm>
            <a:off x="457200" y="1458389"/>
            <a:ext cx="10619500" cy="2331419"/>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9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6" name="Text Placeholder 5">
            <a:extLst>
              <a:ext uri="{FF2B5EF4-FFF2-40B4-BE49-F238E27FC236}">
                <a16:creationId xmlns:a16="http://schemas.microsoft.com/office/drawing/2014/main" id="{248C4488-D0A7-6943-B5BC-250633954817}"/>
              </a:ext>
            </a:extLst>
          </p:cNvPr>
          <p:cNvSpPr>
            <a:spLocks noGrp="1"/>
          </p:cNvSpPr>
          <p:nvPr>
            <p:ph type="body" sz="quarter" idx="17"/>
          </p:nvPr>
        </p:nvSpPr>
        <p:spPr>
          <a:xfrm>
            <a:off x="456488" y="122238"/>
            <a:ext cx="10619500" cy="593725"/>
          </a:xfrm>
        </p:spPr>
        <p:txBody>
          <a:bodyPr vert="horz" lIns="91440" tIns="45720" rIns="91440" bIns="45720" rtlCol="0" anchor="ctr">
            <a:normAutofit/>
          </a:bodyPr>
          <a:lstStyle>
            <a:lvl1pPr>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3" name="Slide Number Placeholder 7">
            <a:extLst>
              <a:ext uri="{FF2B5EF4-FFF2-40B4-BE49-F238E27FC236}">
                <a16:creationId xmlns:a16="http://schemas.microsoft.com/office/drawing/2014/main" id="{02D00F32-B366-2F49-A822-9D13DD365280}"/>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14" name="Footer Placeholder 12">
            <a:extLst>
              <a:ext uri="{FF2B5EF4-FFF2-40B4-BE49-F238E27FC236}">
                <a16:creationId xmlns:a16="http://schemas.microsoft.com/office/drawing/2014/main" id="{DBD0468C-6248-7846-BA45-14D05A496DAB}"/>
              </a:ext>
            </a:extLst>
          </p:cNvPr>
          <p:cNvSpPr>
            <a:spLocks noGrp="1"/>
          </p:cNvSpPr>
          <p:nvPr>
            <p:ph type="ftr" sz="quarter" idx="3"/>
          </p:nvPr>
        </p:nvSpPr>
        <p:spPr>
          <a:xfrm>
            <a:off x="4572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GSPANN Technologies, Inc.  |  Confidential</a:t>
            </a:r>
          </a:p>
        </p:txBody>
      </p:sp>
    </p:spTree>
    <p:extLst>
      <p:ext uri="{BB962C8B-B14F-4D97-AF65-F5344CB8AC3E}">
        <p14:creationId xmlns:p14="http://schemas.microsoft.com/office/powerpoint/2010/main" val="1303332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actice Overview">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3CCCC3-0C42-A747-8E76-5039D4C5C29F}"/>
              </a:ext>
            </a:extLst>
          </p:cNvPr>
          <p:cNvSpPr/>
          <p:nvPr userDrawn="1"/>
        </p:nvSpPr>
        <p:spPr>
          <a:xfrm>
            <a:off x="-1" y="0"/>
            <a:ext cx="7987719" cy="6858000"/>
          </a:xfrm>
          <a:prstGeom prst="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CB124485-0A95-434E-A888-12CCBD86C5C8}"/>
              </a:ext>
            </a:extLst>
          </p:cNvPr>
          <p:cNvSpPr>
            <a:spLocks noGrp="1"/>
          </p:cNvSpPr>
          <p:nvPr>
            <p:ph type="pic" sz="quarter" idx="14"/>
          </p:nvPr>
        </p:nvSpPr>
        <p:spPr>
          <a:xfrm>
            <a:off x="7987718" y="-2"/>
            <a:ext cx="4178808" cy="6858001"/>
          </a:xfrm>
          <a:prstGeom prst="rect">
            <a:avLst/>
          </a:prstGeom>
        </p:spPr>
        <p:txBody>
          <a:bodyPr/>
          <a:lstStyle/>
          <a:p>
            <a:endParaRPr lang="en-US"/>
          </a:p>
        </p:txBody>
      </p:sp>
      <p:sp>
        <p:nvSpPr>
          <p:cNvPr id="16" name="Text Placeholder 15">
            <a:extLst>
              <a:ext uri="{FF2B5EF4-FFF2-40B4-BE49-F238E27FC236}">
                <a16:creationId xmlns:a16="http://schemas.microsoft.com/office/drawing/2014/main" id="{0D0CAAEA-A9F2-0644-8B9A-73FAFCE86DAF}"/>
              </a:ext>
            </a:extLst>
          </p:cNvPr>
          <p:cNvSpPr>
            <a:spLocks noGrp="1"/>
          </p:cNvSpPr>
          <p:nvPr>
            <p:ph type="body" sz="quarter" idx="15" hasCustomPrompt="1"/>
          </p:nvPr>
        </p:nvSpPr>
        <p:spPr>
          <a:xfrm>
            <a:off x="560388" y="2036477"/>
            <a:ext cx="3493819" cy="1219344"/>
          </a:xfrm>
          <a:prstGeom prst="rect">
            <a:avLst/>
          </a:prstGeom>
        </p:spPr>
        <p:txBody>
          <a:bodyPr>
            <a:noAutofit/>
          </a:bodyPr>
          <a:lstStyle>
            <a:lvl1pPr marL="0" indent="0">
              <a:buNone/>
              <a:defRPr sz="8800" b="1"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lvl="0"/>
            <a:r>
              <a:rPr lang="en-US"/>
              <a:t>#</a:t>
            </a:r>
          </a:p>
        </p:txBody>
      </p:sp>
      <p:sp>
        <p:nvSpPr>
          <p:cNvPr id="17" name="Text Placeholder 15">
            <a:extLst>
              <a:ext uri="{FF2B5EF4-FFF2-40B4-BE49-F238E27FC236}">
                <a16:creationId xmlns:a16="http://schemas.microsoft.com/office/drawing/2014/main" id="{EC1AD8F8-6B4D-AA40-B821-8A0F02E95EF9}"/>
              </a:ext>
            </a:extLst>
          </p:cNvPr>
          <p:cNvSpPr>
            <a:spLocks noGrp="1"/>
          </p:cNvSpPr>
          <p:nvPr>
            <p:ph type="body" sz="quarter" idx="16" hasCustomPrompt="1"/>
          </p:nvPr>
        </p:nvSpPr>
        <p:spPr>
          <a:xfrm>
            <a:off x="4359924" y="2036477"/>
            <a:ext cx="3493819" cy="1219344"/>
          </a:xfrm>
          <a:prstGeom prst="rect">
            <a:avLst/>
          </a:prstGeom>
        </p:spPr>
        <p:txBody>
          <a:bodyPr>
            <a:noAutofit/>
          </a:bodyPr>
          <a:lstStyle>
            <a:lvl1pPr marL="0" indent="0">
              <a:buNone/>
              <a:defRPr sz="8800" b="1"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lvl="0"/>
            <a:r>
              <a:rPr lang="en-US"/>
              <a:t>#</a:t>
            </a:r>
          </a:p>
        </p:txBody>
      </p:sp>
      <p:sp>
        <p:nvSpPr>
          <p:cNvPr id="19" name="Text Placeholder 18">
            <a:extLst>
              <a:ext uri="{FF2B5EF4-FFF2-40B4-BE49-F238E27FC236}">
                <a16:creationId xmlns:a16="http://schemas.microsoft.com/office/drawing/2014/main" id="{F6C8181A-9050-4149-92C6-8623BF1CD330}"/>
              </a:ext>
            </a:extLst>
          </p:cNvPr>
          <p:cNvSpPr>
            <a:spLocks noGrp="1"/>
          </p:cNvSpPr>
          <p:nvPr>
            <p:ph type="body" sz="quarter" idx="17" hasCustomPrompt="1"/>
          </p:nvPr>
        </p:nvSpPr>
        <p:spPr>
          <a:xfrm>
            <a:off x="560388" y="3255677"/>
            <a:ext cx="3493244" cy="442912"/>
          </a:xfrm>
          <a:prstGeom prst="rect">
            <a:avLst/>
          </a:prstGeom>
        </p:spPr>
        <p:txBody>
          <a:bodyP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Detail</a:t>
            </a:r>
          </a:p>
        </p:txBody>
      </p:sp>
      <p:sp>
        <p:nvSpPr>
          <p:cNvPr id="20" name="Text Placeholder 18">
            <a:extLst>
              <a:ext uri="{FF2B5EF4-FFF2-40B4-BE49-F238E27FC236}">
                <a16:creationId xmlns:a16="http://schemas.microsoft.com/office/drawing/2014/main" id="{A83FE762-6103-9D44-905A-DC8EEC3879B8}"/>
              </a:ext>
            </a:extLst>
          </p:cNvPr>
          <p:cNvSpPr>
            <a:spLocks noGrp="1"/>
          </p:cNvSpPr>
          <p:nvPr>
            <p:ph type="body" sz="quarter" idx="18" hasCustomPrompt="1"/>
          </p:nvPr>
        </p:nvSpPr>
        <p:spPr>
          <a:xfrm>
            <a:off x="4360356" y="3255677"/>
            <a:ext cx="3493245" cy="442912"/>
          </a:xfrm>
          <a:prstGeom prst="rect">
            <a:avLst/>
          </a:prstGeom>
        </p:spPr>
        <p:txBody>
          <a:bodyP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Detail</a:t>
            </a:r>
          </a:p>
        </p:txBody>
      </p:sp>
      <p:sp>
        <p:nvSpPr>
          <p:cNvPr id="21" name="Text Placeholder 15">
            <a:extLst>
              <a:ext uri="{FF2B5EF4-FFF2-40B4-BE49-F238E27FC236}">
                <a16:creationId xmlns:a16="http://schemas.microsoft.com/office/drawing/2014/main" id="{8A4F9FE6-5CDF-6246-A380-A211A0A21F15}"/>
              </a:ext>
            </a:extLst>
          </p:cNvPr>
          <p:cNvSpPr>
            <a:spLocks noGrp="1"/>
          </p:cNvSpPr>
          <p:nvPr>
            <p:ph type="body" sz="quarter" idx="19" hasCustomPrompt="1"/>
          </p:nvPr>
        </p:nvSpPr>
        <p:spPr>
          <a:xfrm>
            <a:off x="560388" y="4128586"/>
            <a:ext cx="3493819" cy="1219344"/>
          </a:xfrm>
          <a:prstGeom prst="rect">
            <a:avLst/>
          </a:prstGeom>
        </p:spPr>
        <p:txBody>
          <a:bodyPr>
            <a:noAutofit/>
          </a:bodyPr>
          <a:lstStyle>
            <a:lvl1pPr marL="0" indent="0">
              <a:buNone/>
              <a:defRPr sz="8800" b="1"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lvl="0"/>
            <a:r>
              <a:rPr lang="en-US"/>
              <a:t>#</a:t>
            </a:r>
          </a:p>
        </p:txBody>
      </p:sp>
      <p:sp>
        <p:nvSpPr>
          <p:cNvPr id="22" name="Text Placeholder 15">
            <a:extLst>
              <a:ext uri="{FF2B5EF4-FFF2-40B4-BE49-F238E27FC236}">
                <a16:creationId xmlns:a16="http://schemas.microsoft.com/office/drawing/2014/main" id="{2D71A41E-AD95-164A-B970-820E56416A5C}"/>
              </a:ext>
            </a:extLst>
          </p:cNvPr>
          <p:cNvSpPr>
            <a:spLocks noGrp="1"/>
          </p:cNvSpPr>
          <p:nvPr>
            <p:ph type="body" sz="quarter" idx="20" hasCustomPrompt="1"/>
          </p:nvPr>
        </p:nvSpPr>
        <p:spPr>
          <a:xfrm>
            <a:off x="4359924" y="4128586"/>
            <a:ext cx="3493819" cy="1219344"/>
          </a:xfrm>
          <a:prstGeom prst="rect">
            <a:avLst/>
          </a:prstGeom>
        </p:spPr>
        <p:txBody>
          <a:bodyPr>
            <a:noAutofit/>
          </a:bodyPr>
          <a:lstStyle>
            <a:lvl1pPr marL="0" indent="0">
              <a:buNone/>
              <a:defRPr sz="8800" b="1"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lvl="0"/>
            <a:r>
              <a:rPr lang="en-US"/>
              <a:t>#</a:t>
            </a:r>
          </a:p>
        </p:txBody>
      </p:sp>
      <p:sp>
        <p:nvSpPr>
          <p:cNvPr id="23" name="Text Placeholder 18">
            <a:extLst>
              <a:ext uri="{FF2B5EF4-FFF2-40B4-BE49-F238E27FC236}">
                <a16:creationId xmlns:a16="http://schemas.microsoft.com/office/drawing/2014/main" id="{764B0E70-F53B-5E4E-85D8-E04D007E3C92}"/>
              </a:ext>
            </a:extLst>
          </p:cNvPr>
          <p:cNvSpPr>
            <a:spLocks noGrp="1"/>
          </p:cNvSpPr>
          <p:nvPr>
            <p:ph type="body" sz="quarter" idx="21" hasCustomPrompt="1"/>
          </p:nvPr>
        </p:nvSpPr>
        <p:spPr>
          <a:xfrm>
            <a:off x="560388" y="5347786"/>
            <a:ext cx="3493244" cy="442912"/>
          </a:xfrm>
          <a:prstGeom prst="rect">
            <a:avLst/>
          </a:prstGeom>
        </p:spPr>
        <p:txBody>
          <a:bodyP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Detail</a:t>
            </a:r>
          </a:p>
        </p:txBody>
      </p:sp>
      <p:sp>
        <p:nvSpPr>
          <p:cNvPr id="24" name="Text Placeholder 18">
            <a:extLst>
              <a:ext uri="{FF2B5EF4-FFF2-40B4-BE49-F238E27FC236}">
                <a16:creationId xmlns:a16="http://schemas.microsoft.com/office/drawing/2014/main" id="{5E8BA2E6-5FBD-0645-8BA7-1F840AF47098}"/>
              </a:ext>
            </a:extLst>
          </p:cNvPr>
          <p:cNvSpPr>
            <a:spLocks noGrp="1"/>
          </p:cNvSpPr>
          <p:nvPr>
            <p:ph type="body" sz="quarter" idx="22" hasCustomPrompt="1"/>
          </p:nvPr>
        </p:nvSpPr>
        <p:spPr>
          <a:xfrm>
            <a:off x="4360356" y="5347786"/>
            <a:ext cx="3493245" cy="442912"/>
          </a:xfrm>
          <a:prstGeom prst="rect">
            <a:avLst/>
          </a:prstGeom>
        </p:spPr>
        <p:txBody>
          <a:bodyP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Detail</a:t>
            </a:r>
          </a:p>
        </p:txBody>
      </p:sp>
      <p:sp>
        <p:nvSpPr>
          <p:cNvPr id="15" name="Title 1">
            <a:extLst>
              <a:ext uri="{FF2B5EF4-FFF2-40B4-BE49-F238E27FC236}">
                <a16:creationId xmlns:a16="http://schemas.microsoft.com/office/drawing/2014/main" id="{14D5F1ED-48E2-E24C-8A6D-9C62F5D49E80}"/>
              </a:ext>
            </a:extLst>
          </p:cNvPr>
          <p:cNvSpPr>
            <a:spLocks noGrp="1"/>
          </p:cNvSpPr>
          <p:nvPr>
            <p:ph type="ctrTitle"/>
          </p:nvPr>
        </p:nvSpPr>
        <p:spPr>
          <a:xfrm>
            <a:off x="457912" y="715502"/>
            <a:ext cx="6968495" cy="742887"/>
          </a:xfrm>
          <a:prstGeom prst="rect">
            <a:avLst/>
          </a:prstGeom>
        </p:spPr>
        <p:txBody>
          <a:bodyPr vert="horz" anchor="t">
            <a:normAutofit/>
          </a:bodyPr>
          <a:lstStyle>
            <a:lvl1pPr algn="l">
              <a:defRPr sz="36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26" name="Text Placeholder 5">
            <a:extLst>
              <a:ext uri="{FF2B5EF4-FFF2-40B4-BE49-F238E27FC236}">
                <a16:creationId xmlns:a16="http://schemas.microsoft.com/office/drawing/2014/main" id="{DD4A78B4-7068-F240-B479-03770C937D4A}"/>
              </a:ext>
            </a:extLst>
          </p:cNvPr>
          <p:cNvSpPr>
            <a:spLocks noGrp="1"/>
          </p:cNvSpPr>
          <p:nvPr>
            <p:ph type="body" sz="quarter" idx="24"/>
          </p:nvPr>
        </p:nvSpPr>
        <p:spPr>
          <a:xfrm>
            <a:off x="457200" y="122238"/>
            <a:ext cx="6968495" cy="593725"/>
          </a:xfrm>
        </p:spPr>
        <p:txBody>
          <a:bodyPr vert="horz" lIns="91440" tIns="45720" rIns="91440" bIns="45720" rtlCol="0" anchor="ctr">
            <a:normAutofit/>
          </a:bodyPr>
          <a:lstStyle>
            <a:lvl1pPr marL="0" indent="0">
              <a:buNone/>
              <a:defRPr lang="en-US" sz="1400" b="0" i="0" kern="1200" cap="all" spc="100" baseline="0" dirty="0">
                <a:solidFill>
                  <a:schemeClr val="bg1"/>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25" name="Slide Number Placeholder 7">
            <a:extLst>
              <a:ext uri="{FF2B5EF4-FFF2-40B4-BE49-F238E27FC236}">
                <a16:creationId xmlns:a16="http://schemas.microsoft.com/office/drawing/2014/main" id="{C95FB7DC-6CA8-EF40-BDF2-1AFC145D85DA}"/>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27" name="Footer Placeholder 12">
            <a:extLst>
              <a:ext uri="{FF2B5EF4-FFF2-40B4-BE49-F238E27FC236}">
                <a16:creationId xmlns:a16="http://schemas.microsoft.com/office/drawing/2014/main" id="{786DAFD0-4606-DB4B-88CC-C56A1D38C67C}"/>
              </a:ext>
            </a:extLst>
          </p:cNvPr>
          <p:cNvSpPr>
            <a:spLocks noGrp="1"/>
          </p:cNvSpPr>
          <p:nvPr>
            <p:ph type="ftr" sz="quarter" idx="3"/>
          </p:nvPr>
        </p:nvSpPr>
        <p:spPr>
          <a:xfrm>
            <a:off x="45720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GSPANN Technologies, Inc.  |  Confidential</a:t>
            </a:r>
          </a:p>
        </p:txBody>
      </p:sp>
    </p:spTree>
    <p:extLst>
      <p:ext uri="{BB962C8B-B14F-4D97-AF65-F5344CB8AC3E}">
        <p14:creationId xmlns:p14="http://schemas.microsoft.com/office/powerpoint/2010/main" val="4093617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actice Overview Alterna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B08379-62EB-B44D-A854-C06F65282417}"/>
              </a:ext>
            </a:extLst>
          </p:cNvPr>
          <p:cNvSpPr>
            <a:spLocks noGrp="1"/>
          </p:cNvSpPr>
          <p:nvPr>
            <p:ph type="ctrTitle"/>
          </p:nvPr>
        </p:nvSpPr>
        <p:spPr>
          <a:xfrm>
            <a:off x="457912" y="715502"/>
            <a:ext cx="1127760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1" name="Content Placeholder 5">
            <a:extLst>
              <a:ext uri="{FF2B5EF4-FFF2-40B4-BE49-F238E27FC236}">
                <a16:creationId xmlns:a16="http://schemas.microsoft.com/office/drawing/2014/main" id="{E1B6482F-4C41-1C4B-BDFD-25CF32FD5ABB}"/>
              </a:ext>
            </a:extLst>
          </p:cNvPr>
          <p:cNvSpPr>
            <a:spLocks noGrp="1"/>
          </p:cNvSpPr>
          <p:nvPr>
            <p:ph sz="quarter" idx="16"/>
          </p:nvPr>
        </p:nvSpPr>
        <p:spPr>
          <a:xfrm>
            <a:off x="457198" y="2527232"/>
            <a:ext cx="3429000" cy="3615265"/>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10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9" name="Text Placeholder 5">
            <a:extLst>
              <a:ext uri="{FF2B5EF4-FFF2-40B4-BE49-F238E27FC236}">
                <a16:creationId xmlns:a16="http://schemas.microsoft.com/office/drawing/2014/main" id="{BAD0A80C-E07B-B547-94DC-4DCA339E1A80}"/>
              </a:ext>
            </a:extLst>
          </p:cNvPr>
          <p:cNvSpPr>
            <a:spLocks noGrp="1"/>
          </p:cNvSpPr>
          <p:nvPr>
            <p:ph type="body" sz="quarter" idx="18"/>
          </p:nvPr>
        </p:nvSpPr>
        <p:spPr>
          <a:xfrm>
            <a:off x="457200" y="122238"/>
            <a:ext cx="11277600"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2" name="Slide Number Placeholder 7">
            <a:extLst>
              <a:ext uri="{FF2B5EF4-FFF2-40B4-BE49-F238E27FC236}">
                <a16:creationId xmlns:a16="http://schemas.microsoft.com/office/drawing/2014/main" id="{4F3E04B1-3026-CE42-B062-FB47EE359105}"/>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8" name="Content Placeholder 5">
            <a:extLst>
              <a:ext uri="{FF2B5EF4-FFF2-40B4-BE49-F238E27FC236}">
                <a16:creationId xmlns:a16="http://schemas.microsoft.com/office/drawing/2014/main" id="{EBB66E44-A6EA-3E4B-AFC2-719983E1EAFD}"/>
              </a:ext>
            </a:extLst>
          </p:cNvPr>
          <p:cNvSpPr>
            <a:spLocks noGrp="1"/>
          </p:cNvSpPr>
          <p:nvPr>
            <p:ph sz="quarter" idx="19"/>
          </p:nvPr>
        </p:nvSpPr>
        <p:spPr>
          <a:xfrm>
            <a:off x="4381143" y="2527232"/>
            <a:ext cx="3429000" cy="3615265"/>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10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0" name="Content Placeholder 5">
            <a:extLst>
              <a:ext uri="{FF2B5EF4-FFF2-40B4-BE49-F238E27FC236}">
                <a16:creationId xmlns:a16="http://schemas.microsoft.com/office/drawing/2014/main" id="{70A0B9B4-0C4F-F44F-9C3E-9C94B476655D}"/>
              </a:ext>
            </a:extLst>
          </p:cNvPr>
          <p:cNvSpPr>
            <a:spLocks noGrp="1"/>
          </p:cNvSpPr>
          <p:nvPr>
            <p:ph sz="quarter" idx="20"/>
          </p:nvPr>
        </p:nvSpPr>
        <p:spPr>
          <a:xfrm>
            <a:off x="8305088" y="2527232"/>
            <a:ext cx="3429000" cy="3615265"/>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548640" indent="-228600" algn="l" defTabSz="914400" rtl="0" eaLnBrk="1" latinLnBrk="0" hangingPunct="1">
              <a:lnSpc>
                <a:spcPct val="100000"/>
              </a:lnSpc>
              <a:spcBef>
                <a:spcPts val="500"/>
              </a:spcBef>
              <a:buFont typeface="Arial" panose="020B0604020202020204" pitchFamily="34" charset="0"/>
              <a:buChar char="•"/>
              <a:defRPr sz="2000">
                <a:solidFill>
                  <a:srgbClr val="595959"/>
                </a:solidFill>
              </a:defRPr>
            </a:lvl3pPr>
            <a:lvl4pPr marL="571500" marR="0" indent="-285750" algn="l" defTabSz="914400" rtl="0" eaLnBrk="1" fontAlgn="auto" latinLnBrk="0" hangingPunct="1">
              <a:lnSpc>
                <a:spcPct val="100000"/>
              </a:lnSpc>
              <a:spcBef>
                <a:spcPts val="500"/>
              </a:spcBef>
              <a:spcAft>
                <a:spcPts val="0"/>
              </a:spcAft>
              <a:buClrTx/>
              <a:buSzTx/>
              <a:buFont typeface="+mj-lt"/>
              <a:buAutoNum type="arabicPeriod"/>
              <a:tabLst/>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p:txBody>
      </p:sp>
      <p:sp>
        <p:nvSpPr>
          <p:cNvPr id="14" name="Text Placeholder 15">
            <a:extLst>
              <a:ext uri="{FF2B5EF4-FFF2-40B4-BE49-F238E27FC236}">
                <a16:creationId xmlns:a16="http://schemas.microsoft.com/office/drawing/2014/main" id="{D8D07CC6-6FEC-A145-8CB1-C60F9BF132ED}"/>
              </a:ext>
            </a:extLst>
          </p:cNvPr>
          <p:cNvSpPr>
            <a:spLocks noGrp="1"/>
          </p:cNvSpPr>
          <p:nvPr>
            <p:ph type="body" sz="quarter" idx="15" hasCustomPrompt="1"/>
          </p:nvPr>
        </p:nvSpPr>
        <p:spPr>
          <a:xfrm>
            <a:off x="456488" y="1458390"/>
            <a:ext cx="3429001" cy="593264"/>
          </a:xfrm>
          <a:prstGeom prst="rect">
            <a:avLst/>
          </a:prstGeom>
        </p:spPr>
        <p:txBody>
          <a:bodyPr anchor="ctr">
            <a:noAutofit/>
          </a:bodyPr>
          <a:lstStyle>
            <a:lvl1pPr marL="0" indent="0">
              <a:buNone/>
              <a:defRPr sz="5400" b="1" i="0">
                <a:solidFill>
                  <a:srgbClr val="1C355E"/>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lvl="0"/>
            <a:r>
              <a:rPr lang="en-US"/>
              <a:t>#</a:t>
            </a:r>
          </a:p>
        </p:txBody>
      </p:sp>
      <p:sp>
        <p:nvSpPr>
          <p:cNvPr id="15" name="Text Placeholder 18">
            <a:extLst>
              <a:ext uri="{FF2B5EF4-FFF2-40B4-BE49-F238E27FC236}">
                <a16:creationId xmlns:a16="http://schemas.microsoft.com/office/drawing/2014/main" id="{5C423767-4419-BE41-BB3E-3F93BA117A4A}"/>
              </a:ext>
            </a:extLst>
          </p:cNvPr>
          <p:cNvSpPr>
            <a:spLocks noGrp="1"/>
          </p:cNvSpPr>
          <p:nvPr>
            <p:ph type="body" sz="quarter" idx="17" hasCustomPrompt="1"/>
          </p:nvPr>
        </p:nvSpPr>
        <p:spPr>
          <a:xfrm>
            <a:off x="456488" y="2067987"/>
            <a:ext cx="3428437" cy="442912"/>
          </a:xfrm>
          <a:prstGeom prst="rect">
            <a:avLst/>
          </a:prstGeom>
        </p:spPr>
        <p:txBody>
          <a:bodyPr>
            <a:noAutofit/>
          </a:bodyPr>
          <a:lstStyle>
            <a:lvl1pPr marL="0" indent="0">
              <a:buNone/>
              <a:defRPr sz="1600">
                <a:solidFill>
                  <a:srgbClr val="1C355E"/>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Detail</a:t>
            </a:r>
          </a:p>
        </p:txBody>
      </p:sp>
      <p:sp>
        <p:nvSpPr>
          <p:cNvPr id="21" name="Text Placeholder 15">
            <a:extLst>
              <a:ext uri="{FF2B5EF4-FFF2-40B4-BE49-F238E27FC236}">
                <a16:creationId xmlns:a16="http://schemas.microsoft.com/office/drawing/2014/main" id="{CF561206-3278-6344-AC56-2E61A973148E}"/>
              </a:ext>
            </a:extLst>
          </p:cNvPr>
          <p:cNvSpPr>
            <a:spLocks noGrp="1"/>
          </p:cNvSpPr>
          <p:nvPr>
            <p:ph type="body" sz="quarter" idx="21" hasCustomPrompt="1"/>
          </p:nvPr>
        </p:nvSpPr>
        <p:spPr>
          <a:xfrm>
            <a:off x="4381142" y="1458389"/>
            <a:ext cx="3429001" cy="593264"/>
          </a:xfrm>
          <a:prstGeom prst="rect">
            <a:avLst/>
          </a:prstGeom>
        </p:spPr>
        <p:txBody>
          <a:bodyPr anchor="ctr">
            <a:noAutofit/>
          </a:bodyPr>
          <a:lstStyle>
            <a:lvl1pPr marL="0" indent="0">
              <a:buNone/>
              <a:defRPr sz="5400" b="1" i="0">
                <a:solidFill>
                  <a:srgbClr val="1C355E"/>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lvl="0"/>
            <a:r>
              <a:rPr lang="en-US"/>
              <a:t>#</a:t>
            </a:r>
          </a:p>
        </p:txBody>
      </p:sp>
      <p:sp>
        <p:nvSpPr>
          <p:cNvPr id="22" name="Text Placeholder 18">
            <a:extLst>
              <a:ext uri="{FF2B5EF4-FFF2-40B4-BE49-F238E27FC236}">
                <a16:creationId xmlns:a16="http://schemas.microsoft.com/office/drawing/2014/main" id="{0969E03F-4324-E84E-BBB7-F6B9B560BDE5}"/>
              </a:ext>
            </a:extLst>
          </p:cNvPr>
          <p:cNvSpPr>
            <a:spLocks noGrp="1"/>
          </p:cNvSpPr>
          <p:nvPr>
            <p:ph type="body" sz="quarter" idx="22" hasCustomPrompt="1"/>
          </p:nvPr>
        </p:nvSpPr>
        <p:spPr>
          <a:xfrm>
            <a:off x="4381142" y="2067986"/>
            <a:ext cx="3428437" cy="442912"/>
          </a:xfrm>
          <a:prstGeom prst="rect">
            <a:avLst/>
          </a:prstGeom>
        </p:spPr>
        <p:txBody>
          <a:bodyPr>
            <a:noAutofit/>
          </a:bodyPr>
          <a:lstStyle>
            <a:lvl1pPr marL="0" indent="0">
              <a:buNone/>
              <a:defRPr sz="1600">
                <a:solidFill>
                  <a:srgbClr val="1C355E"/>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Detail</a:t>
            </a:r>
          </a:p>
        </p:txBody>
      </p:sp>
      <p:sp>
        <p:nvSpPr>
          <p:cNvPr id="23" name="Text Placeholder 15">
            <a:extLst>
              <a:ext uri="{FF2B5EF4-FFF2-40B4-BE49-F238E27FC236}">
                <a16:creationId xmlns:a16="http://schemas.microsoft.com/office/drawing/2014/main" id="{21DE5F35-8A3E-2349-971F-B8045E961B07}"/>
              </a:ext>
            </a:extLst>
          </p:cNvPr>
          <p:cNvSpPr>
            <a:spLocks noGrp="1"/>
          </p:cNvSpPr>
          <p:nvPr>
            <p:ph type="body" sz="quarter" idx="23" hasCustomPrompt="1"/>
          </p:nvPr>
        </p:nvSpPr>
        <p:spPr>
          <a:xfrm>
            <a:off x="8305088" y="1458389"/>
            <a:ext cx="3429001" cy="593264"/>
          </a:xfrm>
          <a:prstGeom prst="rect">
            <a:avLst/>
          </a:prstGeom>
        </p:spPr>
        <p:txBody>
          <a:bodyPr anchor="ctr">
            <a:noAutofit/>
          </a:bodyPr>
          <a:lstStyle>
            <a:lvl1pPr marL="0" indent="0">
              <a:buNone/>
              <a:defRPr sz="5400" b="1" i="0">
                <a:solidFill>
                  <a:srgbClr val="1C355E"/>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pPr lvl="0"/>
            <a:r>
              <a:rPr lang="en-US"/>
              <a:t>#</a:t>
            </a:r>
          </a:p>
        </p:txBody>
      </p:sp>
      <p:sp>
        <p:nvSpPr>
          <p:cNvPr id="24" name="Text Placeholder 18">
            <a:extLst>
              <a:ext uri="{FF2B5EF4-FFF2-40B4-BE49-F238E27FC236}">
                <a16:creationId xmlns:a16="http://schemas.microsoft.com/office/drawing/2014/main" id="{1F824E40-4506-AC4D-830D-DD1006BBBDE7}"/>
              </a:ext>
            </a:extLst>
          </p:cNvPr>
          <p:cNvSpPr>
            <a:spLocks noGrp="1"/>
          </p:cNvSpPr>
          <p:nvPr>
            <p:ph type="body" sz="quarter" idx="24" hasCustomPrompt="1"/>
          </p:nvPr>
        </p:nvSpPr>
        <p:spPr>
          <a:xfrm>
            <a:off x="8305088" y="2067986"/>
            <a:ext cx="3428437" cy="442912"/>
          </a:xfrm>
          <a:prstGeom prst="rect">
            <a:avLst/>
          </a:prstGeom>
        </p:spPr>
        <p:txBody>
          <a:bodyPr>
            <a:noAutofit/>
          </a:bodyPr>
          <a:lstStyle>
            <a:lvl1pPr marL="0" indent="0">
              <a:buNone/>
              <a:defRPr sz="1600">
                <a:solidFill>
                  <a:srgbClr val="1C355E"/>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Detail</a:t>
            </a:r>
          </a:p>
        </p:txBody>
      </p:sp>
    </p:spTree>
    <p:extLst>
      <p:ext uri="{BB962C8B-B14F-4D97-AF65-F5344CB8AC3E}">
        <p14:creationId xmlns:p14="http://schemas.microsoft.com/office/powerpoint/2010/main" val="3439780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22E5026-7242-E341-8FF9-291EC19A1ABD}"/>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138734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DD6499F-B4F7-994B-96AE-06E858DA2CA5}"/>
              </a:ext>
            </a:extLst>
          </p:cNvPr>
          <p:cNvSpPr>
            <a:spLocks noGrp="1"/>
          </p:cNvSpPr>
          <p:nvPr>
            <p:ph type="body" sz="quarter" idx="13"/>
          </p:nvPr>
        </p:nvSpPr>
        <p:spPr>
          <a:xfrm>
            <a:off x="457200" y="1166997"/>
            <a:ext cx="11277600" cy="4859229"/>
          </a:xfrm>
          <a:prstGeom prst="rect">
            <a:avLst/>
          </a:prstGeom>
        </p:spPr>
        <p:txBody>
          <a:bodyPr>
            <a:normAutofit/>
          </a:bodyPr>
          <a:lstStyle>
            <a:lvl1pPr marL="0" indent="0">
              <a:lnSpc>
                <a:spcPct val="100000"/>
              </a:lnSpc>
              <a:spcBef>
                <a:spcPts val="600"/>
              </a:spcBef>
              <a:spcAft>
                <a:spcPts val="300"/>
              </a:spcAft>
              <a:buNone/>
              <a:defRPr sz="3600" b="0" i="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1pPr>
            <a:lvl2pPr marL="228600" indent="0">
              <a:lnSpc>
                <a:spcPct val="100000"/>
              </a:lnSpc>
              <a:spcBef>
                <a:spcPts val="300"/>
              </a:spcBef>
              <a:spcAft>
                <a:spcPts val="300"/>
              </a:spcAft>
              <a:buNone/>
              <a:defRPr sz="2800" b="0" i="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This is the second row</a:t>
            </a:r>
          </a:p>
        </p:txBody>
      </p:sp>
      <p:sp>
        <p:nvSpPr>
          <p:cNvPr id="6" name="Slide Number Placeholder 7">
            <a:extLst>
              <a:ext uri="{FF2B5EF4-FFF2-40B4-BE49-F238E27FC236}">
                <a16:creationId xmlns:a16="http://schemas.microsoft.com/office/drawing/2014/main" id="{220D574A-C119-144D-BF2E-146F23FEB90D}"/>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14" name="Text Placeholder 5">
            <a:extLst>
              <a:ext uri="{FF2B5EF4-FFF2-40B4-BE49-F238E27FC236}">
                <a16:creationId xmlns:a16="http://schemas.microsoft.com/office/drawing/2014/main" id="{2CC4AF7D-B325-6946-A848-70CE9FC7D356}"/>
              </a:ext>
            </a:extLst>
          </p:cNvPr>
          <p:cNvSpPr>
            <a:spLocks noGrp="1"/>
          </p:cNvSpPr>
          <p:nvPr>
            <p:ph type="body" sz="quarter" idx="17" hasCustomPrompt="1"/>
          </p:nvPr>
        </p:nvSpPr>
        <p:spPr>
          <a:xfrm>
            <a:off x="457200" y="122238"/>
            <a:ext cx="10618788" cy="593725"/>
          </a:xfrm>
        </p:spPr>
        <p:txBody>
          <a:bodyPr vert="horz" lIns="91440" tIns="45720" rIns="91440" bIns="45720" rtlCol="0" anchor="ctr">
            <a:normAutofit/>
          </a:bodyPr>
          <a:lstStyle>
            <a:lvl1pPr marL="45720" marR="0" indent="0" algn="l" defTabSz="914400" rtl="0" eaLnBrk="1" fontAlgn="auto" latinLnBrk="0" hangingPunct="1">
              <a:lnSpc>
                <a:spcPct val="90000"/>
              </a:lnSpc>
              <a:spcBef>
                <a:spcPts val="1000"/>
              </a:spcBef>
              <a:spcAft>
                <a:spcPts val="0"/>
              </a:spcAft>
              <a:buClrTx/>
              <a:buSzTx/>
              <a:buFont typeface="Wingdings" charset="2"/>
              <a:buNone/>
              <a:tabLst/>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marR="0" lvl="0" indent="0" algn="l" defTabSz="914400" rtl="0" eaLnBrk="1" fontAlgn="auto" latinLnBrk="0" hangingPunct="1">
              <a:lnSpc>
                <a:spcPct val="90000"/>
              </a:lnSpc>
              <a:spcBef>
                <a:spcPts val="1000"/>
              </a:spcBef>
              <a:spcAft>
                <a:spcPts val="0"/>
              </a:spcAft>
              <a:buClrTx/>
              <a:buSzTx/>
              <a:buFont typeface="Wingdings" charset="2"/>
              <a:buNone/>
              <a:tabLst/>
              <a:defRPr/>
            </a:pPr>
            <a:r>
              <a:rPr lang="en-US"/>
              <a:t>AGENDA</a:t>
            </a:r>
          </a:p>
        </p:txBody>
      </p:sp>
    </p:spTree>
    <p:extLst>
      <p:ext uri="{BB962C8B-B14F-4D97-AF65-F5344CB8AC3E}">
        <p14:creationId xmlns:p14="http://schemas.microsoft.com/office/powerpoint/2010/main" val="37369475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200" y="715502"/>
            <a:ext cx="11277602"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11" name="Text Placeholder 5">
            <a:extLst>
              <a:ext uri="{FF2B5EF4-FFF2-40B4-BE49-F238E27FC236}">
                <a16:creationId xmlns:a16="http://schemas.microsoft.com/office/drawing/2014/main" id="{134B1CDD-C67D-4D4E-8486-8848B656D401}"/>
              </a:ext>
            </a:extLst>
          </p:cNvPr>
          <p:cNvSpPr>
            <a:spLocks noGrp="1"/>
          </p:cNvSpPr>
          <p:nvPr>
            <p:ph type="body" sz="quarter" idx="17"/>
          </p:nvPr>
        </p:nvSpPr>
        <p:spPr>
          <a:xfrm>
            <a:off x="456488" y="122238"/>
            <a:ext cx="11277602"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8" name="Slide Number Placeholder 7">
            <a:extLst>
              <a:ext uri="{FF2B5EF4-FFF2-40B4-BE49-F238E27FC236}">
                <a16:creationId xmlns:a16="http://schemas.microsoft.com/office/drawing/2014/main" id="{422E5026-7242-E341-8FF9-291EC19A1ABD}"/>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3899855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Wingdings" charset="2"/>
              <a:buChar char="§"/>
              <a:defRPr baseline="0">
                <a:solidFill>
                  <a:schemeClr val="tx1">
                    <a:lumMod val="65000"/>
                    <a:lumOff val="35000"/>
                  </a:schemeClr>
                </a:solidFill>
                <a:latin typeface="Montserrat Light" panose="00000400000000000000" pitchFamily="2" charset="0"/>
              </a:defRPr>
            </a:lvl1pPr>
            <a:lvl2pPr marL="685800" indent="-228600">
              <a:buFont typeface="Wingdings" charset="2"/>
              <a:buChar char="§"/>
              <a:defRPr baseline="0">
                <a:solidFill>
                  <a:schemeClr val="tx1">
                    <a:lumMod val="65000"/>
                    <a:lumOff val="35000"/>
                  </a:schemeClr>
                </a:solidFill>
                <a:latin typeface="Montserrat Light" panose="00000400000000000000" pitchFamily="2" charset="0"/>
              </a:defRPr>
            </a:lvl2pPr>
            <a:lvl3pPr marL="1143000" indent="-228600">
              <a:buFont typeface="Wingdings" charset="2"/>
              <a:buChar char="§"/>
              <a:defRPr baseline="0">
                <a:solidFill>
                  <a:schemeClr val="tx1">
                    <a:lumMod val="65000"/>
                    <a:lumOff val="35000"/>
                  </a:schemeClr>
                </a:solidFill>
                <a:latin typeface="Montserrat Light" panose="00000400000000000000" pitchFamily="2" charset="0"/>
              </a:defRPr>
            </a:lvl3pPr>
            <a:lvl4pPr marL="1600200" indent="-228600">
              <a:buFont typeface="Wingdings" charset="2"/>
              <a:buChar char="§"/>
              <a:defRPr baseline="0">
                <a:solidFill>
                  <a:schemeClr val="tx1">
                    <a:lumMod val="65000"/>
                    <a:lumOff val="35000"/>
                  </a:schemeClr>
                </a:solidFill>
                <a:latin typeface="Montserrat Light" panose="00000400000000000000" pitchFamily="2" charset="0"/>
              </a:defRPr>
            </a:lvl4pPr>
            <a:lvl5pPr marL="2057400" indent="-228600">
              <a:buFont typeface="Wingdings" charset="2"/>
              <a:buChar char="§"/>
              <a:defRPr baseline="0">
                <a:solidFill>
                  <a:schemeClr val="tx1">
                    <a:lumMod val="65000"/>
                    <a:lumOff val="35000"/>
                  </a:schemeClr>
                </a:solidFill>
                <a:latin typeface="Montserrat Light" panose="000004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5784112" y="6343548"/>
            <a:ext cx="6016824" cy="331560"/>
          </a:xfrm>
          <a:prstGeom prst="rect">
            <a:avLst/>
          </a:prstGeom>
        </p:spPr>
        <p:txBody>
          <a:bodyPr anchor="ctr" anchorCtr="0"/>
          <a:lstStyle>
            <a:lvl1pPr algn="r">
              <a:defRPr sz="1200" baseline="0">
                <a:solidFill>
                  <a:schemeClr val="tx1">
                    <a:lumMod val="50000"/>
                    <a:lumOff val="50000"/>
                  </a:schemeClr>
                </a:solidFill>
                <a:latin typeface="Proxima Nova" charset="0"/>
              </a:defRPr>
            </a:lvl1pPr>
          </a:lstStyle>
          <a:p>
            <a:fld id="{DA3A4CF1-41D6-2E48-B770-068DC526952B}" type="slidenum">
              <a:rPr lang="en-US" smtClean="0"/>
              <a:pPr/>
              <a:t>‹#›</a:t>
            </a:fld>
            <a:endParaRPr lang="en-US" dirty="0"/>
          </a:p>
        </p:txBody>
      </p:sp>
      <p:sp>
        <p:nvSpPr>
          <p:cNvPr id="10" name="Text Placeholder 8"/>
          <p:cNvSpPr>
            <a:spLocks noGrp="1"/>
          </p:cNvSpPr>
          <p:nvPr>
            <p:ph type="body" sz="quarter" idx="10"/>
          </p:nvPr>
        </p:nvSpPr>
        <p:spPr>
          <a:xfrm>
            <a:off x="373063" y="297710"/>
            <a:ext cx="5921411" cy="552450"/>
          </a:xfrm>
        </p:spPr>
        <p:txBody>
          <a:bodyPr>
            <a:normAutofit/>
          </a:bodyPr>
          <a:lstStyle>
            <a:lvl1pPr marL="0" indent="0">
              <a:buFontTx/>
              <a:buNone/>
              <a:defRPr sz="1800" cap="all" baseline="0">
                <a:solidFill>
                  <a:schemeClr val="bg2">
                    <a:lumMod val="90000"/>
                  </a:schemeClr>
                </a:solidFill>
                <a:latin typeface="Montserrat Regular" charset="0"/>
              </a:defRPr>
            </a:lvl1pPr>
          </a:lstStyle>
          <a:p>
            <a:pPr lvl="0"/>
            <a:r>
              <a:rPr lang="en-US" dirty="0"/>
              <a:t>Click to edit Master text style</a:t>
            </a:r>
          </a:p>
        </p:txBody>
      </p:sp>
      <p:sp>
        <p:nvSpPr>
          <p:cNvPr id="11" name="Footer Placeholder 4"/>
          <p:cNvSpPr>
            <a:spLocks noGrp="1"/>
          </p:cNvSpPr>
          <p:nvPr>
            <p:ph type="ftr" sz="quarter" idx="11"/>
          </p:nvPr>
        </p:nvSpPr>
        <p:spPr>
          <a:xfrm>
            <a:off x="372374" y="6309983"/>
            <a:ext cx="4114800" cy="365125"/>
          </a:xfrm>
          <a:prstGeom prst="rect">
            <a:avLst/>
          </a:prstGeom>
        </p:spPr>
        <p:txBody>
          <a:bodyPr anchor="ctr" anchorCtr="0"/>
          <a:lstStyle>
            <a:lvl1pPr>
              <a:defRPr sz="1100" baseline="0">
                <a:solidFill>
                  <a:schemeClr val="tx1">
                    <a:lumMod val="50000"/>
                    <a:lumOff val="50000"/>
                  </a:schemeClr>
                </a:solidFill>
                <a:latin typeface="Proxima Nova" charset="0"/>
              </a:defRPr>
            </a:lvl1pPr>
          </a:lstStyle>
          <a:p>
            <a:r>
              <a:rPr lang="en-US"/>
              <a:t>GSPANN Technologies, Inc.  |  Confidential</a:t>
            </a:r>
            <a:endParaRPr lang="en-US" dirty="0"/>
          </a:p>
        </p:txBody>
      </p:sp>
    </p:spTree>
    <p:extLst>
      <p:ext uri="{BB962C8B-B14F-4D97-AF65-F5344CB8AC3E}">
        <p14:creationId xmlns:p14="http://schemas.microsoft.com/office/powerpoint/2010/main" val="289564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Column">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DD6499F-B4F7-994B-96AE-06E858DA2CA5}"/>
              </a:ext>
            </a:extLst>
          </p:cNvPr>
          <p:cNvSpPr>
            <a:spLocks noGrp="1"/>
          </p:cNvSpPr>
          <p:nvPr>
            <p:ph type="body" sz="quarter" idx="13"/>
          </p:nvPr>
        </p:nvSpPr>
        <p:spPr>
          <a:xfrm>
            <a:off x="457200" y="1166997"/>
            <a:ext cx="5488926" cy="4859229"/>
          </a:xfrm>
          <a:prstGeom prst="rect">
            <a:avLst/>
          </a:prstGeom>
        </p:spPr>
        <p:txBody>
          <a:bodyPr>
            <a:normAutofit/>
          </a:bodyPr>
          <a:lstStyle>
            <a:lvl1pPr marL="0" indent="0">
              <a:lnSpc>
                <a:spcPct val="100000"/>
              </a:lnSpc>
              <a:spcBef>
                <a:spcPts val="600"/>
              </a:spcBef>
              <a:spcAft>
                <a:spcPts val="300"/>
              </a:spcAft>
              <a:buNone/>
              <a:defRPr sz="3600" b="0" i="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1pPr>
            <a:lvl2pPr marL="228600" indent="0">
              <a:lnSpc>
                <a:spcPct val="100000"/>
              </a:lnSpc>
              <a:spcBef>
                <a:spcPts val="300"/>
              </a:spcBef>
              <a:spcAft>
                <a:spcPts val="300"/>
              </a:spcAft>
              <a:buNone/>
              <a:defRPr sz="2800" b="0" i="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This is the second row</a:t>
            </a:r>
          </a:p>
        </p:txBody>
      </p:sp>
      <p:sp>
        <p:nvSpPr>
          <p:cNvPr id="14" name="Text Placeholder 5">
            <a:extLst>
              <a:ext uri="{FF2B5EF4-FFF2-40B4-BE49-F238E27FC236}">
                <a16:creationId xmlns:a16="http://schemas.microsoft.com/office/drawing/2014/main" id="{2CC4AF7D-B325-6946-A848-70CE9FC7D356}"/>
              </a:ext>
            </a:extLst>
          </p:cNvPr>
          <p:cNvSpPr>
            <a:spLocks noGrp="1"/>
          </p:cNvSpPr>
          <p:nvPr>
            <p:ph type="body" sz="quarter" idx="17" hasCustomPrompt="1"/>
          </p:nvPr>
        </p:nvSpPr>
        <p:spPr>
          <a:xfrm>
            <a:off x="457200" y="122238"/>
            <a:ext cx="10618788" cy="593725"/>
          </a:xfrm>
        </p:spPr>
        <p:txBody>
          <a:bodyPr vert="horz" lIns="91440" tIns="45720" rIns="91440" bIns="45720" rtlCol="0" anchor="ctr">
            <a:normAutofit/>
          </a:bodyPr>
          <a:lstStyle>
            <a:lvl1pPr marL="45720" marR="0" indent="0" algn="l" defTabSz="914400" rtl="0" eaLnBrk="1" fontAlgn="auto" latinLnBrk="0" hangingPunct="1">
              <a:lnSpc>
                <a:spcPct val="90000"/>
              </a:lnSpc>
              <a:spcBef>
                <a:spcPts val="1000"/>
              </a:spcBef>
              <a:spcAft>
                <a:spcPts val="0"/>
              </a:spcAft>
              <a:buClrTx/>
              <a:buSzTx/>
              <a:buFont typeface="Wingdings" charset="2"/>
              <a:buNone/>
              <a:tabLst/>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marR="0" lvl="0" indent="0" algn="l" defTabSz="914400" rtl="0" eaLnBrk="1" fontAlgn="auto" latinLnBrk="0" hangingPunct="1">
              <a:lnSpc>
                <a:spcPct val="90000"/>
              </a:lnSpc>
              <a:spcBef>
                <a:spcPts val="1000"/>
              </a:spcBef>
              <a:spcAft>
                <a:spcPts val="0"/>
              </a:spcAft>
              <a:buClrTx/>
              <a:buSzTx/>
              <a:buFont typeface="Wingdings" charset="2"/>
              <a:buNone/>
              <a:tabLst/>
              <a:defRPr/>
            </a:pPr>
            <a:r>
              <a:rPr lang="en-US"/>
              <a:t>AGENDA</a:t>
            </a:r>
          </a:p>
        </p:txBody>
      </p:sp>
      <p:sp>
        <p:nvSpPr>
          <p:cNvPr id="7" name="Text Placeholder 11">
            <a:extLst>
              <a:ext uri="{FF2B5EF4-FFF2-40B4-BE49-F238E27FC236}">
                <a16:creationId xmlns:a16="http://schemas.microsoft.com/office/drawing/2014/main" id="{68B045D7-99D1-4C5B-95CB-025A8A24346C}"/>
              </a:ext>
            </a:extLst>
          </p:cNvPr>
          <p:cNvSpPr>
            <a:spLocks noGrp="1"/>
          </p:cNvSpPr>
          <p:nvPr>
            <p:ph type="body" sz="quarter" idx="18"/>
          </p:nvPr>
        </p:nvSpPr>
        <p:spPr>
          <a:xfrm>
            <a:off x="6245875" y="1166996"/>
            <a:ext cx="5488926" cy="4859229"/>
          </a:xfrm>
          <a:prstGeom prst="rect">
            <a:avLst/>
          </a:prstGeom>
        </p:spPr>
        <p:txBody>
          <a:bodyPr>
            <a:normAutofit/>
          </a:bodyPr>
          <a:lstStyle>
            <a:lvl1pPr marL="0" indent="0">
              <a:lnSpc>
                <a:spcPct val="100000"/>
              </a:lnSpc>
              <a:spcBef>
                <a:spcPts val="600"/>
              </a:spcBef>
              <a:spcAft>
                <a:spcPts val="300"/>
              </a:spcAft>
              <a:buNone/>
              <a:defRPr sz="3600" b="0" i="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1pPr>
            <a:lvl2pPr marL="228600" indent="0">
              <a:lnSpc>
                <a:spcPct val="100000"/>
              </a:lnSpc>
              <a:spcBef>
                <a:spcPts val="300"/>
              </a:spcBef>
              <a:spcAft>
                <a:spcPts val="300"/>
              </a:spcAft>
              <a:buNone/>
              <a:defRPr sz="2800" b="0" i="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buNone/>
              <a:defRPr sz="1800"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a:t>Click to edit Master text styles</a:t>
            </a:r>
          </a:p>
          <a:p>
            <a:pPr lvl="1"/>
            <a:r>
              <a:rPr lang="en-US"/>
              <a:t>This is the second row</a:t>
            </a:r>
          </a:p>
        </p:txBody>
      </p:sp>
      <p:sp>
        <p:nvSpPr>
          <p:cNvPr id="8" name="Slide Number Placeholder 7">
            <a:extLst>
              <a:ext uri="{FF2B5EF4-FFF2-40B4-BE49-F238E27FC236}">
                <a16:creationId xmlns:a16="http://schemas.microsoft.com/office/drawing/2014/main" id="{54241BFF-146D-D943-8CA6-0A91226D4135}"/>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42767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Split Vertically">
    <p:spTree>
      <p:nvGrpSpPr>
        <p:cNvPr id="1" name=""/>
        <p:cNvGrpSpPr/>
        <p:nvPr/>
      </p:nvGrpSpPr>
      <p:grpSpPr>
        <a:xfrm>
          <a:off x="0" y="0"/>
          <a:ext cx="0" cy="0"/>
          <a:chOff x="0" y="0"/>
          <a:chExt cx="0" cy="0"/>
        </a:xfrm>
      </p:grpSpPr>
      <p:pic>
        <p:nvPicPr>
          <p:cNvPr id="10" name="Picture Placeholder 8">
            <a:extLst>
              <a:ext uri="{FF2B5EF4-FFF2-40B4-BE49-F238E27FC236}">
                <a16:creationId xmlns:a16="http://schemas.microsoft.com/office/drawing/2014/main" id="{4886CF4E-7E52-1947-BEFE-96E10A4EB002}"/>
              </a:ext>
            </a:extLst>
          </p:cNvPr>
          <p:cNvPicPr>
            <a:picLocks noChangeAspect="1"/>
          </p:cNvPicPr>
          <p:nvPr userDrawn="1"/>
        </p:nvPicPr>
        <p:blipFill rotWithShape="1">
          <a:blip r:embed="rId2">
            <a:duotone>
              <a:schemeClr val="accent1">
                <a:shade val="45000"/>
                <a:satMod val="135000"/>
              </a:schemeClr>
              <a:prstClr val="white"/>
            </a:duotone>
          </a:blip>
          <a:srcRect l="42910" r="16320"/>
          <a:stretch/>
        </p:blipFill>
        <p:spPr>
          <a:xfrm>
            <a:off x="7985760" y="0"/>
            <a:ext cx="4206240" cy="6858000"/>
          </a:xfrm>
          <a:prstGeom prst="rect">
            <a:avLst/>
          </a:prstGeom>
        </p:spPr>
      </p:pic>
      <p:sp>
        <p:nvSpPr>
          <p:cNvPr id="2" name="Title 1">
            <a:extLst>
              <a:ext uri="{FF2B5EF4-FFF2-40B4-BE49-F238E27FC236}">
                <a16:creationId xmlns:a16="http://schemas.microsoft.com/office/drawing/2014/main" id="{447BCA09-AF5C-EF42-8185-AB3BC376FC84}"/>
              </a:ext>
            </a:extLst>
          </p:cNvPr>
          <p:cNvSpPr>
            <a:spLocks noGrp="1"/>
          </p:cNvSpPr>
          <p:nvPr>
            <p:ph type="ctrTitle" hasCustomPrompt="1"/>
          </p:nvPr>
        </p:nvSpPr>
        <p:spPr>
          <a:xfrm>
            <a:off x="457200" y="715502"/>
            <a:ext cx="692863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What We Do</a:t>
            </a:r>
          </a:p>
        </p:txBody>
      </p:sp>
      <p:sp>
        <p:nvSpPr>
          <p:cNvPr id="7" name="Text Placeholder 6">
            <a:extLst>
              <a:ext uri="{FF2B5EF4-FFF2-40B4-BE49-F238E27FC236}">
                <a16:creationId xmlns:a16="http://schemas.microsoft.com/office/drawing/2014/main" id="{60577870-1624-5941-A821-9D21FE0FBF75}"/>
              </a:ext>
            </a:extLst>
          </p:cNvPr>
          <p:cNvSpPr>
            <a:spLocks noGrp="1"/>
          </p:cNvSpPr>
          <p:nvPr>
            <p:ph type="body" sz="quarter" idx="16"/>
          </p:nvPr>
        </p:nvSpPr>
        <p:spPr>
          <a:xfrm>
            <a:off x="456420" y="1458913"/>
            <a:ext cx="6928630" cy="4446587"/>
          </a:xfrm>
          <a:prstGeom prst="rect">
            <a:avLst/>
          </a:prstGeom>
        </p:spPr>
        <p:txBody>
          <a:bodyPr/>
          <a:lstStyle>
            <a:lvl1pPr marL="0" indent="0">
              <a:lnSpc>
                <a:spcPct val="100000"/>
              </a:lnSpc>
              <a:buNone/>
              <a:defRPr sz="4000" b="0" i="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Click to edit Master text styles</a:t>
            </a:r>
          </a:p>
        </p:txBody>
      </p:sp>
      <p:sp>
        <p:nvSpPr>
          <p:cNvPr id="13" name="Text Placeholder 5">
            <a:extLst>
              <a:ext uri="{FF2B5EF4-FFF2-40B4-BE49-F238E27FC236}">
                <a16:creationId xmlns:a16="http://schemas.microsoft.com/office/drawing/2014/main" id="{464CCEDB-08C0-EC42-ADE5-8E358DC1F853}"/>
              </a:ext>
            </a:extLst>
          </p:cNvPr>
          <p:cNvSpPr>
            <a:spLocks noGrp="1"/>
          </p:cNvSpPr>
          <p:nvPr>
            <p:ph type="body" sz="quarter" idx="17"/>
          </p:nvPr>
        </p:nvSpPr>
        <p:spPr>
          <a:xfrm>
            <a:off x="457200" y="122238"/>
            <a:ext cx="6927850"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12" name="Slide Number Placeholder 7">
            <a:extLst>
              <a:ext uri="{FF2B5EF4-FFF2-40B4-BE49-F238E27FC236}">
                <a16:creationId xmlns:a16="http://schemas.microsoft.com/office/drawing/2014/main" id="{42551654-45F0-9449-99BC-7EFAF43DF540}"/>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11497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cation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21E0955-491E-124A-8A55-14F0ADE81EA6}"/>
              </a:ext>
            </a:extLst>
          </p:cNvPr>
          <p:cNvPicPr>
            <a:picLocks noChangeAspect="1" noChangeArrowheads="1"/>
          </p:cNvPicPr>
          <p:nvPr userDrawn="1"/>
        </p:nvPicPr>
        <p:blipFill>
          <a:blip r:embed="rId2"/>
          <a:stretch>
            <a:fillRect/>
          </a:stretch>
        </p:blipFill>
        <p:spPr bwMode="auto">
          <a:xfrm>
            <a:off x="841642" y="1707778"/>
            <a:ext cx="10493767" cy="5150221"/>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447BCA09-AF5C-EF42-8185-AB3BC376FC84}"/>
              </a:ext>
            </a:extLst>
          </p:cNvPr>
          <p:cNvSpPr>
            <a:spLocks noGrp="1"/>
          </p:cNvSpPr>
          <p:nvPr>
            <p:ph type="ctrTitle" hasCustomPrompt="1"/>
          </p:nvPr>
        </p:nvSpPr>
        <p:spPr>
          <a:xfrm>
            <a:off x="457200" y="715502"/>
            <a:ext cx="4961420"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Our Offices</a:t>
            </a:r>
          </a:p>
        </p:txBody>
      </p:sp>
      <p:sp>
        <p:nvSpPr>
          <p:cNvPr id="16" name="TextBox 15">
            <a:extLst>
              <a:ext uri="{FF2B5EF4-FFF2-40B4-BE49-F238E27FC236}">
                <a16:creationId xmlns:a16="http://schemas.microsoft.com/office/drawing/2014/main" id="{43AE7CA5-3BF3-BC46-89DE-4EDAF52875A5}"/>
              </a:ext>
            </a:extLst>
          </p:cNvPr>
          <p:cNvSpPr txBox="1"/>
          <p:nvPr userDrawn="1"/>
        </p:nvSpPr>
        <p:spPr>
          <a:xfrm>
            <a:off x="3191452" y="3162219"/>
            <a:ext cx="1524768" cy="230832"/>
          </a:xfrm>
          <a:prstGeom prst="rect">
            <a:avLst/>
          </a:prstGeom>
          <a:noFill/>
        </p:spPr>
        <p:txBody>
          <a:bodyPr wrap="square" rtlCol="0">
            <a:spAutoFit/>
          </a:bodyPr>
          <a:lstStyle/>
          <a:p>
            <a:pPr algn="l"/>
            <a:r>
              <a:rPr lang="en-US" sz="900" b="0" i="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New York, NY</a:t>
            </a:r>
          </a:p>
        </p:txBody>
      </p:sp>
      <p:sp>
        <p:nvSpPr>
          <p:cNvPr id="18" name="TextBox 17">
            <a:extLst>
              <a:ext uri="{FF2B5EF4-FFF2-40B4-BE49-F238E27FC236}">
                <a16:creationId xmlns:a16="http://schemas.microsoft.com/office/drawing/2014/main" id="{AFD1777A-D23F-9541-B76A-30AA45973E20}"/>
              </a:ext>
            </a:extLst>
          </p:cNvPr>
          <p:cNvSpPr txBox="1"/>
          <p:nvPr userDrawn="1"/>
        </p:nvSpPr>
        <p:spPr>
          <a:xfrm>
            <a:off x="4782083" y="2541124"/>
            <a:ext cx="1524768" cy="230832"/>
          </a:xfrm>
          <a:prstGeom prst="rect">
            <a:avLst/>
          </a:prstGeom>
          <a:noFill/>
        </p:spPr>
        <p:txBody>
          <a:bodyPr wrap="square" rtlCol="0">
            <a:spAutoFit/>
          </a:bodyPr>
          <a:lstStyle/>
          <a:p>
            <a:pPr algn="l"/>
            <a:r>
              <a:rPr lang="en-US" sz="900" b="0" i="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London, UK</a:t>
            </a:r>
          </a:p>
        </p:txBody>
      </p:sp>
      <p:sp>
        <p:nvSpPr>
          <p:cNvPr id="19" name="Teardrop 18">
            <a:extLst>
              <a:ext uri="{FF2B5EF4-FFF2-40B4-BE49-F238E27FC236}">
                <a16:creationId xmlns:a16="http://schemas.microsoft.com/office/drawing/2014/main" id="{35ADEB06-93F5-D749-80EF-8B9D958A97B9}"/>
              </a:ext>
            </a:extLst>
          </p:cNvPr>
          <p:cNvSpPr/>
          <p:nvPr userDrawn="1"/>
        </p:nvSpPr>
        <p:spPr>
          <a:xfrm rot="8100000">
            <a:off x="8225452" y="4030192"/>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4833EC7-4764-2143-94D7-A757B8567CD6}"/>
              </a:ext>
            </a:extLst>
          </p:cNvPr>
          <p:cNvSpPr txBox="1"/>
          <p:nvPr userDrawn="1"/>
        </p:nvSpPr>
        <p:spPr>
          <a:xfrm>
            <a:off x="8224646" y="3576297"/>
            <a:ext cx="1053560" cy="230832"/>
          </a:xfrm>
          <a:prstGeom prst="rect">
            <a:avLst/>
          </a:prstGeom>
          <a:noFill/>
        </p:spPr>
        <p:txBody>
          <a:bodyPr wrap="square" rtlCol="0">
            <a:spAutoFit/>
          </a:bodyPr>
          <a:lstStyle/>
          <a:p>
            <a:pPr algn="l"/>
            <a:r>
              <a:rPr lang="en-US" sz="900" b="0" i="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Gurugram</a:t>
            </a:r>
          </a:p>
        </p:txBody>
      </p:sp>
      <p:sp>
        <p:nvSpPr>
          <p:cNvPr id="23" name="TextBox 22">
            <a:extLst>
              <a:ext uri="{FF2B5EF4-FFF2-40B4-BE49-F238E27FC236}">
                <a16:creationId xmlns:a16="http://schemas.microsoft.com/office/drawing/2014/main" id="{95389CED-AD38-9849-8B6D-0C727DA1F13C}"/>
              </a:ext>
            </a:extLst>
          </p:cNvPr>
          <p:cNvSpPr txBox="1"/>
          <p:nvPr userDrawn="1"/>
        </p:nvSpPr>
        <p:spPr>
          <a:xfrm>
            <a:off x="8308770" y="3956773"/>
            <a:ext cx="923289" cy="230832"/>
          </a:xfrm>
          <a:prstGeom prst="rect">
            <a:avLst/>
          </a:prstGeom>
          <a:noFill/>
        </p:spPr>
        <p:txBody>
          <a:bodyPr wrap="square" rtlCol="0">
            <a:spAutoFit/>
          </a:bodyPr>
          <a:lstStyle/>
          <a:p>
            <a:pPr algn="l"/>
            <a:r>
              <a:rPr lang="en-US" sz="900" b="0" i="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Hyderabad</a:t>
            </a:r>
          </a:p>
        </p:txBody>
      </p:sp>
      <p:sp>
        <p:nvSpPr>
          <p:cNvPr id="24" name="Rounded Rectangle 23">
            <a:extLst>
              <a:ext uri="{FF2B5EF4-FFF2-40B4-BE49-F238E27FC236}">
                <a16:creationId xmlns:a16="http://schemas.microsoft.com/office/drawing/2014/main" id="{0D755E40-9C9B-FF49-8B60-CD2D939C8534}"/>
              </a:ext>
            </a:extLst>
          </p:cNvPr>
          <p:cNvSpPr/>
          <p:nvPr userDrawn="1"/>
        </p:nvSpPr>
        <p:spPr>
          <a:xfrm>
            <a:off x="1236751" y="2710387"/>
            <a:ext cx="859865" cy="347783"/>
          </a:xfrm>
          <a:prstGeom prst="roundRect">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i="0">
                <a:latin typeface="Open Sans" panose="020B0606030504020204" pitchFamily="34" charset="0"/>
                <a:ea typeface="Open Sans" panose="020B0606030504020204" pitchFamily="34" charset="0"/>
                <a:cs typeface="Open Sans" panose="020B0606030504020204" pitchFamily="34" charset="0"/>
              </a:rPr>
              <a:t>Milpitas, CA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latin typeface="Open Sans" panose="020B0606030504020204" pitchFamily="34" charset="0"/>
                <a:ea typeface="Open Sans" panose="020B0606030504020204" pitchFamily="34" charset="0"/>
                <a:cs typeface="Open Sans" panose="020B0606030504020204" pitchFamily="34" charset="0"/>
              </a:rPr>
              <a:t>(Global HQ)</a:t>
            </a:r>
          </a:p>
        </p:txBody>
      </p:sp>
      <p:sp>
        <p:nvSpPr>
          <p:cNvPr id="29" name="Text Placeholder 5">
            <a:extLst>
              <a:ext uri="{FF2B5EF4-FFF2-40B4-BE49-F238E27FC236}">
                <a16:creationId xmlns:a16="http://schemas.microsoft.com/office/drawing/2014/main" id="{43273848-F75A-DA4E-A604-5A3172F43589}"/>
              </a:ext>
            </a:extLst>
          </p:cNvPr>
          <p:cNvSpPr>
            <a:spLocks noGrp="1"/>
          </p:cNvSpPr>
          <p:nvPr>
            <p:ph type="body" sz="quarter" idx="17"/>
          </p:nvPr>
        </p:nvSpPr>
        <p:spPr>
          <a:xfrm>
            <a:off x="457200" y="122238"/>
            <a:ext cx="10618788"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28" name="TextBox 27">
            <a:extLst>
              <a:ext uri="{FF2B5EF4-FFF2-40B4-BE49-F238E27FC236}">
                <a16:creationId xmlns:a16="http://schemas.microsoft.com/office/drawing/2014/main" id="{807B12EF-14A7-4603-B1A6-0A1F20A51EC3}"/>
              </a:ext>
            </a:extLst>
          </p:cNvPr>
          <p:cNvSpPr txBox="1"/>
          <p:nvPr userDrawn="1"/>
        </p:nvSpPr>
        <p:spPr>
          <a:xfrm>
            <a:off x="7650853" y="3857313"/>
            <a:ext cx="546997" cy="230832"/>
          </a:xfrm>
          <a:prstGeom prst="rect">
            <a:avLst/>
          </a:prstGeom>
          <a:noFill/>
        </p:spPr>
        <p:txBody>
          <a:bodyPr wrap="square" rtlCol="0">
            <a:spAutoFit/>
          </a:bodyPr>
          <a:lstStyle/>
          <a:p>
            <a:pPr algn="l"/>
            <a:r>
              <a:rPr lang="en-US" sz="900" b="0" i="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Pune</a:t>
            </a:r>
          </a:p>
        </p:txBody>
      </p:sp>
      <p:sp>
        <p:nvSpPr>
          <p:cNvPr id="32" name="TextBox 31">
            <a:extLst>
              <a:ext uri="{FF2B5EF4-FFF2-40B4-BE49-F238E27FC236}">
                <a16:creationId xmlns:a16="http://schemas.microsoft.com/office/drawing/2014/main" id="{721AB6A0-D622-4735-B22A-633BD1656ECF}"/>
              </a:ext>
            </a:extLst>
          </p:cNvPr>
          <p:cNvSpPr txBox="1"/>
          <p:nvPr userDrawn="1"/>
        </p:nvSpPr>
        <p:spPr>
          <a:xfrm>
            <a:off x="2590502" y="3739325"/>
            <a:ext cx="1524768" cy="230832"/>
          </a:xfrm>
          <a:prstGeom prst="rect">
            <a:avLst/>
          </a:prstGeom>
          <a:noFill/>
        </p:spPr>
        <p:txBody>
          <a:bodyPr wrap="square" rtlCol="0">
            <a:spAutoFit/>
          </a:bodyPr>
          <a:lstStyle/>
          <a:p>
            <a:pPr algn="l"/>
            <a:r>
              <a:rPr lang="en-US" sz="900" b="0" i="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Merida, MX</a:t>
            </a:r>
          </a:p>
        </p:txBody>
      </p:sp>
      <p:sp>
        <p:nvSpPr>
          <p:cNvPr id="33" name="Slide Number Placeholder 7">
            <a:extLst>
              <a:ext uri="{FF2B5EF4-FFF2-40B4-BE49-F238E27FC236}">
                <a16:creationId xmlns:a16="http://schemas.microsoft.com/office/drawing/2014/main" id="{8825871B-6C10-1748-B431-D39BF1A4FC15}"/>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26" name="Teardrop 25">
            <a:extLst>
              <a:ext uri="{FF2B5EF4-FFF2-40B4-BE49-F238E27FC236}">
                <a16:creationId xmlns:a16="http://schemas.microsoft.com/office/drawing/2014/main" id="{D39EDCC5-0DCA-4545-9CB5-1F35F541675C}"/>
              </a:ext>
            </a:extLst>
          </p:cNvPr>
          <p:cNvSpPr/>
          <p:nvPr userDrawn="1"/>
        </p:nvSpPr>
        <p:spPr>
          <a:xfrm rot="8100000">
            <a:off x="8181004" y="3592083"/>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ardrop 26">
            <a:extLst>
              <a:ext uri="{FF2B5EF4-FFF2-40B4-BE49-F238E27FC236}">
                <a16:creationId xmlns:a16="http://schemas.microsoft.com/office/drawing/2014/main" id="{0533FAFD-F8E8-A54B-B973-4DD271FA6876}"/>
              </a:ext>
            </a:extLst>
          </p:cNvPr>
          <p:cNvSpPr/>
          <p:nvPr userDrawn="1"/>
        </p:nvSpPr>
        <p:spPr>
          <a:xfrm rot="8100000">
            <a:off x="8073054" y="3896883"/>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ardrop 33">
            <a:extLst>
              <a:ext uri="{FF2B5EF4-FFF2-40B4-BE49-F238E27FC236}">
                <a16:creationId xmlns:a16="http://schemas.microsoft.com/office/drawing/2014/main" id="{962D5F2B-AB87-204C-BE10-55B0A105C13D}"/>
              </a:ext>
            </a:extLst>
          </p:cNvPr>
          <p:cNvSpPr/>
          <p:nvPr userDrawn="1"/>
        </p:nvSpPr>
        <p:spPr>
          <a:xfrm rot="8100000">
            <a:off x="8276254" y="3465083"/>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ardrop 34">
            <a:extLst>
              <a:ext uri="{FF2B5EF4-FFF2-40B4-BE49-F238E27FC236}">
                <a16:creationId xmlns:a16="http://schemas.microsoft.com/office/drawing/2014/main" id="{49E1F02A-785B-0D45-BC7A-C47AFED59852}"/>
              </a:ext>
            </a:extLst>
          </p:cNvPr>
          <p:cNvSpPr/>
          <p:nvPr userDrawn="1"/>
        </p:nvSpPr>
        <p:spPr>
          <a:xfrm rot="8100000">
            <a:off x="8064389" y="3477683"/>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A431E38-45EB-9845-AC26-3793A3B2331F}"/>
              </a:ext>
            </a:extLst>
          </p:cNvPr>
          <p:cNvSpPr txBox="1"/>
          <p:nvPr userDrawn="1"/>
        </p:nvSpPr>
        <p:spPr>
          <a:xfrm>
            <a:off x="8337544" y="3372478"/>
            <a:ext cx="1053560" cy="230832"/>
          </a:xfrm>
          <a:prstGeom prst="rect">
            <a:avLst/>
          </a:prstGeom>
          <a:noFill/>
        </p:spPr>
        <p:txBody>
          <a:bodyPr wrap="square" rtlCol="0">
            <a:spAutoFit/>
          </a:bodyPr>
          <a:lstStyle/>
          <a:p>
            <a:pPr algn="l"/>
            <a:r>
              <a:rPr lang="en-US" sz="900" b="0" i="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Noida</a:t>
            </a:r>
          </a:p>
        </p:txBody>
      </p:sp>
      <p:sp>
        <p:nvSpPr>
          <p:cNvPr id="37" name="TextBox 36">
            <a:extLst>
              <a:ext uri="{FF2B5EF4-FFF2-40B4-BE49-F238E27FC236}">
                <a16:creationId xmlns:a16="http://schemas.microsoft.com/office/drawing/2014/main" id="{0AAB19D5-BB0F-2C4C-A4BC-D419BF8C33BB}"/>
              </a:ext>
            </a:extLst>
          </p:cNvPr>
          <p:cNvSpPr txBox="1"/>
          <p:nvPr userDrawn="1"/>
        </p:nvSpPr>
        <p:spPr>
          <a:xfrm>
            <a:off x="7413770" y="3440900"/>
            <a:ext cx="1053560" cy="230832"/>
          </a:xfrm>
          <a:prstGeom prst="rect">
            <a:avLst/>
          </a:prstGeom>
          <a:noFill/>
        </p:spPr>
        <p:txBody>
          <a:bodyPr wrap="square" rtlCol="0">
            <a:spAutoFit/>
          </a:bodyPr>
          <a:lstStyle/>
          <a:p>
            <a:pPr algn="l"/>
            <a:r>
              <a:rPr lang="en-US" sz="900" b="0" i="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New Delhi</a:t>
            </a:r>
          </a:p>
        </p:txBody>
      </p:sp>
      <p:sp>
        <p:nvSpPr>
          <p:cNvPr id="38" name="Teardrop 37">
            <a:extLst>
              <a:ext uri="{FF2B5EF4-FFF2-40B4-BE49-F238E27FC236}">
                <a16:creationId xmlns:a16="http://schemas.microsoft.com/office/drawing/2014/main" id="{F8D74EAC-D379-344B-8548-DE76D6E039F2}"/>
              </a:ext>
            </a:extLst>
          </p:cNvPr>
          <p:cNvSpPr/>
          <p:nvPr userDrawn="1"/>
        </p:nvSpPr>
        <p:spPr>
          <a:xfrm rot="8100000">
            <a:off x="5558454" y="2587345"/>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ardrop 38">
            <a:extLst>
              <a:ext uri="{FF2B5EF4-FFF2-40B4-BE49-F238E27FC236}">
                <a16:creationId xmlns:a16="http://schemas.microsoft.com/office/drawing/2014/main" id="{CB8CE553-4ADC-0742-94C6-18BE599CC7E2}"/>
              </a:ext>
            </a:extLst>
          </p:cNvPr>
          <p:cNvSpPr/>
          <p:nvPr userDrawn="1"/>
        </p:nvSpPr>
        <p:spPr>
          <a:xfrm rot="8100000">
            <a:off x="3130162" y="3039291"/>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ardrop 39">
            <a:extLst>
              <a:ext uri="{FF2B5EF4-FFF2-40B4-BE49-F238E27FC236}">
                <a16:creationId xmlns:a16="http://schemas.microsoft.com/office/drawing/2014/main" id="{92F6FF94-A56F-1841-B3E1-24D487E3F787}"/>
              </a:ext>
            </a:extLst>
          </p:cNvPr>
          <p:cNvSpPr/>
          <p:nvPr userDrawn="1"/>
        </p:nvSpPr>
        <p:spPr>
          <a:xfrm rot="8100000">
            <a:off x="2509548" y="3782536"/>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ardrop 40">
            <a:extLst>
              <a:ext uri="{FF2B5EF4-FFF2-40B4-BE49-F238E27FC236}">
                <a16:creationId xmlns:a16="http://schemas.microsoft.com/office/drawing/2014/main" id="{ED6B0A6A-83E6-0D4C-93C0-24D2A671FCC9}"/>
              </a:ext>
            </a:extLst>
          </p:cNvPr>
          <p:cNvSpPr/>
          <p:nvPr userDrawn="1"/>
        </p:nvSpPr>
        <p:spPr>
          <a:xfrm rot="8100000">
            <a:off x="1626288" y="3112832"/>
            <a:ext cx="122580" cy="122580"/>
          </a:xfrm>
          <a:prstGeom prst="teardrop">
            <a:avLst/>
          </a:prstGeom>
          <a:solidFill>
            <a:srgbClr val="1C3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93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1E88829-3364-3C40-95FD-53E82DB00392}"/>
              </a:ext>
            </a:extLst>
          </p:cNvPr>
          <p:cNvSpPr>
            <a:spLocks noGrp="1"/>
          </p:cNvSpPr>
          <p:nvPr>
            <p:ph type="ctrTitle"/>
          </p:nvPr>
        </p:nvSpPr>
        <p:spPr>
          <a:xfrm>
            <a:off x="457200" y="715502"/>
            <a:ext cx="11089342"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endParaRPr lang="en-US"/>
          </a:p>
        </p:txBody>
      </p:sp>
      <p:sp>
        <p:nvSpPr>
          <p:cNvPr id="28" name="Text Placeholder 5">
            <a:extLst>
              <a:ext uri="{FF2B5EF4-FFF2-40B4-BE49-F238E27FC236}">
                <a16:creationId xmlns:a16="http://schemas.microsoft.com/office/drawing/2014/main" id="{80C8EC05-C015-824D-B03A-64D48757A115}"/>
              </a:ext>
            </a:extLst>
          </p:cNvPr>
          <p:cNvSpPr>
            <a:spLocks noGrp="1"/>
          </p:cNvSpPr>
          <p:nvPr>
            <p:ph type="body" sz="quarter" idx="17"/>
          </p:nvPr>
        </p:nvSpPr>
        <p:spPr>
          <a:xfrm>
            <a:off x="457200" y="122238"/>
            <a:ext cx="10618788"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3" name="Text Placeholder 2">
            <a:extLst>
              <a:ext uri="{FF2B5EF4-FFF2-40B4-BE49-F238E27FC236}">
                <a16:creationId xmlns:a16="http://schemas.microsoft.com/office/drawing/2014/main" id="{C3644514-CCF2-47D6-BA16-F4CE421FCEBC}"/>
              </a:ext>
            </a:extLst>
          </p:cNvPr>
          <p:cNvSpPr>
            <a:spLocks noGrp="1"/>
          </p:cNvSpPr>
          <p:nvPr>
            <p:ph type="body" sz="quarter" idx="41" hasCustomPrompt="1"/>
          </p:nvPr>
        </p:nvSpPr>
        <p:spPr>
          <a:xfrm>
            <a:off x="457200" y="1458378"/>
            <a:ext cx="2667853" cy="4822605"/>
          </a:xfrm>
          <a:noFill/>
          <a:ln w="38100">
            <a:noFill/>
          </a:ln>
        </p:spPr>
        <p:txBody>
          <a:bodyPr/>
          <a:lstStyle>
            <a:lvl1pPr marL="0" indent="0">
              <a:lnSpc>
                <a:spcPct val="150000"/>
              </a:lnSpc>
              <a:spcBef>
                <a:spcPts val="0"/>
              </a:spcBef>
              <a:buNone/>
              <a:defRPr lang="en-US" sz="1100" b="1" i="0" kern="1200" baseline="0" dirty="0" smtClean="0">
                <a:solidFill>
                  <a:srgbClr val="004ECB"/>
                </a:solidFill>
                <a:latin typeface="Open Sans" panose="020B0606030504020204" pitchFamily="34" charset="0"/>
                <a:ea typeface="Open Sans" panose="020B0606030504020204" pitchFamily="34" charset="0"/>
                <a:cs typeface="Open Sans" panose="020B0606030504020204" pitchFamily="34" charset="0"/>
              </a:defRPr>
            </a:lvl1pPr>
            <a:lvl2pPr marL="0" indent="0">
              <a:spcBef>
                <a:spcPts val="1200"/>
              </a:spcBef>
              <a:buNone/>
              <a:defRPr lang="en-US" sz="1600" b="0" i="0" kern="1200" baseline="0" dirty="0" smtClean="0">
                <a:solidFill>
                  <a:srgbClr val="595959"/>
                </a:solidFill>
                <a:latin typeface="Open Sans" panose="020B0606030504020204" pitchFamily="34" charset="0"/>
                <a:ea typeface="Open Sans" panose="020B0606030504020204" pitchFamily="34" charset="0"/>
                <a:cs typeface="Open Sans" panose="020B0606030504020204" pitchFamily="34" charset="0"/>
              </a:defRPr>
            </a:lvl2pPr>
            <a:lvl3pPr marL="0" indent="0">
              <a:spcBef>
                <a:spcPts val="1000"/>
              </a:spcBef>
              <a:spcAft>
                <a:spcPts val="0"/>
              </a:spcAft>
              <a:buNone/>
              <a:defRPr sz="1200">
                <a:solidFill>
                  <a:srgbClr val="595959"/>
                </a:solidFill>
              </a:defRPr>
            </a:lvl3pPr>
            <a:lvl4pPr marL="1371600" indent="0">
              <a:buNone/>
              <a:defRPr/>
            </a:lvl4pPr>
            <a:lvl5pPr marL="1828800" indent="0">
              <a:buNone/>
              <a:defRPr/>
            </a:lvl5pPr>
          </a:lstStyle>
          <a:p>
            <a:pPr lvl="0"/>
            <a:r>
              <a:rPr lang="en-US"/>
              <a:t>FIRST LEVEL - TITLE</a:t>
            </a:r>
          </a:p>
          <a:p>
            <a:pPr marL="0" lvl="1" indent="0" algn="l" defTabSz="914400" rtl="0" eaLnBrk="1" latinLnBrk="0" hangingPunct="1">
              <a:lnSpc>
                <a:spcPct val="100000"/>
              </a:lnSpc>
              <a:spcBef>
                <a:spcPts val="1800"/>
              </a:spcBef>
              <a:buFont typeface="Wingdings" charset="2"/>
              <a:buNone/>
            </a:pPr>
            <a:r>
              <a:rPr lang="en-US"/>
              <a:t>Second level</a:t>
            </a:r>
          </a:p>
          <a:p>
            <a:pPr marL="457200" lvl="2" indent="0" algn="l" defTabSz="914400" rtl="0" eaLnBrk="1" latinLnBrk="0" hangingPunct="1">
              <a:lnSpc>
                <a:spcPct val="100000"/>
              </a:lnSpc>
              <a:spcBef>
                <a:spcPts val="800"/>
              </a:spcBef>
              <a:spcAft>
                <a:spcPts val="600"/>
              </a:spcAft>
              <a:buFont typeface="Arial" panose="020B0604020202020204" pitchFamily="34" charset="0"/>
              <a:buNone/>
            </a:pPr>
            <a:r>
              <a:rPr lang="en-US"/>
              <a:t>Third level</a:t>
            </a:r>
          </a:p>
        </p:txBody>
      </p:sp>
      <p:sp>
        <p:nvSpPr>
          <p:cNvPr id="36" name="Text Placeholder 2">
            <a:extLst>
              <a:ext uri="{FF2B5EF4-FFF2-40B4-BE49-F238E27FC236}">
                <a16:creationId xmlns:a16="http://schemas.microsoft.com/office/drawing/2014/main" id="{788AC16F-8FBB-49A7-9E2E-F3CBE296198D}"/>
              </a:ext>
            </a:extLst>
          </p:cNvPr>
          <p:cNvSpPr>
            <a:spLocks noGrp="1"/>
          </p:cNvSpPr>
          <p:nvPr>
            <p:ph type="body" sz="quarter" idx="46" hasCustomPrompt="1"/>
          </p:nvPr>
        </p:nvSpPr>
        <p:spPr>
          <a:xfrm>
            <a:off x="6070718" y="1458383"/>
            <a:ext cx="2667853" cy="4822605"/>
          </a:xfrm>
          <a:noFill/>
          <a:ln w="38100">
            <a:noFill/>
          </a:ln>
        </p:spPr>
        <p:txBody>
          <a:bodyPr/>
          <a:lstStyle>
            <a:lvl1pPr marL="0" indent="0">
              <a:lnSpc>
                <a:spcPct val="150000"/>
              </a:lnSpc>
              <a:spcBef>
                <a:spcPts val="0"/>
              </a:spcBef>
              <a:buNone/>
              <a:defRPr lang="en-US" sz="1100" b="1" i="0" kern="1200" baseline="0" dirty="0" smtClean="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spcBef>
                <a:spcPts val="1200"/>
              </a:spcBef>
              <a:buNone/>
              <a:defRPr lang="en-US" sz="1600" b="0" i="0" kern="1200" baseline="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2pPr>
            <a:lvl3pPr marL="0" indent="0">
              <a:spcBef>
                <a:spcPts val="1000"/>
              </a:spcBef>
              <a:spcAft>
                <a:spcPts val="0"/>
              </a:spcAft>
              <a:buNone/>
              <a:defRPr sz="1200">
                <a:solidFill>
                  <a:srgbClr val="595959"/>
                </a:solidFill>
              </a:defRPr>
            </a:lvl3pPr>
            <a:lvl4pPr marL="1371600" indent="0">
              <a:buNone/>
              <a:defRPr/>
            </a:lvl4pPr>
            <a:lvl5pPr marL="1828800" indent="0">
              <a:buNone/>
              <a:defRPr/>
            </a:lvl5pPr>
          </a:lstStyle>
          <a:p>
            <a:pPr lvl="0"/>
            <a:r>
              <a:rPr lang="en-US"/>
              <a:t>FIRST LEVEL - TITLE</a:t>
            </a:r>
          </a:p>
          <a:p>
            <a:pPr marL="0" lvl="1" indent="0" algn="l" defTabSz="914400" rtl="0" eaLnBrk="1" latinLnBrk="0" hangingPunct="1">
              <a:lnSpc>
                <a:spcPct val="100000"/>
              </a:lnSpc>
              <a:spcBef>
                <a:spcPts val="1800"/>
              </a:spcBef>
              <a:buFont typeface="Wingdings" charset="2"/>
              <a:buNone/>
            </a:pPr>
            <a:r>
              <a:rPr lang="en-US"/>
              <a:t>Second level</a:t>
            </a:r>
          </a:p>
          <a:p>
            <a:pPr marL="457200" lvl="2" indent="0" algn="l" defTabSz="914400" rtl="0" eaLnBrk="1" latinLnBrk="0" hangingPunct="1">
              <a:lnSpc>
                <a:spcPct val="100000"/>
              </a:lnSpc>
              <a:spcBef>
                <a:spcPts val="800"/>
              </a:spcBef>
              <a:spcAft>
                <a:spcPts val="600"/>
              </a:spcAft>
              <a:buFont typeface="Arial" panose="020B0604020202020204" pitchFamily="34" charset="0"/>
              <a:buNone/>
            </a:pPr>
            <a:r>
              <a:rPr lang="en-US"/>
              <a:t>Third level</a:t>
            </a:r>
          </a:p>
        </p:txBody>
      </p:sp>
      <p:sp>
        <p:nvSpPr>
          <p:cNvPr id="38" name="Text Placeholder 2">
            <a:extLst>
              <a:ext uri="{FF2B5EF4-FFF2-40B4-BE49-F238E27FC236}">
                <a16:creationId xmlns:a16="http://schemas.microsoft.com/office/drawing/2014/main" id="{CF897699-05CE-4A96-AFF6-7D323249DE21}"/>
              </a:ext>
            </a:extLst>
          </p:cNvPr>
          <p:cNvSpPr>
            <a:spLocks noGrp="1"/>
          </p:cNvSpPr>
          <p:nvPr>
            <p:ph type="body" sz="quarter" idx="48" hasCustomPrompt="1"/>
          </p:nvPr>
        </p:nvSpPr>
        <p:spPr>
          <a:xfrm>
            <a:off x="3263959" y="1458379"/>
            <a:ext cx="2667853" cy="4822605"/>
          </a:xfrm>
          <a:noFill/>
          <a:ln w="38100">
            <a:noFill/>
          </a:ln>
        </p:spPr>
        <p:txBody>
          <a:bodyPr/>
          <a:lstStyle>
            <a:lvl1pPr marL="0" indent="0">
              <a:lnSpc>
                <a:spcPct val="150000"/>
              </a:lnSpc>
              <a:spcBef>
                <a:spcPts val="0"/>
              </a:spcBef>
              <a:buNone/>
              <a:defRPr lang="en-US" sz="1100" b="1" i="0" kern="1200" baseline="0" dirty="0" smtClean="0">
                <a:solidFill>
                  <a:srgbClr val="C55A11"/>
                </a:solidFill>
                <a:latin typeface="Open Sans" panose="020B0606030504020204" pitchFamily="34" charset="0"/>
                <a:ea typeface="Open Sans" panose="020B0606030504020204" pitchFamily="34" charset="0"/>
                <a:cs typeface="Open Sans" panose="020B0606030504020204" pitchFamily="34" charset="0"/>
              </a:defRPr>
            </a:lvl1pPr>
            <a:lvl2pPr marL="0" indent="0">
              <a:spcBef>
                <a:spcPts val="1200"/>
              </a:spcBef>
              <a:buNone/>
              <a:defRPr lang="en-US" sz="1600" b="0" i="0" kern="1200" baseline="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2pPr>
            <a:lvl3pPr marL="0" indent="0">
              <a:spcBef>
                <a:spcPts val="1000"/>
              </a:spcBef>
              <a:spcAft>
                <a:spcPts val="0"/>
              </a:spcAft>
              <a:buNone/>
              <a:defRPr sz="1200">
                <a:solidFill>
                  <a:srgbClr val="595959"/>
                </a:solidFill>
              </a:defRPr>
            </a:lvl3pPr>
            <a:lvl4pPr marL="1371600" indent="0">
              <a:buNone/>
              <a:defRPr/>
            </a:lvl4pPr>
            <a:lvl5pPr marL="1828800" indent="0">
              <a:buNone/>
              <a:defRPr/>
            </a:lvl5pPr>
          </a:lstStyle>
          <a:p>
            <a:pPr lvl="0"/>
            <a:r>
              <a:rPr lang="en-US"/>
              <a:t>FIRST LEVEL - TITLE</a:t>
            </a:r>
          </a:p>
          <a:p>
            <a:pPr marL="0" lvl="1" indent="0" algn="l" defTabSz="914400" rtl="0" eaLnBrk="1" latinLnBrk="0" hangingPunct="1">
              <a:lnSpc>
                <a:spcPct val="100000"/>
              </a:lnSpc>
              <a:spcBef>
                <a:spcPts val="1800"/>
              </a:spcBef>
              <a:buFont typeface="Wingdings" charset="2"/>
              <a:buNone/>
            </a:pPr>
            <a:r>
              <a:rPr lang="en-US"/>
              <a:t>Second level</a:t>
            </a:r>
          </a:p>
          <a:p>
            <a:pPr marL="457200" lvl="2" indent="0" algn="l" defTabSz="914400" rtl="0" eaLnBrk="1" latinLnBrk="0" hangingPunct="1">
              <a:lnSpc>
                <a:spcPct val="100000"/>
              </a:lnSpc>
              <a:spcBef>
                <a:spcPts val="800"/>
              </a:spcBef>
              <a:spcAft>
                <a:spcPts val="600"/>
              </a:spcAft>
              <a:buFont typeface="Arial" panose="020B0604020202020204" pitchFamily="34" charset="0"/>
              <a:buNone/>
            </a:pPr>
            <a:r>
              <a:rPr lang="en-US"/>
              <a:t>Third level</a:t>
            </a:r>
          </a:p>
        </p:txBody>
      </p:sp>
      <p:sp>
        <p:nvSpPr>
          <p:cNvPr id="39" name="Text Placeholder 2">
            <a:extLst>
              <a:ext uri="{FF2B5EF4-FFF2-40B4-BE49-F238E27FC236}">
                <a16:creationId xmlns:a16="http://schemas.microsoft.com/office/drawing/2014/main" id="{5820424D-71B8-455D-A927-BEC0C8DB42F3}"/>
              </a:ext>
            </a:extLst>
          </p:cNvPr>
          <p:cNvSpPr>
            <a:spLocks noGrp="1"/>
          </p:cNvSpPr>
          <p:nvPr>
            <p:ph type="body" sz="quarter" idx="49" hasCustomPrompt="1"/>
          </p:nvPr>
        </p:nvSpPr>
        <p:spPr>
          <a:xfrm>
            <a:off x="8877477" y="1458377"/>
            <a:ext cx="2667853" cy="4822605"/>
          </a:xfrm>
          <a:noFill/>
          <a:ln w="38100">
            <a:noFill/>
          </a:ln>
        </p:spPr>
        <p:txBody>
          <a:bodyPr/>
          <a:lstStyle>
            <a:lvl1pPr marL="0" indent="0">
              <a:lnSpc>
                <a:spcPct val="150000"/>
              </a:lnSpc>
              <a:spcBef>
                <a:spcPts val="0"/>
              </a:spcBef>
              <a:buNone/>
              <a:defRPr lang="en-US" sz="1100" b="1" i="0" kern="1200" baseline="0" dirty="0" smtClean="0">
                <a:solidFill>
                  <a:srgbClr val="7030A0"/>
                </a:solidFill>
                <a:latin typeface="Open Sans" panose="020B0606030504020204" pitchFamily="34" charset="0"/>
                <a:ea typeface="Open Sans" panose="020B0606030504020204" pitchFamily="34" charset="0"/>
                <a:cs typeface="Open Sans" panose="020B0606030504020204" pitchFamily="34" charset="0"/>
              </a:defRPr>
            </a:lvl1pPr>
            <a:lvl2pPr marL="0" indent="0">
              <a:spcBef>
                <a:spcPts val="1200"/>
              </a:spcBef>
              <a:buNone/>
              <a:defRPr lang="en-US" sz="1600" b="0" i="0" kern="1200" baseline="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2pPr>
            <a:lvl3pPr marL="0" indent="0">
              <a:spcBef>
                <a:spcPts val="1000"/>
              </a:spcBef>
              <a:spcAft>
                <a:spcPts val="0"/>
              </a:spcAft>
              <a:buNone/>
              <a:defRPr lang="en-US" sz="1200" b="0" i="0" kern="1200" baseline="0" dirty="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buNone/>
              <a:defRPr/>
            </a:lvl4pPr>
            <a:lvl5pPr marL="1828800" indent="0">
              <a:buNone/>
              <a:defRPr/>
            </a:lvl5pPr>
          </a:lstStyle>
          <a:p>
            <a:pPr lvl="0"/>
            <a:r>
              <a:rPr lang="en-US"/>
              <a:t>FIRST LEVEL - TITLE</a:t>
            </a:r>
          </a:p>
          <a:p>
            <a:pPr marL="0" lvl="1" indent="0" algn="l" defTabSz="914400" rtl="0" eaLnBrk="1" latinLnBrk="0" hangingPunct="1">
              <a:lnSpc>
                <a:spcPct val="100000"/>
              </a:lnSpc>
              <a:spcBef>
                <a:spcPts val="1800"/>
              </a:spcBef>
              <a:buFont typeface="Wingdings" charset="2"/>
              <a:buNone/>
            </a:pPr>
            <a:r>
              <a:rPr lang="en-US"/>
              <a:t>Second level</a:t>
            </a:r>
          </a:p>
          <a:p>
            <a:pPr marL="457200" lvl="2" indent="0" algn="l" defTabSz="914400" rtl="0" eaLnBrk="1" latinLnBrk="0" hangingPunct="1">
              <a:lnSpc>
                <a:spcPct val="100000"/>
              </a:lnSpc>
              <a:spcBef>
                <a:spcPts val="800"/>
              </a:spcBef>
              <a:spcAft>
                <a:spcPts val="600"/>
              </a:spcAft>
              <a:buFont typeface="Arial" panose="020B0604020202020204" pitchFamily="34" charset="0"/>
              <a:buNone/>
            </a:pPr>
            <a:r>
              <a:rPr lang="en-US"/>
              <a:t>Third level</a:t>
            </a:r>
          </a:p>
        </p:txBody>
      </p:sp>
      <p:sp>
        <p:nvSpPr>
          <p:cNvPr id="9" name="Slide Number Placeholder 7">
            <a:extLst>
              <a:ext uri="{FF2B5EF4-FFF2-40B4-BE49-F238E27FC236}">
                <a16:creationId xmlns:a16="http://schemas.microsoft.com/office/drawing/2014/main" id="{A77B1775-60A0-924E-91EC-0914493215E1}"/>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287596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Column 2-R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200" y="715502"/>
            <a:ext cx="11277602"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6" name="Content Placeholder 5">
            <a:extLst>
              <a:ext uri="{FF2B5EF4-FFF2-40B4-BE49-F238E27FC236}">
                <a16:creationId xmlns:a16="http://schemas.microsoft.com/office/drawing/2014/main" id="{9A23D464-84A2-4AF0-882F-95B5CE44FCA1}"/>
              </a:ext>
            </a:extLst>
          </p:cNvPr>
          <p:cNvSpPr>
            <a:spLocks noGrp="1"/>
          </p:cNvSpPr>
          <p:nvPr>
            <p:ph sz="quarter" idx="16"/>
          </p:nvPr>
        </p:nvSpPr>
        <p:spPr>
          <a:xfrm>
            <a:off x="457199" y="2940225"/>
            <a:ext cx="11277601" cy="3202271"/>
          </a:xfrm>
          <a:prstGeom prst="rect">
            <a:avLst/>
          </a:prstGeom>
        </p:spPr>
        <p:txBody>
          <a:bodyPr/>
          <a:lstStyle>
            <a:lvl1pPr marL="0" indent="0">
              <a:lnSpc>
                <a:spcPct val="100000"/>
              </a:lnSpc>
              <a:spcBef>
                <a:spcPts val="1000"/>
              </a:spcBef>
              <a:buNone/>
              <a:defRPr lang="en-US" sz="2600" b="0" i="0" kern="1200" baseline="0" dirty="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662940" indent="-342900">
              <a:lnSpc>
                <a:spcPct val="100000"/>
              </a:lnSpc>
              <a:defRPr lang="en-US" sz="2000" kern="1200" dirty="0">
                <a:solidFill>
                  <a:srgbClr val="595959"/>
                </a:solidFill>
                <a:latin typeface="+mn-lt"/>
                <a:ea typeface="+mn-ea"/>
                <a:cs typeface="+mn-cs"/>
              </a:defRPr>
            </a:lvl3pPr>
          </a:lstStyle>
          <a:p>
            <a:pPr marL="0" lvl="0" indent="0" algn="l" defTabSz="914400" rtl="0" eaLnBrk="1" latinLnBrk="0" hangingPunct="1">
              <a:lnSpc>
                <a:spcPct val="100000"/>
              </a:lnSpc>
              <a:spcBef>
                <a:spcPts val="1000"/>
              </a:spcBef>
              <a:buFont typeface="Wingdings" charset="2"/>
              <a:buNone/>
            </a:pPr>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p:txBody>
      </p:sp>
      <p:sp>
        <p:nvSpPr>
          <p:cNvPr id="11" name="Text Placeholder 5">
            <a:extLst>
              <a:ext uri="{FF2B5EF4-FFF2-40B4-BE49-F238E27FC236}">
                <a16:creationId xmlns:a16="http://schemas.microsoft.com/office/drawing/2014/main" id="{134B1CDD-C67D-4D4E-8486-8848B656D401}"/>
              </a:ext>
            </a:extLst>
          </p:cNvPr>
          <p:cNvSpPr>
            <a:spLocks noGrp="1"/>
          </p:cNvSpPr>
          <p:nvPr>
            <p:ph type="body" sz="quarter" idx="17"/>
          </p:nvPr>
        </p:nvSpPr>
        <p:spPr>
          <a:xfrm>
            <a:off x="456488" y="122238"/>
            <a:ext cx="11277602"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8" name="Content Placeholder 5">
            <a:extLst>
              <a:ext uri="{FF2B5EF4-FFF2-40B4-BE49-F238E27FC236}">
                <a16:creationId xmlns:a16="http://schemas.microsoft.com/office/drawing/2014/main" id="{59780735-36D0-44F0-A136-C049A8F4DDA5}"/>
              </a:ext>
            </a:extLst>
          </p:cNvPr>
          <p:cNvSpPr>
            <a:spLocks noGrp="1"/>
          </p:cNvSpPr>
          <p:nvPr>
            <p:ph sz="quarter" idx="18"/>
          </p:nvPr>
        </p:nvSpPr>
        <p:spPr>
          <a:xfrm>
            <a:off x="456488" y="1458390"/>
            <a:ext cx="11277601" cy="1315122"/>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662940" indent="-342900">
              <a:lnSpc>
                <a:spcPct val="100000"/>
              </a:lnSpc>
              <a:defRPr lang="en-US" sz="2000" kern="1200" dirty="0">
                <a:solidFill>
                  <a:srgbClr val="595959"/>
                </a:solidFill>
                <a:latin typeface="+mn-lt"/>
                <a:ea typeface="+mn-ea"/>
                <a:cs typeface="+mn-cs"/>
              </a:defRPr>
            </a:lvl3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p:txBody>
      </p:sp>
      <p:sp>
        <p:nvSpPr>
          <p:cNvPr id="10" name="Slide Number Placeholder 7">
            <a:extLst>
              <a:ext uri="{FF2B5EF4-FFF2-40B4-BE49-F238E27FC236}">
                <a16:creationId xmlns:a16="http://schemas.microsoft.com/office/drawing/2014/main" id="{8EECEBC7-3D7E-3148-B4DE-8391A5E481D0}"/>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376859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No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CA09-AF5C-EF42-8185-AB3BC376FC84}"/>
              </a:ext>
            </a:extLst>
          </p:cNvPr>
          <p:cNvSpPr>
            <a:spLocks noGrp="1"/>
          </p:cNvSpPr>
          <p:nvPr>
            <p:ph type="ctrTitle"/>
          </p:nvPr>
        </p:nvSpPr>
        <p:spPr>
          <a:xfrm>
            <a:off x="457200" y="715502"/>
            <a:ext cx="11277602" cy="742887"/>
          </a:xfrm>
          <a:prstGeom prst="rect">
            <a:avLst/>
          </a:prstGeom>
        </p:spPr>
        <p:txBody>
          <a:bodyPr vert="horz" anchor="t">
            <a:normAutofit/>
          </a:bodyPr>
          <a:lstStyle>
            <a:lvl1pPr algn="l">
              <a:defRPr sz="36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6" name="Content Placeholder 5">
            <a:extLst>
              <a:ext uri="{FF2B5EF4-FFF2-40B4-BE49-F238E27FC236}">
                <a16:creationId xmlns:a16="http://schemas.microsoft.com/office/drawing/2014/main" id="{9A23D464-84A2-4AF0-882F-95B5CE44FCA1}"/>
              </a:ext>
            </a:extLst>
          </p:cNvPr>
          <p:cNvSpPr>
            <a:spLocks noGrp="1"/>
          </p:cNvSpPr>
          <p:nvPr>
            <p:ph sz="quarter" idx="16"/>
          </p:nvPr>
        </p:nvSpPr>
        <p:spPr>
          <a:xfrm>
            <a:off x="457199" y="1458389"/>
            <a:ext cx="11277601" cy="4684108"/>
          </a:xfrm>
          <a:prstGeom prst="rect">
            <a:avLst/>
          </a:prstGeom>
        </p:spPr>
        <p:txBody>
          <a:bodyPr/>
          <a:lstStyle>
            <a:lvl1pPr marL="0" indent="0">
              <a:lnSpc>
                <a:spcPct val="100000"/>
              </a:lnSpc>
              <a:spcBef>
                <a:spcPts val="1000"/>
              </a:spcBef>
              <a:buNone/>
              <a:defRPr sz="2600">
                <a:solidFill>
                  <a:srgbClr val="595959"/>
                </a:solidFill>
                <a:latin typeface="Open Sans" panose="020B0606030504020204" pitchFamily="34" charset="0"/>
                <a:ea typeface="Open Sans" panose="020B0606030504020204" pitchFamily="34" charset="0"/>
                <a:cs typeface="Open Sans" panose="020B0606030504020204" pitchFamily="34" charset="0"/>
              </a:defRPr>
            </a:lvl1pPr>
            <a:lvl2pPr marL="0" indent="0">
              <a:lnSpc>
                <a:spcPct val="100000"/>
              </a:lnSpc>
              <a:spcBef>
                <a:spcPts val="1000"/>
              </a:spcBef>
              <a:buNone/>
              <a:defRPr sz="2600">
                <a:solidFill>
                  <a:srgbClr val="595959"/>
                </a:solidFill>
              </a:defRPr>
            </a:lvl2pPr>
            <a:lvl3pPr marL="662940" indent="-342900">
              <a:lnSpc>
                <a:spcPct val="100000"/>
              </a:lnSpc>
              <a:defRPr lang="en-US" sz="2000" kern="1200" dirty="0">
                <a:solidFill>
                  <a:srgbClr val="595959"/>
                </a:solidFill>
                <a:latin typeface="+mn-lt"/>
                <a:ea typeface="+mn-ea"/>
                <a:cs typeface="+mn-cs"/>
              </a:defRPr>
            </a:lvl3pPr>
            <a:lvl4pPr marL="628650" marR="0" indent="-3429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en-US" sz="1800" b="0" i="0" kern="1200" baseline="0" dirty="0" smtClean="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4pPr>
          </a:lstStyle>
          <a:p>
            <a:pPr lvl="0"/>
            <a:r>
              <a:rPr lang="en-US"/>
              <a:t>Click to edit Master text styles</a:t>
            </a:r>
          </a:p>
          <a:p>
            <a:pPr lvl="1"/>
            <a:r>
              <a:rPr lang="en-US"/>
              <a:t>Second level</a:t>
            </a:r>
          </a:p>
          <a:p>
            <a:pPr marL="548640" lvl="2" indent="-228600" algn="l" defTabSz="914400" rtl="0" eaLnBrk="1" latinLnBrk="0" hangingPunct="1">
              <a:lnSpc>
                <a:spcPct val="100000"/>
              </a:lnSpc>
              <a:spcBef>
                <a:spcPts val="500"/>
              </a:spcBef>
              <a:buFont typeface="Arial" panose="020B0604020202020204" pitchFamily="34" charset="0"/>
              <a:buChar char="•"/>
            </a:pPr>
            <a:r>
              <a:rPr lang="en-US"/>
              <a:t>Third level</a:t>
            </a:r>
          </a:p>
          <a:p>
            <a:pPr marL="571500" marR="0" lvl="3" indent="-285750" algn="l" defTabSz="914400" rtl="0" eaLnBrk="1" fontAlgn="auto" latinLnBrk="0" hangingPunct="1">
              <a:lnSpc>
                <a:spcPct val="90000"/>
              </a:lnSpc>
              <a:spcBef>
                <a:spcPts val="500"/>
              </a:spcBef>
              <a:spcAft>
                <a:spcPts val="0"/>
              </a:spcAft>
              <a:buClrTx/>
              <a:buSzTx/>
              <a:buFont typeface="+mj-lt"/>
              <a:buAutoNum type="arabicPeriod"/>
              <a:tabLst/>
              <a:defRPr/>
            </a:pPr>
            <a:r>
              <a:rPr lang="en-US"/>
              <a:t>Fourth level</a:t>
            </a:r>
          </a:p>
          <a:p>
            <a:pPr marL="1485900" lvl="3" indent="-228600" algn="l" defTabSz="914400" rtl="0" eaLnBrk="1" latinLnBrk="0" hangingPunct="1">
              <a:lnSpc>
                <a:spcPct val="100000"/>
              </a:lnSpc>
              <a:spcBef>
                <a:spcPts val="500"/>
              </a:spcBef>
              <a:buFont typeface="Arial" panose="020B0604020202020204" pitchFamily="34" charset="0"/>
              <a:buChar char="•"/>
            </a:pPr>
            <a:endParaRPr lang="en-US"/>
          </a:p>
        </p:txBody>
      </p:sp>
      <p:sp>
        <p:nvSpPr>
          <p:cNvPr id="11" name="Text Placeholder 5">
            <a:extLst>
              <a:ext uri="{FF2B5EF4-FFF2-40B4-BE49-F238E27FC236}">
                <a16:creationId xmlns:a16="http://schemas.microsoft.com/office/drawing/2014/main" id="{134B1CDD-C67D-4D4E-8486-8848B656D401}"/>
              </a:ext>
            </a:extLst>
          </p:cNvPr>
          <p:cNvSpPr>
            <a:spLocks noGrp="1"/>
          </p:cNvSpPr>
          <p:nvPr>
            <p:ph type="body" sz="quarter" idx="17"/>
          </p:nvPr>
        </p:nvSpPr>
        <p:spPr>
          <a:xfrm>
            <a:off x="456488" y="122238"/>
            <a:ext cx="11277602" cy="593725"/>
          </a:xfrm>
        </p:spPr>
        <p:txBody>
          <a:bodyPr vert="horz" lIns="91440" tIns="45720" rIns="91440" bIns="45720" rtlCol="0" anchor="ctr">
            <a:normAutofit/>
          </a:bodyPr>
          <a:lstStyle>
            <a:lvl1pPr marL="0" inden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stStyle>
          <a:p>
            <a:pPr marL="45720" lvl="0"/>
            <a:endParaRPr lang="en-US"/>
          </a:p>
        </p:txBody>
      </p:sp>
      <p:sp>
        <p:nvSpPr>
          <p:cNvPr id="8" name="Slide Number Placeholder 7">
            <a:extLst>
              <a:ext uri="{FF2B5EF4-FFF2-40B4-BE49-F238E27FC236}">
                <a16:creationId xmlns:a16="http://schemas.microsoft.com/office/drawing/2014/main" id="{422E5026-7242-E341-8FF9-291EC19A1ABD}"/>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Tree>
    <p:extLst>
      <p:ext uri="{BB962C8B-B14F-4D97-AF65-F5344CB8AC3E}">
        <p14:creationId xmlns:p14="http://schemas.microsoft.com/office/powerpoint/2010/main" val="42249878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3860"/>
            <a:ext cx="11277600" cy="1325563"/>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457200" y="1825625"/>
            <a:ext cx="11277600" cy="42128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33">
            <a:alphaModFix/>
            <a:extLst>
              <a:ext uri="{28A0092B-C50C-407E-A947-70E740481C1C}">
                <a14:useLocalDpi xmlns:a14="http://schemas.microsoft.com/office/drawing/2010/main" val="0"/>
              </a:ext>
            </a:extLst>
          </a:blip>
          <a:stretch>
            <a:fillRect/>
          </a:stretch>
        </p:blipFill>
        <p:spPr>
          <a:xfrm>
            <a:off x="11426920" y="256605"/>
            <a:ext cx="529291" cy="529779"/>
          </a:xfrm>
          <a:prstGeom prst="rect">
            <a:avLst/>
          </a:prstGeom>
        </p:spPr>
      </p:pic>
      <p:sp>
        <p:nvSpPr>
          <p:cNvPr id="6" name="Slide Number Placeholder 7">
            <a:extLst>
              <a:ext uri="{FF2B5EF4-FFF2-40B4-BE49-F238E27FC236}">
                <a16:creationId xmlns:a16="http://schemas.microsoft.com/office/drawing/2014/main" id="{64913EAC-A363-144C-A4E7-5CFF8D9E7CA0}"/>
              </a:ext>
            </a:extLst>
          </p:cNvPr>
          <p:cNvSpPr>
            <a:spLocks noGrp="1"/>
          </p:cNvSpPr>
          <p:nvPr>
            <p:ph type="sldNum" sz="quarter" idx="4"/>
          </p:nvPr>
        </p:nvSpPr>
        <p:spPr>
          <a:xfrm>
            <a:off x="8991600" y="6356349"/>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fld id="{52B8FB06-FEFB-654C-8248-A00A6A70AAE3}" type="slidenum">
              <a:rPr lang="en-US" smtClean="0"/>
              <a:pPr/>
              <a:t>‹#›</a:t>
            </a:fld>
            <a:endParaRPr lang="en-US"/>
          </a:p>
        </p:txBody>
      </p:sp>
      <p:sp>
        <p:nvSpPr>
          <p:cNvPr id="5" name="TextBox 4">
            <a:extLst>
              <a:ext uri="{FF2B5EF4-FFF2-40B4-BE49-F238E27FC236}">
                <a16:creationId xmlns:a16="http://schemas.microsoft.com/office/drawing/2014/main" id="{255C1CC2-3ECA-4D1B-808F-7D5C44AC7E72}"/>
              </a:ext>
            </a:extLst>
          </p:cNvPr>
          <p:cNvSpPr txBox="1"/>
          <p:nvPr userDrawn="1"/>
        </p:nvSpPr>
        <p:spPr>
          <a:xfrm>
            <a:off x="413778" y="6423495"/>
            <a:ext cx="4377882" cy="230832"/>
          </a:xfrm>
          <a:prstGeom prst="rect">
            <a:avLst/>
          </a:prstGeom>
          <a:noFill/>
        </p:spPr>
        <p:txBody>
          <a:bodyPr wrap="square" rtlCol="0">
            <a:spAutoFit/>
          </a:bodyPr>
          <a:lstStyle/>
          <a:p>
            <a:r>
              <a:rPr lang="en-US" sz="900" kern="1200">
                <a:solidFill>
                  <a:schemeClr val="tx1">
                    <a:tint val="75000"/>
                  </a:schemeClr>
                </a:solidFill>
                <a:latin typeface="+mn-lt"/>
                <a:ea typeface="+mn-ea"/>
                <a:cs typeface="+mn-cs"/>
              </a:rPr>
              <a:t>© GSPANN Technologies, Inc.  |  Confidential</a:t>
            </a:r>
          </a:p>
        </p:txBody>
      </p:sp>
    </p:spTree>
    <p:extLst>
      <p:ext uri="{BB962C8B-B14F-4D97-AF65-F5344CB8AC3E}">
        <p14:creationId xmlns:p14="http://schemas.microsoft.com/office/powerpoint/2010/main" val="2083038122"/>
      </p:ext>
    </p:extLst>
  </p:cSld>
  <p:clrMap bg1="lt1" tx1="dk1" bg2="lt2" tx2="dk2" accent1="accent1" accent2="accent2" accent3="accent3" accent4="accent4" accent5="accent5" accent6="accent6" hlink="hlink" folHlink="folHlink"/>
  <p:sldLayoutIdLst>
    <p:sldLayoutId id="2147483753" r:id="rId1"/>
    <p:sldLayoutId id="2147483781" r:id="rId2"/>
    <p:sldLayoutId id="2147483724" r:id="rId3"/>
    <p:sldLayoutId id="2147483750" r:id="rId4"/>
    <p:sldLayoutId id="2147483725" r:id="rId5"/>
    <p:sldLayoutId id="2147483727" r:id="rId6"/>
    <p:sldLayoutId id="2147483749" r:id="rId7"/>
    <p:sldLayoutId id="2147483751" r:id="rId8"/>
    <p:sldLayoutId id="2147483729" r:id="rId9"/>
    <p:sldLayoutId id="2147483730" r:id="rId10"/>
    <p:sldLayoutId id="2147483731" r:id="rId11"/>
    <p:sldLayoutId id="2147483732" r:id="rId12"/>
    <p:sldLayoutId id="2147483733" r:id="rId13"/>
    <p:sldLayoutId id="2147483734" r:id="rId14"/>
    <p:sldLayoutId id="2147483735" r:id="rId15"/>
    <p:sldLayoutId id="2147483786" r:id="rId16"/>
    <p:sldLayoutId id="2147483784" r:id="rId17"/>
    <p:sldLayoutId id="2147483738" r:id="rId18"/>
    <p:sldLayoutId id="2147483754" r:id="rId19"/>
    <p:sldLayoutId id="2147483737" r:id="rId20"/>
    <p:sldLayoutId id="2147483736" r:id="rId21"/>
    <p:sldLayoutId id="2147483741" r:id="rId22"/>
    <p:sldLayoutId id="2147483752" r:id="rId23"/>
    <p:sldLayoutId id="2147483742" r:id="rId24"/>
    <p:sldLayoutId id="2147483743" r:id="rId25"/>
    <p:sldLayoutId id="2147483746" r:id="rId26"/>
    <p:sldLayoutId id="2147483747" r:id="rId27"/>
    <p:sldLayoutId id="2147483785" r:id="rId28"/>
    <p:sldLayoutId id="2147483782" r:id="rId29"/>
    <p:sldLayoutId id="2147483783" r:id="rId30"/>
    <p:sldLayoutId id="2147483787" r:id="rId31"/>
  </p:sldLayoutIdLst>
  <p:hf hdr="0" dt="0"/>
  <p:txStyles>
    <p:titleStyle>
      <a:lvl1pPr algn="l" defTabSz="914400" rtl="0" eaLnBrk="1" latinLnBrk="0" hangingPunct="1">
        <a:lnSpc>
          <a:spcPct val="90000"/>
        </a:lnSpc>
        <a:spcBef>
          <a:spcPct val="0"/>
        </a:spcBef>
        <a:buNone/>
        <a:defRPr sz="4400" b="1" i="0" kern="1200" baseline="0">
          <a:solidFill>
            <a:srgbClr val="34495E"/>
          </a:solidFill>
          <a:latin typeface="Open Sans Semibold" panose="020B0606030504020204" pitchFamily="34" charset="0"/>
          <a:ea typeface="Open Sans Semibold" panose="020B0606030504020204" pitchFamily="34" charset="0"/>
          <a:cs typeface="Open Sans Semibold" panose="020B0606030504020204" pitchFamily="34" charset="0"/>
        </a:defRPr>
      </a:lvl1pPr>
    </p:titleStyle>
    <p:bodyStyle>
      <a:lvl1pPr marL="274320" indent="-274320" algn="l" defTabSz="914400" rtl="0" eaLnBrk="1" latinLnBrk="0" hangingPunct="1">
        <a:lnSpc>
          <a:spcPct val="90000"/>
        </a:lnSpc>
        <a:spcBef>
          <a:spcPts val="1000"/>
        </a:spcBef>
        <a:buFont typeface="Arial" panose="020B0604020202020204" pitchFamily="34" charset="0"/>
        <a:buChar char="•"/>
        <a:defRPr sz="28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tackoverflow.com/questions/33447710/mvc-vs-flux-bidirectional-vs-unidirectiona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Redux</a:t>
            </a:r>
          </a:p>
        </p:txBody>
      </p:sp>
      <p:sp>
        <p:nvSpPr>
          <p:cNvPr id="6" name="TextBox 5">
            <a:extLst>
              <a:ext uri="{FF2B5EF4-FFF2-40B4-BE49-F238E27FC236}">
                <a16:creationId xmlns:a16="http://schemas.microsoft.com/office/drawing/2014/main" id="{1AFF9F62-531D-2140-A54E-391CCFB6B23E}"/>
              </a:ext>
            </a:extLst>
          </p:cNvPr>
          <p:cNvSpPr txBox="1"/>
          <p:nvPr/>
        </p:nvSpPr>
        <p:spPr>
          <a:xfrm>
            <a:off x="957263" y="3776663"/>
            <a:ext cx="7543800" cy="369332"/>
          </a:xfrm>
          <a:prstGeom prst="rect">
            <a:avLst/>
          </a:prstGeom>
          <a:noFill/>
        </p:spPr>
        <p:txBody>
          <a:bodyPr wrap="square" rtlCol="0">
            <a:spAutoFit/>
          </a:bodyPr>
          <a:lstStyle/>
          <a:p>
            <a:r>
              <a:rPr lang="en-US" b="1" dirty="0">
                <a:solidFill>
                  <a:schemeClr val="bg1"/>
                </a:solidFill>
              </a:rPr>
              <a:t>By- Priyanka Kesharwani</a:t>
            </a:r>
          </a:p>
        </p:txBody>
      </p:sp>
    </p:spTree>
    <p:extLst>
      <p:ext uri="{BB962C8B-B14F-4D97-AF65-F5344CB8AC3E}">
        <p14:creationId xmlns:p14="http://schemas.microsoft.com/office/powerpoint/2010/main" val="100634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ED989E-279A-8D46-8D27-5D1EF982EBAB}"/>
              </a:ext>
            </a:extLst>
          </p:cNvPr>
          <p:cNvSpPr>
            <a:spLocks noGrp="1"/>
          </p:cNvSpPr>
          <p:nvPr>
            <p:ph type="body" sz="quarter" idx="17"/>
          </p:nvPr>
        </p:nvSpPr>
        <p:spPr/>
        <p:txBody>
          <a:bodyPr/>
          <a:lstStyle/>
          <a:p>
            <a:r>
              <a:rPr lang="en-IN" b="1" dirty="0"/>
              <a:t>DISPATCH</a:t>
            </a:r>
          </a:p>
        </p:txBody>
      </p:sp>
      <p:sp>
        <p:nvSpPr>
          <p:cNvPr id="4" name="Slide Number Placeholder 3">
            <a:extLst>
              <a:ext uri="{FF2B5EF4-FFF2-40B4-BE49-F238E27FC236}">
                <a16:creationId xmlns:a16="http://schemas.microsoft.com/office/drawing/2014/main" id="{1E1A06E2-900F-474E-A0E8-2A7D137FEF11}"/>
              </a:ext>
            </a:extLst>
          </p:cNvPr>
          <p:cNvSpPr>
            <a:spLocks noGrp="1"/>
          </p:cNvSpPr>
          <p:nvPr>
            <p:ph type="sldNum" sz="quarter" idx="4"/>
          </p:nvPr>
        </p:nvSpPr>
        <p:spPr/>
        <p:txBody>
          <a:bodyPr/>
          <a:lstStyle/>
          <a:p>
            <a:fld id="{52B8FB06-FEFB-654C-8248-A00A6A70AAE3}" type="slidenum">
              <a:rPr lang="en-US" smtClean="0"/>
              <a:pPr/>
              <a:t>10</a:t>
            </a:fld>
            <a:endParaRPr lang="en-US"/>
          </a:p>
        </p:txBody>
      </p:sp>
      <p:sp>
        <p:nvSpPr>
          <p:cNvPr id="5" name="TextBox 4">
            <a:extLst>
              <a:ext uri="{FF2B5EF4-FFF2-40B4-BE49-F238E27FC236}">
                <a16:creationId xmlns:a16="http://schemas.microsoft.com/office/drawing/2014/main" id="{7837B602-7D52-B241-93E0-4271DD38DC0D}"/>
              </a:ext>
            </a:extLst>
          </p:cNvPr>
          <p:cNvSpPr txBox="1"/>
          <p:nvPr/>
        </p:nvSpPr>
        <p:spPr>
          <a:xfrm>
            <a:off x="562707" y="715963"/>
            <a:ext cx="10034954" cy="2185214"/>
          </a:xfrm>
          <a:prstGeom prst="rect">
            <a:avLst/>
          </a:prstGeom>
          <a:noFill/>
        </p:spPr>
        <p:txBody>
          <a:bodyPr wrap="square" rtlCol="0">
            <a:spAutoFit/>
          </a:bodyPr>
          <a:lstStyle/>
          <a:p>
            <a:pPr marL="285750" indent="-285750">
              <a:buFont typeface="Arial" panose="020B0604020202020204" pitchFamily="34" charset="0"/>
              <a:buChar char="•"/>
            </a:pPr>
            <a:r>
              <a:rPr lang="en-IN" dirty="0"/>
              <a:t> The only way to update the state is to call store.dispatch() and pass in an action object.</a:t>
            </a:r>
          </a:p>
          <a:p>
            <a:pPr marL="285750" indent="-285750">
              <a:buFont typeface="Arial" panose="020B0604020202020204" pitchFamily="34" charset="0"/>
              <a:buChar char="•"/>
            </a:pPr>
            <a:endParaRPr lang="en-IN" sz="1400" dirty="0">
              <a:solidFill>
                <a:srgbClr val="1C5995"/>
              </a:solidFill>
            </a:endParaRPr>
          </a:p>
          <a:p>
            <a:pPr lvl="1"/>
            <a:r>
              <a:rPr lang="en-IN" dirty="0">
                <a:solidFill>
                  <a:srgbClr val="1C5995"/>
                </a:solidFill>
              </a:rPr>
              <a:t>store.dispatch({ type: ‘INCREMENT_COUNTER’, 1 })</a:t>
            </a:r>
          </a:p>
          <a:p>
            <a:pPr lvl="1"/>
            <a:r>
              <a:rPr lang="en-IN" dirty="0" err="1">
                <a:solidFill>
                  <a:srgbClr val="1C5995"/>
                </a:solidFill>
              </a:rPr>
              <a:t>console.log</a:t>
            </a:r>
            <a:r>
              <a:rPr lang="en-IN" dirty="0">
                <a:solidFill>
                  <a:srgbClr val="1C5995"/>
                </a:solidFill>
              </a:rPr>
              <a:t>(</a:t>
            </a:r>
            <a:r>
              <a:rPr lang="en-IN" dirty="0" err="1">
                <a:solidFill>
                  <a:srgbClr val="1C5995"/>
                </a:solidFill>
              </a:rPr>
              <a:t>store.getState</a:t>
            </a:r>
            <a:r>
              <a:rPr lang="en-IN" dirty="0">
                <a:solidFill>
                  <a:srgbClr val="1C5995"/>
                </a:solidFill>
              </a:rPr>
              <a:t>())</a:t>
            </a:r>
          </a:p>
          <a:p>
            <a:pPr lvl="1"/>
            <a:endParaRPr lang="en-IN" dirty="0">
              <a:solidFill>
                <a:srgbClr val="1C5995"/>
              </a:solidFill>
            </a:endParaRPr>
          </a:p>
          <a:p>
            <a:br>
              <a:rPr lang="en-IN" dirty="0"/>
            </a:br>
            <a:endParaRPr lang="en-IN" dirty="0"/>
          </a:p>
          <a:p>
            <a:pPr marL="285750" indent="-285750">
              <a:buFont typeface="Arial" panose="020B0604020202020204" pitchFamily="34" charset="0"/>
              <a:buChar char="•"/>
            </a:pPr>
            <a:endParaRPr lang="en-IN" sz="1400" dirty="0">
              <a:solidFill>
                <a:srgbClr val="1C5995"/>
              </a:solidFill>
            </a:endParaRPr>
          </a:p>
        </p:txBody>
      </p:sp>
      <p:sp>
        <p:nvSpPr>
          <p:cNvPr id="7" name="Text Placeholder 2">
            <a:extLst>
              <a:ext uri="{FF2B5EF4-FFF2-40B4-BE49-F238E27FC236}">
                <a16:creationId xmlns:a16="http://schemas.microsoft.com/office/drawing/2014/main" id="{8EFA6D59-04FA-5D45-A379-28B394C86282}"/>
              </a:ext>
            </a:extLst>
          </p:cNvPr>
          <p:cNvSpPr txBox="1">
            <a:spLocks/>
          </p:cNvSpPr>
          <p:nvPr/>
        </p:nvSpPr>
        <p:spPr>
          <a:xfrm>
            <a:off x="456487" y="2307452"/>
            <a:ext cx="10619499" cy="59372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400" b="0" i="0" kern="1200" cap="all" spc="100" baseline="0" dirty="0">
                <a:solidFill>
                  <a:schemeClr val="bg2">
                    <a:lumMod val="50000"/>
                  </a:schemeClr>
                </a:solidFill>
                <a:latin typeface="Open Sans" panose="020B0606030504020204" pitchFamily="34" charset="0"/>
                <a:ea typeface="Open Sans SemiBold" panose="020B0706030804020204" pitchFamily="34" charset="0"/>
                <a:cs typeface="Open Sans SemiBold" panose="020B07060308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595959"/>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b="1" dirty="0"/>
              <a:t>SELECTOR</a:t>
            </a:r>
          </a:p>
        </p:txBody>
      </p:sp>
      <p:sp>
        <p:nvSpPr>
          <p:cNvPr id="8" name="TextBox 7">
            <a:extLst>
              <a:ext uri="{FF2B5EF4-FFF2-40B4-BE49-F238E27FC236}">
                <a16:creationId xmlns:a16="http://schemas.microsoft.com/office/drawing/2014/main" id="{50B83D80-4A95-7D46-B18C-1A645E2CC9F0}"/>
              </a:ext>
            </a:extLst>
          </p:cNvPr>
          <p:cNvSpPr txBox="1"/>
          <p:nvPr/>
        </p:nvSpPr>
        <p:spPr>
          <a:xfrm>
            <a:off x="748759" y="3078528"/>
            <a:ext cx="10034954" cy="2523768"/>
          </a:xfrm>
          <a:prstGeom prst="rect">
            <a:avLst/>
          </a:prstGeom>
          <a:noFill/>
        </p:spPr>
        <p:txBody>
          <a:bodyPr wrap="square" rtlCol="0">
            <a:spAutoFit/>
          </a:bodyPr>
          <a:lstStyle/>
          <a:p>
            <a:pPr marL="285750" indent="-285750">
              <a:buFont typeface="Arial" panose="020B0604020202020204" pitchFamily="34" charset="0"/>
              <a:buChar char="•"/>
            </a:pPr>
            <a:r>
              <a:rPr lang="en-IN" dirty="0"/>
              <a:t>These are functions that know how to extract specific pieces of information from a store state value.</a:t>
            </a:r>
            <a:endParaRPr lang="en-IN" sz="1400" dirty="0">
              <a:solidFill>
                <a:srgbClr val="1C5995"/>
              </a:solidFill>
            </a:endParaRPr>
          </a:p>
          <a:p>
            <a:pPr lvl="1"/>
            <a:r>
              <a:rPr lang="en-IN" dirty="0">
                <a:solidFill>
                  <a:srgbClr val="1C5995"/>
                </a:solidFill>
              </a:rPr>
              <a:t>const </a:t>
            </a:r>
            <a:r>
              <a:rPr lang="en-IN" dirty="0" err="1">
                <a:solidFill>
                  <a:srgbClr val="1C5995"/>
                </a:solidFill>
              </a:rPr>
              <a:t>selectCounterValue</a:t>
            </a:r>
            <a:r>
              <a:rPr lang="en-IN" dirty="0">
                <a:solidFill>
                  <a:srgbClr val="1C5995"/>
                </a:solidFill>
              </a:rPr>
              <a:t> = state =&gt; </a:t>
            </a:r>
            <a:r>
              <a:rPr lang="en-IN" dirty="0" err="1">
                <a:solidFill>
                  <a:srgbClr val="1C5995"/>
                </a:solidFill>
              </a:rPr>
              <a:t>state.counter</a:t>
            </a:r>
            <a:endParaRPr lang="en-IN" dirty="0">
              <a:solidFill>
                <a:srgbClr val="1C5995"/>
              </a:solidFill>
            </a:endParaRPr>
          </a:p>
          <a:p>
            <a:pPr lvl="1"/>
            <a:r>
              <a:rPr lang="en-IN" dirty="0">
                <a:solidFill>
                  <a:srgbClr val="1C5995"/>
                </a:solidFill>
              </a:rPr>
              <a:t>const </a:t>
            </a:r>
            <a:r>
              <a:rPr lang="en-IN" dirty="0" err="1">
                <a:solidFill>
                  <a:srgbClr val="1C5995"/>
                </a:solidFill>
              </a:rPr>
              <a:t>currentValue</a:t>
            </a:r>
            <a:r>
              <a:rPr lang="en-IN" dirty="0">
                <a:solidFill>
                  <a:srgbClr val="1C5995"/>
                </a:solidFill>
              </a:rPr>
              <a:t> = </a:t>
            </a:r>
            <a:r>
              <a:rPr lang="en-IN" dirty="0" err="1">
                <a:solidFill>
                  <a:srgbClr val="1C5995"/>
                </a:solidFill>
              </a:rPr>
              <a:t>selectCounterValue</a:t>
            </a:r>
            <a:r>
              <a:rPr lang="en-IN" dirty="0">
                <a:solidFill>
                  <a:srgbClr val="1C5995"/>
                </a:solidFill>
              </a:rPr>
              <a:t>(</a:t>
            </a:r>
            <a:r>
              <a:rPr lang="en-IN" dirty="0" err="1">
                <a:solidFill>
                  <a:srgbClr val="1C5995"/>
                </a:solidFill>
              </a:rPr>
              <a:t>store.getState</a:t>
            </a:r>
            <a:r>
              <a:rPr lang="en-IN" dirty="0">
                <a:solidFill>
                  <a:srgbClr val="1C5995"/>
                </a:solidFill>
              </a:rPr>
              <a:t>())</a:t>
            </a:r>
          </a:p>
          <a:p>
            <a:pPr lvl="1"/>
            <a:r>
              <a:rPr lang="en-IN" dirty="0" err="1">
                <a:solidFill>
                  <a:srgbClr val="1C5995"/>
                </a:solidFill>
              </a:rPr>
              <a:t>console.log</a:t>
            </a:r>
            <a:r>
              <a:rPr lang="en-IN" dirty="0">
                <a:solidFill>
                  <a:srgbClr val="1C5995"/>
                </a:solidFill>
              </a:rPr>
              <a:t>(</a:t>
            </a:r>
            <a:r>
              <a:rPr lang="en-IN" dirty="0" err="1">
                <a:solidFill>
                  <a:srgbClr val="1C5995"/>
                </a:solidFill>
              </a:rPr>
              <a:t>currentValue</a:t>
            </a:r>
            <a:r>
              <a:rPr lang="en-IN" dirty="0">
                <a:solidFill>
                  <a:srgbClr val="1C5995"/>
                </a:solidFill>
              </a:rPr>
              <a:t>)</a:t>
            </a:r>
          </a:p>
          <a:p>
            <a:pPr lvl="1"/>
            <a:endParaRPr lang="en-IN" dirty="0">
              <a:solidFill>
                <a:srgbClr val="1C5995"/>
              </a:solidFill>
            </a:endParaRPr>
          </a:p>
          <a:p>
            <a:br>
              <a:rPr lang="en-IN" dirty="0"/>
            </a:br>
            <a:endParaRPr lang="en-IN" dirty="0"/>
          </a:p>
          <a:p>
            <a:pPr marL="285750" indent="-285750">
              <a:buFont typeface="Arial" panose="020B0604020202020204" pitchFamily="34" charset="0"/>
              <a:buChar char="•"/>
            </a:pPr>
            <a:endParaRPr lang="en-IN" sz="1400" dirty="0">
              <a:solidFill>
                <a:srgbClr val="1C5995"/>
              </a:solidFill>
            </a:endParaRPr>
          </a:p>
        </p:txBody>
      </p:sp>
    </p:spTree>
    <p:extLst>
      <p:ext uri="{BB962C8B-B14F-4D97-AF65-F5344CB8AC3E}">
        <p14:creationId xmlns:p14="http://schemas.microsoft.com/office/powerpoint/2010/main" val="327096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ED989E-279A-8D46-8D27-5D1EF982EBAB}"/>
              </a:ext>
            </a:extLst>
          </p:cNvPr>
          <p:cNvSpPr>
            <a:spLocks noGrp="1"/>
          </p:cNvSpPr>
          <p:nvPr>
            <p:ph type="body" sz="quarter" idx="17"/>
          </p:nvPr>
        </p:nvSpPr>
        <p:spPr/>
        <p:txBody>
          <a:bodyPr/>
          <a:lstStyle/>
          <a:p>
            <a:r>
              <a:rPr lang="en-IN" b="1" dirty="0"/>
              <a:t>STORE</a:t>
            </a:r>
          </a:p>
        </p:txBody>
      </p:sp>
      <p:sp>
        <p:nvSpPr>
          <p:cNvPr id="4" name="Slide Number Placeholder 3">
            <a:extLst>
              <a:ext uri="{FF2B5EF4-FFF2-40B4-BE49-F238E27FC236}">
                <a16:creationId xmlns:a16="http://schemas.microsoft.com/office/drawing/2014/main" id="{1E1A06E2-900F-474E-A0E8-2A7D137FEF11}"/>
              </a:ext>
            </a:extLst>
          </p:cNvPr>
          <p:cNvSpPr>
            <a:spLocks noGrp="1"/>
          </p:cNvSpPr>
          <p:nvPr>
            <p:ph type="sldNum" sz="quarter" idx="4"/>
          </p:nvPr>
        </p:nvSpPr>
        <p:spPr/>
        <p:txBody>
          <a:bodyPr/>
          <a:lstStyle/>
          <a:p>
            <a:fld id="{52B8FB06-FEFB-654C-8248-A00A6A70AAE3}" type="slidenum">
              <a:rPr lang="en-US" smtClean="0"/>
              <a:pPr/>
              <a:t>11</a:t>
            </a:fld>
            <a:endParaRPr lang="en-US"/>
          </a:p>
        </p:txBody>
      </p:sp>
      <p:sp>
        <p:nvSpPr>
          <p:cNvPr id="5" name="TextBox 4">
            <a:extLst>
              <a:ext uri="{FF2B5EF4-FFF2-40B4-BE49-F238E27FC236}">
                <a16:creationId xmlns:a16="http://schemas.microsoft.com/office/drawing/2014/main" id="{7837B602-7D52-B241-93E0-4271DD38DC0D}"/>
              </a:ext>
            </a:extLst>
          </p:cNvPr>
          <p:cNvSpPr txBox="1"/>
          <p:nvPr/>
        </p:nvSpPr>
        <p:spPr>
          <a:xfrm>
            <a:off x="562707" y="905232"/>
            <a:ext cx="10034954" cy="5232202"/>
          </a:xfrm>
          <a:prstGeom prst="rect">
            <a:avLst/>
          </a:prstGeom>
          <a:noFill/>
        </p:spPr>
        <p:txBody>
          <a:bodyPr wrap="square" rtlCol="0">
            <a:spAutoFit/>
          </a:bodyPr>
          <a:lstStyle/>
          <a:p>
            <a:pPr marL="285750" indent="-285750">
              <a:buFont typeface="Arial" panose="020B0604020202020204" pitchFamily="34" charset="0"/>
              <a:buChar char="•"/>
            </a:pPr>
            <a:r>
              <a:rPr lang="en-IN" dirty="0"/>
              <a:t>Store is the object that holds the application state and provides a few helper methods to access the state, dispatch actions and register listeners. The entire state is represented by a single store. Any action returns a new state via reducers. That makes Redux very simple and predictable.</a:t>
            </a:r>
          </a:p>
          <a:p>
            <a:pPr marL="285750" indent="-285750">
              <a:buFont typeface="Arial" panose="020B0604020202020204" pitchFamily="34" charset="0"/>
              <a:buChar char="•"/>
            </a:pPr>
            <a:endParaRPr lang="en-IN" sz="1400" dirty="0">
              <a:solidFill>
                <a:srgbClr val="1C5995"/>
              </a:solidFill>
            </a:endParaRPr>
          </a:p>
          <a:p>
            <a:pPr lvl="1"/>
            <a:r>
              <a:rPr lang="en-IN" dirty="0">
                <a:solidFill>
                  <a:srgbClr val="1C5995"/>
                </a:solidFill>
              </a:rPr>
              <a:t>import { createStore } from "redux";</a:t>
            </a:r>
          </a:p>
          <a:p>
            <a:pPr lvl="1"/>
            <a:r>
              <a:rPr lang="en-IN" dirty="0">
                <a:solidFill>
                  <a:srgbClr val="1C5995"/>
                </a:solidFill>
              </a:rPr>
              <a:t>import { incrementCounter } from "../actions";</a:t>
            </a:r>
          </a:p>
          <a:p>
            <a:pPr lvl="1"/>
            <a:r>
              <a:rPr lang="en-IN" dirty="0">
                <a:solidFill>
                  <a:srgbClr val="1C5995"/>
                </a:solidFill>
              </a:rPr>
              <a:t>import rootReducer from "../reducers/index";</a:t>
            </a:r>
          </a:p>
          <a:p>
            <a:pPr lvl="1"/>
            <a:br>
              <a:rPr lang="en-IN" dirty="0">
                <a:solidFill>
                  <a:srgbClr val="1C5995"/>
                </a:solidFill>
              </a:rPr>
            </a:br>
            <a:r>
              <a:rPr lang="en-IN" dirty="0">
                <a:solidFill>
                  <a:srgbClr val="1C5995"/>
                </a:solidFill>
              </a:rPr>
              <a:t>const store = createStore(rootReducer);</a:t>
            </a:r>
          </a:p>
          <a:p>
            <a:pPr lvl="1"/>
            <a:r>
              <a:rPr lang="en-IN" dirty="0">
                <a:solidFill>
                  <a:srgbClr val="1C5995"/>
                </a:solidFill>
              </a:rPr>
              <a:t>window.store = store;</a:t>
            </a:r>
          </a:p>
          <a:p>
            <a:pPr lvl="1"/>
            <a:r>
              <a:rPr lang="en-IN" dirty="0">
                <a:solidFill>
                  <a:srgbClr val="1C5995"/>
                </a:solidFill>
              </a:rPr>
              <a:t>window.incrementCounter = incrementCounter;</a:t>
            </a:r>
          </a:p>
          <a:p>
            <a:pPr lvl="1"/>
            <a:r>
              <a:rPr lang="en-IN" dirty="0">
                <a:solidFill>
                  <a:srgbClr val="1C5995"/>
                </a:solidFill>
              </a:rPr>
              <a:t>store.dispatch(incrementCounter(2));</a:t>
            </a:r>
          </a:p>
          <a:p>
            <a:pPr lvl="1"/>
            <a:br>
              <a:rPr lang="en-IN" dirty="0">
                <a:solidFill>
                  <a:srgbClr val="1C5995"/>
                </a:solidFill>
              </a:rPr>
            </a:br>
            <a:r>
              <a:rPr lang="en-IN" dirty="0">
                <a:solidFill>
                  <a:srgbClr val="1C5995"/>
                </a:solidFill>
              </a:rPr>
              <a:t>export default store;</a:t>
            </a:r>
          </a:p>
          <a:p>
            <a:pPr lvl="1"/>
            <a:endParaRPr lang="en-IN" dirty="0">
              <a:solidFill>
                <a:srgbClr val="1C5995"/>
              </a:solidFill>
            </a:endParaRPr>
          </a:p>
          <a:p>
            <a:br>
              <a:rPr lang="en-IN" dirty="0"/>
            </a:br>
            <a:endParaRPr lang="en-IN" dirty="0"/>
          </a:p>
          <a:p>
            <a:pPr marL="285750" indent="-285750">
              <a:buFont typeface="Arial" panose="020B0604020202020204" pitchFamily="34" charset="0"/>
              <a:buChar char="•"/>
            </a:pPr>
            <a:endParaRPr lang="en-IN" sz="1400" dirty="0">
              <a:solidFill>
                <a:srgbClr val="1C5995"/>
              </a:solidFill>
            </a:endParaRPr>
          </a:p>
        </p:txBody>
      </p:sp>
    </p:spTree>
    <p:extLst>
      <p:ext uri="{BB962C8B-B14F-4D97-AF65-F5344CB8AC3E}">
        <p14:creationId xmlns:p14="http://schemas.microsoft.com/office/powerpoint/2010/main" val="333359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280E9C-FEE0-F148-BA51-F1134BDB77D8}"/>
              </a:ext>
            </a:extLst>
          </p:cNvPr>
          <p:cNvSpPr>
            <a:spLocks noGrp="1"/>
          </p:cNvSpPr>
          <p:nvPr>
            <p:ph type="sldNum" sz="quarter" idx="4"/>
          </p:nvPr>
        </p:nvSpPr>
        <p:spPr/>
        <p:txBody>
          <a:bodyPr/>
          <a:lstStyle/>
          <a:p>
            <a:fld id="{52B8FB06-FEFB-654C-8248-A00A6A70AAE3}" type="slidenum">
              <a:rPr lang="en-US" smtClean="0"/>
              <a:pPr/>
              <a:t>12</a:t>
            </a:fld>
            <a:endParaRPr lang="en-US"/>
          </a:p>
        </p:txBody>
      </p:sp>
    </p:spTree>
    <p:extLst>
      <p:ext uri="{BB962C8B-B14F-4D97-AF65-F5344CB8AC3E}">
        <p14:creationId xmlns:p14="http://schemas.microsoft.com/office/powerpoint/2010/main" val="339714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3B79C8C-3E50-4C5D-8D35-FEE3920B9B5B}"/>
              </a:ext>
            </a:extLst>
          </p:cNvPr>
          <p:cNvSpPr>
            <a:spLocks noGrp="1"/>
          </p:cNvSpPr>
          <p:nvPr>
            <p:ph type="body" sz="quarter" idx="13"/>
          </p:nvPr>
        </p:nvSpPr>
        <p:spPr>
          <a:xfrm>
            <a:off x="457199" y="968780"/>
            <a:ext cx="5488926" cy="4859229"/>
          </a:xfrm>
        </p:spPr>
        <p:txBody>
          <a:bodyPr>
            <a:normAutofit/>
          </a:bodyPr>
          <a:lstStyle/>
          <a:p>
            <a:pPr marL="342900" indent="-342900">
              <a:buFont typeface="Arial" panose="020B0604020202020204" pitchFamily="34" charset="0"/>
              <a:buChar char="•"/>
            </a:pPr>
            <a:endParaRPr lang="en-IN" sz="2200" dirty="0"/>
          </a:p>
          <a:p>
            <a:pPr marL="342900" indent="-342900">
              <a:buFont typeface="Arial" panose="020B0604020202020204" pitchFamily="34" charset="0"/>
              <a:buChar char="•"/>
            </a:pPr>
            <a:r>
              <a:rPr lang="en-IN" dirty="0"/>
              <a:t>Redux is a predictable state container for JavaScript apps. </a:t>
            </a:r>
          </a:p>
          <a:p>
            <a:pPr marL="342900" indent="-342900">
              <a:buFont typeface="Arial" panose="020B0604020202020204" pitchFamily="34" charset="0"/>
              <a:buChar char="•"/>
            </a:pPr>
            <a:r>
              <a:rPr lang="en-IN" dirty="0"/>
              <a:t>To rephrase that, it’s an application data-flow architecture.</a:t>
            </a:r>
          </a:p>
        </p:txBody>
      </p:sp>
      <p:sp>
        <p:nvSpPr>
          <p:cNvPr id="15" name="Text Placeholder 14">
            <a:extLst>
              <a:ext uri="{FF2B5EF4-FFF2-40B4-BE49-F238E27FC236}">
                <a16:creationId xmlns:a16="http://schemas.microsoft.com/office/drawing/2014/main" id="{4AD7E5F4-6097-E54B-93E4-7249F2554358}"/>
              </a:ext>
            </a:extLst>
          </p:cNvPr>
          <p:cNvSpPr>
            <a:spLocks noGrp="1"/>
          </p:cNvSpPr>
          <p:nvPr>
            <p:ph type="body" sz="quarter" idx="17"/>
          </p:nvPr>
        </p:nvSpPr>
        <p:spPr>
          <a:xfrm>
            <a:off x="457200" y="408209"/>
            <a:ext cx="10618788" cy="593725"/>
          </a:xfrm>
        </p:spPr>
        <p:txBody>
          <a:bodyPr/>
          <a:lstStyle/>
          <a:p>
            <a:r>
              <a:rPr lang="en-US" dirty="0"/>
              <a:t>Overview</a:t>
            </a:r>
          </a:p>
        </p:txBody>
      </p:sp>
      <p:sp>
        <p:nvSpPr>
          <p:cNvPr id="9" name="Text Placeholder 8">
            <a:extLst>
              <a:ext uri="{FF2B5EF4-FFF2-40B4-BE49-F238E27FC236}">
                <a16:creationId xmlns:a16="http://schemas.microsoft.com/office/drawing/2014/main" id="{F01C68EC-A109-4FF6-8FFB-D7988072D475}"/>
              </a:ext>
            </a:extLst>
          </p:cNvPr>
          <p:cNvSpPr>
            <a:spLocks noGrp="1"/>
          </p:cNvSpPr>
          <p:nvPr>
            <p:ph type="body" sz="quarter" idx="18"/>
          </p:nvPr>
        </p:nvSpPr>
        <p:spPr/>
        <p:txBody>
          <a:bodyPr>
            <a:normAutofit fontScale="77500" lnSpcReduction="20000"/>
          </a:bodyPr>
          <a:lstStyle/>
          <a:p>
            <a:pPr marL="571500" indent="-571500">
              <a:buFont typeface="Wingdings" pitchFamily="2" charset="2"/>
              <a:buChar char="Ø"/>
            </a:pPr>
            <a:r>
              <a:rPr lang="en-IN" sz="3400" dirty="0"/>
              <a:t>Redux is a pattern and library for managing and updating application state, using events called "actions". It serves as a centralized store for state that needs to be used across your entire application, with rules ensuring that the state can only be updated in a predictable fashion.</a:t>
            </a:r>
          </a:p>
          <a:p>
            <a:pPr marL="571500" indent="-571500">
              <a:buFont typeface="Wingdings" pitchFamily="2" charset="2"/>
              <a:buChar char="Ø"/>
            </a:pPr>
            <a:r>
              <a:rPr lang="en-IN" dirty="0"/>
              <a:t>Redux helps you manage "global" state - state that is needed across many parts of your application.</a:t>
            </a:r>
            <a:endParaRPr lang="en-IN" sz="3400" dirty="0"/>
          </a:p>
          <a:p>
            <a:pPr marL="571500" indent="-571500">
              <a:buFont typeface="Wingdings" pitchFamily="2" charset="2"/>
              <a:buChar char="Ø"/>
            </a:pPr>
            <a:endParaRPr lang="en-IN" sz="3400" dirty="0"/>
          </a:p>
          <a:p>
            <a:endParaRPr lang="en-US" dirty="0"/>
          </a:p>
        </p:txBody>
      </p:sp>
      <p:sp>
        <p:nvSpPr>
          <p:cNvPr id="4" name="Slide Number Placeholder 3">
            <a:extLst>
              <a:ext uri="{FF2B5EF4-FFF2-40B4-BE49-F238E27FC236}">
                <a16:creationId xmlns:a16="http://schemas.microsoft.com/office/drawing/2014/main" id="{18EE1157-3BD7-41C8-A41F-F3B2E4F368FB}"/>
              </a:ext>
            </a:extLst>
          </p:cNvPr>
          <p:cNvSpPr>
            <a:spLocks noGrp="1"/>
          </p:cNvSpPr>
          <p:nvPr>
            <p:ph type="sldNum" sz="quarter" idx="4"/>
          </p:nvPr>
        </p:nvSpPr>
        <p:spPr/>
        <p:txBody>
          <a:bodyPr/>
          <a:lstStyle/>
          <a:p>
            <a:fld id="{DA3A4CF1-41D6-2E48-B770-068DC526952B}" type="slidenum">
              <a:rPr lang="en-US" smtClean="0"/>
              <a:pPr/>
              <a:t>2</a:t>
            </a:fld>
            <a:endParaRPr lang="en-US" dirty="0"/>
          </a:p>
        </p:txBody>
      </p:sp>
    </p:spTree>
    <p:extLst>
      <p:ext uri="{BB962C8B-B14F-4D97-AF65-F5344CB8AC3E}">
        <p14:creationId xmlns:p14="http://schemas.microsoft.com/office/powerpoint/2010/main" val="186353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3BA76A-14B1-E44A-8618-379614B0CB01}"/>
              </a:ext>
            </a:extLst>
          </p:cNvPr>
          <p:cNvSpPr>
            <a:spLocks noGrp="1"/>
          </p:cNvSpPr>
          <p:nvPr>
            <p:ph type="body" sz="quarter" idx="13"/>
          </p:nvPr>
        </p:nvSpPr>
        <p:spPr/>
        <p:txBody>
          <a:bodyPr>
            <a:normAutofit fontScale="85000" lnSpcReduction="20000"/>
          </a:bodyPr>
          <a:lstStyle/>
          <a:p>
            <a:pPr marL="571500" indent="-571500">
              <a:buFont typeface="Arial" panose="020B0604020202020204" pitchFamily="34" charset="0"/>
              <a:buChar char="•"/>
            </a:pPr>
            <a:r>
              <a:rPr lang="en-IN" dirty="0"/>
              <a:t>In MVC architecture, there is one issue with this, especially in large-scale applications: The flow of data </a:t>
            </a:r>
            <a:r>
              <a:rPr lang="en-IN" dirty="0">
                <a:hlinkClick r:id="rId2"/>
              </a:rPr>
              <a:t>is bidirectional</a:t>
            </a:r>
            <a:r>
              <a:rPr lang="en-IN" dirty="0"/>
              <a:t>. This means that one change (a user input or API response) can affect the state of an application in many places in the code — for example, two-way data binding. That can be hard to maintain and debug.</a:t>
            </a:r>
          </a:p>
          <a:p>
            <a:pPr marL="571500" indent="-571500">
              <a:buFont typeface="Arial" panose="020B0604020202020204" pitchFamily="34" charset="0"/>
              <a:buChar char="•"/>
            </a:pPr>
            <a:r>
              <a:rPr lang="en-IN" dirty="0"/>
              <a:t>The main difference is with Flux is that Flux has multiple stores that change the state of the application, and it broadcasts these changes as events. Components can subscribe to these events to sync with the current state. </a:t>
            </a:r>
          </a:p>
          <a:p>
            <a:pPr marL="571500" indent="-571500">
              <a:buFont typeface="Arial" panose="020B0604020202020204" pitchFamily="34" charset="0"/>
              <a:buChar char="•"/>
            </a:pPr>
            <a:r>
              <a:rPr lang="en-IN" b="1" dirty="0"/>
              <a:t>Redux doesn’t have a dispatcher</a:t>
            </a:r>
            <a:r>
              <a:rPr lang="en-IN" dirty="0"/>
              <a:t>, which in Flux is used to broadcast payloads to registered </a:t>
            </a:r>
            <a:r>
              <a:rPr lang="en-IN" dirty="0" err="1"/>
              <a:t>callbacks</a:t>
            </a:r>
            <a:r>
              <a:rPr lang="en-IN" dirty="0"/>
              <a:t>. </a:t>
            </a:r>
            <a:endParaRPr lang="en-IN" b="1" dirty="0"/>
          </a:p>
        </p:txBody>
      </p:sp>
      <p:sp>
        <p:nvSpPr>
          <p:cNvPr id="3" name="Slide Number Placeholder 2">
            <a:extLst>
              <a:ext uri="{FF2B5EF4-FFF2-40B4-BE49-F238E27FC236}">
                <a16:creationId xmlns:a16="http://schemas.microsoft.com/office/drawing/2014/main" id="{1B74502B-FB00-2346-85FD-F604AEC8E04F}"/>
              </a:ext>
            </a:extLst>
          </p:cNvPr>
          <p:cNvSpPr>
            <a:spLocks noGrp="1"/>
          </p:cNvSpPr>
          <p:nvPr>
            <p:ph type="sldNum" sz="quarter" idx="4"/>
          </p:nvPr>
        </p:nvSpPr>
        <p:spPr/>
        <p:txBody>
          <a:bodyPr/>
          <a:lstStyle/>
          <a:p>
            <a:fld id="{52B8FB06-FEFB-654C-8248-A00A6A70AAE3}" type="slidenum">
              <a:rPr lang="en-US" smtClean="0"/>
              <a:pPr/>
              <a:t>3</a:t>
            </a:fld>
            <a:endParaRPr lang="en-US"/>
          </a:p>
        </p:txBody>
      </p:sp>
      <p:sp>
        <p:nvSpPr>
          <p:cNvPr id="4" name="Text Placeholder 3">
            <a:extLst>
              <a:ext uri="{FF2B5EF4-FFF2-40B4-BE49-F238E27FC236}">
                <a16:creationId xmlns:a16="http://schemas.microsoft.com/office/drawing/2014/main" id="{D4BE7864-701F-2E46-A95D-1AE1C1D42309}"/>
              </a:ext>
            </a:extLst>
          </p:cNvPr>
          <p:cNvSpPr>
            <a:spLocks noGrp="1"/>
          </p:cNvSpPr>
          <p:nvPr>
            <p:ph type="body" sz="quarter" idx="17"/>
          </p:nvPr>
        </p:nvSpPr>
        <p:spPr>
          <a:xfrm>
            <a:off x="457200" y="238049"/>
            <a:ext cx="10618788" cy="593725"/>
          </a:xfrm>
        </p:spPr>
        <p:txBody>
          <a:bodyPr/>
          <a:lstStyle/>
          <a:p>
            <a:r>
              <a:rPr lang="en-IN" b="1" dirty="0"/>
              <a:t>MVC VS REDUX VS FLUX</a:t>
            </a:r>
          </a:p>
        </p:txBody>
      </p:sp>
    </p:spTree>
    <p:extLst>
      <p:ext uri="{BB962C8B-B14F-4D97-AF65-F5344CB8AC3E}">
        <p14:creationId xmlns:p14="http://schemas.microsoft.com/office/powerpoint/2010/main" val="8839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1A18D1-66E8-F841-9E02-C3E7285AEA8D}"/>
              </a:ext>
            </a:extLst>
          </p:cNvPr>
          <p:cNvSpPr>
            <a:spLocks noGrp="1"/>
          </p:cNvSpPr>
          <p:nvPr>
            <p:ph type="sldNum" sz="quarter" idx="4"/>
          </p:nvPr>
        </p:nvSpPr>
        <p:spPr/>
        <p:txBody>
          <a:bodyPr/>
          <a:lstStyle/>
          <a:p>
            <a:fld id="{52B8FB06-FEFB-654C-8248-A00A6A70AAE3}" type="slidenum">
              <a:rPr lang="en-US" smtClean="0"/>
              <a:pPr/>
              <a:t>4</a:t>
            </a:fld>
            <a:endParaRPr lang="en-US"/>
          </a:p>
        </p:txBody>
      </p:sp>
      <p:sp>
        <p:nvSpPr>
          <p:cNvPr id="4" name="Text Placeholder 3">
            <a:extLst>
              <a:ext uri="{FF2B5EF4-FFF2-40B4-BE49-F238E27FC236}">
                <a16:creationId xmlns:a16="http://schemas.microsoft.com/office/drawing/2014/main" id="{C3F41E93-E192-E94A-9881-D3207B195B55}"/>
              </a:ext>
            </a:extLst>
          </p:cNvPr>
          <p:cNvSpPr>
            <a:spLocks noGrp="1"/>
          </p:cNvSpPr>
          <p:nvPr>
            <p:ph type="body" sz="quarter" idx="17"/>
          </p:nvPr>
        </p:nvSpPr>
        <p:spPr>
          <a:xfrm>
            <a:off x="442912" y="448682"/>
            <a:ext cx="10618788" cy="593725"/>
          </a:xfrm>
        </p:spPr>
        <p:txBody>
          <a:bodyPr/>
          <a:lstStyle/>
          <a:p>
            <a:r>
              <a:rPr lang="en-IN" dirty="0"/>
              <a:t>Where to use Redux</a:t>
            </a:r>
            <a:endParaRPr lang="en-US" dirty="0"/>
          </a:p>
        </p:txBody>
      </p:sp>
      <p:sp>
        <p:nvSpPr>
          <p:cNvPr id="2" name="TextBox 1">
            <a:extLst>
              <a:ext uri="{FF2B5EF4-FFF2-40B4-BE49-F238E27FC236}">
                <a16:creationId xmlns:a16="http://schemas.microsoft.com/office/drawing/2014/main" id="{30B1D2D2-AC96-4548-A72C-E9A60FF314B2}"/>
              </a:ext>
            </a:extLst>
          </p:cNvPr>
          <p:cNvSpPr txBox="1"/>
          <p:nvPr/>
        </p:nvSpPr>
        <p:spPr>
          <a:xfrm>
            <a:off x="442912" y="1582615"/>
            <a:ext cx="10283703" cy="3693319"/>
          </a:xfrm>
          <a:prstGeom prst="rect">
            <a:avLst/>
          </a:prstGeom>
          <a:noFill/>
        </p:spPr>
        <p:txBody>
          <a:bodyPr wrap="square" rtlCol="0">
            <a:spAutoFit/>
          </a:bodyPr>
          <a:lstStyle/>
          <a:p>
            <a:pPr marL="285750" indent="-285750">
              <a:buFont typeface="Arial" panose="020B0604020202020204" pitchFamily="34" charset="0"/>
              <a:buChar char="•"/>
            </a:pPr>
            <a:r>
              <a:rPr lang="en-IN" sz="3600" dirty="0"/>
              <a:t>You have large amounts of application state that are needed in many places in the app</a:t>
            </a:r>
          </a:p>
          <a:p>
            <a:pPr marL="285750" indent="-285750">
              <a:buFont typeface="Arial" panose="020B0604020202020204" pitchFamily="34" charset="0"/>
              <a:buChar char="•"/>
            </a:pPr>
            <a:r>
              <a:rPr lang="en-IN" sz="3600" dirty="0"/>
              <a:t>The app state is updated frequently over time</a:t>
            </a:r>
          </a:p>
          <a:p>
            <a:pPr marL="285750" indent="-285750">
              <a:buFont typeface="Arial" panose="020B0604020202020204" pitchFamily="34" charset="0"/>
              <a:buChar char="•"/>
            </a:pPr>
            <a:r>
              <a:rPr lang="en-IN" sz="3600" dirty="0"/>
              <a:t>The logic to update that state may be complex</a:t>
            </a:r>
          </a:p>
          <a:p>
            <a:pPr marL="285750" indent="-285750">
              <a:buFont typeface="Arial" panose="020B0604020202020204" pitchFamily="34" charset="0"/>
              <a:buChar char="•"/>
            </a:pPr>
            <a:r>
              <a:rPr lang="en-IN" sz="3600" dirty="0"/>
              <a:t>The app has a medium or large-sized codebase, and might be worked on by many people</a:t>
            </a:r>
          </a:p>
          <a:p>
            <a:endParaRPr lang="en-US" dirty="0"/>
          </a:p>
        </p:txBody>
      </p:sp>
    </p:spTree>
    <p:extLst>
      <p:ext uri="{BB962C8B-B14F-4D97-AF65-F5344CB8AC3E}">
        <p14:creationId xmlns:p14="http://schemas.microsoft.com/office/powerpoint/2010/main" val="54991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BE575A9-AD8B-4C69-9D47-87A2F5A24C1F}"/>
              </a:ext>
            </a:extLst>
          </p:cNvPr>
          <p:cNvSpPr>
            <a:spLocks noGrp="1"/>
          </p:cNvSpPr>
          <p:nvPr>
            <p:ph sz="quarter" idx="16"/>
          </p:nvPr>
        </p:nvSpPr>
        <p:spPr>
          <a:xfrm>
            <a:off x="456488" y="715963"/>
            <a:ext cx="11277599" cy="4684108"/>
          </a:xfrm>
        </p:spPr>
        <p:txBody>
          <a:bodyPr>
            <a:normAutofit/>
          </a:bodyPr>
          <a:lstStyle/>
          <a:p>
            <a:pPr lvl="1">
              <a:buFont typeface="Wingdings" pitchFamily="2" charset="2"/>
              <a:buChar char="Ø"/>
            </a:pPr>
            <a:r>
              <a:rPr lang="en-IN" dirty="0" err="1"/>
              <a:t>npx</a:t>
            </a:r>
            <a:r>
              <a:rPr lang="en-IN" dirty="0"/>
              <a:t> create-react-app my-app --template redux</a:t>
            </a:r>
          </a:p>
          <a:p>
            <a:pPr marL="0" lvl="1" indent="0">
              <a:buNone/>
            </a:pPr>
            <a:r>
              <a:rPr lang="en-IN" b="1" dirty="0"/>
              <a:t>Redux Core</a:t>
            </a:r>
          </a:p>
          <a:p>
            <a:pPr lvl="1">
              <a:buFont typeface="Wingdings" pitchFamily="2" charset="2"/>
              <a:buChar char="Ø"/>
            </a:pPr>
            <a:r>
              <a:rPr lang="en-IN" dirty="0" err="1"/>
              <a:t>npm</a:t>
            </a:r>
            <a:r>
              <a:rPr lang="en-IN" dirty="0"/>
              <a:t> install redux</a:t>
            </a:r>
          </a:p>
          <a:p>
            <a:pPr lvl="1"/>
            <a:endParaRPr lang="en-US" sz="1400" dirty="0">
              <a:latin typeface="+mn-lt"/>
              <a:cs typeface="Agency FB" panose="020F0502020204030204" pitchFamily="34" charset="0"/>
            </a:endParaRPr>
          </a:p>
        </p:txBody>
      </p:sp>
      <p:sp>
        <p:nvSpPr>
          <p:cNvPr id="5" name="Text Placeholder 4">
            <a:extLst>
              <a:ext uri="{FF2B5EF4-FFF2-40B4-BE49-F238E27FC236}">
                <a16:creationId xmlns:a16="http://schemas.microsoft.com/office/drawing/2014/main" id="{116A0363-E032-4878-8F8E-71CB7C50FE56}"/>
              </a:ext>
            </a:extLst>
          </p:cNvPr>
          <p:cNvSpPr>
            <a:spLocks noGrp="1"/>
          </p:cNvSpPr>
          <p:nvPr>
            <p:ph type="body" sz="quarter" idx="17"/>
          </p:nvPr>
        </p:nvSpPr>
        <p:spPr>
          <a:xfrm>
            <a:off x="456488" y="179387"/>
            <a:ext cx="11277600" cy="593725"/>
          </a:xfrm>
        </p:spPr>
        <p:txBody>
          <a:bodyPr/>
          <a:lstStyle/>
          <a:p>
            <a:r>
              <a:rPr lang="en-IN" b="1" dirty="0"/>
              <a:t>Create a React Redux App</a:t>
            </a:r>
          </a:p>
        </p:txBody>
      </p:sp>
      <p:sp>
        <p:nvSpPr>
          <p:cNvPr id="3" name="Slide Number Placeholder 2">
            <a:extLst>
              <a:ext uri="{FF2B5EF4-FFF2-40B4-BE49-F238E27FC236}">
                <a16:creationId xmlns:a16="http://schemas.microsoft.com/office/drawing/2014/main" id="{767F7AB7-705B-4A8C-BFDB-9B5558AAE7E1}"/>
              </a:ext>
            </a:extLst>
          </p:cNvPr>
          <p:cNvSpPr>
            <a:spLocks noGrp="1"/>
          </p:cNvSpPr>
          <p:nvPr>
            <p:ph type="sldNum" sz="quarter" idx="4"/>
          </p:nvPr>
        </p:nvSpPr>
        <p:spPr/>
        <p:txBody>
          <a:bodyPr/>
          <a:lstStyle/>
          <a:p>
            <a:fld id="{52B8FB06-FEFB-654C-8248-A00A6A70AAE3}" type="slidenum">
              <a:rPr lang="en-US" smtClean="0"/>
              <a:pPr/>
              <a:t>5</a:t>
            </a:fld>
            <a:endParaRPr lang="en-US"/>
          </a:p>
        </p:txBody>
      </p:sp>
      <p:sp>
        <p:nvSpPr>
          <p:cNvPr id="15" name="Rectangle 9">
            <a:extLst>
              <a:ext uri="{FF2B5EF4-FFF2-40B4-BE49-F238E27FC236}">
                <a16:creationId xmlns:a16="http://schemas.microsoft.com/office/drawing/2014/main" id="{249A5448-9C41-A245-A2FE-C0A4F7DCFFE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AutoShape 10" descr="(sad)">
            <a:extLst>
              <a:ext uri="{FF2B5EF4-FFF2-40B4-BE49-F238E27FC236}">
                <a16:creationId xmlns:a16="http://schemas.microsoft.com/office/drawing/2014/main" id="{99E7A5AD-A857-F14E-881A-DA9669431760}"/>
              </a:ext>
            </a:extLst>
          </p:cNvPr>
          <p:cNvSpPr>
            <a:spLocks noChangeAspect="1" noChangeArrowheads="1"/>
          </p:cNvSpPr>
          <p:nvPr/>
        </p:nvSpPr>
        <p:spPr bwMode="auto">
          <a:xfrm>
            <a:off x="5205413" y="-1120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082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D56520B-ECF8-4FE4-A473-16C80A3F8506}"/>
              </a:ext>
            </a:extLst>
          </p:cNvPr>
          <p:cNvSpPr>
            <a:spLocks noGrp="1"/>
          </p:cNvSpPr>
          <p:nvPr>
            <p:ph type="body" sz="quarter" idx="17"/>
          </p:nvPr>
        </p:nvSpPr>
        <p:spPr>
          <a:xfrm>
            <a:off x="457198" y="418640"/>
            <a:ext cx="11277602" cy="593725"/>
          </a:xfrm>
        </p:spPr>
        <p:txBody>
          <a:bodyPr/>
          <a:lstStyle/>
          <a:p>
            <a:r>
              <a:rPr lang="en-IN" b="1" dirty="0"/>
              <a:t>Building Parts Of Redux</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DFDAD7-039B-5349-8998-6C85740C247C}" type="slidenum">
              <a:rPr kumimoji="0" lang="en-US" sz="900" b="0" i="0" u="none" strike="noStrike" kern="1200" cap="none" spc="0" normalizeH="0" baseline="0" noProof="0" smtClean="0">
                <a:ln>
                  <a:noFill/>
                </a:ln>
                <a:solidFill>
                  <a:srgbClr val="595959">
                    <a:tint val="75000"/>
                  </a:srgb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a:ln>
                <a:noFill/>
              </a:ln>
              <a:solidFill>
                <a:srgbClr val="595959">
                  <a:tint val="75000"/>
                </a:srgb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7" name="Content Placeholder 6" descr="Diagram&#10;&#10;Description automatically generated">
            <a:extLst>
              <a:ext uri="{FF2B5EF4-FFF2-40B4-BE49-F238E27FC236}">
                <a16:creationId xmlns:a16="http://schemas.microsoft.com/office/drawing/2014/main" id="{45070108-77B3-CB4A-A38D-CD387198927D}"/>
              </a:ext>
            </a:extLst>
          </p:cNvPr>
          <p:cNvPicPr>
            <a:picLocks noGrp="1" noChangeAspect="1"/>
          </p:cNvPicPr>
          <p:nvPr>
            <p:ph sz="quarter" idx="16"/>
          </p:nvPr>
        </p:nvPicPr>
        <p:blipFill>
          <a:blip r:embed="rId3"/>
          <a:stretch>
            <a:fillRect/>
          </a:stretch>
        </p:blipFill>
        <p:spPr>
          <a:xfrm>
            <a:off x="2180493" y="1106150"/>
            <a:ext cx="6553200" cy="4954681"/>
          </a:xfrm>
        </p:spPr>
      </p:pic>
    </p:spTree>
    <p:extLst>
      <p:ext uri="{BB962C8B-B14F-4D97-AF65-F5344CB8AC3E}">
        <p14:creationId xmlns:p14="http://schemas.microsoft.com/office/powerpoint/2010/main" val="3838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2AC00F-76FB-C449-8C46-2F5394BD0E17}"/>
              </a:ext>
            </a:extLst>
          </p:cNvPr>
          <p:cNvSpPr>
            <a:spLocks noGrp="1"/>
          </p:cNvSpPr>
          <p:nvPr>
            <p:ph type="body" sz="quarter" idx="17"/>
          </p:nvPr>
        </p:nvSpPr>
        <p:spPr>
          <a:xfrm>
            <a:off x="633047" y="419100"/>
            <a:ext cx="10619499" cy="593725"/>
          </a:xfrm>
        </p:spPr>
        <p:txBody>
          <a:bodyPr/>
          <a:lstStyle/>
          <a:p>
            <a:r>
              <a:rPr lang="en-IN" b="1" dirty="0"/>
              <a:t>ACTIONS</a:t>
            </a:r>
          </a:p>
        </p:txBody>
      </p:sp>
      <p:sp>
        <p:nvSpPr>
          <p:cNvPr id="4" name="Slide Number Placeholder 3">
            <a:extLst>
              <a:ext uri="{FF2B5EF4-FFF2-40B4-BE49-F238E27FC236}">
                <a16:creationId xmlns:a16="http://schemas.microsoft.com/office/drawing/2014/main" id="{AAF89A0A-2279-334B-8259-5F979D61C53B}"/>
              </a:ext>
            </a:extLst>
          </p:cNvPr>
          <p:cNvSpPr>
            <a:spLocks noGrp="1"/>
          </p:cNvSpPr>
          <p:nvPr>
            <p:ph type="sldNum" sz="quarter" idx="4"/>
          </p:nvPr>
        </p:nvSpPr>
        <p:spPr/>
        <p:txBody>
          <a:bodyPr/>
          <a:lstStyle/>
          <a:p>
            <a:fld id="{52B8FB06-FEFB-654C-8248-A00A6A70AAE3}" type="slidenum">
              <a:rPr lang="en-US" smtClean="0"/>
              <a:pPr/>
              <a:t>7</a:t>
            </a:fld>
            <a:endParaRPr lang="en-US"/>
          </a:p>
        </p:txBody>
      </p:sp>
      <p:sp>
        <p:nvSpPr>
          <p:cNvPr id="2" name="TextBox 1">
            <a:extLst>
              <a:ext uri="{FF2B5EF4-FFF2-40B4-BE49-F238E27FC236}">
                <a16:creationId xmlns:a16="http://schemas.microsoft.com/office/drawing/2014/main" id="{1F40E85A-D01A-3048-8840-73CC660E93F6}"/>
              </a:ext>
            </a:extLst>
          </p:cNvPr>
          <p:cNvSpPr txBox="1"/>
          <p:nvPr/>
        </p:nvSpPr>
        <p:spPr>
          <a:xfrm>
            <a:off x="633047" y="1135499"/>
            <a:ext cx="10034954" cy="3970318"/>
          </a:xfrm>
          <a:prstGeom prst="rect">
            <a:avLst/>
          </a:prstGeom>
          <a:noFill/>
        </p:spPr>
        <p:txBody>
          <a:bodyPr wrap="square" rtlCol="0">
            <a:spAutoFit/>
          </a:bodyPr>
          <a:lstStyle/>
          <a:p>
            <a:pPr marL="285750" indent="-285750">
              <a:buFont typeface="Arial" panose="020B0604020202020204" pitchFamily="34" charset="0"/>
              <a:buChar char="•"/>
            </a:pPr>
            <a:r>
              <a:rPr lang="en-IN" b="1" dirty="0"/>
              <a:t>An action as an event that describes something that happened in the application</a:t>
            </a:r>
            <a:r>
              <a:rPr lang="en-IN" dirty="0"/>
              <a:t>.</a:t>
            </a:r>
          </a:p>
          <a:p>
            <a:pPr marL="285750" indent="-285750">
              <a:buFont typeface="Arial" panose="020B0604020202020204" pitchFamily="34" charset="0"/>
              <a:buChar char="•"/>
            </a:pPr>
            <a:r>
              <a:rPr lang="en-IN" dirty="0"/>
              <a:t>Actions send data from the application (user interactions, internal events such as API calls, and form submissions) to the store. </a:t>
            </a:r>
          </a:p>
          <a:p>
            <a:pPr marL="285750" indent="-285750">
              <a:buFont typeface="Arial" panose="020B0604020202020204" pitchFamily="34" charset="0"/>
              <a:buChar char="•"/>
            </a:pPr>
            <a:r>
              <a:rPr lang="en-IN" dirty="0"/>
              <a:t>Actions are simple JavaScript objects that have a type property (usually constant), describing the type of action and payload of information being sent to the store.</a:t>
            </a:r>
          </a:p>
          <a:p>
            <a:pPr marL="285750" indent="-285750">
              <a:buFont typeface="Arial" panose="020B0604020202020204" pitchFamily="34" charset="0"/>
              <a:buChar char="•"/>
            </a:pPr>
            <a:r>
              <a:rPr lang="en-IN" dirty="0"/>
              <a:t>Actions are created with action creators. That sounds obvious, I know. They are just functions that return actions.</a:t>
            </a:r>
          </a:p>
          <a:p>
            <a:endParaRPr lang="en-IN" dirty="0"/>
          </a:p>
          <a:p>
            <a:pPr lvl="1"/>
            <a:r>
              <a:rPr lang="en-IN" dirty="0">
                <a:solidFill>
                  <a:srgbClr val="1C5995"/>
                </a:solidFill>
              </a:rPr>
              <a:t>function incrementCounter(payload) {</a:t>
            </a:r>
          </a:p>
          <a:p>
            <a:pPr lvl="1"/>
            <a:r>
              <a:rPr lang="en-IN" dirty="0">
                <a:solidFill>
                  <a:srgbClr val="1C5995"/>
                </a:solidFill>
              </a:rPr>
              <a:t>return { type: INCREMENT_COUNTER, payload };</a:t>
            </a:r>
          </a:p>
          <a:p>
            <a:pPr lvl="1"/>
            <a:r>
              <a:rPr lang="en-IN" dirty="0">
                <a:solidFill>
                  <a:srgbClr val="1C5995"/>
                </a:solidFill>
              </a:rPr>
              <a:t>}</a:t>
            </a:r>
          </a:p>
          <a:p>
            <a:pPr lvl="1"/>
            <a:endParaRPr lang="en-IN" dirty="0">
              <a:solidFill>
                <a:srgbClr val="1C5995"/>
              </a:solidFill>
            </a:endParaRPr>
          </a:p>
          <a:p>
            <a:pPr marL="285750" indent="-285750">
              <a:buFont typeface="Arial" panose="020B0604020202020204" pitchFamily="34" charset="0"/>
              <a:buChar char="•"/>
            </a:pPr>
            <a:r>
              <a:rPr lang="en-IN" dirty="0"/>
              <a:t>To call action use the dispatch method, like so:</a:t>
            </a:r>
          </a:p>
          <a:p>
            <a:pPr lvl="1"/>
            <a:r>
              <a:rPr lang="en-IN" dirty="0">
                <a:solidFill>
                  <a:srgbClr val="1C5995"/>
                </a:solidFill>
              </a:rPr>
              <a:t>dispatch(incrementCounter(counter));</a:t>
            </a:r>
          </a:p>
        </p:txBody>
      </p:sp>
    </p:spTree>
    <p:extLst>
      <p:ext uri="{BB962C8B-B14F-4D97-AF65-F5344CB8AC3E}">
        <p14:creationId xmlns:p14="http://schemas.microsoft.com/office/powerpoint/2010/main" val="28198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2AC00F-76FB-C449-8C46-2F5394BD0E17}"/>
              </a:ext>
            </a:extLst>
          </p:cNvPr>
          <p:cNvSpPr>
            <a:spLocks noGrp="1"/>
          </p:cNvSpPr>
          <p:nvPr>
            <p:ph type="body" sz="quarter" idx="17"/>
          </p:nvPr>
        </p:nvSpPr>
        <p:spPr/>
        <p:txBody>
          <a:bodyPr/>
          <a:lstStyle/>
          <a:p>
            <a:r>
              <a:rPr lang="en-IN" b="1" dirty="0"/>
              <a:t>Reducers</a:t>
            </a:r>
          </a:p>
        </p:txBody>
      </p:sp>
      <p:sp>
        <p:nvSpPr>
          <p:cNvPr id="4" name="Slide Number Placeholder 3">
            <a:extLst>
              <a:ext uri="{FF2B5EF4-FFF2-40B4-BE49-F238E27FC236}">
                <a16:creationId xmlns:a16="http://schemas.microsoft.com/office/drawing/2014/main" id="{AAF89A0A-2279-334B-8259-5F979D61C53B}"/>
              </a:ext>
            </a:extLst>
          </p:cNvPr>
          <p:cNvSpPr>
            <a:spLocks noGrp="1"/>
          </p:cNvSpPr>
          <p:nvPr>
            <p:ph type="sldNum" sz="quarter" idx="4"/>
          </p:nvPr>
        </p:nvSpPr>
        <p:spPr/>
        <p:txBody>
          <a:bodyPr/>
          <a:lstStyle/>
          <a:p>
            <a:fld id="{52B8FB06-FEFB-654C-8248-A00A6A70AAE3}" type="slidenum">
              <a:rPr lang="en-US" smtClean="0"/>
              <a:pPr/>
              <a:t>8</a:t>
            </a:fld>
            <a:endParaRPr lang="en-US"/>
          </a:p>
        </p:txBody>
      </p:sp>
      <p:sp>
        <p:nvSpPr>
          <p:cNvPr id="2" name="TextBox 1">
            <a:extLst>
              <a:ext uri="{FF2B5EF4-FFF2-40B4-BE49-F238E27FC236}">
                <a16:creationId xmlns:a16="http://schemas.microsoft.com/office/drawing/2014/main" id="{1F40E85A-D01A-3048-8840-73CC660E93F6}"/>
              </a:ext>
            </a:extLst>
          </p:cNvPr>
          <p:cNvSpPr txBox="1"/>
          <p:nvPr/>
        </p:nvSpPr>
        <p:spPr>
          <a:xfrm>
            <a:off x="562707" y="905232"/>
            <a:ext cx="10034954" cy="5047536"/>
          </a:xfrm>
          <a:prstGeom prst="rect">
            <a:avLst/>
          </a:prstGeom>
          <a:noFill/>
        </p:spPr>
        <p:txBody>
          <a:bodyPr wrap="square" rtlCol="0">
            <a:spAutoFit/>
          </a:bodyPr>
          <a:lstStyle/>
          <a:p>
            <a:pPr marL="285750" indent="-285750">
              <a:buFont typeface="Arial" panose="020B0604020202020204" pitchFamily="34" charset="0"/>
              <a:buChar char="•"/>
            </a:pPr>
            <a:r>
              <a:rPr lang="en-IN" sz="1400" dirty="0"/>
              <a:t>In Redux, reducers are functions (pure) that take the current state of the application and an action and then return a new state.</a:t>
            </a:r>
          </a:p>
          <a:p>
            <a:pPr marL="285750" indent="-285750">
              <a:buFont typeface="Arial" panose="020B0604020202020204" pitchFamily="34" charset="0"/>
              <a:buChar char="•"/>
            </a:pPr>
            <a:r>
              <a:rPr lang="en-IN" sz="1400" dirty="0"/>
              <a:t>Here is a very simple reducer that takes the current state and an action as arguments and then returns the next state:</a:t>
            </a:r>
          </a:p>
          <a:p>
            <a:pPr lvl="1"/>
            <a:r>
              <a:rPr lang="en-IN" sz="1400" dirty="0">
                <a:solidFill>
                  <a:srgbClr val="1C5995"/>
                </a:solidFill>
              </a:rPr>
              <a:t>function rootReducer(state = initialState, action) {</a:t>
            </a:r>
          </a:p>
          <a:p>
            <a:pPr lvl="1"/>
            <a:r>
              <a:rPr lang="en-IN" sz="1400" dirty="0">
                <a:solidFill>
                  <a:srgbClr val="1C5995"/>
                </a:solidFill>
              </a:rPr>
              <a:t>if (action.type === INCREMENT_COUNTER || action.type === DECREMENT_COUNTER) {</a:t>
            </a:r>
          </a:p>
          <a:p>
            <a:pPr lvl="1"/>
            <a:r>
              <a:rPr lang="en-IN" sz="1400" dirty="0">
                <a:solidFill>
                  <a:srgbClr val="1C5995"/>
                </a:solidFill>
              </a:rPr>
              <a:t>return {</a:t>
            </a:r>
          </a:p>
          <a:p>
            <a:pPr lvl="1"/>
            <a:r>
              <a:rPr lang="en-IN" sz="1400" dirty="0">
                <a:solidFill>
                  <a:srgbClr val="1C5995"/>
                </a:solidFill>
              </a:rPr>
              <a:t>...state,</a:t>
            </a:r>
          </a:p>
          <a:p>
            <a:pPr lvl="1"/>
            <a:r>
              <a:rPr lang="en-IN" sz="1400" dirty="0">
                <a:solidFill>
                  <a:srgbClr val="1C5995"/>
                </a:solidFill>
              </a:rPr>
              <a:t>counter: action.payload</a:t>
            </a:r>
          </a:p>
          <a:p>
            <a:pPr lvl="1"/>
            <a:r>
              <a:rPr lang="en-IN" sz="1400" dirty="0">
                <a:solidFill>
                  <a:srgbClr val="1C5995"/>
                </a:solidFill>
              </a:rPr>
              <a:t>};</a:t>
            </a:r>
          </a:p>
          <a:p>
            <a:pPr lvl="1"/>
            <a:r>
              <a:rPr lang="en-IN" sz="1400" dirty="0">
                <a:solidFill>
                  <a:srgbClr val="1C5995"/>
                </a:solidFill>
              </a:rPr>
              <a:t>}</a:t>
            </a:r>
          </a:p>
          <a:p>
            <a:pPr lvl="1"/>
            <a:r>
              <a:rPr lang="en-IN" sz="1400" dirty="0">
                <a:solidFill>
                  <a:srgbClr val="1C5995"/>
                </a:solidFill>
              </a:rPr>
              <a:t>return state;</a:t>
            </a:r>
          </a:p>
          <a:p>
            <a:pPr lvl="1"/>
            <a:r>
              <a:rPr lang="en-IN" sz="1400" dirty="0">
                <a:solidFill>
                  <a:srgbClr val="1C5995"/>
                </a:solidFill>
              </a:rPr>
              <a:t>}</a:t>
            </a:r>
          </a:p>
          <a:p>
            <a:pPr marL="285750" indent="-285750">
              <a:buFont typeface="Arial" panose="020B0604020202020204" pitchFamily="34" charset="0"/>
              <a:buChar char="•"/>
            </a:pPr>
            <a:r>
              <a:rPr lang="en-IN" sz="1400" dirty="0"/>
              <a:t>For more complex apps, using the </a:t>
            </a:r>
            <a:r>
              <a:rPr lang="en-IN" sz="1400" b="1" dirty="0"/>
              <a:t>combineReducers</a:t>
            </a:r>
            <a:r>
              <a:rPr lang="en-IN" sz="1400" dirty="0"/>
              <a:t>() utility which combines all of the reducers in the app into a single index reduce.</a:t>
            </a:r>
          </a:p>
          <a:p>
            <a:pPr lvl="1"/>
            <a:r>
              <a:rPr lang="en-IN" sz="1400" dirty="0">
                <a:solidFill>
                  <a:srgbClr val="1C5995"/>
                </a:solidFill>
              </a:rPr>
              <a:t>const rootReducer = combineReducers({ </a:t>
            </a:r>
          </a:p>
          <a:p>
            <a:pPr lvl="2"/>
            <a:r>
              <a:rPr lang="en-IN" sz="1400" dirty="0">
                <a:solidFill>
                  <a:srgbClr val="1C5995"/>
                </a:solidFill>
              </a:rPr>
              <a:t>handleAuth: handleAuth, </a:t>
            </a:r>
          </a:p>
          <a:p>
            <a:pPr lvl="2"/>
            <a:r>
              <a:rPr lang="en-IN" sz="1400" dirty="0">
                <a:solidFill>
                  <a:srgbClr val="1C5995"/>
                </a:solidFill>
              </a:rPr>
              <a:t>editProfile: editProfile, </a:t>
            </a:r>
          </a:p>
          <a:p>
            <a:pPr lvl="2"/>
            <a:r>
              <a:rPr lang="en-IN" sz="1400" dirty="0">
                <a:solidFill>
                  <a:srgbClr val="1C5995"/>
                </a:solidFill>
              </a:rPr>
              <a:t>changePassword: changePassword</a:t>
            </a:r>
          </a:p>
          <a:p>
            <a:pPr lvl="1"/>
            <a:r>
              <a:rPr lang="en-IN" sz="1400" dirty="0">
                <a:solidFill>
                  <a:srgbClr val="1C5995"/>
                </a:solidFill>
              </a:rPr>
              <a:t> });</a:t>
            </a:r>
          </a:p>
          <a:p>
            <a:pPr marL="285750" indent="-285750">
              <a:buFont typeface="Arial" panose="020B0604020202020204" pitchFamily="34" charset="0"/>
              <a:buChar char="•"/>
            </a:pPr>
            <a:r>
              <a:rPr lang="en-IN" sz="1400" dirty="0"/>
              <a:t>If an object (state) changes only some values, Redux creates a new object, the values that didn’t change will refer to the old object and only new values will be created. </a:t>
            </a:r>
            <a:br>
              <a:rPr lang="en-IN" sz="1400" dirty="0">
                <a:solidFill>
                  <a:srgbClr val="1C5995"/>
                </a:solidFill>
              </a:rPr>
            </a:br>
            <a:endParaRPr lang="en-IN" sz="1400" dirty="0">
              <a:solidFill>
                <a:srgbClr val="1C5995"/>
              </a:solidFill>
            </a:endParaRPr>
          </a:p>
          <a:p>
            <a:pPr lvl="1"/>
            <a:endParaRPr lang="en-IN" sz="1400" dirty="0">
              <a:solidFill>
                <a:srgbClr val="1C5995"/>
              </a:solidFill>
            </a:endParaRPr>
          </a:p>
        </p:txBody>
      </p:sp>
    </p:spTree>
    <p:extLst>
      <p:ext uri="{BB962C8B-B14F-4D97-AF65-F5344CB8AC3E}">
        <p14:creationId xmlns:p14="http://schemas.microsoft.com/office/powerpoint/2010/main" val="292391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ED989E-279A-8D46-8D27-5D1EF982EBAB}"/>
              </a:ext>
            </a:extLst>
          </p:cNvPr>
          <p:cNvSpPr>
            <a:spLocks noGrp="1"/>
          </p:cNvSpPr>
          <p:nvPr>
            <p:ph type="body" sz="quarter" idx="17"/>
          </p:nvPr>
        </p:nvSpPr>
        <p:spPr/>
        <p:txBody>
          <a:bodyPr/>
          <a:lstStyle/>
          <a:p>
            <a:r>
              <a:rPr lang="en-IN" b="1" dirty="0"/>
              <a:t>STORE</a:t>
            </a:r>
          </a:p>
        </p:txBody>
      </p:sp>
      <p:sp>
        <p:nvSpPr>
          <p:cNvPr id="4" name="Slide Number Placeholder 3">
            <a:extLst>
              <a:ext uri="{FF2B5EF4-FFF2-40B4-BE49-F238E27FC236}">
                <a16:creationId xmlns:a16="http://schemas.microsoft.com/office/drawing/2014/main" id="{1E1A06E2-900F-474E-A0E8-2A7D137FEF11}"/>
              </a:ext>
            </a:extLst>
          </p:cNvPr>
          <p:cNvSpPr>
            <a:spLocks noGrp="1"/>
          </p:cNvSpPr>
          <p:nvPr>
            <p:ph type="sldNum" sz="quarter" idx="4"/>
          </p:nvPr>
        </p:nvSpPr>
        <p:spPr/>
        <p:txBody>
          <a:bodyPr/>
          <a:lstStyle/>
          <a:p>
            <a:fld id="{52B8FB06-FEFB-654C-8248-A00A6A70AAE3}" type="slidenum">
              <a:rPr lang="en-US" smtClean="0"/>
              <a:pPr/>
              <a:t>9</a:t>
            </a:fld>
            <a:endParaRPr lang="en-US"/>
          </a:p>
        </p:txBody>
      </p:sp>
      <p:sp>
        <p:nvSpPr>
          <p:cNvPr id="5" name="TextBox 4">
            <a:extLst>
              <a:ext uri="{FF2B5EF4-FFF2-40B4-BE49-F238E27FC236}">
                <a16:creationId xmlns:a16="http://schemas.microsoft.com/office/drawing/2014/main" id="{7837B602-7D52-B241-93E0-4271DD38DC0D}"/>
              </a:ext>
            </a:extLst>
          </p:cNvPr>
          <p:cNvSpPr txBox="1"/>
          <p:nvPr/>
        </p:nvSpPr>
        <p:spPr>
          <a:xfrm>
            <a:off x="562707" y="905232"/>
            <a:ext cx="10034954" cy="5232202"/>
          </a:xfrm>
          <a:prstGeom prst="rect">
            <a:avLst/>
          </a:prstGeom>
          <a:noFill/>
        </p:spPr>
        <p:txBody>
          <a:bodyPr wrap="square" rtlCol="0">
            <a:spAutoFit/>
          </a:bodyPr>
          <a:lstStyle/>
          <a:p>
            <a:pPr marL="285750" indent="-285750">
              <a:buFont typeface="Arial" panose="020B0604020202020204" pitchFamily="34" charset="0"/>
              <a:buChar char="•"/>
            </a:pPr>
            <a:r>
              <a:rPr lang="en-IN" dirty="0"/>
              <a:t>Store is the object that holds the application state and provides a few helper methods to access the state, dispatch actions and register listeners. The entire state is represented by a single store. Any action returns a new state via reducers. That makes Redux very simple and predictable.</a:t>
            </a:r>
          </a:p>
          <a:p>
            <a:pPr marL="285750" indent="-285750">
              <a:buFont typeface="Arial" panose="020B0604020202020204" pitchFamily="34" charset="0"/>
              <a:buChar char="•"/>
            </a:pPr>
            <a:endParaRPr lang="en-IN" sz="1400" dirty="0">
              <a:solidFill>
                <a:srgbClr val="1C5995"/>
              </a:solidFill>
            </a:endParaRPr>
          </a:p>
          <a:p>
            <a:pPr lvl="1"/>
            <a:r>
              <a:rPr lang="en-IN" dirty="0">
                <a:solidFill>
                  <a:srgbClr val="1C5995"/>
                </a:solidFill>
              </a:rPr>
              <a:t>import { createStore } from "redux";</a:t>
            </a:r>
          </a:p>
          <a:p>
            <a:pPr lvl="1"/>
            <a:r>
              <a:rPr lang="en-IN" dirty="0">
                <a:solidFill>
                  <a:srgbClr val="1C5995"/>
                </a:solidFill>
              </a:rPr>
              <a:t>import { incrementCounter } from "../actions";</a:t>
            </a:r>
          </a:p>
          <a:p>
            <a:pPr lvl="1"/>
            <a:r>
              <a:rPr lang="en-IN" dirty="0">
                <a:solidFill>
                  <a:srgbClr val="1C5995"/>
                </a:solidFill>
              </a:rPr>
              <a:t>import rootReducer from "../reducers/index";</a:t>
            </a:r>
          </a:p>
          <a:p>
            <a:pPr lvl="1"/>
            <a:br>
              <a:rPr lang="en-IN" dirty="0">
                <a:solidFill>
                  <a:srgbClr val="1C5995"/>
                </a:solidFill>
              </a:rPr>
            </a:br>
            <a:r>
              <a:rPr lang="en-IN" dirty="0">
                <a:solidFill>
                  <a:srgbClr val="1C5995"/>
                </a:solidFill>
              </a:rPr>
              <a:t>const store = createStore(rootReducer);</a:t>
            </a:r>
          </a:p>
          <a:p>
            <a:pPr lvl="1"/>
            <a:r>
              <a:rPr lang="en-IN" dirty="0">
                <a:solidFill>
                  <a:srgbClr val="1C5995"/>
                </a:solidFill>
              </a:rPr>
              <a:t>window.store = store;</a:t>
            </a:r>
          </a:p>
          <a:p>
            <a:pPr lvl="1"/>
            <a:r>
              <a:rPr lang="en-IN" dirty="0">
                <a:solidFill>
                  <a:srgbClr val="1C5995"/>
                </a:solidFill>
              </a:rPr>
              <a:t>window.incrementCounter = incrementCounter;</a:t>
            </a:r>
          </a:p>
          <a:p>
            <a:pPr lvl="1"/>
            <a:r>
              <a:rPr lang="en-IN" dirty="0">
                <a:solidFill>
                  <a:srgbClr val="1C5995"/>
                </a:solidFill>
              </a:rPr>
              <a:t>store.dispatch(incrementCounter(2));</a:t>
            </a:r>
          </a:p>
          <a:p>
            <a:pPr lvl="1"/>
            <a:br>
              <a:rPr lang="en-IN" dirty="0">
                <a:solidFill>
                  <a:srgbClr val="1C5995"/>
                </a:solidFill>
              </a:rPr>
            </a:br>
            <a:r>
              <a:rPr lang="en-IN" dirty="0">
                <a:solidFill>
                  <a:srgbClr val="1C5995"/>
                </a:solidFill>
              </a:rPr>
              <a:t>export default store;</a:t>
            </a:r>
          </a:p>
          <a:p>
            <a:pPr lvl="1"/>
            <a:endParaRPr lang="en-IN" dirty="0">
              <a:solidFill>
                <a:srgbClr val="1C5995"/>
              </a:solidFill>
            </a:endParaRPr>
          </a:p>
          <a:p>
            <a:br>
              <a:rPr lang="en-IN" dirty="0"/>
            </a:br>
            <a:endParaRPr lang="en-IN" dirty="0"/>
          </a:p>
          <a:p>
            <a:pPr marL="285750" indent="-285750">
              <a:buFont typeface="Arial" panose="020B0604020202020204" pitchFamily="34" charset="0"/>
              <a:buChar char="•"/>
            </a:pPr>
            <a:endParaRPr lang="en-IN" sz="1400" dirty="0">
              <a:solidFill>
                <a:srgbClr val="1C5995"/>
              </a:solidFill>
            </a:endParaRPr>
          </a:p>
        </p:txBody>
      </p:sp>
    </p:spTree>
    <p:extLst>
      <p:ext uri="{BB962C8B-B14F-4D97-AF65-F5344CB8AC3E}">
        <p14:creationId xmlns:p14="http://schemas.microsoft.com/office/powerpoint/2010/main" val="2455287533"/>
      </p:ext>
    </p:extLst>
  </p:cSld>
  <p:clrMapOvr>
    <a:masterClrMapping/>
  </p:clrMapOvr>
</p:sld>
</file>

<file path=ppt/theme/theme1.xml><?xml version="1.0" encoding="utf-8"?>
<a:theme xmlns:a="http://schemas.openxmlformats.org/drawingml/2006/main" name="2_Office Theme">
  <a:themeElements>
    <a:clrScheme name="GSPANN Color Theme">
      <a:dk1>
        <a:srgbClr val="595959"/>
      </a:dk1>
      <a:lt1>
        <a:srgbClr val="FFFFFF"/>
      </a:lt1>
      <a:dk2>
        <a:srgbClr val="1C345E"/>
      </a:dk2>
      <a:lt2>
        <a:srgbClr val="E7E6E6"/>
      </a:lt2>
      <a:accent1>
        <a:srgbClr val="1C355E"/>
      </a:accent1>
      <a:accent2>
        <a:srgbClr val="195ED0"/>
      </a:accent2>
      <a:accent3>
        <a:srgbClr val="7030A0"/>
      </a:accent3>
      <a:accent4>
        <a:srgbClr val="C55911"/>
      </a:accent4>
      <a:accent5>
        <a:srgbClr val="595959"/>
      </a:accent5>
      <a:accent6>
        <a:srgbClr val="70AD47"/>
      </a:accent6>
      <a:hlink>
        <a:srgbClr val="0563C1"/>
      </a:hlink>
      <a:folHlink>
        <a:srgbClr val="0562C0"/>
      </a:folHlink>
    </a:clrScheme>
    <a:fontScheme name="GSPANN">
      <a:majorFont>
        <a:latin typeface="Open Sans"/>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SPANN_Corporate" id="{5B99CB2C-4078-A14F-9AD9-B585D8D57597}" vid="{5EF3F828-7D6F-6242-B680-9621462A3D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BCD031215F97478DBA9E12B210AED9" ma:contentTypeVersion="13" ma:contentTypeDescription="Create a new document." ma:contentTypeScope="" ma:versionID="a44da5cba33330a33df4c9abd10f4fc2">
  <xsd:schema xmlns:xsd="http://www.w3.org/2001/XMLSchema" xmlns:xs="http://www.w3.org/2001/XMLSchema" xmlns:p="http://schemas.microsoft.com/office/2006/metadata/properties" xmlns:ns3="53055776-6a92-48ef-96eb-ab0bdc29b8ed" xmlns:ns4="79783a2f-f7db-416f-b825-2a0e23dce32a" targetNamespace="http://schemas.microsoft.com/office/2006/metadata/properties" ma:root="true" ma:fieldsID="a2db81376b0dec96a231b3296e3c00e7" ns3:_="" ns4:_="">
    <xsd:import namespace="53055776-6a92-48ef-96eb-ab0bdc29b8ed"/>
    <xsd:import namespace="79783a2f-f7db-416f-b825-2a0e23dce32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AutoTags" minOccurs="0"/>
                <xsd:element ref="ns4:MediaServiceLocation"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055776-6a92-48ef-96eb-ab0bdc29b8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83a2f-f7db-416f-b825-2a0e23dce32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07030E-26C7-428C-878E-C83D3C87B75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A389117-1BFA-4319-AD9C-58D5C9BF2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055776-6a92-48ef-96eb-ab0bdc29b8ed"/>
    <ds:schemaRef ds:uri="79783a2f-f7db-416f-b825-2a0e23dce3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826063-AA52-430F-A8B0-35439AAC6C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20218</TotalTime>
  <Words>945</Words>
  <Application>Microsoft Macintosh PowerPoint</Application>
  <PresentationFormat>Widescreen</PresentationFormat>
  <Paragraphs>110</Paragraphs>
  <Slides>12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Montserrat Light</vt:lpstr>
      <vt:lpstr>Montserrat Regular</vt:lpstr>
      <vt:lpstr>Open Sans</vt:lpstr>
      <vt:lpstr>Open Sans Extrabold</vt:lpstr>
      <vt:lpstr>Open Sans Light</vt:lpstr>
      <vt:lpstr>Open Sans Semibold</vt:lpstr>
      <vt:lpstr>Proxima Nova</vt:lpstr>
      <vt:lpstr>Wingdings</vt:lpstr>
      <vt:lpstr>2_Office Theme</vt:lpstr>
      <vt:lpstr>Redux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Co-branded Title</dc:title>
  <dc:creator>Rolf Kraus</dc:creator>
  <cp:lastModifiedBy>Microsoft Office User</cp:lastModifiedBy>
  <cp:revision>20</cp:revision>
  <dcterms:created xsi:type="dcterms:W3CDTF">2017-06-02T18:56:42Z</dcterms:created>
  <dcterms:modified xsi:type="dcterms:W3CDTF">2021-03-17T17:56:35Z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0x010100B2BCD031215F97478DBA9E12B210AED9</vt:lpwstr>
  </property>
</Properties>
</file>