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84A"/>
    <a:srgbClr val="F6A94B"/>
    <a:srgbClr val="B54889"/>
    <a:srgbClr val="C8C147"/>
    <a:srgbClr val="5CC3E7"/>
    <a:srgbClr val="FD848D"/>
    <a:srgbClr val="C84E96"/>
    <a:srgbClr val="57B8DB"/>
    <a:srgbClr val="FC838C"/>
    <a:srgbClr val="773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43"/>
  </p:normalViewPr>
  <p:slideViewPr>
    <p:cSldViewPr snapToGrid="0">
      <p:cViewPr varScale="1">
        <p:scale>
          <a:sx n="87" d="100"/>
          <a:sy n="87" d="100"/>
        </p:scale>
        <p:origin x="224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56E23-4BAE-4AA6-B8EB-4E59BE02860D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9F553-341A-48D1-AFE5-EC6B63E93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8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9F553-341A-48D1-AFE5-EC6B63E939A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325228" y="60799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0629" y="294968"/>
            <a:ext cx="11756837" cy="6312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89" y="4106461"/>
            <a:ext cx="5407990" cy="233864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38301" y="4378696"/>
            <a:ext cx="4560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600" b="1" dirty="0" err="1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itgoyo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系统：</a:t>
            </a:r>
            <a:r>
              <a:rPr lang="en-US" altLang="zh-CN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20XX-6-1</a:t>
            </a:r>
            <a:endParaRPr lang="zh-CN" altLang="en-US" sz="1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2505" y="1859012"/>
            <a:ext cx="7076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blipFill>
                  <a:blip r:embed="rId5"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毕业论文答辩</a:t>
            </a:r>
            <a:r>
              <a:rPr lang="en-US" altLang="zh-CN" sz="6000" b="1" dirty="0" smtClean="0">
                <a:blipFill>
                  <a:blip r:embed="rId5"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PPT</a:t>
            </a:r>
            <a:endParaRPr lang="zh-CN" altLang="en-US" sz="6000" b="1" dirty="0">
              <a:blipFill>
                <a:blip r:embed="rId5"/>
                <a:stretch>
                  <a:fillRect/>
                </a:stretch>
              </a:blip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0056" y="3294742"/>
            <a:ext cx="18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itgoyo</a:t>
            </a:r>
            <a:endParaRPr lang="zh-CN" altLang="en-US" dirty="0">
              <a:blipFill>
                <a:blip r:embed="rId5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3020441">
            <a:off x="8554415" y="1733130"/>
            <a:ext cx="492629" cy="1322546"/>
            <a:chOff x="3898232" y="2237874"/>
            <a:chExt cx="952190" cy="2556315"/>
          </a:xfrm>
          <a:blipFill>
            <a:blip r:embed="rId5"/>
            <a:stretch>
              <a:fillRect/>
            </a:stretch>
          </a:blipFill>
        </p:grpSpPr>
        <p:sp>
          <p:nvSpPr>
            <p:cNvPr id="19" name="任意多边形 18"/>
            <p:cNvSpPr/>
            <p:nvPr/>
          </p:nvSpPr>
          <p:spPr>
            <a:xfrm>
              <a:off x="3898232" y="2863516"/>
              <a:ext cx="348915" cy="1565110"/>
            </a:xfrm>
            <a:custGeom>
              <a:avLst/>
              <a:gdLst>
                <a:gd name="connsiteX0" fmla="*/ 48126 w 348915"/>
                <a:gd name="connsiteY0" fmla="*/ 24063 h 1565110"/>
                <a:gd name="connsiteX1" fmla="*/ 24063 w 348915"/>
                <a:gd name="connsiteY1" fmla="*/ 312821 h 1565110"/>
                <a:gd name="connsiteX2" fmla="*/ 12031 w 348915"/>
                <a:gd name="connsiteY2" fmla="*/ 385010 h 1565110"/>
                <a:gd name="connsiteX3" fmla="*/ 0 w 348915"/>
                <a:gd name="connsiteY3" fmla="*/ 505326 h 1565110"/>
                <a:gd name="connsiteX4" fmla="*/ 12031 w 348915"/>
                <a:gd name="connsiteY4" fmla="*/ 1106905 h 1565110"/>
                <a:gd name="connsiteX5" fmla="*/ 0 w 348915"/>
                <a:gd name="connsiteY5" fmla="*/ 1395663 h 1565110"/>
                <a:gd name="connsiteX6" fmla="*/ 48126 w 348915"/>
                <a:gd name="connsiteY6" fmla="*/ 1467852 h 1565110"/>
                <a:gd name="connsiteX7" fmla="*/ 72189 w 348915"/>
                <a:gd name="connsiteY7" fmla="*/ 1491916 h 1565110"/>
                <a:gd name="connsiteX8" fmla="*/ 144379 w 348915"/>
                <a:gd name="connsiteY8" fmla="*/ 1515979 h 1565110"/>
                <a:gd name="connsiteX9" fmla="*/ 180473 w 348915"/>
                <a:gd name="connsiteY9" fmla="*/ 1528010 h 1565110"/>
                <a:gd name="connsiteX10" fmla="*/ 252663 w 348915"/>
                <a:gd name="connsiteY10" fmla="*/ 1564105 h 1565110"/>
                <a:gd name="connsiteX11" fmla="*/ 276726 w 348915"/>
                <a:gd name="connsiteY11" fmla="*/ 1515979 h 1565110"/>
                <a:gd name="connsiteX12" fmla="*/ 288757 w 348915"/>
                <a:gd name="connsiteY12" fmla="*/ 1371600 h 1565110"/>
                <a:gd name="connsiteX13" fmla="*/ 300789 w 348915"/>
                <a:gd name="connsiteY13" fmla="*/ 1179095 h 1565110"/>
                <a:gd name="connsiteX14" fmla="*/ 312821 w 348915"/>
                <a:gd name="connsiteY14" fmla="*/ 1058779 h 1565110"/>
                <a:gd name="connsiteX15" fmla="*/ 324852 w 348915"/>
                <a:gd name="connsiteY15" fmla="*/ 818147 h 1565110"/>
                <a:gd name="connsiteX16" fmla="*/ 336884 w 348915"/>
                <a:gd name="connsiteY16" fmla="*/ 770021 h 1565110"/>
                <a:gd name="connsiteX17" fmla="*/ 348915 w 348915"/>
                <a:gd name="connsiteY17" fmla="*/ 529389 h 1565110"/>
                <a:gd name="connsiteX18" fmla="*/ 324852 w 348915"/>
                <a:gd name="connsiteY18" fmla="*/ 228600 h 1565110"/>
                <a:gd name="connsiteX19" fmla="*/ 300789 w 348915"/>
                <a:gd name="connsiteY19" fmla="*/ 144379 h 1565110"/>
                <a:gd name="connsiteX20" fmla="*/ 252663 w 348915"/>
                <a:gd name="connsiteY20" fmla="*/ 120316 h 1565110"/>
                <a:gd name="connsiteX21" fmla="*/ 180473 w 348915"/>
                <a:gd name="connsiteY21" fmla="*/ 84221 h 1565110"/>
                <a:gd name="connsiteX22" fmla="*/ 120315 w 348915"/>
                <a:gd name="connsiteY22" fmla="*/ 36095 h 1565110"/>
                <a:gd name="connsiteX23" fmla="*/ 108284 w 348915"/>
                <a:gd name="connsiteY23" fmla="*/ 0 h 1565110"/>
                <a:gd name="connsiteX24" fmla="*/ 72189 w 348915"/>
                <a:gd name="connsiteY24" fmla="*/ 12031 h 1565110"/>
                <a:gd name="connsiteX25" fmla="*/ 48126 w 348915"/>
                <a:gd name="connsiteY25" fmla="*/ 36095 h 1565110"/>
                <a:gd name="connsiteX26" fmla="*/ 48126 w 348915"/>
                <a:gd name="connsiteY26" fmla="*/ 24063 h 156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8915" h="1565110">
                  <a:moveTo>
                    <a:pt x="48126" y="24063"/>
                  </a:moveTo>
                  <a:cubicBezTo>
                    <a:pt x="44115" y="70184"/>
                    <a:pt x="35816" y="218799"/>
                    <a:pt x="24063" y="312821"/>
                  </a:cubicBezTo>
                  <a:cubicBezTo>
                    <a:pt x="21037" y="337028"/>
                    <a:pt x="15057" y="360803"/>
                    <a:pt x="12031" y="385010"/>
                  </a:cubicBezTo>
                  <a:cubicBezTo>
                    <a:pt x="7032" y="425004"/>
                    <a:pt x="4010" y="465221"/>
                    <a:pt x="0" y="505326"/>
                  </a:cubicBezTo>
                  <a:cubicBezTo>
                    <a:pt x="4010" y="705852"/>
                    <a:pt x="12031" y="906339"/>
                    <a:pt x="12031" y="1106905"/>
                  </a:cubicBezTo>
                  <a:cubicBezTo>
                    <a:pt x="12031" y="1203241"/>
                    <a:pt x="0" y="1299327"/>
                    <a:pt x="0" y="1395663"/>
                  </a:cubicBezTo>
                  <a:cubicBezTo>
                    <a:pt x="0" y="1452989"/>
                    <a:pt x="11860" y="1438839"/>
                    <a:pt x="48126" y="1467852"/>
                  </a:cubicBezTo>
                  <a:cubicBezTo>
                    <a:pt x="56984" y="1474938"/>
                    <a:pt x="62043" y="1486843"/>
                    <a:pt x="72189" y="1491916"/>
                  </a:cubicBezTo>
                  <a:cubicBezTo>
                    <a:pt x="94876" y="1503260"/>
                    <a:pt x="120316" y="1507958"/>
                    <a:pt x="144379" y="1515979"/>
                  </a:cubicBezTo>
                  <a:lnTo>
                    <a:pt x="180473" y="1528010"/>
                  </a:lnTo>
                  <a:cubicBezTo>
                    <a:pt x="185271" y="1531209"/>
                    <a:pt x="239555" y="1571970"/>
                    <a:pt x="252663" y="1564105"/>
                  </a:cubicBezTo>
                  <a:cubicBezTo>
                    <a:pt x="268043" y="1554877"/>
                    <a:pt x="268705" y="1532021"/>
                    <a:pt x="276726" y="1515979"/>
                  </a:cubicBezTo>
                  <a:cubicBezTo>
                    <a:pt x="280736" y="1467853"/>
                    <a:pt x="285316" y="1419770"/>
                    <a:pt x="288757" y="1371600"/>
                  </a:cubicBezTo>
                  <a:cubicBezTo>
                    <a:pt x="293338" y="1307470"/>
                    <a:pt x="295858" y="1243199"/>
                    <a:pt x="300789" y="1179095"/>
                  </a:cubicBezTo>
                  <a:cubicBezTo>
                    <a:pt x="303880" y="1138908"/>
                    <a:pt x="308810" y="1098884"/>
                    <a:pt x="312821" y="1058779"/>
                  </a:cubicBezTo>
                  <a:cubicBezTo>
                    <a:pt x="316831" y="978568"/>
                    <a:pt x="318183" y="898180"/>
                    <a:pt x="324852" y="818147"/>
                  </a:cubicBezTo>
                  <a:cubicBezTo>
                    <a:pt x="326225" y="801668"/>
                    <a:pt x="335511" y="786500"/>
                    <a:pt x="336884" y="770021"/>
                  </a:cubicBezTo>
                  <a:cubicBezTo>
                    <a:pt x="343553" y="689988"/>
                    <a:pt x="344905" y="609600"/>
                    <a:pt x="348915" y="529389"/>
                  </a:cubicBezTo>
                  <a:cubicBezTo>
                    <a:pt x="341091" y="380726"/>
                    <a:pt x="347674" y="342712"/>
                    <a:pt x="324852" y="228600"/>
                  </a:cubicBezTo>
                  <a:cubicBezTo>
                    <a:pt x="324773" y="228207"/>
                    <a:pt x="306525" y="150115"/>
                    <a:pt x="300789" y="144379"/>
                  </a:cubicBezTo>
                  <a:cubicBezTo>
                    <a:pt x="288107" y="131697"/>
                    <a:pt x="268235" y="129215"/>
                    <a:pt x="252663" y="120316"/>
                  </a:cubicBezTo>
                  <a:cubicBezTo>
                    <a:pt x="187357" y="82998"/>
                    <a:pt x="246651" y="106279"/>
                    <a:pt x="180473" y="84221"/>
                  </a:cubicBezTo>
                  <a:cubicBezTo>
                    <a:pt x="164082" y="73293"/>
                    <a:pt x="131743" y="55142"/>
                    <a:pt x="120315" y="36095"/>
                  </a:cubicBezTo>
                  <a:cubicBezTo>
                    <a:pt x="113790" y="25220"/>
                    <a:pt x="112294" y="12032"/>
                    <a:pt x="108284" y="0"/>
                  </a:cubicBezTo>
                  <a:cubicBezTo>
                    <a:pt x="96252" y="4010"/>
                    <a:pt x="83064" y="5506"/>
                    <a:pt x="72189" y="12031"/>
                  </a:cubicBezTo>
                  <a:cubicBezTo>
                    <a:pt x="62462" y="17867"/>
                    <a:pt x="57201" y="29289"/>
                    <a:pt x="48126" y="36095"/>
                  </a:cubicBezTo>
                  <a:cubicBezTo>
                    <a:pt x="40952" y="41476"/>
                    <a:pt x="52137" y="-22058"/>
                    <a:pt x="48126" y="24063"/>
                  </a:cubicBezTo>
                  <a:close/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4509622" y="2887579"/>
              <a:ext cx="340800" cy="1564188"/>
            </a:xfrm>
            <a:custGeom>
              <a:avLst/>
              <a:gdLst>
                <a:gd name="connsiteX0" fmla="*/ 48126 w 348915"/>
                <a:gd name="connsiteY0" fmla="*/ 24063 h 1565110"/>
                <a:gd name="connsiteX1" fmla="*/ 24063 w 348915"/>
                <a:gd name="connsiteY1" fmla="*/ 312821 h 1565110"/>
                <a:gd name="connsiteX2" fmla="*/ 12031 w 348915"/>
                <a:gd name="connsiteY2" fmla="*/ 385010 h 1565110"/>
                <a:gd name="connsiteX3" fmla="*/ 0 w 348915"/>
                <a:gd name="connsiteY3" fmla="*/ 505326 h 1565110"/>
                <a:gd name="connsiteX4" fmla="*/ 12031 w 348915"/>
                <a:gd name="connsiteY4" fmla="*/ 1106905 h 1565110"/>
                <a:gd name="connsiteX5" fmla="*/ 0 w 348915"/>
                <a:gd name="connsiteY5" fmla="*/ 1395663 h 1565110"/>
                <a:gd name="connsiteX6" fmla="*/ 48126 w 348915"/>
                <a:gd name="connsiteY6" fmla="*/ 1467852 h 1565110"/>
                <a:gd name="connsiteX7" fmla="*/ 72189 w 348915"/>
                <a:gd name="connsiteY7" fmla="*/ 1491916 h 1565110"/>
                <a:gd name="connsiteX8" fmla="*/ 144379 w 348915"/>
                <a:gd name="connsiteY8" fmla="*/ 1515979 h 1565110"/>
                <a:gd name="connsiteX9" fmla="*/ 180473 w 348915"/>
                <a:gd name="connsiteY9" fmla="*/ 1528010 h 1565110"/>
                <a:gd name="connsiteX10" fmla="*/ 252663 w 348915"/>
                <a:gd name="connsiteY10" fmla="*/ 1564105 h 1565110"/>
                <a:gd name="connsiteX11" fmla="*/ 276726 w 348915"/>
                <a:gd name="connsiteY11" fmla="*/ 1515979 h 1565110"/>
                <a:gd name="connsiteX12" fmla="*/ 288757 w 348915"/>
                <a:gd name="connsiteY12" fmla="*/ 1371600 h 1565110"/>
                <a:gd name="connsiteX13" fmla="*/ 300789 w 348915"/>
                <a:gd name="connsiteY13" fmla="*/ 1179095 h 1565110"/>
                <a:gd name="connsiteX14" fmla="*/ 312821 w 348915"/>
                <a:gd name="connsiteY14" fmla="*/ 1058779 h 1565110"/>
                <a:gd name="connsiteX15" fmla="*/ 324852 w 348915"/>
                <a:gd name="connsiteY15" fmla="*/ 818147 h 1565110"/>
                <a:gd name="connsiteX16" fmla="*/ 336884 w 348915"/>
                <a:gd name="connsiteY16" fmla="*/ 770021 h 1565110"/>
                <a:gd name="connsiteX17" fmla="*/ 348915 w 348915"/>
                <a:gd name="connsiteY17" fmla="*/ 529389 h 1565110"/>
                <a:gd name="connsiteX18" fmla="*/ 324852 w 348915"/>
                <a:gd name="connsiteY18" fmla="*/ 228600 h 1565110"/>
                <a:gd name="connsiteX19" fmla="*/ 300789 w 348915"/>
                <a:gd name="connsiteY19" fmla="*/ 144379 h 1565110"/>
                <a:gd name="connsiteX20" fmla="*/ 252663 w 348915"/>
                <a:gd name="connsiteY20" fmla="*/ 120316 h 1565110"/>
                <a:gd name="connsiteX21" fmla="*/ 180473 w 348915"/>
                <a:gd name="connsiteY21" fmla="*/ 84221 h 1565110"/>
                <a:gd name="connsiteX22" fmla="*/ 120315 w 348915"/>
                <a:gd name="connsiteY22" fmla="*/ 36095 h 1565110"/>
                <a:gd name="connsiteX23" fmla="*/ 108284 w 348915"/>
                <a:gd name="connsiteY23" fmla="*/ 0 h 1565110"/>
                <a:gd name="connsiteX24" fmla="*/ 72189 w 348915"/>
                <a:gd name="connsiteY24" fmla="*/ 12031 h 1565110"/>
                <a:gd name="connsiteX25" fmla="*/ 48126 w 348915"/>
                <a:gd name="connsiteY25" fmla="*/ 36095 h 1565110"/>
                <a:gd name="connsiteX26" fmla="*/ 48126 w 348915"/>
                <a:gd name="connsiteY26" fmla="*/ 24063 h 1565110"/>
                <a:gd name="connsiteX0-1" fmla="*/ 48126 w 338187"/>
                <a:gd name="connsiteY0-2" fmla="*/ 24063 h 1565110"/>
                <a:gd name="connsiteX1-3" fmla="*/ 24063 w 338187"/>
                <a:gd name="connsiteY1-4" fmla="*/ 312821 h 1565110"/>
                <a:gd name="connsiteX2-5" fmla="*/ 12031 w 338187"/>
                <a:gd name="connsiteY2-6" fmla="*/ 385010 h 1565110"/>
                <a:gd name="connsiteX3-7" fmla="*/ 0 w 338187"/>
                <a:gd name="connsiteY3-8" fmla="*/ 505326 h 1565110"/>
                <a:gd name="connsiteX4-9" fmla="*/ 12031 w 338187"/>
                <a:gd name="connsiteY4-10" fmla="*/ 1106905 h 1565110"/>
                <a:gd name="connsiteX5-11" fmla="*/ 0 w 338187"/>
                <a:gd name="connsiteY5-12" fmla="*/ 1395663 h 1565110"/>
                <a:gd name="connsiteX6-13" fmla="*/ 48126 w 338187"/>
                <a:gd name="connsiteY6-14" fmla="*/ 1467852 h 1565110"/>
                <a:gd name="connsiteX7-15" fmla="*/ 72189 w 338187"/>
                <a:gd name="connsiteY7-16" fmla="*/ 1491916 h 1565110"/>
                <a:gd name="connsiteX8-17" fmla="*/ 144379 w 338187"/>
                <a:gd name="connsiteY8-18" fmla="*/ 1515979 h 1565110"/>
                <a:gd name="connsiteX9-19" fmla="*/ 180473 w 338187"/>
                <a:gd name="connsiteY9-20" fmla="*/ 1528010 h 1565110"/>
                <a:gd name="connsiteX10-21" fmla="*/ 252663 w 338187"/>
                <a:gd name="connsiteY10-22" fmla="*/ 1564105 h 1565110"/>
                <a:gd name="connsiteX11-23" fmla="*/ 276726 w 338187"/>
                <a:gd name="connsiteY11-24" fmla="*/ 1515979 h 1565110"/>
                <a:gd name="connsiteX12-25" fmla="*/ 288757 w 338187"/>
                <a:gd name="connsiteY12-26" fmla="*/ 1371600 h 1565110"/>
                <a:gd name="connsiteX13-27" fmla="*/ 300789 w 338187"/>
                <a:gd name="connsiteY13-28" fmla="*/ 1179095 h 1565110"/>
                <a:gd name="connsiteX14-29" fmla="*/ 312821 w 338187"/>
                <a:gd name="connsiteY14-30" fmla="*/ 1058779 h 1565110"/>
                <a:gd name="connsiteX15-31" fmla="*/ 324852 w 338187"/>
                <a:gd name="connsiteY15-32" fmla="*/ 818147 h 1565110"/>
                <a:gd name="connsiteX16-33" fmla="*/ 336884 w 338187"/>
                <a:gd name="connsiteY16-34" fmla="*/ 770021 h 1565110"/>
                <a:gd name="connsiteX17-35" fmla="*/ 288757 w 338187"/>
                <a:gd name="connsiteY17-36" fmla="*/ 505326 h 1565110"/>
                <a:gd name="connsiteX18-37" fmla="*/ 324852 w 338187"/>
                <a:gd name="connsiteY18-38" fmla="*/ 228600 h 1565110"/>
                <a:gd name="connsiteX19-39" fmla="*/ 300789 w 338187"/>
                <a:gd name="connsiteY19-40" fmla="*/ 144379 h 1565110"/>
                <a:gd name="connsiteX20-41" fmla="*/ 252663 w 338187"/>
                <a:gd name="connsiteY20-42" fmla="*/ 120316 h 1565110"/>
                <a:gd name="connsiteX21-43" fmla="*/ 180473 w 338187"/>
                <a:gd name="connsiteY21-44" fmla="*/ 84221 h 1565110"/>
                <a:gd name="connsiteX22-45" fmla="*/ 120315 w 338187"/>
                <a:gd name="connsiteY22-46" fmla="*/ 36095 h 1565110"/>
                <a:gd name="connsiteX23-47" fmla="*/ 108284 w 338187"/>
                <a:gd name="connsiteY23-48" fmla="*/ 0 h 1565110"/>
                <a:gd name="connsiteX24-49" fmla="*/ 72189 w 338187"/>
                <a:gd name="connsiteY24-50" fmla="*/ 12031 h 1565110"/>
                <a:gd name="connsiteX25-51" fmla="*/ 48126 w 338187"/>
                <a:gd name="connsiteY25-52" fmla="*/ 36095 h 1565110"/>
                <a:gd name="connsiteX26-53" fmla="*/ 48126 w 338187"/>
                <a:gd name="connsiteY26-54" fmla="*/ 24063 h 1565110"/>
                <a:gd name="connsiteX0-55" fmla="*/ 48126 w 338187"/>
                <a:gd name="connsiteY0-56" fmla="*/ 24063 h 1564188"/>
                <a:gd name="connsiteX1-57" fmla="*/ 24063 w 338187"/>
                <a:gd name="connsiteY1-58" fmla="*/ 312821 h 1564188"/>
                <a:gd name="connsiteX2-59" fmla="*/ 12031 w 338187"/>
                <a:gd name="connsiteY2-60" fmla="*/ 385010 h 1564188"/>
                <a:gd name="connsiteX3-61" fmla="*/ 0 w 338187"/>
                <a:gd name="connsiteY3-62" fmla="*/ 505326 h 1564188"/>
                <a:gd name="connsiteX4-63" fmla="*/ 12031 w 338187"/>
                <a:gd name="connsiteY4-64" fmla="*/ 1106905 h 1564188"/>
                <a:gd name="connsiteX5-65" fmla="*/ 0 w 338187"/>
                <a:gd name="connsiteY5-66" fmla="*/ 1395663 h 1564188"/>
                <a:gd name="connsiteX6-67" fmla="*/ 48126 w 338187"/>
                <a:gd name="connsiteY6-68" fmla="*/ 1467852 h 1564188"/>
                <a:gd name="connsiteX7-69" fmla="*/ 72189 w 338187"/>
                <a:gd name="connsiteY7-70" fmla="*/ 1491916 h 1564188"/>
                <a:gd name="connsiteX8-71" fmla="*/ 144379 w 338187"/>
                <a:gd name="connsiteY8-72" fmla="*/ 1515979 h 1564188"/>
                <a:gd name="connsiteX9-73" fmla="*/ 180473 w 338187"/>
                <a:gd name="connsiteY9-74" fmla="*/ 1528010 h 1564188"/>
                <a:gd name="connsiteX10-75" fmla="*/ 252663 w 338187"/>
                <a:gd name="connsiteY10-76" fmla="*/ 1564105 h 1564188"/>
                <a:gd name="connsiteX11-77" fmla="*/ 336884 w 338187"/>
                <a:gd name="connsiteY11-78" fmla="*/ 1515979 h 1564188"/>
                <a:gd name="connsiteX12-79" fmla="*/ 288757 w 338187"/>
                <a:gd name="connsiteY12-80" fmla="*/ 1371600 h 1564188"/>
                <a:gd name="connsiteX13-81" fmla="*/ 300789 w 338187"/>
                <a:gd name="connsiteY13-82" fmla="*/ 1179095 h 1564188"/>
                <a:gd name="connsiteX14-83" fmla="*/ 312821 w 338187"/>
                <a:gd name="connsiteY14-84" fmla="*/ 1058779 h 1564188"/>
                <a:gd name="connsiteX15-85" fmla="*/ 324852 w 338187"/>
                <a:gd name="connsiteY15-86" fmla="*/ 818147 h 1564188"/>
                <a:gd name="connsiteX16-87" fmla="*/ 336884 w 338187"/>
                <a:gd name="connsiteY16-88" fmla="*/ 770021 h 1564188"/>
                <a:gd name="connsiteX17-89" fmla="*/ 288757 w 338187"/>
                <a:gd name="connsiteY17-90" fmla="*/ 505326 h 1564188"/>
                <a:gd name="connsiteX18-91" fmla="*/ 324852 w 338187"/>
                <a:gd name="connsiteY18-92" fmla="*/ 228600 h 1564188"/>
                <a:gd name="connsiteX19-93" fmla="*/ 300789 w 338187"/>
                <a:gd name="connsiteY19-94" fmla="*/ 144379 h 1564188"/>
                <a:gd name="connsiteX20-95" fmla="*/ 252663 w 338187"/>
                <a:gd name="connsiteY20-96" fmla="*/ 120316 h 1564188"/>
                <a:gd name="connsiteX21-97" fmla="*/ 180473 w 338187"/>
                <a:gd name="connsiteY21-98" fmla="*/ 84221 h 1564188"/>
                <a:gd name="connsiteX22-99" fmla="*/ 120315 w 338187"/>
                <a:gd name="connsiteY22-100" fmla="*/ 36095 h 1564188"/>
                <a:gd name="connsiteX23-101" fmla="*/ 108284 w 338187"/>
                <a:gd name="connsiteY23-102" fmla="*/ 0 h 1564188"/>
                <a:gd name="connsiteX24-103" fmla="*/ 72189 w 338187"/>
                <a:gd name="connsiteY24-104" fmla="*/ 12031 h 1564188"/>
                <a:gd name="connsiteX25-105" fmla="*/ 48126 w 338187"/>
                <a:gd name="connsiteY25-106" fmla="*/ 36095 h 1564188"/>
                <a:gd name="connsiteX26-107" fmla="*/ 48126 w 338187"/>
                <a:gd name="connsiteY26-108" fmla="*/ 24063 h 1564188"/>
                <a:gd name="connsiteX0-109" fmla="*/ 50739 w 340800"/>
                <a:gd name="connsiteY0-110" fmla="*/ 24063 h 1564188"/>
                <a:gd name="connsiteX1-111" fmla="*/ 26676 w 340800"/>
                <a:gd name="connsiteY1-112" fmla="*/ 312821 h 1564188"/>
                <a:gd name="connsiteX2-113" fmla="*/ 14644 w 340800"/>
                <a:gd name="connsiteY2-114" fmla="*/ 385010 h 1564188"/>
                <a:gd name="connsiteX3-115" fmla="*/ 2613 w 340800"/>
                <a:gd name="connsiteY3-116" fmla="*/ 505326 h 1564188"/>
                <a:gd name="connsiteX4-117" fmla="*/ 14644 w 340800"/>
                <a:gd name="connsiteY4-118" fmla="*/ 1106905 h 1564188"/>
                <a:gd name="connsiteX5-119" fmla="*/ 2613 w 340800"/>
                <a:gd name="connsiteY5-120" fmla="*/ 1395663 h 1564188"/>
                <a:gd name="connsiteX6-121" fmla="*/ 74802 w 340800"/>
                <a:gd name="connsiteY6-122" fmla="*/ 1491916 h 1564188"/>
                <a:gd name="connsiteX7-123" fmla="*/ 146992 w 340800"/>
                <a:gd name="connsiteY7-124" fmla="*/ 1515979 h 1564188"/>
                <a:gd name="connsiteX8-125" fmla="*/ 183086 w 340800"/>
                <a:gd name="connsiteY8-126" fmla="*/ 1528010 h 1564188"/>
                <a:gd name="connsiteX9-127" fmla="*/ 255276 w 340800"/>
                <a:gd name="connsiteY9-128" fmla="*/ 1564105 h 1564188"/>
                <a:gd name="connsiteX10-129" fmla="*/ 339497 w 340800"/>
                <a:gd name="connsiteY10-130" fmla="*/ 1515979 h 1564188"/>
                <a:gd name="connsiteX11-131" fmla="*/ 291370 w 340800"/>
                <a:gd name="connsiteY11-132" fmla="*/ 1371600 h 1564188"/>
                <a:gd name="connsiteX12-133" fmla="*/ 303402 w 340800"/>
                <a:gd name="connsiteY12-134" fmla="*/ 1179095 h 1564188"/>
                <a:gd name="connsiteX13-135" fmla="*/ 315434 w 340800"/>
                <a:gd name="connsiteY13-136" fmla="*/ 1058779 h 1564188"/>
                <a:gd name="connsiteX14-137" fmla="*/ 327465 w 340800"/>
                <a:gd name="connsiteY14-138" fmla="*/ 818147 h 1564188"/>
                <a:gd name="connsiteX15-139" fmla="*/ 339497 w 340800"/>
                <a:gd name="connsiteY15-140" fmla="*/ 770021 h 1564188"/>
                <a:gd name="connsiteX16-141" fmla="*/ 291370 w 340800"/>
                <a:gd name="connsiteY16-142" fmla="*/ 505326 h 1564188"/>
                <a:gd name="connsiteX17-143" fmla="*/ 327465 w 340800"/>
                <a:gd name="connsiteY17-144" fmla="*/ 228600 h 1564188"/>
                <a:gd name="connsiteX18-145" fmla="*/ 303402 w 340800"/>
                <a:gd name="connsiteY18-146" fmla="*/ 144379 h 1564188"/>
                <a:gd name="connsiteX19-147" fmla="*/ 255276 w 340800"/>
                <a:gd name="connsiteY19-148" fmla="*/ 120316 h 1564188"/>
                <a:gd name="connsiteX20-149" fmla="*/ 183086 w 340800"/>
                <a:gd name="connsiteY20-150" fmla="*/ 84221 h 1564188"/>
                <a:gd name="connsiteX21-151" fmla="*/ 122928 w 340800"/>
                <a:gd name="connsiteY21-152" fmla="*/ 36095 h 1564188"/>
                <a:gd name="connsiteX22-153" fmla="*/ 110897 w 340800"/>
                <a:gd name="connsiteY22-154" fmla="*/ 0 h 1564188"/>
                <a:gd name="connsiteX23-155" fmla="*/ 74802 w 340800"/>
                <a:gd name="connsiteY23-156" fmla="*/ 12031 h 1564188"/>
                <a:gd name="connsiteX24-157" fmla="*/ 50739 w 340800"/>
                <a:gd name="connsiteY24-158" fmla="*/ 36095 h 1564188"/>
                <a:gd name="connsiteX25-159" fmla="*/ 50739 w 340800"/>
                <a:gd name="connsiteY25-160" fmla="*/ 24063 h 15641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340800" h="1564188">
                  <a:moveTo>
                    <a:pt x="50739" y="24063"/>
                  </a:moveTo>
                  <a:cubicBezTo>
                    <a:pt x="46728" y="70184"/>
                    <a:pt x="38429" y="218799"/>
                    <a:pt x="26676" y="312821"/>
                  </a:cubicBezTo>
                  <a:cubicBezTo>
                    <a:pt x="23650" y="337028"/>
                    <a:pt x="17670" y="360803"/>
                    <a:pt x="14644" y="385010"/>
                  </a:cubicBezTo>
                  <a:cubicBezTo>
                    <a:pt x="9645" y="425004"/>
                    <a:pt x="6623" y="465221"/>
                    <a:pt x="2613" y="505326"/>
                  </a:cubicBezTo>
                  <a:cubicBezTo>
                    <a:pt x="6623" y="705852"/>
                    <a:pt x="14644" y="906339"/>
                    <a:pt x="14644" y="1106905"/>
                  </a:cubicBezTo>
                  <a:cubicBezTo>
                    <a:pt x="14644" y="1203241"/>
                    <a:pt x="-7413" y="1331495"/>
                    <a:pt x="2613" y="1395663"/>
                  </a:cubicBezTo>
                  <a:cubicBezTo>
                    <a:pt x="12639" y="1459832"/>
                    <a:pt x="50739" y="1471863"/>
                    <a:pt x="74802" y="1491916"/>
                  </a:cubicBezTo>
                  <a:cubicBezTo>
                    <a:pt x="98865" y="1511969"/>
                    <a:pt x="122929" y="1507958"/>
                    <a:pt x="146992" y="1515979"/>
                  </a:cubicBezTo>
                  <a:lnTo>
                    <a:pt x="183086" y="1528010"/>
                  </a:lnTo>
                  <a:cubicBezTo>
                    <a:pt x="187884" y="1531209"/>
                    <a:pt x="229208" y="1566110"/>
                    <a:pt x="255276" y="1564105"/>
                  </a:cubicBezTo>
                  <a:cubicBezTo>
                    <a:pt x="281344" y="1562100"/>
                    <a:pt x="331476" y="1532021"/>
                    <a:pt x="339497" y="1515979"/>
                  </a:cubicBezTo>
                  <a:cubicBezTo>
                    <a:pt x="343507" y="1467853"/>
                    <a:pt x="297386" y="1427747"/>
                    <a:pt x="291370" y="1371600"/>
                  </a:cubicBezTo>
                  <a:cubicBezTo>
                    <a:pt x="285354" y="1315453"/>
                    <a:pt x="298471" y="1243199"/>
                    <a:pt x="303402" y="1179095"/>
                  </a:cubicBezTo>
                  <a:cubicBezTo>
                    <a:pt x="306493" y="1138908"/>
                    <a:pt x="311423" y="1098884"/>
                    <a:pt x="315434" y="1058779"/>
                  </a:cubicBezTo>
                  <a:cubicBezTo>
                    <a:pt x="319444" y="978568"/>
                    <a:pt x="320796" y="898180"/>
                    <a:pt x="327465" y="818147"/>
                  </a:cubicBezTo>
                  <a:cubicBezTo>
                    <a:pt x="328838" y="801668"/>
                    <a:pt x="345513" y="822158"/>
                    <a:pt x="339497" y="770021"/>
                  </a:cubicBezTo>
                  <a:cubicBezTo>
                    <a:pt x="333481" y="717884"/>
                    <a:pt x="287360" y="585537"/>
                    <a:pt x="291370" y="505326"/>
                  </a:cubicBezTo>
                  <a:cubicBezTo>
                    <a:pt x="283546" y="356663"/>
                    <a:pt x="350287" y="342712"/>
                    <a:pt x="327465" y="228600"/>
                  </a:cubicBezTo>
                  <a:cubicBezTo>
                    <a:pt x="327386" y="228207"/>
                    <a:pt x="309138" y="150115"/>
                    <a:pt x="303402" y="144379"/>
                  </a:cubicBezTo>
                  <a:cubicBezTo>
                    <a:pt x="290720" y="131697"/>
                    <a:pt x="270848" y="129215"/>
                    <a:pt x="255276" y="120316"/>
                  </a:cubicBezTo>
                  <a:cubicBezTo>
                    <a:pt x="189970" y="82998"/>
                    <a:pt x="249264" y="106279"/>
                    <a:pt x="183086" y="84221"/>
                  </a:cubicBezTo>
                  <a:cubicBezTo>
                    <a:pt x="166695" y="73293"/>
                    <a:pt x="134356" y="55142"/>
                    <a:pt x="122928" y="36095"/>
                  </a:cubicBezTo>
                  <a:cubicBezTo>
                    <a:pt x="116403" y="25220"/>
                    <a:pt x="114907" y="12032"/>
                    <a:pt x="110897" y="0"/>
                  </a:cubicBezTo>
                  <a:cubicBezTo>
                    <a:pt x="98865" y="4010"/>
                    <a:pt x="85677" y="5506"/>
                    <a:pt x="74802" y="12031"/>
                  </a:cubicBezTo>
                  <a:cubicBezTo>
                    <a:pt x="65075" y="17867"/>
                    <a:pt x="59814" y="29289"/>
                    <a:pt x="50739" y="36095"/>
                  </a:cubicBezTo>
                  <a:cubicBezTo>
                    <a:pt x="43565" y="41476"/>
                    <a:pt x="54750" y="-22058"/>
                    <a:pt x="50739" y="24063"/>
                  </a:cubicBezTo>
                  <a:close/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112346" y="3031958"/>
              <a:ext cx="435591" cy="1419809"/>
            </a:xfrm>
            <a:custGeom>
              <a:avLst/>
              <a:gdLst>
                <a:gd name="connsiteX0" fmla="*/ 86675 w 435591"/>
                <a:gd name="connsiteY0" fmla="*/ 12031 h 1510331"/>
                <a:gd name="connsiteX1" fmla="*/ 315275 w 435591"/>
                <a:gd name="connsiteY1" fmla="*/ 0 h 1510331"/>
                <a:gd name="connsiteX2" fmla="*/ 399496 w 435591"/>
                <a:gd name="connsiteY2" fmla="*/ 24063 h 1510331"/>
                <a:gd name="connsiteX3" fmla="*/ 411528 w 435591"/>
                <a:gd name="connsiteY3" fmla="*/ 60158 h 1510331"/>
                <a:gd name="connsiteX4" fmla="*/ 375433 w 435591"/>
                <a:gd name="connsiteY4" fmla="*/ 216568 h 1510331"/>
                <a:gd name="connsiteX5" fmla="*/ 387465 w 435591"/>
                <a:gd name="connsiteY5" fmla="*/ 360947 h 1510331"/>
                <a:gd name="connsiteX6" fmla="*/ 411528 w 435591"/>
                <a:gd name="connsiteY6" fmla="*/ 433137 h 1510331"/>
                <a:gd name="connsiteX7" fmla="*/ 435591 w 435591"/>
                <a:gd name="connsiteY7" fmla="*/ 745958 h 1510331"/>
                <a:gd name="connsiteX8" fmla="*/ 423559 w 435591"/>
                <a:gd name="connsiteY8" fmla="*/ 1022684 h 1510331"/>
                <a:gd name="connsiteX9" fmla="*/ 399496 w 435591"/>
                <a:gd name="connsiteY9" fmla="*/ 1443789 h 1510331"/>
                <a:gd name="connsiteX10" fmla="*/ 363401 w 435591"/>
                <a:gd name="connsiteY10" fmla="*/ 1455821 h 1510331"/>
                <a:gd name="connsiteX11" fmla="*/ 327307 w 435591"/>
                <a:gd name="connsiteY11" fmla="*/ 1479884 h 1510331"/>
                <a:gd name="connsiteX12" fmla="*/ 194959 w 435591"/>
                <a:gd name="connsiteY12" fmla="*/ 1503947 h 1510331"/>
                <a:gd name="connsiteX13" fmla="*/ 26517 w 435591"/>
                <a:gd name="connsiteY13" fmla="*/ 1491916 h 1510331"/>
                <a:gd name="connsiteX14" fmla="*/ 2454 w 435591"/>
                <a:gd name="connsiteY14" fmla="*/ 1347537 h 1510331"/>
                <a:gd name="connsiteX15" fmla="*/ 14486 w 435591"/>
                <a:gd name="connsiteY15" fmla="*/ 1010653 h 1510331"/>
                <a:gd name="connsiteX16" fmla="*/ 38549 w 435591"/>
                <a:gd name="connsiteY16" fmla="*/ 842210 h 1510331"/>
                <a:gd name="connsiteX17" fmla="*/ 50580 w 435591"/>
                <a:gd name="connsiteY17" fmla="*/ 721895 h 1510331"/>
                <a:gd name="connsiteX18" fmla="*/ 62612 w 435591"/>
                <a:gd name="connsiteY18" fmla="*/ 673768 h 1510331"/>
                <a:gd name="connsiteX19" fmla="*/ 86675 w 435591"/>
                <a:gd name="connsiteY19" fmla="*/ 529389 h 1510331"/>
                <a:gd name="connsiteX20" fmla="*/ 110738 w 435591"/>
                <a:gd name="connsiteY20" fmla="*/ 324853 h 1510331"/>
                <a:gd name="connsiteX21" fmla="*/ 134801 w 435591"/>
                <a:gd name="connsiteY21" fmla="*/ 96253 h 1510331"/>
                <a:gd name="connsiteX22" fmla="*/ 134801 w 435591"/>
                <a:gd name="connsiteY22" fmla="*/ 36095 h 151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5591" h="1510331">
                  <a:moveTo>
                    <a:pt x="86675" y="12031"/>
                  </a:moveTo>
                  <a:cubicBezTo>
                    <a:pt x="162875" y="8021"/>
                    <a:pt x="238970" y="0"/>
                    <a:pt x="315275" y="0"/>
                  </a:cubicBezTo>
                  <a:cubicBezTo>
                    <a:pt x="330386" y="0"/>
                    <a:pt x="382473" y="18388"/>
                    <a:pt x="399496" y="24063"/>
                  </a:cubicBezTo>
                  <a:cubicBezTo>
                    <a:pt x="403507" y="36095"/>
                    <a:pt x="412501" y="47513"/>
                    <a:pt x="411528" y="60158"/>
                  </a:cubicBezTo>
                  <a:cubicBezTo>
                    <a:pt x="406218" y="129193"/>
                    <a:pt x="393813" y="161431"/>
                    <a:pt x="375433" y="216568"/>
                  </a:cubicBezTo>
                  <a:cubicBezTo>
                    <a:pt x="379444" y="264694"/>
                    <a:pt x="379526" y="313311"/>
                    <a:pt x="387465" y="360947"/>
                  </a:cubicBezTo>
                  <a:cubicBezTo>
                    <a:pt x="391635" y="385967"/>
                    <a:pt x="411528" y="433137"/>
                    <a:pt x="411528" y="433137"/>
                  </a:cubicBezTo>
                  <a:cubicBezTo>
                    <a:pt x="414959" y="474309"/>
                    <a:pt x="435591" y="715029"/>
                    <a:pt x="435591" y="745958"/>
                  </a:cubicBezTo>
                  <a:cubicBezTo>
                    <a:pt x="435591" y="838287"/>
                    <a:pt x="428328" y="930478"/>
                    <a:pt x="423559" y="1022684"/>
                  </a:cubicBezTo>
                  <a:cubicBezTo>
                    <a:pt x="416296" y="1163094"/>
                    <a:pt x="418838" y="1304528"/>
                    <a:pt x="399496" y="1443789"/>
                  </a:cubicBezTo>
                  <a:cubicBezTo>
                    <a:pt x="397751" y="1456351"/>
                    <a:pt x="374745" y="1450149"/>
                    <a:pt x="363401" y="1455821"/>
                  </a:cubicBezTo>
                  <a:cubicBezTo>
                    <a:pt x="350468" y="1462288"/>
                    <a:pt x="341211" y="1475912"/>
                    <a:pt x="327307" y="1479884"/>
                  </a:cubicBezTo>
                  <a:cubicBezTo>
                    <a:pt x="284193" y="1492202"/>
                    <a:pt x="239075" y="1495926"/>
                    <a:pt x="194959" y="1503947"/>
                  </a:cubicBezTo>
                  <a:cubicBezTo>
                    <a:pt x="138812" y="1499937"/>
                    <a:pt x="70205" y="1527412"/>
                    <a:pt x="26517" y="1491916"/>
                  </a:cubicBezTo>
                  <a:cubicBezTo>
                    <a:pt x="-11350" y="1461149"/>
                    <a:pt x="2454" y="1347537"/>
                    <a:pt x="2454" y="1347537"/>
                  </a:cubicBezTo>
                  <a:cubicBezTo>
                    <a:pt x="6465" y="1235242"/>
                    <a:pt x="8731" y="1122872"/>
                    <a:pt x="14486" y="1010653"/>
                  </a:cubicBezTo>
                  <a:cubicBezTo>
                    <a:pt x="20876" y="886040"/>
                    <a:pt x="14452" y="914499"/>
                    <a:pt x="38549" y="842210"/>
                  </a:cubicBezTo>
                  <a:cubicBezTo>
                    <a:pt x="42559" y="802105"/>
                    <a:pt x="44880" y="761795"/>
                    <a:pt x="50580" y="721895"/>
                  </a:cubicBezTo>
                  <a:cubicBezTo>
                    <a:pt x="52919" y="705525"/>
                    <a:pt x="59025" y="689910"/>
                    <a:pt x="62612" y="673768"/>
                  </a:cubicBezTo>
                  <a:cubicBezTo>
                    <a:pt x="72734" y="628219"/>
                    <a:pt x="82110" y="575033"/>
                    <a:pt x="86675" y="529389"/>
                  </a:cubicBezTo>
                  <a:cubicBezTo>
                    <a:pt x="106626" y="329889"/>
                    <a:pt x="83922" y="432121"/>
                    <a:pt x="110738" y="324853"/>
                  </a:cubicBezTo>
                  <a:cubicBezTo>
                    <a:pt x="115475" y="282221"/>
                    <a:pt x="132192" y="135386"/>
                    <a:pt x="134801" y="96253"/>
                  </a:cubicBezTo>
                  <a:cubicBezTo>
                    <a:pt x="136135" y="76245"/>
                    <a:pt x="134801" y="56148"/>
                    <a:pt x="134801" y="36095"/>
                  </a:cubicBezTo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970421" y="2237874"/>
              <a:ext cx="818147" cy="806115"/>
            </a:xfrm>
            <a:custGeom>
              <a:avLst/>
              <a:gdLst>
                <a:gd name="connsiteX0" fmla="*/ 0 w 818147"/>
                <a:gd name="connsiteY0" fmla="*/ 589547 h 806115"/>
                <a:gd name="connsiteX1" fmla="*/ 72190 w 818147"/>
                <a:gd name="connsiteY1" fmla="*/ 493294 h 806115"/>
                <a:gd name="connsiteX2" fmla="*/ 132347 w 818147"/>
                <a:gd name="connsiteY2" fmla="*/ 421105 h 806115"/>
                <a:gd name="connsiteX3" fmla="*/ 180474 w 818147"/>
                <a:gd name="connsiteY3" fmla="*/ 336884 h 806115"/>
                <a:gd name="connsiteX4" fmla="*/ 240632 w 818147"/>
                <a:gd name="connsiteY4" fmla="*/ 276726 h 806115"/>
                <a:gd name="connsiteX5" fmla="*/ 252663 w 818147"/>
                <a:gd name="connsiteY5" fmla="*/ 240631 h 806115"/>
                <a:gd name="connsiteX6" fmla="*/ 300790 w 818147"/>
                <a:gd name="connsiteY6" fmla="*/ 180473 h 806115"/>
                <a:gd name="connsiteX7" fmla="*/ 336884 w 818147"/>
                <a:gd name="connsiteY7" fmla="*/ 120315 h 806115"/>
                <a:gd name="connsiteX8" fmla="*/ 348916 w 818147"/>
                <a:gd name="connsiteY8" fmla="*/ 84221 h 806115"/>
                <a:gd name="connsiteX9" fmla="*/ 421105 w 818147"/>
                <a:gd name="connsiteY9" fmla="*/ 0 h 806115"/>
                <a:gd name="connsiteX10" fmla="*/ 457200 w 818147"/>
                <a:gd name="connsiteY10" fmla="*/ 12031 h 806115"/>
                <a:gd name="connsiteX11" fmla="*/ 517358 w 818147"/>
                <a:gd name="connsiteY11" fmla="*/ 60158 h 806115"/>
                <a:gd name="connsiteX12" fmla="*/ 553453 w 818147"/>
                <a:gd name="connsiteY12" fmla="*/ 132347 h 806115"/>
                <a:gd name="connsiteX13" fmla="*/ 577516 w 818147"/>
                <a:gd name="connsiteY13" fmla="*/ 204537 h 806115"/>
                <a:gd name="connsiteX14" fmla="*/ 625642 w 818147"/>
                <a:gd name="connsiteY14" fmla="*/ 276726 h 806115"/>
                <a:gd name="connsiteX15" fmla="*/ 637674 w 818147"/>
                <a:gd name="connsiteY15" fmla="*/ 312821 h 806115"/>
                <a:gd name="connsiteX16" fmla="*/ 685800 w 818147"/>
                <a:gd name="connsiteY16" fmla="*/ 385010 h 806115"/>
                <a:gd name="connsiteX17" fmla="*/ 697832 w 818147"/>
                <a:gd name="connsiteY17" fmla="*/ 421105 h 806115"/>
                <a:gd name="connsiteX18" fmla="*/ 770021 w 818147"/>
                <a:gd name="connsiteY18" fmla="*/ 517358 h 806115"/>
                <a:gd name="connsiteX19" fmla="*/ 806116 w 818147"/>
                <a:gd name="connsiteY19" fmla="*/ 589547 h 806115"/>
                <a:gd name="connsiteX20" fmla="*/ 818147 w 818147"/>
                <a:gd name="connsiteY20" fmla="*/ 625642 h 806115"/>
                <a:gd name="connsiteX21" fmla="*/ 733926 w 818147"/>
                <a:gd name="connsiteY21" fmla="*/ 697831 h 806115"/>
                <a:gd name="connsiteX22" fmla="*/ 697832 w 818147"/>
                <a:gd name="connsiteY22" fmla="*/ 709863 h 806115"/>
                <a:gd name="connsiteX23" fmla="*/ 661737 w 818147"/>
                <a:gd name="connsiteY23" fmla="*/ 721894 h 806115"/>
                <a:gd name="connsiteX24" fmla="*/ 625642 w 818147"/>
                <a:gd name="connsiteY24" fmla="*/ 757989 h 806115"/>
                <a:gd name="connsiteX25" fmla="*/ 577516 w 818147"/>
                <a:gd name="connsiteY25" fmla="*/ 770021 h 806115"/>
                <a:gd name="connsiteX26" fmla="*/ 505326 w 818147"/>
                <a:gd name="connsiteY26" fmla="*/ 794084 h 806115"/>
                <a:gd name="connsiteX27" fmla="*/ 469232 w 818147"/>
                <a:gd name="connsiteY27" fmla="*/ 806115 h 806115"/>
                <a:gd name="connsiteX28" fmla="*/ 300790 w 818147"/>
                <a:gd name="connsiteY28" fmla="*/ 794084 h 806115"/>
                <a:gd name="connsiteX29" fmla="*/ 252663 w 818147"/>
                <a:gd name="connsiteY29" fmla="*/ 782052 h 806115"/>
                <a:gd name="connsiteX30" fmla="*/ 180474 w 818147"/>
                <a:gd name="connsiteY30" fmla="*/ 757989 h 806115"/>
                <a:gd name="connsiteX31" fmla="*/ 144379 w 818147"/>
                <a:gd name="connsiteY31" fmla="*/ 721894 h 806115"/>
                <a:gd name="connsiteX32" fmla="*/ 108284 w 818147"/>
                <a:gd name="connsiteY32" fmla="*/ 709863 h 806115"/>
                <a:gd name="connsiteX33" fmla="*/ 48126 w 818147"/>
                <a:gd name="connsiteY33" fmla="*/ 649705 h 806115"/>
                <a:gd name="connsiteX34" fmla="*/ 0 w 818147"/>
                <a:gd name="connsiteY34" fmla="*/ 589547 h 80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18147" h="806115">
                  <a:moveTo>
                    <a:pt x="0" y="589547"/>
                  </a:moveTo>
                  <a:cubicBezTo>
                    <a:pt x="75848" y="463134"/>
                    <a:pt x="-2996" y="583516"/>
                    <a:pt x="72190" y="493294"/>
                  </a:cubicBezTo>
                  <a:cubicBezTo>
                    <a:pt x="155951" y="392782"/>
                    <a:pt x="26887" y="526568"/>
                    <a:pt x="132347" y="421105"/>
                  </a:cubicBezTo>
                  <a:cubicBezTo>
                    <a:pt x="147649" y="375200"/>
                    <a:pt x="141625" y="380588"/>
                    <a:pt x="180474" y="336884"/>
                  </a:cubicBezTo>
                  <a:cubicBezTo>
                    <a:pt x="199315" y="315688"/>
                    <a:pt x="240632" y="276726"/>
                    <a:pt x="240632" y="276726"/>
                  </a:cubicBezTo>
                  <a:cubicBezTo>
                    <a:pt x="244642" y="264694"/>
                    <a:pt x="246991" y="251975"/>
                    <a:pt x="252663" y="240631"/>
                  </a:cubicBezTo>
                  <a:cubicBezTo>
                    <a:pt x="267840" y="210277"/>
                    <a:pt x="278409" y="202854"/>
                    <a:pt x="300790" y="180473"/>
                  </a:cubicBezTo>
                  <a:cubicBezTo>
                    <a:pt x="334869" y="78232"/>
                    <a:pt x="287341" y="202887"/>
                    <a:pt x="336884" y="120315"/>
                  </a:cubicBezTo>
                  <a:cubicBezTo>
                    <a:pt x="343409" y="109440"/>
                    <a:pt x="342624" y="95232"/>
                    <a:pt x="348916" y="84221"/>
                  </a:cubicBezTo>
                  <a:cubicBezTo>
                    <a:pt x="369497" y="48205"/>
                    <a:pt x="392658" y="28447"/>
                    <a:pt x="421105" y="0"/>
                  </a:cubicBezTo>
                  <a:cubicBezTo>
                    <a:pt x="433137" y="4010"/>
                    <a:pt x="445856" y="6359"/>
                    <a:pt x="457200" y="12031"/>
                  </a:cubicBezTo>
                  <a:cubicBezTo>
                    <a:pt x="487557" y="27209"/>
                    <a:pt x="494976" y="37775"/>
                    <a:pt x="517358" y="60158"/>
                  </a:cubicBezTo>
                  <a:cubicBezTo>
                    <a:pt x="561245" y="191810"/>
                    <a:pt x="491249" y="-7614"/>
                    <a:pt x="553453" y="132347"/>
                  </a:cubicBezTo>
                  <a:cubicBezTo>
                    <a:pt x="563755" y="155526"/>
                    <a:pt x="563446" y="183432"/>
                    <a:pt x="577516" y="204537"/>
                  </a:cubicBezTo>
                  <a:cubicBezTo>
                    <a:pt x="593558" y="228600"/>
                    <a:pt x="616496" y="249290"/>
                    <a:pt x="625642" y="276726"/>
                  </a:cubicBezTo>
                  <a:cubicBezTo>
                    <a:pt x="629653" y="288758"/>
                    <a:pt x="631515" y="301734"/>
                    <a:pt x="637674" y="312821"/>
                  </a:cubicBezTo>
                  <a:cubicBezTo>
                    <a:pt x="651719" y="338102"/>
                    <a:pt x="676654" y="357574"/>
                    <a:pt x="685800" y="385010"/>
                  </a:cubicBezTo>
                  <a:cubicBezTo>
                    <a:pt x="689811" y="397042"/>
                    <a:pt x="691673" y="410018"/>
                    <a:pt x="697832" y="421105"/>
                  </a:cubicBezTo>
                  <a:cubicBezTo>
                    <a:pt x="731843" y="482324"/>
                    <a:pt x="733514" y="480849"/>
                    <a:pt x="770021" y="517358"/>
                  </a:cubicBezTo>
                  <a:cubicBezTo>
                    <a:pt x="800267" y="608091"/>
                    <a:pt x="759465" y="496242"/>
                    <a:pt x="806116" y="589547"/>
                  </a:cubicBezTo>
                  <a:cubicBezTo>
                    <a:pt x="811788" y="600891"/>
                    <a:pt x="814137" y="613610"/>
                    <a:pt x="818147" y="625642"/>
                  </a:cubicBezTo>
                  <a:cubicBezTo>
                    <a:pt x="799964" y="698376"/>
                    <a:pt x="821803" y="668538"/>
                    <a:pt x="733926" y="697831"/>
                  </a:cubicBezTo>
                  <a:lnTo>
                    <a:pt x="697832" y="709863"/>
                  </a:lnTo>
                  <a:lnTo>
                    <a:pt x="661737" y="721894"/>
                  </a:lnTo>
                  <a:cubicBezTo>
                    <a:pt x="649705" y="733926"/>
                    <a:pt x="640415" y="749547"/>
                    <a:pt x="625642" y="757989"/>
                  </a:cubicBezTo>
                  <a:cubicBezTo>
                    <a:pt x="611285" y="766193"/>
                    <a:pt x="593354" y="765269"/>
                    <a:pt x="577516" y="770021"/>
                  </a:cubicBezTo>
                  <a:cubicBezTo>
                    <a:pt x="553221" y="777310"/>
                    <a:pt x="529389" y="786063"/>
                    <a:pt x="505326" y="794084"/>
                  </a:cubicBezTo>
                  <a:lnTo>
                    <a:pt x="469232" y="806115"/>
                  </a:lnTo>
                  <a:cubicBezTo>
                    <a:pt x="413085" y="802105"/>
                    <a:pt x="356736" y="800300"/>
                    <a:pt x="300790" y="794084"/>
                  </a:cubicBezTo>
                  <a:cubicBezTo>
                    <a:pt x="284355" y="792258"/>
                    <a:pt x="268502" y="786804"/>
                    <a:pt x="252663" y="782052"/>
                  </a:cubicBezTo>
                  <a:cubicBezTo>
                    <a:pt x="228368" y="774763"/>
                    <a:pt x="180474" y="757989"/>
                    <a:pt x="180474" y="757989"/>
                  </a:cubicBezTo>
                  <a:cubicBezTo>
                    <a:pt x="168442" y="745957"/>
                    <a:pt x="158537" y="731332"/>
                    <a:pt x="144379" y="721894"/>
                  </a:cubicBezTo>
                  <a:cubicBezTo>
                    <a:pt x="133827" y="714859"/>
                    <a:pt x="118430" y="717472"/>
                    <a:pt x="108284" y="709863"/>
                  </a:cubicBezTo>
                  <a:cubicBezTo>
                    <a:pt x="85597" y="692848"/>
                    <a:pt x="68179" y="669758"/>
                    <a:pt x="48126" y="649705"/>
                  </a:cubicBezTo>
                  <a:lnTo>
                    <a:pt x="0" y="589547"/>
                  </a:lnTo>
                  <a:close/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250396" y="2237874"/>
              <a:ext cx="277756" cy="273671"/>
            </a:xfrm>
            <a:custGeom>
              <a:avLst/>
              <a:gdLst>
                <a:gd name="connsiteX0" fmla="*/ 0 w 818147"/>
                <a:gd name="connsiteY0" fmla="*/ 589547 h 806115"/>
                <a:gd name="connsiteX1" fmla="*/ 72190 w 818147"/>
                <a:gd name="connsiteY1" fmla="*/ 493294 h 806115"/>
                <a:gd name="connsiteX2" fmla="*/ 132347 w 818147"/>
                <a:gd name="connsiteY2" fmla="*/ 421105 h 806115"/>
                <a:gd name="connsiteX3" fmla="*/ 180474 w 818147"/>
                <a:gd name="connsiteY3" fmla="*/ 336884 h 806115"/>
                <a:gd name="connsiteX4" fmla="*/ 240632 w 818147"/>
                <a:gd name="connsiteY4" fmla="*/ 276726 h 806115"/>
                <a:gd name="connsiteX5" fmla="*/ 252663 w 818147"/>
                <a:gd name="connsiteY5" fmla="*/ 240631 h 806115"/>
                <a:gd name="connsiteX6" fmla="*/ 300790 w 818147"/>
                <a:gd name="connsiteY6" fmla="*/ 180473 h 806115"/>
                <a:gd name="connsiteX7" fmla="*/ 336884 w 818147"/>
                <a:gd name="connsiteY7" fmla="*/ 120315 h 806115"/>
                <a:gd name="connsiteX8" fmla="*/ 348916 w 818147"/>
                <a:gd name="connsiteY8" fmla="*/ 84221 h 806115"/>
                <a:gd name="connsiteX9" fmla="*/ 421105 w 818147"/>
                <a:gd name="connsiteY9" fmla="*/ 0 h 806115"/>
                <a:gd name="connsiteX10" fmla="*/ 457200 w 818147"/>
                <a:gd name="connsiteY10" fmla="*/ 12031 h 806115"/>
                <a:gd name="connsiteX11" fmla="*/ 517358 w 818147"/>
                <a:gd name="connsiteY11" fmla="*/ 60158 h 806115"/>
                <a:gd name="connsiteX12" fmla="*/ 553453 w 818147"/>
                <a:gd name="connsiteY12" fmla="*/ 132347 h 806115"/>
                <a:gd name="connsiteX13" fmla="*/ 577516 w 818147"/>
                <a:gd name="connsiteY13" fmla="*/ 204537 h 806115"/>
                <a:gd name="connsiteX14" fmla="*/ 625642 w 818147"/>
                <a:gd name="connsiteY14" fmla="*/ 276726 h 806115"/>
                <a:gd name="connsiteX15" fmla="*/ 637674 w 818147"/>
                <a:gd name="connsiteY15" fmla="*/ 312821 h 806115"/>
                <a:gd name="connsiteX16" fmla="*/ 685800 w 818147"/>
                <a:gd name="connsiteY16" fmla="*/ 385010 h 806115"/>
                <a:gd name="connsiteX17" fmla="*/ 697832 w 818147"/>
                <a:gd name="connsiteY17" fmla="*/ 421105 h 806115"/>
                <a:gd name="connsiteX18" fmla="*/ 770021 w 818147"/>
                <a:gd name="connsiteY18" fmla="*/ 517358 h 806115"/>
                <a:gd name="connsiteX19" fmla="*/ 806116 w 818147"/>
                <a:gd name="connsiteY19" fmla="*/ 589547 h 806115"/>
                <a:gd name="connsiteX20" fmla="*/ 818147 w 818147"/>
                <a:gd name="connsiteY20" fmla="*/ 625642 h 806115"/>
                <a:gd name="connsiteX21" fmla="*/ 733926 w 818147"/>
                <a:gd name="connsiteY21" fmla="*/ 697831 h 806115"/>
                <a:gd name="connsiteX22" fmla="*/ 697832 w 818147"/>
                <a:gd name="connsiteY22" fmla="*/ 709863 h 806115"/>
                <a:gd name="connsiteX23" fmla="*/ 661737 w 818147"/>
                <a:gd name="connsiteY23" fmla="*/ 721894 h 806115"/>
                <a:gd name="connsiteX24" fmla="*/ 625642 w 818147"/>
                <a:gd name="connsiteY24" fmla="*/ 757989 h 806115"/>
                <a:gd name="connsiteX25" fmla="*/ 577516 w 818147"/>
                <a:gd name="connsiteY25" fmla="*/ 770021 h 806115"/>
                <a:gd name="connsiteX26" fmla="*/ 505326 w 818147"/>
                <a:gd name="connsiteY26" fmla="*/ 794084 h 806115"/>
                <a:gd name="connsiteX27" fmla="*/ 469232 w 818147"/>
                <a:gd name="connsiteY27" fmla="*/ 806115 h 806115"/>
                <a:gd name="connsiteX28" fmla="*/ 300790 w 818147"/>
                <a:gd name="connsiteY28" fmla="*/ 794084 h 806115"/>
                <a:gd name="connsiteX29" fmla="*/ 252663 w 818147"/>
                <a:gd name="connsiteY29" fmla="*/ 782052 h 806115"/>
                <a:gd name="connsiteX30" fmla="*/ 180474 w 818147"/>
                <a:gd name="connsiteY30" fmla="*/ 757989 h 806115"/>
                <a:gd name="connsiteX31" fmla="*/ 144379 w 818147"/>
                <a:gd name="connsiteY31" fmla="*/ 721894 h 806115"/>
                <a:gd name="connsiteX32" fmla="*/ 108284 w 818147"/>
                <a:gd name="connsiteY32" fmla="*/ 709863 h 806115"/>
                <a:gd name="connsiteX33" fmla="*/ 48126 w 818147"/>
                <a:gd name="connsiteY33" fmla="*/ 649705 h 806115"/>
                <a:gd name="connsiteX34" fmla="*/ 0 w 818147"/>
                <a:gd name="connsiteY34" fmla="*/ 589547 h 80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18147" h="806115">
                  <a:moveTo>
                    <a:pt x="0" y="589547"/>
                  </a:moveTo>
                  <a:cubicBezTo>
                    <a:pt x="75848" y="463134"/>
                    <a:pt x="-2996" y="583516"/>
                    <a:pt x="72190" y="493294"/>
                  </a:cubicBezTo>
                  <a:cubicBezTo>
                    <a:pt x="155951" y="392782"/>
                    <a:pt x="26887" y="526568"/>
                    <a:pt x="132347" y="421105"/>
                  </a:cubicBezTo>
                  <a:cubicBezTo>
                    <a:pt x="147649" y="375200"/>
                    <a:pt x="141625" y="380588"/>
                    <a:pt x="180474" y="336884"/>
                  </a:cubicBezTo>
                  <a:cubicBezTo>
                    <a:pt x="199315" y="315688"/>
                    <a:pt x="240632" y="276726"/>
                    <a:pt x="240632" y="276726"/>
                  </a:cubicBezTo>
                  <a:cubicBezTo>
                    <a:pt x="244642" y="264694"/>
                    <a:pt x="246991" y="251975"/>
                    <a:pt x="252663" y="240631"/>
                  </a:cubicBezTo>
                  <a:cubicBezTo>
                    <a:pt x="267840" y="210277"/>
                    <a:pt x="278409" y="202854"/>
                    <a:pt x="300790" y="180473"/>
                  </a:cubicBezTo>
                  <a:cubicBezTo>
                    <a:pt x="334869" y="78232"/>
                    <a:pt x="287341" y="202887"/>
                    <a:pt x="336884" y="120315"/>
                  </a:cubicBezTo>
                  <a:cubicBezTo>
                    <a:pt x="343409" y="109440"/>
                    <a:pt x="342624" y="95232"/>
                    <a:pt x="348916" y="84221"/>
                  </a:cubicBezTo>
                  <a:cubicBezTo>
                    <a:pt x="369497" y="48205"/>
                    <a:pt x="392658" y="28447"/>
                    <a:pt x="421105" y="0"/>
                  </a:cubicBezTo>
                  <a:cubicBezTo>
                    <a:pt x="433137" y="4010"/>
                    <a:pt x="445856" y="6359"/>
                    <a:pt x="457200" y="12031"/>
                  </a:cubicBezTo>
                  <a:cubicBezTo>
                    <a:pt x="487557" y="27209"/>
                    <a:pt x="494976" y="37775"/>
                    <a:pt x="517358" y="60158"/>
                  </a:cubicBezTo>
                  <a:cubicBezTo>
                    <a:pt x="561245" y="191810"/>
                    <a:pt x="491249" y="-7614"/>
                    <a:pt x="553453" y="132347"/>
                  </a:cubicBezTo>
                  <a:cubicBezTo>
                    <a:pt x="563755" y="155526"/>
                    <a:pt x="563446" y="183432"/>
                    <a:pt x="577516" y="204537"/>
                  </a:cubicBezTo>
                  <a:cubicBezTo>
                    <a:pt x="593558" y="228600"/>
                    <a:pt x="616496" y="249290"/>
                    <a:pt x="625642" y="276726"/>
                  </a:cubicBezTo>
                  <a:cubicBezTo>
                    <a:pt x="629653" y="288758"/>
                    <a:pt x="631515" y="301734"/>
                    <a:pt x="637674" y="312821"/>
                  </a:cubicBezTo>
                  <a:cubicBezTo>
                    <a:pt x="651719" y="338102"/>
                    <a:pt x="676654" y="357574"/>
                    <a:pt x="685800" y="385010"/>
                  </a:cubicBezTo>
                  <a:cubicBezTo>
                    <a:pt x="689811" y="397042"/>
                    <a:pt x="691673" y="410018"/>
                    <a:pt x="697832" y="421105"/>
                  </a:cubicBezTo>
                  <a:cubicBezTo>
                    <a:pt x="731843" y="482324"/>
                    <a:pt x="733514" y="480849"/>
                    <a:pt x="770021" y="517358"/>
                  </a:cubicBezTo>
                  <a:cubicBezTo>
                    <a:pt x="800267" y="608091"/>
                    <a:pt x="759465" y="496242"/>
                    <a:pt x="806116" y="589547"/>
                  </a:cubicBezTo>
                  <a:cubicBezTo>
                    <a:pt x="811788" y="600891"/>
                    <a:pt x="814137" y="613610"/>
                    <a:pt x="818147" y="625642"/>
                  </a:cubicBezTo>
                  <a:cubicBezTo>
                    <a:pt x="799964" y="698376"/>
                    <a:pt x="821803" y="668538"/>
                    <a:pt x="733926" y="697831"/>
                  </a:cubicBezTo>
                  <a:lnTo>
                    <a:pt x="697832" y="709863"/>
                  </a:lnTo>
                  <a:lnTo>
                    <a:pt x="661737" y="721894"/>
                  </a:lnTo>
                  <a:cubicBezTo>
                    <a:pt x="649705" y="733926"/>
                    <a:pt x="640415" y="749547"/>
                    <a:pt x="625642" y="757989"/>
                  </a:cubicBezTo>
                  <a:cubicBezTo>
                    <a:pt x="611285" y="766193"/>
                    <a:pt x="593354" y="765269"/>
                    <a:pt x="577516" y="770021"/>
                  </a:cubicBezTo>
                  <a:cubicBezTo>
                    <a:pt x="553221" y="777310"/>
                    <a:pt x="529389" y="786063"/>
                    <a:pt x="505326" y="794084"/>
                  </a:cubicBezTo>
                  <a:lnTo>
                    <a:pt x="469232" y="806115"/>
                  </a:lnTo>
                  <a:cubicBezTo>
                    <a:pt x="413085" y="802105"/>
                    <a:pt x="356736" y="800300"/>
                    <a:pt x="300790" y="794084"/>
                  </a:cubicBezTo>
                  <a:cubicBezTo>
                    <a:pt x="284355" y="792258"/>
                    <a:pt x="268502" y="786804"/>
                    <a:pt x="252663" y="782052"/>
                  </a:cubicBezTo>
                  <a:cubicBezTo>
                    <a:pt x="228368" y="774763"/>
                    <a:pt x="180474" y="757989"/>
                    <a:pt x="180474" y="757989"/>
                  </a:cubicBezTo>
                  <a:cubicBezTo>
                    <a:pt x="168442" y="745957"/>
                    <a:pt x="158537" y="731332"/>
                    <a:pt x="144379" y="721894"/>
                  </a:cubicBezTo>
                  <a:cubicBezTo>
                    <a:pt x="133827" y="714859"/>
                    <a:pt x="118430" y="717472"/>
                    <a:pt x="108284" y="709863"/>
                  </a:cubicBezTo>
                  <a:cubicBezTo>
                    <a:pt x="85597" y="692848"/>
                    <a:pt x="68179" y="669758"/>
                    <a:pt x="48126" y="649705"/>
                  </a:cubicBezTo>
                  <a:lnTo>
                    <a:pt x="0" y="589547"/>
                  </a:lnTo>
                  <a:close/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898232" y="4207567"/>
              <a:ext cx="943856" cy="586622"/>
            </a:xfrm>
            <a:custGeom>
              <a:avLst/>
              <a:gdLst>
                <a:gd name="connsiteX0" fmla="*/ 97659 w 1072247"/>
                <a:gd name="connsiteY0" fmla="*/ 12031 h 312821"/>
                <a:gd name="connsiteX1" fmla="*/ 157817 w 1072247"/>
                <a:gd name="connsiteY1" fmla="*/ 36095 h 312821"/>
                <a:gd name="connsiteX2" fmla="*/ 266101 w 1072247"/>
                <a:gd name="connsiteY2" fmla="*/ 72189 h 312821"/>
                <a:gd name="connsiteX3" fmla="*/ 338290 w 1072247"/>
                <a:gd name="connsiteY3" fmla="*/ 96252 h 312821"/>
                <a:gd name="connsiteX4" fmla="*/ 398448 w 1072247"/>
                <a:gd name="connsiteY4" fmla="*/ 108284 h 312821"/>
                <a:gd name="connsiteX5" fmla="*/ 434543 w 1072247"/>
                <a:gd name="connsiteY5" fmla="*/ 120316 h 312821"/>
                <a:gd name="connsiteX6" fmla="*/ 506733 w 1072247"/>
                <a:gd name="connsiteY6" fmla="*/ 132347 h 312821"/>
                <a:gd name="connsiteX7" fmla="*/ 807522 w 1072247"/>
                <a:gd name="connsiteY7" fmla="*/ 120316 h 312821"/>
                <a:gd name="connsiteX8" fmla="*/ 843617 w 1072247"/>
                <a:gd name="connsiteY8" fmla="*/ 108284 h 312821"/>
                <a:gd name="connsiteX9" fmla="*/ 951901 w 1072247"/>
                <a:gd name="connsiteY9" fmla="*/ 96252 h 312821"/>
                <a:gd name="connsiteX10" fmla="*/ 1000027 w 1072247"/>
                <a:gd name="connsiteY10" fmla="*/ 84221 h 312821"/>
                <a:gd name="connsiteX11" fmla="*/ 1024090 w 1072247"/>
                <a:gd name="connsiteY11" fmla="*/ 12031 h 312821"/>
                <a:gd name="connsiteX12" fmla="*/ 1060185 w 1072247"/>
                <a:gd name="connsiteY12" fmla="*/ 24063 h 312821"/>
                <a:gd name="connsiteX13" fmla="*/ 1060185 w 1072247"/>
                <a:gd name="connsiteY13" fmla="*/ 240631 h 312821"/>
                <a:gd name="connsiteX14" fmla="*/ 1024090 w 1072247"/>
                <a:gd name="connsiteY14" fmla="*/ 264695 h 312821"/>
                <a:gd name="connsiteX15" fmla="*/ 675175 w 1072247"/>
                <a:gd name="connsiteY15" fmla="*/ 276726 h 312821"/>
                <a:gd name="connsiteX16" fmla="*/ 578922 w 1072247"/>
                <a:gd name="connsiteY16" fmla="*/ 288758 h 312821"/>
                <a:gd name="connsiteX17" fmla="*/ 506733 w 1072247"/>
                <a:gd name="connsiteY17" fmla="*/ 312821 h 312821"/>
                <a:gd name="connsiteX18" fmla="*/ 193912 w 1072247"/>
                <a:gd name="connsiteY18" fmla="*/ 276726 h 312821"/>
                <a:gd name="connsiteX19" fmla="*/ 109690 w 1072247"/>
                <a:gd name="connsiteY19" fmla="*/ 252663 h 312821"/>
                <a:gd name="connsiteX20" fmla="*/ 73596 w 1072247"/>
                <a:gd name="connsiteY20" fmla="*/ 228600 h 312821"/>
                <a:gd name="connsiteX21" fmla="*/ 49533 w 1072247"/>
                <a:gd name="connsiteY21" fmla="*/ 192505 h 312821"/>
                <a:gd name="connsiteX22" fmla="*/ 25469 w 1072247"/>
                <a:gd name="connsiteY22" fmla="*/ 168442 h 312821"/>
                <a:gd name="connsiteX23" fmla="*/ 1406 w 1072247"/>
                <a:gd name="connsiteY23" fmla="*/ 0 h 312821"/>
                <a:gd name="connsiteX0-1" fmla="*/ 157817 w 1072247"/>
                <a:gd name="connsiteY0-2" fmla="*/ 36095 h 312821"/>
                <a:gd name="connsiteX1-3" fmla="*/ 266101 w 1072247"/>
                <a:gd name="connsiteY1-4" fmla="*/ 72189 h 312821"/>
                <a:gd name="connsiteX2-5" fmla="*/ 338290 w 1072247"/>
                <a:gd name="connsiteY2-6" fmla="*/ 96252 h 312821"/>
                <a:gd name="connsiteX3-7" fmla="*/ 398448 w 1072247"/>
                <a:gd name="connsiteY3-8" fmla="*/ 108284 h 312821"/>
                <a:gd name="connsiteX4-9" fmla="*/ 434543 w 1072247"/>
                <a:gd name="connsiteY4-10" fmla="*/ 120316 h 312821"/>
                <a:gd name="connsiteX5-11" fmla="*/ 506733 w 1072247"/>
                <a:gd name="connsiteY5-12" fmla="*/ 132347 h 312821"/>
                <a:gd name="connsiteX6-13" fmla="*/ 807522 w 1072247"/>
                <a:gd name="connsiteY6-14" fmla="*/ 120316 h 312821"/>
                <a:gd name="connsiteX7-15" fmla="*/ 843617 w 1072247"/>
                <a:gd name="connsiteY7-16" fmla="*/ 108284 h 312821"/>
                <a:gd name="connsiteX8-17" fmla="*/ 951901 w 1072247"/>
                <a:gd name="connsiteY8-18" fmla="*/ 96252 h 312821"/>
                <a:gd name="connsiteX9-19" fmla="*/ 1000027 w 1072247"/>
                <a:gd name="connsiteY9-20" fmla="*/ 84221 h 312821"/>
                <a:gd name="connsiteX10-21" fmla="*/ 1024090 w 1072247"/>
                <a:gd name="connsiteY10-22" fmla="*/ 12031 h 312821"/>
                <a:gd name="connsiteX11-23" fmla="*/ 1060185 w 1072247"/>
                <a:gd name="connsiteY11-24" fmla="*/ 24063 h 312821"/>
                <a:gd name="connsiteX12-25" fmla="*/ 1060185 w 1072247"/>
                <a:gd name="connsiteY12-26" fmla="*/ 240631 h 312821"/>
                <a:gd name="connsiteX13-27" fmla="*/ 1024090 w 1072247"/>
                <a:gd name="connsiteY13-28" fmla="*/ 264695 h 312821"/>
                <a:gd name="connsiteX14-29" fmla="*/ 675175 w 1072247"/>
                <a:gd name="connsiteY14-30" fmla="*/ 276726 h 312821"/>
                <a:gd name="connsiteX15-31" fmla="*/ 578922 w 1072247"/>
                <a:gd name="connsiteY15-32" fmla="*/ 288758 h 312821"/>
                <a:gd name="connsiteX16-33" fmla="*/ 506733 w 1072247"/>
                <a:gd name="connsiteY16-34" fmla="*/ 312821 h 312821"/>
                <a:gd name="connsiteX17-35" fmla="*/ 193912 w 1072247"/>
                <a:gd name="connsiteY17-36" fmla="*/ 276726 h 312821"/>
                <a:gd name="connsiteX18-37" fmla="*/ 109690 w 1072247"/>
                <a:gd name="connsiteY18-38" fmla="*/ 252663 h 312821"/>
                <a:gd name="connsiteX19-39" fmla="*/ 73596 w 1072247"/>
                <a:gd name="connsiteY19-40" fmla="*/ 228600 h 312821"/>
                <a:gd name="connsiteX20-41" fmla="*/ 49533 w 1072247"/>
                <a:gd name="connsiteY20-42" fmla="*/ 192505 h 312821"/>
                <a:gd name="connsiteX21-43" fmla="*/ 25469 w 1072247"/>
                <a:gd name="connsiteY21-44" fmla="*/ 168442 h 312821"/>
                <a:gd name="connsiteX22-45" fmla="*/ 1406 w 1072247"/>
                <a:gd name="connsiteY22-46" fmla="*/ 0 h 312821"/>
                <a:gd name="connsiteX0-47" fmla="*/ 266101 w 1072247"/>
                <a:gd name="connsiteY0-48" fmla="*/ 72189 h 312821"/>
                <a:gd name="connsiteX1-49" fmla="*/ 338290 w 1072247"/>
                <a:gd name="connsiteY1-50" fmla="*/ 96252 h 312821"/>
                <a:gd name="connsiteX2-51" fmla="*/ 398448 w 1072247"/>
                <a:gd name="connsiteY2-52" fmla="*/ 108284 h 312821"/>
                <a:gd name="connsiteX3-53" fmla="*/ 434543 w 1072247"/>
                <a:gd name="connsiteY3-54" fmla="*/ 120316 h 312821"/>
                <a:gd name="connsiteX4-55" fmla="*/ 506733 w 1072247"/>
                <a:gd name="connsiteY4-56" fmla="*/ 132347 h 312821"/>
                <a:gd name="connsiteX5-57" fmla="*/ 807522 w 1072247"/>
                <a:gd name="connsiteY5-58" fmla="*/ 120316 h 312821"/>
                <a:gd name="connsiteX6-59" fmla="*/ 843617 w 1072247"/>
                <a:gd name="connsiteY6-60" fmla="*/ 108284 h 312821"/>
                <a:gd name="connsiteX7-61" fmla="*/ 951901 w 1072247"/>
                <a:gd name="connsiteY7-62" fmla="*/ 96252 h 312821"/>
                <a:gd name="connsiteX8-63" fmla="*/ 1000027 w 1072247"/>
                <a:gd name="connsiteY8-64" fmla="*/ 84221 h 312821"/>
                <a:gd name="connsiteX9-65" fmla="*/ 1024090 w 1072247"/>
                <a:gd name="connsiteY9-66" fmla="*/ 12031 h 312821"/>
                <a:gd name="connsiteX10-67" fmla="*/ 1060185 w 1072247"/>
                <a:gd name="connsiteY10-68" fmla="*/ 24063 h 312821"/>
                <a:gd name="connsiteX11-69" fmla="*/ 1060185 w 1072247"/>
                <a:gd name="connsiteY11-70" fmla="*/ 240631 h 312821"/>
                <a:gd name="connsiteX12-71" fmla="*/ 1024090 w 1072247"/>
                <a:gd name="connsiteY12-72" fmla="*/ 264695 h 312821"/>
                <a:gd name="connsiteX13-73" fmla="*/ 675175 w 1072247"/>
                <a:gd name="connsiteY13-74" fmla="*/ 276726 h 312821"/>
                <a:gd name="connsiteX14-75" fmla="*/ 578922 w 1072247"/>
                <a:gd name="connsiteY14-76" fmla="*/ 288758 h 312821"/>
                <a:gd name="connsiteX15-77" fmla="*/ 506733 w 1072247"/>
                <a:gd name="connsiteY15-78" fmla="*/ 312821 h 312821"/>
                <a:gd name="connsiteX16-79" fmla="*/ 193912 w 1072247"/>
                <a:gd name="connsiteY16-80" fmla="*/ 276726 h 312821"/>
                <a:gd name="connsiteX17-81" fmla="*/ 109690 w 1072247"/>
                <a:gd name="connsiteY17-82" fmla="*/ 252663 h 312821"/>
                <a:gd name="connsiteX18-83" fmla="*/ 73596 w 1072247"/>
                <a:gd name="connsiteY18-84" fmla="*/ 228600 h 312821"/>
                <a:gd name="connsiteX19-85" fmla="*/ 49533 w 1072247"/>
                <a:gd name="connsiteY19-86" fmla="*/ 192505 h 312821"/>
                <a:gd name="connsiteX20-87" fmla="*/ 25469 w 1072247"/>
                <a:gd name="connsiteY20-88" fmla="*/ 168442 h 312821"/>
                <a:gd name="connsiteX21-89" fmla="*/ 1406 w 1072247"/>
                <a:gd name="connsiteY21-90" fmla="*/ 0 h 312821"/>
                <a:gd name="connsiteX0-91" fmla="*/ 266101 w 1070891"/>
                <a:gd name="connsiteY0-92" fmla="*/ 72189 h 312821"/>
                <a:gd name="connsiteX1-93" fmla="*/ 338290 w 1070891"/>
                <a:gd name="connsiteY1-94" fmla="*/ 96252 h 312821"/>
                <a:gd name="connsiteX2-95" fmla="*/ 398448 w 1070891"/>
                <a:gd name="connsiteY2-96" fmla="*/ 108284 h 312821"/>
                <a:gd name="connsiteX3-97" fmla="*/ 434543 w 1070891"/>
                <a:gd name="connsiteY3-98" fmla="*/ 120316 h 312821"/>
                <a:gd name="connsiteX4-99" fmla="*/ 506733 w 1070891"/>
                <a:gd name="connsiteY4-100" fmla="*/ 132347 h 312821"/>
                <a:gd name="connsiteX5-101" fmla="*/ 807522 w 1070891"/>
                <a:gd name="connsiteY5-102" fmla="*/ 120316 h 312821"/>
                <a:gd name="connsiteX6-103" fmla="*/ 843617 w 1070891"/>
                <a:gd name="connsiteY6-104" fmla="*/ 108284 h 312821"/>
                <a:gd name="connsiteX7-105" fmla="*/ 951901 w 1070891"/>
                <a:gd name="connsiteY7-106" fmla="*/ 96252 h 312821"/>
                <a:gd name="connsiteX8-107" fmla="*/ 1000027 w 1070891"/>
                <a:gd name="connsiteY8-108" fmla="*/ 84221 h 312821"/>
                <a:gd name="connsiteX9-109" fmla="*/ 1060185 w 1070891"/>
                <a:gd name="connsiteY9-110" fmla="*/ 24063 h 312821"/>
                <a:gd name="connsiteX10-111" fmla="*/ 1060185 w 1070891"/>
                <a:gd name="connsiteY10-112" fmla="*/ 240631 h 312821"/>
                <a:gd name="connsiteX11-113" fmla="*/ 1024090 w 1070891"/>
                <a:gd name="connsiteY11-114" fmla="*/ 264695 h 312821"/>
                <a:gd name="connsiteX12-115" fmla="*/ 675175 w 1070891"/>
                <a:gd name="connsiteY12-116" fmla="*/ 276726 h 312821"/>
                <a:gd name="connsiteX13-117" fmla="*/ 578922 w 1070891"/>
                <a:gd name="connsiteY13-118" fmla="*/ 288758 h 312821"/>
                <a:gd name="connsiteX14-119" fmla="*/ 506733 w 1070891"/>
                <a:gd name="connsiteY14-120" fmla="*/ 312821 h 312821"/>
                <a:gd name="connsiteX15-121" fmla="*/ 193912 w 1070891"/>
                <a:gd name="connsiteY15-122" fmla="*/ 276726 h 312821"/>
                <a:gd name="connsiteX16-123" fmla="*/ 109690 w 1070891"/>
                <a:gd name="connsiteY16-124" fmla="*/ 252663 h 312821"/>
                <a:gd name="connsiteX17-125" fmla="*/ 73596 w 1070891"/>
                <a:gd name="connsiteY17-126" fmla="*/ 228600 h 312821"/>
                <a:gd name="connsiteX18-127" fmla="*/ 49533 w 1070891"/>
                <a:gd name="connsiteY18-128" fmla="*/ 192505 h 312821"/>
                <a:gd name="connsiteX19-129" fmla="*/ 25469 w 1070891"/>
                <a:gd name="connsiteY19-130" fmla="*/ 168442 h 312821"/>
                <a:gd name="connsiteX20-131" fmla="*/ 1406 w 1070891"/>
                <a:gd name="connsiteY20-132" fmla="*/ 0 h 3128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070891" h="312821">
                  <a:moveTo>
                    <a:pt x="266101" y="72189"/>
                  </a:moveTo>
                  <a:lnTo>
                    <a:pt x="338290" y="96252"/>
                  </a:lnTo>
                  <a:cubicBezTo>
                    <a:pt x="358343" y="100263"/>
                    <a:pt x="378609" y="103324"/>
                    <a:pt x="398448" y="108284"/>
                  </a:cubicBezTo>
                  <a:cubicBezTo>
                    <a:pt x="410752" y="111360"/>
                    <a:pt x="422162" y="117565"/>
                    <a:pt x="434543" y="120316"/>
                  </a:cubicBezTo>
                  <a:cubicBezTo>
                    <a:pt x="458357" y="125608"/>
                    <a:pt x="482670" y="128337"/>
                    <a:pt x="506733" y="132347"/>
                  </a:cubicBezTo>
                  <a:cubicBezTo>
                    <a:pt x="606996" y="128337"/>
                    <a:pt x="707434" y="127465"/>
                    <a:pt x="807522" y="120316"/>
                  </a:cubicBezTo>
                  <a:cubicBezTo>
                    <a:pt x="820172" y="119412"/>
                    <a:pt x="831107" y="110369"/>
                    <a:pt x="843617" y="108284"/>
                  </a:cubicBezTo>
                  <a:cubicBezTo>
                    <a:pt x="879440" y="102313"/>
                    <a:pt x="915806" y="100263"/>
                    <a:pt x="951901" y="96252"/>
                  </a:cubicBezTo>
                  <a:cubicBezTo>
                    <a:pt x="967943" y="92242"/>
                    <a:pt x="981980" y="96253"/>
                    <a:pt x="1000027" y="84221"/>
                  </a:cubicBezTo>
                  <a:cubicBezTo>
                    <a:pt x="1018074" y="72190"/>
                    <a:pt x="1050159" y="-2005"/>
                    <a:pt x="1060185" y="24063"/>
                  </a:cubicBezTo>
                  <a:cubicBezTo>
                    <a:pt x="1070211" y="50131"/>
                    <a:pt x="1078165" y="195682"/>
                    <a:pt x="1060185" y="240631"/>
                  </a:cubicBezTo>
                  <a:cubicBezTo>
                    <a:pt x="1054814" y="254057"/>
                    <a:pt x="1038487" y="263345"/>
                    <a:pt x="1024090" y="264695"/>
                  </a:cubicBezTo>
                  <a:cubicBezTo>
                    <a:pt x="908224" y="275558"/>
                    <a:pt x="791480" y="272716"/>
                    <a:pt x="675175" y="276726"/>
                  </a:cubicBezTo>
                  <a:cubicBezTo>
                    <a:pt x="643091" y="280737"/>
                    <a:pt x="610538" y="281983"/>
                    <a:pt x="578922" y="288758"/>
                  </a:cubicBezTo>
                  <a:cubicBezTo>
                    <a:pt x="554120" y="294073"/>
                    <a:pt x="506733" y="312821"/>
                    <a:pt x="506733" y="312821"/>
                  </a:cubicBezTo>
                  <a:cubicBezTo>
                    <a:pt x="257134" y="298954"/>
                    <a:pt x="360311" y="318325"/>
                    <a:pt x="193912" y="276726"/>
                  </a:cubicBezTo>
                  <a:cubicBezTo>
                    <a:pt x="178486" y="272870"/>
                    <a:pt x="126955" y="261296"/>
                    <a:pt x="109690" y="252663"/>
                  </a:cubicBezTo>
                  <a:cubicBezTo>
                    <a:pt x="96757" y="246196"/>
                    <a:pt x="85627" y="236621"/>
                    <a:pt x="73596" y="228600"/>
                  </a:cubicBezTo>
                  <a:cubicBezTo>
                    <a:pt x="65575" y="216568"/>
                    <a:pt x="58566" y="203796"/>
                    <a:pt x="49533" y="192505"/>
                  </a:cubicBezTo>
                  <a:cubicBezTo>
                    <a:pt x="42447" y="183647"/>
                    <a:pt x="30542" y="178588"/>
                    <a:pt x="25469" y="168442"/>
                  </a:cubicBezTo>
                  <a:cubicBezTo>
                    <a:pt x="-8740" y="100025"/>
                    <a:pt x="1406" y="78344"/>
                    <a:pt x="1406" y="0"/>
                  </a:cubicBezTo>
                </a:path>
              </a:pathLst>
            </a:custGeom>
            <a:grpFill/>
            <a:ln w="5715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1882094" y="2883354"/>
            <a:ext cx="6463620" cy="150132"/>
          </a:xfrm>
          <a:custGeom>
            <a:avLst/>
            <a:gdLst>
              <a:gd name="T0" fmla="*/ 1528 w 3138"/>
              <a:gd name="T1" fmla="*/ 25 h 91"/>
              <a:gd name="T2" fmla="*/ 1611 w 3138"/>
              <a:gd name="T3" fmla="*/ 33 h 91"/>
              <a:gd name="T4" fmla="*/ 1735 w 3138"/>
              <a:gd name="T5" fmla="*/ 46 h 91"/>
              <a:gd name="T6" fmla="*/ 1849 w 3138"/>
              <a:gd name="T7" fmla="*/ 52 h 91"/>
              <a:gd name="T8" fmla="*/ 1929 w 3138"/>
              <a:gd name="T9" fmla="*/ 50 h 91"/>
              <a:gd name="T10" fmla="*/ 2087 w 3138"/>
              <a:gd name="T11" fmla="*/ 24 h 91"/>
              <a:gd name="T12" fmla="*/ 2233 w 3138"/>
              <a:gd name="T13" fmla="*/ 23 h 91"/>
              <a:gd name="T14" fmla="*/ 2403 w 3138"/>
              <a:gd name="T15" fmla="*/ 30 h 91"/>
              <a:gd name="T16" fmla="*/ 2677 w 3138"/>
              <a:gd name="T17" fmla="*/ 19 h 91"/>
              <a:gd name="T18" fmla="*/ 2832 w 3138"/>
              <a:gd name="T19" fmla="*/ 26 h 91"/>
              <a:gd name="T20" fmla="*/ 3120 w 3138"/>
              <a:gd name="T21" fmla="*/ 0 h 91"/>
              <a:gd name="T22" fmla="*/ 2802 w 3138"/>
              <a:gd name="T23" fmla="*/ 31 h 91"/>
              <a:gd name="T24" fmla="*/ 2568 w 3138"/>
              <a:gd name="T25" fmla="*/ 40 h 91"/>
              <a:gd name="T26" fmla="*/ 2328 w 3138"/>
              <a:gd name="T27" fmla="*/ 62 h 91"/>
              <a:gd name="T28" fmla="*/ 2179 w 3138"/>
              <a:gd name="T29" fmla="*/ 58 h 91"/>
              <a:gd name="T30" fmla="*/ 2038 w 3138"/>
              <a:gd name="T31" fmla="*/ 41 h 91"/>
              <a:gd name="T32" fmla="*/ 1786 w 3138"/>
              <a:gd name="T33" fmla="*/ 84 h 91"/>
              <a:gd name="T34" fmla="*/ 1782 w 3138"/>
              <a:gd name="T35" fmla="*/ 39 h 91"/>
              <a:gd name="T36" fmla="*/ 1664 w 3138"/>
              <a:gd name="T37" fmla="*/ 34 h 91"/>
              <a:gd name="T38" fmla="*/ 1472 w 3138"/>
              <a:gd name="T39" fmla="*/ 52 h 91"/>
              <a:gd name="T40" fmla="*/ 1274 w 3138"/>
              <a:gd name="T41" fmla="*/ 78 h 91"/>
              <a:gd name="T42" fmla="*/ 1196 w 3138"/>
              <a:gd name="T43" fmla="*/ 70 h 91"/>
              <a:gd name="T44" fmla="*/ 1083 w 3138"/>
              <a:gd name="T45" fmla="*/ 57 h 91"/>
              <a:gd name="T46" fmla="*/ 910 w 3138"/>
              <a:gd name="T47" fmla="*/ 65 h 91"/>
              <a:gd name="T48" fmla="*/ 786 w 3138"/>
              <a:gd name="T49" fmla="*/ 65 h 91"/>
              <a:gd name="T50" fmla="*/ 722 w 3138"/>
              <a:gd name="T51" fmla="*/ 54 h 91"/>
              <a:gd name="T52" fmla="*/ 531 w 3138"/>
              <a:gd name="T53" fmla="*/ 79 h 91"/>
              <a:gd name="T54" fmla="*/ 553 w 3138"/>
              <a:gd name="T55" fmla="*/ 34 h 91"/>
              <a:gd name="T56" fmla="*/ 336 w 3138"/>
              <a:gd name="T57" fmla="*/ 70 h 91"/>
              <a:gd name="T58" fmla="*/ 313 w 3138"/>
              <a:gd name="T59" fmla="*/ 48 h 91"/>
              <a:gd name="T60" fmla="*/ 83 w 3138"/>
              <a:gd name="T61" fmla="*/ 49 h 91"/>
              <a:gd name="T62" fmla="*/ 27 w 3138"/>
              <a:gd name="T63" fmla="*/ 17 h 91"/>
              <a:gd name="T64" fmla="*/ 119 w 3138"/>
              <a:gd name="T65" fmla="*/ 20 h 91"/>
              <a:gd name="T66" fmla="*/ 122 w 3138"/>
              <a:gd name="T67" fmla="*/ 43 h 91"/>
              <a:gd name="T68" fmla="*/ 182 w 3138"/>
              <a:gd name="T69" fmla="*/ 59 h 91"/>
              <a:gd name="T70" fmla="*/ 319 w 3138"/>
              <a:gd name="T71" fmla="*/ 27 h 91"/>
              <a:gd name="T72" fmla="*/ 452 w 3138"/>
              <a:gd name="T73" fmla="*/ 51 h 91"/>
              <a:gd name="T74" fmla="*/ 588 w 3138"/>
              <a:gd name="T75" fmla="*/ 22 h 91"/>
              <a:gd name="T76" fmla="*/ 601 w 3138"/>
              <a:gd name="T77" fmla="*/ 63 h 91"/>
              <a:gd name="T78" fmla="*/ 718 w 3138"/>
              <a:gd name="T79" fmla="*/ 43 h 91"/>
              <a:gd name="T80" fmla="*/ 906 w 3138"/>
              <a:gd name="T81" fmla="*/ 40 h 91"/>
              <a:gd name="T82" fmla="*/ 970 w 3138"/>
              <a:gd name="T83" fmla="*/ 64 h 91"/>
              <a:gd name="T84" fmla="*/ 1072 w 3138"/>
              <a:gd name="T85" fmla="*/ 46 h 91"/>
              <a:gd name="T86" fmla="*/ 1211 w 3138"/>
              <a:gd name="T87" fmla="*/ 48 h 91"/>
              <a:gd name="T88" fmla="*/ 1303 w 3138"/>
              <a:gd name="T89" fmla="*/ 67 h 91"/>
              <a:gd name="T90" fmla="*/ 1110 w 3138"/>
              <a:gd name="T91" fmla="*/ 51 h 91"/>
              <a:gd name="T92" fmla="*/ 539 w 3138"/>
              <a:gd name="T93" fmla="*/ 32 h 91"/>
              <a:gd name="T94" fmla="*/ 136 w 3138"/>
              <a:gd name="T95" fmla="*/ 68 h 91"/>
              <a:gd name="T96" fmla="*/ 760 w 3138"/>
              <a:gd name="T97" fmla="*/ 35 h 91"/>
              <a:gd name="T98" fmla="*/ 406 w 3138"/>
              <a:gd name="T99" fmla="*/ 49 h 91"/>
              <a:gd name="T100" fmla="*/ 512 w 3138"/>
              <a:gd name="T101" fmla="*/ 68 h 91"/>
              <a:gd name="T102" fmla="*/ 1553 w 3138"/>
              <a:gd name="T103" fmla="*/ 57 h 91"/>
              <a:gd name="T104" fmla="*/ 2259 w 3138"/>
              <a:gd name="T105" fmla="*/ 37 h 91"/>
              <a:gd name="T106" fmla="*/ 100 w 3138"/>
              <a:gd name="T107" fmla="*/ 62 h 91"/>
              <a:gd name="T108" fmla="*/ 405 w 3138"/>
              <a:gd name="T109" fmla="*/ 31 h 91"/>
              <a:gd name="T110" fmla="*/ 903 w 3138"/>
              <a:gd name="T111" fmla="*/ 48 h 91"/>
              <a:gd name="T112" fmla="*/ 307 w 3138"/>
              <a:gd name="T113" fmla="*/ 37 h 91"/>
              <a:gd name="T114" fmla="*/ 42 w 3138"/>
              <a:gd name="T115" fmla="*/ 24 h 91"/>
              <a:gd name="T116" fmla="*/ 462 w 3138"/>
              <a:gd name="T117" fmla="*/ 44 h 91"/>
              <a:gd name="T118" fmla="*/ 165 w 3138"/>
              <a:gd name="T119" fmla="*/ 73 h 91"/>
              <a:gd name="T120" fmla="*/ 77 w 3138"/>
              <a:gd name="T12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38" h="91">
                <a:moveTo>
                  <a:pt x="1313" y="70"/>
                </a:moveTo>
                <a:cubicBezTo>
                  <a:pt x="1315" y="70"/>
                  <a:pt x="1319" y="69"/>
                  <a:pt x="1320" y="69"/>
                </a:cubicBezTo>
                <a:cubicBezTo>
                  <a:pt x="1325" y="65"/>
                  <a:pt x="1337" y="63"/>
                  <a:pt x="1349" y="61"/>
                </a:cubicBezTo>
                <a:cubicBezTo>
                  <a:pt x="1350" y="59"/>
                  <a:pt x="1350" y="57"/>
                  <a:pt x="1350" y="56"/>
                </a:cubicBezTo>
                <a:cubicBezTo>
                  <a:pt x="1362" y="55"/>
                  <a:pt x="1372" y="60"/>
                  <a:pt x="1384" y="55"/>
                </a:cubicBezTo>
                <a:cubicBezTo>
                  <a:pt x="1382" y="55"/>
                  <a:pt x="1380" y="54"/>
                  <a:pt x="1377" y="52"/>
                </a:cubicBezTo>
                <a:cubicBezTo>
                  <a:pt x="1389" y="48"/>
                  <a:pt x="1402" y="43"/>
                  <a:pt x="1415" y="38"/>
                </a:cubicBezTo>
                <a:cubicBezTo>
                  <a:pt x="1424" y="39"/>
                  <a:pt x="1432" y="40"/>
                  <a:pt x="1439" y="37"/>
                </a:cubicBezTo>
                <a:cubicBezTo>
                  <a:pt x="1432" y="37"/>
                  <a:pt x="1427" y="36"/>
                  <a:pt x="1419" y="36"/>
                </a:cubicBezTo>
                <a:cubicBezTo>
                  <a:pt x="1430" y="33"/>
                  <a:pt x="1439" y="30"/>
                  <a:pt x="1449" y="27"/>
                </a:cubicBezTo>
                <a:cubicBezTo>
                  <a:pt x="1450" y="27"/>
                  <a:pt x="1451" y="27"/>
                  <a:pt x="1452" y="27"/>
                </a:cubicBezTo>
                <a:cubicBezTo>
                  <a:pt x="1464" y="28"/>
                  <a:pt x="1473" y="25"/>
                  <a:pt x="1483" y="24"/>
                </a:cubicBezTo>
                <a:cubicBezTo>
                  <a:pt x="1497" y="22"/>
                  <a:pt x="1510" y="22"/>
                  <a:pt x="1522" y="25"/>
                </a:cubicBezTo>
                <a:cubicBezTo>
                  <a:pt x="1524" y="25"/>
                  <a:pt x="1527" y="25"/>
                  <a:pt x="1528" y="25"/>
                </a:cubicBezTo>
                <a:cubicBezTo>
                  <a:pt x="1527" y="27"/>
                  <a:pt x="1527" y="29"/>
                  <a:pt x="1526" y="31"/>
                </a:cubicBezTo>
                <a:cubicBezTo>
                  <a:pt x="1533" y="30"/>
                  <a:pt x="1538" y="30"/>
                  <a:pt x="1542" y="30"/>
                </a:cubicBezTo>
                <a:cubicBezTo>
                  <a:pt x="1543" y="30"/>
                  <a:pt x="1544" y="31"/>
                  <a:pt x="1544" y="31"/>
                </a:cubicBezTo>
                <a:cubicBezTo>
                  <a:pt x="1543" y="35"/>
                  <a:pt x="1534" y="38"/>
                  <a:pt x="1538" y="42"/>
                </a:cubicBezTo>
                <a:cubicBezTo>
                  <a:pt x="1526" y="45"/>
                  <a:pt x="1531" y="50"/>
                  <a:pt x="1519" y="53"/>
                </a:cubicBezTo>
                <a:cubicBezTo>
                  <a:pt x="1513" y="54"/>
                  <a:pt x="1512" y="57"/>
                  <a:pt x="1508" y="61"/>
                </a:cubicBezTo>
                <a:cubicBezTo>
                  <a:pt x="1520" y="60"/>
                  <a:pt x="1527" y="59"/>
                  <a:pt x="1533" y="57"/>
                </a:cubicBezTo>
                <a:cubicBezTo>
                  <a:pt x="1542" y="54"/>
                  <a:pt x="1552" y="52"/>
                  <a:pt x="1562" y="50"/>
                </a:cubicBezTo>
                <a:cubicBezTo>
                  <a:pt x="1563" y="50"/>
                  <a:pt x="1567" y="50"/>
                  <a:pt x="1569" y="50"/>
                </a:cubicBezTo>
                <a:cubicBezTo>
                  <a:pt x="1572" y="49"/>
                  <a:pt x="1578" y="49"/>
                  <a:pt x="1578" y="48"/>
                </a:cubicBezTo>
                <a:cubicBezTo>
                  <a:pt x="1577" y="45"/>
                  <a:pt x="1585" y="45"/>
                  <a:pt x="1591" y="45"/>
                </a:cubicBezTo>
                <a:cubicBezTo>
                  <a:pt x="1598" y="44"/>
                  <a:pt x="1608" y="44"/>
                  <a:pt x="1614" y="42"/>
                </a:cubicBezTo>
                <a:cubicBezTo>
                  <a:pt x="1621" y="41"/>
                  <a:pt x="1624" y="38"/>
                  <a:pt x="1630" y="36"/>
                </a:cubicBezTo>
                <a:cubicBezTo>
                  <a:pt x="1624" y="35"/>
                  <a:pt x="1618" y="34"/>
                  <a:pt x="1611" y="33"/>
                </a:cubicBezTo>
                <a:cubicBezTo>
                  <a:pt x="1617" y="31"/>
                  <a:pt x="1620" y="30"/>
                  <a:pt x="1625" y="31"/>
                </a:cubicBezTo>
                <a:cubicBezTo>
                  <a:pt x="1635" y="33"/>
                  <a:pt x="1638" y="33"/>
                  <a:pt x="1645" y="30"/>
                </a:cubicBezTo>
                <a:cubicBezTo>
                  <a:pt x="1648" y="29"/>
                  <a:pt x="1653" y="27"/>
                  <a:pt x="1656" y="26"/>
                </a:cubicBezTo>
                <a:cubicBezTo>
                  <a:pt x="1657" y="26"/>
                  <a:pt x="1656" y="25"/>
                  <a:pt x="1656" y="24"/>
                </a:cubicBezTo>
                <a:cubicBezTo>
                  <a:pt x="1661" y="24"/>
                  <a:pt x="1666" y="23"/>
                  <a:pt x="1670" y="23"/>
                </a:cubicBezTo>
                <a:cubicBezTo>
                  <a:pt x="1676" y="23"/>
                  <a:pt x="1682" y="22"/>
                  <a:pt x="1685" y="25"/>
                </a:cubicBezTo>
                <a:cubicBezTo>
                  <a:pt x="1686" y="25"/>
                  <a:pt x="1694" y="25"/>
                  <a:pt x="1699" y="25"/>
                </a:cubicBezTo>
                <a:cubicBezTo>
                  <a:pt x="1714" y="25"/>
                  <a:pt x="1715" y="25"/>
                  <a:pt x="1714" y="30"/>
                </a:cubicBezTo>
                <a:cubicBezTo>
                  <a:pt x="1713" y="32"/>
                  <a:pt x="1716" y="33"/>
                  <a:pt x="1718" y="36"/>
                </a:cubicBezTo>
                <a:cubicBezTo>
                  <a:pt x="1714" y="37"/>
                  <a:pt x="1710" y="39"/>
                  <a:pt x="1705" y="41"/>
                </a:cubicBezTo>
                <a:cubicBezTo>
                  <a:pt x="1712" y="42"/>
                  <a:pt x="1718" y="43"/>
                  <a:pt x="1724" y="43"/>
                </a:cubicBezTo>
                <a:cubicBezTo>
                  <a:pt x="1720" y="44"/>
                  <a:pt x="1717" y="45"/>
                  <a:pt x="1713" y="46"/>
                </a:cubicBezTo>
                <a:cubicBezTo>
                  <a:pt x="1716" y="47"/>
                  <a:pt x="1718" y="47"/>
                  <a:pt x="1720" y="48"/>
                </a:cubicBezTo>
                <a:cubicBezTo>
                  <a:pt x="1725" y="47"/>
                  <a:pt x="1730" y="47"/>
                  <a:pt x="1735" y="46"/>
                </a:cubicBezTo>
                <a:cubicBezTo>
                  <a:pt x="1728" y="44"/>
                  <a:pt x="1733" y="42"/>
                  <a:pt x="1737" y="40"/>
                </a:cubicBezTo>
                <a:cubicBezTo>
                  <a:pt x="1742" y="37"/>
                  <a:pt x="1749" y="35"/>
                  <a:pt x="1756" y="33"/>
                </a:cubicBezTo>
                <a:cubicBezTo>
                  <a:pt x="1767" y="30"/>
                  <a:pt x="1784" y="27"/>
                  <a:pt x="1789" y="22"/>
                </a:cubicBezTo>
                <a:cubicBezTo>
                  <a:pt x="1789" y="22"/>
                  <a:pt x="1794" y="21"/>
                  <a:pt x="1799" y="21"/>
                </a:cubicBezTo>
                <a:cubicBezTo>
                  <a:pt x="1797" y="23"/>
                  <a:pt x="1795" y="25"/>
                  <a:pt x="1792" y="27"/>
                </a:cubicBezTo>
                <a:cubicBezTo>
                  <a:pt x="1800" y="26"/>
                  <a:pt x="1807" y="26"/>
                  <a:pt x="1815" y="26"/>
                </a:cubicBezTo>
                <a:cubicBezTo>
                  <a:pt x="1813" y="25"/>
                  <a:pt x="1810" y="24"/>
                  <a:pt x="1809" y="23"/>
                </a:cubicBezTo>
                <a:cubicBezTo>
                  <a:pt x="1807" y="21"/>
                  <a:pt x="1810" y="18"/>
                  <a:pt x="1818" y="19"/>
                </a:cubicBezTo>
                <a:cubicBezTo>
                  <a:pt x="1825" y="19"/>
                  <a:pt x="1836" y="17"/>
                  <a:pt x="1838" y="21"/>
                </a:cubicBezTo>
                <a:cubicBezTo>
                  <a:pt x="1838" y="21"/>
                  <a:pt x="1842" y="22"/>
                  <a:pt x="1845" y="22"/>
                </a:cubicBezTo>
                <a:cubicBezTo>
                  <a:pt x="1854" y="23"/>
                  <a:pt x="1860" y="26"/>
                  <a:pt x="1861" y="27"/>
                </a:cubicBezTo>
                <a:cubicBezTo>
                  <a:pt x="1862" y="30"/>
                  <a:pt x="1869" y="31"/>
                  <a:pt x="1876" y="32"/>
                </a:cubicBezTo>
                <a:cubicBezTo>
                  <a:pt x="1866" y="35"/>
                  <a:pt x="1871" y="40"/>
                  <a:pt x="1857" y="43"/>
                </a:cubicBezTo>
                <a:cubicBezTo>
                  <a:pt x="1859" y="46"/>
                  <a:pt x="1845" y="48"/>
                  <a:pt x="1849" y="52"/>
                </a:cubicBezTo>
                <a:cubicBezTo>
                  <a:pt x="1850" y="52"/>
                  <a:pt x="1848" y="53"/>
                  <a:pt x="1847" y="54"/>
                </a:cubicBezTo>
                <a:cubicBezTo>
                  <a:pt x="1840" y="58"/>
                  <a:pt x="1836" y="62"/>
                  <a:pt x="1835" y="66"/>
                </a:cubicBezTo>
                <a:cubicBezTo>
                  <a:pt x="1835" y="67"/>
                  <a:pt x="1831" y="68"/>
                  <a:pt x="1829" y="70"/>
                </a:cubicBezTo>
                <a:cubicBezTo>
                  <a:pt x="1849" y="70"/>
                  <a:pt x="1853" y="70"/>
                  <a:pt x="1863" y="65"/>
                </a:cubicBezTo>
                <a:cubicBezTo>
                  <a:pt x="1866" y="63"/>
                  <a:pt x="1870" y="62"/>
                  <a:pt x="1879" y="62"/>
                </a:cubicBezTo>
                <a:cubicBezTo>
                  <a:pt x="1884" y="63"/>
                  <a:pt x="1891" y="62"/>
                  <a:pt x="1897" y="61"/>
                </a:cubicBezTo>
                <a:cubicBezTo>
                  <a:pt x="1899" y="55"/>
                  <a:pt x="1908" y="52"/>
                  <a:pt x="1926" y="53"/>
                </a:cubicBezTo>
                <a:cubicBezTo>
                  <a:pt x="1922" y="54"/>
                  <a:pt x="1918" y="55"/>
                  <a:pt x="1916" y="56"/>
                </a:cubicBezTo>
                <a:cubicBezTo>
                  <a:pt x="1915" y="57"/>
                  <a:pt x="1915" y="59"/>
                  <a:pt x="1915" y="60"/>
                </a:cubicBezTo>
                <a:cubicBezTo>
                  <a:pt x="1915" y="60"/>
                  <a:pt x="1919" y="61"/>
                  <a:pt x="1921" y="60"/>
                </a:cubicBezTo>
                <a:cubicBezTo>
                  <a:pt x="1926" y="60"/>
                  <a:pt x="1927" y="59"/>
                  <a:pt x="1925" y="58"/>
                </a:cubicBezTo>
                <a:cubicBezTo>
                  <a:pt x="1925" y="57"/>
                  <a:pt x="1926" y="57"/>
                  <a:pt x="1926" y="56"/>
                </a:cubicBezTo>
                <a:cubicBezTo>
                  <a:pt x="1930" y="56"/>
                  <a:pt x="1933" y="56"/>
                  <a:pt x="1937" y="56"/>
                </a:cubicBezTo>
                <a:cubicBezTo>
                  <a:pt x="1944" y="53"/>
                  <a:pt x="1934" y="52"/>
                  <a:pt x="1929" y="50"/>
                </a:cubicBezTo>
                <a:cubicBezTo>
                  <a:pt x="1935" y="50"/>
                  <a:pt x="1940" y="50"/>
                  <a:pt x="1944" y="50"/>
                </a:cubicBezTo>
                <a:cubicBezTo>
                  <a:pt x="1956" y="50"/>
                  <a:pt x="1958" y="50"/>
                  <a:pt x="1956" y="46"/>
                </a:cubicBezTo>
                <a:cubicBezTo>
                  <a:pt x="1955" y="44"/>
                  <a:pt x="1961" y="43"/>
                  <a:pt x="1966" y="43"/>
                </a:cubicBezTo>
                <a:cubicBezTo>
                  <a:pt x="1971" y="42"/>
                  <a:pt x="1977" y="42"/>
                  <a:pt x="1982" y="42"/>
                </a:cubicBezTo>
                <a:cubicBezTo>
                  <a:pt x="1986" y="40"/>
                  <a:pt x="1990" y="39"/>
                  <a:pt x="1994" y="37"/>
                </a:cubicBezTo>
                <a:cubicBezTo>
                  <a:pt x="1996" y="38"/>
                  <a:pt x="1998" y="38"/>
                  <a:pt x="2000" y="39"/>
                </a:cubicBezTo>
                <a:cubicBezTo>
                  <a:pt x="2007" y="35"/>
                  <a:pt x="2017" y="32"/>
                  <a:pt x="2035" y="34"/>
                </a:cubicBezTo>
                <a:cubicBezTo>
                  <a:pt x="2035" y="34"/>
                  <a:pt x="2034" y="33"/>
                  <a:pt x="2034" y="33"/>
                </a:cubicBezTo>
                <a:cubicBezTo>
                  <a:pt x="2031" y="32"/>
                  <a:pt x="2027" y="32"/>
                  <a:pt x="2024" y="32"/>
                </a:cubicBezTo>
                <a:cubicBezTo>
                  <a:pt x="2029" y="28"/>
                  <a:pt x="2029" y="28"/>
                  <a:pt x="2077" y="21"/>
                </a:cubicBezTo>
                <a:cubicBezTo>
                  <a:pt x="2075" y="20"/>
                  <a:pt x="2074" y="19"/>
                  <a:pt x="2073" y="19"/>
                </a:cubicBezTo>
                <a:cubicBezTo>
                  <a:pt x="2085" y="16"/>
                  <a:pt x="2085" y="16"/>
                  <a:pt x="2096" y="19"/>
                </a:cubicBezTo>
                <a:cubicBezTo>
                  <a:pt x="2093" y="19"/>
                  <a:pt x="2089" y="20"/>
                  <a:pt x="2086" y="21"/>
                </a:cubicBezTo>
                <a:cubicBezTo>
                  <a:pt x="2085" y="22"/>
                  <a:pt x="2087" y="23"/>
                  <a:pt x="2087" y="24"/>
                </a:cubicBezTo>
                <a:cubicBezTo>
                  <a:pt x="2090" y="23"/>
                  <a:pt x="2094" y="23"/>
                  <a:pt x="2095" y="22"/>
                </a:cubicBezTo>
                <a:cubicBezTo>
                  <a:pt x="2099" y="21"/>
                  <a:pt x="2101" y="19"/>
                  <a:pt x="2105" y="17"/>
                </a:cubicBezTo>
                <a:cubicBezTo>
                  <a:pt x="2106" y="17"/>
                  <a:pt x="2108" y="17"/>
                  <a:pt x="2108" y="17"/>
                </a:cubicBezTo>
                <a:cubicBezTo>
                  <a:pt x="2124" y="19"/>
                  <a:pt x="2138" y="20"/>
                  <a:pt x="2152" y="22"/>
                </a:cubicBezTo>
                <a:cubicBezTo>
                  <a:pt x="2150" y="23"/>
                  <a:pt x="2146" y="25"/>
                  <a:pt x="2147" y="27"/>
                </a:cubicBezTo>
                <a:cubicBezTo>
                  <a:pt x="2149" y="28"/>
                  <a:pt x="2155" y="29"/>
                  <a:pt x="2161" y="30"/>
                </a:cubicBezTo>
                <a:cubicBezTo>
                  <a:pt x="2175" y="33"/>
                  <a:pt x="2175" y="34"/>
                  <a:pt x="2159" y="37"/>
                </a:cubicBezTo>
                <a:cubicBezTo>
                  <a:pt x="2160" y="40"/>
                  <a:pt x="2160" y="42"/>
                  <a:pt x="2161" y="45"/>
                </a:cubicBezTo>
                <a:cubicBezTo>
                  <a:pt x="2167" y="43"/>
                  <a:pt x="2172" y="42"/>
                  <a:pt x="2177" y="41"/>
                </a:cubicBezTo>
                <a:cubicBezTo>
                  <a:pt x="2184" y="39"/>
                  <a:pt x="2187" y="36"/>
                  <a:pt x="2199" y="36"/>
                </a:cubicBezTo>
                <a:cubicBezTo>
                  <a:pt x="2202" y="36"/>
                  <a:pt x="2207" y="34"/>
                  <a:pt x="2206" y="33"/>
                </a:cubicBezTo>
                <a:cubicBezTo>
                  <a:pt x="2203" y="31"/>
                  <a:pt x="2204" y="30"/>
                  <a:pt x="2208" y="29"/>
                </a:cubicBezTo>
                <a:cubicBezTo>
                  <a:pt x="2212" y="28"/>
                  <a:pt x="2218" y="28"/>
                  <a:pt x="2221" y="27"/>
                </a:cubicBezTo>
                <a:cubicBezTo>
                  <a:pt x="2225" y="25"/>
                  <a:pt x="2228" y="24"/>
                  <a:pt x="2233" y="23"/>
                </a:cubicBezTo>
                <a:cubicBezTo>
                  <a:pt x="2243" y="21"/>
                  <a:pt x="2252" y="17"/>
                  <a:pt x="2266" y="18"/>
                </a:cubicBezTo>
                <a:cubicBezTo>
                  <a:pt x="2274" y="18"/>
                  <a:pt x="2282" y="18"/>
                  <a:pt x="2289" y="19"/>
                </a:cubicBezTo>
                <a:cubicBezTo>
                  <a:pt x="2302" y="20"/>
                  <a:pt x="2314" y="22"/>
                  <a:pt x="2326" y="24"/>
                </a:cubicBezTo>
                <a:cubicBezTo>
                  <a:pt x="2329" y="29"/>
                  <a:pt x="2329" y="29"/>
                  <a:pt x="2315" y="32"/>
                </a:cubicBezTo>
                <a:cubicBezTo>
                  <a:pt x="2317" y="37"/>
                  <a:pt x="2304" y="41"/>
                  <a:pt x="2299" y="45"/>
                </a:cubicBezTo>
                <a:cubicBezTo>
                  <a:pt x="2297" y="47"/>
                  <a:pt x="2291" y="48"/>
                  <a:pt x="2288" y="50"/>
                </a:cubicBezTo>
                <a:cubicBezTo>
                  <a:pt x="2285" y="51"/>
                  <a:pt x="2284" y="53"/>
                  <a:pt x="2281" y="56"/>
                </a:cubicBezTo>
                <a:cubicBezTo>
                  <a:pt x="2291" y="56"/>
                  <a:pt x="2300" y="55"/>
                  <a:pt x="2305" y="52"/>
                </a:cubicBezTo>
                <a:cubicBezTo>
                  <a:pt x="2309" y="50"/>
                  <a:pt x="2317" y="49"/>
                  <a:pt x="2325" y="47"/>
                </a:cubicBezTo>
                <a:cubicBezTo>
                  <a:pt x="2336" y="45"/>
                  <a:pt x="2345" y="43"/>
                  <a:pt x="2356" y="41"/>
                </a:cubicBezTo>
                <a:cubicBezTo>
                  <a:pt x="2360" y="40"/>
                  <a:pt x="2365" y="40"/>
                  <a:pt x="2370" y="39"/>
                </a:cubicBezTo>
                <a:cubicBezTo>
                  <a:pt x="2374" y="39"/>
                  <a:pt x="2378" y="38"/>
                  <a:pt x="2382" y="38"/>
                </a:cubicBezTo>
                <a:cubicBezTo>
                  <a:pt x="2389" y="37"/>
                  <a:pt x="2397" y="36"/>
                  <a:pt x="2405" y="34"/>
                </a:cubicBezTo>
                <a:cubicBezTo>
                  <a:pt x="2405" y="33"/>
                  <a:pt x="2404" y="32"/>
                  <a:pt x="2403" y="30"/>
                </a:cubicBezTo>
                <a:cubicBezTo>
                  <a:pt x="2410" y="29"/>
                  <a:pt x="2419" y="27"/>
                  <a:pt x="2426" y="26"/>
                </a:cubicBezTo>
                <a:cubicBezTo>
                  <a:pt x="2433" y="24"/>
                  <a:pt x="2440" y="22"/>
                  <a:pt x="2447" y="20"/>
                </a:cubicBezTo>
                <a:cubicBezTo>
                  <a:pt x="2462" y="16"/>
                  <a:pt x="2478" y="13"/>
                  <a:pt x="2497" y="12"/>
                </a:cubicBezTo>
                <a:cubicBezTo>
                  <a:pt x="2507" y="11"/>
                  <a:pt x="2516" y="13"/>
                  <a:pt x="2518" y="14"/>
                </a:cubicBezTo>
                <a:cubicBezTo>
                  <a:pt x="2523" y="18"/>
                  <a:pt x="2534" y="18"/>
                  <a:pt x="2546" y="20"/>
                </a:cubicBezTo>
                <a:cubicBezTo>
                  <a:pt x="2542" y="24"/>
                  <a:pt x="2537" y="28"/>
                  <a:pt x="2532" y="32"/>
                </a:cubicBezTo>
                <a:cubicBezTo>
                  <a:pt x="2542" y="30"/>
                  <a:pt x="2551" y="29"/>
                  <a:pt x="2560" y="27"/>
                </a:cubicBezTo>
                <a:cubicBezTo>
                  <a:pt x="2568" y="25"/>
                  <a:pt x="2576" y="23"/>
                  <a:pt x="2585" y="21"/>
                </a:cubicBezTo>
                <a:cubicBezTo>
                  <a:pt x="2585" y="20"/>
                  <a:pt x="2585" y="19"/>
                  <a:pt x="2584" y="19"/>
                </a:cubicBezTo>
                <a:cubicBezTo>
                  <a:pt x="2590" y="17"/>
                  <a:pt x="2596" y="15"/>
                  <a:pt x="2602" y="13"/>
                </a:cubicBezTo>
                <a:cubicBezTo>
                  <a:pt x="2614" y="11"/>
                  <a:pt x="2628" y="10"/>
                  <a:pt x="2640" y="12"/>
                </a:cubicBezTo>
                <a:cubicBezTo>
                  <a:pt x="2646" y="12"/>
                  <a:pt x="2654" y="11"/>
                  <a:pt x="2659" y="13"/>
                </a:cubicBezTo>
                <a:cubicBezTo>
                  <a:pt x="2662" y="15"/>
                  <a:pt x="2668" y="16"/>
                  <a:pt x="2673" y="18"/>
                </a:cubicBezTo>
                <a:cubicBezTo>
                  <a:pt x="2675" y="18"/>
                  <a:pt x="2678" y="19"/>
                  <a:pt x="2677" y="19"/>
                </a:cubicBezTo>
                <a:cubicBezTo>
                  <a:pt x="2674" y="23"/>
                  <a:pt x="2682" y="27"/>
                  <a:pt x="2677" y="31"/>
                </a:cubicBezTo>
                <a:cubicBezTo>
                  <a:pt x="2671" y="37"/>
                  <a:pt x="2667" y="43"/>
                  <a:pt x="2665" y="48"/>
                </a:cubicBezTo>
                <a:cubicBezTo>
                  <a:pt x="2664" y="50"/>
                  <a:pt x="2669" y="52"/>
                  <a:pt x="2668" y="54"/>
                </a:cubicBezTo>
                <a:cubicBezTo>
                  <a:pt x="2667" y="54"/>
                  <a:pt x="2673" y="55"/>
                  <a:pt x="2676" y="55"/>
                </a:cubicBezTo>
                <a:cubicBezTo>
                  <a:pt x="2678" y="52"/>
                  <a:pt x="2676" y="49"/>
                  <a:pt x="2682" y="47"/>
                </a:cubicBezTo>
                <a:cubicBezTo>
                  <a:pt x="2686" y="45"/>
                  <a:pt x="2697" y="45"/>
                  <a:pt x="2706" y="43"/>
                </a:cubicBezTo>
                <a:cubicBezTo>
                  <a:pt x="2707" y="43"/>
                  <a:pt x="2708" y="43"/>
                  <a:pt x="2709" y="43"/>
                </a:cubicBezTo>
                <a:cubicBezTo>
                  <a:pt x="2717" y="40"/>
                  <a:pt x="2726" y="38"/>
                  <a:pt x="2741" y="39"/>
                </a:cubicBezTo>
                <a:cubicBezTo>
                  <a:pt x="2739" y="37"/>
                  <a:pt x="2737" y="36"/>
                  <a:pt x="2736" y="34"/>
                </a:cubicBezTo>
                <a:cubicBezTo>
                  <a:pt x="2742" y="33"/>
                  <a:pt x="2747" y="32"/>
                  <a:pt x="2753" y="30"/>
                </a:cubicBezTo>
                <a:cubicBezTo>
                  <a:pt x="2759" y="28"/>
                  <a:pt x="2764" y="26"/>
                  <a:pt x="2771" y="25"/>
                </a:cubicBezTo>
                <a:cubicBezTo>
                  <a:pt x="2787" y="22"/>
                  <a:pt x="2805" y="23"/>
                  <a:pt x="2822" y="23"/>
                </a:cubicBezTo>
                <a:cubicBezTo>
                  <a:pt x="2824" y="23"/>
                  <a:pt x="2827" y="24"/>
                  <a:pt x="2830" y="25"/>
                </a:cubicBezTo>
                <a:cubicBezTo>
                  <a:pt x="2831" y="25"/>
                  <a:pt x="2831" y="26"/>
                  <a:pt x="2832" y="26"/>
                </a:cubicBezTo>
                <a:cubicBezTo>
                  <a:pt x="2849" y="29"/>
                  <a:pt x="2845" y="33"/>
                  <a:pt x="2842" y="37"/>
                </a:cubicBezTo>
                <a:cubicBezTo>
                  <a:pt x="2840" y="40"/>
                  <a:pt x="2837" y="43"/>
                  <a:pt x="2835" y="47"/>
                </a:cubicBezTo>
                <a:cubicBezTo>
                  <a:pt x="2834" y="49"/>
                  <a:pt x="2836" y="51"/>
                  <a:pt x="2837" y="54"/>
                </a:cubicBezTo>
                <a:cubicBezTo>
                  <a:pt x="2859" y="55"/>
                  <a:pt x="2873" y="52"/>
                  <a:pt x="2889" y="49"/>
                </a:cubicBezTo>
                <a:cubicBezTo>
                  <a:pt x="2893" y="48"/>
                  <a:pt x="2896" y="47"/>
                  <a:pt x="2900" y="47"/>
                </a:cubicBezTo>
                <a:cubicBezTo>
                  <a:pt x="2918" y="44"/>
                  <a:pt x="2939" y="42"/>
                  <a:pt x="2951" y="37"/>
                </a:cubicBezTo>
                <a:cubicBezTo>
                  <a:pt x="2954" y="36"/>
                  <a:pt x="2958" y="35"/>
                  <a:pt x="2961" y="34"/>
                </a:cubicBezTo>
                <a:cubicBezTo>
                  <a:pt x="2970" y="32"/>
                  <a:pt x="2979" y="31"/>
                  <a:pt x="2987" y="29"/>
                </a:cubicBezTo>
                <a:cubicBezTo>
                  <a:pt x="3002" y="25"/>
                  <a:pt x="3007" y="25"/>
                  <a:pt x="3019" y="30"/>
                </a:cubicBezTo>
                <a:cubicBezTo>
                  <a:pt x="3024" y="29"/>
                  <a:pt x="3028" y="28"/>
                  <a:pt x="3033" y="27"/>
                </a:cubicBezTo>
                <a:cubicBezTo>
                  <a:pt x="3034" y="26"/>
                  <a:pt x="3035" y="26"/>
                  <a:pt x="3036" y="26"/>
                </a:cubicBezTo>
                <a:cubicBezTo>
                  <a:pt x="3053" y="25"/>
                  <a:pt x="3058" y="20"/>
                  <a:pt x="3069" y="18"/>
                </a:cubicBezTo>
                <a:cubicBezTo>
                  <a:pt x="3081" y="15"/>
                  <a:pt x="3090" y="12"/>
                  <a:pt x="3100" y="8"/>
                </a:cubicBezTo>
                <a:cubicBezTo>
                  <a:pt x="3107" y="6"/>
                  <a:pt x="3112" y="3"/>
                  <a:pt x="3120" y="0"/>
                </a:cubicBezTo>
                <a:cubicBezTo>
                  <a:pt x="3124" y="0"/>
                  <a:pt x="3130" y="0"/>
                  <a:pt x="3138" y="0"/>
                </a:cubicBezTo>
                <a:cubicBezTo>
                  <a:pt x="3134" y="5"/>
                  <a:pt x="3126" y="10"/>
                  <a:pt x="3112" y="14"/>
                </a:cubicBezTo>
                <a:cubicBezTo>
                  <a:pt x="3096" y="19"/>
                  <a:pt x="3081" y="24"/>
                  <a:pt x="3063" y="29"/>
                </a:cubicBezTo>
                <a:cubicBezTo>
                  <a:pt x="3042" y="35"/>
                  <a:pt x="3022" y="41"/>
                  <a:pt x="2998" y="44"/>
                </a:cubicBezTo>
                <a:cubicBezTo>
                  <a:pt x="2993" y="42"/>
                  <a:pt x="2989" y="40"/>
                  <a:pt x="2985" y="38"/>
                </a:cubicBezTo>
                <a:cubicBezTo>
                  <a:pt x="2940" y="47"/>
                  <a:pt x="2897" y="56"/>
                  <a:pt x="2854" y="64"/>
                </a:cubicBezTo>
                <a:cubicBezTo>
                  <a:pt x="2849" y="63"/>
                  <a:pt x="2845" y="62"/>
                  <a:pt x="2841" y="62"/>
                </a:cubicBezTo>
                <a:cubicBezTo>
                  <a:pt x="2839" y="62"/>
                  <a:pt x="2837" y="62"/>
                  <a:pt x="2837" y="63"/>
                </a:cubicBezTo>
                <a:cubicBezTo>
                  <a:pt x="2835" y="64"/>
                  <a:pt x="2835" y="66"/>
                  <a:pt x="2828" y="66"/>
                </a:cubicBezTo>
                <a:cubicBezTo>
                  <a:pt x="2822" y="66"/>
                  <a:pt x="2816" y="66"/>
                  <a:pt x="2811" y="65"/>
                </a:cubicBezTo>
                <a:cubicBezTo>
                  <a:pt x="2795" y="62"/>
                  <a:pt x="2793" y="57"/>
                  <a:pt x="2806" y="52"/>
                </a:cubicBezTo>
                <a:cubicBezTo>
                  <a:pt x="2796" y="49"/>
                  <a:pt x="2802" y="45"/>
                  <a:pt x="2809" y="43"/>
                </a:cubicBezTo>
                <a:cubicBezTo>
                  <a:pt x="2819" y="39"/>
                  <a:pt x="2815" y="37"/>
                  <a:pt x="2809" y="33"/>
                </a:cubicBezTo>
                <a:cubicBezTo>
                  <a:pt x="2807" y="33"/>
                  <a:pt x="2805" y="32"/>
                  <a:pt x="2802" y="31"/>
                </a:cubicBezTo>
                <a:cubicBezTo>
                  <a:pt x="2787" y="34"/>
                  <a:pt x="2773" y="38"/>
                  <a:pt x="2758" y="41"/>
                </a:cubicBezTo>
                <a:cubicBezTo>
                  <a:pt x="2752" y="43"/>
                  <a:pt x="2745" y="45"/>
                  <a:pt x="2738" y="46"/>
                </a:cubicBezTo>
                <a:cubicBezTo>
                  <a:pt x="2731" y="47"/>
                  <a:pt x="2726" y="47"/>
                  <a:pt x="2723" y="50"/>
                </a:cubicBezTo>
                <a:cubicBezTo>
                  <a:pt x="2720" y="52"/>
                  <a:pt x="2711" y="53"/>
                  <a:pt x="2702" y="52"/>
                </a:cubicBezTo>
                <a:cubicBezTo>
                  <a:pt x="2687" y="60"/>
                  <a:pt x="2663" y="63"/>
                  <a:pt x="2637" y="65"/>
                </a:cubicBezTo>
                <a:cubicBezTo>
                  <a:pt x="2634" y="64"/>
                  <a:pt x="2632" y="62"/>
                  <a:pt x="2629" y="62"/>
                </a:cubicBezTo>
                <a:cubicBezTo>
                  <a:pt x="2620" y="58"/>
                  <a:pt x="2620" y="57"/>
                  <a:pt x="2628" y="53"/>
                </a:cubicBezTo>
                <a:cubicBezTo>
                  <a:pt x="2630" y="52"/>
                  <a:pt x="2632" y="50"/>
                  <a:pt x="2631" y="49"/>
                </a:cubicBezTo>
                <a:cubicBezTo>
                  <a:pt x="2630" y="45"/>
                  <a:pt x="2631" y="43"/>
                  <a:pt x="2643" y="40"/>
                </a:cubicBezTo>
                <a:cubicBezTo>
                  <a:pt x="2633" y="39"/>
                  <a:pt x="2635" y="36"/>
                  <a:pt x="2637" y="33"/>
                </a:cubicBezTo>
                <a:cubicBezTo>
                  <a:pt x="2638" y="29"/>
                  <a:pt x="2641" y="24"/>
                  <a:pt x="2640" y="19"/>
                </a:cubicBezTo>
                <a:cubicBezTo>
                  <a:pt x="2632" y="21"/>
                  <a:pt x="2621" y="22"/>
                  <a:pt x="2616" y="24"/>
                </a:cubicBezTo>
                <a:cubicBezTo>
                  <a:pt x="2605" y="28"/>
                  <a:pt x="2593" y="32"/>
                  <a:pt x="2580" y="35"/>
                </a:cubicBezTo>
                <a:cubicBezTo>
                  <a:pt x="2575" y="36"/>
                  <a:pt x="2573" y="38"/>
                  <a:pt x="2568" y="40"/>
                </a:cubicBezTo>
                <a:cubicBezTo>
                  <a:pt x="2551" y="44"/>
                  <a:pt x="2534" y="49"/>
                  <a:pt x="2517" y="53"/>
                </a:cubicBezTo>
                <a:cubicBezTo>
                  <a:pt x="2514" y="54"/>
                  <a:pt x="2510" y="55"/>
                  <a:pt x="2506" y="56"/>
                </a:cubicBezTo>
                <a:cubicBezTo>
                  <a:pt x="2496" y="58"/>
                  <a:pt x="2486" y="59"/>
                  <a:pt x="2477" y="56"/>
                </a:cubicBezTo>
                <a:cubicBezTo>
                  <a:pt x="2474" y="54"/>
                  <a:pt x="2467" y="54"/>
                  <a:pt x="2461" y="53"/>
                </a:cubicBezTo>
                <a:cubicBezTo>
                  <a:pt x="2469" y="50"/>
                  <a:pt x="2471" y="48"/>
                  <a:pt x="2472" y="45"/>
                </a:cubicBezTo>
                <a:cubicBezTo>
                  <a:pt x="2472" y="42"/>
                  <a:pt x="2470" y="37"/>
                  <a:pt x="2486" y="36"/>
                </a:cubicBezTo>
                <a:cubicBezTo>
                  <a:pt x="2495" y="35"/>
                  <a:pt x="2494" y="33"/>
                  <a:pt x="2481" y="31"/>
                </a:cubicBezTo>
                <a:cubicBezTo>
                  <a:pt x="2483" y="30"/>
                  <a:pt x="2482" y="28"/>
                  <a:pt x="2491" y="28"/>
                </a:cubicBezTo>
                <a:cubicBezTo>
                  <a:pt x="2504" y="28"/>
                  <a:pt x="2505" y="27"/>
                  <a:pt x="2499" y="23"/>
                </a:cubicBezTo>
                <a:cubicBezTo>
                  <a:pt x="2489" y="25"/>
                  <a:pt x="2478" y="27"/>
                  <a:pt x="2469" y="29"/>
                </a:cubicBezTo>
                <a:cubicBezTo>
                  <a:pt x="2462" y="31"/>
                  <a:pt x="2458" y="33"/>
                  <a:pt x="2450" y="35"/>
                </a:cubicBezTo>
                <a:cubicBezTo>
                  <a:pt x="2436" y="37"/>
                  <a:pt x="2426" y="42"/>
                  <a:pt x="2409" y="43"/>
                </a:cubicBezTo>
                <a:cubicBezTo>
                  <a:pt x="2394" y="49"/>
                  <a:pt x="2369" y="52"/>
                  <a:pt x="2351" y="57"/>
                </a:cubicBezTo>
                <a:cubicBezTo>
                  <a:pt x="2344" y="59"/>
                  <a:pt x="2336" y="61"/>
                  <a:pt x="2328" y="62"/>
                </a:cubicBezTo>
                <a:cubicBezTo>
                  <a:pt x="2314" y="65"/>
                  <a:pt x="2300" y="67"/>
                  <a:pt x="2285" y="70"/>
                </a:cubicBezTo>
                <a:cubicBezTo>
                  <a:pt x="2282" y="71"/>
                  <a:pt x="2278" y="71"/>
                  <a:pt x="2274" y="71"/>
                </a:cubicBezTo>
                <a:cubicBezTo>
                  <a:pt x="2265" y="72"/>
                  <a:pt x="2258" y="72"/>
                  <a:pt x="2252" y="75"/>
                </a:cubicBezTo>
                <a:cubicBezTo>
                  <a:pt x="2248" y="76"/>
                  <a:pt x="2240" y="76"/>
                  <a:pt x="2230" y="74"/>
                </a:cubicBezTo>
                <a:cubicBezTo>
                  <a:pt x="2228" y="75"/>
                  <a:pt x="2227" y="76"/>
                  <a:pt x="2226" y="77"/>
                </a:cubicBezTo>
                <a:cubicBezTo>
                  <a:pt x="2225" y="78"/>
                  <a:pt x="2224" y="78"/>
                  <a:pt x="2223" y="79"/>
                </a:cubicBezTo>
                <a:cubicBezTo>
                  <a:pt x="2215" y="77"/>
                  <a:pt x="2215" y="77"/>
                  <a:pt x="2228" y="72"/>
                </a:cubicBezTo>
                <a:cubicBezTo>
                  <a:pt x="2219" y="69"/>
                  <a:pt x="2213" y="73"/>
                  <a:pt x="2203" y="72"/>
                </a:cubicBezTo>
                <a:cubicBezTo>
                  <a:pt x="2212" y="68"/>
                  <a:pt x="2206" y="62"/>
                  <a:pt x="2219" y="58"/>
                </a:cubicBezTo>
                <a:cubicBezTo>
                  <a:pt x="2214" y="55"/>
                  <a:pt x="2222" y="53"/>
                  <a:pt x="2225" y="50"/>
                </a:cubicBezTo>
                <a:cubicBezTo>
                  <a:pt x="2227" y="49"/>
                  <a:pt x="2230" y="48"/>
                  <a:pt x="2233" y="48"/>
                </a:cubicBezTo>
                <a:cubicBezTo>
                  <a:pt x="2248" y="46"/>
                  <a:pt x="2247" y="43"/>
                  <a:pt x="2247" y="40"/>
                </a:cubicBezTo>
                <a:cubicBezTo>
                  <a:pt x="2231" y="40"/>
                  <a:pt x="2224" y="43"/>
                  <a:pt x="2216" y="46"/>
                </a:cubicBezTo>
                <a:cubicBezTo>
                  <a:pt x="2205" y="50"/>
                  <a:pt x="2198" y="56"/>
                  <a:pt x="2179" y="58"/>
                </a:cubicBezTo>
                <a:cubicBezTo>
                  <a:pt x="2178" y="58"/>
                  <a:pt x="2176" y="58"/>
                  <a:pt x="2176" y="58"/>
                </a:cubicBezTo>
                <a:cubicBezTo>
                  <a:pt x="2173" y="61"/>
                  <a:pt x="2169" y="63"/>
                  <a:pt x="2156" y="63"/>
                </a:cubicBezTo>
                <a:cubicBezTo>
                  <a:pt x="2154" y="67"/>
                  <a:pt x="2139" y="67"/>
                  <a:pt x="2134" y="70"/>
                </a:cubicBezTo>
                <a:cubicBezTo>
                  <a:pt x="2122" y="67"/>
                  <a:pt x="2111" y="66"/>
                  <a:pt x="2103" y="63"/>
                </a:cubicBezTo>
                <a:cubicBezTo>
                  <a:pt x="2098" y="62"/>
                  <a:pt x="2099" y="59"/>
                  <a:pt x="2100" y="56"/>
                </a:cubicBezTo>
                <a:cubicBezTo>
                  <a:pt x="2100" y="54"/>
                  <a:pt x="2102" y="52"/>
                  <a:pt x="2103" y="49"/>
                </a:cubicBezTo>
                <a:cubicBezTo>
                  <a:pt x="2106" y="49"/>
                  <a:pt x="2110" y="48"/>
                  <a:pt x="2115" y="47"/>
                </a:cubicBezTo>
                <a:cubicBezTo>
                  <a:pt x="2112" y="46"/>
                  <a:pt x="2110" y="45"/>
                  <a:pt x="2109" y="45"/>
                </a:cubicBezTo>
                <a:cubicBezTo>
                  <a:pt x="2104" y="41"/>
                  <a:pt x="2108" y="39"/>
                  <a:pt x="2119" y="37"/>
                </a:cubicBezTo>
                <a:cubicBezTo>
                  <a:pt x="2122" y="36"/>
                  <a:pt x="2127" y="35"/>
                  <a:pt x="2127" y="34"/>
                </a:cubicBezTo>
                <a:cubicBezTo>
                  <a:pt x="2127" y="33"/>
                  <a:pt x="2121" y="32"/>
                  <a:pt x="2118" y="31"/>
                </a:cubicBezTo>
                <a:cubicBezTo>
                  <a:pt x="2115" y="30"/>
                  <a:pt x="2112" y="29"/>
                  <a:pt x="2107" y="28"/>
                </a:cubicBezTo>
                <a:cubicBezTo>
                  <a:pt x="2095" y="30"/>
                  <a:pt x="2081" y="33"/>
                  <a:pt x="2067" y="37"/>
                </a:cubicBezTo>
                <a:cubicBezTo>
                  <a:pt x="2059" y="39"/>
                  <a:pt x="2052" y="42"/>
                  <a:pt x="2038" y="41"/>
                </a:cubicBezTo>
                <a:cubicBezTo>
                  <a:pt x="2034" y="41"/>
                  <a:pt x="2026" y="43"/>
                  <a:pt x="2026" y="44"/>
                </a:cubicBezTo>
                <a:cubicBezTo>
                  <a:pt x="2025" y="47"/>
                  <a:pt x="2020" y="47"/>
                  <a:pt x="2014" y="49"/>
                </a:cubicBezTo>
                <a:cubicBezTo>
                  <a:pt x="2007" y="50"/>
                  <a:pt x="2000" y="52"/>
                  <a:pt x="1992" y="53"/>
                </a:cubicBezTo>
                <a:cubicBezTo>
                  <a:pt x="1963" y="59"/>
                  <a:pt x="1933" y="66"/>
                  <a:pt x="1904" y="72"/>
                </a:cubicBezTo>
                <a:cubicBezTo>
                  <a:pt x="1899" y="71"/>
                  <a:pt x="1896" y="70"/>
                  <a:pt x="1893" y="70"/>
                </a:cubicBezTo>
                <a:cubicBezTo>
                  <a:pt x="1891" y="70"/>
                  <a:pt x="1889" y="71"/>
                  <a:pt x="1889" y="71"/>
                </a:cubicBezTo>
                <a:cubicBezTo>
                  <a:pt x="1880" y="76"/>
                  <a:pt x="1863" y="78"/>
                  <a:pt x="1846" y="79"/>
                </a:cubicBezTo>
                <a:cubicBezTo>
                  <a:pt x="1843" y="80"/>
                  <a:pt x="1839" y="79"/>
                  <a:pt x="1835" y="78"/>
                </a:cubicBezTo>
                <a:cubicBezTo>
                  <a:pt x="1829" y="78"/>
                  <a:pt x="1824" y="76"/>
                  <a:pt x="1819" y="78"/>
                </a:cubicBezTo>
                <a:cubicBezTo>
                  <a:pt x="1821" y="80"/>
                  <a:pt x="1823" y="82"/>
                  <a:pt x="1826" y="84"/>
                </a:cubicBezTo>
                <a:cubicBezTo>
                  <a:pt x="1816" y="84"/>
                  <a:pt x="1809" y="84"/>
                  <a:pt x="1803" y="84"/>
                </a:cubicBezTo>
                <a:cubicBezTo>
                  <a:pt x="1804" y="83"/>
                  <a:pt x="1805" y="82"/>
                  <a:pt x="1806" y="81"/>
                </a:cubicBezTo>
                <a:cubicBezTo>
                  <a:pt x="1805" y="81"/>
                  <a:pt x="1805" y="81"/>
                  <a:pt x="1804" y="81"/>
                </a:cubicBezTo>
                <a:cubicBezTo>
                  <a:pt x="1798" y="82"/>
                  <a:pt x="1792" y="83"/>
                  <a:pt x="1786" y="84"/>
                </a:cubicBezTo>
                <a:cubicBezTo>
                  <a:pt x="1786" y="81"/>
                  <a:pt x="1786" y="78"/>
                  <a:pt x="1786" y="75"/>
                </a:cubicBezTo>
                <a:cubicBezTo>
                  <a:pt x="1780" y="74"/>
                  <a:pt x="1774" y="73"/>
                  <a:pt x="1768" y="73"/>
                </a:cubicBezTo>
                <a:cubicBezTo>
                  <a:pt x="1771" y="67"/>
                  <a:pt x="1771" y="67"/>
                  <a:pt x="1789" y="65"/>
                </a:cubicBezTo>
                <a:cubicBezTo>
                  <a:pt x="1783" y="64"/>
                  <a:pt x="1779" y="63"/>
                  <a:pt x="1775" y="62"/>
                </a:cubicBezTo>
                <a:cubicBezTo>
                  <a:pt x="1776" y="60"/>
                  <a:pt x="1777" y="59"/>
                  <a:pt x="1779" y="56"/>
                </a:cubicBezTo>
                <a:cubicBezTo>
                  <a:pt x="1786" y="55"/>
                  <a:pt x="1795" y="55"/>
                  <a:pt x="1800" y="52"/>
                </a:cubicBezTo>
                <a:cubicBezTo>
                  <a:pt x="1801" y="51"/>
                  <a:pt x="1810" y="51"/>
                  <a:pt x="1816" y="50"/>
                </a:cubicBezTo>
                <a:cubicBezTo>
                  <a:pt x="1822" y="47"/>
                  <a:pt x="1811" y="47"/>
                  <a:pt x="1805" y="46"/>
                </a:cubicBezTo>
                <a:cubicBezTo>
                  <a:pt x="1808" y="42"/>
                  <a:pt x="1814" y="41"/>
                  <a:pt x="1826" y="40"/>
                </a:cubicBezTo>
                <a:cubicBezTo>
                  <a:pt x="1835" y="39"/>
                  <a:pt x="1843" y="38"/>
                  <a:pt x="1848" y="36"/>
                </a:cubicBezTo>
                <a:cubicBezTo>
                  <a:pt x="1837" y="33"/>
                  <a:pt x="1832" y="38"/>
                  <a:pt x="1821" y="37"/>
                </a:cubicBezTo>
                <a:cubicBezTo>
                  <a:pt x="1826" y="35"/>
                  <a:pt x="1837" y="33"/>
                  <a:pt x="1832" y="29"/>
                </a:cubicBezTo>
                <a:cubicBezTo>
                  <a:pt x="1829" y="30"/>
                  <a:pt x="1826" y="30"/>
                  <a:pt x="1824" y="30"/>
                </a:cubicBezTo>
                <a:cubicBezTo>
                  <a:pt x="1813" y="34"/>
                  <a:pt x="1799" y="37"/>
                  <a:pt x="1782" y="39"/>
                </a:cubicBezTo>
                <a:cubicBezTo>
                  <a:pt x="1780" y="39"/>
                  <a:pt x="1777" y="40"/>
                  <a:pt x="1776" y="41"/>
                </a:cubicBezTo>
                <a:cubicBezTo>
                  <a:pt x="1768" y="48"/>
                  <a:pt x="1742" y="50"/>
                  <a:pt x="1730" y="56"/>
                </a:cubicBezTo>
                <a:cubicBezTo>
                  <a:pt x="1727" y="58"/>
                  <a:pt x="1719" y="58"/>
                  <a:pt x="1712" y="59"/>
                </a:cubicBezTo>
                <a:cubicBezTo>
                  <a:pt x="1714" y="64"/>
                  <a:pt x="1694" y="65"/>
                  <a:pt x="1684" y="68"/>
                </a:cubicBezTo>
                <a:cubicBezTo>
                  <a:pt x="1677" y="70"/>
                  <a:pt x="1666" y="72"/>
                  <a:pt x="1655" y="73"/>
                </a:cubicBezTo>
                <a:cubicBezTo>
                  <a:pt x="1647" y="70"/>
                  <a:pt x="1650" y="65"/>
                  <a:pt x="1636" y="63"/>
                </a:cubicBezTo>
                <a:cubicBezTo>
                  <a:pt x="1652" y="62"/>
                  <a:pt x="1652" y="62"/>
                  <a:pt x="1652" y="57"/>
                </a:cubicBezTo>
                <a:cubicBezTo>
                  <a:pt x="1652" y="54"/>
                  <a:pt x="1662" y="53"/>
                  <a:pt x="1667" y="51"/>
                </a:cubicBezTo>
                <a:cubicBezTo>
                  <a:pt x="1667" y="51"/>
                  <a:pt x="1669" y="51"/>
                  <a:pt x="1671" y="50"/>
                </a:cubicBezTo>
                <a:cubicBezTo>
                  <a:pt x="1666" y="46"/>
                  <a:pt x="1666" y="46"/>
                  <a:pt x="1680" y="44"/>
                </a:cubicBezTo>
                <a:cubicBezTo>
                  <a:pt x="1684" y="43"/>
                  <a:pt x="1687" y="42"/>
                  <a:pt x="1693" y="41"/>
                </a:cubicBezTo>
                <a:cubicBezTo>
                  <a:pt x="1685" y="41"/>
                  <a:pt x="1679" y="40"/>
                  <a:pt x="1671" y="40"/>
                </a:cubicBezTo>
                <a:cubicBezTo>
                  <a:pt x="1678" y="38"/>
                  <a:pt x="1684" y="36"/>
                  <a:pt x="1690" y="34"/>
                </a:cubicBezTo>
                <a:cubicBezTo>
                  <a:pt x="1682" y="30"/>
                  <a:pt x="1672" y="36"/>
                  <a:pt x="1664" y="34"/>
                </a:cubicBezTo>
                <a:cubicBezTo>
                  <a:pt x="1663" y="35"/>
                  <a:pt x="1663" y="36"/>
                  <a:pt x="1660" y="37"/>
                </a:cubicBezTo>
                <a:cubicBezTo>
                  <a:pt x="1653" y="39"/>
                  <a:pt x="1646" y="42"/>
                  <a:pt x="1638" y="44"/>
                </a:cubicBezTo>
                <a:cubicBezTo>
                  <a:pt x="1621" y="47"/>
                  <a:pt x="1609" y="52"/>
                  <a:pt x="1595" y="56"/>
                </a:cubicBezTo>
                <a:cubicBezTo>
                  <a:pt x="1581" y="60"/>
                  <a:pt x="1570" y="65"/>
                  <a:pt x="1550" y="67"/>
                </a:cubicBezTo>
                <a:cubicBezTo>
                  <a:pt x="1546" y="67"/>
                  <a:pt x="1542" y="69"/>
                  <a:pt x="1541" y="70"/>
                </a:cubicBezTo>
                <a:cubicBezTo>
                  <a:pt x="1539" y="72"/>
                  <a:pt x="1536" y="73"/>
                  <a:pt x="1529" y="73"/>
                </a:cubicBezTo>
                <a:cubicBezTo>
                  <a:pt x="1528" y="73"/>
                  <a:pt x="1526" y="73"/>
                  <a:pt x="1525" y="74"/>
                </a:cubicBezTo>
                <a:cubicBezTo>
                  <a:pt x="1517" y="79"/>
                  <a:pt x="1499" y="80"/>
                  <a:pt x="1487" y="83"/>
                </a:cubicBezTo>
                <a:cubicBezTo>
                  <a:pt x="1480" y="85"/>
                  <a:pt x="1474" y="84"/>
                  <a:pt x="1469" y="83"/>
                </a:cubicBezTo>
                <a:cubicBezTo>
                  <a:pt x="1459" y="81"/>
                  <a:pt x="1450" y="79"/>
                  <a:pt x="1440" y="77"/>
                </a:cubicBezTo>
                <a:cubicBezTo>
                  <a:pt x="1441" y="73"/>
                  <a:pt x="1451" y="76"/>
                  <a:pt x="1456" y="75"/>
                </a:cubicBezTo>
                <a:cubicBezTo>
                  <a:pt x="1469" y="68"/>
                  <a:pt x="1469" y="68"/>
                  <a:pt x="1452" y="66"/>
                </a:cubicBezTo>
                <a:cubicBezTo>
                  <a:pt x="1455" y="64"/>
                  <a:pt x="1458" y="62"/>
                  <a:pt x="1462" y="60"/>
                </a:cubicBezTo>
                <a:cubicBezTo>
                  <a:pt x="1471" y="56"/>
                  <a:pt x="1472" y="56"/>
                  <a:pt x="1472" y="52"/>
                </a:cubicBezTo>
                <a:cubicBezTo>
                  <a:pt x="1482" y="50"/>
                  <a:pt x="1492" y="48"/>
                  <a:pt x="1500" y="46"/>
                </a:cubicBezTo>
                <a:cubicBezTo>
                  <a:pt x="1503" y="45"/>
                  <a:pt x="1502" y="43"/>
                  <a:pt x="1502" y="41"/>
                </a:cubicBezTo>
                <a:cubicBezTo>
                  <a:pt x="1490" y="42"/>
                  <a:pt x="1480" y="44"/>
                  <a:pt x="1470" y="41"/>
                </a:cubicBezTo>
                <a:cubicBezTo>
                  <a:pt x="1463" y="43"/>
                  <a:pt x="1457" y="45"/>
                  <a:pt x="1450" y="48"/>
                </a:cubicBezTo>
                <a:cubicBezTo>
                  <a:pt x="1448" y="48"/>
                  <a:pt x="1444" y="48"/>
                  <a:pt x="1440" y="48"/>
                </a:cubicBezTo>
                <a:cubicBezTo>
                  <a:pt x="1438" y="54"/>
                  <a:pt x="1419" y="54"/>
                  <a:pt x="1410" y="58"/>
                </a:cubicBezTo>
                <a:cubicBezTo>
                  <a:pt x="1407" y="59"/>
                  <a:pt x="1406" y="60"/>
                  <a:pt x="1404" y="62"/>
                </a:cubicBezTo>
                <a:cubicBezTo>
                  <a:pt x="1394" y="62"/>
                  <a:pt x="1384" y="62"/>
                  <a:pt x="1369" y="62"/>
                </a:cubicBezTo>
                <a:cubicBezTo>
                  <a:pt x="1376" y="64"/>
                  <a:pt x="1380" y="65"/>
                  <a:pt x="1386" y="66"/>
                </a:cubicBezTo>
                <a:cubicBezTo>
                  <a:pt x="1380" y="68"/>
                  <a:pt x="1374" y="70"/>
                  <a:pt x="1367" y="72"/>
                </a:cubicBezTo>
                <a:cubicBezTo>
                  <a:pt x="1357" y="74"/>
                  <a:pt x="1346" y="77"/>
                  <a:pt x="1335" y="79"/>
                </a:cubicBezTo>
                <a:cubicBezTo>
                  <a:pt x="1328" y="80"/>
                  <a:pt x="1320" y="81"/>
                  <a:pt x="1314" y="83"/>
                </a:cubicBezTo>
                <a:cubicBezTo>
                  <a:pt x="1302" y="86"/>
                  <a:pt x="1290" y="89"/>
                  <a:pt x="1276" y="84"/>
                </a:cubicBezTo>
                <a:cubicBezTo>
                  <a:pt x="1275" y="82"/>
                  <a:pt x="1275" y="80"/>
                  <a:pt x="1274" y="78"/>
                </a:cubicBezTo>
                <a:cubicBezTo>
                  <a:pt x="1267" y="78"/>
                  <a:pt x="1263" y="78"/>
                  <a:pt x="1265" y="80"/>
                </a:cubicBezTo>
                <a:cubicBezTo>
                  <a:pt x="1267" y="83"/>
                  <a:pt x="1262" y="84"/>
                  <a:pt x="1253" y="83"/>
                </a:cubicBezTo>
                <a:cubicBezTo>
                  <a:pt x="1247" y="82"/>
                  <a:pt x="1240" y="81"/>
                  <a:pt x="1233" y="80"/>
                </a:cubicBezTo>
                <a:cubicBezTo>
                  <a:pt x="1236" y="76"/>
                  <a:pt x="1239" y="72"/>
                  <a:pt x="1260" y="71"/>
                </a:cubicBezTo>
                <a:cubicBezTo>
                  <a:pt x="1254" y="69"/>
                  <a:pt x="1250" y="69"/>
                  <a:pt x="1247" y="68"/>
                </a:cubicBezTo>
                <a:cubicBezTo>
                  <a:pt x="1245" y="67"/>
                  <a:pt x="1242" y="66"/>
                  <a:pt x="1243" y="65"/>
                </a:cubicBezTo>
                <a:cubicBezTo>
                  <a:pt x="1243" y="64"/>
                  <a:pt x="1247" y="64"/>
                  <a:pt x="1250" y="63"/>
                </a:cubicBezTo>
                <a:cubicBezTo>
                  <a:pt x="1257" y="63"/>
                  <a:pt x="1265" y="62"/>
                  <a:pt x="1271" y="62"/>
                </a:cubicBezTo>
                <a:cubicBezTo>
                  <a:pt x="1280" y="59"/>
                  <a:pt x="1260" y="55"/>
                  <a:pt x="1276" y="53"/>
                </a:cubicBezTo>
                <a:cubicBezTo>
                  <a:pt x="1266" y="51"/>
                  <a:pt x="1262" y="53"/>
                  <a:pt x="1257" y="58"/>
                </a:cubicBezTo>
                <a:cubicBezTo>
                  <a:pt x="1253" y="58"/>
                  <a:pt x="1250" y="57"/>
                  <a:pt x="1245" y="57"/>
                </a:cubicBezTo>
                <a:cubicBezTo>
                  <a:pt x="1241" y="59"/>
                  <a:pt x="1238" y="61"/>
                  <a:pt x="1234" y="63"/>
                </a:cubicBezTo>
                <a:cubicBezTo>
                  <a:pt x="1228" y="66"/>
                  <a:pt x="1216" y="67"/>
                  <a:pt x="1206" y="69"/>
                </a:cubicBezTo>
                <a:cubicBezTo>
                  <a:pt x="1203" y="69"/>
                  <a:pt x="1196" y="69"/>
                  <a:pt x="1196" y="70"/>
                </a:cubicBezTo>
                <a:cubicBezTo>
                  <a:pt x="1191" y="75"/>
                  <a:pt x="1173" y="76"/>
                  <a:pt x="1162" y="79"/>
                </a:cubicBezTo>
                <a:cubicBezTo>
                  <a:pt x="1158" y="80"/>
                  <a:pt x="1150" y="80"/>
                  <a:pt x="1144" y="81"/>
                </a:cubicBezTo>
                <a:cubicBezTo>
                  <a:pt x="1144" y="82"/>
                  <a:pt x="1144" y="82"/>
                  <a:pt x="1145" y="85"/>
                </a:cubicBezTo>
                <a:cubicBezTo>
                  <a:pt x="1141" y="83"/>
                  <a:pt x="1139" y="83"/>
                  <a:pt x="1139" y="82"/>
                </a:cubicBezTo>
                <a:cubicBezTo>
                  <a:pt x="1141" y="78"/>
                  <a:pt x="1142" y="74"/>
                  <a:pt x="1144" y="70"/>
                </a:cubicBezTo>
                <a:cubicBezTo>
                  <a:pt x="1137" y="71"/>
                  <a:pt x="1132" y="72"/>
                  <a:pt x="1127" y="73"/>
                </a:cubicBezTo>
                <a:cubicBezTo>
                  <a:pt x="1117" y="70"/>
                  <a:pt x="1129" y="66"/>
                  <a:pt x="1124" y="63"/>
                </a:cubicBezTo>
                <a:cubicBezTo>
                  <a:pt x="1134" y="62"/>
                  <a:pt x="1137" y="60"/>
                  <a:pt x="1139" y="57"/>
                </a:cubicBezTo>
                <a:cubicBezTo>
                  <a:pt x="1140" y="55"/>
                  <a:pt x="1140" y="51"/>
                  <a:pt x="1154" y="50"/>
                </a:cubicBezTo>
                <a:cubicBezTo>
                  <a:pt x="1158" y="50"/>
                  <a:pt x="1160" y="47"/>
                  <a:pt x="1163" y="45"/>
                </a:cubicBezTo>
                <a:cubicBezTo>
                  <a:pt x="1161" y="45"/>
                  <a:pt x="1160" y="44"/>
                  <a:pt x="1159" y="44"/>
                </a:cubicBezTo>
                <a:cubicBezTo>
                  <a:pt x="1150" y="46"/>
                  <a:pt x="1142" y="48"/>
                  <a:pt x="1133" y="50"/>
                </a:cubicBezTo>
                <a:cubicBezTo>
                  <a:pt x="1127" y="52"/>
                  <a:pt x="1120" y="54"/>
                  <a:pt x="1113" y="56"/>
                </a:cubicBezTo>
                <a:cubicBezTo>
                  <a:pt x="1104" y="58"/>
                  <a:pt x="1095" y="59"/>
                  <a:pt x="1083" y="57"/>
                </a:cubicBezTo>
                <a:cubicBezTo>
                  <a:pt x="1081" y="56"/>
                  <a:pt x="1075" y="57"/>
                  <a:pt x="1071" y="59"/>
                </a:cubicBezTo>
                <a:cubicBezTo>
                  <a:pt x="1077" y="59"/>
                  <a:pt x="1084" y="59"/>
                  <a:pt x="1092" y="60"/>
                </a:cubicBezTo>
                <a:cubicBezTo>
                  <a:pt x="1089" y="61"/>
                  <a:pt x="1087" y="62"/>
                  <a:pt x="1084" y="63"/>
                </a:cubicBezTo>
                <a:cubicBezTo>
                  <a:pt x="1067" y="65"/>
                  <a:pt x="1056" y="70"/>
                  <a:pt x="1040" y="73"/>
                </a:cubicBezTo>
                <a:cubicBezTo>
                  <a:pt x="1018" y="77"/>
                  <a:pt x="997" y="81"/>
                  <a:pt x="974" y="85"/>
                </a:cubicBezTo>
                <a:cubicBezTo>
                  <a:pt x="967" y="87"/>
                  <a:pt x="956" y="86"/>
                  <a:pt x="947" y="86"/>
                </a:cubicBezTo>
                <a:cubicBezTo>
                  <a:pt x="939" y="90"/>
                  <a:pt x="931" y="91"/>
                  <a:pt x="913" y="90"/>
                </a:cubicBezTo>
                <a:cubicBezTo>
                  <a:pt x="910" y="88"/>
                  <a:pt x="912" y="83"/>
                  <a:pt x="892" y="83"/>
                </a:cubicBezTo>
                <a:cubicBezTo>
                  <a:pt x="895" y="83"/>
                  <a:pt x="897" y="83"/>
                  <a:pt x="900" y="82"/>
                </a:cubicBezTo>
                <a:cubicBezTo>
                  <a:pt x="899" y="80"/>
                  <a:pt x="877" y="81"/>
                  <a:pt x="887" y="76"/>
                </a:cubicBezTo>
                <a:cubicBezTo>
                  <a:pt x="891" y="76"/>
                  <a:pt x="895" y="77"/>
                  <a:pt x="899" y="77"/>
                </a:cubicBezTo>
                <a:cubicBezTo>
                  <a:pt x="902" y="77"/>
                  <a:pt x="905" y="76"/>
                  <a:pt x="908" y="75"/>
                </a:cubicBezTo>
                <a:cubicBezTo>
                  <a:pt x="908" y="71"/>
                  <a:pt x="898" y="73"/>
                  <a:pt x="891" y="73"/>
                </a:cubicBezTo>
                <a:cubicBezTo>
                  <a:pt x="899" y="70"/>
                  <a:pt x="915" y="69"/>
                  <a:pt x="910" y="65"/>
                </a:cubicBezTo>
                <a:cubicBezTo>
                  <a:pt x="915" y="65"/>
                  <a:pt x="919" y="66"/>
                  <a:pt x="923" y="66"/>
                </a:cubicBezTo>
                <a:cubicBezTo>
                  <a:pt x="924" y="61"/>
                  <a:pt x="938" y="62"/>
                  <a:pt x="949" y="61"/>
                </a:cubicBezTo>
                <a:cubicBezTo>
                  <a:pt x="946" y="60"/>
                  <a:pt x="943" y="60"/>
                  <a:pt x="941" y="59"/>
                </a:cubicBezTo>
                <a:cubicBezTo>
                  <a:pt x="932" y="56"/>
                  <a:pt x="935" y="53"/>
                  <a:pt x="948" y="52"/>
                </a:cubicBezTo>
                <a:cubicBezTo>
                  <a:pt x="953" y="52"/>
                  <a:pt x="957" y="51"/>
                  <a:pt x="962" y="50"/>
                </a:cubicBezTo>
                <a:cubicBezTo>
                  <a:pt x="959" y="48"/>
                  <a:pt x="957" y="47"/>
                  <a:pt x="955" y="45"/>
                </a:cubicBezTo>
                <a:cubicBezTo>
                  <a:pt x="959" y="43"/>
                  <a:pt x="964" y="42"/>
                  <a:pt x="971" y="40"/>
                </a:cubicBezTo>
                <a:cubicBezTo>
                  <a:pt x="965" y="40"/>
                  <a:pt x="961" y="40"/>
                  <a:pt x="957" y="39"/>
                </a:cubicBezTo>
                <a:cubicBezTo>
                  <a:pt x="910" y="53"/>
                  <a:pt x="861" y="67"/>
                  <a:pt x="803" y="78"/>
                </a:cubicBezTo>
                <a:cubicBezTo>
                  <a:pt x="798" y="76"/>
                  <a:pt x="793" y="74"/>
                  <a:pt x="786" y="71"/>
                </a:cubicBezTo>
                <a:cubicBezTo>
                  <a:pt x="783" y="72"/>
                  <a:pt x="780" y="74"/>
                  <a:pt x="778" y="75"/>
                </a:cubicBezTo>
                <a:cubicBezTo>
                  <a:pt x="768" y="74"/>
                  <a:pt x="772" y="72"/>
                  <a:pt x="769" y="70"/>
                </a:cubicBezTo>
                <a:cubicBezTo>
                  <a:pt x="779" y="70"/>
                  <a:pt x="788" y="69"/>
                  <a:pt x="796" y="69"/>
                </a:cubicBezTo>
                <a:cubicBezTo>
                  <a:pt x="803" y="65"/>
                  <a:pt x="791" y="66"/>
                  <a:pt x="786" y="65"/>
                </a:cubicBezTo>
                <a:cubicBezTo>
                  <a:pt x="791" y="62"/>
                  <a:pt x="797" y="59"/>
                  <a:pt x="802" y="56"/>
                </a:cubicBezTo>
                <a:cubicBezTo>
                  <a:pt x="803" y="53"/>
                  <a:pt x="800" y="50"/>
                  <a:pt x="804" y="48"/>
                </a:cubicBezTo>
                <a:cubicBezTo>
                  <a:pt x="808" y="46"/>
                  <a:pt x="818" y="45"/>
                  <a:pt x="828" y="43"/>
                </a:cubicBezTo>
                <a:cubicBezTo>
                  <a:pt x="824" y="41"/>
                  <a:pt x="820" y="40"/>
                  <a:pt x="815" y="38"/>
                </a:cubicBezTo>
                <a:cubicBezTo>
                  <a:pt x="818" y="38"/>
                  <a:pt x="821" y="37"/>
                  <a:pt x="824" y="36"/>
                </a:cubicBezTo>
                <a:cubicBezTo>
                  <a:pt x="824" y="32"/>
                  <a:pt x="808" y="34"/>
                  <a:pt x="806" y="31"/>
                </a:cubicBezTo>
                <a:cubicBezTo>
                  <a:pt x="804" y="31"/>
                  <a:pt x="801" y="31"/>
                  <a:pt x="799" y="32"/>
                </a:cubicBezTo>
                <a:cubicBezTo>
                  <a:pt x="796" y="33"/>
                  <a:pt x="793" y="34"/>
                  <a:pt x="790" y="36"/>
                </a:cubicBezTo>
                <a:cubicBezTo>
                  <a:pt x="794" y="37"/>
                  <a:pt x="798" y="37"/>
                  <a:pt x="803" y="38"/>
                </a:cubicBezTo>
                <a:cubicBezTo>
                  <a:pt x="794" y="40"/>
                  <a:pt x="786" y="41"/>
                  <a:pt x="774" y="40"/>
                </a:cubicBezTo>
                <a:cubicBezTo>
                  <a:pt x="765" y="43"/>
                  <a:pt x="756" y="46"/>
                  <a:pt x="746" y="49"/>
                </a:cubicBezTo>
                <a:cubicBezTo>
                  <a:pt x="744" y="48"/>
                  <a:pt x="742" y="47"/>
                  <a:pt x="740" y="46"/>
                </a:cubicBezTo>
                <a:cubicBezTo>
                  <a:pt x="739" y="46"/>
                  <a:pt x="737" y="47"/>
                  <a:pt x="737" y="48"/>
                </a:cubicBezTo>
                <a:cubicBezTo>
                  <a:pt x="737" y="51"/>
                  <a:pt x="730" y="52"/>
                  <a:pt x="722" y="54"/>
                </a:cubicBezTo>
                <a:cubicBezTo>
                  <a:pt x="712" y="55"/>
                  <a:pt x="704" y="57"/>
                  <a:pt x="695" y="59"/>
                </a:cubicBezTo>
                <a:cubicBezTo>
                  <a:pt x="688" y="60"/>
                  <a:pt x="683" y="63"/>
                  <a:pt x="672" y="62"/>
                </a:cubicBezTo>
                <a:cubicBezTo>
                  <a:pt x="673" y="65"/>
                  <a:pt x="658" y="63"/>
                  <a:pt x="657" y="66"/>
                </a:cubicBezTo>
                <a:cubicBezTo>
                  <a:pt x="657" y="67"/>
                  <a:pt x="650" y="68"/>
                  <a:pt x="645" y="70"/>
                </a:cubicBezTo>
                <a:cubicBezTo>
                  <a:pt x="645" y="67"/>
                  <a:pt x="646" y="65"/>
                  <a:pt x="646" y="63"/>
                </a:cubicBezTo>
                <a:cubicBezTo>
                  <a:pt x="637" y="64"/>
                  <a:pt x="636" y="66"/>
                  <a:pt x="635" y="67"/>
                </a:cubicBezTo>
                <a:cubicBezTo>
                  <a:pt x="635" y="69"/>
                  <a:pt x="632" y="70"/>
                  <a:pt x="629" y="71"/>
                </a:cubicBezTo>
                <a:cubicBezTo>
                  <a:pt x="618" y="73"/>
                  <a:pt x="608" y="76"/>
                  <a:pt x="594" y="76"/>
                </a:cubicBezTo>
                <a:cubicBezTo>
                  <a:pt x="592" y="76"/>
                  <a:pt x="591" y="76"/>
                  <a:pt x="590" y="76"/>
                </a:cubicBezTo>
                <a:cubicBezTo>
                  <a:pt x="580" y="79"/>
                  <a:pt x="568" y="79"/>
                  <a:pt x="554" y="78"/>
                </a:cubicBezTo>
                <a:cubicBezTo>
                  <a:pt x="553" y="80"/>
                  <a:pt x="559" y="82"/>
                  <a:pt x="549" y="83"/>
                </a:cubicBezTo>
                <a:cubicBezTo>
                  <a:pt x="540" y="84"/>
                  <a:pt x="535" y="81"/>
                  <a:pt x="528" y="81"/>
                </a:cubicBezTo>
                <a:cubicBezTo>
                  <a:pt x="528" y="81"/>
                  <a:pt x="527" y="80"/>
                  <a:pt x="527" y="80"/>
                </a:cubicBezTo>
                <a:cubicBezTo>
                  <a:pt x="528" y="79"/>
                  <a:pt x="530" y="79"/>
                  <a:pt x="531" y="79"/>
                </a:cubicBezTo>
                <a:cubicBezTo>
                  <a:pt x="535" y="79"/>
                  <a:pt x="540" y="79"/>
                  <a:pt x="546" y="80"/>
                </a:cubicBezTo>
                <a:cubicBezTo>
                  <a:pt x="539" y="74"/>
                  <a:pt x="519" y="74"/>
                  <a:pt x="507" y="72"/>
                </a:cubicBezTo>
                <a:cubicBezTo>
                  <a:pt x="506" y="69"/>
                  <a:pt x="504" y="66"/>
                  <a:pt x="502" y="63"/>
                </a:cubicBezTo>
                <a:cubicBezTo>
                  <a:pt x="516" y="62"/>
                  <a:pt x="517" y="58"/>
                  <a:pt x="530" y="55"/>
                </a:cubicBezTo>
                <a:cubicBezTo>
                  <a:pt x="524" y="55"/>
                  <a:pt x="521" y="55"/>
                  <a:pt x="517" y="54"/>
                </a:cubicBezTo>
                <a:cubicBezTo>
                  <a:pt x="521" y="51"/>
                  <a:pt x="528" y="49"/>
                  <a:pt x="539" y="49"/>
                </a:cubicBezTo>
                <a:cubicBezTo>
                  <a:pt x="541" y="51"/>
                  <a:pt x="544" y="53"/>
                  <a:pt x="547" y="55"/>
                </a:cubicBezTo>
                <a:cubicBezTo>
                  <a:pt x="550" y="54"/>
                  <a:pt x="552" y="53"/>
                  <a:pt x="554" y="52"/>
                </a:cubicBezTo>
                <a:cubicBezTo>
                  <a:pt x="564" y="51"/>
                  <a:pt x="573" y="50"/>
                  <a:pt x="582" y="46"/>
                </a:cubicBezTo>
                <a:cubicBezTo>
                  <a:pt x="566" y="47"/>
                  <a:pt x="561" y="50"/>
                  <a:pt x="554" y="52"/>
                </a:cubicBezTo>
                <a:cubicBezTo>
                  <a:pt x="553" y="51"/>
                  <a:pt x="552" y="50"/>
                  <a:pt x="551" y="48"/>
                </a:cubicBezTo>
                <a:cubicBezTo>
                  <a:pt x="549" y="47"/>
                  <a:pt x="544" y="46"/>
                  <a:pt x="538" y="45"/>
                </a:cubicBezTo>
                <a:cubicBezTo>
                  <a:pt x="541" y="44"/>
                  <a:pt x="543" y="43"/>
                  <a:pt x="547" y="42"/>
                </a:cubicBezTo>
                <a:cubicBezTo>
                  <a:pt x="557" y="39"/>
                  <a:pt x="557" y="39"/>
                  <a:pt x="553" y="34"/>
                </a:cubicBezTo>
                <a:cubicBezTo>
                  <a:pt x="540" y="37"/>
                  <a:pt x="531" y="35"/>
                  <a:pt x="521" y="33"/>
                </a:cubicBezTo>
                <a:cubicBezTo>
                  <a:pt x="513" y="36"/>
                  <a:pt x="521" y="38"/>
                  <a:pt x="522" y="41"/>
                </a:cubicBezTo>
                <a:cubicBezTo>
                  <a:pt x="512" y="43"/>
                  <a:pt x="501" y="45"/>
                  <a:pt x="490" y="47"/>
                </a:cubicBezTo>
                <a:cubicBezTo>
                  <a:pt x="488" y="47"/>
                  <a:pt x="484" y="48"/>
                  <a:pt x="483" y="47"/>
                </a:cubicBezTo>
                <a:cubicBezTo>
                  <a:pt x="480" y="47"/>
                  <a:pt x="480" y="45"/>
                  <a:pt x="475" y="46"/>
                </a:cubicBezTo>
                <a:cubicBezTo>
                  <a:pt x="473" y="47"/>
                  <a:pt x="476" y="49"/>
                  <a:pt x="476" y="50"/>
                </a:cubicBezTo>
                <a:cubicBezTo>
                  <a:pt x="477" y="50"/>
                  <a:pt x="477" y="50"/>
                  <a:pt x="477" y="51"/>
                </a:cubicBezTo>
                <a:cubicBezTo>
                  <a:pt x="466" y="54"/>
                  <a:pt x="455" y="57"/>
                  <a:pt x="441" y="59"/>
                </a:cubicBezTo>
                <a:cubicBezTo>
                  <a:pt x="427" y="62"/>
                  <a:pt x="418" y="65"/>
                  <a:pt x="405" y="68"/>
                </a:cubicBezTo>
                <a:cubicBezTo>
                  <a:pt x="393" y="67"/>
                  <a:pt x="381" y="67"/>
                  <a:pt x="370" y="66"/>
                </a:cubicBezTo>
                <a:cubicBezTo>
                  <a:pt x="370" y="67"/>
                  <a:pt x="369" y="67"/>
                  <a:pt x="369" y="68"/>
                </a:cubicBezTo>
                <a:cubicBezTo>
                  <a:pt x="373" y="68"/>
                  <a:pt x="377" y="69"/>
                  <a:pt x="381" y="69"/>
                </a:cubicBezTo>
                <a:cubicBezTo>
                  <a:pt x="381" y="71"/>
                  <a:pt x="381" y="72"/>
                  <a:pt x="381" y="73"/>
                </a:cubicBezTo>
                <a:cubicBezTo>
                  <a:pt x="364" y="74"/>
                  <a:pt x="357" y="67"/>
                  <a:pt x="336" y="70"/>
                </a:cubicBezTo>
                <a:cubicBezTo>
                  <a:pt x="352" y="65"/>
                  <a:pt x="351" y="65"/>
                  <a:pt x="335" y="63"/>
                </a:cubicBezTo>
                <a:cubicBezTo>
                  <a:pt x="331" y="59"/>
                  <a:pt x="335" y="56"/>
                  <a:pt x="343" y="52"/>
                </a:cubicBezTo>
                <a:cubicBezTo>
                  <a:pt x="346" y="51"/>
                  <a:pt x="347" y="50"/>
                  <a:pt x="349" y="48"/>
                </a:cubicBezTo>
                <a:cubicBezTo>
                  <a:pt x="351" y="48"/>
                  <a:pt x="352" y="48"/>
                  <a:pt x="353" y="48"/>
                </a:cubicBezTo>
                <a:cubicBezTo>
                  <a:pt x="355" y="48"/>
                  <a:pt x="357" y="47"/>
                  <a:pt x="359" y="47"/>
                </a:cubicBezTo>
                <a:cubicBezTo>
                  <a:pt x="359" y="47"/>
                  <a:pt x="358" y="46"/>
                  <a:pt x="358" y="46"/>
                </a:cubicBezTo>
                <a:cubicBezTo>
                  <a:pt x="355" y="46"/>
                  <a:pt x="353" y="47"/>
                  <a:pt x="351" y="47"/>
                </a:cubicBezTo>
                <a:cubicBezTo>
                  <a:pt x="350" y="47"/>
                  <a:pt x="350" y="48"/>
                  <a:pt x="350" y="49"/>
                </a:cubicBezTo>
                <a:cubicBezTo>
                  <a:pt x="342" y="47"/>
                  <a:pt x="344" y="45"/>
                  <a:pt x="349" y="43"/>
                </a:cubicBezTo>
                <a:cubicBezTo>
                  <a:pt x="358" y="40"/>
                  <a:pt x="366" y="36"/>
                  <a:pt x="376" y="32"/>
                </a:cubicBezTo>
                <a:cubicBezTo>
                  <a:pt x="363" y="33"/>
                  <a:pt x="355" y="34"/>
                  <a:pt x="351" y="36"/>
                </a:cubicBezTo>
                <a:cubicBezTo>
                  <a:pt x="347" y="39"/>
                  <a:pt x="343" y="40"/>
                  <a:pt x="333" y="40"/>
                </a:cubicBezTo>
                <a:cubicBezTo>
                  <a:pt x="320" y="41"/>
                  <a:pt x="320" y="41"/>
                  <a:pt x="317" y="45"/>
                </a:cubicBezTo>
                <a:cubicBezTo>
                  <a:pt x="317" y="46"/>
                  <a:pt x="315" y="47"/>
                  <a:pt x="313" y="48"/>
                </a:cubicBezTo>
                <a:cubicBezTo>
                  <a:pt x="299" y="48"/>
                  <a:pt x="296" y="52"/>
                  <a:pt x="287" y="54"/>
                </a:cubicBezTo>
                <a:cubicBezTo>
                  <a:pt x="275" y="58"/>
                  <a:pt x="264" y="61"/>
                  <a:pt x="252" y="64"/>
                </a:cubicBezTo>
                <a:cubicBezTo>
                  <a:pt x="249" y="65"/>
                  <a:pt x="247" y="66"/>
                  <a:pt x="243" y="67"/>
                </a:cubicBezTo>
                <a:cubicBezTo>
                  <a:pt x="238" y="66"/>
                  <a:pt x="234" y="65"/>
                  <a:pt x="229" y="63"/>
                </a:cubicBezTo>
                <a:cubicBezTo>
                  <a:pt x="221" y="64"/>
                  <a:pt x="220" y="66"/>
                  <a:pt x="223" y="68"/>
                </a:cubicBezTo>
                <a:cubicBezTo>
                  <a:pt x="223" y="67"/>
                  <a:pt x="223" y="67"/>
                  <a:pt x="223" y="67"/>
                </a:cubicBezTo>
                <a:cubicBezTo>
                  <a:pt x="220" y="68"/>
                  <a:pt x="214" y="68"/>
                  <a:pt x="213" y="69"/>
                </a:cubicBezTo>
                <a:cubicBezTo>
                  <a:pt x="208" y="74"/>
                  <a:pt x="195" y="76"/>
                  <a:pt x="180" y="76"/>
                </a:cubicBezTo>
                <a:cubicBezTo>
                  <a:pt x="178" y="77"/>
                  <a:pt x="176" y="77"/>
                  <a:pt x="174" y="77"/>
                </a:cubicBezTo>
                <a:cubicBezTo>
                  <a:pt x="173" y="76"/>
                  <a:pt x="172" y="75"/>
                  <a:pt x="172" y="75"/>
                </a:cubicBezTo>
                <a:cubicBezTo>
                  <a:pt x="158" y="74"/>
                  <a:pt x="148" y="75"/>
                  <a:pt x="141" y="79"/>
                </a:cubicBezTo>
                <a:cubicBezTo>
                  <a:pt x="116" y="75"/>
                  <a:pt x="94" y="71"/>
                  <a:pt x="93" y="62"/>
                </a:cubicBezTo>
                <a:cubicBezTo>
                  <a:pt x="93" y="60"/>
                  <a:pt x="90" y="58"/>
                  <a:pt x="94" y="55"/>
                </a:cubicBezTo>
                <a:cubicBezTo>
                  <a:pt x="95" y="54"/>
                  <a:pt x="95" y="50"/>
                  <a:pt x="83" y="49"/>
                </a:cubicBezTo>
                <a:cubicBezTo>
                  <a:pt x="82" y="51"/>
                  <a:pt x="81" y="52"/>
                  <a:pt x="79" y="53"/>
                </a:cubicBezTo>
                <a:cubicBezTo>
                  <a:pt x="76" y="56"/>
                  <a:pt x="71" y="57"/>
                  <a:pt x="60" y="56"/>
                </a:cubicBezTo>
                <a:cubicBezTo>
                  <a:pt x="56" y="55"/>
                  <a:pt x="53" y="55"/>
                  <a:pt x="50" y="55"/>
                </a:cubicBezTo>
                <a:cubicBezTo>
                  <a:pt x="47" y="54"/>
                  <a:pt x="44" y="54"/>
                  <a:pt x="40" y="54"/>
                </a:cubicBezTo>
                <a:cubicBezTo>
                  <a:pt x="43" y="52"/>
                  <a:pt x="45" y="50"/>
                  <a:pt x="47" y="49"/>
                </a:cubicBezTo>
                <a:cubicBezTo>
                  <a:pt x="42" y="48"/>
                  <a:pt x="37" y="47"/>
                  <a:pt x="30" y="45"/>
                </a:cubicBezTo>
                <a:cubicBezTo>
                  <a:pt x="37" y="44"/>
                  <a:pt x="42" y="44"/>
                  <a:pt x="48" y="43"/>
                </a:cubicBezTo>
                <a:cubicBezTo>
                  <a:pt x="39" y="40"/>
                  <a:pt x="43" y="37"/>
                  <a:pt x="50" y="34"/>
                </a:cubicBezTo>
                <a:cubicBezTo>
                  <a:pt x="44" y="28"/>
                  <a:pt x="23" y="27"/>
                  <a:pt x="8" y="23"/>
                </a:cubicBezTo>
                <a:cubicBezTo>
                  <a:pt x="16" y="22"/>
                  <a:pt x="22" y="21"/>
                  <a:pt x="29" y="20"/>
                </a:cubicBezTo>
                <a:cubicBezTo>
                  <a:pt x="22" y="18"/>
                  <a:pt x="19" y="16"/>
                  <a:pt x="7" y="16"/>
                </a:cubicBezTo>
                <a:cubicBezTo>
                  <a:pt x="1" y="17"/>
                  <a:pt x="0" y="15"/>
                  <a:pt x="3" y="13"/>
                </a:cubicBezTo>
                <a:cubicBezTo>
                  <a:pt x="6" y="12"/>
                  <a:pt x="11" y="11"/>
                  <a:pt x="14" y="10"/>
                </a:cubicBezTo>
                <a:cubicBezTo>
                  <a:pt x="25" y="11"/>
                  <a:pt x="26" y="14"/>
                  <a:pt x="27" y="17"/>
                </a:cubicBezTo>
                <a:cubicBezTo>
                  <a:pt x="32" y="16"/>
                  <a:pt x="36" y="15"/>
                  <a:pt x="41" y="14"/>
                </a:cubicBezTo>
                <a:cubicBezTo>
                  <a:pt x="44" y="14"/>
                  <a:pt x="49" y="15"/>
                  <a:pt x="53" y="16"/>
                </a:cubicBezTo>
                <a:cubicBezTo>
                  <a:pt x="54" y="18"/>
                  <a:pt x="54" y="20"/>
                  <a:pt x="55" y="23"/>
                </a:cubicBezTo>
                <a:cubicBezTo>
                  <a:pt x="62" y="22"/>
                  <a:pt x="67" y="21"/>
                  <a:pt x="73" y="20"/>
                </a:cubicBezTo>
                <a:cubicBezTo>
                  <a:pt x="74" y="23"/>
                  <a:pt x="60" y="23"/>
                  <a:pt x="61" y="26"/>
                </a:cubicBezTo>
                <a:cubicBezTo>
                  <a:pt x="63" y="26"/>
                  <a:pt x="66" y="26"/>
                  <a:pt x="71" y="26"/>
                </a:cubicBezTo>
                <a:cubicBezTo>
                  <a:pt x="67" y="27"/>
                  <a:pt x="65" y="28"/>
                  <a:pt x="61" y="29"/>
                </a:cubicBezTo>
                <a:cubicBezTo>
                  <a:pt x="63" y="30"/>
                  <a:pt x="64" y="31"/>
                  <a:pt x="66" y="33"/>
                </a:cubicBezTo>
                <a:cubicBezTo>
                  <a:pt x="63" y="33"/>
                  <a:pt x="60" y="33"/>
                  <a:pt x="56" y="33"/>
                </a:cubicBezTo>
                <a:cubicBezTo>
                  <a:pt x="57" y="37"/>
                  <a:pt x="57" y="37"/>
                  <a:pt x="71" y="38"/>
                </a:cubicBezTo>
                <a:cubicBezTo>
                  <a:pt x="81" y="38"/>
                  <a:pt x="89" y="37"/>
                  <a:pt x="90" y="34"/>
                </a:cubicBezTo>
                <a:cubicBezTo>
                  <a:pt x="91" y="32"/>
                  <a:pt x="95" y="31"/>
                  <a:pt x="99" y="30"/>
                </a:cubicBezTo>
                <a:cubicBezTo>
                  <a:pt x="104" y="28"/>
                  <a:pt x="110" y="26"/>
                  <a:pt x="110" y="24"/>
                </a:cubicBezTo>
                <a:cubicBezTo>
                  <a:pt x="110" y="21"/>
                  <a:pt x="112" y="20"/>
                  <a:pt x="119" y="20"/>
                </a:cubicBezTo>
                <a:cubicBezTo>
                  <a:pt x="129" y="20"/>
                  <a:pt x="130" y="18"/>
                  <a:pt x="131" y="16"/>
                </a:cubicBezTo>
                <a:cubicBezTo>
                  <a:pt x="131" y="14"/>
                  <a:pt x="131" y="12"/>
                  <a:pt x="131" y="10"/>
                </a:cubicBezTo>
                <a:cubicBezTo>
                  <a:pt x="131" y="9"/>
                  <a:pt x="133" y="7"/>
                  <a:pt x="134" y="5"/>
                </a:cubicBezTo>
                <a:cubicBezTo>
                  <a:pt x="141" y="6"/>
                  <a:pt x="145" y="7"/>
                  <a:pt x="152" y="7"/>
                </a:cubicBezTo>
                <a:cubicBezTo>
                  <a:pt x="148" y="9"/>
                  <a:pt x="145" y="9"/>
                  <a:pt x="140" y="11"/>
                </a:cubicBezTo>
                <a:cubicBezTo>
                  <a:pt x="150" y="11"/>
                  <a:pt x="157" y="11"/>
                  <a:pt x="165" y="11"/>
                </a:cubicBezTo>
                <a:cubicBezTo>
                  <a:pt x="164" y="11"/>
                  <a:pt x="162" y="13"/>
                  <a:pt x="161" y="14"/>
                </a:cubicBezTo>
                <a:cubicBezTo>
                  <a:pt x="169" y="14"/>
                  <a:pt x="169" y="14"/>
                  <a:pt x="175" y="11"/>
                </a:cubicBezTo>
                <a:cubicBezTo>
                  <a:pt x="178" y="12"/>
                  <a:pt x="184" y="13"/>
                  <a:pt x="184" y="13"/>
                </a:cubicBezTo>
                <a:cubicBezTo>
                  <a:pt x="184" y="15"/>
                  <a:pt x="184" y="18"/>
                  <a:pt x="172" y="18"/>
                </a:cubicBezTo>
                <a:cubicBezTo>
                  <a:pt x="177" y="21"/>
                  <a:pt x="178" y="23"/>
                  <a:pt x="167" y="24"/>
                </a:cubicBezTo>
                <a:cubicBezTo>
                  <a:pt x="170" y="26"/>
                  <a:pt x="172" y="28"/>
                  <a:pt x="174" y="29"/>
                </a:cubicBezTo>
                <a:cubicBezTo>
                  <a:pt x="161" y="33"/>
                  <a:pt x="150" y="37"/>
                  <a:pt x="138" y="40"/>
                </a:cubicBezTo>
                <a:cubicBezTo>
                  <a:pt x="134" y="41"/>
                  <a:pt x="127" y="41"/>
                  <a:pt x="122" y="43"/>
                </a:cubicBezTo>
                <a:cubicBezTo>
                  <a:pt x="130" y="43"/>
                  <a:pt x="137" y="43"/>
                  <a:pt x="145" y="43"/>
                </a:cubicBezTo>
                <a:cubicBezTo>
                  <a:pt x="142" y="45"/>
                  <a:pt x="156" y="48"/>
                  <a:pt x="142" y="50"/>
                </a:cubicBezTo>
                <a:cubicBezTo>
                  <a:pt x="139" y="46"/>
                  <a:pt x="128" y="47"/>
                  <a:pt x="118" y="46"/>
                </a:cubicBezTo>
                <a:cubicBezTo>
                  <a:pt x="119" y="49"/>
                  <a:pt x="118" y="51"/>
                  <a:pt x="115" y="54"/>
                </a:cubicBezTo>
                <a:cubicBezTo>
                  <a:pt x="122" y="54"/>
                  <a:pt x="128" y="53"/>
                  <a:pt x="135" y="52"/>
                </a:cubicBezTo>
                <a:cubicBezTo>
                  <a:pt x="139" y="57"/>
                  <a:pt x="117" y="55"/>
                  <a:pt x="115" y="59"/>
                </a:cubicBezTo>
                <a:cubicBezTo>
                  <a:pt x="123" y="61"/>
                  <a:pt x="131" y="64"/>
                  <a:pt x="141" y="66"/>
                </a:cubicBezTo>
                <a:cubicBezTo>
                  <a:pt x="146" y="66"/>
                  <a:pt x="155" y="66"/>
                  <a:pt x="162" y="66"/>
                </a:cubicBezTo>
                <a:cubicBezTo>
                  <a:pt x="163" y="66"/>
                  <a:pt x="164" y="67"/>
                  <a:pt x="165" y="68"/>
                </a:cubicBezTo>
                <a:cubicBezTo>
                  <a:pt x="175" y="68"/>
                  <a:pt x="184" y="68"/>
                  <a:pt x="195" y="67"/>
                </a:cubicBezTo>
                <a:cubicBezTo>
                  <a:pt x="195" y="65"/>
                  <a:pt x="194" y="63"/>
                  <a:pt x="194" y="59"/>
                </a:cubicBezTo>
                <a:cubicBezTo>
                  <a:pt x="187" y="62"/>
                  <a:pt x="184" y="63"/>
                  <a:pt x="179" y="65"/>
                </a:cubicBezTo>
                <a:cubicBezTo>
                  <a:pt x="177" y="64"/>
                  <a:pt x="176" y="62"/>
                  <a:pt x="174" y="61"/>
                </a:cubicBezTo>
                <a:cubicBezTo>
                  <a:pt x="177" y="60"/>
                  <a:pt x="180" y="59"/>
                  <a:pt x="182" y="59"/>
                </a:cubicBezTo>
                <a:cubicBezTo>
                  <a:pt x="194" y="59"/>
                  <a:pt x="205" y="59"/>
                  <a:pt x="216" y="60"/>
                </a:cubicBezTo>
                <a:cubicBezTo>
                  <a:pt x="225" y="60"/>
                  <a:pt x="235" y="61"/>
                  <a:pt x="245" y="62"/>
                </a:cubicBezTo>
                <a:cubicBezTo>
                  <a:pt x="253" y="60"/>
                  <a:pt x="242" y="58"/>
                  <a:pt x="238" y="56"/>
                </a:cubicBezTo>
                <a:cubicBezTo>
                  <a:pt x="242" y="55"/>
                  <a:pt x="246" y="53"/>
                  <a:pt x="249" y="52"/>
                </a:cubicBezTo>
                <a:cubicBezTo>
                  <a:pt x="256" y="52"/>
                  <a:pt x="262" y="54"/>
                  <a:pt x="270" y="51"/>
                </a:cubicBezTo>
                <a:cubicBezTo>
                  <a:pt x="265" y="51"/>
                  <a:pt x="261" y="50"/>
                  <a:pt x="257" y="49"/>
                </a:cubicBezTo>
                <a:cubicBezTo>
                  <a:pt x="260" y="48"/>
                  <a:pt x="264" y="46"/>
                  <a:pt x="268" y="45"/>
                </a:cubicBezTo>
                <a:cubicBezTo>
                  <a:pt x="274" y="46"/>
                  <a:pt x="281" y="48"/>
                  <a:pt x="289" y="50"/>
                </a:cubicBezTo>
                <a:cubicBezTo>
                  <a:pt x="290" y="47"/>
                  <a:pt x="290" y="46"/>
                  <a:pt x="290" y="44"/>
                </a:cubicBezTo>
                <a:cubicBezTo>
                  <a:pt x="281" y="43"/>
                  <a:pt x="271" y="43"/>
                  <a:pt x="261" y="42"/>
                </a:cubicBezTo>
                <a:cubicBezTo>
                  <a:pt x="263" y="40"/>
                  <a:pt x="267" y="39"/>
                  <a:pt x="273" y="39"/>
                </a:cubicBezTo>
                <a:cubicBezTo>
                  <a:pt x="280" y="39"/>
                  <a:pt x="286" y="39"/>
                  <a:pt x="286" y="37"/>
                </a:cubicBezTo>
                <a:cubicBezTo>
                  <a:pt x="287" y="36"/>
                  <a:pt x="288" y="36"/>
                  <a:pt x="289" y="36"/>
                </a:cubicBezTo>
                <a:cubicBezTo>
                  <a:pt x="305" y="34"/>
                  <a:pt x="310" y="30"/>
                  <a:pt x="319" y="27"/>
                </a:cubicBezTo>
                <a:cubicBezTo>
                  <a:pt x="328" y="24"/>
                  <a:pt x="338" y="20"/>
                  <a:pt x="348" y="17"/>
                </a:cubicBezTo>
                <a:cubicBezTo>
                  <a:pt x="356" y="15"/>
                  <a:pt x="363" y="13"/>
                  <a:pt x="372" y="11"/>
                </a:cubicBezTo>
                <a:cubicBezTo>
                  <a:pt x="375" y="11"/>
                  <a:pt x="380" y="11"/>
                  <a:pt x="387" y="10"/>
                </a:cubicBezTo>
                <a:cubicBezTo>
                  <a:pt x="384" y="13"/>
                  <a:pt x="382" y="14"/>
                  <a:pt x="380" y="16"/>
                </a:cubicBezTo>
                <a:cubicBezTo>
                  <a:pt x="383" y="16"/>
                  <a:pt x="386" y="17"/>
                  <a:pt x="390" y="18"/>
                </a:cubicBezTo>
                <a:cubicBezTo>
                  <a:pt x="386" y="19"/>
                  <a:pt x="382" y="21"/>
                  <a:pt x="378" y="22"/>
                </a:cubicBezTo>
                <a:cubicBezTo>
                  <a:pt x="394" y="22"/>
                  <a:pt x="407" y="22"/>
                  <a:pt x="418" y="22"/>
                </a:cubicBezTo>
                <a:cubicBezTo>
                  <a:pt x="433" y="27"/>
                  <a:pt x="419" y="30"/>
                  <a:pt x="413" y="34"/>
                </a:cubicBezTo>
                <a:cubicBezTo>
                  <a:pt x="418" y="36"/>
                  <a:pt x="424" y="37"/>
                  <a:pt x="415" y="40"/>
                </a:cubicBezTo>
                <a:cubicBezTo>
                  <a:pt x="412" y="41"/>
                  <a:pt x="412" y="42"/>
                  <a:pt x="410" y="44"/>
                </a:cubicBezTo>
                <a:cubicBezTo>
                  <a:pt x="407" y="44"/>
                  <a:pt x="403" y="45"/>
                  <a:pt x="396" y="46"/>
                </a:cubicBezTo>
                <a:cubicBezTo>
                  <a:pt x="407" y="46"/>
                  <a:pt x="415" y="47"/>
                  <a:pt x="422" y="47"/>
                </a:cubicBezTo>
                <a:cubicBezTo>
                  <a:pt x="427" y="46"/>
                  <a:pt x="431" y="44"/>
                  <a:pt x="436" y="42"/>
                </a:cubicBezTo>
                <a:cubicBezTo>
                  <a:pt x="442" y="45"/>
                  <a:pt x="428" y="51"/>
                  <a:pt x="452" y="51"/>
                </a:cubicBezTo>
                <a:cubicBezTo>
                  <a:pt x="447" y="48"/>
                  <a:pt x="452" y="44"/>
                  <a:pt x="442" y="41"/>
                </a:cubicBezTo>
                <a:cubicBezTo>
                  <a:pt x="452" y="39"/>
                  <a:pt x="465" y="38"/>
                  <a:pt x="463" y="33"/>
                </a:cubicBezTo>
                <a:cubicBezTo>
                  <a:pt x="477" y="32"/>
                  <a:pt x="490" y="32"/>
                  <a:pt x="504" y="31"/>
                </a:cubicBezTo>
                <a:cubicBezTo>
                  <a:pt x="504" y="31"/>
                  <a:pt x="504" y="30"/>
                  <a:pt x="504" y="30"/>
                </a:cubicBezTo>
                <a:cubicBezTo>
                  <a:pt x="502" y="30"/>
                  <a:pt x="500" y="30"/>
                  <a:pt x="498" y="29"/>
                </a:cubicBezTo>
                <a:cubicBezTo>
                  <a:pt x="496" y="29"/>
                  <a:pt x="494" y="28"/>
                  <a:pt x="492" y="27"/>
                </a:cubicBezTo>
                <a:cubicBezTo>
                  <a:pt x="495" y="27"/>
                  <a:pt x="498" y="26"/>
                  <a:pt x="500" y="26"/>
                </a:cubicBezTo>
                <a:cubicBezTo>
                  <a:pt x="515" y="26"/>
                  <a:pt x="525" y="25"/>
                  <a:pt x="532" y="21"/>
                </a:cubicBezTo>
                <a:cubicBezTo>
                  <a:pt x="535" y="19"/>
                  <a:pt x="546" y="18"/>
                  <a:pt x="553" y="16"/>
                </a:cubicBezTo>
                <a:cubicBezTo>
                  <a:pt x="559" y="18"/>
                  <a:pt x="564" y="19"/>
                  <a:pt x="570" y="20"/>
                </a:cubicBezTo>
                <a:cubicBezTo>
                  <a:pt x="566" y="21"/>
                  <a:pt x="562" y="22"/>
                  <a:pt x="559" y="23"/>
                </a:cubicBezTo>
                <a:cubicBezTo>
                  <a:pt x="559" y="23"/>
                  <a:pt x="559" y="24"/>
                  <a:pt x="560" y="24"/>
                </a:cubicBezTo>
                <a:cubicBezTo>
                  <a:pt x="563" y="24"/>
                  <a:pt x="566" y="24"/>
                  <a:pt x="570" y="24"/>
                </a:cubicBezTo>
                <a:cubicBezTo>
                  <a:pt x="576" y="23"/>
                  <a:pt x="582" y="22"/>
                  <a:pt x="588" y="22"/>
                </a:cubicBezTo>
                <a:cubicBezTo>
                  <a:pt x="593" y="22"/>
                  <a:pt x="600" y="23"/>
                  <a:pt x="602" y="24"/>
                </a:cubicBezTo>
                <a:cubicBezTo>
                  <a:pt x="606" y="26"/>
                  <a:pt x="601" y="27"/>
                  <a:pt x="595" y="28"/>
                </a:cubicBezTo>
                <a:cubicBezTo>
                  <a:pt x="593" y="28"/>
                  <a:pt x="591" y="29"/>
                  <a:pt x="587" y="31"/>
                </a:cubicBezTo>
                <a:cubicBezTo>
                  <a:pt x="596" y="31"/>
                  <a:pt x="602" y="31"/>
                  <a:pt x="612" y="31"/>
                </a:cubicBezTo>
                <a:cubicBezTo>
                  <a:pt x="607" y="32"/>
                  <a:pt x="604" y="33"/>
                  <a:pt x="601" y="34"/>
                </a:cubicBezTo>
                <a:cubicBezTo>
                  <a:pt x="595" y="35"/>
                  <a:pt x="588" y="36"/>
                  <a:pt x="597" y="39"/>
                </a:cubicBezTo>
                <a:cubicBezTo>
                  <a:pt x="600" y="40"/>
                  <a:pt x="599" y="42"/>
                  <a:pt x="596" y="42"/>
                </a:cubicBezTo>
                <a:cubicBezTo>
                  <a:pt x="591" y="44"/>
                  <a:pt x="586" y="46"/>
                  <a:pt x="583" y="49"/>
                </a:cubicBezTo>
                <a:cubicBezTo>
                  <a:pt x="580" y="50"/>
                  <a:pt x="579" y="51"/>
                  <a:pt x="580" y="53"/>
                </a:cubicBezTo>
                <a:cubicBezTo>
                  <a:pt x="581" y="55"/>
                  <a:pt x="578" y="57"/>
                  <a:pt x="573" y="58"/>
                </a:cubicBezTo>
                <a:cubicBezTo>
                  <a:pt x="565" y="60"/>
                  <a:pt x="555" y="62"/>
                  <a:pt x="546" y="64"/>
                </a:cubicBezTo>
                <a:cubicBezTo>
                  <a:pt x="538" y="66"/>
                  <a:pt x="538" y="66"/>
                  <a:pt x="542" y="69"/>
                </a:cubicBezTo>
                <a:cubicBezTo>
                  <a:pt x="552" y="68"/>
                  <a:pt x="561" y="68"/>
                  <a:pt x="573" y="67"/>
                </a:cubicBezTo>
                <a:cubicBezTo>
                  <a:pt x="580" y="66"/>
                  <a:pt x="590" y="65"/>
                  <a:pt x="601" y="63"/>
                </a:cubicBezTo>
                <a:cubicBezTo>
                  <a:pt x="608" y="59"/>
                  <a:pt x="608" y="59"/>
                  <a:pt x="624" y="61"/>
                </a:cubicBezTo>
                <a:cubicBezTo>
                  <a:pt x="627" y="56"/>
                  <a:pt x="641" y="58"/>
                  <a:pt x="650" y="58"/>
                </a:cubicBezTo>
                <a:cubicBezTo>
                  <a:pt x="656" y="57"/>
                  <a:pt x="662" y="58"/>
                  <a:pt x="669" y="57"/>
                </a:cubicBezTo>
                <a:cubicBezTo>
                  <a:pt x="664" y="56"/>
                  <a:pt x="659" y="54"/>
                  <a:pt x="655" y="53"/>
                </a:cubicBezTo>
                <a:cubicBezTo>
                  <a:pt x="659" y="52"/>
                  <a:pt x="666" y="52"/>
                  <a:pt x="672" y="51"/>
                </a:cubicBezTo>
                <a:cubicBezTo>
                  <a:pt x="677" y="49"/>
                  <a:pt x="668" y="46"/>
                  <a:pt x="682" y="45"/>
                </a:cubicBezTo>
                <a:cubicBezTo>
                  <a:pt x="682" y="46"/>
                  <a:pt x="682" y="48"/>
                  <a:pt x="681" y="49"/>
                </a:cubicBezTo>
                <a:cubicBezTo>
                  <a:pt x="692" y="52"/>
                  <a:pt x="705" y="51"/>
                  <a:pt x="717" y="50"/>
                </a:cubicBezTo>
                <a:cubicBezTo>
                  <a:pt x="717" y="46"/>
                  <a:pt x="704" y="48"/>
                  <a:pt x="698" y="46"/>
                </a:cubicBezTo>
                <a:cubicBezTo>
                  <a:pt x="700" y="45"/>
                  <a:pt x="703" y="44"/>
                  <a:pt x="707" y="43"/>
                </a:cubicBezTo>
                <a:cubicBezTo>
                  <a:pt x="706" y="42"/>
                  <a:pt x="704" y="42"/>
                  <a:pt x="702" y="41"/>
                </a:cubicBezTo>
                <a:cubicBezTo>
                  <a:pt x="703" y="40"/>
                  <a:pt x="704" y="40"/>
                  <a:pt x="705" y="40"/>
                </a:cubicBezTo>
                <a:cubicBezTo>
                  <a:pt x="712" y="39"/>
                  <a:pt x="717" y="39"/>
                  <a:pt x="717" y="42"/>
                </a:cubicBezTo>
                <a:cubicBezTo>
                  <a:pt x="717" y="42"/>
                  <a:pt x="718" y="43"/>
                  <a:pt x="718" y="43"/>
                </a:cubicBezTo>
                <a:cubicBezTo>
                  <a:pt x="739" y="43"/>
                  <a:pt x="727" y="38"/>
                  <a:pt x="736" y="36"/>
                </a:cubicBezTo>
                <a:cubicBezTo>
                  <a:pt x="738" y="37"/>
                  <a:pt x="741" y="38"/>
                  <a:pt x="744" y="40"/>
                </a:cubicBezTo>
                <a:cubicBezTo>
                  <a:pt x="748" y="38"/>
                  <a:pt x="754" y="36"/>
                  <a:pt x="755" y="34"/>
                </a:cubicBezTo>
                <a:cubicBezTo>
                  <a:pt x="756" y="32"/>
                  <a:pt x="759" y="30"/>
                  <a:pt x="765" y="29"/>
                </a:cubicBezTo>
                <a:cubicBezTo>
                  <a:pt x="775" y="27"/>
                  <a:pt x="785" y="26"/>
                  <a:pt x="795" y="24"/>
                </a:cubicBezTo>
                <a:cubicBezTo>
                  <a:pt x="795" y="24"/>
                  <a:pt x="796" y="24"/>
                  <a:pt x="796" y="24"/>
                </a:cubicBezTo>
                <a:cubicBezTo>
                  <a:pt x="819" y="24"/>
                  <a:pt x="832" y="29"/>
                  <a:pt x="846" y="32"/>
                </a:cubicBezTo>
                <a:cubicBezTo>
                  <a:pt x="857" y="36"/>
                  <a:pt x="857" y="39"/>
                  <a:pt x="845" y="43"/>
                </a:cubicBezTo>
                <a:cubicBezTo>
                  <a:pt x="848" y="43"/>
                  <a:pt x="850" y="44"/>
                  <a:pt x="853" y="45"/>
                </a:cubicBezTo>
                <a:cubicBezTo>
                  <a:pt x="846" y="48"/>
                  <a:pt x="841" y="50"/>
                  <a:pt x="833" y="53"/>
                </a:cubicBezTo>
                <a:cubicBezTo>
                  <a:pt x="843" y="54"/>
                  <a:pt x="851" y="55"/>
                  <a:pt x="861" y="56"/>
                </a:cubicBezTo>
                <a:cubicBezTo>
                  <a:pt x="862" y="54"/>
                  <a:pt x="863" y="52"/>
                  <a:pt x="865" y="50"/>
                </a:cubicBezTo>
                <a:cubicBezTo>
                  <a:pt x="871" y="50"/>
                  <a:pt x="878" y="49"/>
                  <a:pt x="886" y="48"/>
                </a:cubicBezTo>
                <a:cubicBezTo>
                  <a:pt x="887" y="44"/>
                  <a:pt x="893" y="42"/>
                  <a:pt x="906" y="40"/>
                </a:cubicBezTo>
                <a:cubicBezTo>
                  <a:pt x="914" y="39"/>
                  <a:pt x="922" y="36"/>
                  <a:pt x="930" y="34"/>
                </a:cubicBezTo>
                <a:cubicBezTo>
                  <a:pt x="930" y="34"/>
                  <a:pt x="931" y="34"/>
                  <a:pt x="931" y="34"/>
                </a:cubicBezTo>
                <a:cubicBezTo>
                  <a:pt x="947" y="37"/>
                  <a:pt x="950" y="29"/>
                  <a:pt x="963" y="30"/>
                </a:cubicBezTo>
                <a:cubicBezTo>
                  <a:pt x="963" y="30"/>
                  <a:pt x="966" y="28"/>
                  <a:pt x="968" y="27"/>
                </a:cubicBezTo>
                <a:cubicBezTo>
                  <a:pt x="970" y="26"/>
                  <a:pt x="979" y="25"/>
                  <a:pt x="979" y="26"/>
                </a:cubicBezTo>
                <a:cubicBezTo>
                  <a:pt x="979" y="30"/>
                  <a:pt x="990" y="29"/>
                  <a:pt x="1000" y="29"/>
                </a:cubicBezTo>
                <a:cubicBezTo>
                  <a:pt x="998" y="31"/>
                  <a:pt x="996" y="32"/>
                  <a:pt x="994" y="34"/>
                </a:cubicBezTo>
                <a:cubicBezTo>
                  <a:pt x="1000" y="34"/>
                  <a:pt x="1004" y="35"/>
                  <a:pt x="1009" y="35"/>
                </a:cubicBezTo>
                <a:cubicBezTo>
                  <a:pt x="1009" y="37"/>
                  <a:pt x="1010" y="39"/>
                  <a:pt x="1010" y="42"/>
                </a:cubicBezTo>
                <a:cubicBezTo>
                  <a:pt x="1004" y="43"/>
                  <a:pt x="998" y="44"/>
                  <a:pt x="991" y="45"/>
                </a:cubicBezTo>
                <a:cubicBezTo>
                  <a:pt x="993" y="46"/>
                  <a:pt x="995" y="47"/>
                  <a:pt x="998" y="48"/>
                </a:cubicBezTo>
                <a:cubicBezTo>
                  <a:pt x="991" y="51"/>
                  <a:pt x="983" y="55"/>
                  <a:pt x="976" y="58"/>
                </a:cubicBezTo>
                <a:cubicBezTo>
                  <a:pt x="974" y="59"/>
                  <a:pt x="972" y="60"/>
                  <a:pt x="971" y="62"/>
                </a:cubicBezTo>
                <a:cubicBezTo>
                  <a:pt x="970" y="62"/>
                  <a:pt x="971" y="63"/>
                  <a:pt x="970" y="64"/>
                </a:cubicBezTo>
                <a:cubicBezTo>
                  <a:pt x="968" y="69"/>
                  <a:pt x="960" y="71"/>
                  <a:pt x="939" y="70"/>
                </a:cubicBezTo>
                <a:cubicBezTo>
                  <a:pt x="943" y="72"/>
                  <a:pt x="945" y="73"/>
                  <a:pt x="947" y="73"/>
                </a:cubicBezTo>
                <a:cubicBezTo>
                  <a:pt x="961" y="74"/>
                  <a:pt x="972" y="72"/>
                  <a:pt x="979" y="68"/>
                </a:cubicBezTo>
                <a:cubicBezTo>
                  <a:pt x="982" y="66"/>
                  <a:pt x="988" y="64"/>
                  <a:pt x="994" y="62"/>
                </a:cubicBezTo>
                <a:cubicBezTo>
                  <a:pt x="1005" y="60"/>
                  <a:pt x="1014" y="57"/>
                  <a:pt x="1029" y="57"/>
                </a:cubicBezTo>
                <a:cubicBezTo>
                  <a:pt x="1031" y="57"/>
                  <a:pt x="1034" y="56"/>
                  <a:pt x="1036" y="55"/>
                </a:cubicBezTo>
                <a:cubicBezTo>
                  <a:pt x="1036" y="56"/>
                  <a:pt x="1036" y="57"/>
                  <a:pt x="1036" y="57"/>
                </a:cubicBezTo>
                <a:cubicBezTo>
                  <a:pt x="1031" y="58"/>
                  <a:pt x="1026" y="59"/>
                  <a:pt x="1020" y="60"/>
                </a:cubicBezTo>
                <a:cubicBezTo>
                  <a:pt x="1027" y="61"/>
                  <a:pt x="1033" y="61"/>
                  <a:pt x="1038" y="60"/>
                </a:cubicBezTo>
                <a:cubicBezTo>
                  <a:pt x="1041" y="60"/>
                  <a:pt x="1043" y="58"/>
                  <a:pt x="1045" y="57"/>
                </a:cubicBezTo>
                <a:cubicBezTo>
                  <a:pt x="1042" y="57"/>
                  <a:pt x="1039" y="56"/>
                  <a:pt x="1036" y="56"/>
                </a:cubicBezTo>
                <a:cubicBezTo>
                  <a:pt x="1044" y="52"/>
                  <a:pt x="1046" y="51"/>
                  <a:pt x="1054" y="51"/>
                </a:cubicBezTo>
                <a:cubicBezTo>
                  <a:pt x="1059" y="50"/>
                  <a:pt x="1065" y="51"/>
                  <a:pt x="1072" y="51"/>
                </a:cubicBezTo>
                <a:cubicBezTo>
                  <a:pt x="1072" y="49"/>
                  <a:pt x="1072" y="48"/>
                  <a:pt x="1072" y="46"/>
                </a:cubicBezTo>
                <a:cubicBezTo>
                  <a:pt x="1082" y="45"/>
                  <a:pt x="1092" y="44"/>
                  <a:pt x="1103" y="44"/>
                </a:cubicBezTo>
                <a:cubicBezTo>
                  <a:pt x="1104" y="42"/>
                  <a:pt x="1100" y="39"/>
                  <a:pt x="1115" y="38"/>
                </a:cubicBezTo>
                <a:cubicBezTo>
                  <a:pt x="1119" y="38"/>
                  <a:pt x="1123" y="36"/>
                  <a:pt x="1126" y="35"/>
                </a:cubicBezTo>
                <a:cubicBezTo>
                  <a:pt x="1136" y="31"/>
                  <a:pt x="1149" y="29"/>
                  <a:pt x="1167" y="28"/>
                </a:cubicBezTo>
                <a:cubicBezTo>
                  <a:pt x="1165" y="27"/>
                  <a:pt x="1164" y="26"/>
                  <a:pt x="1163" y="25"/>
                </a:cubicBezTo>
                <a:cubicBezTo>
                  <a:pt x="1165" y="25"/>
                  <a:pt x="1167" y="25"/>
                  <a:pt x="1169" y="25"/>
                </a:cubicBezTo>
                <a:cubicBezTo>
                  <a:pt x="1171" y="25"/>
                  <a:pt x="1175" y="26"/>
                  <a:pt x="1176" y="26"/>
                </a:cubicBezTo>
                <a:cubicBezTo>
                  <a:pt x="1184" y="25"/>
                  <a:pt x="1189" y="27"/>
                  <a:pt x="1190" y="28"/>
                </a:cubicBezTo>
                <a:cubicBezTo>
                  <a:pt x="1193" y="31"/>
                  <a:pt x="1201" y="30"/>
                  <a:pt x="1206" y="30"/>
                </a:cubicBezTo>
                <a:cubicBezTo>
                  <a:pt x="1209" y="32"/>
                  <a:pt x="1211" y="33"/>
                  <a:pt x="1214" y="35"/>
                </a:cubicBezTo>
                <a:cubicBezTo>
                  <a:pt x="1218" y="36"/>
                  <a:pt x="1223" y="37"/>
                  <a:pt x="1228" y="38"/>
                </a:cubicBezTo>
                <a:cubicBezTo>
                  <a:pt x="1225" y="39"/>
                  <a:pt x="1221" y="41"/>
                  <a:pt x="1219" y="42"/>
                </a:cubicBezTo>
                <a:cubicBezTo>
                  <a:pt x="1217" y="43"/>
                  <a:pt x="1214" y="44"/>
                  <a:pt x="1215" y="45"/>
                </a:cubicBezTo>
                <a:cubicBezTo>
                  <a:pt x="1219" y="47"/>
                  <a:pt x="1212" y="47"/>
                  <a:pt x="1211" y="48"/>
                </a:cubicBezTo>
                <a:cubicBezTo>
                  <a:pt x="1215" y="50"/>
                  <a:pt x="1219" y="50"/>
                  <a:pt x="1222" y="48"/>
                </a:cubicBezTo>
                <a:cubicBezTo>
                  <a:pt x="1226" y="46"/>
                  <a:pt x="1231" y="45"/>
                  <a:pt x="1233" y="43"/>
                </a:cubicBezTo>
                <a:cubicBezTo>
                  <a:pt x="1238" y="38"/>
                  <a:pt x="1251" y="37"/>
                  <a:pt x="1264" y="36"/>
                </a:cubicBezTo>
                <a:cubicBezTo>
                  <a:pt x="1266" y="29"/>
                  <a:pt x="1284" y="26"/>
                  <a:pt x="1305" y="29"/>
                </a:cubicBezTo>
                <a:cubicBezTo>
                  <a:pt x="1311" y="30"/>
                  <a:pt x="1321" y="29"/>
                  <a:pt x="1323" y="32"/>
                </a:cubicBezTo>
                <a:cubicBezTo>
                  <a:pt x="1323" y="32"/>
                  <a:pt x="1327" y="32"/>
                  <a:pt x="1329" y="32"/>
                </a:cubicBezTo>
                <a:cubicBezTo>
                  <a:pt x="1341" y="33"/>
                  <a:pt x="1348" y="35"/>
                  <a:pt x="1349" y="38"/>
                </a:cubicBezTo>
                <a:cubicBezTo>
                  <a:pt x="1349" y="39"/>
                  <a:pt x="1348" y="40"/>
                  <a:pt x="1346" y="40"/>
                </a:cubicBezTo>
                <a:cubicBezTo>
                  <a:pt x="1340" y="41"/>
                  <a:pt x="1338" y="42"/>
                  <a:pt x="1341" y="43"/>
                </a:cubicBezTo>
                <a:cubicBezTo>
                  <a:pt x="1342" y="44"/>
                  <a:pt x="1340" y="45"/>
                  <a:pt x="1338" y="46"/>
                </a:cubicBezTo>
                <a:cubicBezTo>
                  <a:pt x="1334" y="47"/>
                  <a:pt x="1329" y="48"/>
                  <a:pt x="1324" y="50"/>
                </a:cubicBezTo>
                <a:cubicBezTo>
                  <a:pt x="1331" y="54"/>
                  <a:pt x="1325" y="57"/>
                  <a:pt x="1316" y="60"/>
                </a:cubicBezTo>
                <a:cubicBezTo>
                  <a:pt x="1311" y="62"/>
                  <a:pt x="1306" y="62"/>
                  <a:pt x="1309" y="65"/>
                </a:cubicBezTo>
                <a:cubicBezTo>
                  <a:pt x="1309" y="65"/>
                  <a:pt x="1305" y="66"/>
                  <a:pt x="1303" y="67"/>
                </a:cubicBezTo>
                <a:cubicBezTo>
                  <a:pt x="1306" y="68"/>
                  <a:pt x="1310" y="69"/>
                  <a:pt x="1313" y="70"/>
                </a:cubicBezTo>
                <a:cubicBezTo>
                  <a:pt x="1306" y="70"/>
                  <a:pt x="1301" y="71"/>
                  <a:pt x="1297" y="73"/>
                </a:cubicBezTo>
                <a:cubicBezTo>
                  <a:pt x="1309" y="73"/>
                  <a:pt x="1309" y="73"/>
                  <a:pt x="1313" y="70"/>
                </a:cubicBezTo>
                <a:close/>
                <a:moveTo>
                  <a:pt x="1160" y="40"/>
                </a:moveTo>
                <a:cubicBezTo>
                  <a:pt x="1164" y="40"/>
                  <a:pt x="1171" y="39"/>
                  <a:pt x="1172" y="36"/>
                </a:cubicBezTo>
                <a:cubicBezTo>
                  <a:pt x="1162" y="35"/>
                  <a:pt x="1153" y="34"/>
                  <a:pt x="1143" y="33"/>
                </a:cubicBezTo>
                <a:cubicBezTo>
                  <a:pt x="1141" y="35"/>
                  <a:pt x="1140" y="37"/>
                  <a:pt x="1139" y="38"/>
                </a:cubicBezTo>
                <a:cubicBezTo>
                  <a:pt x="1146" y="39"/>
                  <a:pt x="1152" y="39"/>
                  <a:pt x="1160" y="40"/>
                </a:cubicBezTo>
                <a:close/>
                <a:moveTo>
                  <a:pt x="1004" y="71"/>
                </a:moveTo>
                <a:cubicBezTo>
                  <a:pt x="1010" y="70"/>
                  <a:pt x="1017" y="68"/>
                  <a:pt x="1026" y="65"/>
                </a:cubicBezTo>
                <a:cubicBezTo>
                  <a:pt x="1010" y="66"/>
                  <a:pt x="996" y="64"/>
                  <a:pt x="986" y="68"/>
                </a:cubicBezTo>
                <a:cubicBezTo>
                  <a:pt x="992" y="69"/>
                  <a:pt x="997" y="70"/>
                  <a:pt x="1004" y="71"/>
                </a:cubicBezTo>
                <a:close/>
                <a:moveTo>
                  <a:pt x="1106" y="49"/>
                </a:moveTo>
                <a:cubicBezTo>
                  <a:pt x="1107" y="50"/>
                  <a:pt x="1108" y="50"/>
                  <a:pt x="1110" y="51"/>
                </a:cubicBezTo>
                <a:cubicBezTo>
                  <a:pt x="1118" y="49"/>
                  <a:pt x="1126" y="46"/>
                  <a:pt x="1135" y="44"/>
                </a:cubicBezTo>
                <a:cubicBezTo>
                  <a:pt x="1129" y="44"/>
                  <a:pt x="1123" y="43"/>
                  <a:pt x="1117" y="43"/>
                </a:cubicBezTo>
                <a:cubicBezTo>
                  <a:pt x="1113" y="45"/>
                  <a:pt x="1109" y="47"/>
                  <a:pt x="1106" y="49"/>
                </a:cubicBezTo>
                <a:close/>
                <a:moveTo>
                  <a:pt x="1962" y="47"/>
                </a:moveTo>
                <a:cubicBezTo>
                  <a:pt x="1985" y="48"/>
                  <a:pt x="1987" y="48"/>
                  <a:pt x="1995" y="44"/>
                </a:cubicBezTo>
                <a:cubicBezTo>
                  <a:pt x="1989" y="44"/>
                  <a:pt x="1983" y="45"/>
                  <a:pt x="1978" y="45"/>
                </a:cubicBezTo>
                <a:cubicBezTo>
                  <a:pt x="1972" y="45"/>
                  <a:pt x="1965" y="44"/>
                  <a:pt x="1962" y="47"/>
                </a:cubicBezTo>
                <a:close/>
                <a:moveTo>
                  <a:pt x="550" y="33"/>
                </a:moveTo>
                <a:cubicBezTo>
                  <a:pt x="551" y="33"/>
                  <a:pt x="551" y="32"/>
                  <a:pt x="552" y="32"/>
                </a:cubicBezTo>
                <a:cubicBezTo>
                  <a:pt x="550" y="31"/>
                  <a:pt x="547" y="31"/>
                  <a:pt x="546" y="30"/>
                </a:cubicBezTo>
                <a:cubicBezTo>
                  <a:pt x="544" y="29"/>
                  <a:pt x="546" y="28"/>
                  <a:pt x="544" y="27"/>
                </a:cubicBezTo>
                <a:cubicBezTo>
                  <a:pt x="543" y="26"/>
                  <a:pt x="539" y="26"/>
                  <a:pt x="536" y="26"/>
                </a:cubicBezTo>
                <a:cubicBezTo>
                  <a:pt x="534" y="26"/>
                  <a:pt x="531" y="27"/>
                  <a:pt x="531" y="27"/>
                </a:cubicBezTo>
                <a:cubicBezTo>
                  <a:pt x="533" y="29"/>
                  <a:pt x="535" y="31"/>
                  <a:pt x="539" y="32"/>
                </a:cubicBezTo>
                <a:cubicBezTo>
                  <a:pt x="541" y="33"/>
                  <a:pt x="546" y="33"/>
                  <a:pt x="550" y="33"/>
                </a:cubicBezTo>
                <a:close/>
                <a:moveTo>
                  <a:pt x="340" y="22"/>
                </a:moveTo>
                <a:cubicBezTo>
                  <a:pt x="341" y="22"/>
                  <a:pt x="341" y="23"/>
                  <a:pt x="341" y="23"/>
                </a:cubicBezTo>
                <a:cubicBezTo>
                  <a:pt x="354" y="25"/>
                  <a:pt x="361" y="25"/>
                  <a:pt x="370" y="20"/>
                </a:cubicBezTo>
                <a:cubicBezTo>
                  <a:pt x="359" y="21"/>
                  <a:pt x="350" y="21"/>
                  <a:pt x="340" y="22"/>
                </a:cubicBezTo>
                <a:close/>
                <a:moveTo>
                  <a:pt x="1390" y="50"/>
                </a:moveTo>
                <a:cubicBezTo>
                  <a:pt x="1391" y="53"/>
                  <a:pt x="1396" y="53"/>
                  <a:pt x="1403" y="53"/>
                </a:cubicBezTo>
                <a:cubicBezTo>
                  <a:pt x="1409" y="53"/>
                  <a:pt x="1411" y="49"/>
                  <a:pt x="1409" y="47"/>
                </a:cubicBezTo>
                <a:cubicBezTo>
                  <a:pt x="1403" y="48"/>
                  <a:pt x="1397" y="49"/>
                  <a:pt x="1390" y="50"/>
                </a:cubicBezTo>
                <a:close/>
                <a:moveTo>
                  <a:pt x="136" y="68"/>
                </a:moveTo>
                <a:cubicBezTo>
                  <a:pt x="130" y="68"/>
                  <a:pt x="126" y="68"/>
                  <a:pt x="118" y="69"/>
                </a:cubicBezTo>
                <a:cubicBezTo>
                  <a:pt x="122" y="71"/>
                  <a:pt x="126" y="73"/>
                  <a:pt x="129" y="75"/>
                </a:cubicBezTo>
                <a:cubicBezTo>
                  <a:pt x="130" y="75"/>
                  <a:pt x="132" y="75"/>
                  <a:pt x="133" y="75"/>
                </a:cubicBezTo>
                <a:cubicBezTo>
                  <a:pt x="134" y="73"/>
                  <a:pt x="135" y="71"/>
                  <a:pt x="136" y="68"/>
                </a:cubicBezTo>
                <a:close/>
                <a:moveTo>
                  <a:pt x="372" y="52"/>
                </a:moveTo>
                <a:cubicBezTo>
                  <a:pt x="385" y="51"/>
                  <a:pt x="378" y="48"/>
                  <a:pt x="378" y="46"/>
                </a:cubicBezTo>
                <a:cubicBezTo>
                  <a:pt x="377" y="44"/>
                  <a:pt x="376" y="43"/>
                  <a:pt x="367" y="44"/>
                </a:cubicBezTo>
                <a:cubicBezTo>
                  <a:pt x="369" y="47"/>
                  <a:pt x="370" y="49"/>
                  <a:pt x="372" y="52"/>
                </a:cubicBezTo>
                <a:close/>
                <a:moveTo>
                  <a:pt x="2060" y="27"/>
                </a:moveTo>
                <a:cubicBezTo>
                  <a:pt x="2059" y="28"/>
                  <a:pt x="2057" y="30"/>
                  <a:pt x="2059" y="30"/>
                </a:cubicBezTo>
                <a:cubicBezTo>
                  <a:pt x="2061" y="31"/>
                  <a:pt x="2067" y="31"/>
                  <a:pt x="2071" y="31"/>
                </a:cubicBezTo>
                <a:cubicBezTo>
                  <a:pt x="2075" y="31"/>
                  <a:pt x="2080" y="30"/>
                  <a:pt x="2077" y="28"/>
                </a:cubicBezTo>
                <a:cubicBezTo>
                  <a:pt x="2072" y="28"/>
                  <a:pt x="2067" y="27"/>
                  <a:pt x="2060" y="27"/>
                </a:cubicBezTo>
                <a:close/>
                <a:moveTo>
                  <a:pt x="1219" y="52"/>
                </a:moveTo>
                <a:cubicBezTo>
                  <a:pt x="1199" y="53"/>
                  <a:pt x="1193" y="55"/>
                  <a:pt x="1191" y="59"/>
                </a:cubicBezTo>
                <a:cubicBezTo>
                  <a:pt x="1196" y="58"/>
                  <a:pt x="1200" y="56"/>
                  <a:pt x="1204" y="55"/>
                </a:cubicBezTo>
                <a:cubicBezTo>
                  <a:pt x="1209" y="54"/>
                  <a:pt x="1214" y="53"/>
                  <a:pt x="1219" y="52"/>
                </a:cubicBezTo>
                <a:close/>
                <a:moveTo>
                  <a:pt x="760" y="35"/>
                </a:moveTo>
                <a:cubicBezTo>
                  <a:pt x="769" y="35"/>
                  <a:pt x="775" y="35"/>
                  <a:pt x="782" y="35"/>
                </a:cubicBezTo>
                <a:cubicBezTo>
                  <a:pt x="782" y="35"/>
                  <a:pt x="782" y="34"/>
                  <a:pt x="783" y="34"/>
                </a:cubicBezTo>
                <a:cubicBezTo>
                  <a:pt x="776" y="33"/>
                  <a:pt x="771" y="32"/>
                  <a:pt x="763" y="31"/>
                </a:cubicBezTo>
                <a:cubicBezTo>
                  <a:pt x="762" y="33"/>
                  <a:pt x="761" y="34"/>
                  <a:pt x="760" y="35"/>
                </a:cubicBezTo>
                <a:close/>
                <a:moveTo>
                  <a:pt x="137" y="30"/>
                </a:moveTo>
                <a:cubicBezTo>
                  <a:pt x="132" y="30"/>
                  <a:pt x="128" y="30"/>
                  <a:pt x="123" y="29"/>
                </a:cubicBezTo>
                <a:cubicBezTo>
                  <a:pt x="121" y="31"/>
                  <a:pt x="119" y="33"/>
                  <a:pt x="126" y="36"/>
                </a:cubicBezTo>
                <a:cubicBezTo>
                  <a:pt x="130" y="34"/>
                  <a:pt x="133" y="32"/>
                  <a:pt x="137" y="30"/>
                </a:cubicBezTo>
                <a:close/>
                <a:moveTo>
                  <a:pt x="1148" y="61"/>
                </a:moveTo>
                <a:cubicBezTo>
                  <a:pt x="1154" y="62"/>
                  <a:pt x="1160" y="63"/>
                  <a:pt x="1166" y="62"/>
                </a:cubicBezTo>
                <a:cubicBezTo>
                  <a:pt x="1167" y="61"/>
                  <a:pt x="1167" y="59"/>
                  <a:pt x="1166" y="59"/>
                </a:cubicBezTo>
                <a:cubicBezTo>
                  <a:pt x="1160" y="58"/>
                  <a:pt x="1153" y="58"/>
                  <a:pt x="1148" y="61"/>
                </a:cubicBezTo>
                <a:close/>
                <a:moveTo>
                  <a:pt x="402" y="54"/>
                </a:moveTo>
                <a:cubicBezTo>
                  <a:pt x="410" y="52"/>
                  <a:pt x="409" y="51"/>
                  <a:pt x="406" y="49"/>
                </a:cubicBezTo>
                <a:cubicBezTo>
                  <a:pt x="399" y="49"/>
                  <a:pt x="394" y="50"/>
                  <a:pt x="386" y="51"/>
                </a:cubicBezTo>
                <a:cubicBezTo>
                  <a:pt x="393" y="52"/>
                  <a:pt x="397" y="53"/>
                  <a:pt x="402" y="54"/>
                </a:cubicBezTo>
                <a:close/>
                <a:moveTo>
                  <a:pt x="493" y="39"/>
                </a:moveTo>
                <a:cubicBezTo>
                  <a:pt x="510" y="38"/>
                  <a:pt x="510" y="38"/>
                  <a:pt x="510" y="33"/>
                </a:cubicBezTo>
                <a:cubicBezTo>
                  <a:pt x="504" y="35"/>
                  <a:pt x="500" y="36"/>
                  <a:pt x="493" y="39"/>
                </a:cubicBezTo>
                <a:close/>
                <a:moveTo>
                  <a:pt x="139" y="26"/>
                </a:moveTo>
                <a:cubicBezTo>
                  <a:pt x="147" y="28"/>
                  <a:pt x="154" y="27"/>
                  <a:pt x="159" y="25"/>
                </a:cubicBezTo>
                <a:cubicBezTo>
                  <a:pt x="149" y="23"/>
                  <a:pt x="149" y="23"/>
                  <a:pt x="139" y="26"/>
                </a:cubicBezTo>
                <a:close/>
                <a:moveTo>
                  <a:pt x="393" y="29"/>
                </a:moveTo>
                <a:cubicBezTo>
                  <a:pt x="382" y="26"/>
                  <a:pt x="382" y="26"/>
                  <a:pt x="371" y="27"/>
                </a:cubicBezTo>
                <a:cubicBezTo>
                  <a:pt x="375" y="31"/>
                  <a:pt x="383" y="29"/>
                  <a:pt x="393" y="29"/>
                </a:cubicBezTo>
                <a:close/>
                <a:moveTo>
                  <a:pt x="512" y="68"/>
                </a:moveTo>
                <a:cubicBezTo>
                  <a:pt x="525" y="68"/>
                  <a:pt x="531" y="66"/>
                  <a:pt x="530" y="63"/>
                </a:cubicBezTo>
                <a:cubicBezTo>
                  <a:pt x="522" y="64"/>
                  <a:pt x="522" y="64"/>
                  <a:pt x="512" y="68"/>
                </a:cubicBezTo>
                <a:close/>
                <a:moveTo>
                  <a:pt x="2343" y="52"/>
                </a:moveTo>
                <a:cubicBezTo>
                  <a:pt x="2362" y="52"/>
                  <a:pt x="2351" y="48"/>
                  <a:pt x="2362" y="46"/>
                </a:cubicBezTo>
                <a:cubicBezTo>
                  <a:pt x="2345" y="46"/>
                  <a:pt x="2345" y="49"/>
                  <a:pt x="2343" y="52"/>
                </a:cubicBezTo>
                <a:close/>
                <a:moveTo>
                  <a:pt x="585" y="72"/>
                </a:moveTo>
                <a:cubicBezTo>
                  <a:pt x="579" y="69"/>
                  <a:pt x="573" y="69"/>
                  <a:pt x="569" y="70"/>
                </a:cubicBezTo>
                <a:cubicBezTo>
                  <a:pt x="566" y="71"/>
                  <a:pt x="565" y="72"/>
                  <a:pt x="564" y="73"/>
                </a:cubicBezTo>
                <a:cubicBezTo>
                  <a:pt x="565" y="73"/>
                  <a:pt x="566" y="74"/>
                  <a:pt x="567" y="74"/>
                </a:cubicBezTo>
                <a:cubicBezTo>
                  <a:pt x="572" y="73"/>
                  <a:pt x="578" y="73"/>
                  <a:pt x="585" y="72"/>
                </a:cubicBezTo>
                <a:close/>
                <a:moveTo>
                  <a:pt x="348" y="55"/>
                </a:moveTo>
                <a:cubicBezTo>
                  <a:pt x="348" y="55"/>
                  <a:pt x="349" y="55"/>
                  <a:pt x="349" y="56"/>
                </a:cubicBezTo>
                <a:cubicBezTo>
                  <a:pt x="354" y="56"/>
                  <a:pt x="358" y="58"/>
                  <a:pt x="363" y="56"/>
                </a:cubicBezTo>
                <a:cubicBezTo>
                  <a:pt x="364" y="55"/>
                  <a:pt x="361" y="54"/>
                  <a:pt x="360" y="53"/>
                </a:cubicBezTo>
                <a:cubicBezTo>
                  <a:pt x="356" y="54"/>
                  <a:pt x="352" y="54"/>
                  <a:pt x="348" y="55"/>
                </a:cubicBezTo>
                <a:close/>
                <a:moveTo>
                  <a:pt x="1553" y="57"/>
                </a:moveTo>
                <a:cubicBezTo>
                  <a:pt x="1541" y="59"/>
                  <a:pt x="1541" y="59"/>
                  <a:pt x="1545" y="62"/>
                </a:cubicBezTo>
                <a:cubicBezTo>
                  <a:pt x="1547" y="61"/>
                  <a:pt x="1560" y="61"/>
                  <a:pt x="1553" y="57"/>
                </a:cubicBezTo>
                <a:close/>
                <a:moveTo>
                  <a:pt x="1486" y="39"/>
                </a:moveTo>
                <a:cubicBezTo>
                  <a:pt x="1497" y="39"/>
                  <a:pt x="1497" y="39"/>
                  <a:pt x="1506" y="38"/>
                </a:cubicBezTo>
                <a:cubicBezTo>
                  <a:pt x="1496" y="37"/>
                  <a:pt x="1496" y="37"/>
                  <a:pt x="1486" y="39"/>
                </a:cubicBezTo>
                <a:close/>
                <a:moveTo>
                  <a:pt x="2225" y="53"/>
                </a:moveTo>
                <a:cubicBezTo>
                  <a:pt x="2227" y="55"/>
                  <a:pt x="2227" y="56"/>
                  <a:pt x="2228" y="56"/>
                </a:cubicBezTo>
                <a:cubicBezTo>
                  <a:pt x="2231" y="56"/>
                  <a:pt x="2234" y="57"/>
                  <a:pt x="2237" y="57"/>
                </a:cubicBezTo>
                <a:cubicBezTo>
                  <a:pt x="2238" y="57"/>
                  <a:pt x="2241" y="56"/>
                  <a:pt x="2241" y="56"/>
                </a:cubicBezTo>
                <a:cubicBezTo>
                  <a:pt x="2239" y="55"/>
                  <a:pt x="2237" y="54"/>
                  <a:pt x="2234" y="54"/>
                </a:cubicBezTo>
                <a:cubicBezTo>
                  <a:pt x="2232" y="53"/>
                  <a:pt x="2230" y="54"/>
                  <a:pt x="2225" y="53"/>
                </a:cubicBezTo>
                <a:close/>
                <a:moveTo>
                  <a:pt x="2274" y="36"/>
                </a:moveTo>
                <a:cubicBezTo>
                  <a:pt x="2273" y="36"/>
                  <a:pt x="2272" y="35"/>
                  <a:pt x="2270" y="35"/>
                </a:cubicBezTo>
                <a:cubicBezTo>
                  <a:pt x="2267" y="36"/>
                  <a:pt x="2263" y="36"/>
                  <a:pt x="2259" y="37"/>
                </a:cubicBezTo>
                <a:cubicBezTo>
                  <a:pt x="2259" y="37"/>
                  <a:pt x="2259" y="38"/>
                  <a:pt x="2259" y="38"/>
                </a:cubicBezTo>
                <a:cubicBezTo>
                  <a:pt x="2263" y="38"/>
                  <a:pt x="2267" y="39"/>
                  <a:pt x="2270" y="38"/>
                </a:cubicBezTo>
                <a:cubicBezTo>
                  <a:pt x="2272" y="38"/>
                  <a:pt x="2272" y="37"/>
                  <a:pt x="2274" y="36"/>
                </a:cubicBezTo>
                <a:close/>
                <a:moveTo>
                  <a:pt x="2179" y="50"/>
                </a:moveTo>
                <a:cubicBezTo>
                  <a:pt x="2176" y="49"/>
                  <a:pt x="2173" y="48"/>
                  <a:pt x="2168" y="49"/>
                </a:cubicBezTo>
                <a:cubicBezTo>
                  <a:pt x="2166" y="49"/>
                  <a:pt x="2164" y="50"/>
                  <a:pt x="2165" y="50"/>
                </a:cubicBezTo>
                <a:cubicBezTo>
                  <a:pt x="2168" y="52"/>
                  <a:pt x="2173" y="51"/>
                  <a:pt x="2179" y="50"/>
                </a:cubicBezTo>
                <a:close/>
                <a:moveTo>
                  <a:pt x="2138" y="44"/>
                </a:moveTo>
                <a:cubicBezTo>
                  <a:pt x="2140" y="43"/>
                  <a:pt x="2143" y="42"/>
                  <a:pt x="2143" y="41"/>
                </a:cubicBezTo>
                <a:cubicBezTo>
                  <a:pt x="2144" y="41"/>
                  <a:pt x="2140" y="40"/>
                  <a:pt x="2139" y="40"/>
                </a:cubicBezTo>
                <a:cubicBezTo>
                  <a:pt x="2136" y="40"/>
                  <a:pt x="2133" y="41"/>
                  <a:pt x="2131" y="42"/>
                </a:cubicBezTo>
                <a:cubicBezTo>
                  <a:pt x="2131" y="42"/>
                  <a:pt x="2135" y="43"/>
                  <a:pt x="2138" y="44"/>
                </a:cubicBezTo>
                <a:close/>
                <a:moveTo>
                  <a:pt x="112" y="65"/>
                </a:moveTo>
                <a:cubicBezTo>
                  <a:pt x="112" y="63"/>
                  <a:pt x="108" y="62"/>
                  <a:pt x="100" y="62"/>
                </a:cubicBezTo>
                <a:cubicBezTo>
                  <a:pt x="99" y="65"/>
                  <a:pt x="102" y="66"/>
                  <a:pt x="112" y="65"/>
                </a:cubicBezTo>
                <a:close/>
                <a:moveTo>
                  <a:pt x="629" y="63"/>
                </a:moveTo>
                <a:cubicBezTo>
                  <a:pt x="620" y="63"/>
                  <a:pt x="615" y="63"/>
                  <a:pt x="607" y="63"/>
                </a:cubicBezTo>
                <a:cubicBezTo>
                  <a:pt x="616" y="66"/>
                  <a:pt x="616" y="66"/>
                  <a:pt x="629" y="63"/>
                </a:cubicBezTo>
                <a:close/>
                <a:moveTo>
                  <a:pt x="1310" y="33"/>
                </a:moveTo>
                <a:cubicBezTo>
                  <a:pt x="1310" y="33"/>
                  <a:pt x="1309" y="32"/>
                  <a:pt x="1309" y="32"/>
                </a:cubicBezTo>
                <a:cubicBezTo>
                  <a:pt x="1304" y="32"/>
                  <a:pt x="1297" y="31"/>
                  <a:pt x="1291" y="34"/>
                </a:cubicBezTo>
                <a:cubicBezTo>
                  <a:pt x="1299" y="34"/>
                  <a:pt x="1305" y="34"/>
                  <a:pt x="1310" y="33"/>
                </a:cubicBezTo>
                <a:close/>
                <a:moveTo>
                  <a:pt x="482" y="35"/>
                </a:moveTo>
                <a:cubicBezTo>
                  <a:pt x="481" y="35"/>
                  <a:pt x="479" y="35"/>
                  <a:pt x="478" y="35"/>
                </a:cubicBezTo>
                <a:cubicBezTo>
                  <a:pt x="477" y="36"/>
                  <a:pt x="477" y="37"/>
                  <a:pt x="477" y="38"/>
                </a:cubicBezTo>
                <a:cubicBezTo>
                  <a:pt x="479" y="38"/>
                  <a:pt x="481" y="38"/>
                  <a:pt x="483" y="38"/>
                </a:cubicBezTo>
                <a:cubicBezTo>
                  <a:pt x="483" y="37"/>
                  <a:pt x="482" y="36"/>
                  <a:pt x="482" y="35"/>
                </a:cubicBezTo>
                <a:close/>
                <a:moveTo>
                  <a:pt x="405" y="31"/>
                </a:moveTo>
                <a:cubicBezTo>
                  <a:pt x="396" y="30"/>
                  <a:pt x="392" y="30"/>
                  <a:pt x="390" y="33"/>
                </a:cubicBezTo>
                <a:cubicBezTo>
                  <a:pt x="390" y="33"/>
                  <a:pt x="391" y="33"/>
                  <a:pt x="393" y="34"/>
                </a:cubicBezTo>
                <a:cubicBezTo>
                  <a:pt x="396" y="33"/>
                  <a:pt x="400" y="32"/>
                  <a:pt x="405" y="31"/>
                </a:cubicBezTo>
                <a:close/>
                <a:moveTo>
                  <a:pt x="567" y="26"/>
                </a:moveTo>
                <a:cubicBezTo>
                  <a:pt x="560" y="27"/>
                  <a:pt x="557" y="28"/>
                  <a:pt x="550" y="30"/>
                </a:cubicBezTo>
                <a:cubicBezTo>
                  <a:pt x="561" y="30"/>
                  <a:pt x="567" y="30"/>
                  <a:pt x="567" y="26"/>
                </a:cubicBezTo>
                <a:close/>
                <a:moveTo>
                  <a:pt x="1275" y="37"/>
                </a:moveTo>
                <a:cubicBezTo>
                  <a:pt x="1265" y="39"/>
                  <a:pt x="1265" y="40"/>
                  <a:pt x="1270" y="42"/>
                </a:cubicBezTo>
                <a:cubicBezTo>
                  <a:pt x="1272" y="41"/>
                  <a:pt x="1273" y="39"/>
                  <a:pt x="1275" y="37"/>
                </a:cubicBezTo>
                <a:close/>
                <a:moveTo>
                  <a:pt x="903" y="48"/>
                </a:moveTo>
                <a:cubicBezTo>
                  <a:pt x="902" y="48"/>
                  <a:pt x="902" y="47"/>
                  <a:pt x="901" y="47"/>
                </a:cubicBezTo>
                <a:cubicBezTo>
                  <a:pt x="898" y="47"/>
                  <a:pt x="895" y="48"/>
                  <a:pt x="892" y="48"/>
                </a:cubicBezTo>
                <a:cubicBezTo>
                  <a:pt x="892" y="48"/>
                  <a:pt x="893" y="49"/>
                  <a:pt x="894" y="49"/>
                </a:cubicBezTo>
                <a:cubicBezTo>
                  <a:pt x="897" y="49"/>
                  <a:pt x="900" y="49"/>
                  <a:pt x="903" y="48"/>
                </a:cubicBezTo>
                <a:close/>
                <a:moveTo>
                  <a:pt x="393" y="58"/>
                </a:moveTo>
                <a:cubicBezTo>
                  <a:pt x="404" y="58"/>
                  <a:pt x="408" y="57"/>
                  <a:pt x="406" y="54"/>
                </a:cubicBezTo>
                <a:cubicBezTo>
                  <a:pt x="402" y="55"/>
                  <a:pt x="399" y="56"/>
                  <a:pt x="393" y="58"/>
                </a:cubicBezTo>
                <a:close/>
                <a:moveTo>
                  <a:pt x="147" y="18"/>
                </a:moveTo>
                <a:cubicBezTo>
                  <a:pt x="144" y="18"/>
                  <a:pt x="140" y="17"/>
                  <a:pt x="140" y="17"/>
                </a:cubicBezTo>
                <a:cubicBezTo>
                  <a:pt x="138" y="18"/>
                  <a:pt x="137" y="19"/>
                  <a:pt x="136" y="19"/>
                </a:cubicBezTo>
                <a:cubicBezTo>
                  <a:pt x="136" y="20"/>
                  <a:pt x="139" y="20"/>
                  <a:pt x="140" y="20"/>
                </a:cubicBezTo>
                <a:cubicBezTo>
                  <a:pt x="142" y="20"/>
                  <a:pt x="144" y="19"/>
                  <a:pt x="147" y="18"/>
                </a:cubicBezTo>
                <a:close/>
                <a:moveTo>
                  <a:pt x="2139" y="54"/>
                </a:moveTo>
                <a:cubicBezTo>
                  <a:pt x="2141" y="52"/>
                  <a:pt x="2143" y="52"/>
                  <a:pt x="2143" y="51"/>
                </a:cubicBezTo>
                <a:cubicBezTo>
                  <a:pt x="2143" y="51"/>
                  <a:pt x="2140" y="50"/>
                  <a:pt x="2138" y="50"/>
                </a:cubicBezTo>
                <a:cubicBezTo>
                  <a:pt x="2137" y="50"/>
                  <a:pt x="2135" y="51"/>
                  <a:pt x="2135" y="52"/>
                </a:cubicBezTo>
                <a:cubicBezTo>
                  <a:pt x="2135" y="52"/>
                  <a:pt x="2137" y="53"/>
                  <a:pt x="2139" y="54"/>
                </a:cubicBezTo>
                <a:close/>
                <a:moveTo>
                  <a:pt x="307" y="37"/>
                </a:moveTo>
                <a:cubicBezTo>
                  <a:pt x="305" y="37"/>
                  <a:pt x="303" y="36"/>
                  <a:pt x="301" y="36"/>
                </a:cubicBezTo>
                <a:cubicBezTo>
                  <a:pt x="299" y="36"/>
                  <a:pt x="298" y="37"/>
                  <a:pt x="297" y="37"/>
                </a:cubicBezTo>
                <a:cubicBezTo>
                  <a:pt x="298" y="38"/>
                  <a:pt x="300" y="39"/>
                  <a:pt x="301" y="39"/>
                </a:cubicBezTo>
                <a:cubicBezTo>
                  <a:pt x="303" y="38"/>
                  <a:pt x="305" y="38"/>
                  <a:pt x="307" y="37"/>
                </a:cubicBezTo>
                <a:close/>
                <a:moveTo>
                  <a:pt x="985" y="39"/>
                </a:moveTo>
                <a:cubicBezTo>
                  <a:pt x="983" y="39"/>
                  <a:pt x="982" y="39"/>
                  <a:pt x="980" y="39"/>
                </a:cubicBezTo>
                <a:cubicBezTo>
                  <a:pt x="980" y="40"/>
                  <a:pt x="979" y="41"/>
                  <a:pt x="978" y="41"/>
                </a:cubicBezTo>
                <a:cubicBezTo>
                  <a:pt x="978" y="41"/>
                  <a:pt x="981" y="42"/>
                  <a:pt x="982" y="42"/>
                </a:cubicBezTo>
                <a:cubicBezTo>
                  <a:pt x="983" y="41"/>
                  <a:pt x="984" y="40"/>
                  <a:pt x="985" y="39"/>
                </a:cubicBezTo>
                <a:close/>
                <a:moveTo>
                  <a:pt x="42" y="24"/>
                </a:moveTo>
                <a:cubicBezTo>
                  <a:pt x="41" y="25"/>
                  <a:pt x="41" y="25"/>
                  <a:pt x="40" y="26"/>
                </a:cubicBezTo>
                <a:cubicBezTo>
                  <a:pt x="43" y="26"/>
                  <a:pt x="46" y="26"/>
                  <a:pt x="50" y="26"/>
                </a:cubicBezTo>
                <a:cubicBezTo>
                  <a:pt x="50" y="26"/>
                  <a:pt x="51" y="26"/>
                  <a:pt x="51" y="25"/>
                </a:cubicBezTo>
                <a:cubicBezTo>
                  <a:pt x="48" y="25"/>
                  <a:pt x="45" y="24"/>
                  <a:pt x="42" y="24"/>
                </a:cubicBezTo>
                <a:close/>
                <a:moveTo>
                  <a:pt x="2323" y="53"/>
                </a:moveTo>
                <a:cubicBezTo>
                  <a:pt x="2325" y="52"/>
                  <a:pt x="2326" y="52"/>
                  <a:pt x="2327" y="51"/>
                </a:cubicBezTo>
                <a:cubicBezTo>
                  <a:pt x="2324" y="51"/>
                  <a:pt x="2322" y="50"/>
                  <a:pt x="2320" y="50"/>
                </a:cubicBezTo>
                <a:cubicBezTo>
                  <a:pt x="2319" y="50"/>
                  <a:pt x="2317" y="51"/>
                  <a:pt x="2317" y="51"/>
                </a:cubicBezTo>
                <a:cubicBezTo>
                  <a:pt x="2318" y="52"/>
                  <a:pt x="2320" y="52"/>
                  <a:pt x="2323" y="53"/>
                </a:cubicBezTo>
                <a:close/>
                <a:moveTo>
                  <a:pt x="1263" y="67"/>
                </a:moveTo>
                <a:cubicBezTo>
                  <a:pt x="1268" y="69"/>
                  <a:pt x="1271" y="70"/>
                  <a:pt x="1275" y="67"/>
                </a:cubicBezTo>
                <a:cubicBezTo>
                  <a:pt x="1270" y="67"/>
                  <a:pt x="1267" y="67"/>
                  <a:pt x="1263" y="67"/>
                </a:cubicBezTo>
                <a:close/>
                <a:moveTo>
                  <a:pt x="403" y="37"/>
                </a:moveTo>
                <a:cubicBezTo>
                  <a:pt x="401" y="37"/>
                  <a:pt x="400" y="37"/>
                  <a:pt x="398" y="37"/>
                </a:cubicBezTo>
                <a:cubicBezTo>
                  <a:pt x="398" y="37"/>
                  <a:pt x="398" y="38"/>
                  <a:pt x="397" y="39"/>
                </a:cubicBezTo>
                <a:cubicBezTo>
                  <a:pt x="399" y="39"/>
                  <a:pt x="400" y="39"/>
                  <a:pt x="400" y="39"/>
                </a:cubicBezTo>
                <a:cubicBezTo>
                  <a:pt x="401" y="38"/>
                  <a:pt x="402" y="38"/>
                  <a:pt x="403" y="37"/>
                </a:cubicBezTo>
                <a:close/>
                <a:moveTo>
                  <a:pt x="462" y="44"/>
                </a:moveTo>
                <a:cubicBezTo>
                  <a:pt x="464" y="42"/>
                  <a:pt x="465" y="42"/>
                  <a:pt x="465" y="41"/>
                </a:cubicBezTo>
                <a:cubicBezTo>
                  <a:pt x="464" y="41"/>
                  <a:pt x="462" y="41"/>
                  <a:pt x="461" y="40"/>
                </a:cubicBezTo>
                <a:cubicBezTo>
                  <a:pt x="460" y="40"/>
                  <a:pt x="457" y="41"/>
                  <a:pt x="457" y="41"/>
                </a:cubicBezTo>
                <a:cubicBezTo>
                  <a:pt x="458" y="42"/>
                  <a:pt x="459" y="42"/>
                  <a:pt x="462" y="44"/>
                </a:cubicBezTo>
                <a:close/>
                <a:moveTo>
                  <a:pt x="2298" y="26"/>
                </a:moveTo>
                <a:cubicBezTo>
                  <a:pt x="2297" y="26"/>
                  <a:pt x="2297" y="26"/>
                  <a:pt x="2296" y="26"/>
                </a:cubicBezTo>
                <a:cubicBezTo>
                  <a:pt x="2294" y="26"/>
                  <a:pt x="2292" y="26"/>
                  <a:pt x="2291" y="27"/>
                </a:cubicBezTo>
                <a:cubicBezTo>
                  <a:pt x="2289" y="27"/>
                  <a:pt x="2289" y="28"/>
                  <a:pt x="2288" y="29"/>
                </a:cubicBezTo>
                <a:cubicBezTo>
                  <a:pt x="2289" y="29"/>
                  <a:pt x="2290" y="29"/>
                  <a:pt x="2291" y="29"/>
                </a:cubicBezTo>
                <a:cubicBezTo>
                  <a:pt x="2293" y="28"/>
                  <a:pt x="2296" y="27"/>
                  <a:pt x="2298" y="26"/>
                </a:cubicBezTo>
                <a:close/>
                <a:moveTo>
                  <a:pt x="170" y="74"/>
                </a:moveTo>
                <a:cubicBezTo>
                  <a:pt x="171" y="73"/>
                  <a:pt x="173" y="72"/>
                  <a:pt x="172" y="72"/>
                </a:cubicBezTo>
                <a:cubicBezTo>
                  <a:pt x="172" y="71"/>
                  <a:pt x="169" y="71"/>
                  <a:pt x="167" y="71"/>
                </a:cubicBezTo>
                <a:cubicBezTo>
                  <a:pt x="167" y="71"/>
                  <a:pt x="165" y="72"/>
                  <a:pt x="165" y="73"/>
                </a:cubicBezTo>
                <a:cubicBezTo>
                  <a:pt x="165" y="73"/>
                  <a:pt x="168" y="73"/>
                  <a:pt x="170" y="74"/>
                </a:cubicBezTo>
                <a:close/>
                <a:moveTo>
                  <a:pt x="95" y="42"/>
                </a:moveTo>
                <a:cubicBezTo>
                  <a:pt x="94" y="43"/>
                  <a:pt x="94" y="43"/>
                  <a:pt x="93" y="44"/>
                </a:cubicBezTo>
                <a:cubicBezTo>
                  <a:pt x="97" y="44"/>
                  <a:pt x="100" y="44"/>
                  <a:pt x="103" y="44"/>
                </a:cubicBezTo>
                <a:cubicBezTo>
                  <a:pt x="103" y="44"/>
                  <a:pt x="104" y="43"/>
                  <a:pt x="104" y="43"/>
                </a:cubicBezTo>
                <a:cubicBezTo>
                  <a:pt x="101" y="43"/>
                  <a:pt x="98" y="42"/>
                  <a:pt x="95" y="42"/>
                </a:cubicBezTo>
                <a:close/>
                <a:moveTo>
                  <a:pt x="2130" y="30"/>
                </a:moveTo>
                <a:cubicBezTo>
                  <a:pt x="2131" y="30"/>
                  <a:pt x="2131" y="30"/>
                  <a:pt x="2132" y="29"/>
                </a:cubicBezTo>
                <a:cubicBezTo>
                  <a:pt x="2129" y="29"/>
                  <a:pt x="2126" y="28"/>
                  <a:pt x="2123" y="28"/>
                </a:cubicBezTo>
                <a:cubicBezTo>
                  <a:pt x="2123" y="28"/>
                  <a:pt x="2122" y="29"/>
                  <a:pt x="2122" y="29"/>
                </a:cubicBezTo>
                <a:cubicBezTo>
                  <a:pt x="2125" y="29"/>
                  <a:pt x="2127" y="30"/>
                  <a:pt x="2130" y="30"/>
                </a:cubicBezTo>
                <a:close/>
                <a:moveTo>
                  <a:pt x="87" y="44"/>
                </a:moveTo>
                <a:cubicBezTo>
                  <a:pt x="86" y="43"/>
                  <a:pt x="85" y="43"/>
                  <a:pt x="84" y="43"/>
                </a:cubicBezTo>
                <a:cubicBezTo>
                  <a:pt x="82" y="44"/>
                  <a:pt x="80" y="44"/>
                  <a:pt x="77" y="45"/>
                </a:cubicBezTo>
                <a:cubicBezTo>
                  <a:pt x="78" y="45"/>
                  <a:pt x="79" y="45"/>
                  <a:pt x="79" y="45"/>
                </a:cubicBezTo>
                <a:cubicBezTo>
                  <a:pt x="82" y="45"/>
                  <a:pt x="84" y="44"/>
                  <a:pt x="87" y="44"/>
                </a:cubicBezTo>
                <a:close/>
              </a:path>
            </a:pathLst>
          </a:custGeom>
          <a:solidFill>
            <a:srgbClr val="FD848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197822" y="4493644"/>
            <a:ext cx="277812" cy="297577"/>
            <a:chOff x="1731963" y="4292601"/>
            <a:chExt cx="401638" cy="430213"/>
          </a:xfrm>
          <a:blipFill>
            <a:blip r:embed="rId4"/>
            <a:stretch>
              <a:fillRect/>
            </a:stretch>
          </a:blipFill>
        </p:grpSpPr>
        <p:sp>
          <p:nvSpPr>
            <p:cNvPr id="39" name="Freeform 50278"/>
            <p:cNvSpPr>
              <a:spLocks noEditPoints="1"/>
            </p:cNvSpPr>
            <p:nvPr/>
          </p:nvSpPr>
          <p:spPr bwMode="auto">
            <a:xfrm>
              <a:off x="1825625" y="4292601"/>
              <a:ext cx="209550" cy="201613"/>
            </a:xfrm>
            <a:custGeom>
              <a:avLst/>
              <a:gdLst>
                <a:gd name="T0" fmla="*/ 92 w 180"/>
                <a:gd name="T1" fmla="*/ 0 h 172"/>
                <a:gd name="T2" fmla="*/ 180 w 180"/>
                <a:gd name="T3" fmla="*/ 48 h 172"/>
                <a:gd name="T4" fmla="*/ 180 w 180"/>
                <a:gd name="T5" fmla="*/ 52 h 172"/>
                <a:gd name="T6" fmla="*/ 144 w 180"/>
                <a:gd name="T7" fmla="*/ 72 h 172"/>
                <a:gd name="T8" fmla="*/ 140 w 180"/>
                <a:gd name="T9" fmla="*/ 124 h 172"/>
                <a:gd name="T10" fmla="*/ 64 w 180"/>
                <a:gd name="T11" fmla="*/ 152 h 172"/>
                <a:gd name="T12" fmla="*/ 40 w 180"/>
                <a:gd name="T13" fmla="*/ 72 h 172"/>
                <a:gd name="T14" fmla="*/ 0 w 180"/>
                <a:gd name="T15" fmla="*/ 48 h 172"/>
                <a:gd name="T16" fmla="*/ 92 w 180"/>
                <a:gd name="T17" fmla="*/ 0 h 172"/>
                <a:gd name="T18" fmla="*/ 76 w 180"/>
                <a:gd name="T19" fmla="*/ 100 h 172"/>
                <a:gd name="T20" fmla="*/ 60 w 180"/>
                <a:gd name="T21" fmla="*/ 104 h 172"/>
                <a:gd name="T22" fmla="*/ 124 w 180"/>
                <a:gd name="T23" fmla="*/ 104 h 172"/>
                <a:gd name="T24" fmla="*/ 124 w 180"/>
                <a:gd name="T25" fmla="*/ 104 h 172"/>
                <a:gd name="T26" fmla="*/ 76 w 180"/>
                <a:gd name="T27" fmla="*/ 10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172">
                  <a:moveTo>
                    <a:pt x="92" y="0"/>
                  </a:moveTo>
                  <a:cubicBezTo>
                    <a:pt x="120" y="16"/>
                    <a:pt x="152" y="32"/>
                    <a:pt x="180" y="48"/>
                  </a:cubicBezTo>
                  <a:cubicBezTo>
                    <a:pt x="180" y="48"/>
                    <a:pt x="180" y="48"/>
                    <a:pt x="180" y="52"/>
                  </a:cubicBezTo>
                  <a:cubicBezTo>
                    <a:pt x="168" y="56"/>
                    <a:pt x="156" y="64"/>
                    <a:pt x="144" y="72"/>
                  </a:cubicBezTo>
                  <a:cubicBezTo>
                    <a:pt x="144" y="88"/>
                    <a:pt x="144" y="112"/>
                    <a:pt x="140" y="124"/>
                  </a:cubicBezTo>
                  <a:cubicBezTo>
                    <a:pt x="132" y="152"/>
                    <a:pt x="96" y="172"/>
                    <a:pt x="64" y="152"/>
                  </a:cubicBezTo>
                  <a:cubicBezTo>
                    <a:pt x="40" y="136"/>
                    <a:pt x="40" y="108"/>
                    <a:pt x="40" y="72"/>
                  </a:cubicBezTo>
                  <a:cubicBezTo>
                    <a:pt x="28" y="64"/>
                    <a:pt x="16" y="56"/>
                    <a:pt x="0" y="48"/>
                  </a:cubicBezTo>
                  <a:cubicBezTo>
                    <a:pt x="32" y="32"/>
                    <a:pt x="60" y="16"/>
                    <a:pt x="92" y="0"/>
                  </a:cubicBezTo>
                  <a:close/>
                  <a:moveTo>
                    <a:pt x="76" y="100"/>
                  </a:moveTo>
                  <a:cubicBezTo>
                    <a:pt x="72" y="100"/>
                    <a:pt x="64" y="100"/>
                    <a:pt x="60" y="104"/>
                  </a:cubicBezTo>
                  <a:cubicBezTo>
                    <a:pt x="56" y="152"/>
                    <a:pt x="128" y="152"/>
                    <a:pt x="124" y="104"/>
                  </a:cubicBezTo>
                  <a:cubicBezTo>
                    <a:pt x="124" y="104"/>
                    <a:pt x="124" y="104"/>
                    <a:pt x="124" y="104"/>
                  </a:cubicBezTo>
                  <a:cubicBezTo>
                    <a:pt x="112" y="96"/>
                    <a:pt x="92" y="100"/>
                    <a:pt x="7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Freeform 50279"/>
            <p:cNvSpPr/>
            <p:nvPr/>
          </p:nvSpPr>
          <p:spPr bwMode="auto">
            <a:xfrm>
              <a:off x="1830388" y="4376738"/>
              <a:ext cx="12700" cy="50800"/>
            </a:xfrm>
            <a:custGeom>
              <a:avLst/>
              <a:gdLst>
                <a:gd name="T0" fmla="*/ 0 w 12"/>
                <a:gd name="T1" fmla="*/ 0 h 44"/>
                <a:gd name="T2" fmla="*/ 12 w 12"/>
                <a:gd name="T3" fmla="*/ 0 h 44"/>
                <a:gd name="T4" fmla="*/ 12 w 12"/>
                <a:gd name="T5" fmla="*/ 44 h 44"/>
                <a:gd name="T6" fmla="*/ 0 w 12"/>
                <a:gd name="T7" fmla="*/ 44 h 44"/>
                <a:gd name="T8" fmla="*/ 0 w 1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4">
                  <a:moveTo>
                    <a:pt x="0" y="0"/>
                  </a:moveTo>
                  <a:cubicBezTo>
                    <a:pt x="4" y="0"/>
                    <a:pt x="8" y="0"/>
                    <a:pt x="12" y="0"/>
                  </a:cubicBezTo>
                  <a:cubicBezTo>
                    <a:pt x="12" y="16"/>
                    <a:pt x="12" y="28"/>
                    <a:pt x="12" y="44"/>
                  </a:cubicBezTo>
                  <a:cubicBezTo>
                    <a:pt x="8" y="44"/>
                    <a:pt x="4" y="44"/>
                    <a:pt x="0" y="44"/>
                  </a:cubicBezTo>
                  <a:cubicBezTo>
                    <a:pt x="0" y="28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Freeform 50280"/>
            <p:cNvSpPr>
              <a:spLocks noEditPoints="1"/>
            </p:cNvSpPr>
            <p:nvPr/>
          </p:nvSpPr>
          <p:spPr bwMode="auto">
            <a:xfrm>
              <a:off x="1731963" y="4502151"/>
              <a:ext cx="401638" cy="220663"/>
            </a:xfrm>
            <a:custGeom>
              <a:avLst/>
              <a:gdLst>
                <a:gd name="T0" fmla="*/ 344 w 344"/>
                <a:gd name="T1" fmla="*/ 188 h 188"/>
                <a:gd name="T2" fmla="*/ 0 w 344"/>
                <a:gd name="T3" fmla="*/ 188 h 188"/>
                <a:gd name="T4" fmla="*/ 0 w 344"/>
                <a:gd name="T5" fmla="*/ 148 h 188"/>
                <a:gd name="T6" fmla="*/ 36 w 344"/>
                <a:gd name="T7" fmla="*/ 148 h 188"/>
                <a:gd name="T8" fmla="*/ 32 w 344"/>
                <a:gd name="T9" fmla="*/ 144 h 188"/>
                <a:gd name="T10" fmla="*/ 52 w 344"/>
                <a:gd name="T11" fmla="*/ 88 h 188"/>
                <a:gd name="T12" fmla="*/ 140 w 344"/>
                <a:gd name="T13" fmla="*/ 0 h 188"/>
                <a:gd name="T14" fmla="*/ 140 w 344"/>
                <a:gd name="T15" fmla="*/ 32 h 188"/>
                <a:gd name="T16" fmla="*/ 140 w 344"/>
                <a:gd name="T17" fmla="*/ 32 h 188"/>
                <a:gd name="T18" fmla="*/ 172 w 344"/>
                <a:gd name="T19" fmla="*/ 4 h 188"/>
                <a:gd name="T20" fmla="*/ 204 w 344"/>
                <a:gd name="T21" fmla="*/ 32 h 188"/>
                <a:gd name="T22" fmla="*/ 204 w 344"/>
                <a:gd name="T23" fmla="*/ 0 h 188"/>
                <a:gd name="T24" fmla="*/ 296 w 344"/>
                <a:gd name="T25" fmla="*/ 92 h 188"/>
                <a:gd name="T26" fmla="*/ 308 w 344"/>
                <a:gd name="T27" fmla="*/ 148 h 188"/>
                <a:gd name="T28" fmla="*/ 344 w 344"/>
                <a:gd name="T29" fmla="*/ 148 h 188"/>
                <a:gd name="T30" fmla="*/ 344 w 344"/>
                <a:gd name="T31" fmla="*/ 188 h 188"/>
                <a:gd name="T32" fmla="*/ 160 w 344"/>
                <a:gd name="T33" fmla="*/ 104 h 188"/>
                <a:gd name="T34" fmla="*/ 136 w 344"/>
                <a:gd name="T35" fmla="*/ 124 h 188"/>
                <a:gd name="T36" fmla="*/ 196 w 344"/>
                <a:gd name="T37" fmla="*/ 124 h 188"/>
                <a:gd name="T38" fmla="*/ 196 w 344"/>
                <a:gd name="T39" fmla="*/ 116 h 188"/>
                <a:gd name="T40" fmla="*/ 160 w 344"/>
                <a:gd name="T41" fmla="*/ 104 h 188"/>
                <a:gd name="T42" fmla="*/ 72 w 344"/>
                <a:gd name="T43" fmla="*/ 148 h 188"/>
                <a:gd name="T44" fmla="*/ 88 w 344"/>
                <a:gd name="T45" fmla="*/ 148 h 188"/>
                <a:gd name="T46" fmla="*/ 88 w 344"/>
                <a:gd name="T47" fmla="*/ 80 h 188"/>
                <a:gd name="T48" fmla="*/ 244 w 344"/>
                <a:gd name="T49" fmla="*/ 80 h 188"/>
                <a:gd name="T50" fmla="*/ 244 w 344"/>
                <a:gd name="T51" fmla="*/ 148 h 188"/>
                <a:gd name="T52" fmla="*/ 260 w 344"/>
                <a:gd name="T53" fmla="*/ 148 h 188"/>
                <a:gd name="T54" fmla="*/ 260 w 344"/>
                <a:gd name="T55" fmla="*/ 68 h 188"/>
                <a:gd name="T56" fmla="*/ 216 w 344"/>
                <a:gd name="T57" fmla="*/ 64 h 188"/>
                <a:gd name="T58" fmla="*/ 76 w 344"/>
                <a:gd name="T59" fmla="*/ 68 h 188"/>
                <a:gd name="T60" fmla="*/ 72 w 344"/>
                <a:gd name="T61" fmla="*/ 72 h 188"/>
                <a:gd name="T62" fmla="*/ 72 w 344"/>
                <a:gd name="T63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4" h="188">
                  <a:moveTo>
                    <a:pt x="344" y="188"/>
                  </a:moveTo>
                  <a:cubicBezTo>
                    <a:pt x="228" y="188"/>
                    <a:pt x="116" y="188"/>
                    <a:pt x="0" y="188"/>
                  </a:cubicBezTo>
                  <a:cubicBezTo>
                    <a:pt x="0" y="172"/>
                    <a:pt x="0" y="160"/>
                    <a:pt x="0" y="148"/>
                  </a:cubicBezTo>
                  <a:cubicBezTo>
                    <a:pt x="12" y="148"/>
                    <a:pt x="24" y="148"/>
                    <a:pt x="36" y="148"/>
                  </a:cubicBezTo>
                  <a:cubicBezTo>
                    <a:pt x="36" y="144"/>
                    <a:pt x="32" y="144"/>
                    <a:pt x="32" y="144"/>
                  </a:cubicBezTo>
                  <a:cubicBezTo>
                    <a:pt x="24" y="120"/>
                    <a:pt x="40" y="104"/>
                    <a:pt x="52" y="88"/>
                  </a:cubicBezTo>
                  <a:cubicBezTo>
                    <a:pt x="80" y="40"/>
                    <a:pt x="80" y="20"/>
                    <a:pt x="140" y="0"/>
                  </a:cubicBezTo>
                  <a:cubicBezTo>
                    <a:pt x="140" y="12"/>
                    <a:pt x="140" y="20"/>
                    <a:pt x="140" y="32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52" y="24"/>
                    <a:pt x="160" y="16"/>
                    <a:pt x="172" y="4"/>
                  </a:cubicBezTo>
                  <a:cubicBezTo>
                    <a:pt x="180" y="16"/>
                    <a:pt x="192" y="24"/>
                    <a:pt x="204" y="32"/>
                  </a:cubicBezTo>
                  <a:cubicBezTo>
                    <a:pt x="204" y="20"/>
                    <a:pt x="204" y="12"/>
                    <a:pt x="204" y="0"/>
                  </a:cubicBezTo>
                  <a:cubicBezTo>
                    <a:pt x="264" y="20"/>
                    <a:pt x="264" y="44"/>
                    <a:pt x="296" y="92"/>
                  </a:cubicBezTo>
                  <a:cubicBezTo>
                    <a:pt x="304" y="112"/>
                    <a:pt x="324" y="128"/>
                    <a:pt x="308" y="148"/>
                  </a:cubicBezTo>
                  <a:cubicBezTo>
                    <a:pt x="320" y="148"/>
                    <a:pt x="332" y="148"/>
                    <a:pt x="344" y="148"/>
                  </a:cubicBezTo>
                  <a:cubicBezTo>
                    <a:pt x="344" y="160"/>
                    <a:pt x="344" y="176"/>
                    <a:pt x="344" y="188"/>
                  </a:cubicBezTo>
                  <a:close/>
                  <a:moveTo>
                    <a:pt x="160" y="104"/>
                  </a:moveTo>
                  <a:cubicBezTo>
                    <a:pt x="152" y="108"/>
                    <a:pt x="132" y="108"/>
                    <a:pt x="136" y="124"/>
                  </a:cubicBezTo>
                  <a:cubicBezTo>
                    <a:pt x="140" y="148"/>
                    <a:pt x="188" y="136"/>
                    <a:pt x="196" y="124"/>
                  </a:cubicBezTo>
                  <a:cubicBezTo>
                    <a:pt x="196" y="120"/>
                    <a:pt x="196" y="120"/>
                    <a:pt x="196" y="116"/>
                  </a:cubicBezTo>
                  <a:cubicBezTo>
                    <a:pt x="188" y="108"/>
                    <a:pt x="176" y="104"/>
                    <a:pt x="160" y="104"/>
                  </a:cubicBezTo>
                  <a:close/>
                  <a:moveTo>
                    <a:pt x="72" y="148"/>
                  </a:moveTo>
                  <a:cubicBezTo>
                    <a:pt x="76" y="148"/>
                    <a:pt x="80" y="148"/>
                    <a:pt x="88" y="148"/>
                  </a:cubicBezTo>
                  <a:cubicBezTo>
                    <a:pt x="88" y="124"/>
                    <a:pt x="88" y="104"/>
                    <a:pt x="88" y="80"/>
                  </a:cubicBezTo>
                  <a:cubicBezTo>
                    <a:pt x="140" y="80"/>
                    <a:pt x="192" y="80"/>
                    <a:pt x="244" y="80"/>
                  </a:cubicBezTo>
                  <a:cubicBezTo>
                    <a:pt x="244" y="104"/>
                    <a:pt x="244" y="124"/>
                    <a:pt x="244" y="148"/>
                  </a:cubicBezTo>
                  <a:cubicBezTo>
                    <a:pt x="252" y="148"/>
                    <a:pt x="256" y="148"/>
                    <a:pt x="260" y="148"/>
                  </a:cubicBezTo>
                  <a:cubicBezTo>
                    <a:pt x="260" y="132"/>
                    <a:pt x="264" y="76"/>
                    <a:pt x="260" y="68"/>
                  </a:cubicBezTo>
                  <a:cubicBezTo>
                    <a:pt x="252" y="60"/>
                    <a:pt x="228" y="64"/>
                    <a:pt x="216" y="64"/>
                  </a:cubicBezTo>
                  <a:cubicBezTo>
                    <a:pt x="168" y="64"/>
                    <a:pt x="124" y="64"/>
                    <a:pt x="76" y="68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96"/>
                    <a:pt x="72" y="124"/>
                    <a:pt x="72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6" name="Freeform 50284"/>
          <p:cNvSpPr>
            <a:spLocks noEditPoints="1"/>
          </p:cNvSpPr>
          <p:nvPr/>
        </p:nvSpPr>
        <p:spPr bwMode="auto">
          <a:xfrm>
            <a:off x="2143847" y="5011881"/>
            <a:ext cx="344578" cy="293687"/>
          </a:xfrm>
          <a:custGeom>
            <a:avLst/>
            <a:gdLst>
              <a:gd name="T0" fmla="*/ 468 w 1248"/>
              <a:gd name="T1" fmla="*/ 990 h 1062"/>
              <a:gd name="T2" fmla="*/ 476 w 1248"/>
              <a:gd name="T3" fmla="*/ 1022 h 1062"/>
              <a:gd name="T4" fmla="*/ 772 w 1248"/>
              <a:gd name="T5" fmla="*/ 890 h 1062"/>
              <a:gd name="T6" fmla="*/ 860 w 1248"/>
              <a:gd name="T7" fmla="*/ 970 h 1062"/>
              <a:gd name="T8" fmla="*/ 864 w 1248"/>
              <a:gd name="T9" fmla="*/ 810 h 1062"/>
              <a:gd name="T10" fmla="*/ 532 w 1248"/>
              <a:gd name="T11" fmla="*/ 842 h 1062"/>
              <a:gd name="T12" fmla="*/ 76 w 1248"/>
              <a:gd name="T13" fmla="*/ 810 h 1062"/>
              <a:gd name="T14" fmla="*/ 60 w 1248"/>
              <a:gd name="T15" fmla="*/ 870 h 1062"/>
              <a:gd name="T16" fmla="*/ 712 w 1248"/>
              <a:gd name="T17" fmla="*/ 1010 h 1062"/>
              <a:gd name="T18" fmla="*/ 756 w 1248"/>
              <a:gd name="T19" fmla="*/ 914 h 1062"/>
              <a:gd name="T20" fmla="*/ 760 w 1248"/>
              <a:gd name="T21" fmla="*/ 894 h 1062"/>
              <a:gd name="T22" fmla="*/ 756 w 1248"/>
              <a:gd name="T23" fmla="*/ 866 h 1062"/>
              <a:gd name="T24" fmla="*/ 128 w 1248"/>
              <a:gd name="T25" fmla="*/ 697 h 1062"/>
              <a:gd name="T26" fmla="*/ 712 w 1248"/>
              <a:gd name="T27" fmla="*/ 794 h 1062"/>
              <a:gd name="T28" fmla="*/ 752 w 1248"/>
              <a:gd name="T29" fmla="*/ 669 h 1062"/>
              <a:gd name="T30" fmla="*/ 876 w 1248"/>
              <a:gd name="T31" fmla="*/ 806 h 1062"/>
              <a:gd name="T32" fmla="*/ 1200 w 1248"/>
              <a:gd name="T33" fmla="*/ 693 h 1062"/>
              <a:gd name="T34" fmla="*/ 76 w 1248"/>
              <a:gd name="T35" fmla="*/ 597 h 1062"/>
              <a:gd name="T36" fmla="*/ 76 w 1248"/>
              <a:gd name="T37" fmla="*/ 641 h 1062"/>
              <a:gd name="T38" fmla="*/ 68 w 1248"/>
              <a:gd name="T39" fmla="*/ 677 h 1062"/>
              <a:gd name="T40" fmla="*/ 540 w 1248"/>
              <a:gd name="T41" fmla="*/ 721 h 1062"/>
              <a:gd name="T42" fmla="*/ 604 w 1248"/>
              <a:gd name="T43" fmla="*/ 685 h 1062"/>
              <a:gd name="T44" fmla="*/ 372 w 1248"/>
              <a:gd name="T45" fmla="*/ 625 h 1062"/>
              <a:gd name="T46" fmla="*/ 764 w 1248"/>
              <a:gd name="T47" fmla="*/ 806 h 1062"/>
              <a:gd name="T48" fmla="*/ 444 w 1248"/>
              <a:gd name="T49" fmla="*/ 769 h 1062"/>
              <a:gd name="T50" fmla="*/ 488 w 1248"/>
              <a:gd name="T51" fmla="*/ 826 h 1062"/>
              <a:gd name="T52" fmla="*/ 888 w 1248"/>
              <a:gd name="T53" fmla="*/ 786 h 1062"/>
              <a:gd name="T54" fmla="*/ 1204 w 1248"/>
              <a:gd name="T55" fmla="*/ 749 h 1062"/>
              <a:gd name="T56" fmla="*/ 420 w 1248"/>
              <a:gd name="T57" fmla="*/ 561 h 1062"/>
              <a:gd name="T58" fmla="*/ 996 w 1248"/>
              <a:gd name="T59" fmla="*/ 661 h 1062"/>
              <a:gd name="T60" fmla="*/ 1048 w 1248"/>
              <a:gd name="T61" fmla="*/ 509 h 1062"/>
              <a:gd name="T62" fmla="*/ 300 w 1248"/>
              <a:gd name="T63" fmla="*/ 525 h 1062"/>
              <a:gd name="T64" fmla="*/ 324 w 1248"/>
              <a:gd name="T65" fmla="*/ 613 h 1062"/>
              <a:gd name="T66" fmla="*/ 940 w 1248"/>
              <a:gd name="T67" fmla="*/ 553 h 1062"/>
              <a:gd name="T68" fmla="*/ 932 w 1248"/>
              <a:gd name="T69" fmla="*/ 461 h 1062"/>
              <a:gd name="T70" fmla="*/ 568 w 1248"/>
              <a:gd name="T71" fmla="*/ 549 h 1062"/>
              <a:gd name="T72" fmla="*/ 404 w 1248"/>
              <a:gd name="T73" fmla="*/ 561 h 1062"/>
              <a:gd name="T74" fmla="*/ 572 w 1248"/>
              <a:gd name="T75" fmla="*/ 525 h 1062"/>
              <a:gd name="T76" fmla="*/ 484 w 1248"/>
              <a:gd name="T77" fmla="*/ 189 h 1062"/>
              <a:gd name="T78" fmla="*/ 420 w 1248"/>
              <a:gd name="T79" fmla="*/ 213 h 1062"/>
              <a:gd name="T80" fmla="*/ 288 w 1248"/>
              <a:gd name="T81" fmla="*/ 497 h 1062"/>
              <a:gd name="T82" fmla="*/ 496 w 1248"/>
              <a:gd name="T83" fmla="*/ 501 h 1062"/>
              <a:gd name="T84" fmla="*/ 428 w 1248"/>
              <a:gd name="T85" fmla="*/ 56 h 1062"/>
              <a:gd name="T86" fmla="*/ 560 w 1248"/>
              <a:gd name="T87" fmla="*/ 20 h 1062"/>
              <a:gd name="T88" fmla="*/ 444 w 1248"/>
              <a:gd name="T89" fmla="*/ 173 h 1062"/>
              <a:gd name="T90" fmla="*/ 504 w 1248"/>
              <a:gd name="T91" fmla="*/ 96 h 1062"/>
              <a:gd name="T92" fmla="*/ 568 w 1248"/>
              <a:gd name="T93" fmla="*/ 84 h 1062"/>
              <a:gd name="T94" fmla="*/ 476 w 1248"/>
              <a:gd name="T95" fmla="*/ 145 h 1062"/>
              <a:gd name="T96" fmla="*/ 516 w 1248"/>
              <a:gd name="T97" fmla="*/ 157 h 1062"/>
              <a:gd name="T98" fmla="*/ 720 w 1248"/>
              <a:gd name="T99" fmla="*/ 44 h 1062"/>
              <a:gd name="T100" fmla="*/ 468 w 1248"/>
              <a:gd name="T101" fmla="*/ 181 h 1062"/>
              <a:gd name="T102" fmla="*/ 1104 w 1248"/>
              <a:gd name="T103" fmla="*/ 453 h 1062"/>
              <a:gd name="T104" fmla="*/ 904 w 1248"/>
              <a:gd name="T105" fmla="*/ 974 h 1062"/>
              <a:gd name="T106" fmla="*/ 696 w 1248"/>
              <a:gd name="T107" fmla="*/ 1054 h 1062"/>
              <a:gd name="T108" fmla="*/ 68 w 1248"/>
              <a:gd name="T109" fmla="*/ 962 h 1062"/>
              <a:gd name="T110" fmla="*/ 48 w 1248"/>
              <a:gd name="T111" fmla="*/ 866 h 1062"/>
              <a:gd name="T112" fmla="*/ 64 w 1248"/>
              <a:gd name="T113" fmla="*/ 713 h 1062"/>
              <a:gd name="T114" fmla="*/ 64 w 1248"/>
              <a:gd name="T115" fmla="*/ 597 h 1062"/>
              <a:gd name="T116" fmla="*/ 216 w 1248"/>
              <a:gd name="T117" fmla="*/ 361 h 1062"/>
              <a:gd name="T118" fmla="*/ 408 w 1248"/>
              <a:gd name="T119" fmla="*/ 120 h 1062"/>
              <a:gd name="T120" fmla="*/ 428 w 1248"/>
              <a:gd name="T121" fmla="*/ 157 h 1062"/>
              <a:gd name="T122" fmla="*/ 496 w 1248"/>
              <a:gd name="T123" fmla="*/ 44 h 1062"/>
              <a:gd name="T124" fmla="*/ 708 w 1248"/>
              <a:gd name="T125" fmla="*/ 4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48" h="1062">
                <a:moveTo>
                  <a:pt x="756" y="1030"/>
                </a:moveTo>
                <a:cubicBezTo>
                  <a:pt x="744" y="1026"/>
                  <a:pt x="732" y="1026"/>
                  <a:pt x="724" y="1026"/>
                </a:cubicBezTo>
                <a:cubicBezTo>
                  <a:pt x="716" y="1022"/>
                  <a:pt x="712" y="1022"/>
                  <a:pt x="708" y="1022"/>
                </a:cubicBezTo>
                <a:cubicBezTo>
                  <a:pt x="692" y="1018"/>
                  <a:pt x="676" y="1018"/>
                  <a:pt x="664" y="1018"/>
                </a:cubicBezTo>
                <a:cubicBezTo>
                  <a:pt x="620" y="1014"/>
                  <a:pt x="564" y="1002"/>
                  <a:pt x="516" y="998"/>
                </a:cubicBezTo>
                <a:cubicBezTo>
                  <a:pt x="500" y="998"/>
                  <a:pt x="484" y="994"/>
                  <a:pt x="468" y="990"/>
                </a:cubicBezTo>
                <a:cubicBezTo>
                  <a:pt x="404" y="986"/>
                  <a:pt x="336" y="982"/>
                  <a:pt x="276" y="974"/>
                </a:cubicBezTo>
                <a:cubicBezTo>
                  <a:pt x="228" y="966"/>
                  <a:pt x="180" y="954"/>
                  <a:pt x="132" y="942"/>
                </a:cubicBezTo>
                <a:cubicBezTo>
                  <a:pt x="120" y="938"/>
                  <a:pt x="100" y="938"/>
                  <a:pt x="80" y="934"/>
                </a:cubicBezTo>
                <a:cubicBezTo>
                  <a:pt x="60" y="930"/>
                  <a:pt x="20" y="918"/>
                  <a:pt x="16" y="942"/>
                </a:cubicBezTo>
                <a:cubicBezTo>
                  <a:pt x="152" y="962"/>
                  <a:pt x="288" y="1002"/>
                  <a:pt x="424" y="1014"/>
                </a:cubicBezTo>
                <a:cubicBezTo>
                  <a:pt x="440" y="1018"/>
                  <a:pt x="460" y="1018"/>
                  <a:pt x="476" y="1022"/>
                </a:cubicBezTo>
                <a:cubicBezTo>
                  <a:pt x="560" y="1026"/>
                  <a:pt x="660" y="1042"/>
                  <a:pt x="748" y="1046"/>
                </a:cubicBezTo>
                <a:cubicBezTo>
                  <a:pt x="752" y="1042"/>
                  <a:pt x="756" y="1034"/>
                  <a:pt x="756" y="1030"/>
                </a:cubicBezTo>
                <a:close/>
                <a:moveTo>
                  <a:pt x="784" y="1030"/>
                </a:moveTo>
                <a:cubicBezTo>
                  <a:pt x="804" y="982"/>
                  <a:pt x="800" y="902"/>
                  <a:pt x="780" y="862"/>
                </a:cubicBezTo>
                <a:cubicBezTo>
                  <a:pt x="780" y="862"/>
                  <a:pt x="780" y="862"/>
                  <a:pt x="776" y="862"/>
                </a:cubicBezTo>
                <a:cubicBezTo>
                  <a:pt x="768" y="866"/>
                  <a:pt x="772" y="878"/>
                  <a:pt x="772" y="890"/>
                </a:cubicBezTo>
                <a:cubicBezTo>
                  <a:pt x="772" y="902"/>
                  <a:pt x="772" y="918"/>
                  <a:pt x="772" y="934"/>
                </a:cubicBezTo>
                <a:cubicBezTo>
                  <a:pt x="776" y="954"/>
                  <a:pt x="772" y="978"/>
                  <a:pt x="772" y="994"/>
                </a:cubicBezTo>
                <a:cubicBezTo>
                  <a:pt x="768" y="1018"/>
                  <a:pt x="760" y="1034"/>
                  <a:pt x="768" y="1050"/>
                </a:cubicBezTo>
                <a:cubicBezTo>
                  <a:pt x="776" y="1050"/>
                  <a:pt x="784" y="1038"/>
                  <a:pt x="784" y="1030"/>
                </a:cubicBezTo>
                <a:close/>
                <a:moveTo>
                  <a:pt x="848" y="1002"/>
                </a:moveTo>
                <a:cubicBezTo>
                  <a:pt x="852" y="998"/>
                  <a:pt x="856" y="982"/>
                  <a:pt x="860" y="970"/>
                </a:cubicBezTo>
                <a:cubicBezTo>
                  <a:pt x="868" y="926"/>
                  <a:pt x="856" y="862"/>
                  <a:pt x="836" y="826"/>
                </a:cubicBezTo>
                <a:cubicBezTo>
                  <a:pt x="824" y="838"/>
                  <a:pt x="804" y="846"/>
                  <a:pt x="792" y="862"/>
                </a:cubicBezTo>
                <a:cubicBezTo>
                  <a:pt x="812" y="918"/>
                  <a:pt x="812" y="982"/>
                  <a:pt x="796" y="1038"/>
                </a:cubicBezTo>
                <a:cubicBezTo>
                  <a:pt x="808" y="1022"/>
                  <a:pt x="836" y="1018"/>
                  <a:pt x="848" y="1002"/>
                </a:cubicBezTo>
                <a:close/>
                <a:moveTo>
                  <a:pt x="892" y="970"/>
                </a:moveTo>
                <a:cubicBezTo>
                  <a:pt x="904" y="914"/>
                  <a:pt x="892" y="846"/>
                  <a:pt x="864" y="810"/>
                </a:cubicBezTo>
                <a:cubicBezTo>
                  <a:pt x="860" y="814"/>
                  <a:pt x="856" y="818"/>
                  <a:pt x="848" y="818"/>
                </a:cubicBezTo>
                <a:cubicBezTo>
                  <a:pt x="864" y="878"/>
                  <a:pt x="880" y="926"/>
                  <a:pt x="864" y="990"/>
                </a:cubicBezTo>
                <a:cubicBezTo>
                  <a:pt x="876" y="982"/>
                  <a:pt x="884" y="978"/>
                  <a:pt x="892" y="970"/>
                </a:cubicBezTo>
                <a:close/>
                <a:moveTo>
                  <a:pt x="736" y="862"/>
                </a:moveTo>
                <a:cubicBezTo>
                  <a:pt x="716" y="862"/>
                  <a:pt x="692" y="854"/>
                  <a:pt x="672" y="850"/>
                </a:cubicBezTo>
                <a:cubicBezTo>
                  <a:pt x="636" y="846"/>
                  <a:pt x="576" y="850"/>
                  <a:pt x="532" y="842"/>
                </a:cubicBezTo>
                <a:cubicBezTo>
                  <a:pt x="484" y="838"/>
                  <a:pt x="440" y="830"/>
                  <a:pt x="396" y="826"/>
                </a:cubicBezTo>
                <a:cubicBezTo>
                  <a:pt x="348" y="822"/>
                  <a:pt x="300" y="814"/>
                  <a:pt x="252" y="810"/>
                </a:cubicBezTo>
                <a:cubicBezTo>
                  <a:pt x="232" y="806"/>
                  <a:pt x="212" y="810"/>
                  <a:pt x="192" y="806"/>
                </a:cubicBezTo>
                <a:cubicBezTo>
                  <a:pt x="152" y="802"/>
                  <a:pt x="112" y="794"/>
                  <a:pt x="64" y="790"/>
                </a:cubicBezTo>
                <a:cubicBezTo>
                  <a:pt x="60" y="798"/>
                  <a:pt x="56" y="798"/>
                  <a:pt x="52" y="802"/>
                </a:cubicBezTo>
                <a:cubicBezTo>
                  <a:pt x="52" y="814"/>
                  <a:pt x="68" y="810"/>
                  <a:pt x="76" y="810"/>
                </a:cubicBezTo>
                <a:cubicBezTo>
                  <a:pt x="88" y="810"/>
                  <a:pt x="104" y="814"/>
                  <a:pt x="116" y="814"/>
                </a:cubicBezTo>
                <a:cubicBezTo>
                  <a:pt x="136" y="814"/>
                  <a:pt x="156" y="810"/>
                  <a:pt x="168" y="822"/>
                </a:cubicBezTo>
                <a:cubicBezTo>
                  <a:pt x="132" y="822"/>
                  <a:pt x="92" y="818"/>
                  <a:pt x="68" y="822"/>
                </a:cubicBezTo>
                <a:cubicBezTo>
                  <a:pt x="88" y="830"/>
                  <a:pt x="128" y="822"/>
                  <a:pt x="148" y="838"/>
                </a:cubicBezTo>
                <a:cubicBezTo>
                  <a:pt x="120" y="838"/>
                  <a:pt x="96" y="830"/>
                  <a:pt x="56" y="830"/>
                </a:cubicBezTo>
                <a:cubicBezTo>
                  <a:pt x="52" y="846"/>
                  <a:pt x="56" y="858"/>
                  <a:pt x="60" y="870"/>
                </a:cubicBezTo>
                <a:cubicBezTo>
                  <a:pt x="152" y="878"/>
                  <a:pt x="224" y="894"/>
                  <a:pt x="308" y="910"/>
                </a:cubicBezTo>
                <a:cubicBezTo>
                  <a:pt x="224" y="902"/>
                  <a:pt x="144" y="882"/>
                  <a:pt x="48" y="882"/>
                </a:cubicBezTo>
                <a:cubicBezTo>
                  <a:pt x="32" y="890"/>
                  <a:pt x="56" y="902"/>
                  <a:pt x="48" y="918"/>
                </a:cubicBezTo>
                <a:cubicBezTo>
                  <a:pt x="84" y="922"/>
                  <a:pt x="108" y="926"/>
                  <a:pt x="136" y="930"/>
                </a:cubicBezTo>
                <a:cubicBezTo>
                  <a:pt x="220" y="950"/>
                  <a:pt x="292" y="966"/>
                  <a:pt x="380" y="970"/>
                </a:cubicBezTo>
                <a:cubicBezTo>
                  <a:pt x="488" y="978"/>
                  <a:pt x="592" y="1002"/>
                  <a:pt x="712" y="1010"/>
                </a:cubicBezTo>
                <a:cubicBezTo>
                  <a:pt x="724" y="1014"/>
                  <a:pt x="744" y="1014"/>
                  <a:pt x="752" y="1018"/>
                </a:cubicBezTo>
                <a:cubicBezTo>
                  <a:pt x="752" y="1006"/>
                  <a:pt x="744" y="1002"/>
                  <a:pt x="744" y="990"/>
                </a:cubicBezTo>
                <a:cubicBezTo>
                  <a:pt x="672" y="978"/>
                  <a:pt x="584" y="966"/>
                  <a:pt x="516" y="954"/>
                </a:cubicBezTo>
                <a:cubicBezTo>
                  <a:pt x="496" y="950"/>
                  <a:pt x="476" y="950"/>
                  <a:pt x="460" y="942"/>
                </a:cubicBezTo>
                <a:cubicBezTo>
                  <a:pt x="564" y="950"/>
                  <a:pt x="656" y="974"/>
                  <a:pt x="748" y="982"/>
                </a:cubicBezTo>
                <a:cubicBezTo>
                  <a:pt x="736" y="954"/>
                  <a:pt x="760" y="942"/>
                  <a:pt x="756" y="914"/>
                </a:cubicBezTo>
                <a:cubicBezTo>
                  <a:pt x="736" y="918"/>
                  <a:pt x="712" y="914"/>
                  <a:pt x="684" y="914"/>
                </a:cubicBezTo>
                <a:cubicBezTo>
                  <a:pt x="664" y="910"/>
                  <a:pt x="644" y="902"/>
                  <a:pt x="628" y="902"/>
                </a:cubicBezTo>
                <a:cubicBezTo>
                  <a:pt x="616" y="898"/>
                  <a:pt x="604" y="906"/>
                  <a:pt x="600" y="898"/>
                </a:cubicBezTo>
                <a:cubicBezTo>
                  <a:pt x="632" y="890"/>
                  <a:pt x="664" y="906"/>
                  <a:pt x="700" y="906"/>
                </a:cubicBezTo>
                <a:cubicBezTo>
                  <a:pt x="720" y="906"/>
                  <a:pt x="740" y="906"/>
                  <a:pt x="756" y="910"/>
                </a:cubicBezTo>
                <a:cubicBezTo>
                  <a:pt x="756" y="902"/>
                  <a:pt x="764" y="902"/>
                  <a:pt x="760" y="894"/>
                </a:cubicBezTo>
                <a:cubicBezTo>
                  <a:pt x="740" y="894"/>
                  <a:pt x="716" y="890"/>
                  <a:pt x="692" y="890"/>
                </a:cubicBezTo>
                <a:cubicBezTo>
                  <a:pt x="668" y="890"/>
                  <a:pt x="640" y="886"/>
                  <a:pt x="616" y="882"/>
                </a:cubicBezTo>
                <a:cubicBezTo>
                  <a:pt x="536" y="874"/>
                  <a:pt x="452" y="874"/>
                  <a:pt x="384" y="854"/>
                </a:cubicBezTo>
                <a:cubicBezTo>
                  <a:pt x="456" y="858"/>
                  <a:pt x="528" y="866"/>
                  <a:pt x="604" y="874"/>
                </a:cubicBezTo>
                <a:cubicBezTo>
                  <a:pt x="660" y="878"/>
                  <a:pt x="708" y="882"/>
                  <a:pt x="760" y="882"/>
                </a:cubicBezTo>
                <a:cubicBezTo>
                  <a:pt x="760" y="874"/>
                  <a:pt x="756" y="874"/>
                  <a:pt x="756" y="866"/>
                </a:cubicBezTo>
                <a:cubicBezTo>
                  <a:pt x="752" y="862"/>
                  <a:pt x="744" y="862"/>
                  <a:pt x="736" y="862"/>
                </a:cubicBezTo>
                <a:close/>
                <a:moveTo>
                  <a:pt x="708" y="782"/>
                </a:moveTo>
                <a:cubicBezTo>
                  <a:pt x="664" y="769"/>
                  <a:pt x="624" y="765"/>
                  <a:pt x="580" y="757"/>
                </a:cubicBezTo>
                <a:cubicBezTo>
                  <a:pt x="556" y="757"/>
                  <a:pt x="532" y="753"/>
                  <a:pt x="508" y="753"/>
                </a:cubicBezTo>
                <a:cubicBezTo>
                  <a:pt x="456" y="749"/>
                  <a:pt x="408" y="737"/>
                  <a:pt x="352" y="733"/>
                </a:cubicBezTo>
                <a:cubicBezTo>
                  <a:pt x="276" y="725"/>
                  <a:pt x="204" y="717"/>
                  <a:pt x="128" y="697"/>
                </a:cubicBezTo>
                <a:cubicBezTo>
                  <a:pt x="96" y="693"/>
                  <a:pt x="52" y="677"/>
                  <a:pt x="44" y="697"/>
                </a:cubicBezTo>
                <a:cubicBezTo>
                  <a:pt x="140" y="721"/>
                  <a:pt x="248" y="729"/>
                  <a:pt x="360" y="745"/>
                </a:cubicBezTo>
                <a:cubicBezTo>
                  <a:pt x="388" y="749"/>
                  <a:pt x="412" y="753"/>
                  <a:pt x="440" y="757"/>
                </a:cubicBezTo>
                <a:cubicBezTo>
                  <a:pt x="464" y="761"/>
                  <a:pt x="492" y="761"/>
                  <a:pt x="516" y="765"/>
                </a:cubicBezTo>
                <a:cubicBezTo>
                  <a:pt x="556" y="769"/>
                  <a:pt x="596" y="778"/>
                  <a:pt x="636" y="782"/>
                </a:cubicBezTo>
                <a:cubicBezTo>
                  <a:pt x="660" y="786"/>
                  <a:pt x="696" y="794"/>
                  <a:pt x="712" y="794"/>
                </a:cubicBezTo>
                <a:cubicBezTo>
                  <a:pt x="720" y="794"/>
                  <a:pt x="728" y="794"/>
                  <a:pt x="736" y="790"/>
                </a:cubicBezTo>
                <a:cubicBezTo>
                  <a:pt x="732" y="786"/>
                  <a:pt x="716" y="782"/>
                  <a:pt x="708" y="782"/>
                </a:cubicBezTo>
                <a:close/>
                <a:moveTo>
                  <a:pt x="760" y="753"/>
                </a:moveTo>
                <a:cubicBezTo>
                  <a:pt x="760" y="765"/>
                  <a:pt x="752" y="778"/>
                  <a:pt x="752" y="790"/>
                </a:cubicBezTo>
                <a:cubicBezTo>
                  <a:pt x="764" y="786"/>
                  <a:pt x="772" y="769"/>
                  <a:pt x="772" y="753"/>
                </a:cubicBezTo>
                <a:cubicBezTo>
                  <a:pt x="776" y="721"/>
                  <a:pt x="764" y="689"/>
                  <a:pt x="752" y="669"/>
                </a:cubicBezTo>
                <a:cubicBezTo>
                  <a:pt x="748" y="669"/>
                  <a:pt x="744" y="661"/>
                  <a:pt x="740" y="661"/>
                </a:cubicBezTo>
                <a:cubicBezTo>
                  <a:pt x="736" y="661"/>
                  <a:pt x="732" y="657"/>
                  <a:pt x="732" y="661"/>
                </a:cubicBezTo>
                <a:cubicBezTo>
                  <a:pt x="740" y="689"/>
                  <a:pt x="764" y="717"/>
                  <a:pt x="760" y="753"/>
                </a:cubicBezTo>
                <a:close/>
                <a:moveTo>
                  <a:pt x="1156" y="725"/>
                </a:moveTo>
                <a:cubicBezTo>
                  <a:pt x="1156" y="689"/>
                  <a:pt x="1148" y="657"/>
                  <a:pt x="1128" y="637"/>
                </a:cubicBezTo>
                <a:cubicBezTo>
                  <a:pt x="1048" y="693"/>
                  <a:pt x="960" y="749"/>
                  <a:pt x="876" y="806"/>
                </a:cubicBezTo>
                <a:cubicBezTo>
                  <a:pt x="896" y="846"/>
                  <a:pt x="912" y="906"/>
                  <a:pt x="904" y="962"/>
                </a:cubicBezTo>
                <a:cubicBezTo>
                  <a:pt x="988" y="906"/>
                  <a:pt x="1068" y="850"/>
                  <a:pt x="1148" y="794"/>
                </a:cubicBezTo>
                <a:cubicBezTo>
                  <a:pt x="1148" y="773"/>
                  <a:pt x="1156" y="749"/>
                  <a:pt x="1156" y="725"/>
                </a:cubicBezTo>
                <a:close/>
                <a:moveTo>
                  <a:pt x="1184" y="761"/>
                </a:moveTo>
                <a:cubicBezTo>
                  <a:pt x="1180" y="753"/>
                  <a:pt x="1188" y="753"/>
                  <a:pt x="1192" y="745"/>
                </a:cubicBezTo>
                <a:cubicBezTo>
                  <a:pt x="1196" y="733"/>
                  <a:pt x="1196" y="709"/>
                  <a:pt x="1200" y="693"/>
                </a:cubicBezTo>
                <a:cubicBezTo>
                  <a:pt x="1200" y="653"/>
                  <a:pt x="1192" y="621"/>
                  <a:pt x="1168" y="605"/>
                </a:cubicBezTo>
                <a:cubicBezTo>
                  <a:pt x="1156" y="613"/>
                  <a:pt x="1148" y="621"/>
                  <a:pt x="1140" y="629"/>
                </a:cubicBezTo>
                <a:cubicBezTo>
                  <a:pt x="1164" y="669"/>
                  <a:pt x="1172" y="733"/>
                  <a:pt x="1160" y="782"/>
                </a:cubicBezTo>
                <a:cubicBezTo>
                  <a:pt x="1168" y="778"/>
                  <a:pt x="1176" y="769"/>
                  <a:pt x="1184" y="761"/>
                </a:cubicBezTo>
                <a:close/>
                <a:moveTo>
                  <a:pt x="372" y="625"/>
                </a:moveTo>
                <a:cubicBezTo>
                  <a:pt x="268" y="617"/>
                  <a:pt x="164" y="625"/>
                  <a:pt x="76" y="597"/>
                </a:cubicBezTo>
                <a:cubicBezTo>
                  <a:pt x="76" y="597"/>
                  <a:pt x="76" y="601"/>
                  <a:pt x="72" y="601"/>
                </a:cubicBezTo>
                <a:cubicBezTo>
                  <a:pt x="76" y="621"/>
                  <a:pt x="108" y="601"/>
                  <a:pt x="116" y="613"/>
                </a:cubicBezTo>
                <a:cubicBezTo>
                  <a:pt x="104" y="621"/>
                  <a:pt x="80" y="613"/>
                  <a:pt x="76" y="629"/>
                </a:cubicBezTo>
                <a:cubicBezTo>
                  <a:pt x="88" y="629"/>
                  <a:pt x="100" y="633"/>
                  <a:pt x="112" y="637"/>
                </a:cubicBezTo>
                <a:cubicBezTo>
                  <a:pt x="124" y="637"/>
                  <a:pt x="136" y="637"/>
                  <a:pt x="144" y="645"/>
                </a:cubicBezTo>
                <a:cubicBezTo>
                  <a:pt x="120" y="645"/>
                  <a:pt x="96" y="633"/>
                  <a:pt x="76" y="641"/>
                </a:cubicBezTo>
                <a:cubicBezTo>
                  <a:pt x="76" y="645"/>
                  <a:pt x="76" y="649"/>
                  <a:pt x="72" y="653"/>
                </a:cubicBezTo>
                <a:cubicBezTo>
                  <a:pt x="112" y="661"/>
                  <a:pt x="140" y="657"/>
                  <a:pt x="176" y="665"/>
                </a:cubicBezTo>
                <a:cubicBezTo>
                  <a:pt x="200" y="669"/>
                  <a:pt x="224" y="681"/>
                  <a:pt x="248" y="685"/>
                </a:cubicBezTo>
                <a:cubicBezTo>
                  <a:pt x="276" y="689"/>
                  <a:pt x="308" y="689"/>
                  <a:pt x="336" y="701"/>
                </a:cubicBezTo>
                <a:cubicBezTo>
                  <a:pt x="252" y="693"/>
                  <a:pt x="152" y="661"/>
                  <a:pt x="68" y="661"/>
                </a:cubicBezTo>
                <a:cubicBezTo>
                  <a:pt x="68" y="669"/>
                  <a:pt x="68" y="669"/>
                  <a:pt x="68" y="677"/>
                </a:cubicBezTo>
                <a:cubicBezTo>
                  <a:pt x="96" y="681"/>
                  <a:pt x="124" y="689"/>
                  <a:pt x="152" y="697"/>
                </a:cubicBezTo>
                <a:cubicBezTo>
                  <a:pt x="236" y="713"/>
                  <a:pt x="316" y="717"/>
                  <a:pt x="396" y="729"/>
                </a:cubicBezTo>
                <a:cubicBezTo>
                  <a:pt x="432" y="737"/>
                  <a:pt x="464" y="741"/>
                  <a:pt x="500" y="741"/>
                </a:cubicBezTo>
                <a:cubicBezTo>
                  <a:pt x="584" y="749"/>
                  <a:pt x="652" y="757"/>
                  <a:pt x="728" y="773"/>
                </a:cubicBezTo>
                <a:cubicBezTo>
                  <a:pt x="724" y="769"/>
                  <a:pt x="724" y="753"/>
                  <a:pt x="720" y="753"/>
                </a:cubicBezTo>
                <a:cubicBezTo>
                  <a:pt x="668" y="741"/>
                  <a:pt x="592" y="737"/>
                  <a:pt x="540" y="721"/>
                </a:cubicBezTo>
                <a:cubicBezTo>
                  <a:pt x="592" y="729"/>
                  <a:pt x="668" y="737"/>
                  <a:pt x="720" y="741"/>
                </a:cubicBezTo>
                <a:cubicBezTo>
                  <a:pt x="720" y="733"/>
                  <a:pt x="724" y="733"/>
                  <a:pt x="720" y="729"/>
                </a:cubicBezTo>
                <a:cubicBezTo>
                  <a:pt x="696" y="733"/>
                  <a:pt x="668" y="721"/>
                  <a:pt x="644" y="717"/>
                </a:cubicBezTo>
                <a:cubicBezTo>
                  <a:pt x="664" y="709"/>
                  <a:pt x="688" y="721"/>
                  <a:pt x="712" y="721"/>
                </a:cubicBezTo>
                <a:cubicBezTo>
                  <a:pt x="712" y="709"/>
                  <a:pt x="716" y="701"/>
                  <a:pt x="724" y="693"/>
                </a:cubicBezTo>
                <a:cubicBezTo>
                  <a:pt x="688" y="681"/>
                  <a:pt x="640" y="693"/>
                  <a:pt x="604" y="685"/>
                </a:cubicBezTo>
                <a:cubicBezTo>
                  <a:pt x="564" y="681"/>
                  <a:pt x="524" y="669"/>
                  <a:pt x="488" y="661"/>
                </a:cubicBezTo>
                <a:cubicBezTo>
                  <a:pt x="540" y="665"/>
                  <a:pt x="584" y="681"/>
                  <a:pt x="640" y="681"/>
                </a:cubicBezTo>
                <a:cubicBezTo>
                  <a:pt x="664" y="681"/>
                  <a:pt x="688" y="681"/>
                  <a:pt x="708" y="681"/>
                </a:cubicBezTo>
                <a:cubicBezTo>
                  <a:pt x="716" y="681"/>
                  <a:pt x="720" y="685"/>
                  <a:pt x="724" y="677"/>
                </a:cubicBezTo>
                <a:cubicBezTo>
                  <a:pt x="728" y="673"/>
                  <a:pt x="720" y="665"/>
                  <a:pt x="720" y="657"/>
                </a:cubicBezTo>
                <a:cubicBezTo>
                  <a:pt x="600" y="653"/>
                  <a:pt x="488" y="641"/>
                  <a:pt x="372" y="625"/>
                </a:cubicBezTo>
                <a:close/>
                <a:moveTo>
                  <a:pt x="1204" y="573"/>
                </a:moveTo>
                <a:cubicBezTo>
                  <a:pt x="1184" y="565"/>
                  <a:pt x="1164" y="569"/>
                  <a:pt x="1148" y="569"/>
                </a:cubicBezTo>
                <a:cubicBezTo>
                  <a:pt x="1132" y="589"/>
                  <a:pt x="1108" y="597"/>
                  <a:pt x="1084" y="613"/>
                </a:cubicBezTo>
                <a:cubicBezTo>
                  <a:pt x="1068" y="625"/>
                  <a:pt x="1056" y="633"/>
                  <a:pt x="1040" y="645"/>
                </a:cubicBezTo>
                <a:cubicBezTo>
                  <a:pt x="1012" y="665"/>
                  <a:pt x="980" y="681"/>
                  <a:pt x="952" y="697"/>
                </a:cubicBezTo>
                <a:cubicBezTo>
                  <a:pt x="888" y="733"/>
                  <a:pt x="828" y="773"/>
                  <a:pt x="764" y="806"/>
                </a:cubicBezTo>
                <a:cubicBezTo>
                  <a:pt x="756" y="806"/>
                  <a:pt x="752" y="810"/>
                  <a:pt x="744" y="810"/>
                </a:cubicBezTo>
                <a:cubicBezTo>
                  <a:pt x="744" y="810"/>
                  <a:pt x="744" y="806"/>
                  <a:pt x="740" y="810"/>
                </a:cubicBezTo>
                <a:cubicBezTo>
                  <a:pt x="728" y="802"/>
                  <a:pt x="716" y="810"/>
                  <a:pt x="696" y="806"/>
                </a:cubicBezTo>
                <a:cubicBezTo>
                  <a:pt x="684" y="802"/>
                  <a:pt x="668" y="798"/>
                  <a:pt x="652" y="794"/>
                </a:cubicBezTo>
                <a:cubicBezTo>
                  <a:pt x="636" y="794"/>
                  <a:pt x="620" y="790"/>
                  <a:pt x="600" y="790"/>
                </a:cubicBezTo>
                <a:cubicBezTo>
                  <a:pt x="544" y="778"/>
                  <a:pt x="496" y="773"/>
                  <a:pt x="444" y="769"/>
                </a:cubicBezTo>
                <a:cubicBezTo>
                  <a:pt x="408" y="765"/>
                  <a:pt x="376" y="757"/>
                  <a:pt x="340" y="753"/>
                </a:cubicBezTo>
                <a:cubicBezTo>
                  <a:pt x="268" y="745"/>
                  <a:pt x="196" y="733"/>
                  <a:pt x="128" y="721"/>
                </a:cubicBezTo>
                <a:cubicBezTo>
                  <a:pt x="104" y="733"/>
                  <a:pt x="80" y="745"/>
                  <a:pt x="56" y="757"/>
                </a:cubicBezTo>
                <a:cubicBezTo>
                  <a:pt x="44" y="761"/>
                  <a:pt x="20" y="765"/>
                  <a:pt x="20" y="778"/>
                </a:cubicBezTo>
                <a:cubicBezTo>
                  <a:pt x="84" y="773"/>
                  <a:pt x="160" y="790"/>
                  <a:pt x="224" y="798"/>
                </a:cubicBezTo>
                <a:cubicBezTo>
                  <a:pt x="312" y="802"/>
                  <a:pt x="400" y="814"/>
                  <a:pt x="488" y="826"/>
                </a:cubicBezTo>
                <a:cubicBezTo>
                  <a:pt x="524" y="830"/>
                  <a:pt x="560" y="834"/>
                  <a:pt x="592" y="838"/>
                </a:cubicBezTo>
                <a:cubicBezTo>
                  <a:pt x="632" y="838"/>
                  <a:pt x="668" y="838"/>
                  <a:pt x="704" y="842"/>
                </a:cubicBezTo>
                <a:cubicBezTo>
                  <a:pt x="720" y="846"/>
                  <a:pt x="732" y="850"/>
                  <a:pt x="744" y="850"/>
                </a:cubicBezTo>
                <a:cubicBezTo>
                  <a:pt x="752" y="854"/>
                  <a:pt x="760" y="850"/>
                  <a:pt x="768" y="854"/>
                </a:cubicBezTo>
                <a:cubicBezTo>
                  <a:pt x="776" y="846"/>
                  <a:pt x="788" y="834"/>
                  <a:pt x="800" y="842"/>
                </a:cubicBezTo>
                <a:cubicBezTo>
                  <a:pt x="828" y="822"/>
                  <a:pt x="856" y="802"/>
                  <a:pt x="888" y="786"/>
                </a:cubicBezTo>
                <a:cubicBezTo>
                  <a:pt x="920" y="765"/>
                  <a:pt x="948" y="745"/>
                  <a:pt x="980" y="725"/>
                </a:cubicBezTo>
                <a:cubicBezTo>
                  <a:pt x="1008" y="705"/>
                  <a:pt x="1036" y="685"/>
                  <a:pt x="1068" y="669"/>
                </a:cubicBezTo>
                <a:cubicBezTo>
                  <a:pt x="1100" y="649"/>
                  <a:pt x="1124" y="625"/>
                  <a:pt x="1152" y="605"/>
                </a:cubicBezTo>
                <a:cubicBezTo>
                  <a:pt x="1164" y="597"/>
                  <a:pt x="1176" y="585"/>
                  <a:pt x="1188" y="585"/>
                </a:cubicBezTo>
                <a:cubicBezTo>
                  <a:pt x="1192" y="593"/>
                  <a:pt x="1184" y="597"/>
                  <a:pt x="1180" y="597"/>
                </a:cubicBezTo>
                <a:cubicBezTo>
                  <a:pt x="1216" y="633"/>
                  <a:pt x="1212" y="693"/>
                  <a:pt x="1204" y="749"/>
                </a:cubicBezTo>
                <a:cubicBezTo>
                  <a:pt x="1244" y="705"/>
                  <a:pt x="1236" y="613"/>
                  <a:pt x="1204" y="573"/>
                </a:cubicBezTo>
                <a:close/>
                <a:moveTo>
                  <a:pt x="420" y="561"/>
                </a:moveTo>
                <a:cubicBezTo>
                  <a:pt x="420" y="561"/>
                  <a:pt x="420" y="561"/>
                  <a:pt x="420" y="561"/>
                </a:cubicBezTo>
                <a:cubicBezTo>
                  <a:pt x="420" y="565"/>
                  <a:pt x="420" y="569"/>
                  <a:pt x="424" y="573"/>
                </a:cubicBezTo>
                <a:cubicBezTo>
                  <a:pt x="432" y="569"/>
                  <a:pt x="436" y="565"/>
                  <a:pt x="440" y="557"/>
                </a:cubicBezTo>
                <a:cubicBezTo>
                  <a:pt x="432" y="561"/>
                  <a:pt x="428" y="561"/>
                  <a:pt x="420" y="561"/>
                </a:cubicBezTo>
                <a:close/>
                <a:moveTo>
                  <a:pt x="444" y="557"/>
                </a:moveTo>
                <a:cubicBezTo>
                  <a:pt x="448" y="557"/>
                  <a:pt x="456" y="565"/>
                  <a:pt x="460" y="561"/>
                </a:cubicBezTo>
                <a:cubicBezTo>
                  <a:pt x="456" y="561"/>
                  <a:pt x="456" y="557"/>
                  <a:pt x="456" y="557"/>
                </a:cubicBezTo>
                <a:cubicBezTo>
                  <a:pt x="452" y="553"/>
                  <a:pt x="448" y="553"/>
                  <a:pt x="444" y="557"/>
                </a:cubicBezTo>
                <a:close/>
                <a:moveTo>
                  <a:pt x="956" y="681"/>
                </a:moveTo>
                <a:cubicBezTo>
                  <a:pt x="972" y="677"/>
                  <a:pt x="984" y="665"/>
                  <a:pt x="996" y="661"/>
                </a:cubicBezTo>
                <a:cubicBezTo>
                  <a:pt x="1024" y="645"/>
                  <a:pt x="1048" y="625"/>
                  <a:pt x="1072" y="609"/>
                </a:cubicBezTo>
                <a:cubicBezTo>
                  <a:pt x="1092" y="593"/>
                  <a:pt x="1124" y="581"/>
                  <a:pt x="1136" y="565"/>
                </a:cubicBezTo>
                <a:cubicBezTo>
                  <a:pt x="1160" y="537"/>
                  <a:pt x="1160" y="481"/>
                  <a:pt x="1116" y="473"/>
                </a:cubicBezTo>
                <a:cubicBezTo>
                  <a:pt x="1116" y="473"/>
                  <a:pt x="1112" y="477"/>
                  <a:pt x="1112" y="481"/>
                </a:cubicBezTo>
                <a:cubicBezTo>
                  <a:pt x="1096" y="481"/>
                  <a:pt x="1088" y="489"/>
                  <a:pt x="1072" y="493"/>
                </a:cubicBezTo>
                <a:cubicBezTo>
                  <a:pt x="1064" y="497"/>
                  <a:pt x="1056" y="501"/>
                  <a:pt x="1048" y="509"/>
                </a:cubicBezTo>
                <a:cubicBezTo>
                  <a:pt x="956" y="565"/>
                  <a:pt x="852" y="609"/>
                  <a:pt x="748" y="649"/>
                </a:cubicBezTo>
                <a:cubicBezTo>
                  <a:pt x="776" y="681"/>
                  <a:pt x="792" y="749"/>
                  <a:pt x="776" y="790"/>
                </a:cubicBezTo>
                <a:cubicBezTo>
                  <a:pt x="828" y="761"/>
                  <a:pt x="900" y="717"/>
                  <a:pt x="956" y="681"/>
                </a:cubicBezTo>
                <a:close/>
                <a:moveTo>
                  <a:pt x="332" y="549"/>
                </a:moveTo>
                <a:cubicBezTo>
                  <a:pt x="324" y="537"/>
                  <a:pt x="312" y="533"/>
                  <a:pt x="300" y="521"/>
                </a:cubicBezTo>
                <a:cubicBezTo>
                  <a:pt x="300" y="525"/>
                  <a:pt x="300" y="525"/>
                  <a:pt x="300" y="525"/>
                </a:cubicBezTo>
                <a:cubicBezTo>
                  <a:pt x="300" y="525"/>
                  <a:pt x="296" y="525"/>
                  <a:pt x="292" y="525"/>
                </a:cubicBezTo>
                <a:cubicBezTo>
                  <a:pt x="256" y="537"/>
                  <a:pt x="224" y="545"/>
                  <a:pt x="184" y="553"/>
                </a:cubicBezTo>
                <a:cubicBezTo>
                  <a:pt x="168" y="557"/>
                  <a:pt x="148" y="557"/>
                  <a:pt x="128" y="561"/>
                </a:cubicBezTo>
                <a:cubicBezTo>
                  <a:pt x="108" y="565"/>
                  <a:pt x="72" y="569"/>
                  <a:pt x="56" y="585"/>
                </a:cubicBezTo>
                <a:cubicBezTo>
                  <a:pt x="112" y="601"/>
                  <a:pt x="200" y="613"/>
                  <a:pt x="260" y="609"/>
                </a:cubicBezTo>
                <a:cubicBezTo>
                  <a:pt x="280" y="613"/>
                  <a:pt x="300" y="609"/>
                  <a:pt x="324" y="613"/>
                </a:cubicBezTo>
                <a:cubicBezTo>
                  <a:pt x="364" y="617"/>
                  <a:pt x="408" y="625"/>
                  <a:pt x="448" y="625"/>
                </a:cubicBezTo>
                <a:cubicBezTo>
                  <a:pt x="520" y="633"/>
                  <a:pt x="600" y="641"/>
                  <a:pt x="676" y="645"/>
                </a:cubicBezTo>
                <a:cubicBezTo>
                  <a:pt x="692" y="645"/>
                  <a:pt x="704" y="649"/>
                  <a:pt x="720" y="649"/>
                </a:cubicBezTo>
                <a:cubicBezTo>
                  <a:pt x="724" y="649"/>
                  <a:pt x="732" y="649"/>
                  <a:pt x="736" y="641"/>
                </a:cubicBezTo>
                <a:cubicBezTo>
                  <a:pt x="740" y="645"/>
                  <a:pt x="740" y="645"/>
                  <a:pt x="744" y="645"/>
                </a:cubicBezTo>
                <a:cubicBezTo>
                  <a:pt x="808" y="609"/>
                  <a:pt x="880" y="589"/>
                  <a:pt x="940" y="553"/>
                </a:cubicBezTo>
                <a:cubicBezTo>
                  <a:pt x="940" y="553"/>
                  <a:pt x="944" y="549"/>
                  <a:pt x="948" y="553"/>
                </a:cubicBezTo>
                <a:cubicBezTo>
                  <a:pt x="996" y="525"/>
                  <a:pt x="1044" y="497"/>
                  <a:pt x="1092" y="469"/>
                </a:cubicBezTo>
                <a:cubicBezTo>
                  <a:pt x="1076" y="477"/>
                  <a:pt x="1068" y="465"/>
                  <a:pt x="1056" y="473"/>
                </a:cubicBezTo>
                <a:cubicBezTo>
                  <a:pt x="1032" y="465"/>
                  <a:pt x="1012" y="469"/>
                  <a:pt x="988" y="469"/>
                </a:cubicBezTo>
                <a:cubicBezTo>
                  <a:pt x="980" y="469"/>
                  <a:pt x="972" y="465"/>
                  <a:pt x="964" y="465"/>
                </a:cubicBezTo>
                <a:cubicBezTo>
                  <a:pt x="956" y="461"/>
                  <a:pt x="944" y="461"/>
                  <a:pt x="932" y="461"/>
                </a:cubicBezTo>
                <a:cubicBezTo>
                  <a:pt x="916" y="461"/>
                  <a:pt x="900" y="457"/>
                  <a:pt x="884" y="457"/>
                </a:cubicBezTo>
                <a:cubicBezTo>
                  <a:pt x="872" y="457"/>
                  <a:pt x="864" y="461"/>
                  <a:pt x="852" y="461"/>
                </a:cubicBezTo>
                <a:cubicBezTo>
                  <a:pt x="804" y="453"/>
                  <a:pt x="740" y="441"/>
                  <a:pt x="692" y="445"/>
                </a:cubicBezTo>
                <a:cubicBezTo>
                  <a:pt x="688" y="445"/>
                  <a:pt x="684" y="445"/>
                  <a:pt x="680" y="441"/>
                </a:cubicBezTo>
                <a:cubicBezTo>
                  <a:pt x="660" y="445"/>
                  <a:pt x="648" y="457"/>
                  <a:pt x="628" y="461"/>
                </a:cubicBezTo>
                <a:cubicBezTo>
                  <a:pt x="616" y="493"/>
                  <a:pt x="596" y="529"/>
                  <a:pt x="568" y="549"/>
                </a:cubicBezTo>
                <a:cubicBezTo>
                  <a:pt x="540" y="565"/>
                  <a:pt x="504" y="569"/>
                  <a:pt x="468" y="557"/>
                </a:cubicBezTo>
                <a:cubicBezTo>
                  <a:pt x="468" y="561"/>
                  <a:pt x="476" y="561"/>
                  <a:pt x="480" y="569"/>
                </a:cubicBezTo>
                <a:cubicBezTo>
                  <a:pt x="476" y="569"/>
                  <a:pt x="476" y="573"/>
                  <a:pt x="472" y="577"/>
                </a:cubicBezTo>
                <a:cubicBezTo>
                  <a:pt x="460" y="581"/>
                  <a:pt x="456" y="569"/>
                  <a:pt x="444" y="573"/>
                </a:cubicBezTo>
                <a:cubicBezTo>
                  <a:pt x="432" y="577"/>
                  <a:pt x="428" y="593"/>
                  <a:pt x="416" y="585"/>
                </a:cubicBezTo>
                <a:cubicBezTo>
                  <a:pt x="412" y="577"/>
                  <a:pt x="408" y="569"/>
                  <a:pt x="404" y="561"/>
                </a:cubicBezTo>
                <a:cubicBezTo>
                  <a:pt x="380" y="569"/>
                  <a:pt x="356" y="557"/>
                  <a:pt x="332" y="549"/>
                </a:cubicBezTo>
                <a:close/>
                <a:moveTo>
                  <a:pt x="496" y="501"/>
                </a:moveTo>
                <a:cubicBezTo>
                  <a:pt x="508" y="505"/>
                  <a:pt x="476" y="541"/>
                  <a:pt x="468" y="545"/>
                </a:cubicBezTo>
                <a:cubicBezTo>
                  <a:pt x="468" y="545"/>
                  <a:pt x="468" y="545"/>
                  <a:pt x="468" y="545"/>
                </a:cubicBezTo>
                <a:cubicBezTo>
                  <a:pt x="472" y="545"/>
                  <a:pt x="484" y="549"/>
                  <a:pt x="488" y="553"/>
                </a:cubicBezTo>
                <a:cubicBezTo>
                  <a:pt x="524" y="557"/>
                  <a:pt x="552" y="541"/>
                  <a:pt x="572" y="525"/>
                </a:cubicBezTo>
                <a:cubicBezTo>
                  <a:pt x="580" y="521"/>
                  <a:pt x="588" y="513"/>
                  <a:pt x="592" y="509"/>
                </a:cubicBezTo>
                <a:cubicBezTo>
                  <a:pt x="604" y="497"/>
                  <a:pt x="616" y="469"/>
                  <a:pt x="616" y="457"/>
                </a:cubicBezTo>
                <a:cubicBezTo>
                  <a:pt x="616" y="453"/>
                  <a:pt x="620" y="453"/>
                  <a:pt x="624" y="449"/>
                </a:cubicBezTo>
                <a:cubicBezTo>
                  <a:pt x="636" y="409"/>
                  <a:pt x="648" y="361"/>
                  <a:pt x="648" y="317"/>
                </a:cubicBezTo>
                <a:cubicBezTo>
                  <a:pt x="644" y="277"/>
                  <a:pt x="636" y="233"/>
                  <a:pt x="608" y="217"/>
                </a:cubicBezTo>
                <a:cubicBezTo>
                  <a:pt x="576" y="197"/>
                  <a:pt x="528" y="181"/>
                  <a:pt x="484" y="189"/>
                </a:cubicBezTo>
                <a:cubicBezTo>
                  <a:pt x="464" y="193"/>
                  <a:pt x="448" y="205"/>
                  <a:pt x="432" y="221"/>
                </a:cubicBezTo>
                <a:cubicBezTo>
                  <a:pt x="428" y="221"/>
                  <a:pt x="416" y="225"/>
                  <a:pt x="408" y="229"/>
                </a:cubicBezTo>
                <a:cubicBezTo>
                  <a:pt x="400" y="225"/>
                  <a:pt x="392" y="225"/>
                  <a:pt x="384" y="229"/>
                </a:cubicBezTo>
                <a:cubicBezTo>
                  <a:pt x="376" y="221"/>
                  <a:pt x="364" y="221"/>
                  <a:pt x="368" y="209"/>
                </a:cubicBezTo>
                <a:cubicBezTo>
                  <a:pt x="372" y="209"/>
                  <a:pt x="372" y="205"/>
                  <a:pt x="376" y="205"/>
                </a:cubicBezTo>
                <a:cubicBezTo>
                  <a:pt x="384" y="217"/>
                  <a:pt x="408" y="221"/>
                  <a:pt x="420" y="213"/>
                </a:cubicBezTo>
                <a:cubicBezTo>
                  <a:pt x="420" y="209"/>
                  <a:pt x="416" y="201"/>
                  <a:pt x="416" y="197"/>
                </a:cubicBezTo>
                <a:cubicBezTo>
                  <a:pt x="404" y="197"/>
                  <a:pt x="396" y="193"/>
                  <a:pt x="388" y="189"/>
                </a:cubicBezTo>
                <a:cubicBezTo>
                  <a:pt x="348" y="181"/>
                  <a:pt x="300" y="185"/>
                  <a:pt x="272" y="209"/>
                </a:cubicBezTo>
                <a:cubicBezTo>
                  <a:pt x="268" y="213"/>
                  <a:pt x="260" y="217"/>
                  <a:pt x="256" y="221"/>
                </a:cubicBezTo>
                <a:cubicBezTo>
                  <a:pt x="228" y="253"/>
                  <a:pt x="216" y="337"/>
                  <a:pt x="228" y="385"/>
                </a:cubicBezTo>
                <a:cubicBezTo>
                  <a:pt x="240" y="425"/>
                  <a:pt x="256" y="469"/>
                  <a:pt x="288" y="497"/>
                </a:cubicBezTo>
                <a:cubicBezTo>
                  <a:pt x="312" y="521"/>
                  <a:pt x="336" y="541"/>
                  <a:pt x="368" y="553"/>
                </a:cubicBezTo>
                <a:cubicBezTo>
                  <a:pt x="388" y="557"/>
                  <a:pt x="404" y="549"/>
                  <a:pt x="420" y="545"/>
                </a:cubicBezTo>
                <a:cubicBezTo>
                  <a:pt x="400" y="533"/>
                  <a:pt x="380" y="517"/>
                  <a:pt x="372" y="489"/>
                </a:cubicBezTo>
                <a:cubicBezTo>
                  <a:pt x="392" y="509"/>
                  <a:pt x="404" y="529"/>
                  <a:pt x="428" y="541"/>
                </a:cubicBezTo>
                <a:cubicBezTo>
                  <a:pt x="444" y="541"/>
                  <a:pt x="456" y="537"/>
                  <a:pt x="472" y="529"/>
                </a:cubicBezTo>
                <a:cubicBezTo>
                  <a:pt x="480" y="525"/>
                  <a:pt x="488" y="493"/>
                  <a:pt x="496" y="501"/>
                </a:cubicBezTo>
                <a:close/>
                <a:moveTo>
                  <a:pt x="428" y="177"/>
                </a:moveTo>
                <a:cubicBezTo>
                  <a:pt x="432" y="189"/>
                  <a:pt x="432" y="173"/>
                  <a:pt x="428" y="169"/>
                </a:cubicBezTo>
                <a:cubicBezTo>
                  <a:pt x="428" y="173"/>
                  <a:pt x="428" y="173"/>
                  <a:pt x="428" y="177"/>
                </a:cubicBezTo>
                <a:close/>
                <a:moveTo>
                  <a:pt x="424" y="28"/>
                </a:moveTo>
                <a:cubicBezTo>
                  <a:pt x="408" y="64"/>
                  <a:pt x="412" y="112"/>
                  <a:pt x="420" y="149"/>
                </a:cubicBezTo>
                <a:cubicBezTo>
                  <a:pt x="424" y="116"/>
                  <a:pt x="420" y="84"/>
                  <a:pt x="428" y="56"/>
                </a:cubicBezTo>
                <a:cubicBezTo>
                  <a:pt x="428" y="48"/>
                  <a:pt x="440" y="36"/>
                  <a:pt x="432" y="28"/>
                </a:cubicBezTo>
                <a:cubicBezTo>
                  <a:pt x="428" y="24"/>
                  <a:pt x="428" y="32"/>
                  <a:pt x="424" y="28"/>
                </a:cubicBezTo>
                <a:close/>
                <a:moveTo>
                  <a:pt x="656" y="36"/>
                </a:moveTo>
                <a:cubicBezTo>
                  <a:pt x="648" y="36"/>
                  <a:pt x="640" y="40"/>
                  <a:pt x="632" y="40"/>
                </a:cubicBezTo>
                <a:cubicBezTo>
                  <a:pt x="624" y="40"/>
                  <a:pt x="624" y="32"/>
                  <a:pt x="612" y="32"/>
                </a:cubicBezTo>
                <a:cubicBezTo>
                  <a:pt x="600" y="12"/>
                  <a:pt x="588" y="12"/>
                  <a:pt x="560" y="20"/>
                </a:cubicBezTo>
                <a:cubicBezTo>
                  <a:pt x="544" y="32"/>
                  <a:pt x="536" y="56"/>
                  <a:pt x="508" y="52"/>
                </a:cubicBezTo>
                <a:cubicBezTo>
                  <a:pt x="504" y="56"/>
                  <a:pt x="500" y="56"/>
                  <a:pt x="496" y="56"/>
                </a:cubicBezTo>
                <a:cubicBezTo>
                  <a:pt x="496" y="56"/>
                  <a:pt x="496" y="56"/>
                  <a:pt x="496" y="56"/>
                </a:cubicBezTo>
                <a:cubicBezTo>
                  <a:pt x="496" y="60"/>
                  <a:pt x="492" y="60"/>
                  <a:pt x="488" y="64"/>
                </a:cubicBezTo>
                <a:cubicBezTo>
                  <a:pt x="480" y="80"/>
                  <a:pt x="472" y="100"/>
                  <a:pt x="452" y="108"/>
                </a:cubicBezTo>
                <a:cubicBezTo>
                  <a:pt x="440" y="120"/>
                  <a:pt x="436" y="157"/>
                  <a:pt x="444" y="173"/>
                </a:cubicBezTo>
                <a:cubicBezTo>
                  <a:pt x="444" y="161"/>
                  <a:pt x="460" y="149"/>
                  <a:pt x="468" y="136"/>
                </a:cubicBezTo>
                <a:cubicBezTo>
                  <a:pt x="472" y="124"/>
                  <a:pt x="468" y="108"/>
                  <a:pt x="480" y="104"/>
                </a:cubicBezTo>
                <a:cubicBezTo>
                  <a:pt x="476" y="112"/>
                  <a:pt x="472" y="120"/>
                  <a:pt x="480" y="124"/>
                </a:cubicBezTo>
                <a:cubicBezTo>
                  <a:pt x="484" y="116"/>
                  <a:pt x="492" y="108"/>
                  <a:pt x="496" y="100"/>
                </a:cubicBezTo>
                <a:cubicBezTo>
                  <a:pt x="496" y="92"/>
                  <a:pt x="508" y="72"/>
                  <a:pt x="516" y="72"/>
                </a:cubicBezTo>
                <a:cubicBezTo>
                  <a:pt x="516" y="80"/>
                  <a:pt x="508" y="84"/>
                  <a:pt x="504" y="96"/>
                </a:cubicBezTo>
                <a:cubicBezTo>
                  <a:pt x="520" y="92"/>
                  <a:pt x="532" y="76"/>
                  <a:pt x="548" y="76"/>
                </a:cubicBezTo>
                <a:cubicBezTo>
                  <a:pt x="556" y="64"/>
                  <a:pt x="580" y="60"/>
                  <a:pt x="592" y="56"/>
                </a:cubicBezTo>
                <a:cubicBezTo>
                  <a:pt x="588" y="64"/>
                  <a:pt x="580" y="64"/>
                  <a:pt x="576" y="72"/>
                </a:cubicBezTo>
                <a:cubicBezTo>
                  <a:pt x="592" y="64"/>
                  <a:pt x="616" y="68"/>
                  <a:pt x="636" y="64"/>
                </a:cubicBezTo>
                <a:cubicBezTo>
                  <a:pt x="652" y="64"/>
                  <a:pt x="668" y="48"/>
                  <a:pt x="688" y="52"/>
                </a:cubicBezTo>
                <a:cubicBezTo>
                  <a:pt x="660" y="80"/>
                  <a:pt x="604" y="68"/>
                  <a:pt x="568" y="84"/>
                </a:cubicBezTo>
                <a:cubicBezTo>
                  <a:pt x="576" y="92"/>
                  <a:pt x="596" y="96"/>
                  <a:pt x="600" y="108"/>
                </a:cubicBezTo>
                <a:cubicBezTo>
                  <a:pt x="584" y="104"/>
                  <a:pt x="572" y="88"/>
                  <a:pt x="552" y="88"/>
                </a:cubicBezTo>
                <a:cubicBezTo>
                  <a:pt x="536" y="88"/>
                  <a:pt x="528" y="96"/>
                  <a:pt x="516" y="104"/>
                </a:cubicBezTo>
                <a:cubicBezTo>
                  <a:pt x="532" y="108"/>
                  <a:pt x="544" y="112"/>
                  <a:pt x="552" y="120"/>
                </a:cubicBezTo>
                <a:cubicBezTo>
                  <a:pt x="540" y="120"/>
                  <a:pt x="520" y="104"/>
                  <a:pt x="504" y="112"/>
                </a:cubicBezTo>
                <a:cubicBezTo>
                  <a:pt x="492" y="120"/>
                  <a:pt x="480" y="132"/>
                  <a:pt x="476" y="145"/>
                </a:cubicBezTo>
                <a:cubicBezTo>
                  <a:pt x="488" y="141"/>
                  <a:pt x="508" y="136"/>
                  <a:pt x="516" y="145"/>
                </a:cubicBezTo>
                <a:cubicBezTo>
                  <a:pt x="500" y="141"/>
                  <a:pt x="480" y="153"/>
                  <a:pt x="464" y="157"/>
                </a:cubicBezTo>
                <a:cubicBezTo>
                  <a:pt x="456" y="169"/>
                  <a:pt x="444" y="181"/>
                  <a:pt x="444" y="197"/>
                </a:cubicBezTo>
                <a:cubicBezTo>
                  <a:pt x="444" y="189"/>
                  <a:pt x="448" y="189"/>
                  <a:pt x="448" y="181"/>
                </a:cubicBezTo>
                <a:cubicBezTo>
                  <a:pt x="460" y="173"/>
                  <a:pt x="468" y="165"/>
                  <a:pt x="480" y="161"/>
                </a:cubicBezTo>
                <a:cubicBezTo>
                  <a:pt x="492" y="161"/>
                  <a:pt x="508" y="161"/>
                  <a:pt x="516" y="157"/>
                </a:cubicBezTo>
                <a:cubicBezTo>
                  <a:pt x="532" y="153"/>
                  <a:pt x="532" y="136"/>
                  <a:pt x="548" y="136"/>
                </a:cubicBezTo>
                <a:cubicBezTo>
                  <a:pt x="572" y="157"/>
                  <a:pt x="608" y="141"/>
                  <a:pt x="612" y="108"/>
                </a:cubicBezTo>
                <a:cubicBezTo>
                  <a:pt x="620" y="96"/>
                  <a:pt x="640" y="100"/>
                  <a:pt x="656" y="96"/>
                </a:cubicBezTo>
                <a:cubicBezTo>
                  <a:pt x="680" y="88"/>
                  <a:pt x="688" y="68"/>
                  <a:pt x="704" y="48"/>
                </a:cubicBezTo>
                <a:cubicBezTo>
                  <a:pt x="688" y="44"/>
                  <a:pt x="676" y="36"/>
                  <a:pt x="656" y="36"/>
                </a:cubicBezTo>
                <a:close/>
                <a:moveTo>
                  <a:pt x="720" y="44"/>
                </a:moveTo>
                <a:cubicBezTo>
                  <a:pt x="724" y="52"/>
                  <a:pt x="716" y="56"/>
                  <a:pt x="712" y="60"/>
                </a:cubicBezTo>
                <a:cubicBezTo>
                  <a:pt x="704" y="72"/>
                  <a:pt x="692" y="80"/>
                  <a:pt x="684" y="92"/>
                </a:cubicBezTo>
                <a:cubicBezTo>
                  <a:pt x="668" y="104"/>
                  <a:pt x="644" y="108"/>
                  <a:pt x="624" y="112"/>
                </a:cubicBezTo>
                <a:cubicBezTo>
                  <a:pt x="616" y="153"/>
                  <a:pt x="580" y="169"/>
                  <a:pt x="548" y="149"/>
                </a:cubicBezTo>
                <a:cubicBezTo>
                  <a:pt x="540" y="153"/>
                  <a:pt x="536" y="161"/>
                  <a:pt x="528" y="165"/>
                </a:cubicBezTo>
                <a:cubicBezTo>
                  <a:pt x="508" y="177"/>
                  <a:pt x="484" y="169"/>
                  <a:pt x="468" y="181"/>
                </a:cubicBezTo>
                <a:cubicBezTo>
                  <a:pt x="528" y="165"/>
                  <a:pt x="596" y="185"/>
                  <a:pt x="632" y="221"/>
                </a:cubicBezTo>
                <a:cubicBezTo>
                  <a:pt x="672" y="281"/>
                  <a:pt x="660" y="381"/>
                  <a:pt x="632" y="449"/>
                </a:cubicBezTo>
                <a:cubicBezTo>
                  <a:pt x="684" y="421"/>
                  <a:pt x="748" y="437"/>
                  <a:pt x="812" y="445"/>
                </a:cubicBezTo>
                <a:cubicBezTo>
                  <a:pt x="848" y="449"/>
                  <a:pt x="880" y="453"/>
                  <a:pt x="920" y="449"/>
                </a:cubicBezTo>
                <a:cubicBezTo>
                  <a:pt x="940" y="449"/>
                  <a:pt x="964" y="453"/>
                  <a:pt x="984" y="453"/>
                </a:cubicBezTo>
                <a:cubicBezTo>
                  <a:pt x="1020" y="453"/>
                  <a:pt x="1068" y="465"/>
                  <a:pt x="1104" y="453"/>
                </a:cubicBezTo>
                <a:cubicBezTo>
                  <a:pt x="1112" y="457"/>
                  <a:pt x="1116" y="461"/>
                  <a:pt x="1124" y="457"/>
                </a:cubicBezTo>
                <a:cubicBezTo>
                  <a:pt x="1132" y="465"/>
                  <a:pt x="1140" y="473"/>
                  <a:pt x="1152" y="477"/>
                </a:cubicBezTo>
                <a:cubicBezTo>
                  <a:pt x="1164" y="497"/>
                  <a:pt x="1168" y="533"/>
                  <a:pt x="1156" y="557"/>
                </a:cubicBezTo>
                <a:cubicBezTo>
                  <a:pt x="1168" y="557"/>
                  <a:pt x="1192" y="557"/>
                  <a:pt x="1204" y="557"/>
                </a:cubicBezTo>
                <a:cubicBezTo>
                  <a:pt x="1244" y="593"/>
                  <a:pt x="1248" y="677"/>
                  <a:pt x="1228" y="737"/>
                </a:cubicBezTo>
                <a:cubicBezTo>
                  <a:pt x="1128" y="822"/>
                  <a:pt x="1016" y="902"/>
                  <a:pt x="904" y="974"/>
                </a:cubicBezTo>
                <a:cubicBezTo>
                  <a:pt x="904" y="978"/>
                  <a:pt x="904" y="982"/>
                  <a:pt x="900" y="982"/>
                </a:cubicBezTo>
                <a:cubicBezTo>
                  <a:pt x="896" y="982"/>
                  <a:pt x="896" y="986"/>
                  <a:pt x="892" y="986"/>
                </a:cubicBezTo>
                <a:cubicBezTo>
                  <a:pt x="868" y="1006"/>
                  <a:pt x="832" y="1022"/>
                  <a:pt x="804" y="1042"/>
                </a:cubicBezTo>
                <a:cubicBezTo>
                  <a:pt x="796" y="1046"/>
                  <a:pt x="784" y="1058"/>
                  <a:pt x="772" y="1062"/>
                </a:cubicBezTo>
                <a:cubicBezTo>
                  <a:pt x="760" y="1062"/>
                  <a:pt x="748" y="1058"/>
                  <a:pt x="732" y="1054"/>
                </a:cubicBezTo>
                <a:cubicBezTo>
                  <a:pt x="720" y="1054"/>
                  <a:pt x="708" y="1054"/>
                  <a:pt x="696" y="1054"/>
                </a:cubicBezTo>
                <a:cubicBezTo>
                  <a:pt x="684" y="1054"/>
                  <a:pt x="672" y="1050"/>
                  <a:pt x="660" y="1050"/>
                </a:cubicBezTo>
                <a:cubicBezTo>
                  <a:pt x="612" y="1042"/>
                  <a:pt x="552" y="1038"/>
                  <a:pt x="500" y="1034"/>
                </a:cubicBezTo>
                <a:cubicBezTo>
                  <a:pt x="456" y="1030"/>
                  <a:pt x="416" y="1030"/>
                  <a:pt x="380" y="1022"/>
                </a:cubicBezTo>
                <a:cubicBezTo>
                  <a:pt x="344" y="1018"/>
                  <a:pt x="304" y="1006"/>
                  <a:pt x="264" y="1002"/>
                </a:cubicBezTo>
                <a:cubicBezTo>
                  <a:pt x="228" y="994"/>
                  <a:pt x="204" y="990"/>
                  <a:pt x="168" y="982"/>
                </a:cubicBezTo>
                <a:cubicBezTo>
                  <a:pt x="136" y="978"/>
                  <a:pt x="104" y="966"/>
                  <a:pt x="68" y="962"/>
                </a:cubicBezTo>
                <a:cubicBezTo>
                  <a:pt x="60" y="962"/>
                  <a:pt x="52" y="962"/>
                  <a:pt x="44" y="958"/>
                </a:cubicBezTo>
                <a:cubicBezTo>
                  <a:pt x="36" y="958"/>
                  <a:pt x="32" y="954"/>
                  <a:pt x="24" y="954"/>
                </a:cubicBezTo>
                <a:cubicBezTo>
                  <a:pt x="16" y="954"/>
                  <a:pt x="12" y="958"/>
                  <a:pt x="0" y="954"/>
                </a:cubicBezTo>
                <a:cubicBezTo>
                  <a:pt x="0" y="930"/>
                  <a:pt x="20" y="918"/>
                  <a:pt x="40" y="914"/>
                </a:cubicBezTo>
                <a:cubicBezTo>
                  <a:pt x="40" y="906"/>
                  <a:pt x="32" y="906"/>
                  <a:pt x="32" y="898"/>
                </a:cubicBezTo>
                <a:cubicBezTo>
                  <a:pt x="28" y="886"/>
                  <a:pt x="44" y="878"/>
                  <a:pt x="48" y="866"/>
                </a:cubicBezTo>
                <a:cubicBezTo>
                  <a:pt x="36" y="846"/>
                  <a:pt x="56" y="822"/>
                  <a:pt x="40" y="802"/>
                </a:cubicBezTo>
                <a:cubicBezTo>
                  <a:pt x="40" y="798"/>
                  <a:pt x="44" y="794"/>
                  <a:pt x="44" y="790"/>
                </a:cubicBezTo>
                <a:cubicBezTo>
                  <a:pt x="28" y="790"/>
                  <a:pt x="16" y="790"/>
                  <a:pt x="4" y="782"/>
                </a:cubicBezTo>
                <a:cubicBezTo>
                  <a:pt x="4" y="773"/>
                  <a:pt x="4" y="769"/>
                  <a:pt x="8" y="761"/>
                </a:cubicBezTo>
                <a:cubicBezTo>
                  <a:pt x="40" y="749"/>
                  <a:pt x="80" y="737"/>
                  <a:pt x="108" y="721"/>
                </a:cubicBezTo>
                <a:cubicBezTo>
                  <a:pt x="100" y="713"/>
                  <a:pt x="80" y="717"/>
                  <a:pt x="64" y="713"/>
                </a:cubicBezTo>
                <a:cubicBezTo>
                  <a:pt x="56" y="713"/>
                  <a:pt x="52" y="709"/>
                  <a:pt x="48" y="709"/>
                </a:cubicBezTo>
                <a:cubicBezTo>
                  <a:pt x="36" y="709"/>
                  <a:pt x="24" y="713"/>
                  <a:pt x="24" y="697"/>
                </a:cubicBezTo>
                <a:cubicBezTo>
                  <a:pt x="32" y="689"/>
                  <a:pt x="40" y="681"/>
                  <a:pt x="52" y="677"/>
                </a:cubicBezTo>
                <a:cubicBezTo>
                  <a:pt x="52" y="657"/>
                  <a:pt x="72" y="649"/>
                  <a:pt x="64" y="629"/>
                </a:cubicBezTo>
                <a:cubicBezTo>
                  <a:pt x="64" y="625"/>
                  <a:pt x="68" y="621"/>
                  <a:pt x="68" y="617"/>
                </a:cubicBezTo>
                <a:cubicBezTo>
                  <a:pt x="64" y="609"/>
                  <a:pt x="56" y="601"/>
                  <a:pt x="64" y="597"/>
                </a:cubicBezTo>
                <a:cubicBezTo>
                  <a:pt x="56" y="593"/>
                  <a:pt x="48" y="589"/>
                  <a:pt x="44" y="585"/>
                </a:cubicBezTo>
                <a:cubicBezTo>
                  <a:pt x="48" y="581"/>
                  <a:pt x="48" y="569"/>
                  <a:pt x="56" y="565"/>
                </a:cubicBezTo>
                <a:cubicBezTo>
                  <a:pt x="68" y="557"/>
                  <a:pt x="96" y="557"/>
                  <a:pt x="112" y="557"/>
                </a:cubicBezTo>
                <a:cubicBezTo>
                  <a:pt x="180" y="541"/>
                  <a:pt x="236" y="537"/>
                  <a:pt x="288" y="513"/>
                </a:cubicBezTo>
                <a:cubicBezTo>
                  <a:pt x="272" y="493"/>
                  <a:pt x="256" y="469"/>
                  <a:pt x="244" y="445"/>
                </a:cubicBezTo>
                <a:cubicBezTo>
                  <a:pt x="228" y="421"/>
                  <a:pt x="216" y="393"/>
                  <a:pt x="216" y="361"/>
                </a:cubicBezTo>
                <a:cubicBezTo>
                  <a:pt x="212" y="333"/>
                  <a:pt x="216" y="301"/>
                  <a:pt x="224" y="273"/>
                </a:cubicBezTo>
                <a:cubicBezTo>
                  <a:pt x="232" y="229"/>
                  <a:pt x="264" y="185"/>
                  <a:pt x="308" y="181"/>
                </a:cubicBezTo>
                <a:cubicBezTo>
                  <a:pt x="312" y="177"/>
                  <a:pt x="320" y="181"/>
                  <a:pt x="324" y="181"/>
                </a:cubicBezTo>
                <a:cubicBezTo>
                  <a:pt x="332" y="177"/>
                  <a:pt x="336" y="177"/>
                  <a:pt x="344" y="177"/>
                </a:cubicBezTo>
                <a:cubicBezTo>
                  <a:pt x="364" y="173"/>
                  <a:pt x="392" y="185"/>
                  <a:pt x="412" y="185"/>
                </a:cubicBezTo>
                <a:cubicBezTo>
                  <a:pt x="408" y="165"/>
                  <a:pt x="408" y="145"/>
                  <a:pt x="408" y="120"/>
                </a:cubicBezTo>
                <a:cubicBezTo>
                  <a:pt x="408" y="104"/>
                  <a:pt x="404" y="92"/>
                  <a:pt x="404" y="76"/>
                </a:cubicBezTo>
                <a:cubicBezTo>
                  <a:pt x="404" y="64"/>
                  <a:pt x="408" y="56"/>
                  <a:pt x="408" y="44"/>
                </a:cubicBezTo>
                <a:cubicBezTo>
                  <a:pt x="408" y="36"/>
                  <a:pt x="404" y="28"/>
                  <a:pt x="408" y="20"/>
                </a:cubicBezTo>
                <a:cubicBezTo>
                  <a:pt x="420" y="16"/>
                  <a:pt x="436" y="16"/>
                  <a:pt x="444" y="24"/>
                </a:cubicBezTo>
                <a:cubicBezTo>
                  <a:pt x="444" y="48"/>
                  <a:pt x="432" y="72"/>
                  <a:pt x="428" y="100"/>
                </a:cubicBezTo>
                <a:cubicBezTo>
                  <a:pt x="428" y="120"/>
                  <a:pt x="428" y="136"/>
                  <a:pt x="428" y="157"/>
                </a:cubicBezTo>
                <a:cubicBezTo>
                  <a:pt x="428" y="157"/>
                  <a:pt x="428" y="157"/>
                  <a:pt x="428" y="157"/>
                </a:cubicBezTo>
                <a:cubicBezTo>
                  <a:pt x="432" y="141"/>
                  <a:pt x="432" y="120"/>
                  <a:pt x="440" y="108"/>
                </a:cubicBezTo>
                <a:cubicBezTo>
                  <a:pt x="444" y="100"/>
                  <a:pt x="452" y="100"/>
                  <a:pt x="456" y="96"/>
                </a:cubicBezTo>
                <a:cubicBezTo>
                  <a:pt x="460" y="92"/>
                  <a:pt x="464" y="92"/>
                  <a:pt x="464" y="88"/>
                </a:cubicBezTo>
                <a:cubicBezTo>
                  <a:pt x="472" y="80"/>
                  <a:pt x="472" y="72"/>
                  <a:pt x="476" y="64"/>
                </a:cubicBezTo>
                <a:cubicBezTo>
                  <a:pt x="480" y="56"/>
                  <a:pt x="492" y="48"/>
                  <a:pt x="496" y="44"/>
                </a:cubicBezTo>
                <a:cubicBezTo>
                  <a:pt x="508" y="40"/>
                  <a:pt x="520" y="44"/>
                  <a:pt x="528" y="40"/>
                </a:cubicBezTo>
                <a:cubicBezTo>
                  <a:pt x="540" y="32"/>
                  <a:pt x="544" y="16"/>
                  <a:pt x="556" y="12"/>
                </a:cubicBezTo>
                <a:cubicBezTo>
                  <a:pt x="572" y="4"/>
                  <a:pt x="596" y="0"/>
                  <a:pt x="608" y="12"/>
                </a:cubicBezTo>
                <a:cubicBezTo>
                  <a:pt x="616" y="16"/>
                  <a:pt x="624" y="28"/>
                  <a:pt x="632" y="28"/>
                </a:cubicBezTo>
                <a:cubicBezTo>
                  <a:pt x="644" y="28"/>
                  <a:pt x="660" y="28"/>
                  <a:pt x="676" y="28"/>
                </a:cubicBezTo>
                <a:cubicBezTo>
                  <a:pt x="688" y="32"/>
                  <a:pt x="700" y="36"/>
                  <a:pt x="708" y="40"/>
                </a:cubicBezTo>
                <a:cubicBezTo>
                  <a:pt x="712" y="44"/>
                  <a:pt x="716" y="40"/>
                  <a:pt x="720" y="44"/>
                </a:cubicBezTo>
                <a:close/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Freeform 50292"/>
          <p:cNvSpPr>
            <a:spLocks noEditPoints="1"/>
          </p:cNvSpPr>
          <p:nvPr/>
        </p:nvSpPr>
        <p:spPr bwMode="auto">
          <a:xfrm>
            <a:off x="4606559" y="4478835"/>
            <a:ext cx="309561" cy="366359"/>
          </a:xfrm>
          <a:custGeom>
            <a:avLst/>
            <a:gdLst>
              <a:gd name="T0" fmla="*/ 552 w 1668"/>
              <a:gd name="T1" fmla="*/ 1931 h 1972"/>
              <a:gd name="T2" fmla="*/ 580 w 1668"/>
              <a:gd name="T3" fmla="*/ 1731 h 1972"/>
              <a:gd name="T4" fmla="*/ 384 w 1668"/>
              <a:gd name="T5" fmla="*/ 1639 h 1972"/>
              <a:gd name="T6" fmla="*/ 684 w 1668"/>
              <a:gd name="T7" fmla="*/ 1603 h 1972"/>
              <a:gd name="T8" fmla="*/ 660 w 1668"/>
              <a:gd name="T9" fmla="*/ 1591 h 1972"/>
              <a:gd name="T10" fmla="*/ 1012 w 1668"/>
              <a:gd name="T11" fmla="*/ 1555 h 1972"/>
              <a:gd name="T12" fmla="*/ 1088 w 1668"/>
              <a:gd name="T13" fmla="*/ 1523 h 1972"/>
              <a:gd name="T14" fmla="*/ 852 w 1668"/>
              <a:gd name="T15" fmla="*/ 1539 h 1972"/>
              <a:gd name="T16" fmla="*/ 1020 w 1668"/>
              <a:gd name="T17" fmla="*/ 1527 h 1972"/>
              <a:gd name="T18" fmla="*/ 804 w 1668"/>
              <a:gd name="T19" fmla="*/ 1455 h 1972"/>
              <a:gd name="T20" fmla="*/ 1096 w 1668"/>
              <a:gd name="T21" fmla="*/ 1499 h 1972"/>
              <a:gd name="T22" fmla="*/ 924 w 1668"/>
              <a:gd name="T23" fmla="*/ 1355 h 1972"/>
              <a:gd name="T24" fmla="*/ 1036 w 1668"/>
              <a:gd name="T25" fmla="*/ 1335 h 1972"/>
              <a:gd name="T26" fmla="*/ 988 w 1668"/>
              <a:gd name="T27" fmla="*/ 1335 h 1972"/>
              <a:gd name="T28" fmla="*/ 960 w 1668"/>
              <a:gd name="T29" fmla="*/ 1078 h 1972"/>
              <a:gd name="T30" fmla="*/ 1128 w 1668"/>
              <a:gd name="T31" fmla="*/ 1018 h 1972"/>
              <a:gd name="T32" fmla="*/ 968 w 1668"/>
              <a:gd name="T33" fmla="*/ 1046 h 1972"/>
              <a:gd name="T34" fmla="*/ 1140 w 1668"/>
              <a:gd name="T35" fmla="*/ 1002 h 1972"/>
              <a:gd name="T36" fmla="*/ 672 w 1668"/>
              <a:gd name="T37" fmla="*/ 862 h 1972"/>
              <a:gd name="T38" fmla="*/ 880 w 1668"/>
              <a:gd name="T39" fmla="*/ 1327 h 1972"/>
              <a:gd name="T40" fmla="*/ 804 w 1668"/>
              <a:gd name="T41" fmla="*/ 1230 h 1972"/>
              <a:gd name="T42" fmla="*/ 820 w 1668"/>
              <a:gd name="T43" fmla="*/ 1130 h 1972"/>
              <a:gd name="T44" fmla="*/ 740 w 1668"/>
              <a:gd name="T45" fmla="*/ 1086 h 1972"/>
              <a:gd name="T46" fmla="*/ 752 w 1668"/>
              <a:gd name="T47" fmla="*/ 1002 h 1972"/>
              <a:gd name="T48" fmla="*/ 672 w 1668"/>
              <a:gd name="T49" fmla="*/ 862 h 1972"/>
              <a:gd name="T50" fmla="*/ 160 w 1668"/>
              <a:gd name="T51" fmla="*/ 818 h 1972"/>
              <a:gd name="T52" fmla="*/ 448 w 1668"/>
              <a:gd name="T53" fmla="*/ 1515 h 1972"/>
              <a:gd name="T54" fmla="*/ 80 w 1668"/>
              <a:gd name="T55" fmla="*/ 814 h 1972"/>
              <a:gd name="T56" fmla="*/ 440 w 1668"/>
              <a:gd name="T57" fmla="*/ 1274 h 1972"/>
              <a:gd name="T58" fmla="*/ 556 w 1668"/>
              <a:gd name="T59" fmla="*/ 1555 h 1972"/>
              <a:gd name="T60" fmla="*/ 1076 w 1668"/>
              <a:gd name="T61" fmla="*/ 569 h 1972"/>
              <a:gd name="T62" fmla="*/ 1300 w 1668"/>
              <a:gd name="T63" fmla="*/ 637 h 1972"/>
              <a:gd name="T64" fmla="*/ 1300 w 1668"/>
              <a:gd name="T65" fmla="*/ 637 h 1972"/>
              <a:gd name="T66" fmla="*/ 1336 w 1668"/>
              <a:gd name="T67" fmla="*/ 665 h 1972"/>
              <a:gd name="T68" fmla="*/ 1192 w 1668"/>
              <a:gd name="T69" fmla="*/ 698 h 1972"/>
              <a:gd name="T70" fmla="*/ 1264 w 1668"/>
              <a:gd name="T71" fmla="*/ 830 h 1972"/>
              <a:gd name="T72" fmla="*/ 660 w 1668"/>
              <a:gd name="T73" fmla="*/ 529 h 1972"/>
              <a:gd name="T74" fmla="*/ 844 w 1668"/>
              <a:gd name="T75" fmla="*/ 457 h 1972"/>
              <a:gd name="T76" fmla="*/ 1568 w 1668"/>
              <a:gd name="T77" fmla="*/ 601 h 1972"/>
              <a:gd name="T78" fmla="*/ 240 w 1668"/>
              <a:gd name="T79" fmla="*/ 597 h 1972"/>
              <a:gd name="T80" fmla="*/ 648 w 1668"/>
              <a:gd name="T81" fmla="*/ 369 h 1972"/>
              <a:gd name="T82" fmla="*/ 604 w 1668"/>
              <a:gd name="T83" fmla="*/ 421 h 1972"/>
              <a:gd name="T84" fmla="*/ 880 w 1668"/>
              <a:gd name="T85" fmla="*/ 309 h 1972"/>
              <a:gd name="T86" fmla="*/ 940 w 1668"/>
              <a:gd name="T87" fmla="*/ 329 h 1972"/>
              <a:gd name="T88" fmla="*/ 940 w 1668"/>
              <a:gd name="T89" fmla="*/ 637 h 1972"/>
              <a:gd name="T90" fmla="*/ 880 w 1668"/>
              <a:gd name="T91" fmla="*/ 149 h 1972"/>
              <a:gd name="T92" fmla="*/ 216 w 1668"/>
              <a:gd name="T93" fmla="*/ 730 h 1972"/>
              <a:gd name="T94" fmla="*/ 28 w 1668"/>
              <a:gd name="T95" fmla="*/ 673 h 1972"/>
              <a:gd name="T96" fmla="*/ 84 w 1668"/>
              <a:gd name="T97" fmla="*/ 1751 h 1972"/>
              <a:gd name="T98" fmla="*/ 92 w 1668"/>
              <a:gd name="T99" fmla="*/ 886 h 1972"/>
              <a:gd name="T100" fmla="*/ 132 w 1668"/>
              <a:gd name="T101" fmla="*/ 577 h 1972"/>
              <a:gd name="T102" fmla="*/ 1272 w 1668"/>
              <a:gd name="T103" fmla="*/ 205 h 1972"/>
              <a:gd name="T104" fmla="*/ 1408 w 1668"/>
              <a:gd name="T105" fmla="*/ 738 h 1972"/>
              <a:gd name="T106" fmla="*/ 780 w 1668"/>
              <a:gd name="T107" fmla="*/ 850 h 1972"/>
              <a:gd name="T108" fmla="*/ 280 w 1668"/>
              <a:gd name="T109" fmla="*/ 738 h 1972"/>
              <a:gd name="T110" fmla="*/ 588 w 1668"/>
              <a:gd name="T111" fmla="*/ 1507 h 1972"/>
              <a:gd name="T112" fmla="*/ 628 w 1668"/>
              <a:gd name="T113" fmla="*/ 990 h 1972"/>
              <a:gd name="T114" fmla="*/ 912 w 1668"/>
              <a:gd name="T115" fmla="*/ 1254 h 1972"/>
              <a:gd name="T116" fmla="*/ 1192 w 1668"/>
              <a:gd name="T117" fmla="*/ 978 h 1972"/>
              <a:gd name="T118" fmla="*/ 1096 w 1668"/>
              <a:gd name="T119" fmla="*/ 1675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68" h="1972">
                <a:moveTo>
                  <a:pt x="260" y="1659"/>
                </a:moveTo>
                <a:cubicBezTo>
                  <a:pt x="228" y="1671"/>
                  <a:pt x="204" y="1683"/>
                  <a:pt x="176" y="1699"/>
                </a:cubicBezTo>
                <a:cubicBezTo>
                  <a:pt x="136" y="1723"/>
                  <a:pt x="116" y="1735"/>
                  <a:pt x="84" y="1767"/>
                </a:cubicBezTo>
                <a:cubicBezTo>
                  <a:pt x="68" y="1783"/>
                  <a:pt x="44" y="1807"/>
                  <a:pt x="48" y="1827"/>
                </a:cubicBezTo>
                <a:cubicBezTo>
                  <a:pt x="52" y="1851"/>
                  <a:pt x="108" y="1871"/>
                  <a:pt x="128" y="1879"/>
                </a:cubicBezTo>
                <a:cubicBezTo>
                  <a:pt x="204" y="1907"/>
                  <a:pt x="288" y="1927"/>
                  <a:pt x="376" y="1935"/>
                </a:cubicBezTo>
                <a:cubicBezTo>
                  <a:pt x="448" y="1943"/>
                  <a:pt x="484" y="1931"/>
                  <a:pt x="552" y="1931"/>
                </a:cubicBezTo>
                <a:cubicBezTo>
                  <a:pt x="600" y="1931"/>
                  <a:pt x="636" y="1927"/>
                  <a:pt x="680" y="1923"/>
                </a:cubicBezTo>
                <a:cubicBezTo>
                  <a:pt x="760" y="1911"/>
                  <a:pt x="820" y="1899"/>
                  <a:pt x="880" y="1875"/>
                </a:cubicBezTo>
                <a:cubicBezTo>
                  <a:pt x="916" y="1859"/>
                  <a:pt x="952" y="1843"/>
                  <a:pt x="972" y="1819"/>
                </a:cubicBezTo>
                <a:cubicBezTo>
                  <a:pt x="940" y="1747"/>
                  <a:pt x="864" y="1715"/>
                  <a:pt x="804" y="1667"/>
                </a:cubicBezTo>
                <a:cubicBezTo>
                  <a:pt x="780" y="1663"/>
                  <a:pt x="760" y="1651"/>
                  <a:pt x="732" y="1651"/>
                </a:cubicBezTo>
                <a:cubicBezTo>
                  <a:pt x="728" y="1655"/>
                  <a:pt x="732" y="1663"/>
                  <a:pt x="736" y="1675"/>
                </a:cubicBezTo>
                <a:cubicBezTo>
                  <a:pt x="692" y="1703"/>
                  <a:pt x="636" y="1723"/>
                  <a:pt x="580" y="1731"/>
                </a:cubicBezTo>
                <a:cubicBezTo>
                  <a:pt x="536" y="1735"/>
                  <a:pt x="496" y="1727"/>
                  <a:pt x="460" y="1723"/>
                </a:cubicBezTo>
                <a:cubicBezTo>
                  <a:pt x="400" y="1715"/>
                  <a:pt x="348" y="1719"/>
                  <a:pt x="312" y="1683"/>
                </a:cubicBezTo>
                <a:cubicBezTo>
                  <a:pt x="308" y="1679"/>
                  <a:pt x="324" y="1651"/>
                  <a:pt x="312" y="1639"/>
                </a:cubicBezTo>
                <a:cubicBezTo>
                  <a:pt x="300" y="1647"/>
                  <a:pt x="280" y="1651"/>
                  <a:pt x="260" y="1659"/>
                </a:cubicBezTo>
                <a:close/>
                <a:moveTo>
                  <a:pt x="684" y="1603"/>
                </a:moveTo>
                <a:cubicBezTo>
                  <a:pt x="676" y="1615"/>
                  <a:pt x="668" y="1623"/>
                  <a:pt x="656" y="1627"/>
                </a:cubicBezTo>
                <a:cubicBezTo>
                  <a:pt x="580" y="1659"/>
                  <a:pt x="480" y="1627"/>
                  <a:pt x="384" y="1639"/>
                </a:cubicBezTo>
                <a:cubicBezTo>
                  <a:pt x="376" y="1631"/>
                  <a:pt x="356" y="1627"/>
                  <a:pt x="344" y="1627"/>
                </a:cubicBezTo>
                <a:cubicBezTo>
                  <a:pt x="340" y="1639"/>
                  <a:pt x="336" y="1651"/>
                  <a:pt x="332" y="1667"/>
                </a:cubicBezTo>
                <a:cubicBezTo>
                  <a:pt x="360" y="1691"/>
                  <a:pt x="432" y="1703"/>
                  <a:pt x="500" y="1711"/>
                </a:cubicBezTo>
                <a:cubicBezTo>
                  <a:pt x="540" y="1715"/>
                  <a:pt x="564" y="1715"/>
                  <a:pt x="604" y="1707"/>
                </a:cubicBezTo>
                <a:cubicBezTo>
                  <a:pt x="628" y="1703"/>
                  <a:pt x="696" y="1687"/>
                  <a:pt x="704" y="1671"/>
                </a:cubicBezTo>
                <a:cubicBezTo>
                  <a:pt x="712" y="1647"/>
                  <a:pt x="696" y="1623"/>
                  <a:pt x="692" y="1603"/>
                </a:cubicBezTo>
                <a:cubicBezTo>
                  <a:pt x="688" y="1603"/>
                  <a:pt x="688" y="1603"/>
                  <a:pt x="684" y="1603"/>
                </a:cubicBezTo>
                <a:close/>
                <a:moveTo>
                  <a:pt x="480" y="1531"/>
                </a:moveTo>
                <a:cubicBezTo>
                  <a:pt x="492" y="1551"/>
                  <a:pt x="500" y="1595"/>
                  <a:pt x="452" y="1595"/>
                </a:cubicBezTo>
                <a:cubicBezTo>
                  <a:pt x="440" y="1591"/>
                  <a:pt x="436" y="1591"/>
                  <a:pt x="424" y="1595"/>
                </a:cubicBezTo>
                <a:cubicBezTo>
                  <a:pt x="416" y="1579"/>
                  <a:pt x="420" y="1551"/>
                  <a:pt x="404" y="1547"/>
                </a:cubicBezTo>
                <a:cubicBezTo>
                  <a:pt x="388" y="1563"/>
                  <a:pt x="340" y="1579"/>
                  <a:pt x="360" y="1607"/>
                </a:cubicBezTo>
                <a:cubicBezTo>
                  <a:pt x="440" y="1623"/>
                  <a:pt x="560" y="1631"/>
                  <a:pt x="656" y="1607"/>
                </a:cubicBezTo>
                <a:cubicBezTo>
                  <a:pt x="656" y="1599"/>
                  <a:pt x="664" y="1599"/>
                  <a:pt x="660" y="1591"/>
                </a:cubicBezTo>
                <a:cubicBezTo>
                  <a:pt x="652" y="1571"/>
                  <a:pt x="628" y="1551"/>
                  <a:pt x="612" y="1551"/>
                </a:cubicBezTo>
                <a:cubicBezTo>
                  <a:pt x="640" y="1575"/>
                  <a:pt x="584" y="1603"/>
                  <a:pt x="556" y="1591"/>
                </a:cubicBezTo>
                <a:cubicBezTo>
                  <a:pt x="536" y="1587"/>
                  <a:pt x="528" y="1563"/>
                  <a:pt x="532" y="1543"/>
                </a:cubicBezTo>
                <a:cubicBezTo>
                  <a:pt x="528" y="1543"/>
                  <a:pt x="528" y="1535"/>
                  <a:pt x="524" y="1527"/>
                </a:cubicBezTo>
                <a:cubicBezTo>
                  <a:pt x="512" y="1531"/>
                  <a:pt x="500" y="1523"/>
                  <a:pt x="480" y="1531"/>
                </a:cubicBezTo>
                <a:close/>
                <a:moveTo>
                  <a:pt x="1024" y="1559"/>
                </a:moveTo>
                <a:cubicBezTo>
                  <a:pt x="1020" y="1555"/>
                  <a:pt x="1020" y="1551"/>
                  <a:pt x="1012" y="1555"/>
                </a:cubicBezTo>
                <a:cubicBezTo>
                  <a:pt x="956" y="1575"/>
                  <a:pt x="884" y="1567"/>
                  <a:pt x="820" y="1547"/>
                </a:cubicBezTo>
                <a:cubicBezTo>
                  <a:pt x="828" y="1579"/>
                  <a:pt x="832" y="1631"/>
                  <a:pt x="840" y="1667"/>
                </a:cubicBezTo>
                <a:cubicBezTo>
                  <a:pt x="844" y="1671"/>
                  <a:pt x="852" y="1675"/>
                  <a:pt x="860" y="1683"/>
                </a:cubicBezTo>
                <a:cubicBezTo>
                  <a:pt x="876" y="1679"/>
                  <a:pt x="892" y="1695"/>
                  <a:pt x="908" y="1695"/>
                </a:cubicBezTo>
                <a:cubicBezTo>
                  <a:pt x="920" y="1695"/>
                  <a:pt x="932" y="1687"/>
                  <a:pt x="944" y="1687"/>
                </a:cubicBezTo>
                <a:cubicBezTo>
                  <a:pt x="984" y="1687"/>
                  <a:pt x="1028" y="1699"/>
                  <a:pt x="1064" y="1675"/>
                </a:cubicBezTo>
                <a:cubicBezTo>
                  <a:pt x="1084" y="1635"/>
                  <a:pt x="1088" y="1563"/>
                  <a:pt x="1088" y="1523"/>
                </a:cubicBezTo>
                <a:cubicBezTo>
                  <a:pt x="1068" y="1539"/>
                  <a:pt x="1040" y="1539"/>
                  <a:pt x="1024" y="1559"/>
                </a:cubicBezTo>
                <a:close/>
                <a:moveTo>
                  <a:pt x="936" y="1467"/>
                </a:moveTo>
                <a:cubicBezTo>
                  <a:pt x="928" y="1491"/>
                  <a:pt x="928" y="1519"/>
                  <a:pt x="932" y="1547"/>
                </a:cubicBezTo>
                <a:cubicBezTo>
                  <a:pt x="940" y="1547"/>
                  <a:pt x="952" y="1547"/>
                  <a:pt x="956" y="1543"/>
                </a:cubicBezTo>
                <a:cubicBezTo>
                  <a:pt x="952" y="1523"/>
                  <a:pt x="960" y="1491"/>
                  <a:pt x="952" y="1467"/>
                </a:cubicBezTo>
                <a:cubicBezTo>
                  <a:pt x="944" y="1467"/>
                  <a:pt x="940" y="1467"/>
                  <a:pt x="936" y="1467"/>
                </a:cubicBezTo>
                <a:close/>
                <a:moveTo>
                  <a:pt x="852" y="1539"/>
                </a:moveTo>
                <a:cubicBezTo>
                  <a:pt x="872" y="1543"/>
                  <a:pt x="888" y="1543"/>
                  <a:pt x="912" y="1543"/>
                </a:cubicBezTo>
                <a:cubicBezTo>
                  <a:pt x="912" y="1519"/>
                  <a:pt x="920" y="1491"/>
                  <a:pt x="912" y="1467"/>
                </a:cubicBezTo>
                <a:cubicBezTo>
                  <a:pt x="892" y="1463"/>
                  <a:pt x="864" y="1463"/>
                  <a:pt x="852" y="1463"/>
                </a:cubicBezTo>
                <a:cubicBezTo>
                  <a:pt x="852" y="1479"/>
                  <a:pt x="852" y="1519"/>
                  <a:pt x="852" y="1539"/>
                </a:cubicBezTo>
                <a:close/>
                <a:moveTo>
                  <a:pt x="972" y="1467"/>
                </a:moveTo>
                <a:cubicBezTo>
                  <a:pt x="972" y="1495"/>
                  <a:pt x="968" y="1515"/>
                  <a:pt x="972" y="1543"/>
                </a:cubicBezTo>
                <a:cubicBezTo>
                  <a:pt x="988" y="1535"/>
                  <a:pt x="1012" y="1539"/>
                  <a:pt x="1020" y="1527"/>
                </a:cubicBezTo>
                <a:cubicBezTo>
                  <a:pt x="1024" y="1499"/>
                  <a:pt x="1024" y="1487"/>
                  <a:pt x="1016" y="1459"/>
                </a:cubicBezTo>
                <a:cubicBezTo>
                  <a:pt x="1004" y="1455"/>
                  <a:pt x="984" y="1463"/>
                  <a:pt x="972" y="1467"/>
                </a:cubicBezTo>
                <a:close/>
                <a:moveTo>
                  <a:pt x="804" y="1455"/>
                </a:moveTo>
                <a:cubicBezTo>
                  <a:pt x="808" y="1479"/>
                  <a:pt x="812" y="1499"/>
                  <a:pt x="816" y="1527"/>
                </a:cubicBezTo>
                <a:cubicBezTo>
                  <a:pt x="824" y="1527"/>
                  <a:pt x="828" y="1535"/>
                  <a:pt x="836" y="1531"/>
                </a:cubicBezTo>
                <a:cubicBezTo>
                  <a:pt x="840" y="1511"/>
                  <a:pt x="836" y="1491"/>
                  <a:pt x="832" y="1463"/>
                </a:cubicBezTo>
                <a:cubicBezTo>
                  <a:pt x="820" y="1455"/>
                  <a:pt x="816" y="1455"/>
                  <a:pt x="804" y="1455"/>
                </a:cubicBezTo>
                <a:close/>
                <a:moveTo>
                  <a:pt x="1040" y="1523"/>
                </a:moveTo>
                <a:cubicBezTo>
                  <a:pt x="1040" y="1519"/>
                  <a:pt x="1044" y="1519"/>
                  <a:pt x="1052" y="1519"/>
                </a:cubicBezTo>
                <a:cubicBezTo>
                  <a:pt x="1056" y="1499"/>
                  <a:pt x="1060" y="1459"/>
                  <a:pt x="1040" y="1451"/>
                </a:cubicBezTo>
                <a:cubicBezTo>
                  <a:pt x="1032" y="1467"/>
                  <a:pt x="1036" y="1495"/>
                  <a:pt x="1040" y="1523"/>
                </a:cubicBezTo>
                <a:close/>
                <a:moveTo>
                  <a:pt x="1064" y="1451"/>
                </a:moveTo>
                <a:cubicBezTo>
                  <a:pt x="1068" y="1471"/>
                  <a:pt x="1068" y="1483"/>
                  <a:pt x="1068" y="1507"/>
                </a:cubicBezTo>
                <a:cubicBezTo>
                  <a:pt x="1084" y="1511"/>
                  <a:pt x="1084" y="1499"/>
                  <a:pt x="1096" y="1499"/>
                </a:cubicBezTo>
                <a:cubicBezTo>
                  <a:pt x="1096" y="1467"/>
                  <a:pt x="1104" y="1455"/>
                  <a:pt x="1100" y="1431"/>
                </a:cubicBezTo>
                <a:cubicBezTo>
                  <a:pt x="1088" y="1439"/>
                  <a:pt x="1072" y="1439"/>
                  <a:pt x="1064" y="1451"/>
                </a:cubicBezTo>
                <a:close/>
                <a:moveTo>
                  <a:pt x="800" y="1435"/>
                </a:moveTo>
                <a:cubicBezTo>
                  <a:pt x="888" y="1447"/>
                  <a:pt x="948" y="1455"/>
                  <a:pt x="1028" y="1427"/>
                </a:cubicBezTo>
                <a:cubicBezTo>
                  <a:pt x="1068" y="1431"/>
                  <a:pt x="1076" y="1415"/>
                  <a:pt x="1100" y="1403"/>
                </a:cubicBezTo>
                <a:cubicBezTo>
                  <a:pt x="1100" y="1371"/>
                  <a:pt x="1112" y="1351"/>
                  <a:pt x="1116" y="1323"/>
                </a:cubicBezTo>
                <a:cubicBezTo>
                  <a:pt x="1068" y="1363"/>
                  <a:pt x="996" y="1351"/>
                  <a:pt x="924" y="1355"/>
                </a:cubicBezTo>
                <a:cubicBezTo>
                  <a:pt x="884" y="1359"/>
                  <a:pt x="808" y="1355"/>
                  <a:pt x="784" y="1335"/>
                </a:cubicBezTo>
                <a:cubicBezTo>
                  <a:pt x="792" y="1371"/>
                  <a:pt x="796" y="1399"/>
                  <a:pt x="800" y="1435"/>
                </a:cubicBezTo>
                <a:close/>
                <a:moveTo>
                  <a:pt x="908" y="1274"/>
                </a:moveTo>
                <a:cubicBezTo>
                  <a:pt x="912" y="1286"/>
                  <a:pt x="912" y="1290"/>
                  <a:pt x="920" y="1294"/>
                </a:cubicBezTo>
                <a:cubicBezTo>
                  <a:pt x="916" y="1286"/>
                  <a:pt x="920" y="1274"/>
                  <a:pt x="912" y="1270"/>
                </a:cubicBezTo>
                <a:cubicBezTo>
                  <a:pt x="912" y="1274"/>
                  <a:pt x="912" y="1274"/>
                  <a:pt x="908" y="1274"/>
                </a:cubicBezTo>
                <a:close/>
                <a:moveTo>
                  <a:pt x="1036" y="1335"/>
                </a:moveTo>
                <a:cubicBezTo>
                  <a:pt x="1052" y="1327"/>
                  <a:pt x="1064" y="1323"/>
                  <a:pt x="1080" y="1319"/>
                </a:cubicBezTo>
                <a:cubicBezTo>
                  <a:pt x="1108" y="1274"/>
                  <a:pt x="1128" y="1230"/>
                  <a:pt x="1140" y="1174"/>
                </a:cubicBezTo>
                <a:cubicBezTo>
                  <a:pt x="1112" y="1174"/>
                  <a:pt x="1088" y="1174"/>
                  <a:pt x="1076" y="1158"/>
                </a:cubicBezTo>
                <a:cubicBezTo>
                  <a:pt x="1056" y="1218"/>
                  <a:pt x="1044" y="1270"/>
                  <a:pt x="1036" y="1335"/>
                </a:cubicBezTo>
                <a:close/>
                <a:moveTo>
                  <a:pt x="916" y="1102"/>
                </a:moveTo>
                <a:cubicBezTo>
                  <a:pt x="928" y="1186"/>
                  <a:pt x="928" y="1274"/>
                  <a:pt x="944" y="1335"/>
                </a:cubicBezTo>
                <a:cubicBezTo>
                  <a:pt x="948" y="1331"/>
                  <a:pt x="976" y="1331"/>
                  <a:pt x="988" y="1335"/>
                </a:cubicBezTo>
                <a:cubicBezTo>
                  <a:pt x="992" y="1327"/>
                  <a:pt x="984" y="1302"/>
                  <a:pt x="988" y="1286"/>
                </a:cubicBezTo>
                <a:cubicBezTo>
                  <a:pt x="1008" y="1290"/>
                  <a:pt x="996" y="1327"/>
                  <a:pt x="1008" y="1335"/>
                </a:cubicBezTo>
                <a:cubicBezTo>
                  <a:pt x="1028" y="1319"/>
                  <a:pt x="1024" y="1278"/>
                  <a:pt x="1024" y="1246"/>
                </a:cubicBezTo>
                <a:cubicBezTo>
                  <a:pt x="1036" y="1190"/>
                  <a:pt x="1020" y="1138"/>
                  <a:pt x="1020" y="1082"/>
                </a:cubicBezTo>
                <a:cubicBezTo>
                  <a:pt x="1008" y="1086"/>
                  <a:pt x="996" y="1094"/>
                  <a:pt x="984" y="1086"/>
                </a:cubicBezTo>
                <a:cubicBezTo>
                  <a:pt x="988" y="1138"/>
                  <a:pt x="996" y="1194"/>
                  <a:pt x="992" y="1246"/>
                </a:cubicBezTo>
                <a:cubicBezTo>
                  <a:pt x="968" y="1202"/>
                  <a:pt x="988" y="1122"/>
                  <a:pt x="960" y="1078"/>
                </a:cubicBezTo>
                <a:cubicBezTo>
                  <a:pt x="956" y="1098"/>
                  <a:pt x="936" y="1106"/>
                  <a:pt x="916" y="1102"/>
                </a:cubicBezTo>
                <a:close/>
                <a:moveTo>
                  <a:pt x="1156" y="1194"/>
                </a:moveTo>
                <a:cubicBezTo>
                  <a:pt x="1164" y="1194"/>
                  <a:pt x="1164" y="1206"/>
                  <a:pt x="1172" y="1206"/>
                </a:cubicBezTo>
                <a:cubicBezTo>
                  <a:pt x="1176" y="1158"/>
                  <a:pt x="1196" y="1102"/>
                  <a:pt x="1216" y="1054"/>
                </a:cubicBezTo>
                <a:cubicBezTo>
                  <a:pt x="1212" y="1042"/>
                  <a:pt x="1200" y="1038"/>
                  <a:pt x="1188" y="1034"/>
                </a:cubicBezTo>
                <a:cubicBezTo>
                  <a:pt x="1184" y="1086"/>
                  <a:pt x="1168" y="1146"/>
                  <a:pt x="1156" y="1194"/>
                </a:cubicBezTo>
                <a:close/>
                <a:moveTo>
                  <a:pt x="1128" y="1018"/>
                </a:moveTo>
                <a:cubicBezTo>
                  <a:pt x="1112" y="1058"/>
                  <a:pt x="1088" y="1094"/>
                  <a:pt x="1080" y="1146"/>
                </a:cubicBezTo>
                <a:cubicBezTo>
                  <a:pt x="1096" y="1158"/>
                  <a:pt x="1132" y="1158"/>
                  <a:pt x="1148" y="1146"/>
                </a:cubicBezTo>
                <a:cubicBezTo>
                  <a:pt x="1160" y="1110"/>
                  <a:pt x="1164" y="1074"/>
                  <a:pt x="1172" y="1034"/>
                </a:cubicBezTo>
                <a:cubicBezTo>
                  <a:pt x="1160" y="1022"/>
                  <a:pt x="1148" y="1018"/>
                  <a:pt x="1128" y="1018"/>
                </a:cubicBezTo>
                <a:close/>
                <a:moveTo>
                  <a:pt x="928" y="1022"/>
                </a:moveTo>
                <a:cubicBezTo>
                  <a:pt x="928" y="1038"/>
                  <a:pt x="916" y="1074"/>
                  <a:pt x="916" y="1078"/>
                </a:cubicBezTo>
                <a:cubicBezTo>
                  <a:pt x="936" y="1110"/>
                  <a:pt x="948" y="1050"/>
                  <a:pt x="968" y="1046"/>
                </a:cubicBezTo>
                <a:cubicBezTo>
                  <a:pt x="980" y="1050"/>
                  <a:pt x="984" y="1066"/>
                  <a:pt x="996" y="1070"/>
                </a:cubicBezTo>
                <a:cubicBezTo>
                  <a:pt x="996" y="1062"/>
                  <a:pt x="1008" y="1066"/>
                  <a:pt x="1008" y="1054"/>
                </a:cubicBezTo>
                <a:cubicBezTo>
                  <a:pt x="996" y="1038"/>
                  <a:pt x="988" y="1018"/>
                  <a:pt x="972" y="1010"/>
                </a:cubicBezTo>
                <a:cubicBezTo>
                  <a:pt x="964" y="1022"/>
                  <a:pt x="944" y="1038"/>
                  <a:pt x="928" y="1022"/>
                </a:cubicBezTo>
                <a:close/>
                <a:moveTo>
                  <a:pt x="1168" y="994"/>
                </a:moveTo>
                <a:cubicBezTo>
                  <a:pt x="1160" y="990"/>
                  <a:pt x="1152" y="990"/>
                  <a:pt x="1148" y="986"/>
                </a:cubicBezTo>
                <a:cubicBezTo>
                  <a:pt x="1148" y="994"/>
                  <a:pt x="1136" y="994"/>
                  <a:pt x="1140" y="1002"/>
                </a:cubicBezTo>
                <a:cubicBezTo>
                  <a:pt x="1148" y="1006"/>
                  <a:pt x="1160" y="1006"/>
                  <a:pt x="1172" y="1006"/>
                </a:cubicBezTo>
                <a:cubicBezTo>
                  <a:pt x="1172" y="994"/>
                  <a:pt x="1164" y="1006"/>
                  <a:pt x="1168" y="994"/>
                </a:cubicBezTo>
                <a:close/>
                <a:moveTo>
                  <a:pt x="936" y="1018"/>
                </a:moveTo>
                <a:cubicBezTo>
                  <a:pt x="948" y="1014"/>
                  <a:pt x="956" y="1002"/>
                  <a:pt x="964" y="994"/>
                </a:cubicBezTo>
                <a:cubicBezTo>
                  <a:pt x="960" y="986"/>
                  <a:pt x="956" y="978"/>
                  <a:pt x="948" y="974"/>
                </a:cubicBezTo>
                <a:cubicBezTo>
                  <a:pt x="948" y="994"/>
                  <a:pt x="940" y="998"/>
                  <a:pt x="936" y="1018"/>
                </a:cubicBezTo>
                <a:close/>
                <a:moveTo>
                  <a:pt x="672" y="862"/>
                </a:moveTo>
                <a:cubicBezTo>
                  <a:pt x="632" y="874"/>
                  <a:pt x="612" y="898"/>
                  <a:pt x="628" y="942"/>
                </a:cubicBezTo>
                <a:cubicBezTo>
                  <a:pt x="632" y="958"/>
                  <a:pt x="644" y="974"/>
                  <a:pt x="652" y="994"/>
                </a:cubicBezTo>
                <a:cubicBezTo>
                  <a:pt x="668" y="1034"/>
                  <a:pt x="676" y="1070"/>
                  <a:pt x="692" y="1110"/>
                </a:cubicBezTo>
                <a:cubicBezTo>
                  <a:pt x="724" y="1178"/>
                  <a:pt x="764" y="1254"/>
                  <a:pt x="800" y="1319"/>
                </a:cubicBezTo>
                <a:cubicBezTo>
                  <a:pt x="824" y="1335"/>
                  <a:pt x="872" y="1339"/>
                  <a:pt x="908" y="1335"/>
                </a:cubicBezTo>
                <a:cubicBezTo>
                  <a:pt x="908" y="1327"/>
                  <a:pt x="904" y="1327"/>
                  <a:pt x="908" y="1323"/>
                </a:cubicBezTo>
                <a:cubicBezTo>
                  <a:pt x="900" y="1323"/>
                  <a:pt x="888" y="1335"/>
                  <a:pt x="880" y="1327"/>
                </a:cubicBezTo>
                <a:cubicBezTo>
                  <a:pt x="884" y="1310"/>
                  <a:pt x="896" y="1310"/>
                  <a:pt x="900" y="1294"/>
                </a:cubicBezTo>
                <a:cubicBezTo>
                  <a:pt x="888" y="1282"/>
                  <a:pt x="876" y="1310"/>
                  <a:pt x="864" y="1298"/>
                </a:cubicBezTo>
                <a:cubicBezTo>
                  <a:pt x="864" y="1282"/>
                  <a:pt x="896" y="1274"/>
                  <a:pt x="884" y="1258"/>
                </a:cubicBezTo>
                <a:cubicBezTo>
                  <a:pt x="876" y="1266"/>
                  <a:pt x="864" y="1278"/>
                  <a:pt x="852" y="1274"/>
                </a:cubicBezTo>
                <a:cubicBezTo>
                  <a:pt x="852" y="1254"/>
                  <a:pt x="872" y="1250"/>
                  <a:pt x="876" y="1238"/>
                </a:cubicBezTo>
                <a:cubicBezTo>
                  <a:pt x="872" y="1230"/>
                  <a:pt x="868" y="1218"/>
                  <a:pt x="864" y="1210"/>
                </a:cubicBezTo>
                <a:cubicBezTo>
                  <a:pt x="844" y="1214"/>
                  <a:pt x="820" y="1238"/>
                  <a:pt x="804" y="1230"/>
                </a:cubicBezTo>
                <a:cubicBezTo>
                  <a:pt x="816" y="1214"/>
                  <a:pt x="832" y="1202"/>
                  <a:pt x="852" y="1194"/>
                </a:cubicBezTo>
                <a:cubicBezTo>
                  <a:pt x="852" y="1186"/>
                  <a:pt x="848" y="1186"/>
                  <a:pt x="848" y="1178"/>
                </a:cubicBezTo>
                <a:cubicBezTo>
                  <a:pt x="836" y="1178"/>
                  <a:pt x="828" y="1190"/>
                  <a:pt x="820" y="1182"/>
                </a:cubicBezTo>
                <a:cubicBezTo>
                  <a:pt x="816" y="1174"/>
                  <a:pt x="832" y="1166"/>
                  <a:pt x="836" y="1158"/>
                </a:cubicBezTo>
                <a:cubicBezTo>
                  <a:pt x="836" y="1158"/>
                  <a:pt x="836" y="1154"/>
                  <a:pt x="832" y="1150"/>
                </a:cubicBezTo>
                <a:cubicBezTo>
                  <a:pt x="832" y="1150"/>
                  <a:pt x="808" y="1166"/>
                  <a:pt x="804" y="1150"/>
                </a:cubicBezTo>
                <a:cubicBezTo>
                  <a:pt x="808" y="1138"/>
                  <a:pt x="824" y="1142"/>
                  <a:pt x="820" y="1130"/>
                </a:cubicBezTo>
                <a:cubicBezTo>
                  <a:pt x="812" y="1130"/>
                  <a:pt x="800" y="1142"/>
                  <a:pt x="788" y="1134"/>
                </a:cubicBezTo>
                <a:cubicBezTo>
                  <a:pt x="792" y="1122"/>
                  <a:pt x="808" y="1114"/>
                  <a:pt x="808" y="1102"/>
                </a:cubicBezTo>
                <a:cubicBezTo>
                  <a:pt x="800" y="1102"/>
                  <a:pt x="784" y="1126"/>
                  <a:pt x="772" y="1114"/>
                </a:cubicBezTo>
                <a:cubicBezTo>
                  <a:pt x="780" y="1102"/>
                  <a:pt x="788" y="1094"/>
                  <a:pt x="796" y="1082"/>
                </a:cubicBezTo>
                <a:cubicBezTo>
                  <a:pt x="792" y="1078"/>
                  <a:pt x="792" y="1074"/>
                  <a:pt x="788" y="1066"/>
                </a:cubicBezTo>
                <a:cubicBezTo>
                  <a:pt x="768" y="1070"/>
                  <a:pt x="760" y="1082"/>
                  <a:pt x="744" y="1090"/>
                </a:cubicBezTo>
                <a:cubicBezTo>
                  <a:pt x="744" y="1090"/>
                  <a:pt x="740" y="1090"/>
                  <a:pt x="740" y="1086"/>
                </a:cubicBezTo>
                <a:cubicBezTo>
                  <a:pt x="744" y="1062"/>
                  <a:pt x="768" y="1058"/>
                  <a:pt x="780" y="1046"/>
                </a:cubicBezTo>
                <a:cubicBezTo>
                  <a:pt x="776" y="1046"/>
                  <a:pt x="776" y="1046"/>
                  <a:pt x="776" y="1042"/>
                </a:cubicBezTo>
                <a:cubicBezTo>
                  <a:pt x="768" y="1038"/>
                  <a:pt x="760" y="1046"/>
                  <a:pt x="752" y="1046"/>
                </a:cubicBezTo>
                <a:cubicBezTo>
                  <a:pt x="752" y="1042"/>
                  <a:pt x="748" y="1042"/>
                  <a:pt x="748" y="1034"/>
                </a:cubicBezTo>
                <a:cubicBezTo>
                  <a:pt x="752" y="1030"/>
                  <a:pt x="764" y="1030"/>
                  <a:pt x="764" y="1022"/>
                </a:cubicBezTo>
                <a:cubicBezTo>
                  <a:pt x="756" y="1010"/>
                  <a:pt x="744" y="1034"/>
                  <a:pt x="728" y="1022"/>
                </a:cubicBezTo>
                <a:cubicBezTo>
                  <a:pt x="732" y="1014"/>
                  <a:pt x="740" y="1002"/>
                  <a:pt x="752" y="1002"/>
                </a:cubicBezTo>
                <a:cubicBezTo>
                  <a:pt x="752" y="998"/>
                  <a:pt x="748" y="990"/>
                  <a:pt x="744" y="990"/>
                </a:cubicBezTo>
                <a:cubicBezTo>
                  <a:pt x="740" y="998"/>
                  <a:pt x="732" y="1002"/>
                  <a:pt x="720" y="1002"/>
                </a:cubicBezTo>
                <a:cubicBezTo>
                  <a:pt x="724" y="990"/>
                  <a:pt x="724" y="978"/>
                  <a:pt x="740" y="978"/>
                </a:cubicBezTo>
                <a:cubicBezTo>
                  <a:pt x="736" y="974"/>
                  <a:pt x="736" y="966"/>
                  <a:pt x="732" y="962"/>
                </a:cubicBezTo>
                <a:cubicBezTo>
                  <a:pt x="716" y="970"/>
                  <a:pt x="696" y="998"/>
                  <a:pt x="680" y="990"/>
                </a:cubicBezTo>
                <a:cubicBezTo>
                  <a:pt x="692" y="974"/>
                  <a:pt x="704" y="958"/>
                  <a:pt x="724" y="950"/>
                </a:cubicBezTo>
                <a:cubicBezTo>
                  <a:pt x="712" y="918"/>
                  <a:pt x="696" y="874"/>
                  <a:pt x="672" y="862"/>
                </a:cubicBezTo>
                <a:close/>
                <a:moveTo>
                  <a:pt x="160" y="818"/>
                </a:moveTo>
                <a:cubicBezTo>
                  <a:pt x="152" y="822"/>
                  <a:pt x="148" y="814"/>
                  <a:pt x="132" y="818"/>
                </a:cubicBezTo>
                <a:cubicBezTo>
                  <a:pt x="152" y="886"/>
                  <a:pt x="188" y="946"/>
                  <a:pt x="220" y="1006"/>
                </a:cubicBezTo>
                <a:cubicBezTo>
                  <a:pt x="296" y="1142"/>
                  <a:pt x="336" y="1282"/>
                  <a:pt x="420" y="1415"/>
                </a:cubicBezTo>
                <a:cubicBezTo>
                  <a:pt x="428" y="1447"/>
                  <a:pt x="444" y="1475"/>
                  <a:pt x="464" y="1507"/>
                </a:cubicBezTo>
                <a:cubicBezTo>
                  <a:pt x="480" y="1499"/>
                  <a:pt x="496" y="1511"/>
                  <a:pt x="508" y="1503"/>
                </a:cubicBezTo>
                <a:cubicBezTo>
                  <a:pt x="384" y="1286"/>
                  <a:pt x="280" y="1042"/>
                  <a:pt x="160" y="818"/>
                </a:cubicBezTo>
                <a:close/>
                <a:moveTo>
                  <a:pt x="104" y="874"/>
                </a:moveTo>
                <a:cubicBezTo>
                  <a:pt x="112" y="886"/>
                  <a:pt x="120" y="902"/>
                  <a:pt x="128" y="914"/>
                </a:cubicBezTo>
                <a:cubicBezTo>
                  <a:pt x="140" y="942"/>
                  <a:pt x="156" y="974"/>
                  <a:pt x="172" y="1002"/>
                </a:cubicBezTo>
                <a:cubicBezTo>
                  <a:pt x="236" y="1114"/>
                  <a:pt x="284" y="1242"/>
                  <a:pt x="344" y="1355"/>
                </a:cubicBezTo>
                <a:cubicBezTo>
                  <a:pt x="372" y="1415"/>
                  <a:pt x="388" y="1479"/>
                  <a:pt x="424" y="1531"/>
                </a:cubicBezTo>
                <a:cubicBezTo>
                  <a:pt x="420" y="1543"/>
                  <a:pt x="432" y="1583"/>
                  <a:pt x="456" y="1571"/>
                </a:cubicBezTo>
                <a:cubicBezTo>
                  <a:pt x="460" y="1551"/>
                  <a:pt x="452" y="1539"/>
                  <a:pt x="448" y="1515"/>
                </a:cubicBezTo>
                <a:cubicBezTo>
                  <a:pt x="420" y="1475"/>
                  <a:pt x="400" y="1427"/>
                  <a:pt x="380" y="1383"/>
                </a:cubicBezTo>
                <a:cubicBezTo>
                  <a:pt x="368" y="1363"/>
                  <a:pt x="360" y="1343"/>
                  <a:pt x="348" y="1323"/>
                </a:cubicBezTo>
                <a:cubicBezTo>
                  <a:pt x="340" y="1298"/>
                  <a:pt x="324" y="1282"/>
                  <a:pt x="316" y="1258"/>
                </a:cubicBezTo>
                <a:cubicBezTo>
                  <a:pt x="304" y="1238"/>
                  <a:pt x="296" y="1214"/>
                  <a:pt x="288" y="1190"/>
                </a:cubicBezTo>
                <a:cubicBezTo>
                  <a:pt x="268" y="1146"/>
                  <a:pt x="248" y="1102"/>
                  <a:pt x="228" y="1058"/>
                </a:cubicBezTo>
                <a:cubicBezTo>
                  <a:pt x="208" y="1014"/>
                  <a:pt x="180" y="974"/>
                  <a:pt x="160" y="934"/>
                </a:cubicBezTo>
                <a:cubicBezTo>
                  <a:pt x="140" y="894"/>
                  <a:pt x="124" y="810"/>
                  <a:pt x="80" y="814"/>
                </a:cubicBezTo>
                <a:cubicBezTo>
                  <a:pt x="88" y="834"/>
                  <a:pt x="96" y="854"/>
                  <a:pt x="104" y="874"/>
                </a:cubicBezTo>
                <a:close/>
                <a:moveTo>
                  <a:pt x="588" y="1555"/>
                </a:moveTo>
                <a:cubicBezTo>
                  <a:pt x="584" y="1551"/>
                  <a:pt x="576" y="1531"/>
                  <a:pt x="568" y="1523"/>
                </a:cubicBezTo>
                <a:cubicBezTo>
                  <a:pt x="564" y="1479"/>
                  <a:pt x="544" y="1463"/>
                  <a:pt x="532" y="1427"/>
                </a:cubicBezTo>
                <a:cubicBezTo>
                  <a:pt x="516" y="1415"/>
                  <a:pt x="512" y="1399"/>
                  <a:pt x="500" y="1387"/>
                </a:cubicBezTo>
                <a:cubicBezTo>
                  <a:pt x="500" y="1383"/>
                  <a:pt x="496" y="1379"/>
                  <a:pt x="496" y="1371"/>
                </a:cubicBezTo>
                <a:cubicBezTo>
                  <a:pt x="472" y="1347"/>
                  <a:pt x="464" y="1298"/>
                  <a:pt x="440" y="1274"/>
                </a:cubicBezTo>
                <a:cubicBezTo>
                  <a:pt x="404" y="1210"/>
                  <a:pt x="372" y="1146"/>
                  <a:pt x="344" y="1082"/>
                </a:cubicBezTo>
                <a:cubicBezTo>
                  <a:pt x="304" y="986"/>
                  <a:pt x="248" y="898"/>
                  <a:pt x="212" y="798"/>
                </a:cubicBezTo>
                <a:cubicBezTo>
                  <a:pt x="200" y="802"/>
                  <a:pt x="196" y="806"/>
                  <a:pt x="184" y="806"/>
                </a:cubicBezTo>
                <a:cubicBezTo>
                  <a:pt x="200" y="858"/>
                  <a:pt x="228" y="906"/>
                  <a:pt x="252" y="946"/>
                </a:cubicBezTo>
                <a:cubicBezTo>
                  <a:pt x="264" y="970"/>
                  <a:pt x="268" y="994"/>
                  <a:pt x="280" y="1018"/>
                </a:cubicBezTo>
                <a:cubicBezTo>
                  <a:pt x="360" y="1170"/>
                  <a:pt x="424" y="1331"/>
                  <a:pt x="516" y="1467"/>
                </a:cubicBezTo>
                <a:cubicBezTo>
                  <a:pt x="528" y="1499"/>
                  <a:pt x="544" y="1523"/>
                  <a:pt x="556" y="1555"/>
                </a:cubicBezTo>
                <a:cubicBezTo>
                  <a:pt x="556" y="1559"/>
                  <a:pt x="548" y="1563"/>
                  <a:pt x="552" y="1567"/>
                </a:cubicBezTo>
                <a:cubicBezTo>
                  <a:pt x="572" y="1575"/>
                  <a:pt x="580" y="1563"/>
                  <a:pt x="588" y="1555"/>
                </a:cubicBezTo>
                <a:close/>
                <a:moveTo>
                  <a:pt x="836" y="770"/>
                </a:moveTo>
                <a:cubicBezTo>
                  <a:pt x="820" y="790"/>
                  <a:pt x="812" y="814"/>
                  <a:pt x="804" y="838"/>
                </a:cubicBezTo>
                <a:cubicBezTo>
                  <a:pt x="872" y="866"/>
                  <a:pt x="964" y="858"/>
                  <a:pt x="1036" y="850"/>
                </a:cubicBezTo>
                <a:cubicBezTo>
                  <a:pt x="1092" y="842"/>
                  <a:pt x="1144" y="830"/>
                  <a:pt x="1188" y="806"/>
                </a:cubicBezTo>
                <a:cubicBezTo>
                  <a:pt x="1148" y="738"/>
                  <a:pt x="1108" y="641"/>
                  <a:pt x="1076" y="569"/>
                </a:cubicBezTo>
                <a:cubicBezTo>
                  <a:pt x="980" y="621"/>
                  <a:pt x="904" y="694"/>
                  <a:pt x="836" y="770"/>
                </a:cubicBezTo>
                <a:close/>
                <a:moveTo>
                  <a:pt x="1180" y="573"/>
                </a:moveTo>
                <a:cubicBezTo>
                  <a:pt x="1176" y="553"/>
                  <a:pt x="1176" y="533"/>
                  <a:pt x="1160" y="525"/>
                </a:cubicBezTo>
                <a:cubicBezTo>
                  <a:pt x="1156" y="533"/>
                  <a:pt x="1140" y="529"/>
                  <a:pt x="1140" y="541"/>
                </a:cubicBezTo>
                <a:cubicBezTo>
                  <a:pt x="1176" y="593"/>
                  <a:pt x="1192" y="686"/>
                  <a:pt x="1240" y="734"/>
                </a:cubicBezTo>
                <a:cubicBezTo>
                  <a:pt x="1240" y="673"/>
                  <a:pt x="1200" y="625"/>
                  <a:pt x="1180" y="573"/>
                </a:cubicBezTo>
                <a:close/>
                <a:moveTo>
                  <a:pt x="1300" y="637"/>
                </a:moveTo>
                <a:cubicBezTo>
                  <a:pt x="1276" y="589"/>
                  <a:pt x="1268" y="537"/>
                  <a:pt x="1236" y="501"/>
                </a:cubicBezTo>
                <a:cubicBezTo>
                  <a:pt x="1236" y="497"/>
                  <a:pt x="1232" y="497"/>
                  <a:pt x="1236" y="493"/>
                </a:cubicBezTo>
                <a:cubicBezTo>
                  <a:pt x="1232" y="493"/>
                  <a:pt x="1232" y="493"/>
                  <a:pt x="1232" y="493"/>
                </a:cubicBezTo>
                <a:cubicBezTo>
                  <a:pt x="1228" y="493"/>
                  <a:pt x="1228" y="501"/>
                  <a:pt x="1220" y="497"/>
                </a:cubicBezTo>
                <a:cubicBezTo>
                  <a:pt x="1236" y="541"/>
                  <a:pt x="1260" y="577"/>
                  <a:pt x="1280" y="613"/>
                </a:cubicBezTo>
                <a:cubicBezTo>
                  <a:pt x="1296" y="645"/>
                  <a:pt x="1296" y="677"/>
                  <a:pt x="1316" y="698"/>
                </a:cubicBezTo>
                <a:cubicBezTo>
                  <a:pt x="1324" y="673"/>
                  <a:pt x="1308" y="653"/>
                  <a:pt x="1300" y="637"/>
                </a:cubicBezTo>
                <a:close/>
                <a:moveTo>
                  <a:pt x="1384" y="702"/>
                </a:moveTo>
                <a:cubicBezTo>
                  <a:pt x="1380" y="669"/>
                  <a:pt x="1364" y="637"/>
                  <a:pt x="1348" y="605"/>
                </a:cubicBezTo>
                <a:cubicBezTo>
                  <a:pt x="1344" y="593"/>
                  <a:pt x="1344" y="577"/>
                  <a:pt x="1340" y="565"/>
                </a:cubicBezTo>
                <a:cubicBezTo>
                  <a:pt x="1336" y="549"/>
                  <a:pt x="1324" y="533"/>
                  <a:pt x="1316" y="517"/>
                </a:cubicBezTo>
                <a:cubicBezTo>
                  <a:pt x="1308" y="497"/>
                  <a:pt x="1308" y="481"/>
                  <a:pt x="1292" y="469"/>
                </a:cubicBezTo>
                <a:cubicBezTo>
                  <a:pt x="1280" y="473"/>
                  <a:pt x="1268" y="477"/>
                  <a:pt x="1264" y="485"/>
                </a:cubicBezTo>
                <a:cubicBezTo>
                  <a:pt x="1272" y="537"/>
                  <a:pt x="1312" y="605"/>
                  <a:pt x="1336" y="665"/>
                </a:cubicBezTo>
                <a:cubicBezTo>
                  <a:pt x="1344" y="682"/>
                  <a:pt x="1344" y="698"/>
                  <a:pt x="1344" y="710"/>
                </a:cubicBezTo>
                <a:cubicBezTo>
                  <a:pt x="1340" y="726"/>
                  <a:pt x="1316" y="734"/>
                  <a:pt x="1304" y="722"/>
                </a:cubicBezTo>
                <a:cubicBezTo>
                  <a:pt x="1276" y="637"/>
                  <a:pt x="1236" y="581"/>
                  <a:pt x="1204" y="505"/>
                </a:cubicBezTo>
                <a:cubicBezTo>
                  <a:pt x="1196" y="509"/>
                  <a:pt x="1188" y="513"/>
                  <a:pt x="1184" y="517"/>
                </a:cubicBezTo>
                <a:cubicBezTo>
                  <a:pt x="1192" y="557"/>
                  <a:pt x="1220" y="605"/>
                  <a:pt x="1240" y="649"/>
                </a:cubicBezTo>
                <a:cubicBezTo>
                  <a:pt x="1256" y="682"/>
                  <a:pt x="1276" y="722"/>
                  <a:pt x="1256" y="754"/>
                </a:cubicBezTo>
                <a:cubicBezTo>
                  <a:pt x="1228" y="762"/>
                  <a:pt x="1200" y="718"/>
                  <a:pt x="1192" y="698"/>
                </a:cubicBezTo>
                <a:cubicBezTo>
                  <a:pt x="1168" y="653"/>
                  <a:pt x="1148" y="585"/>
                  <a:pt x="1128" y="545"/>
                </a:cubicBezTo>
                <a:cubicBezTo>
                  <a:pt x="1116" y="545"/>
                  <a:pt x="1108" y="553"/>
                  <a:pt x="1096" y="557"/>
                </a:cubicBezTo>
                <a:cubicBezTo>
                  <a:pt x="1096" y="565"/>
                  <a:pt x="1108" y="565"/>
                  <a:pt x="1104" y="573"/>
                </a:cubicBezTo>
                <a:cubicBezTo>
                  <a:pt x="1100" y="597"/>
                  <a:pt x="1120" y="621"/>
                  <a:pt x="1140" y="645"/>
                </a:cubicBezTo>
                <a:cubicBezTo>
                  <a:pt x="1156" y="673"/>
                  <a:pt x="1168" y="706"/>
                  <a:pt x="1180" y="734"/>
                </a:cubicBezTo>
                <a:cubicBezTo>
                  <a:pt x="1188" y="746"/>
                  <a:pt x="1200" y="758"/>
                  <a:pt x="1208" y="774"/>
                </a:cubicBezTo>
                <a:cubicBezTo>
                  <a:pt x="1224" y="798"/>
                  <a:pt x="1236" y="830"/>
                  <a:pt x="1264" y="830"/>
                </a:cubicBezTo>
                <a:cubicBezTo>
                  <a:pt x="1292" y="826"/>
                  <a:pt x="1284" y="786"/>
                  <a:pt x="1304" y="770"/>
                </a:cubicBezTo>
                <a:cubicBezTo>
                  <a:pt x="1328" y="750"/>
                  <a:pt x="1360" y="766"/>
                  <a:pt x="1380" y="766"/>
                </a:cubicBezTo>
                <a:cubicBezTo>
                  <a:pt x="1388" y="746"/>
                  <a:pt x="1388" y="722"/>
                  <a:pt x="1384" y="702"/>
                </a:cubicBezTo>
                <a:close/>
                <a:moveTo>
                  <a:pt x="828" y="449"/>
                </a:moveTo>
                <a:cubicBezTo>
                  <a:pt x="828" y="449"/>
                  <a:pt x="828" y="449"/>
                  <a:pt x="828" y="449"/>
                </a:cubicBezTo>
                <a:cubicBezTo>
                  <a:pt x="816" y="457"/>
                  <a:pt x="800" y="457"/>
                  <a:pt x="788" y="461"/>
                </a:cubicBezTo>
                <a:cubicBezTo>
                  <a:pt x="748" y="473"/>
                  <a:pt x="700" y="517"/>
                  <a:pt x="660" y="529"/>
                </a:cubicBezTo>
                <a:cubicBezTo>
                  <a:pt x="620" y="541"/>
                  <a:pt x="584" y="557"/>
                  <a:pt x="544" y="577"/>
                </a:cubicBezTo>
                <a:cubicBezTo>
                  <a:pt x="500" y="597"/>
                  <a:pt x="452" y="613"/>
                  <a:pt x="412" y="629"/>
                </a:cubicBezTo>
                <a:cubicBezTo>
                  <a:pt x="360" y="653"/>
                  <a:pt x="304" y="669"/>
                  <a:pt x="256" y="702"/>
                </a:cubicBezTo>
                <a:cubicBezTo>
                  <a:pt x="260" y="710"/>
                  <a:pt x="264" y="718"/>
                  <a:pt x="256" y="726"/>
                </a:cubicBezTo>
                <a:cubicBezTo>
                  <a:pt x="344" y="669"/>
                  <a:pt x="444" y="629"/>
                  <a:pt x="544" y="589"/>
                </a:cubicBezTo>
                <a:cubicBezTo>
                  <a:pt x="604" y="565"/>
                  <a:pt x="664" y="529"/>
                  <a:pt x="732" y="513"/>
                </a:cubicBezTo>
                <a:cubicBezTo>
                  <a:pt x="768" y="493"/>
                  <a:pt x="808" y="477"/>
                  <a:pt x="844" y="457"/>
                </a:cubicBezTo>
                <a:cubicBezTo>
                  <a:pt x="844" y="449"/>
                  <a:pt x="832" y="457"/>
                  <a:pt x="828" y="449"/>
                </a:cubicBezTo>
                <a:close/>
                <a:moveTo>
                  <a:pt x="1568" y="601"/>
                </a:moveTo>
                <a:cubicBezTo>
                  <a:pt x="1612" y="553"/>
                  <a:pt x="1656" y="509"/>
                  <a:pt x="1632" y="441"/>
                </a:cubicBezTo>
                <a:cubicBezTo>
                  <a:pt x="1620" y="433"/>
                  <a:pt x="1612" y="429"/>
                  <a:pt x="1596" y="425"/>
                </a:cubicBezTo>
                <a:cubicBezTo>
                  <a:pt x="1500" y="413"/>
                  <a:pt x="1392" y="437"/>
                  <a:pt x="1320" y="457"/>
                </a:cubicBezTo>
                <a:cubicBezTo>
                  <a:pt x="1344" y="557"/>
                  <a:pt x="1392" y="633"/>
                  <a:pt x="1404" y="722"/>
                </a:cubicBezTo>
                <a:cubicBezTo>
                  <a:pt x="1468" y="686"/>
                  <a:pt x="1524" y="653"/>
                  <a:pt x="1568" y="601"/>
                </a:cubicBezTo>
                <a:close/>
                <a:moveTo>
                  <a:pt x="784" y="385"/>
                </a:moveTo>
                <a:cubicBezTo>
                  <a:pt x="788" y="377"/>
                  <a:pt x="780" y="373"/>
                  <a:pt x="784" y="361"/>
                </a:cubicBezTo>
                <a:cubicBezTo>
                  <a:pt x="780" y="361"/>
                  <a:pt x="780" y="361"/>
                  <a:pt x="780" y="361"/>
                </a:cubicBezTo>
                <a:cubicBezTo>
                  <a:pt x="700" y="397"/>
                  <a:pt x="628" y="437"/>
                  <a:pt x="544" y="465"/>
                </a:cubicBezTo>
                <a:cubicBezTo>
                  <a:pt x="520" y="481"/>
                  <a:pt x="488" y="489"/>
                  <a:pt x="456" y="501"/>
                </a:cubicBezTo>
                <a:cubicBezTo>
                  <a:pt x="432" y="509"/>
                  <a:pt x="404" y="529"/>
                  <a:pt x="376" y="541"/>
                </a:cubicBezTo>
                <a:cubicBezTo>
                  <a:pt x="332" y="557"/>
                  <a:pt x="276" y="577"/>
                  <a:pt x="240" y="597"/>
                </a:cubicBezTo>
                <a:cubicBezTo>
                  <a:pt x="196" y="621"/>
                  <a:pt x="248" y="653"/>
                  <a:pt x="252" y="682"/>
                </a:cubicBezTo>
                <a:cubicBezTo>
                  <a:pt x="440" y="593"/>
                  <a:pt x="636" y="529"/>
                  <a:pt x="812" y="425"/>
                </a:cubicBezTo>
                <a:cubicBezTo>
                  <a:pt x="796" y="425"/>
                  <a:pt x="800" y="397"/>
                  <a:pt x="784" y="385"/>
                </a:cubicBezTo>
                <a:close/>
                <a:moveTo>
                  <a:pt x="876" y="377"/>
                </a:moveTo>
                <a:cubicBezTo>
                  <a:pt x="884" y="361"/>
                  <a:pt x="892" y="341"/>
                  <a:pt x="880" y="329"/>
                </a:cubicBezTo>
                <a:cubicBezTo>
                  <a:pt x="864" y="333"/>
                  <a:pt x="856" y="369"/>
                  <a:pt x="876" y="377"/>
                </a:cubicBezTo>
                <a:close/>
                <a:moveTo>
                  <a:pt x="648" y="369"/>
                </a:moveTo>
                <a:cubicBezTo>
                  <a:pt x="628" y="381"/>
                  <a:pt x="612" y="393"/>
                  <a:pt x="592" y="401"/>
                </a:cubicBezTo>
                <a:cubicBezTo>
                  <a:pt x="452" y="465"/>
                  <a:pt x="308" y="517"/>
                  <a:pt x="184" y="593"/>
                </a:cubicBezTo>
                <a:cubicBezTo>
                  <a:pt x="192" y="589"/>
                  <a:pt x="184" y="605"/>
                  <a:pt x="200" y="605"/>
                </a:cubicBezTo>
                <a:cubicBezTo>
                  <a:pt x="208" y="601"/>
                  <a:pt x="216" y="593"/>
                  <a:pt x="224" y="589"/>
                </a:cubicBezTo>
                <a:cubicBezTo>
                  <a:pt x="248" y="573"/>
                  <a:pt x="288" y="553"/>
                  <a:pt x="312" y="545"/>
                </a:cubicBezTo>
                <a:cubicBezTo>
                  <a:pt x="344" y="529"/>
                  <a:pt x="384" y="513"/>
                  <a:pt x="424" y="497"/>
                </a:cubicBezTo>
                <a:cubicBezTo>
                  <a:pt x="484" y="469"/>
                  <a:pt x="548" y="449"/>
                  <a:pt x="604" y="421"/>
                </a:cubicBezTo>
                <a:cubicBezTo>
                  <a:pt x="668" y="393"/>
                  <a:pt x="728" y="365"/>
                  <a:pt x="788" y="341"/>
                </a:cubicBezTo>
                <a:cubicBezTo>
                  <a:pt x="788" y="325"/>
                  <a:pt x="804" y="313"/>
                  <a:pt x="800" y="301"/>
                </a:cubicBezTo>
                <a:cubicBezTo>
                  <a:pt x="752" y="333"/>
                  <a:pt x="696" y="345"/>
                  <a:pt x="648" y="369"/>
                </a:cubicBezTo>
                <a:close/>
                <a:moveTo>
                  <a:pt x="816" y="401"/>
                </a:moveTo>
                <a:cubicBezTo>
                  <a:pt x="836" y="413"/>
                  <a:pt x="832" y="421"/>
                  <a:pt x="852" y="425"/>
                </a:cubicBezTo>
                <a:cubicBezTo>
                  <a:pt x="864" y="417"/>
                  <a:pt x="860" y="409"/>
                  <a:pt x="864" y="401"/>
                </a:cubicBezTo>
                <a:cubicBezTo>
                  <a:pt x="820" y="381"/>
                  <a:pt x="824" y="313"/>
                  <a:pt x="880" y="309"/>
                </a:cubicBezTo>
                <a:cubicBezTo>
                  <a:pt x="876" y="297"/>
                  <a:pt x="880" y="281"/>
                  <a:pt x="876" y="277"/>
                </a:cubicBezTo>
                <a:cubicBezTo>
                  <a:pt x="820" y="289"/>
                  <a:pt x="796" y="341"/>
                  <a:pt x="816" y="401"/>
                </a:cubicBezTo>
                <a:close/>
                <a:moveTo>
                  <a:pt x="1356" y="249"/>
                </a:moveTo>
                <a:cubicBezTo>
                  <a:pt x="1344" y="249"/>
                  <a:pt x="1332" y="249"/>
                  <a:pt x="1320" y="245"/>
                </a:cubicBezTo>
                <a:cubicBezTo>
                  <a:pt x="1292" y="237"/>
                  <a:pt x="1256" y="221"/>
                  <a:pt x="1224" y="221"/>
                </a:cubicBezTo>
                <a:cubicBezTo>
                  <a:pt x="1180" y="221"/>
                  <a:pt x="1120" y="233"/>
                  <a:pt x="1080" y="245"/>
                </a:cubicBezTo>
                <a:cubicBezTo>
                  <a:pt x="1024" y="261"/>
                  <a:pt x="972" y="293"/>
                  <a:pt x="940" y="329"/>
                </a:cubicBezTo>
                <a:cubicBezTo>
                  <a:pt x="932" y="337"/>
                  <a:pt x="924" y="345"/>
                  <a:pt x="920" y="349"/>
                </a:cubicBezTo>
                <a:cubicBezTo>
                  <a:pt x="888" y="381"/>
                  <a:pt x="880" y="425"/>
                  <a:pt x="864" y="469"/>
                </a:cubicBezTo>
                <a:cubicBezTo>
                  <a:pt x="852" y="493"/>
                  <a:pt x="836" y="517"/>
                  <a:pt x="828" y="541"/>
                </a:cubicBezTo>
                <a:cubicBezTo>
                  <a:pt x="820" y="565"/>
                  <a:pt x="820" y="589"/>
                  <a:pt x="812" y="609"/>
                </a:cubicBezTo>
                <a:cubicBezTo>
                  <a:pt x="796" y="669"/>
                  <a:pt x="784" y="730"/>
                  <a:pt x="796" y="806"/>
                </a:cubicBezTo>
                <a:cubicBezTo>
                  <a:pt x="796" y="790"/>
                  <a:pt x="808" y="786"/>
                  <a:pt x="808" y="770"/>
                </a:cubicBezTo>
                <a:cubicBezTo>
                  <a:pt x="856" y="734"/>
                  <a:pt x="888" y="682"/>
                  <a:pt x="940" y="637"/>
                </a:cubicBezTo>
                <a:cubicBezTo>
                  <a:pt x="988" y="597"/>
                  <a:pt x="1044" y="565"/>
                  <a:pt x="1104" y="533"/>
                </a:cubicBezTo>
                <a:cubicBezTo>
                  <a:pt x="1252" y="453"/>
                  <a:pt x="1436" y="381"/>
                  <a:pt x="1616" y="413"/>
                </a:cubicBezTo>
                <a:cubicBezTo>
                  <a:pt x="1552" y="341"/>
                  <a:pt x="1468" y="277"/>
                  <a:pt x="1356" y="249"/>
                </a:cubicBezTo>
                <a:close/>
                <a:moveTo>
                  <a:pt x="1168" y="89"/>
                </a:moveTo>
                <a:cubicBezTo>
                  <a:pt x="1152" y="69"/>
                  <a:pt x="1140" y="45"/>
                  <a:pt x="1116" y="32"/>
                </a:cubicBezTo>
                <a:cubicBezTo>
                  <a:pt x="1080" y="12"/>
                  <a:pt x="1052" y="28"/>
                  <a:pt x="1016" y="40"/>
                </a:cubicBezTo>
                <a:cubicBezTo>
                  <a:pt x="948" y="61"/>
                  <a:pt x="884" y="69"/>
                  <a:pt x="880" y="149"/>
                </a:cubicBezTo>
                <a:cubicBezTo>
                  <a:pt x="880" y="209"/>
                  <a:pt x="900" y="285"/>
                  <a:pt x="904" y="341"/>
                </a:cubicBezTo>
                <a:cubicBezTo>
                  <a:pt x="968" y="241"/>
                  <a:pt x="1096" y="213"/>
                  <a:pt x="1240" y="197"/>
                </a:cubicBezTo>
                <a:cubicBezTo>
                  <a:pt x="1224" y="161"/>
                  <a:pt x="1192" y="121"/>
                  <a:pt x="1168" y="89"/>
                </a:cubicBezTo>
                <a:close/>
                <a:moveTo>
                  <a:pt x="28" y="690"/>
                </a:moveTo>
                <a:cubicBezTo>
                  <a:pt x="24" y="706"/>
                  <a:pt x="40" y="750"/>
                  <a:pt x="48" y="758"/>
                </a:cubicBezTo>
                <a:cubicBezTo>
                  <a:pt x="52" y="762"/>
                  <a:pt x="68" y="774"/>
                  <a:pt x="76" y="782"/>
                </a:cubicBezTo>
                <a:cubicBezTo>
                  <a:pt x="132" y="814"/>
                  <a:pt x="212" y="774"/>
                  <a:pt x="216" y="730"/>
                </a:cubicBezTo>
                <a:cubicBezTo>
                  <a:pt x="220" y="730"/>
                  <a:pt x="220" y="730"/>
                  <a:pt x="220" y="730"/>
                </a:cubicBezTo>
                <a:cubicBezTo>
                  <a:pt x="224" y="722"/>
                  <a:pt x="220" y="698"/>
                  <a:pt x="220" y="698"/>
                </a:cubicBezTo>
                <a:cubicBezTo>
                  <a:pt x="224" y="669"/>
                  <a:pt x="208" y="657"/>
                  <a:pt x="192" y="633"/>
                </a:cubicBezTo>
                <a:cubicBezTo>
                  <a:pt x="176" y="625"/>
                  <a:pt x="148" y="621"/>
                  <a:pt x="120" y="609"/>
                </a:cubicBezTo>
                <a:cubicBezTo>
                  <a:pt x="84" y="613"/>
                  <a:pt x="40" y="633"/>
                  <a:pt x="32" y="669"/>
                </a:cubicBezTo>
                <a:cubicBezTo>
                  <a:pt x="32" y="669"/>
                  <a:pt x="36" y="669"/>
                  <a:pt x="36" y="673"/>
                </a:cubicBezTo>
                <a:cubicBezTo>
                  <a:pt x="32" y="673"/>
                  <a:pt x="32" y="673"/>
                  <a:pt x="28" y="673"/>
                </a:cubicBezTo>
                <a:cubicBezTo>
                  <a:pt x="36" y="682"/>
                  <a:pt x="28" y="690"/>
                  <a:pt x="28" y="690"/>
                </a:cubicBezTo>
                <a:close/>
                <a:moveTo>
                  <a:pt x="908" y="1711"/>
                </a:moveTo>
                <a:cubicBezTo>
                  <a:pt x="940" y="1751"/>
                  <a:pt x="1004" y="1775"/>
                  <a:pt x="996" y="1839"/>
                </a:cubicBezTo>
                <a:cubicBezTo>
                  <a:pt x="916" y="1883"/>
                  <a:pt x="828" y="1923"/>
                  <a:pt x="720" y="1939"/>
                </a:cubicBezTo>
                <a:cubicBezTo>
                  <a:pt x="512" y="1964"/>
                  <a:pt x="296" y="1972"/>
                  <a:pt x="112" y="1891"/>
                </a:cubicBezTo>
                <a:cubicBezTo>
                  <a:pt x="72" y="1887"/>
                  <a:pt x="60" y="1855"/>
                  <a:pt x="28" y="1843"/>
                </a:cubicBezTo>
                <a:cubicBezTo>
                  <a:pt x="8" y="1807"/>
                  <a:pt x="56" y="1779"/>
                  <a:pt x="84" y="1751"/>
                </a:cubicBezTo>
                <a:cubicBezTo>
                  <a:pt x="100" y="1731"/>
                  <a:pt x="112" y="1719"/>
                  <a:pt x="132" y="1703"/>
                </a:cubicBezTo>
                <a:cubicBezTo>
                  <a:pt x="168" y="1679"/>
                  <a:pt x="220" y="1651"/>
                  <a:pt x="264" y="1635"/>
                </a:cubicBezTo>
                <a:cubicBezTo>
                  <a:pt x="272" y="1631"/>
                  <a:pt x="284" y="1631"/>
                  <a:pt x="296" y="1623"/>
                </a:cubicBezTo>
                <a:cubicBezTo>
                  <a:pt x="304" y="1619"/>
                  <a:pt x="312" y="1607"/>
                  <a:pt x="324" y="1607"/>
                </a:cubicBezTo>
                <a:cubicBezTo>
                  <a:pt x="328" y="1567"/>
                  <a:pt x="356" y="1543"/>
                  <a:pt x="396" y="1531"/>
                </a:cubicBezTo>
                <a:cubicBezTo>
                  <a:pt x="340" y="1387"/>
                  <a:pt x="264" y="1246"/>
                  <a:pt x="200" y="1098"/>
                </a:cubicBezTo>
                <a:cubicBezTo>
                  <a:pt x="168" y="1026"/>
                  <a:pt x="128" y="958"/>
                  <a:pt x="92" y="886"/>
                </a:cubicBezTo>
                <a:cubicBezTo>
                  <a:pt x="80" y="858"/>
                  <a:pt x="68" y="822"/>
                  <a:pt x="48" y="802"/>
                </a:cubicBezTo>
                <a:cubicBezTo>
                  <a:pt x="44" y="794"/>
                  <a:pt x="48" y="798"/>
                  <a:pt x="44" y="790"/>
                </a:cubicBezTo>
                <a:cubicBezTo>
                  <a:pt x="36" y="782"/>
                  <a:pt x="24" y="774"/>
                  <a:pt x="20" y="766"/>
                </a:cubicBezTo>
                <a:cubicBezTo>
                  <a:pt x="20" y="762"/>
                  <a:pt x="16" y="746"/>
                  <a:pt x="12" y="734"/>
                </a:cubicBezTo>
                <a:cubicBezTo>
                  <a:pt x="4" y="698"/>
                  <a:pt x="0" y="673"/>
                  <a:pt x="16" y="637"/>
                </a:cubicBezTo>
                <a:cubicBezTo>
                  <a:pt x="24" y="629"/>
                  <a:pt x="36" y="621"/>
                  <a:pt x="44" y="609"/>
                </a:cubicBezTo>
                <a:cubicBezTo>
                  <a:pt x="72" y="593"/>
                  <a:pt x="100" y="585"/>
                  <a:pt x="132" y="577"/>
                </a:cubicBezTo>
                <a:cubicBezTo>
                  <a:pt x="140" y="581"/>
                  <a:pt x="152" y="581"/>
                  <a:pt x="160" y="585"/>
                </a:cubicBezTo>
                <a:cubicBezTo>
                  <a:pt x="224" y="545"/>
                  <a:pt x="280" y="517"/>
                  <a:pt x="352" y="489"/>
                </a:cubicBezTo>
                <a:cubicBezTo>
                  <a:pt x="520" y="401"/>
                  <a:pt x="716" y="341"/>
                  <a:pt x="872" y="237"/>
                </a:cubicBezTo>
                <a:cubicBezTo>
                  <a:pt x="872" y="189"/>
                  <a:pt x="856" y="121"/>
                  <a:pt x="872" y="77"/>
                </a:cubicBezTo>
                <a:cubicBezTo>
                  <a:pt x="908" y="45"/>
                  <a:pt x="980" y="28"/>
                  <a:pt x="1024" y="12"/>
                </a:cubicBezTo>
                <a:cubicBezTo>
                  <a:pt x="1064" y="0"/>
                  <a:pt x="1100" y="0"/>
                  <a:pt x="1136" y="20"/>
                </a:cubicBezTo>
                <a:cubicBezTo>
                  <a:pt x="1188" y="81"/>
                  <a:pt x="1228" y="145"/>
                  <a:pt x="1272" y="205"/>
                </a:cubicBezTo>
                <a:cubicBezTo>
                  <a:pt x="1328" y="229"/>
                  <a:pt x="1388" y="233"/>
                  <a:pt x="1440" y="257"/>
                </a:cubicBezTo>
                <a:cubicBezTo>
                  <a:pt x="1452" y="261"/>
                  <a:pt x="1460" y="273"/>
                  <a:pt x="1472" y="281"/>
                </a:cubicBezTo>
                <a:cubicBezTo>
                  <a:pt x="1548" y="313"/>
                  <a:pt x="1608" y="377"/>
                  <a:pt x="1664" y="429"/>
                </a:cubicBezTo>
                <a:cubicBezTo>
                  <a:pt x="1656" y="449"/>
                  <a:pt x="1668" y="481"/>
                  <a:pt x="1660" y="505"/>
                </a:cubicBezTo>
                <a:cubicBezTo>
                  <a:pt x="1648" y="549"/>
                  <a:pt x="1608" y="585"/>
                  <a:pt x="1576" y="621"/>
                </a:cubicBezTo>
                <a:cubicBezTo>
                  <a:pt x="1540" y="661"/>
                  <a:pt x="1516" y="682"/>
                  <a:pt x="1468" y="706"/>
                </a:cubicBezTo>
                <a:cubicBezTo>
                  <a:pt x="1448" y="718"/>
                  <a:pt x="1432" y="734"/>
                  <a:pt x="1408" y="738"/>
                </a:cubicBezTo>
                <a:cubicBezTo>
                  <a:pt x="1416" y="794"/>
                  <a:pt x="1372" y="794"/>
                  <a:pt x="1328" y="782"/>
                </a:cubicBezTo>
                <a:cubicBezTo>
                  <a:pt x="1308" y="802"/>
                  <a:pt x="1308" y="838"/>
                  <a:pt x="1280" y="846"/>
                </a:cubicBezTo>
                <a:cubicBezTo>
                  <a:pt x="1252" y="854"/>
                  <a:pt x="1228" y="838"/>
                  <a:pt x="1204" y="830"/>
                </a:cubicBezTo>
                <a:cubicBezTo>
                  <a:pt x="1168" y="830"/>
                  <a:pt x="1136" y="850"/>
                  <a:pt x="1100" y="862"/>
                </a:cubicBezTo>
                <a:cubicBezTo>
                  <a:pt x="1096" y="862"/>
                  <a:pt x="1096" y="862"/>
                  <a:pt x="1096" y="862"/>
                </a:cubicBezTo>
                <a:cubicBezTo>
                  <a:pt x="1024" y="866"/>
                  <a:pt x="936" y="878"/>
                  <a:pt x="848" y="878"/>
                </a:cubicBezTo>
                <a:cubicBezTo>
                  <a:pt x="828" y="862"/>
                  <a:pt x="796" y="866"/>
                  <a:pt x="780" y="850"/>
                </a:cubicBezTo>
                <a:cubicBezTo>
                  <a:pt x="780" y="838"/>
                  <a:pt x="776" y="834"/>
                  <a:pt x="784" y="822"/>
                </a:cubicBezTo>
                <a:cubicBezTo>
                  <a:pt x="756" y="710"/>
                  <a:pt x="796" y="585"/>
                  <a:pt x="828" y="489"/>
                </a:cubicBezTo>
                <a:cubicBezTo>
                  <a:pt x="816" y="489"/>
                  <a:pt x="796" y="501"/>
                  <a:pt x="788" y="513"/>
                </a:cubicBezTo>
                <a:cubicBezTo>
                  <a:pt x="764" y="521"/>
                  <a:pt x="736" y="529"/>
                  <a:pt x="708" y="537"/>
                </a:cubicBezTo>
                <a:cubicBezTo>
                  <a:pt x="636" y="561"/>
                  <a:pt x="556" y="601"/>
                  <a:pt x="484" y="637"/>
                </a:cubicBezTo>
                <a:cubicBezTo>
                  <a:pt x="448" y="653"/>
                  <a:pt x="412" y="661"/>
                  <a:pt x="380" y="677"/>
                </a:cubicBezTo>
                <a:cubicBezTo>
                  <a:pt x="344" y="698"/>
                  <a:pt x="312" y="714"/>
                  <a:pt x="280" y="738"/>
                </a:cubicBezTo>
                <a:cubicBezTo>
                  <a:pt x="260" y="750"/>
                  <a:pt x="244" y="762"/>
                  <a:pt x="232" y="778"/>
                </a:cubicBezTo>
                <a:cubicBezTo>
                  <a:pt x="260" y="890"/>
                  <a:pt x="324" y="986"/>
                  <a:pt x="368" y="1090"/>
                </a:cubicBezTo>
                <a:cubicBezTo>
                  <a:pt x="388" y="1130"/>
                  <a:pt x="404" y="1170"/>
                  <a:pt x="424" y="1210"/>
                </a:cubicBezTo>
                <a:cubicBezTo>
                  <a:pt x="432" y="1222"/>
                  <a:pt x="440" y="1230"/>
                  <a:pt x="448" y="1242"/>
                </a:cubicBezTo>
                <a:cubicBezTo>
                  <a:pt x="480" y="1298"/>
                  <a:pt x="500" y="1355"/>
                  <a:pt x="536" y="1403"/>
                </a:cubicBezTo>
                <a:cubicBezTo>
                  <a:pt x="548" y="1423"/>
                  <a:pt x="556" y="1443"/>
                  <a:pt x="568" y="1463"/>
                </a:cubicBezTo>
                <a:cubicBezTo>
                  <a:pt x="576" y="1475"/>
                  <a:pt x="592" y="1487"/>
                  <a:pt x="588" y="1507"/>
                </a:cubicBezTo>
                <a:cubicBezTo>
                  <a:pt x="640" y="1547"/>
                  <a:pt x="716" y="1555"/>
                  <a:pt x="720" y="1615"/>
                </a:cubicBezTo>
                <a:cubicBezTo>
                  <a:pt x="748" y="1639"/>
                  <a:pt x="784" y="1643"/>
                  <a:pt x="816" y="1651"/>
                </a:cubicBezTo>
                <a:cubicBezTo>
                  <a:pt x="796" y="1531"/>
                  <a:pt x="788" y="1435"/>
                  <a:pt x="760" y="1314"/>
                </a:cubicBezTo>
                <a:cubicBezTo>
                  <a:pt x="760" y="1306"/>
                  <a:pt x="768" y="1306"/>
                  <a:pt x="772" y="1298"/>
                </a:cubicBezTo>
                <a:cubicBezTo>
                  <a:pt x="736" y="1242"/>
                  <a:pt x="700" y="1162"/>
                  <a:pt x="664" y="1086"/>
                </a:cubicBezTo>
                <a:cubicBezTo>
                  <a:pt x="660" y="1070"/>
                  <a:pt x="648" y="1054"/>
                  <a:pt x="644" y="1042"/>
                </a:cubicBezTo>
                <a:cubicBezTo>
                  <a:pt x="640" y="1026"/>
                  <a:pt x="636" y="1006"/>
                  <a:pt x="628" y="990"/>
                </a:cubicBezTo>
                <a:cubicBezTo>
                  <a:pt x="624" y="978"/>
                  <a:pt x="620" y="970"/>
                  <a:pt x="616" y="962"/>
                </a:cubicBezTo>
                <a:cubicBezTo>
                  <a:pt x="612" y="946"/>
                  <a:pt x="592" y="918"/>
                  <a:pt x="596" y="902"/>
                </a:cubicBezTo>
                <a:cubicBezTo>
                  <a:pt x="596" y="874"/>
                  <a:pt x="664" y="834"/>
                  <a:pt x="696" y="842"/>
                </a:cubicBezTo>
                <a:cubicBezTo>
                  <a:pt x="700" y="842"/>
                  <a:pt x="708" y="854"/>
                  <a:pt x="700" y="862"/>
                </a:cubicBezTo>
                <a:cubicBezTo>
                  <a:pt x="736" y="930"/>
                  <a:pt x="768" y="998"/>
                  <a:pt x="804" y="1066"/>
                </a:cubicBezTo>
                <a:cubicBezTo>
                  <a:pt x="828" y="1110"/>
                  <a:pt x="860" y="1162"/>
                  <a:pt x="880" y="1214"/>
                </a:cubicBezTo>
                <a:cubicBezTo>
                  <a:pt x="888" y="1230"/>
                  <a:pt x="892" y="1254"/>
                  <a:pt x="912" y="1254"/>
                </a:cubicBezTo>
                <a:cubicBezTo>
                  <a:pt x="904" y="1194"/>
                  <a:pt x="908" y="1118"/>
                  <a:pt x="892" y="1066"/>
                </a:cubicBezTo>
                <a:cubicBezTo>
                  <a:pt x="908" y="1038"/>
                  <a:pt x="936" y="990"/>
                  <a:pt x="932" y="946"/>
                </a:cubicBezTo>
                <a:cubicBezTo>
                  <a:pt x="960" y="938"/>
                  <a:pt x="968" y="974"/>
                  <a:pt x="980" y="990"/>
                </a:cubicBezTo>
                <a:cubicBezTo>
                  <a:pt x="1000" y="1018"/>
                  <a:pt x="1016" y="1042"/>
                  <a:pt x="1044" y="1058"/>
                </a:cubicBezTo>
                <a:cubicBezTo>
                  <a:pt x="1036" y="1102"/>
                  <a:pt x="1048" y="1142"/>
                  <a:pt x="1048" y="1182"/>
                </a:cubicBezTo>
                <a:cubicBezTo>
                  <a:pt x="1068" y="1106"/>
                  <a:pt x="1100" y="1034"/>
                  <a:pt x="1124" y="970"/>
                </a:cubicBezTo>
                <a:cubicBezTo>
                  <a:pt x="1140" y="954"/>
                  <a:pt x="1176" y="970"/>
                  <a:pt x="1192" y="978"/>
                </a:cubicBezTo>
                <a:cubicBezTo>
                  <a:pt x="1188" y="1014"/>
                  <a:pt x="1216" y="1022"/>
                  <a:pt x="1236" y="1034"/>
                </a:cubicBezTo>
                <a:cubicBezTo>
                  <a:pt x="1236" y="1098"/>
                  <a:pt x="1184" y="1138"/>
                  <a:pt x="1204" y="1198"/>
                </a:cubicBezTo>
                <a:cubicBezTo>
                  <a:pt x="1200" y="1234"/>
                  <a:pt x="1152" y="1250"/>
                  <a:pt x="1152" y="1210"/>
                </a:cubicBezTo>
                <a:cubicBezTo>
                  <a:pt x="1144" y="1234"/>
                  <a:pt x="1136" y="1262"/>
                  <a:pt x="1124" y="1282"/>
                </a:cubicBezTo>
                <a:cubicBezTo>
                  <a:pt x="1152" y="1298"/>
                  <a:pt x="1120" y="1355"/>
                  <a:pt x="1116" y="1387"/>
                </a:cubicBezTo>
                <a:cubicBezTo>
                  <a:pt x="1116" y="1415"/>
                  <a:pt x="1120" y="1439"/>
                  <a:pt x="1116" y="1463"/>
                </a:cubicBezTo>
                <a:cubicBezTo>
                  <a:pt x="1112" y="1539"/>
                  <a:pt x="1100" y="1615"/>
                  <a:pt x="1096" y="1675"/>
                </a:cubicBezTo>
                <a:cubicBezTo>
                  <a:pt x="1048" y="1711"/>
                  <a:pt x="964" y="1715"/>
                  <a:pt x="908" y="1711"/>
                </a:cubicBezTo>
                <a:close/>
              </a:path>
            </a:pathLst>
          </a:cu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6647" y="5034933"/>
            <a:ext cx="250367" cy="327469"/>
          </a:xfrm>
          <a:prstGeom prst="rect">
            <a:avLst/>
          </a:prstGeom>
        </p:spPr>
      </p:pic>
    </p:spTree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32" grpId="0" animBg="1"/>
      <p:bldP spid="46" grpId="0" animBg="1"/>
      <p:bldP spid="55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</Words>
  <Application>Microsoft Macintosh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等线</vt:lpstr>
      <vt:lpstr>方正正大黑简体</vt:lpstr>
      <vt:lpstr>宋体</vt:lpstr>
      <vt:lpstr>微软雅黑</vt:lpstr>
      <vt:lpstr>第一PPT，www.1ppt.com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cp:lastModifiedBy>MKOSTO MICKY</cp:lastModifiedBy>
  <cp:revision>64</cp:revision>
  <dcterms:created xsi:type="dcterms:W3CDTF">2016-05-13T07:03:00Z</dcterms:created>
  <dcterms:modified xsi:type="dcterms:W3CDTF">2019-01-23T06:01:36Z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