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25" d="100"/>
          <a:sy n="25" d="100"/>
        </p:scale>
        <p:origin x="-2664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969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0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0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70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1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13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1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10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christoffer.thor\Desktop\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568952" cy="5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C:\Users\Fredrik.karlen\Desktop\Coop-sida\Coop_projekt_Thor\Designförslag1\designförslag1#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0" y="188300"/>
            <a:ext cx="4436884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drik.karlen\Desktop\Coop-sida\Coop_projekt_Thor\Designförslag1\designförslag1#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300"/>
            <a:ext cx="4449865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edrik.karlen\Desktop\Coop-sida\Coop_projekt_Thor\Designförslag1\designförslag1#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7048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6" descr="C:\Users\Fredrik.karlen\Desktop\Coop-sida\Coop_projekt_Thor\Designförslag1\designförslag1#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15656"/>
            <a:ext cx="5128686" cy="38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Fredrik.karlen\Desktop\Coop-sida\Coop_projekt_Thor\Designförslag1\designförslag1#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28800"/>
            <a:ext cx="578866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christoffer.thor\Documents\GitHub\Coop_projekt_Thor\Designförslag#1 (25-01-2013)\Photoshop_stuff\Leverantor_list_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20" y="620687"/>
            <a:ext cx="9176420" cy="512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3216" y="-963488"/>
            <a:ext cx="17086584" cy="9206239"/>
          </a:xfrm>
        </p:spPr>
      </p:pic>
    </p:spTree>
    <p:extLst>
      <p:ext uri="{BB962C8B-B14F-4D97-AF65-F5344CB8AC3E}">
        <p14:creationId xmlns:p14="http://schemas.microsoft.com/office/powerpoint/2010/main" val="2645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Bildspel på skärmen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  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Windows-användare</dc:creator>
  <cp:lastModifiedBy>Windows-användare</cp:lastModifiedBy>
  <cp:revision>5</cp:revision>
  <dcterms:created xsi:type="dcterms:W3CDTF">2013-02-04T11:28:44Z</dcterms:created>
  <dcterms:modified xsi:type="dcterms:W3CDTF">2013-02-04T13:33:56Z</dcterms:modified>
</cp:coreProperties>
</file>