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969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0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0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70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1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13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1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10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christoffer.thor\Desktop\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5425"/>
            <a:ext cx="8568952" cy="5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C:\Users\Fredrik.karlen\Desktop\Coop-sida\Coop_projekt_Thor\Designförslag1\designförslag1#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0" y="188300"/>
            <a:ext cx="4436884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drik.karlen\Desktop\Coop-sida\Coop_projekt_Thor\Designförslag1\designförslag1#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300"/>
            <a:ext cx="4449865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edrik.karlen\Desktop\Coop-sida\Coop_projekt_Thor\Designförslag1\designförslag1#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7048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6" descr="C:\Users\Fredrik.karlen\Desktop\Coop-sida\Coop_projekt_Thor\Designförslag1\designförslag1#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15656"/>
            <a:ext cx="5128686" cy="38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Fredrik.karlen\Desktop\Coop-sida\Coop_projekt_Thor\Designförslag1\designförslag1#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28800"/>
            <a:ext cx="578866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Bildspel på skärmen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4" baseType="lpstr">
      <vt:lpstr>Office-tema</vt:lpstr>
      <vt:lpstr>  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Windows-användare</dc:creator>
  <cp:lastModifiedBy>Windows-användare</cp:lastModifiedBy>
  <cp:revision>3</cp:revision>
  <dcterms:created xsi:type="dcterms:W3CDTF">2013-02-04T11:28:44Z</dcterms:created>
  <dcterms:modified xsi:type="dcterms:W3CDTF">2013-02-04T13:14:16Z</dcterms:modified>
</cp:coreProperties>
</file>