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210"/>
        <p:guide pos="293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39115" y="141255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在线文档管理系统</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3784600"/>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随着科学技术的飞速发展，社会的方方面面、各行各业都在努力与现代的先进技术接轨，通过科技手段来提高自身的优势，在线文档管理当然也不能排除在外。在线文档管理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这种个性化的在线文档管理特别注重交互协调与管理的相互配合，激发了管理人员的创造性与主动性，对在线文档管理而言非常有利。</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本在线文档管理系统采用的数据库是Mysql，使用springboot框架开发。在设计过程中，充分保证了系统代码的良好可读性、实用性、易扩展性、通用性、便于后期维护、操作方便以及页面简洁等特点。</a:t>
            </a:r>
            <a:endParaRPr sz="1600" dirty="0">
              <a:latin typeface="宋体" panose="02010600030101010101" pitchFamily="2" charset="-122"/>
              <a:ea typeface="宋体" panose="02010600030101010101" pitchFamily="2" charset="-122"/>
              <a:cs typeface="宋体" panose="02010600030101010101" pitchFamily="2" charset="-122"/>
            </a:endParaRPr>
          </a:p>
          <a:p>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关键词：在线文档管理系统，springboot框架 Mysql数据库 Java技术						</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286131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随着社会的快速发展，计算机的影响是全面且深入的。员工生活水平的不断提高，日常生活中员工对在线文档方面的要求也在不断提高，在线文档管理受到广大员工的关注，使得在线文档管理系统的开发成为必需而且紧迫的事情。在线文档管理系统主要是借助计算机，通过对在线文档管理系统所需的信息管理，增加员工的选择，同时也方便对广大在线文档管理系统的及时查询、修改以及对在线文档管理系统的及时了解。在线文档管理系统对员工带来了更多的便利，该系统通过和数据库管理系统软件协作来满足员工的需求。计算机技术在现代管理中的应用，使计算机成为员工应用现代技术的重要工具。能够有效的解决获取信息便捷化、全面化的问题，提高效率。</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本在线文档管理系统主要牵扯到程序，数据库与计算机技术等。覆盖知识面大，可以大大的提高系统人员工作效率。</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07752" y="18889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背景及意义</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1568450"/>
          </a:xfrm>
          <a:prstGeom prst="rect">
            <a:avLst/>
          </a:prstGeom>
          <a:noFill/>
        </p:spPr>
        <p:txBody>
          <a:bodyPr wrap="square" rtlCol="0">
            <a:spAutoFit/>
          </a:bodyPr>
          <a:lstStyle/>
          <a:p>
            <a:r>
              <a:rPr lang="zh-CN" altLang="en-US" sz="1600" dirty="0">
                <a:sym typeface="+mn-ea"/>
              </a:rPr>
              <a:t>目前许多人仍将传统的纸质工具作为信息管理的主要工具，而网络技术的应用只是起到辅助作用。在对网络工具的认知程度上，较为传统的office软件等仍是员工使用的主要工具，而相对全面且专业的在线文档管理系统的信息管理软件仍没有得到大多数人的了解或认可。本选题则旨在通过标签分类管理等方式，实现管理员：首页、个人中心、公告信息管理、部门信息管理、岗位管理、员工管理、文档信息管理；员工；首页、个人中心、公告信息管理、文档信息管理等功能。从而达到对在线文档管理系统信息的高效管理。</a:t>
            </a:r>
            <a:endParaRPr lang="zh-CN" altLang="en-US" sz="1600" dirty="0">
              <a:sym typeface="+mn-ea"/>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960880" cy="521970"/>
          </a:xfrm>
          <a:prstGeom prst="rect">
            <a:avLst/>
          </a:prstGeom>
          <a:noFill/>
        </p:spPr>
        <p:txBody>
          <a:bodyPr wrap="none" rtlCol="0" anchor="t">
            <a:spAutoFit/>
          </a:bodyPr>
          <a:p>
            <a:pPr algn="l"/>
            <a:r>
              <a:rPr sz="2800" dirty="0">
                <a:sym typeface="+mn-ea"/>
              </a:rPr>
              <a:t>研究的内容</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59840" y="260350"/>
            <a:ext cx="5601335"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Java技术介绍</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3665" y="1457325"/>
            <a:ext cx="8823960" cy="4523105"/>
          </a:xfrm>
          <a:prstGeom prst="rect">
            <a:avLst/>
          </a:prstGeom>
          <a:noFill/>
          <a:ln w="9525">
            <a:noFill/>
          </a:ln>
        </p:spPr>
        <p:txBody>
          <a:bodyPr wrap="square">
            <a:spAutoFit/>
          </a:bodyPr>
          <a:p>
            <a:pPr marL="0" indent="0"/>
            <a:r>
              <a:rPr sz="1600" b="0">
                <a:ea typeface="宋体" panose="02010600030101010101" pitchFamily="2" charset="-122"/>
              </a:rPr>
              <a:t>Java语言擅长开发互联网类应用和企业级应用，现在已经相当的成熟，而且也是目前使用最多的编程语言之一。Java语言具有很好的面向对象性，可以符合人的思维模式进行设计，封装是将对象的属性和方法尽可能地隐藏起来，使得外界并不知道是如何实现的，外界能通过接口进行访问，继承是指每个类都会有一个父类，所有的子类都有父类的方法，可以进行继承，但是只有final修饰的类不能被继承，通过继承可以使得代码得到重新利用，能够提高软件的开发效率，也是多态的前提。</a:t>
            </a:r>
            <a:endParaRPr sz="1600" b="0">
              <a:ea typeface="宋体" panose="02010600030101010101" pitchFamily="2" charset="-122"/>
            </a:endParaRPr>
          </a:p>
          <a:p>
            <a:pPr marL="0" indent="0"/>
            <a:r>
              <a:rPr sz="1600" b="0">
                <a:ea typeface="宋体" panose="02010600030101010101" pitchFamily="2" charset="-122"/>
              </a:rPr>
              <a:t>Java就像C语言、C#语言等，也是一种程序开发语言，而它的特点就是面向对象。作为一种程序开发与设计的语言，它有很多特性，主要特性就是面向对象、夸平台以及可以分布式运行。Java语言项目不但安全性高、稳定性强，而且可以并发运行。</a:t>
            </a:r>
            <a:endParaRPr sz="1600" b="0">
              <a:ea typeface="宋体" panose="02010600030101010101" pitchFamily="2" charset="-122"/>
            </a:endParaRPr>
          </a:p>
          <a:p>
            <a:pPr marL="0" indent="0"/>
            <a:r>
              <a:rPr sz="1600" b="0">
                <a:ea typeface="宋体" panose="02010600030101010101" pitchFamily="2" charset="-122"/>
              </a:rPr>
              <a:t>为了提高开发的速度及效率，必须做到代码的重复使用和简化程序的复杂度，要达到上述的要求java语言通过封装、继承与多态等方式实现，这样可以很大程度上达到信息的封装，提高代码复用率，减少冗余度，提高效率。它使得以往程序中大量存在的内存泄漏的问题得到了较好的缓解。所谓的内存泄漏就是程序向操作系统申请了一块存储空间，比如定义了一个变量，但是由于某种原因，这个变量一直没有使用，但是仍然占用着系统的内存空间，可能一两个这样的变量对程序和操作系统造不成什么大的影响，但是试想如果这样的变量定义的多了系统的内存空间就会一步步减少，从而造成机器的性能降低甚至宕机。但是在Java中有垃圾回收机制的存在，这种机制极大地避免了内存泄漏的出现，在Java虚拟机中，垃圾回收机制会对长时间没有引用变量指向的对象实施垃圾回收，简单的说就是将这个对象销毁，以避免内存泄漏的情况出现。</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789" y="188726"/>
            <a:ext cx="3866515" cy="460375"/>
          </a:xfrm>
          <a:prstGeom prst="rect">
            <a:avLst/>
          </a:prstGeom>
          <a:noFill/>
        </p:spPr>
        <p:txBody>
          <a:bodyPr wrap="square" rtlCol="0">
            <a:spAutoFit/>
          </a:bodyPr>
          <a:lstStyle/>
          <a:p>
            <a:r>
              <a:rPr sz="2400" b="1" dirty="0"/>
              <a:t>Spring Boot框架</a:t>
            </a:r>
            <a:endParaRPr sz="2400" b="1" dirty="0"/>
          </a:p>
        </p:txBody>
      </p:sp>
      <p:sp>
        <p:nvSpPr>
          <p:cNvPr id="100" name="文本框 99"/>
          <p:cNvSpPr txBox="1"/>
          <p:nvPr/>
        </p:nvSpPr>
        <p:spPr>
          <a:xfrm>
            <a:off x="162560" y="836295"/>
            <a:ext cx="8981440" cy="5077460"/>
          </a:xfrm>
          <a:prstGeom prst="rect">
            <a:avLst/>
          </a:prstGeom>
          <a:noFill/>
          <a:ln w="9525">
            <a:noFill/>
          </a:ln>
        </p:spPr>
        <p:txBody>
          <a:bodyPr wrap="square">
            <a:spAutoFit/>
          </a:bodyPr>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Spring Boot特点：</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1、创建一个单独的Spring应用程序；</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2、嵌入式Tomcat，无需部署WAR文件；</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3、简化Maven配置；</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4、自动配置Spring；</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5、提供生产就绪功能，如指标，健康检查和外部配置；</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6、绝对没有代码生成和XML的配置要求；</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  安装步骤：</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   最基本的是，Spring Boot是一个可以被任何项目的构建系统使用的库集合。 为简单起见，该框架还提供了一个命令行界面，可用于运行和测试Boot应用程序。 可以从Spring存储库手动下载和安装框架的已发布版本，包括集成的CLI（命令行界面）。 更简单的方法是使用Groovy enVironment Manager（GVM），它负责处理Boot版本的安装和管理。 可以从GVM命令行GVM install springboot安装Boot及其CLI。 在OS X上安装Boot时可以使用Homebrew包管理器。要完成安装，首先使用brew tap pivotal / tap切换到pivotal存储库，然后执行brew install springboot命令。</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460375"/>
          </a:xfrm>
          <a:prstGeom prst="rect">
            <a:avLst/>
          </a:prstGeom>
          <a:noFill/>
        </p:spPr>
        <p:txBody>
          <a:bodyPr wrap="square" rtlCol="0">
            <a:spAutoFit/>
          </a:bodyPr>
          <a:lstStyle/>
          <a:p>
            <a:r>
              <a:rPr lang="en-US" sz="2400" b="1" dirty="0" smtClean="0">
                <a:latin typeface="+mn-ea"/>
                <a:ea typeface="+mn-ea"/>
              </a:rPr>
              <a:t>  </a:t>
            </a:r>
            <a:r>
              <a:rPr lang="zh-CN" altLang="en-US" sz="2400" b="1" dirty="0">
                <a:sym typeface="+mn-ea"/>
              </a:rPr>
              <a:t> </a:t>
            </a:r>
            <a:r>
              <a:rPr lang="zh-CN" altLang="en-US" dirty="0"/>
              <a:t>结  论</a:t>
            </a:r>
            <a:endParaRPr lang="zh-CN" altLang="en-US" dirty="0"/>
          </a:p>
        </p:txBody>
      </p:sp>
      <p:sp>
        <p:nvSpPr>
          <p:cNvPr id="100" name="文本框 99"/>
          <p:cNvSpPr txBox="1"/>
          <p:nvPr/>
        </p:nvSpPr>
        <p:spPr>
          <a:xfrm>
            <a:off x="35560" y="908685"/>
            <a:ext cx="9060815" cy="3538220"/>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后台的数据交互，根据技术语言对数据库，结合需求进行修改维护，可以使得系统运行更具有稳定性和安全性，从而完成实现系统的开发。</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回顾毕业设计的整个过程，既付出汗水也收获了很多。虽然经历了各种各样的困难，自己的不断研究探索，系统的实现仍有不足之处。</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在以后的学习及工作中，我仍然继续学习计算机方面的技术，让我在后期的平台开发中可以更好更快的实现需求功能。</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参考文献 </a:t>
            </a:r>
            <a:endParaRPr lang="zh-CN" altLang="en-US" sz="2400" b="1" dirty="0"/>
          </a:p>
        </p:txBody>
      </p:sp>
      <p:sp>
        <p:nvSpPr>
          <p:cNvPr id="3" name="文本框 2"/>
          <p:cNvSpPr txBox="1"/>
          <p:nvPr/>
        </p:nvSpPr>
        <p:spPr>
          <a:xfrm>
            <a:off x="0" y="857250"/>
            <a:ext cx="9133840" cy="4769485"/>
          </a:xfrm>
          <a:prstGeom prst="rect">
            <a:avLst/>
          </a:prstGeom>
          <a:noFill/>
        </p:spPr>
        <p:txBody>
          <a:bodyPr wrap="square" rtlCol="0">
            <a:spAutoFit/>
          </a:bodyPr>
          <a:lstStyle/>
          <a:p>
            <a:r>
              <a:rPr lang="zh-CN" altLang="en-US" sz="1600" dirty="0"/>
              <a:t>[1]范立峰，乔世全，程文彬 Java程序设计 人民邮电大学出版社 2019。</a:t>
            </a:r>
            <a:endParaRPr lang="zh-CN" altLang="en-US" sz="1600" dirty="0"/>
          </a:p>
          <a:p>
            <a:r>
              <a:rPr lang="zh-CN" altLang="en-US" sz="1600" dirty="0"/>
              <a:t>[2]西尔伯沙茨(Silberschatz.A.) . 计算机科学丛书：数据库系统概念(原书第6版)[M]. 机械工业出版社,2018,03．。</a:t>
            </a:r>
            <a:endParaRPr lang="zh-CN" altLang="en-US" sz="1600" dirty="0"/>
          </a:p>
          <a:p>
            <a:r>
              <a:rPr lang="zh-CN" altLang="en-US" sz="1600" dirty="0"/>
              <a:t>[3]陈雄华 企业应用开发详解 电子大学出版社，2017。</a:t>
            </a:r>
            <a:endParaRPr lang="zh-CN" altLang="en-US" sz="1600" dirty="0"/>
          </a:p>
          <a:p>
            <a:r>
              <a:rPr lang="zh-CN" altLang="en-US" sz="1600" dirty="0"/>
              <a:t>[4]李宁Java Web开发技术大全--Java+Servlet清华大学出版社，2018。</a:t>
            </a:r>
            <a:endParaRPr lang="zh-CN" altLang="en-US" sz="1600" dirty="0"/>
          </a:p>
          <a:p>
            <a:r>
              <a:rPr lang="zh-CN" altLang="en-US" sz="1600" dirty="0"/>
              <a:t>[5]聂哲 Java动态WEB技术实例教程。</a:t>
            </a:r>
            <a:endParaRPr lang="zh-CN" altLang="en-US" sz="1600" dirty="0"/>
          </a:p>
          <a:p>
            <a:r>
              <a:rPr lang="zh-CN" altLang="en-US" sz="1600" dirty="0"/>
              <a:t>[6]李绪成，闫海珍 Java Web开发教程—入门与提高篇(Java+Servlet) 清华大学出版社 2017。</a:t>
            </a:r>
            <a:endParaRPr lang="zh-CN" altLang="en-US" sz="1600" dirty="0"/>
          </a:p>
          <a:p>
            <a:r>
              <a:rPr lang="zh-CN" altLang="en-US" sz="1600" dirty="0"/>
              <a:t>[7]史胜辉，王春明，沈学华 Java基础教程 清华大学出版社 2019 。</a:t>
            </a:r>
            <a:endParaRPr lang="zh-CN" altLang="en-US" sz="1600" dirty="0"/>
          </a:p>
          <a:p>
            <a:r>
              <a:rPr lang="zh-CN" altLang="en-US" sz="1600" dirty="0"/>
              <a:t>[8]Symfon,CakesJava,Zend Bartosz Porebski,Karol Przystalski,Leszek Nowak, 付勇.Java高级编程:应用[M]. 清华大学出版社,2017,02.</a:t>
            </a:r>
            <a:endParaRPr lang="zh-CN" altLang="en-US" sz="1600" dirty="0"/>
          </a:p>
          <a:p>
            <a:r>
              <a:rPr lang="zh-CN" altLang="en-US" sz="1600" dirty="0"/>
              <a:t>[9] 波诺赛克 (Boroncxyk.T.),Elizabeth Naramore,薛焱. Web开发入门经典:使用Java6、Apache和MySQL[M]. 清华大学出版社 ,2019,06</a:t>
            </a:r>
            <a:endParaRPr lang="zh-CN" altLang="en-US" sz="1600" dirty="0"/>
          </a:p>
          <a:p>
            <a:r>
              <a:rPr lang="zh-CN" altLang="en-US" sz="1600" dirty="0"/>
              <a:t>[10]Robert W.Sebesta著，刘伟琴等译．Web程序设计[M]．(第4版)．北京：清华大学出版社，2018：9-450．</a:t>
            </a:r>
            <a:endParaRPr lang="zh-CN" altLang="en-US" sz="1600" dirty="0"/>
          </a:p>
          <a:p>
            <a:r>
              <a:rPr lang="zh-CN" altLang="en-US" sz="1600" dirty="0"/>
              <a:t>[11]赵强 编著．精通Java编程[M]．北京：电子工业出版社,2019：34-56．</a:t>
            </a:r>
            <a:endParaRPr lang="zh-CN" altLang="en-US" sz="1600" dirty="0"/>
          </a:p>
          <a:p>
            <a:r>
              <a:rPr lang="zh-CN" altLang="en-US" sz="1600" dirty="0"/>
              <a:t>[12]萨师煊，王珊．数据库系统概论[M]．北京:高等教育出版社，2018：10-180．</a:t>
            </a:r>
            <a:endParaRPr lang="zh-CN" altLang="en-US" sz="1600" dirty="0"/>
          </a:p>
          <a:p>
            <a:r>
              <a:rPr lang="zh-CN" altLang="en-US" sz="1600" dirty="0"/>
              <a:t>[13]陈刚．Eclipse从入门到精通[M]．(第2版)．北京:清华大学出版社，2017：17-380．</a:t>
            </a:r>
            <a:endParaRPr lang="zh-CN" altLang="en-US" sz="1600" dirty="0"/>
          </a:p>
          <a:p>
            <a:r>
              <a:rPr lang="zh-CN" altLang="en-US" sz="1600" dirty="0"/>
              <a:t>[14]孙卫琴．精通Struts:基于MVC的Java Web设计与开发[M]．北京:电子工业出版社，2018：19-421． </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3933</Words>
  <Application>WPS 演示</Application>
  <PresentationFormat>全屏显示(4:3)</PresentationFormat>
  <Paragraphs>102</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372</cp:revision>
  <dcterms:created xsi:type="dcterms:W3CDTF">2013-10-30T09:04:00Z</dcterms:created>
  <dcterms:modified xsi:type="dcterms:W3CDTF">2021-04-08T14:25:44Z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