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mu" initials="b" lastIdx="1" clrIdx="0">
    <p:extLst>
      <p:ext uri="{19B8F6BF-5375-455C-9EA6-DF929625EA0E}">
        <p15:presenceInfo xmlns:p15="http://schemas.microsoft.com/office/powerpoint/2012/main" userId="S::wxmmu@sumjb.onmicrosoft.com::cac721f8-7247-4b2c-a3ae-41a04da7d1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50" d="100"/>
          <a:sy n="50" d="100"/>
        </p:scale>
        <p:origin x="20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mu" userId="cac721f8-7247-4b2c-a3ae-41a04da7d174" providerId="ADAL" clId="{479A0106-3CBD-46FF-B16F-4BE6E3EB53BA}"/>
    <pc:docChg chg="delSld modSld">
      <pc:chgData name="bmu" userId="cac721f8-7247-4b2c-a3ae-41a04da7d174" providerId="ADAL" clId="{479A0106-3CBD-46FF-B16F-4BE6E3EB53BA}" dt="2020-11-08T14:07:53.104" v="12" actId="20577"/>
      <pc:docMkLst>
        <pc:docMk/>
      </pc:docMkLst>
      <pc:sldChg chg="del">
        <pc:chgData name="bmu" userId="cac721f8-7247-4b2c-a3ae-41a04da7d174" providerId="ADAL" clId="{479A0106-3CBD-46FF-B16F-4BE6E3EB53BA}" dt="2020-11-08T14:07:31.252" v="0" actId="2696"/>
        <pc:sldMkLst>
          <pc:docMk/>
          <pc:sldMk cId="3875025252" sldId="256"/>
        </pc:sldMkLst>
      </pc:sldChg>
      <pc:sldChg chg="del">
        <pc:chgData name="bmu" userId="cac721f8-7247-4b2c-a3ae-41a04da7d174" providerId="ADAL" clId="{479A0106-3CBD-46FF-B16F-4BE6E3EB53BA}" dt="2020-11-08T14:07:31.265" v="2" actId="2696"/>
        <pc:sldMkLst>
          <pc:docMk/>
          <pc:sldMk cId="977102763" sldId="257"/>
        </pc:sldMkLst>
      </pc:sldChg>
      <pc:sldChg chg="del">
        <pc:chgData name="bmu" userId="cac721f8-7247-4b2c-a3ae-41a04da7d174" providerId="ADAL" clId="{479A0106-3CBD-46FF-B16F-4BE6E3EB53BA}" dt="2020-11-08T14:07:31.256" v="1" actId="2696"/>
        <pc:sldMkLst>
          <pc:docMk/>
          <pc:sldMk cId="3598194561" sldId="258"/>
        </pc:sldMkLst>
      </pc:sldChg>
      <pc:sldChg chg="del">
        <pc:chgData name="bmu" userId="cac721f8-7247-4b2c-a3ae-41a04da7d174" providerId="ADAL" clId="{479A0106-3CBD-46FF-B16F-4BE6E3EB53BA}" dt="2020-11-08T14:07:31.271" v="3" actId="2696"/>
        <pc:sldMkLst>
          <pc:docMk/>
          <pc:sldMk cId="1680040196" sldId="259"/>
        </pc:sldMkLst>
      </pc:sldChg>
      <pc:sldChg chg="modSp">
        <pc:chgData name="bmu" userId="cac721f8-7247-4b2c-a3ae-41a04da7d174" providerId="ADAL" clId="{479A0106-3CBD-46FF-B16F-4BE6E3EB53BA}" dt="2020-11-08T14:07:53.104" v="12" actId="20577"/>
        <pc:sldMkLst>
          <pc:docMk/>
          <pc:sldMk cId="3533279983" sldId="260"/>
        </pc:sldMkLst>
        <pc:spChg chg="mod">
          <ac:chgData name="bmu" userId="cac721f8-7247-4b2c-a3ae-41a04da7d174" providerId="ADAL" clId="{479A0106-3CBD-46FF-B16F-4BE6E3EB53BA}" dt="2020-11-08T14:07:53.104" v="12" actId="20577"/>
          <ac:spMkLst>
            <pc:docMk/>
            <pc:sldMk cId="3533279983" sldId="260"/>
            <ac:spMk id="4" creationId="{1B599442-3C97-4973-9BA7-3D1F2C30E81B}"/>
          </ac:spMkLst>
        </pc:spChg>
        <pc:spChg chg="mod">
          <ac:chgData name="bmu" userId="cac721f8-7247-4b2c-a3ae-41a04da7d174" providerId="ADAL" clId="{479A0106-3CBD-46FF-B16F-4BE6E3EB53BA}" dt="2020-11-08T14:07:46.944" v="9" actId="20577"/>
          <ac:spMkLst>
            <pc:docMk/>
            <pc:sldMk cId="3533279983" sldId="260"/>
            <ac:spMk id="5" creationId="{43F4F7F8-FCD8-435A-80E4-40FCE6E0F523}"/>
          </ac:spMkLst>
        </pc:spChg>
      </pc:sldChg>
      <pc:sldChg chg="del">
        <pc:chgData name="bmu" userId="cac721f8-7247-4b2c-a3ae-41a04da7d174" providerId="ADAL" clId="{479A0106-3CBD-46FF-B16F-4BE6E3EB53BA}" dt="2020-11-08T14:07:31.282" v="4" actId="2696"/>
        <pc:sldMkLst>
          <pc:docMk/>
          <pc:sldMk cId="28522671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0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3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6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D440-E1C4-44EA-A547-0A20660241C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2C65-D9A9-4A20-A627-4D6A1488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99442-3C97-4973-9BA7-3D1F2C30E81B}"/>
              </a:ext>
            </a:extLst>
          </p:cNvPr>
          <p:cNvSpPr txBox="1"/>
          <p:nvPr/>
        </p:nvSpPr>
        <p:spPr>
          <a:xfrm>
            <a:off x="471488" y="217714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AWS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3200">
                <a:latin typeface="휴먼엑스포" panose="02030504000101010101" pitchFamily="18" charset="-127"/>
                <a:ea typeface="휴먼엑스포" panose="02030504000101010101" pitchFamily="18" charset="-127"/>
              </a:rPr>
              <a:t>EC2</a:t>
            </a:r>
            <a:endParaRPr lang="ko-KR" altLang="en-US" sz="3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4F7F8-FCD8-435A-80E4-40FCE6E0F523}"/>
              </a:ext>
            </a:extLst>
          </p:cNvPr>
          <p:cNvSpPr txBox="1"/>
          <p:nvPr/>
        </p:nvSpPr>
        <p:spPr>
          <a:xfrm>
            <a:off x="471487" y="774165"/>
            <a:ext cx="607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AWS EC2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 웹서버를 구축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8CCC8F-C5A7-406A-9254-3291404E2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1" r="-1758" b="14775"/>
          <a:stretch/>
        </p:blipFill>
        <p:spPr>
          <a:xfrm>
            <a:off x="265938" y="878679"/>
            <a:ext cx="6459473" cy="4033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C39220-F73C-4915-A70A-9DA6F40DE0EE}"/>
              </a:ext>
            </a:extLst>
          </p:cNvPr>
          <p:cNvSpPr/>
          <p:nvPr/>
        </p:nvSpPr>
        <p:spPr>
          <a:xfrm>
            <a:off x="5540683" y="3423847"/>
            <a:ext cx="63246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6A0CE-50E8-41FE-B980-146AF8F36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33"/>
          <a:stretch/>
        </p:blipFill>
        <p:spPr>
          <a:xfrm>
            <a:off x="265938" y="4953000"/>
            <a:ext cx="6326123" cy="47998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03ABA0-B484-4852-AD22-095BA52D60CA}"/>
              </a:ext>
            </a:extLst>
          </p:cNvPr>
          <p:cNvSpPr/>
          <p:nvPr/>
        </p:nvSpPr>
        <p:spPr>
          <a:xfrm>
            <a:off x="4614164" y="9067800"/>
            <a:ext cx="63246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7DA4B-2C6F-4D97-9ED5-F65FED6AED6D}"/>
              </a:ext>
            </a:extLst>
          </p:cNvPr>
          <p:cNvSpPr txBox="1"/>
          <p:nvPr/>
        </p:nvSpPr>
        <p:spPr>
          <a:xfrm>
            <a:off x="265938" y="40478"/>
            <a:ext cx="434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EC2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WEB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Server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45DE7-9227-493E-9DC8-AF05C0F05A9E}"/>
              </a:ext>
            </a:extLst>
          </p:cNvPr>
          <p:cNvSpPr txBox="1"/>
          <p:nvPr/>
        </p:nvSpPr>
        <p:spPr>
          <a:xfrm>
            <a:off x="265938" y="502143"/>
            <a:ext cx="3841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394880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9F8908-B9B5-436B-A72B-17DD83ACD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8" b="37722"/>
          <a:stretch/>
        </p:blipFill>
        <p:spPr>
          <a:xfrm>
            <a:off x="334062" y="255368"/>
            <a:ext cx="6231835" cy="25273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4C1A81-8CC2-4042-8678-B63019A8C8A8}"/>
              </a:ext>
            </a:extLst>
          </p:cNvPr>
          <p:cNvSpPr/>
          <p:nvPr/>
        </p:nvSpPr>
        <p:spPr>
          <a:xfrm>
            <a:off x="5720806" y="1989760"/>
            <a:ext cx="632460" cy="20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4DA90D-720E-4BE4-BD65-349E359A9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9"/>
          <a:stretch/>
        </p:blipFill>
        <p:spPr>
          <a:xfrm>
            <a:off x="334064" y="2925689"/>
            <a:ext cx="6231836" cy="4738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D26A50-83A8-4354-980C-5B794FAD1805}"/>
              </a:ext>
            </a:extLst>
          </p:cNvPr>
          <p:cNvSpPr txBox="1"/>
          <p:nvPr/>
        </p:nvSpPr>
        <p:spPr>
          <a:xfrm>
            <a:off x="334062" y="7664054"/>
            <a:ext cx="585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보안그룹 이름과 설명은 아무거나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http: 80 port open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EE14E-7D13-49BB-AC44-F8B401AEEB25}"/>
              </a:ext>
            </a:extLst>
          </p:cNvPr>
          <p:cNvSpPr/>
          <p:nvPr/>
        </p:nvSpPr>
        <p:spPr>
          <a:xfrm>
            <a:off x="422962" y="4953000"/>
            <a:ext cx="4466538" cy="447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72B6B2-874B-4A56-8E1B-E2286A5CC19F}"/>
              </a:ext>
            </a:extLst>
          </p:cNvPr>
          <p:cNvSpPr/>
          <p:nvPr/>
        </p:nvSpPr>
        <p:spPr>
          <a:xfrm>
            <a:off x="1422400" y="4307749"/>
            <a:ext cx="3817257" cy="447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90C94-0996-443F-B92C-869954A9E17D}"/>
              </a:ext>
            </a:extLst>
          </p:cNvPr>
          <p:cNvSpPr/>
          <p:nvPr/>
        </p:nvSpPr>
        <p:spPr>
          <a:xfrm>
            <a:off x="5859235" y="6980311"/>
            <a:ext cx="63246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98981-7CE6-4E28-B376-79B29A296FC4}"/>
              </a:ext>
            </a:extLst>
          </p:cNvPr>
          <p:cNvSpPr txBox="1"/>
          <p:nvPr/>
        </p:nvSpPr>
        <p:spPr>
          <a:xfrm>
            <a:off x="1175657" y="4190481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74607-FCC9-43C8-A1D1-CF8B9EBEA572}"/>
              </a:ext>
            </a:extLst>
          </p:cNvPr>
          <p:cNvSpPr txBox="1"/>
          <p:nvPr/>
        </p:nvSpPr>
        <p:spPr>
          <a:xfrm>
            <a:off x="143797" y="4885625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9DDEC-0FC2-4700-B313-2C0DE5B689F8}"/>
              </a:ext>
            </a:extLst>
          </p:cNvPr>
          <p:cNvSpPr txBox="1"/>
          <p:nvPr/>
        </p:nvSpPr>
        <p:spPr>
          <a:xfrm>
            <a:off x="5578201" y="6795645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355C9CE-9621-44EE-8104-7654AF7E0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718" r="193"/>
          <a:stretch/>
        </p:blipFill>
        <p:spPr>
          <a:xfrm>
            <a:off x="334062" y="8359403"/>
            <a:ext cx="6231836" cy="5241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4F76E-AF12-403E-8095-FFD8F6DAD324}"/>
              </a:ext>
            </a:extLst>
          </p:cNvPr>
          <p:cNvSpPr/>
          <p:nvPr/>
        </p:nvSpPr>
        <p:spPr>
          <a:xfrm>
            <a:off x="6020886" y="8410409"/>
            <a:ext cx="545011" cy="240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DF2331D-72E2-4C4C-AE84-617DB73D2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729" r="254"/>
          <a:stretch/>
        </p:blipFill>
        <p:spPr>
          <a:xfrm>
            <a:off x="285908" y="4553573"/>
            <a:ext cx="6270219" cy="4787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C08A21-4FB2-477F-B772-789E5C9AC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554" r="-183" b="5317"/>
          <a:stretch/>
        </p:blipFill>
        <p:spPr>
          <a:xfrm>
            <a:off x="285908" y="174171"/>
            <a:ext cx="6286183" cy="446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341FAA-9AF2-4129-B700-D40822BB5ACD}"/>
              </a:ext>
            </a:extLst>
          </p:cNvPr>
          <p:cNvSpPr/>
          <p:nvPr/>
        </p:nvSpPr>
        <p:spPr>
          <a:xfrm>
            <a:off x="1889035" y="2599359"/>
            <a:ext cx="3060336" cy="39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7AA0D2-1668-4463-9BA4-A456EA3509B6}"/>
              </a:ext>
            </a:extLst>
          </p:cNvPr>
          <p:cNvSpPr/>
          <p:nvPr/>
        </p:nvSpPr>
        <p:spPr>
          <a:xfrm>
            <a:off x="4194629" y="2931886"/>
            <a:ext cx="754742" cy="20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BB615-2684-469B-8B4F-1E6F536D5FFF}"/>
              </a:ext>
            </a:extLst>
          </p:cNvPr>
          <p:cNvSpPr/>
          <p:nvPr/>
        </p:nvSpPr>
        <p:spPr>
          <a:xfrm>
            <a:off x="4374967" y="3638798"/>
            <a:ext cx="632460" cy="20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C0B76-D7CC-49E0-AB2D-AF398DB4A8FD}"/>
              </a:ext>
            </a:extLst>
          </p:cNvPr>
          <p:cNvSpPr txBox="1"/>
          <p:nvPr/>
        </p:nvSpPr>
        <p:spPr>
          <a:xfrm>
            <a:off x="1620519" y="2407362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BFDD-EF8D-4BD6-AD2B-F06D56359413}"/>
              </a:ext>
            </a:extLst>
          </p:cNvPr>
          <p:cNvSpPr txBox="1"/>
          <p:nvPr/>
        </p:nvSpPr>
        <p:spPr>
          <a:xfrm>
            <a:off x="3961310" y="291601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72066-1BC8-4E48-99F6-C21B3B8B0793}"/>
              </a:ext>
            </a:extLst>
          </p:cNvPr>
          <p:cNvSpPr txBox="1"/>
          <p:nvPr/>
        </p:nvSpPr>
        <p:spPr>
          <a:xfrm>
            <a:off x="4129315" y="3439473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5F219-2E6E-4D7C-988D-03B569EBDE69}"/>
              </a:ext>
            </a:extLst>
          </p:cNvPr>
          <p:cNvSpPr txBox="1"/>
          <p:nvPr/>
        </p:nvSpPr>
        <p:spPr>
          <a:xfrm>
            <a:off x="1806279" y="3617869"/>
            <a:ext cx="628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ssh</a:t>
            </a:r>
            <a:r>
              <a:rPr lang="ko-KR" altLang="en-US" sz="1400" dirty="0"/>
              <a:t>접속에 필요한 </a:t>
            </a:r>
            <a:r>
              <a:rPr lang="en-US" altLang="ko-KR" sz="1400" dirty="0"/>
              <a:t>key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C575-F350-482E-85BA-419ABD9AA72E}"/>
              </a:ext>
            </a:extLst>
          </p:cNvPr>
          <p:cNvSpPr txBox="1"/>
          <p:nvPr/>
        </p:nvSpPr>
        <p:spPr>
          <a:xfrm>
            <a:off x="8636340" y="8040508"/>
            <a:ext cx="3841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 </a:t>
            </a:r>
            <a:r>
              <a:rPr lang="ko-KR" altLang="en-US" sz="1600" dirty="0"/>
              <a:t>접속해서 </a:t>
            </a:r>
            <a:r>
              <a:rPr lang="en-US" altLang="ko-KR" sz="1600" dirty="0"/>
              <a:t>Web Server</a:t>
            </a:r>
            <a:r>
              <a:rPr lang="ko-KR" altLang="en-US" sz="1600" dirty="0"/>
              <a:t> 구축하기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DBB80-A67D-4877-9BC8-42EAE7B7E36A}"/>
              </a:ext>
            </a:extLst>
          </p:cNvPr>
          <p:cNvSpPr txBox="1"/>
          <p:nvPr/>
        </p:nvSpPr>
        <p:spPr>
          <a:xfrm>
            <a:off x="285908" y="9348226"/>
            <a:ext cx="627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인스턴스가 생성된 것을 볼 수 있다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114AF-A122-4B78-875F-2E6F328E735C}"/>
              </a:ext>
            </a:extLst>
          </p:cNvPr>
          <p:cNvSpPr/>
          <p:nvPr/>
        </p:nvSpPr>
        <p:spPr>
          <a:xfrm>
            <a:off x="1482636" y="5642625"/>
            <a:ext cx="4841964" cy="23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8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853518-4C2A-4079-8806-295535218218}"/>
              </a:ext>
            </a:extLst>
          </p:cNvPr>
          <p:cNvSpPr txBox="1"/>
          <p:nvPr/>
        </p:nvSpPr>
        <p:spPr>
          <a:xfrm>
            <a:off x="189738" y="210043"/>
            <a:ext cx="384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ko-KR" altLang="en-US" dirty="0"/>
              <a:t>접속하여 웹서버 구축하기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864D5-244B-439C-99EB-63FF3FA3A0A5}"/>
              </a:ext>
            </a:extLst>
          </p:cNvPr>
          <p:cNvSpPr txBox="1"/>
          <p:nvPr/>
        </p:nvSpPr>
        <p:spPr>
          <a:xfrm>
            <a:off x="189738" y="579375"/>
            <a:ext cx="487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putty: http://gunylog.kro.kr/element/file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D4394-3883-47D4-BA25-C387645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3" y="1410645"/>
            <a:ext cx="3607562" cy="3547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54F42-ED6F-4DFB-8793-200ED1CC6178}"/>
              </a:ext>
            </a:extLst>
          </p:cNvPr>
          <p:cNvSpPr txBox="1"/>
          <p:nvPr/>
        </p:nvSpPr>
        <p:spPr>
          <a:xfrm>
            <a:off x="4031343" y="2314473"/>
            <a:ext cx="282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– </a:t>
            </a:r>
            <a:r>
              <a:rPr lang="ko-KR" altLang="en-US" sz="1400" dirty="0"/>
              <a:t>아까 받은 </a:t>
            </a:r>
            <a:r>
              <a:rPr lang="en-US" altLang="ko-KR" dirty="0"/>
              <a:t>key file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63F3CC-3E7A-4DB2-96DF-EE7057B81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48" t="83789"/>
          <a:stretch/>
        </p:blipFill>
        <p:spPr>
          <a:xfrm>
            <a:off x="4031343" y="2868471"/>
            <a:ext cx="1498600" cy="499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B572E-21D6-4B62-AFA9-7B83895C332E}"/>
              </a:ext>
            </a:extLst>
          </p:cNvPr>
          <p:cNvSpPr txBox="1"/>
          <p:nvPr/>
        </p:nvSpPr>
        <p:spPr>
          <a:xfrm>
            <a:off x="4031342" y="3479160"/>
            <a:ext cx="282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files</a:t>
            </a:r>
            <a:r>
              <a:rPr lang="ko-KR" altLang="en-US" sz="1400" dirty="0"/>
              <a:t>로 해야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pem</a:t>
            </a:r>
            <a:r>
              <a:rPr lang="en-US" altLang="ko-KR" dirty="0"/>
              <a:t> </a:t>
            </a:r>
            <a:r>
              <a:rPr lang="ko-KR" altLang="en-US" sz="1400" dirty="0"/>
              <a:t>보임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Load</a:t>
            </a:r>
            <a:r>
              <a:rPr lang="ko-KR" altLang="en-US" sz="1400" dirty="0"/>
              <a:t> 후 </a:t>
            </a:r>
            <a:r>
              <a:rPr lang="en-US" altLang="ko-KR" sz="1400" dirty="0"/>
              <a:t>Save private key </a:t>
            </a:r>
            <a:r>
              <a:rPr lang="ko-KR" altLang="en-US" sz="1400" dirty="0"/>
              <a:t>클릭하여</a:t>
            </a:r>
            <a:endParaRPr lang="en-US" altLang="ko-KR" sz="1400" dirty="0"/>
          </a:p>
          <a:p>
            <a:r>
              <a:rPr lang="ko-KR" altLang="en-US" sz="1400" dirty="0"/>
              <a:t>저장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087E5-97E2-4ABE-A3D3-6D4ED92BED8D}"/>
              </a:ext>
            </a:extLst>
          </p:cNvPr>
          <p:cNvSpPr/>
          <p:nvPr/>
        </p:nvSpPr>
        <p:spPr>
          <a:xfrm>
            <a:off x="2796540" y="3564861"/>
            <a:ext cx="873760" cy="24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7DE6F-354A-4CA5-9303-017B4D3CDB67}"/>
              </a:ext>
            </a:extLst>
          </p:cNvPr>
          <p:cNvSpPr/>
          <p:nvPr/>
        </p:nvSpPr>
        <p:spPr>
          <a:xfrm>
            <a:off x="2783840" y="3793022"/>
            <a:ext cx="873760" cy="24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C151B5-BF99-4683-98B2-BA439B4A3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9" b="28607"/>
          <a:stretch/>
        </p:blipFill>
        <p:spPr>
          <a:xfrm>
            <a:off x="279019" y="5679069"/>
            <a:ext cx="6299962" cy="32586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1A061-A347-453D-9974-12236DC4EFF1}"/>
              </a:ext>
            </a:extLst>
          </p:cNvPr>
          <p:cNvSpPr/>
          <p:nvPr/>
        </p:nvSpPr>
        <p:spPr>
          <a:xfrm>
            <a:off x="2097840" y="7115659"/>
            <a:ext cx="988260" cy="131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0C05F-B7FC-4238-BFDB-C96F46ACD540}"/>
              </a:ext>
            </a:extLst>
          </p:cNvPr>
          <p:cNvSpPr txBox="1"/>
          <p:nvPr/>
        </p:nvSpPr>
        <p:spPr>
          <a:xfrm>
            <a:off x="2537097" y="332400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31776-E005-4403-9E81-5A40DCBE9C2C}"/>
              </a:ext>
            </a:extLst>
          </p:cNvPr>
          <p:cNvSpPr txBox="1"/>
          <p:nvPr/>
        </p:nvSpPr>
        <p:spPr>
          <a:xfrm>
            <a:off x="2523109" y="3818545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ECB33-6637-4E09-BEEA-F0623EE6A846}"/>
              </a:ext>
            </a:extLst>
          </p:cNvPr>
          <p:cNvSpPr txBox="1"/>
          <p:nvPr/>
        </p:nvSpPr>
        <p:spPr>
          <a:xfrm>
            <a:off x="4031341" y="1475269"/>
            <a:ext cx="254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Putty key Generator </a:t>
            </a:r>
            <a:r>
              <a:rPr lang="ko-KR" altLang="en-US" sz="1600" b="1" dirty="0"/>
              <a:t>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21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1F5AB1-E6E7-4A40-9930-C53E72E54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8" b="5898"/>
          <a:stretch/>
        </p:blipFill>
        <p:spPr>
          <a:xfrm>
            <a:off x="152400" y="190500"/>
            <a:ext cx="6553200" cy="4610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0486D2-E4DE-45F0-893E-0103F7A5A9EA}"/>
              </a:ext>
            </a:extLst>
          </p:cNvPr>
          <p:cNvSpPr/>
          <p:nvPr/>
        </p:nvSpPr>
        <p:spPr>
          <a:xfrm>
            <a:off x="1805940" y="2838450"/>
            <a:ext cx="2391410" cy="190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C4115-F3C3-4104-9B89-F0C2B722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40301"/>
            <a:ext cx="3164234" cy="30942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E3FDA9-3B41-479E-B4B7-18155F29B903}"/>
              </a:ext>
            </a:extLst>
          </p:cNvPr>
          <p:cNvCxnSpPr/>
          <p:nvPr/>
        </p:nvCxnSpPr>
        <p:spPr>
          <a:xfrm flipH="1">
            <a:off x="2117090" y="3028511"/>
            <a:ext cx="594360" cy="2661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1159B48-1F2A-4337-BF7B-D7958DD0A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670" y="4940301"/>
            <a:ext cx="3164234" cy="30942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A6397-E5A3-4707-A6AE-4221613EEBB9}"/>
              </a:ext>
            </a:extLst>
          </p:cNvPr>
          <p:cNvSpPr/>
          <p:nvPr/>
        </p:nvSpPr>
        <p:spPr>
          <a:xfrm>
            <a:off x="3699691" y="6534912"/>
            <a:ext cx="497659" cy="15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2F645-0239-4459-A1EC-C5EA032BA8D1}"/>
              </a:ext>
            </a:extLst>
          </p:cNvPr>
          <p:cNvSpPr/>
          <p:nvPr/>
        </p:nvSpPr>
        <p:spPr>
          <a:xfrm>
            <a:off x="3864283" y="6967728"/>
            <a:ext cx="497659" cy="15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1EF0B-4C28-444D-AB8C-8B8073E70A67}"/>
              </a:ext>
            </a:extLst>
          </p:cNvPr>
          <p:cNvSpPr/>
          <p:nvPr/>
        </p:nvSpPr>
        <p:spPr>
          <a:xfrm>
            <a:off x="4672257" y="6882382"/>
            <a:ext cx="1911423" cy="15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AFC63-450F-47C2-8DEC-AC7F012591F0}"/>
              </a:ext>
            </a:extLst>
          </p:cNvPr>
          <p:cNvSpPr txBox="1"/>
          <p:nvPr/>
        </p:nvSpPr>
        <p:spPr>
          <a:xfrm>
            <a:off x="3415352" y="6350246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F2383-2570-4954-A29C-F8CA7B15CA1A}"/>
              </a:ext>
            </a:extLst>
          </p:cNvPr>
          <p:cNvSpPr txBox="1"/>
          <p:nvPr/>
        </p:nvSpPr>
        <p:spPr>
          <a:xfrm>
            <a:off x="3583657" y="6856212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99E3A-93BF-4336-81FD-5BA46942F52C}"/>
              </a:ext>
            </a:extLst>
          </p:cNvPr>
          <p:cNvSpPr txBox="1"/>
          <p:nvPr/>
        </p:nvSpPr>
        <p:spPr>
          <a:xfrm>
            <a:off x="4425386" y="6693408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85FF0-4867-41BA-B6D1-576791C0756D}"/>
              </a:ext>
            </a:extLst>
          </p:cNvPr>
          <p:cNvSpPr/>
          <p:nvPr/>
        </p:nvSpPr>
        <p:spPr>
          <a:xfrm>
            <a:off x="5426637" y="7822956"/>
            <a:ext cx="593163" cy="15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F347C-7393-453A-93C6-CA9650B5A462}"/>
              </a:ext>
            </a:extLst>
          </p:cNvPr>
          <p:cNvSpPr txBox="1"/>
          <p:nvPr/>
        </p:nvSpPr>
        <p:spPr>
          <a:xfrm>
            <a:off x="5170733" y="7606024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D4A53-E77F-44D0-A939-7882E67846AA}"/>
              </a:ext>
            </a:extLst>
          </p:cNvPr>
          <p:cNvSpPr txBox="1"/>
          <p:nvPr/>
        </p:nvSpPr>
        <p:spPr>
          <a:xfrm>
            <a:off x="3544670" y="8066528"/>
            <a:ext cx="309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팝업창</a:t>
            </a:r>
            <a:r>
              <a:rPr lang="ko-KR" altLang="en-US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 뜰 경우</a:t>
            </a:r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‘</a:t>
            </a:r>
            <a:r>
              <a:rPr lang="ko-KR" altLang="en-US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예</a:t>
            </a:r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D3787E7-F471-411F-85AC-16EAC589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7" y="8652759"/>
            <a:ext cx="3533775" cy="209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250C1F-9591-4E8B-A6B1-8D50F2985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77" y="8865403"/>
            <a:ext cx="4219575" cy="161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088812-BC12-409B-94E5-5CAAEDD81F6D}"/>
              </a:ext>
            </a:extLst>
          </p:cNvPr>
          <p:cNvSpPr txBox="1"/>
          <p:nvPr/>
        </p:nvSpPr>
        <p:spPr>
          <a:xfrm>
            <a:off x="133477" y="8244840"/>
            <a:ext cx="27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8F1EB15-3FDF-452F-BE76-3D8D1ED03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77" y="9017385"/>
            <a:ext cx="4114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3B7576-F8B5-4CA8-9247-178446D5E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0" b="5982"/>
          <a:stretch/>
        </p:blipFill>
        <p:spPr>
          <a:xfrm>
            <a:off x="206442" y="177800"/>
            <a:ext cx="6445115" cy="4521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7CDEDB-8E95-4680-911C-DE834B8FF479}"/>
              </a:ext>
            </a:extLst>
          </p:cNvPr>
          <p:cNvSpPr/>
          <p:nvPr/>
        </p:nvSpPr>
        <p:spPr>
          <a:xfrm>
            <a:off x="3177540" y="3409951"/>
            <a:ext cx="1254760" cy="158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91AAE-9F5E-43F2-95B0-6FF75ECB1261}"/>
              </a:ext>
            </a:extLst>
          </p:cNvPr>
          <p:cNvSpPr txBox="1"/>
          <p:nvPr/>
        </p:nvSpPr>
        <p:spPr>
          <a:xfrm>
            <a:off x="206442" y="4699000"/>
            <a:ext cx="644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퍼블릭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IPv4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주소로 접속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4DD628-CF69-4004-B965-D918319E5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1"/>
          <a:stretch/>
        </p:blipFill>
        <p:spPr>
          <a:xfrm>
            <a:off x="206442" y="5037556"/>
            <a:ext cx="3752392" cy="289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AEFB1-7A04-480F-A336-3103231EB132}"/>
              </a:ext>
            </a:extLst>
          </p:cNvPr>
          <p:cNvSpPr txBox="1"/>
          <p:nvPr/>
        </p:nvSpPr>
        <p:spPr>
          <a:xfrm>
            <a:off x="4149495" y="5143499"/>
            <a:ext cx="231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올바르게 접속이 되는 것을 확인 할 수 있다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6339-ED4A-4750-8A6E-94D633E4C4C0}"/>
              </a:ext>
            </a:extLst>
          </p:cNvPr>
          <p:cNvSpPr txBox="1"/>
          <p:nvPr/>
        </p:nvSpPr>
        <p:spPr>
          <a:xfrm>
            <a:off x="206442" y="7931151"/>
            <a:ext cx="4810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Ubuntu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Redhat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모두 구축방법은 같다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Redhat</a:t>
            </a:r>
            <a:r>
              <a:rPr lang="en-US" altLang="ko-KR" sz="1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Linux </a:t>
            </a:r>
            <a:r>
              <a:rPr lang="ko-KR" altLang="en-US" sz="1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명령어 </a:t>
            </a:r>
            <a:endParaRPr lang="en-US" altLang="ko-KR" sz="1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yum –y install httpd</a:t>
            </a:r>
          </a:p>
          <a:p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systemctl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start httpd</a:t>
            </a:r>
          </a:p>
          <a:p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Html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파일 경로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: var/www/html</a:t>
            </a:r>
            <a:endParaRPr lang="ko-KR" altLang="en-US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61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67AD56E6A7C43A08388F77D6417D3" ma:contentTypeVersion="8" ma:contentTypeDescription="Create a new document." ma:contentTypeScope="" ma:versionID="aa8633a8f8709adcfa378e2263840516">
  <xsd:schema xmlns:xsd="http://www.w3.org/2001/XMLSchema" xmlns:xs="http://www.w3.org/2001/XMLSchema" xmlns:p="http://schemas.microsoft.com/office/2006/metadata/properties" xmlns:ns3="43234adc-6ad7-4e6a-8a6d-284b9a157f54" targetNamespace="http://schemas.microsoft.com/office/2006/metadata/properties" ma:root="true" ma:fieldsID="a63aff354d972356d0d4fc10c0b83033" ns3:_="">
    <xsd:import namespace="43234adc-6ad7-4e6a-8a6d-284b9a157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34adc-6ad7-4e6a-8a6d-284b9a157f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CF247E-3739-47D0-A291-0EF701619B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6E8423-F383-4C13-8D27-940B554CD8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A22B8-9743-49B2-97DC-39B1C2047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34adc-6ad7-4e6a-8a6d-284b9a157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146</Words>
  <Application>Microsoft Office PowerPoint</Application>
  <PresentationFormat>A4 용지(210x297mm)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굴림체</vt:lpstr>
      <vt:lpstr>돋움체</vt:lpstr>
      <vt:lpstr>휴먼엑스포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bmu</dc:creator>
  <cp:lastModifiedBy>bmu</cp:lastModifiedBy>
  <cp:revision>5</cp:revision>
  <dcterms:created xsi:type="dcterms:W3CDTF">2020-11-07T17:03:45Z</dcterms:created>
  <dcterms:modified xsi:type="dcterms:W3CDTF">2020-11-08T14:07:54Z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0x01010002C67AD56E6A7C43A08388F77D6417D3</vt:lpwstr>
  </property>
</Properties>
</file>