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4"/>
  </p:notesMasterIdLst>
  <p:sldIdLst>
    <p:sldId id="256" r:id="rId5"/>
    <p:sldId id="263" r:id="rId6"/>
    <p:sldId id="262" r:id="rId7"/>
    <p:sldId id="257" r:id="rId8"/>
    <p:sldId id="281" r:id="rId9"/>
    <p:sldId id="282" r:id="rId10"/>
    <p:sldId id="283" r:id="rId11"/>
    <p:sldId id="298" r:id="rId12"/>
    <p:sldId id="296" r:id="rId13"/>
    <p:sldId id="297" r:id="rId14"/>
    <p:sldId id="299" r:id="rId15"/>
    <p:sldId id="264" r:id="rId16"/>
    <p:sldId id="273" r:id="rId17"/>
    <p:sldId id="279" r:id="rId18"/>
    <p:sldId id="291" r:id="rId19"/>
    <p:sldId id="288" r:id="rId20"/>
    <p:sldId id="274" r:id="rId21"/>
    <p:sldId id="284" r:id="rId22"/>
    <p:sldId id="287" r:id="rId23"/>
    <p:sldId id="292" r:id="rId24"/>
    <p:sldId id="275" r:id="rId25"/>
    <p:sldId id="286" r:id="rId26"/>
    <p:sldId id="293" r:id="rId27"/>
    <p:sldId id="295" r:id="rId28"/>
    <p:sldId id="289" r:id="rId29"/>
    <p:sldId id="276" r:id="rId30"/>
    <p:sldId id="285" r:id="rId31"/>
    <p:sldId id="294" r:id="rId32"/>
    <p:sldId id="29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otes" id="{9771D23F-B5DA-47C8-A1D7-C8510AE01A5F}">
          <p14:sldIdLst>
            <p14:sldId id="256"/>
          </p14:sldIdLst>
        </p14:section>
        <p14:section name="Introduction" id="{779A1B67-A2A8-4A9A-8B52-860333A4D01F}">
          <p14:sldIdLst>
            <p14:sldId id="263"/>
            <p14:sldId id="262"/>
            <p14:sldId id="257"/>
            <p14:sldId id="281"/>
            <p14:sldId id="282"/>
            <p14:sldId id="283"/>
            <p14:sldId id="298"/>
            <p14:sldId id="296"/>
            <p14:sldId id="297"/>
            <p14:sldId id="299"/>
            <p14:sldId id="264"/>
          </p14:sldIdLst>
        </p14:section>
        <p14:section name="Explain the problem" id="{5A003352-D42D-4E2B-A4F8-47505B942E2C}">
          <p14:sldIdLst>
            <p14:sldId id="273"/>
            <p14:sldId id="279"/>
            <p14:sldId id="291"/>
            <p14:sldId id="288"/>
          </p14:sldIdLst>
        </p14:section>
        <p14:section name="Highlight the risks" id="{61533F1E-5F46-4046-A581-E0676AAF6054}">
          <p14:sldIdLst>
            <p14:sldId id="274"/>
            <p14:sldId id="284"/>
            <p14:sldId id="287"/>
            <p14:sldId id="292"/>
          </p14:sldIdLst>
        </p14:section>
        <p14:section name="Show the solutions" id="{04238188-74A8-4D61-8E75-820DB4DF6206}">
          <p14:sldIdLst>
            <p14:sldId id="275"/>
            <p14:sldId id="286"/>
            <p14:sldId id="293"/>
            <p14:sldId id="295"/>
            <p14:sldId id="289"/>
          </p14:sldIdLst>
        </p14:section>
        <p14:section name="Review and Recommendations" id="{4FB5798B-4818-44F5-8338-E566E1E50532}">
          <p14:sldIdLst>
            <p14:sldId id="276"/>
            <p14:sldId id="285"/>
            <p14:sldId id="294"/>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D47"/>
    <a:srgbClr val="A6A6A6"/>
    <a:srgbClr val="5B9BD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497419-0832-4EC8-86D8-BAF5B7A83C72}" v="5" dt="2019-12-16T14:11:26.7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34" autoAdjust="0"/>
    <p:restoredTop sz="94660"/>
  </p:normalViewPr>
  <p:slideViewPr>
    <p:cSldViewPr snapToGrid="0">
      <p:cViewPr varScale="1">
        <p:scale>
          <a:sx n="113" d="100"/>
          <a:sy n="113" d="100"/>
        </p:scale>
        <p:origin x="416"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Diver" userId="4a14830a-4653-46d7-87a4-e17078529dbc" providerId="ADAL" clId="{B9EFF80D-D9B7-4178-9996-26CE74DC7F39}"/>
    <pc:docChg chg="undo redo custSel addSld modSld">
      <pc:chgData name="Richard Diver" userId="4a14830a-4653-46d7-87a4-e17078529dbc" providerId="ADAL" clId="{B9EFF80D-D9B7-4178-9996-26CE74DC7F39}" dt="2019-11-08T15:04:05.666" v="1603" actId="1035"/>
      <pc:docMkLst>
        <pc:docMk/>
      </pc:docMkLst>
      <pc:sldChg chg="addSp delSp modSp add">
        <pc:chgData name="Richard Diver" userId="4a14830a-4653-46d7-87a4-e17078529dbc" providerId="ADAL" clId="{B9EFF80D-D9B7-4178-9996-26CE74DC7F39}" dt="2019-11-08T15:04:05.666" v="1603" actId="1035"/>
        <pc:sldMkLst>
          <pc:docMk/>
          <pc:sldMk cId="565997628" sldId="299"/>
        </pc:sldMkLst>
        <pc:spChg chg="mod">
          <ac:chgData name="Richard Diver" userId="4a14830a-4653-46d7-87a4-e17078529dbc" providerId="ADAL" clId="{B9EFF80D-D9B7-4178-9996-26CE74DC7F39}" dt="2019-11-05T15:33:28.074" v="12" actId="20577"/>
          <ac:spMkLst>
            <pc:docMk/>
            <pc:sldMk cId="565997628" sldId="299"/>
            <ac:spMk id="2" creationId="{B2D18656-6600-4044-A3F8-00E25AF530AB}"/>
          </ac:spMkLst>
        </pc:spChg>
        <pc:spChg chg="add mod">
          <ac:chgData name="Richard Diver" userId="4a14830a-4653-46d7-87a4-e17078529dbc" providerId="ADAL" clId="{B9EFF80D-D9B7-4178-9996-26CE74DC7F39}" dt="2019-11-08T15:04:05.666" v="1603" actId="1035"/>
          <ac:spMkLst>
            <pc:docMk/>
            <pc:sldMk cId="565997628" sldId="299"/>
            <ac:spMk id="3" creationId="{FC6FC6F0-8EB4-435D-A4D7-DFD86209DE29}"/>
          </ac:spMkLst>
        </pc:spChg>
        <pc:spChg chg="add mod">
          <ac:chgData name="Richard Diver" userId="4a14830a-4653-46d7-87a4-e17078529dbc" providerId="ADAL" clId="{B9EFF80D-D9B7-4178-9996-26CE74DC7F39}" dt="2019-11-08T15:04:05.666" v="1603" actId="1035"/>
          <ac:spMkLst>
            <pc:docMk/>
            <pc:sldMk cId="565997628" sldId="299"/>
            <ac:spMk id="6" creationId="{4E64DC27-6A20-47D2-95A3-EA2C202C8DE1}"/>
          </ac:spMkLst>
        </pc:spChg>
        <pc:spChg chg="add mod">
          <ac:chgData name="Richard Diver" userId="4a14830a-4653-46d7-87a4-e17078529dbc" providerId="ADAL" clId="{B9EFF80D-D9B7-4178-9996-26CE74DC7F39}" dt="2019-11-08T15:04:05.666" v="1603" actId="1035"/>
          <ac:spMkLst>
            <pc:docMk/>
            <pc:sldMk cId="565997628" sldId="299"/>
            <ac:spMk id="7" creationId="{7A690574-FF38-48CE-A8E7-C9D93B542A41}"/>
          </ac:spMkLst>
        </pc:spChg>
        <pc:spChg chg="add mod">
          <ac:chgData name="Richard Diver" userId="4a14830a-4653-46d7-87a4-e17078529dbc" providerId="ADAL" clId="{B9EFF80D-D9B7-4178-9996-26CE74DC7F39}" dt="2019-11-06T02:54:56.143" v="1384" actId="1038"/>
          <ac:spMkLst>
            <pc:docMk/>
            <pc:sldMk cId="565997628" sldId="299"/>
            <ac:spMk id="8" creationId="{83B02E41-B876-43B0-A8D0-5003A91E054E}"/>
          </ac:spMkLst>
        </pc:spChg>
        <pc:spChg chg="add mod">
          <ac:chgData name="Richard Diver" userId="4a14830a-4653-46d7-87a4-e17078529dbc" providerId="ADAL" clId="{B9EFF80D-D9B7-4178-9996-26CE74DC7F39}" dt="2019-11-06T02:54:56.143" v="1384" actId="1038"/>
          <ac:spMkLst>
            <pc:docMk/>
            <pc:sldMk cId="565997628" sldId="299"/>
            <ac:spMk id="9" creationId="{A288A333-3626-4240-AB10-E384C2ADFAAE}"/>
          </ac:spMkLst>
        </pc:spChg>
        <pc:spChg chg="add mod">
          <ac:chgData name="Richard Diver" userId="4a14830a-4653-46d7-87a4-e17078529dbc" providerId="ADAL" clId="{B9EFF80D-D9B7-4178-9996-26CE74DC7F39}" dt="2019-11-06T02:54:56.143" v="1384" actId="1038"/>
          <ac:spMkLst>
            <pc:docMk/>
            <pc:sldMk cId="565997628" sldId="299"/>
            <ac:spMk id="10" creationId="{9A0AFD32-C302-4B81-91CC-269567EAC614}"/>
          </ac:spMkLst>
        </pc:spChg>
        <pc:spChg chg="add mod">
          <ac:chgData name="Richard Diver" userId="4a14830a-4653-46d7-87a4-e17078529dbc" providerId="ADAL" clId="{B9EFF80D-D9B7-4178-9996-26CE74DC7F39}" dt="2019-11-08T15:01:08.056" v="1420" actId="20577"/>
          <ac:spMkLst>
            <pc:docMk/>
            <pc:sldMk cId="565997628" sldId="299"/>
            <ac:spMk id="11" creationId="{0BF4A8BF-8407-48FD-89C2-D9585125FF19}"/>
          </ac:spMkLst>
        </pc:spChg>
        <pc:spChg chg="add mod">
          <ac:chgData name="Richard Diver" userId="4a14830a-4653-46d7-87a4-e17078529dbc" providerId="ADAL" clId="{B9EFF80D-D9B7-4178-9996-26CE74DC7F39}" dt="2019-11-06T02:54:56.143" v="1384" actId="1038"/>
          <ac:spMkLst>
            <pc:docMk/>
            <pc:sldMk cId="565997628" sldId="299"/>
            <ac:spMk id="12" creationId="{67342086-51F0-4A59-BDD0-1BDDAC6636B9}"/>
          </ac:spMkLst>
        </pc:spChg>
        <pc:spChg chg="add mod">
          <ac:chgData name="Richard Diver" userId="4a14830a-4653-46d7-87a4-e17078529dbc" providerId="ADAL" clId="{B9EFF80D-D9B7-4178-9996-26CE74DC7F39}" dt="2019-11-06T02:54:56.143" v="1384" actId="1038"/>
          <ac:spMkLst>
            <pc:docMk/>
            <pc:sldMk cId="565997628" sldId="299"/>
            <ac:spMk id="13" creationId="{F6C14F1F-42CE-43D9-AFA7-D537844CD5BC}"/>
          </ac:spMkLst>
        </pc:spChg>
        <pc:spChg chg="del mod">
          <ac:chgData name="Richard Diver" userId="4a14830a-4653-46d7-87a4-e17078529dbc" providerId="ADAL" clId="{B9EFF80D-D9B7-4178-9996-26CE74DC7F39}" dt="2019-11-06T02:48:40.611" v="1182" actId="478"/>
          <ac:spMkLst>
            <pc:docMk/>
            <pc:sldMk cId="565997628" sldId="299"/>
            <ac:spMk id="23" creationId="{848B8E1C-90C1-43EF-AA30-BC23F3412516}"/>
          </ac:spMkLst>
        </pc:spChg>
        <pc:spChg chg="add mod">
          <ac:chgData name="Richard Diver" userId="4a14830a-4653-46d7-87a4-e17078529dbc" providerId="ADAL" clId="{B9EFF80D-D9B7-4178-9996-26CE74DC7F39}" dt="2019-11-06T02:51:34.514" v="1275" actId="1076"/>
          <ac:spMkLst>
            <pc:docMk/>
            <pc:sldMk cId="565997628" sldId="299"/>
            <ac:spMk id="38" creationId="{472AC6D9-1ADC-450E-8A27-098FF166F8F8}"/>
          </ac:spMkLst>
        </pc:spChg>
        <pc:spChg chg="add mod">
          <ac:chgData name="Richard Diver" userId="4a14830a-4653-46d7-87a4-e17078529dbc" providerId="ADAL" clId="{B9EFF80D-D9B7-4178-9996-26CE74DC7F39}" dt="2019-11-08T15:04:05.666" v="1603" actId="1035"/>
          <ac:spMkLst>
            <pc:docMk/>
            <pc:sldMk cId="565997628" sldId="299"/>
            <ac:spMk id="39" creationId="{B835209A-C9B6-44F4-8A89-4692EF1BA218}"/>
          </ac:spMkLst>
        </pc:spChg>
        <pc:spChg chg="add mod">
          <ac:chgData name="Richard Diver" userId="4a14830a-4653-46d7-87a4-e17078529dbc" providerId="ADAL" clId="{B9EFF80D-D9B7-4178-9996-26CE74DC7F39}" dt="2019-11-08T15:04:05.666" v="1603" actId="1035"/>
          <ac:spMkLst>
            <pc:docMk/>
            <pc:sldMk cId="565997628" sldId="299"/>
            <ac:spMk id="40" creationId="{1EE418BD-2902-43CD-B025-13B1E5790B1A}"/>
          </ac:spMkLst>
        </pc:spChg>
        <pc:spChg chg="add mod">
          <ac:chgData name="Richard Diver" userId="4a14830a-4653-46d7-87a4-e17078529dbc" providerId="ADAL" clId="{B9EFF80D-D9B7-4178-9996-26CE74DC7F39}" dt="2019-11-08T15:03:35.062" v="1533" actId="1036"/>
          <ac:spMkLst>
            <pc:docMk/>
            <pc:sldMk cId="565997628" sldId="299"/>
            <ac:spMk id="46" creationId="{76E1A10A-2FD7-4AFB-A81C-6D82559AB9B9}"/>
          </ac:spMkLst>
        </pc:spChg>
        <pc:spChg chg="add mod">
          <ac:chgData name="Richard Diver" userId="4a14830a-4653-46d7-87a4-e17078529dbc" providerId="ADAL" clId="{B9EFF80D-D9B7-4178-9996-26CE74DC7F39}" dt="2019-11-06T02:33:33.074" v="723" actId="1076"/>
          <ac:spMkLst>
            <pc:docMk/>
            <pc:sldMk cId="565997628" sldId="299"/>
            <ac:spMk id="47" creationId="{AAE32610-5DBE-4112-920B-D2779ED0CB17}"/>
          </ac:spMkLst>
        </pc:spChg>
        <pc:spChg chg="add mod">
          <ac:chgData name="Richard Diver" userId="4a14830a-4653-46d7-87a4-e17078529dbc" providerId="ADAL" clId="{B9EFF80D-D9B7-4178-9996-26CE74DC7F39}" dt="2019-11-06T02:34:30.435" v="751" actId="14100"/>
          <ac:spMkLst>
            <pc:docMk/>
            <pc:sldMk cId="565997628" sldId="299"/>
            <ac:spMk id="48" creationId="{BB107B91-B9D5-414B-80D5-D086903CAE49}"/>
          </ac:spMkLst>
        </pc:spChg>
        <pc:spChg chg="add mod">
          <ac:chgData name="Richard Diver" userId="4a14830a-4653-46d7-87a4-e17078529dbc" providerId="ADAL" clId="{B9EFF80D-D9B7-4178-9996-26CE74DC7F39}" dt="2019-11-06T02:33:33.074" v="723" actId="1076"/>
          <ac:spMkLst>
            <pc:docMk/>
            <pc:sldMk cId="565997628" sldId="299"/>
            <ac:spMk id="49" creationId="{DDBDBB0D-A4F3-4F47-BE5D-F35BF9112F6D}"/>
          </ac:spMkLst>
        </pc:spChg>
        <pc:spChg chg="add mod">
          <ac:chgData name="Richard Diver" userId="4a14830a-4653-46d7-87a4-e17078529dbc" providerId="ADAL" clId="{B9EFF80D-D9B7-4178-9996-26CE74DC7F39}" dt="2019-11-06T02:33:33.074" v="723" actId="1076"/>
          <ac:spMkLst>
            <pc:docMk/>
            <pc:sldMk cId="565997628" sldId="299"/>
            <ac:spMk id="50" creationId="{219005E7-1480-41BE-BBC8-401F3F8EB2FF}"/>
          </ac:spMkLst>
        </pc:spChg>
        <pc:spChg chg="add mod">
          <ac:chgData name="Richard Diver" userId="4a14830a-4653-46d7-87a4-e17078529dbc" providerId="ADAL" clId="{B9EFF80D-D9B7-4178-9996-26CE74DC7F39}" dt="2019-11-06T02:33:33.074" v="723" actId="1076"/>
          <ac:spMkLst>
            <pc:docMk/>
            <pc:sldMk cId="565997628" sldId="299"/>
            <ac:spMk id="51" creationId="{469D4C9E-9486-445F-88A0-16CF2BF52677}"/>
          </ac:spMkLst>
        </pc:spChg>
        <pc:spChg chg="add mod">
          <ac:chgData name="Richard Diver" userId="4a14830a-4653-46d7-87a4-e17078529dbc" providerId="ADAL" clId="{B9EFF80D-D9B7-4178-9996-26CE74DC7F39}" dt="2019-11-06T02:33:33.074" v="723" actId="1076"/>
          <ac:spMkLst>
            <pc:docMk/>
            <pc:sldMk cId="565997628" sldId="299"/>
            <ac:spMk id="52" creationId="{ECBD93BD-A64C-43F8-A2F6-603FF0FBD2CF}"/>
          </ac:spMkLst>
        </pc:spChg>
        <pc:spChg chg="add mod">
          <ac:chgData name="Richard Diver" userId="4a14830a-4653-46d7-87a4-e17078529dbc" providerId="ADAL" clId="{B9EFF80D-D9B7-4178-9996-26CE74DC7F39}" dt="2019-11-06T02:55:01.828" v="1401" actId="1037"/>
          <ac:spMkLst>
            <pc:docMk/>
            <pc:sldMk cId="565997628" sldId="299"/>
            <ac:spMk id="53" creationId="{566E0331-B7E0-4BDF-A460-387CEC927D9A}"/>
          </ac:spMkLst>
        </pc:spChg>
        <pc:spChg chg="add mod">
          <ac:chgData name="Richard Diver" userId="4a14830a-4653-46d7-87a4-e17078529dbc" providerId="ADAL" clId="{B9EFF80D-D9B7-4178-9996-26CE74DC7F39}" dt="2019-11-06T02:54:56.143" v="1384" actId="1038"/>
          <ac:spMkLst>
            <pc:docMk/>
            <pc:sldMk cId="565997628" sldId="299"/>
            <ac:spMk id="54" creationId="{F68452AF-7EB8-41E5-93FD-C52BE6301048}"/>
          </ac:spMkLst>
        </pc:spChg>
        <pc:spChg chg="add mod">
          <ac:chgData name="Richard Diver" userId="4a14830a-4653-46d7-87a4-e17078529dbc" providerId="ADAL" clId="{B9EFF80D-D9B7-4178-9996-26CE74DC7F39}" dt="2019-11-08T15:03:35.062" v="1533" actId="1036"/>
          <ac:spMkLst>
            <pc:docMk/>
            <pc:sldMk cId="565997628" sldId="299"/>
            <ac:spMk id="55" creationId="{7E277DEB-981A-4B58-A4DC-3F007DBC4707}"/>
          </ac:spMkLst>
        </pc:spChg>
        <pc:spChg chg="add mod">
          <ac:chgData name="Richard Diver" userId="4a14830a-4653-46d7-87a4-e17078529dbc" providerId="ADAL" clId="{B9EFF80D-D9B7-4178-9996-26CE74DC7F39}" dt="2019-11-08T15:01:59.956" v="1454" actId="1037"/>
          <ac:spMkLst>
            <pc:docMk/>
            <pc:sldMk cId="565997628" sldId="299"/>
            <ac:spMk id="57" creationId="{F4DD47BA-E384-490B-82F1-53B53C17AF74}"/>
          </ac:spMkLst>
        </pc:spChg>
        <pc:spChg chg="add mod">
          <ac:chgData name="Richard Diver" userId="4a14830a-4653-46d7-87a4-e17078529dbc" providerId="ADAL" clId="{B9EFF80D-D9B7-4178-9996-26CE74DC7F39}" dt="2019-11-06T02:54:56.143" v="1384" actId="1038"/>
          <ac:spMkLst>
            <pc:docMk/>
            <pc:sldMk cId="565997628" sldId="299"/>
            <ac:spMk id="59" creationId="{BE48F3FF-B6A4-4D91-AE92-D9A021FFCBE0}"/>
          </ac:spMkLst>
        </pc:spChg>
        <pc:spChg chg="add mod">
          <ac:chgData name="Richard Diver" userId="4a14830a-4653-46d7-87a4-e17078529dbc" providerId="ADAL" clId="{B9EFF80D-D9B7-4178-9996-26CE74DC7F39}" dt="2019-11-08T15:03:35.062" v="1533" actId="1036"/>
          <ac:spMkLst>
            <pc:docMk/>
            <pc:sldMk cId="565997628" sldId="299"/>
            <ac:spMk id="61" creationId="{21F2DB4B-1A16-494A-979F-778D7747F3D7}"/>
          </ac:spMkLst>
        </pc:spChg>
        <pc:spChg chg="add mod">
          <ac:chgData name="Richard Diver" userId="4a14830a-4653-46d7-87a4-e17078529dbc" providerId="ADAL" clId="{B9EFF80D-D9B7-4178-9996-26CE74DC7F39}" dt="2019-11-08T15:03:50.739" v="1586" actId="1037"/>
          <ac:spMkLst>
            <pc:docMk/>
            <pc:sldMk cId="565997628" sldId="299"/>
            <ac:spMk id="62" creationId="{6159CF59-2C23-4FD5-99A8-C39FC2315422}"/>
          </ac:spMkLst>
        </pc:spChg>
        <pc:spChg chg="add mod">
          <ac:chgData name="Richard Diver" userId="4a14830a-4653-46d7-87a4-e17078529dbc" providerId="ADAL" clId="{B9EFF80D-D9B7-4178-9996-26CE74DC7F39}" dt="2019-11-08T15:03:50.739" v="1586" actId="1037"/>
          <ac:spMkLst>
            <pc:docMk/>
            <pc:sldMk cId="565997628" sldId="299"/>
            <ac:spMk id="63" creationId="{33594CEA-75EA-4BE3-978E-1D5804E97EB0}"/>
          </ac:spMkLst>
        </pc:spChg>
        <pc:spChg chg="add mod">
          <ac:chgData name="Richard Diver" userId="4a14830a-4653-46d7-87a4-e17078529dbc" providerId="ADAL" clId="{B9EFF80D-D9B7-4178-9996-26CE74DC7F39}" dt="2019-11-06T02:54:56.143" v="1384" actId="1038"/>
          <ac:spMkLst>
            <pc:docMk/>
            <pc:sldMk cId="565997628" sldId="299"/>
            <ac:spMk id="65" creationId="{910A7694-8D62-44CC-84EA-9548E9361498}"/>
          </ac:spMkLst>
        </pc:spChg>
        <pc:spChg chg="add mod">
          <ac:chgData name="Richard Diver" userId="4a14830a-4653-46d7-87a4-e17078529dbc" providerId="ADAL" clId="{B9EFF80D-D9B7-4178-9996-26CE74DC7F39}" dt="2019-11-08T15:03:35.062" v="1533" actId="1036"/>
          <ac:spMkLst>
            <pc:docMk/>
            <pc:sldMk cId="565997628" sldId="299"/>
            <ac:spMk id="68" creationId="{DD72173B-9DC0-45DB-9F2A-2247B32324FD}"/>
          </ac:spMkLst>
        </pc:spChg>
        <pc:spChg chg="add mod">
          <ac:chgData name="Richard Diver" userId="4a14830a-4653-46d7-87a4-e17078529dbc" providerId="ADAL" clId="{B9EFF80D-D9B7-4178-9996-26CE74DC7F39}" dt="2019-11-06T02:52:08.090" v="1282" actId="1076"/>
          <ac:spMkLst>
            <pc:docMk/>
            <pc:sldMk cId="565997628" sldId="299"/>
            <ac:spMk id="111" creationId="{800D1EFF-2531-4057-BDF0-444FF284F557}"/>
          </ac:spMkLst>
        </pc:spChg>
        <pc:spChg chg="add mod">
          <ac:chgData name="Richard Diver" userId="4a14830a-4653-46d7-87a4-e17078529dbc" providerId="ADAL" clId="{B9EFF80D-D9B7-4178-9996-26CE74DC7F39}" dt="2019-11-06T02:52:12.539" v="1283" actId="1076"/>
          <ac:spMkLst>
            <pc:docMk/>
            <pc:sldMk cId="565997628" sldId="299"/>
            <ac:spMk id="112" creationId="{65782EB3-561A-496C-83FE-8067C146EB6C}"/>
          </ac:spMkLst>
        </pc:spChg>
        <pc:spChg chg="add mod">
          <ac:chgData name="Richard Diver" userId="4a14830a-4653-46d7-87a4-e17078529dbc" providerId="ADAL" clId="{B9EFF80D-D9B7-4178-9996-26CE74DC7F39}" dt="2019-11-06T02:52:02.894" v="1281" actId="1076"/>
          <ac:spMkLst>
            <pc:docMk/>
            <pc:sldMk cId="565997628" sldId="299"/>
            <ac:spMk id="113" creationId="{3C7073F8-677F-4C7C-8A88-84545AF362E8}"/>
          </ac:spMkLst>
        </pc:spChg>
        <pc:spChg chg="add mod">
          <ac:chgData name="Richard Diver" userId="4a14830a-4653-46d7-87a4-e17078529dbc" providerId="ADAL" clId="{B9EFF80D-D9B7-4178-9996-26CE74DC7F39}" dt="2019-11-06T02:51:34.514" v="1275" actId="1076"/>
          <ac:spMkLst>
            <pc:docMk/>
            <pc:sldMk cId="565997628" sldId="299"/>
            <ac:spMk id="114" creationId="{0FEF5722-22AE-4B1D-9EF9-78EBFDDD32C8}"/>
          </ac:spMkLst>
        </pc:spChg>
        <pc:spChg chg="add del mod">
          <ac:chgData name="Richard Diver" userId="4a14830a-4653-46d7-87a4-e17078529dbc" providerId="ADAL" clId="{B9EFF80D-D9B7-4178-9996-26CE74DC7F39}" dt="2019-11-06T02:48:43.100" v="1183" actId="478"/>
          <ac:spMkLst>
            <pc:docMk/>
            <pc:sldMk cId="565997628" sldId="299"/>
            <ac:spMk id="116" creationId="{6045646A-1BE4-4663-A4AC-1AD0758BD86C}"/>
          </ac:spMkLst>
        </pc:spChg>
        <pc:spChg chg="add mod">
          <ac:chgData name="Richard Diver" userId="4a14830a-4653-46d7-87a4-e17078529dbc" providerId="ADAL" clId="{B9EFF80D-D9B7-4178-9996-26CE74DC7F39}" dt="2019-11-06T02:51:34.514" v="1275" actId="1076"/>
          <ac:spMkLst>
            <pc:docMk/>
            <pc:sldMk cId="565997628" sldId="299"/>
            <ac:spMk id="117" creationId="{11AD3C13-CFB0-4788-9139-753FE1458D77}"/>
          </ac:spMkLst>
        </pc:spChg>
        <pc:spChg chg="add mod">
          <ac:chgData name="Richard Diver" userId="4a14830a-4653-46d7-87a4-e17078529dbc" providerId="ADAL" clId="{B9EFF80D-D9B7-4178-9996-26CE74DC7F39}" dt="2019-11-06T02:54:06.734" v="1313" actId="20577"/>
          <ac:spMkLst>
            <pc:docMk/>
            <pc:sldMk cId="565997628" sldId="299"/>
            <ac:spMk id="118" creationId="{6795285F-FC31-46DF-B138-520CB9F0B927}"/>
          </ac:spMkLst>
        </pc:spChg>
        <pc:spChg chg="add mod">
          <ac:chgData name="Richard Diver" userId="4a14830a-4653-46d7-87a4-e17078529dbc" providerId="ADAL" clId="{B9EFF80D-D9B7-4178-9996-26CE74DC7F39}" dt="2019-11-06T02:54:27.263" v="1331" actId="20577"/>
          <ac:spMkLst>
            <pc:docMk/>
            <pc:sldMk cId="565997628" sldId="299"/>
            <ac:spMk id="119" creationId="{E37BAAB0-C41F-4090-B1E0-8A7900A207AF}"/>
          </ac:spMkLst>
        </pc:spChg>
        <pc:picChg chg="del">
          <ac:chgData name="Richard Diver" userId="4a14830a-4653-46d7-87a4-e17078529dbc" providerId="ADAL" clId="{B9EFF80D-D9B7-4178-9996-26CE74DC7F39}" dt="2019-11-05T15:33:31.349" v="13" actId="478"/>
          <ac:picMkLst>
            <pc:docMk/>
            <pc:sldMk cId="565997628" sldId="299"/>
            <ac:picMk id="4" creationId="{FEB74295-1569-4897-9699-2CDFACAF5112}"/>
          </ac:picMkLst>
        </pc:picChg>
        <pc:cxnChg chg="add mod">
          <ac:chgData name="Richard Diver" userId="4a14830a-4653-46d7-87a4-e17078529dbc" providerId="ADAL" clId="{B9EFF80D-D9B7-4178-9996-26CE74DC7F39}" dt="2019-11-06T02:54:56.143" v="1384" actId="1038"/>
          <ac:cxnSpMkLst>
            <pc:docMk/>
            <pc:sldMk cId="565997628" sldId="299"/>
            <ac:cxnSpMk id="14" creationId="{C2254A3F-5F7F-493E-8523-E959095A16E9}"/>
          </ac:cxnSpMkLst>
        </pc:cxnChg>
        <pc:cxnChg chg="add mod">
          <ac:chgData name="Richard Diver" userId="4a14830a-4653-46d7-87a4-e17078529dbc" providerId="ADAL" clId="{B9EFF80D-D9B7-4178-9996-26CE74DC7F39}" dt="2019-11-08T15:04:05.666" v="1603" actId="1035"/>
          <ac:cxnSpMkLst>
            <pc:docMk/>
            <pc:sldMk cId="565997628" sldId="299"/>
            <ac:cxnSpMk id="16" creationId="{905C2B8F-0485-4697-9D80-05018830E956}"/>
          </ac:cxnSpMkLst>
        </pc:cxnChg>
        <pc:cxnChg chg="add mod">
          <ac:chgData name="Richard Diver" userId="4a14830a-4653-46d7-87a4-e17078529dbc" providerId="ADAL" clId="{B9EFF80D-D9B7-4178-9996-26CE74DC7F39}" dt="2019-11-06T02:54:56.143" v="1384" actId="1038"/>
          <ac:cxnSpMkLst>
            <pc:docMk/>
            <pc:sldMk cId="565997628" sldId="299"/>
            <ac:cxnSpMk id="19" creationId="{52EBFD1D-C230-47A8-AD45-3252C1E7F398}"/>
          </ac:cxnSpMkLst>
        </pc:cxnChg>
        <pc:cxnChg chg="add mod">
          <ac:chgData name="Richard Diver" userId="4a14830a-4653-46d7-87a4-e17078529dbc" providerId="ADAL" clId="{B9EFF80D-D9B7-4178-9996-26CE74DC7F39}" dt="2019-11-08T15:04:05.666" v="1603" actId="1035"/>
          <ac:cxnSpMkLst>
            <pc:docMk/>
            <pc:sldMk cId="565997628" sldId="299"/>
            <ac:cxnSpMk id="24" creationId="{CA4C3421-ECC4-4D9B-B275-F9D0402EC598}"/>
          </ac:cxnSpMkLst>
        </pc:cxnChg>
        <pc:cxnChg chg="add mod">
          <ac:chgData name="Richard Diver" userId="4a14830a-4653-46d7-87a4-e17078529dbc" providerId="ADAL" clId="{B9EFF80D-D9B7-4178-9996-26CE74DC7F39}" dt="2019-11-08T15:04:05.666" v="1603" actId="1035"/>
          <ac:cxnSpMkLst>
            <pc:docMk/>
            <pc:sldMk cId="565997628" sldId="299"/>
            <ac:cxnSpMk id="27" creationId="{094320E2-7C8B-4D18-B7FB-BFD7BE4DCD9D}"/>
          </ac:cxnSpMkLst>
        </pc:cxnChg>
        <pc:cxnChg chg="add mod">
          <ac:chgData name="Richard Diver" userId="4a14830a-4653-46d7-87a4-e17078529dbc" providerId="ADAL" clId="{B9EFF80D-D9B7-4178-9996-26CE74DC7F39}" dt="2019-11-06T02:54:56.143" v="1384" actId="1038"/>
          <ac:cxnSpMkLst>
            <pc:docMk/>
            <pc:sldMk cId="565997628" sldId="299"/>
            <ac:cxnSpMk id="30" creationId="{3708C0CF-4B04-4743-80A6-62A70845C402}"/>
          </ac:cxnSpMkLst>
        </pc:cxnChg>
        <pc:cxnChg chg="add mod">
          <ac:chgData name="Richard Diver" userId="4a14830a-4653-46d7-87a4-e17078529dbc" providerId="ADAL" clId="{B9EFF80D-D9B7-4178-9996-26CE74DC7F39}" dt="2019-11-06T02:54:56.143" v="1384" actId="1038"/>
          <ac:cxnSpMkLst>
            <pc:docMk/>
            <pc:sldMk cId="565997628" sldId="299"/>
            <ac:cxnSpMk id="33" creationId="{C9D5F7DA-3B37-40A8-BC7F-0BD53454588F}"/>
          </ac:cxnSpMkLst>
        </pc:cxnChg>
        <pc:cxnChg chg="add mod">
          <ac:chgData name="Richard Diver" userId="4a14830a-4653-46d7-87a4-e17078529dbc" providerId="ADAL" clId="{B9EFF80D-D9B7-4178-9996-26CE74DC7F39}" dt="2019-11-06T02:54:56.143" v="1384" actId="1038"/>
          <ac:cxnSpMkLst>
            <pc:docMk/>
            <pc:sldMk cId="565997628" sldId="299"/>
            <ac:cxnSpMk id="36" creationId="{DB5AF30A-A08E-4F78-8420-80277842A498}"/>
          </ac:cxnSpMkLst>
        </pc:cxnChg>
        <pc:cxnChg chg="add mod">
          <ac:chgData name="Richard Diver" userId="4a14830a-4653-46d7-87a4-e17078529dbc" providerId="ADAL" clId="{B9EFF80D-D9B7-4178-9996-26CE74DC7F39}" dt="2019-11-08T15:04:05.666" v="1603" actId="1035"/>
          <ac:cxnSpMkLst>
            <pc:docMk/>
            <pc:sldMk cId="565997628" sldId="299"/>
            <ac:cxnSpMk id="41" creationId="{291D0CC2-F52D-4D21-A6BF-2B80BC8D6E4D}"/>
          </ac:cxnSpMkLst>
        </pc:cxnChg>
        <pc:cxnChg chg="add mod">
          <ac:chgData name="Richard Diver" userId="4a14830a-4653-46d7-87a4-e17078529dbc" providerId="ADAL" clId="{B9EFF80D-D9B7-4178-9996-26CE74DC7F39}" dt="2019-11-08T15:04:05.666" v="1603" actId="1035"/>
          <ac:cxnSpMkLst>
            <pc:docMk/>
            <pc:sldMk cId="565997628" sldId="299"/>
            <ac:cxnSpMk id="44" creationId="{7108C585-BE7D-4E47-978D-94F6A86EFCFE}"/>
          </ac:cxnSpMkLst>
        </pc:cxnChg>
        <pc:cxnChg chg="add mod">
          <ac:chgData name="Richard Diver" userId="4a14830a-4653-46d7-87a4-e17078529dbc" providerId="ADAL" clId="{B9EFF80D-D9B7-4178-9996-26CE74DC7F39}" dt="2019-11-08T15:04:05.666" v="1603" actId="1035"/>
          <ac:cxnSpMkLst>
            <pc:docMk/>
            <pc:sldMk cId="565997628" sldId="299"/>
            <ac:cxnSpMk id="56" creationId="{9C351482-0820-4112-A4CB-3511FABE8258}"/>
          </ac:cxnSpMkLst>
        </pc:cxnChg>
        <pc:cxnChg chg="add mod">
          <ac:chgData name="Richard Diver" userId="4a14830a-4653-46d7-87a4-e17078529dbc" providerId="ADAL" clId="{B9EFF80D-D9B7-4178-9996-26CE74DC7F39}" dt="2019-11-06T02:55:10.618" v="1403" actId="14100"/>
          <ac:cxnSpMkLst>
            <pc:docMk/>
            <pc:sldMk cId="565997628" sldId="299"/>
            <ac:cxnSpMk id="58" creationId="{1793117E-F044-4FBD-A856-C5F0877D2BCA}"/>
          </ac:cxnSpMkLst>
        </pc:cxnChg>
        <pc:cxnChg chg="add mod">
          <ac:chgData name="Richard Diver" userId="4a14830a-4653-46d7-87a4-e17078529dbc" providerId="ADAL" clId="{B9EFF80D-D9B7-4178-9996-26CE74DC7F39}" dt="2019-11-08T15:04:05.666" v="1603" actId="1035"/>
          <ac:cxnSpMkLst>
            <pc:docMk/>
            <pc:sldMk cId="565997628" sldId="299"/>
            <ac:cxnSpMk id="60" creationId="{05A0C1FC-B0D8-4A64-94F4-3DCA2AB1CFDA}"/>
          </ac:cxnSpMkLst>
        </pc:cxnChg>
        <pc:cxnChg chg="add mod">
          <ac:chgData name="Richard Diver" userId="4a14830a-4653-46d7-87a4-e17078529dbc" providerId="ADAL" clId="{B9EFF80D-D9B7-4178-9996-26CE74DC7F39}" dt="2019-11-08T15:04:05.666" v="1603" actId="1035"/>
          <ac:cxnSpMkLst>
            <pc:docMk/>
            <pc:sldMk cId="565997628" sldId="299"/>
            <ac:cxnSpMk id="64" creationId="{B384C676-9B24-4EFC-9E03-65F2BFACADEE}"/>
          </ac:cxnSpMkLst>
        </pc:cxnChg>
        <pc:cxnChg chg="add mod">
          <ac:chgData name="Richard Diver" userId="4a14830a-4653-46d7-87a4-e17078529dbc" providerId="ADAL" clId="{B9EFF80D-D9B7-4178-9996-26CE74DC7F39}" dt="2019-11-06T02:54:56.143" v="1384" actId="1038"/>
          <ac:cxnSpMkLst>
            <pc:docMk/>
            <pc:sldMk cId="565997628" sldId="299"/>
            <ac:cxnSpMk id="66" creationId="{EC746063-DA26-4A59-B8B3-536421452508}"/>
          </ac:cxnSpMkLst>
        </pc:cxnChg>
        <pc:cxnChg chg="add mod">
          <ac:chgData name="Richard Diver" userId="4a14830a-4653-46d7-87a4-e17078529dbc" providerId="ADAL" clId="{B9EFF80D-D9B7-4178-9996-26CE74DC7F39}" dt="2019-11-08T15:04:05.666" v="1603" actId="1035"/>
          <ac:cxnSpMkLst>
            <pc:docMk/>
            <pc:sldMk cId="565997628" sldId="299"/>
            <ac:cxnSpMk id="67" creationId="{D3DA11E1-A149-4A61-A6A7-B3B5BE01796B}"/>
          </ac:cxnSpMkLst>
        </pc:cxnChg>
        <pc:cxnChg chg="add mod">
          <ac:chgData name="Richard Diver" userId="4a14830a-4653-46d7-87a4-e17078529dbc" providerId="ADAL" clId="{B9EFF80D-D9B7-4178-9996-26CE74DC7F39}" dt="2019-11-08T15:03:35.062" v="1533" actId="1036"/>
          <ac:cxnSpMkLst>
            <pc:docMk/>
            <pc:sldMk cId="565997628" sldId="299"/>
            <ac:cxnSpMk id="69" creationId="{8A22145F-15E9-4B93-8D5D-AA657FFEE3FA}"/>
          </ac:cxnSpMkLst>
        </pc:cxnChg>
        <pc:cxnChg chg="add mod">
          <ac:chgData name="Richard Diver" userId="4a14830a-4653-46d7-87a4-e17078529dbc" providerId="ADAL" clId="{B9EFF80D-D9B7-4178-9996-26CE74DC7F39}" dt="2019-11-08T15:04:05.666" v="1603" actId="1035"/>
          <ac:cxnSpMkLst>
            <pc:docMk/>
            <pc:sldMk cId="565997628" sldId="299"/>
            <ac:cxnSpMk id="78" creationId="{8576268D-2C19-4BD1-A35C-F2A4900CFAA1}"/>
          </ac:cxnSpMkLst>
        </pc:cxnChg>
        <pc:cxnChg chg="add mod">
          <ac:chgData name="Richard Diver" userId="4a14830a-4653-46d7-87a4-e17078529dbc" providerId="ADAL" clId="{B9EFF80D-D9B7-4178-9996-26CE74DC7F39}" dt="2019-11-08T15:04:05.666" v="1603" actId="1035"/>
          <ac:cxnSpMkLst>
            <pc:docMk/>
            <pc:sldMk cId="565997628" sldId="299"/>
            <ac:cxnSpMk id="81" creationId="{03FDB516-823A-4DD7-873F-6AAF85708273}"/>
          </ac:cxnSpMkLst>
        </pc:cxnChg>
        <pc:cxnChg chg="add mod">
          <ac:chgData name="Richard Diver" userId="4a14830a-4653-46d7-87a4-e17078529dbc" providerId="ADAL" clId="{B9EFF80D-D9B7-4178-9996-26CE74DC7F39}" dt="2019-11-06T02:54:56.143" v="1384" actId="1038"/>
          <ac:cxnSpMkLst>
            <pc:docMk/>
            <pc:sldMk cId="565997628" sldId="299"/>
            <ac:cxnSpMk id="84" creationId="{BE3DAD16-A192-40B1-8DFA-B30BA0C09E46}"/>
          </ac:cxnSpMkLst>
        </pc:cxnChg>
        <pc:cxnChg chg="add mod">
          <ac:chgData name="Richard Diver" userId="4a14830a-4653-46d7-87a4-e17078529dbc" providerId="ADAL" clId="{B9EFF80D-D9B7-4178-9996-26CE74DC7F39}" dt="2019-11-06T02:54:56.143" v="1384" actId="1038"/>
          <ac:cxnSpMkLst>
            <pc:docMk/>
            <pc:sldMk cId="565997628" sldId="299"/>
            <ac:cxnSpMk id="87" creationId="{6018754F-F558-4CD8-B8AD-2687F6FAACC8}"/>
          </ac:cxnSpMkLst>
        </pc:cxnChg>
        <pc:cxnChg chg="add mod">
          <ac:chgData name="Richard Diver" userId="4a14830a-4653-46d7-87a4-e17078529dbc" providerId="ADAL" clId="{B9EFF80D-D9B7-4178-9996-26CE74DC7F39}" dt="2019-11-06T02:54:56.143" v="1384" actId="1038"/>
          <ac:cxnSpMkLst>
            <pc:docMk/>
            <pc:sldMk cId="565997628" sldId="299"/>
            <ac:cxnSpMk id="90" creationId="{622E48C3-CFF8-49BF-8222-BD503FF82C07}"/>
          </ac:cxnSpMkLst>
        </pc:cxnChg>
        <pc:cxnChg chg="add mod">
          <ac:chgData name="Richard Diver" userId="4a14830a-4653-46d7-87a4-e17078529dbc" providerId="ADAL" clId="{B9EFF80D-D9B7-4178-9996-26CE74DC7F39}" dt="2019-11-08T15:03:35.062" v="1533" actId="1036"/>
          <ac:cxnSpMkLst>
            <pc:docMk/>
            <pc:sldMk cId="565997628" sldId="299"/>
            <ac:cxnSpMk id="100" creationId="{75C13B58-5DFB-41CE-A5D0-3BFC12378144}"/>
          </ac:cxnSpMkLst>
        </pc:cxnChg>
        <pc:cxnChg chg="add mod">
          <ac:chgData name="Richard Diver" userId="4a14830a-4653-46d7-87a4-e17078529dbc" providerId="ADAL" clId="{B9EFF80D-D9B7-4178-9996-26CE74DC7F39}" dt="2019-11-08T15:01:59.956" v="1454" actId="1037"/>
          <ac:cxnSpMkLst>
            <pc:docMk/>
            <pc:sldMk cId="565997628" sldId="299"/>
            <ac:cxnSpMk id="103" creationId="{C81274D7-E1D1-4E0E-9C92-B0F5EC15D38D}"/>
          </ac:cxnSpMkLst>
        </pc:cxnChg>
      </pc:sldChg>
    </pc:docChg>
  </pc:docChgLst>
  <pc:docChgLst>
    <pc:chgData name="Richard Diver" userId="987d63d8-662d-40c2-971b-3664fcbf361f" providerId="ADAL" clId="{A4BC7266-97C7-4B8E-8C38-0B0B686EEAD1}"/>
    <pc:docChg chg="addSld modSld sldOrd">
      <pc:chgData name="Richard Diver" userId="987d63d8-662d-40c2-971b-3664fcbf361f" providerId="ADAL" clId="{A4BC7266-97C7-4B8E-8C38-0B0B686EEAD1}" dt="2019-08-20T16:40:42.214" v="4" actId="478"/>
      <pc:docMkLst>
        <pc:docMk/>
      </pc:docMkLst>
      <pc:sldChg chg="delSp modSp add ord">
        <pc:chgData name="Richard Diver" userId="987d63d8-662d-40c2-971b-3664fcbf361f" providerId="ADAL" clId="{A4BC7266-97C7-4B8E-8C38-0B0B686EEAD1}" dt="2019-08-20T16:40:42.214" v="4" actId="478"/>
        <pc:sldMkLst>
          <pc:docMk/>
          <pc:sldMk cId="4080799727" sldId="298"/>
        </pc:sldMkLst>
        <pc:graphicFrameChg chg="del mod">
          <ac:chgData name="Richard Diver" userId="987d63d8-662d-40c2-971b-3664fcbf361f" providerId="ADAL" clId="{A4BC7266-97C7-4B8E-8C38-0B0B686EEAD1}" dt="2019-08-20T16:40:42.214" v="4" actId="478"/>
          <ac:graphicFrameMkLst>
            <pc:docMk/>
            <pc:sldMk cId="4080799727" sldId="298"/>
            <ac:graphicFrameMk id="4" creationId="{C4E06580-829C-429F-8393-C3B8D672EC74}"/>
          </ac:graphicFrameMkLst>
        </pc:graphicFrameChg>
      </pc:sldChg>
    </pc:docChg>
  </pc:docChgLst>
  <pc:docChgLst>
    <pc:chgData name="Diver, Richard" userId="4a14830a-4653-46d7-87a4-e17078529dbc" providerId="ADAL" clId="{A4BC7266-97C7-4B8E-8C38-0B0B686EEAD1}"/>
    <pc:docChg chg="undo custSel addSld modSld">
      <pc:chgData name="Diver, Richard" userId="4a14830a-4653-46d7-87a4-e17078529dbc" providerId="ADAL" clId="{A4BC7266-97C7-4B8E-8C38-0B0B686EEAD1}" dt="2019-09-03T19:47:58.767" v="751" actId="1037"/>
      <pc:docMkLst>
        <pc:docMk/>
      </pc:docMkLst>
      <pc:sldChg chg="modSp">
        <pc:chgData name="Diver, Richard" userId="4a14830a-4653-46d7-87a4-e17078529dbc" providerId="ADAL" clId="{A4BC7266-97C7-4B8E-8C38-0B0B686EEAD1}" dt="2019-08-23T04:01:02.946" v="708" actId="20577"/>
        <pc:sldMkLst>
          <pc:docMk/>
          <pc:sldMk cId="3729355942" sldId="264"/>
        </pc:sldMkLst>
        <pc:graphicFrameChg chg="mod">
          <ac:chgData name="Diver, Richard" userId="4a14830a-4653-46d7-87a4-e17078529dbc" providerId="ADAL" clId="{A4BC7266-97C7-4B8E-8C38-0B0B686EEAD1}" dt="2019-08-23T04:01:02.946" v="708" actId="20577"/>
          <ac:graphicFrameMkLst>
            <pc:docMk/>
            <pc:sldMk cId="3729355942" sldId="264"/>
            <ac:graphicFrameMk id="4" creationId="{694F2C29-2551-4BB4-A17F-265B2302AD74}"/>
          </ac:graphicFrameMkLst>
        </pc:graphicFrameChg>
      </pc:sldChg>
      <pc:sldChg chg="modSp">
        <pc:chgData name="Diver, Richard" userId="4a14830a-4653-46d7-87a4-e17078529dbc" providerId="ADAL" clId="{A4BC7266-97C7-4B8E-8C38-0B0B686EEAD1}" dt="2019-08-23T04:01:21.066" v="718" actId="20577"/>
        <pc:sldMkLst>
          <pc:docMk/>
          <pc:sldMk cId="2935979603" sldId="274"/>
        </pc:sldMkLst>
        <pc:spChg chg="mod">
          <ac:chgData name="Diver, Richard" userId="4a14830a-4653-46d7-87a4-e17078529dbc" providerId="ADAL" clId="{A4BC7266-97C7-4B8E-8C38-0B0B686EEAD1}" dt="2019-08-23T04:01:21.066" v="718" actId="20577"/>
          <ac:spMkLst>
            <pc:docMk/>
            <pc:sldMk cId="2935979603" sldId="274"/>
            <ac:spMk id="5" creationId="{05E7CFA0-1FC9-42C9-B298-60D6B451C7DE}"/>
          </ac:spMkLst>
        </pc:spChg>
      </pc:sldChg>
      <pc:sldChg chg="modSp">
        <pc:chgData name="Diver, Richard" userId="4a14830a-4653-46d7-87a4-e17078529dbc" providerId="ADAL" clId="{A4BC7266-97C7-4B8E-8C38-0B0B686EEAD1}" dt="2019-08-16T19:29:40.807" v="148" actId="14100"/>
        <pc:sldMkLst>
          <pc:docMk/>
          <pc:sldMk cId="1011679643" sldId="279"/>
        </pc:sldMkLst>
        <pc:spChg chg="mod">
          <ac:chgData name="Diver, Richard" userId="4a14830a-4653-46d7-87a4-e17078529dbc" providerId="ADAL" clId="{A4BC7266-97C7-4B8E-8C38-0B0B686EEAD1}" dt="2019-08-16T19:29:40.807" v="148" actId="14100"/>
          <ac:spMkLst>
            <pc:docMk/>
            <pc:sldMk cId="1011679643" sldId="279"/>
            <ac:spMk id="7" creationId="{9125F9ED-907E-4185-8798-B585D22FED8B}"/>
          </ac:spMkLst>
        </pc:spChg>
      </pc:sldChg>
      <pc:sldChg chg="modSp">
        <pc:chgData name="Diver, Richard" userId="4a14830a-4653-46d7-87a4-e17078529dbc" providerId="ADAL" clId="{A4BC7266-97C7-4B8E-8C38-0B0B686EEAD1}" dt="2019-08-23T04:00:38.024" v="697" actId="20577"/>
        <pc:sldMkLst>
          <pc:docMk/>
          <pc:sldMk cId="2832689960" sldId="281"/>
        </pc:sldMkLst>
        <pc:graphicFrameChg chg="mod">
          <ac:chgData name="Diver, Richard" userId="4a14830a-4653-46d7-87a4-e17078529dbc" providerId="ADAL" clId="{A4BC7266-97C7-4B8E-8C38-0B0B686EEAD1}" dt="2019-08-23T04:00:38.024" v="697" actId="20577"/>
          <ac:graphicFrameMkLst>
            <pc:docMk/>
            <pc:sldMk cId="2832689960" sldId="281"/>
            <ac:graphicFrameMk id="4" creationId="{BB800106-399C-4F2F-9B3A-6295E3C04DEB}"/>
          </ac:graphicFrameMkLst>
        </pc:graphicFrameChg>
      </pc:sldChg>
      <pc:sldChg chg="modSp">
        <pc:chgData name="Diver, Richard" userId="4a14830a-4653-46d7-87a4-e17078529dbc" providerId="ADAL" clId="{A4BC7266-97C7-4B8E-8C38-0B0B686EEAD1}" dt="2019-08-19T00:38:09.021" v="375" actId="20577"/>
        <pc:sldMkLst>
          <pc:docMk/>
          <pc:sldMk cId="307510097" sldId="282"/>
        </pc:sldMkLst>
        <pc:graphicFrameChg chg="mod">
          <ac:chgData name="Diver, Richard" userId="4a14830a-4653-46d7-87a4-e17078529dbc" providerId="ADAL" clId="{A4BC7266-97C7-4B8E-8C38-0B0B686EEAD1}" dt="2019-08-19T00:38:09.021" v="375" actId="20577"/>
          <ac:graphicFrameMkLst>
            <pc:docMk/>
            <pc:sldMk cId="307510097" sldId="282"/>
            <ac:graphicFrameMk id="4" creationId="{C4E06580-829C-429F-8393-C3B8D672EC74}"/>
          </ac:graphicFrameMkLst>
        </pc:graphicFrameChg>
      </pc:sldChg>
      <pc:sldChg chg="modSp">
        <pc:chgData name="Diver, Richard" userId="4a14830a-4653-46d7-87a4-e17078529dbc" providerId="ADAL" clId="{A4BC7266-97C7-4B8E-8C38-0B0B686EEAD1}" dt="2019-08-19T00:38:18.117" v="376" actId="12"/>
        <pc:sldMkLst>
          <pc:docMk/>
          <pc:sldMk cId="2126402687" sldId="283"/>
        </pc:sldMkLst>
        <pc:spChg chg="mod">
          <ac:chgData name="Diver, Richard" userId="4a14830a-4653-46d7-87a4-e17078529dbc" providerId="ADAL" clId="{A4BC7266-97C7-4B8E-8C38-0B0B686EEAD1}" dt="2019-08-19T00:19:21.140" v="320" actId="20577"/>
          <ac:spMkLst>
            <pc:docMk/>
            <pc:sldMk cId="2126402687" sldId="283"/>
            <ac:spMk id="2" creationId="{B2D18656-6600-4044-A3F8-00E25AF530AB}"/>
          </ac:spMkLst>
        </pc:spChg>
        <pc:graphicFrameChg chg="mod">
          <ac:chgData name="Diver, Richard" userId="4a14830a-4653-46d7-87a4-e17078529dbc" providerId="ADAL" clId="{A4BC7266-97C7-4B8E-8C38-0B0B686EEAD1}" dt="2019-08-19T00:38:18.117" v="376" actId="12"/>
          <ac:graphicFrameMkLst>
            <pc:docMk/>
            <pc:sldMk cId="2126402687" sldId="283"/>
            <ac:graphicFrameMk id="4" creationId="{C4E06580-829C-429F-8393-C3B8D672EC74}"/>
          </ac:graphicFrameMkLst>
        </pc:graphicFrameChg>
      </pc:sldChg>
      <pc:sldChg chg="modSp">
        <pc:chgData name="Diver, Richard" userId="4a14830a-4653-46d7-87a4-e17078529dbc" providerId="ADAL" clId="{A4BC7266-97C7-4B8E-8C38-0B0B686EEAD1}" dt="2019-08-16T19:25:42.573" v="12" actId="20577"/>
        <pc:sldMkLst>
          <pc:docMk/>
          <pc:sldMk cId="1589311958" sldId="284"/>
        </pc:sldMkLst>
        <pc:spChg chg="mod">
          <ac:chgData name="Diver, Richard" userId="4a14830a-4653-46d7-87a4-e17078529dbc" providerId="ADAL" clId="{A4BC7266-97C7-4B8E-8C38-0B0B686EEAD1}" dt="2019-08-16T19:25:42.573" v="12" actId="20577"/>
          <ac:spMkLst>
            <pc:docMk/>
            <pc:sldMk cId="1589311958" sldId="284"/>
            <ac:spMk id="36" creationId="{C8C71A8E-478D-4F07-9A84-E83AFE775CCC}"/>
          </ac:spMkLst>
        </pc:spChg>
      </pc:sldChg>
      <pc:sldChg chg="modSp">
        <pc:chgData name="Diver, Richard" userId="4a14830a-4653-46d7-87a4-e17078529dbc" providerId="ADAL" clId="{A4BC7266-97C7-4B8E-8C38-0B0B686EEAD1}" dt="2019-08-16T19:27:00.547" v="36" actId="20577"/>
        <pc:sldMkLst>
          <pc:docMk/>
          <pc:sldMk cId="1391430755" sldId="285"/>
        </pc:sldMkLst>
        <pc:spChg chg="mod">
          <ac:chgData name="Diver, Richard" userId="4a14830a-4653-46d7-87a4-e17078529dbc" providerId="ADAL" clId="{A4BC7266-97C7-4B8E-8C38-0B0B686EEAD1}" dt="2019-08-16T19:27:00.547" v="36" actId="20577"/>
          <ac:spMkLst>
            <pc:docMk/>
            <pc:sldMk cId="1391430755" sldId="285"/>
            <ac:spMk id="7" creationId="{9125F9ED-907E-4185-8798-B585D22FED8B}"/>
          </ac:spMkLst>
        </pc:spChg>
      </pc:sldChg>
      <pc:sldChg chg="addSp delSp modSp add mod setBg">
        <pc:chgData name="Diver, Richard" userId="4a14830a-4653-46d7-87a4-e17078529dbc" providerId="ADAL" clId="{A4BC7266-97C7-4B8E-8C38-0B0B686EEAD1}" dt="2019-09-03T19:47:58.767" v="751" actId="1037"/>
        <pc:sldMkLst>
          <pc:docMk/>
          <pc:sldMk cId="3467101933" sldId="297"/>
        </pc:sldMkLst>
        <pc:spChg chg="mod">
          <ac:chgData name="Diver, Richard" userId="4a14830a-4653-46d7-87a4-e17078529dbc" providerId="ADAL" clId="{A4BC7266-97C7-4B8E-8C38-0B0B686EEAD1}" dt="2019-08-19T00:59:49.550" v="459" actId="20577"/>
          <ac:spMkLst>
            <pc:docMk/>
            <pc:sldMk cId="3467101933" sldId="297"/>
            <ac:spMk id="2" creationId="{B2D18656-6600-4044-A3F8-00E25AF530AB}"/>
          </ac:spMkLst>
        </pc:spChg>
        <pc:spChg chg="del mod">
          <ac:chgData name="Diver, Richard" userId="4a14830a-4653-46d7-87a4-e17078529dbc" providerId="ADAL" clId="{A4BC7266-97C7-4B8E-8C38-0B0B686EEAD1}" dt="2019-08-19T00:59:34.169" v="447" actId="478"/>
          <ac:spMkLst>
            <pc:docMk/>
            <pc:sldMk cId="3467101933" sldId="297"/>
            <ac:spMk id="3" creationId="{9B97C81E-8057-4F45-B089-B2A941A4240B}"/>
          </ac:spMkLst>
        </pc:spChg>
        <pc:spChg chg="del">
          <ac:chgData name="Diver, Richard" userId="4a14830a-4653-46d7-87a4-e17078529dbc" providerId="ADAL" clId="{A4BC7266-97C7-4B8E-8C38-0B0B686EEAD1}" dt="2019-08-19T00:57:48.950" v="426" actId="478"/>
          <ac:spMkLst>
            <pc:docMk/>
            <pc:sldMk cId="3467101933" sldId="297"/>
            <ac:spMk id="5" creationId="{8E86DA18-A9ED-4F09-920E-886F926836B2}"/>
          </ac:spMkLst>
        </pc:spChg>
        <pc:spChg chg="del">
          <ac:chgData name="Diver, Richard" userId="4a14830a-4653-46d7-87a4-e17078529dbc" providerId="ADAL" clId="{A4BC7266-97C7-4B8E-8C38-0B0B686EEAD1}" dt="2019-08-19T00:57:48.950" v="426" actId="478"/>
          <ac:spMkLst>
            <pc:docMk/>
            <pc:sldMk cId="3467101933" sldId="297"/>
            <ac:spMk id="6" creationId="{666C870F-A684-4D73-8248-9BBB256CBE53}"/>
          </ac:spMkLst>
        </pc:spChg>
        <pc:spChg chg="del">
          <ac:chgData name="Diver, Richard" userId="4a14830a-4653-46d7-87a4-e17078529dbc" providerId="ADAL" clId="{A4BC7266-97C7-4B8E-8C38-0B0B686EEAD1}" dt="2019-08-19T00:57:48.950" v="426" actId="478"/>
          <ac:spMkLst>
            <pc:docMk/>
            <pc:sldMk cId="3467101933" sldId="297"/>
            <ac:spMk id="7" creationId="{98386C7B-192F-492C-BA12-2BE45CFEB1ED}"/>
          </ac:spMkLst>
        </pc:spChg>
        <pc:spChg chg="add del">
          <ac:chgData name="Diver, Richard" userId="4a14830a-4653-46d7-87a4-e17078529dbc" providerId="ADAL" clId="{A4BC7266-97C7-4B8E-8C38-0B0B686EEAD1}" dt="2019-08-19T00:59:28.575" v="446" actId="26606"/>
          <ac:spMkLst>
            <pc:docMk/>
            <pc:sldMk cId="3467101933" sldId="297"/>
            <ac:spMk id="9" creationId="{AB45A142-4255-493C-8284-5D566C121B10}"/>
          </ac:spMkLst>
        </pc:spChg>
        <pc:spChg chg="del">
          <ac:chgData name="Diver, Richard" userId="4a14830a-4653-46d7-87a4-e17078529dbc" providerId="ADAL" clId="{A4BC7266-97C7-4B8E-8C38-0B0B686EEAD1}" dt="2019-08-19T00:57:48.950" v="426" actId="478"/>
          <ac:spMkLst>
            <pc:docMk/>
            <pc:sldMk cId="3467101933" sldId="297"/>
            <ac:spMk id="11" creationId="{25C22A9F-81FB-461E-8023-40233D1773BC}"/>
          </ac:spMkLst>
        </pc:spChg>
        <pc:spChg chg="del">
          <ac:chgData name="Diver, Richard" userId="4a14830a-4653-46d7-87a4-e17078529dbc" providerId="ADAL" clId="{A4BC7266-97C7-4B8E-8C38-0B0B686EEAD1}" dt="2019-08-19T00:57:48.950" v="426" actId="478"/>
          <ac:spMkLst>
            <pc:docMk/>
            <pc:sldMk cId="3467101933" sldId="297"/>
            <ac:spMk id="12" creationId="{65724777-8C1C-4436-AB8D-FF9E5603388C}"/>
          </ac:spMkLst>
        </pc:spChg>
        <pc:spChg chg="del">
          <ac:chgData name="Diver, Richard" userId="4a14830a-4653-46d7-87a4-e17078529dbc" providerId="ADAL" clId="{A4BC7266-97C7-4B8E-8C38-0B0B686EEAD1}" dt="2019-08-19T00:57:48.950" v="426" actId="478"/>
          <ac:spMkLst>
            <pc:docMk/>
            <pc:sldMk cId="3467101933" sldId="297"/>
            <ac:spMk id="13" creationId="{83E9512A-0A03-4B13-A79A-01A0DAE9E334}"/>
          </ac:spMkLst>
        </pc:spChg>
        <pc:spChg chg="add del mod">
          <ac:chgData name="Diver, Richard" userId="4a14830a-4653-46d7-87a4-e17078529dbc" providerId="ADAL" clId="{A4BC7266-97C7-4B8E-8C38-0B0B686EEAD1}" dt="2019-08-19T00:59:37.377" v="448" actId="478"/>
          <ac:spMkLst>
            <pc:docMk/>
            <pc:sldMk cId="3467101933" sldId="297"/>
            <ac:spMk id="14" creationId="{DE59675B-FAEC-419C-B168-EC40D3182662}"/>
          </ac:spMkLst>
        </pc:spChg>
        <pc:spChg chg="add mod">
          <ac:chgData name="Diver, Richard" userId="4a14830a-4653-46d7-87a4-e17078529dbc" providerId="ADAL" clId="{A4BC7266-97C7-4B8E-8C38-0B0B686EEAD1}" dt="2019-08-19T01:03:38.692" v="678" actId="14100"/>
          <ac:spMkLst>
            <pc:docMk/>
            <pc:sldMk cId="3467101933" sldId="297"/>
            <ac:spMk id="23" creationId="{848B8E1C-90C1-43EF-AA30-BC23F3412516}"/>
          </ac:spMkLst>
        </pc:spChg>
        <pc:spChg chg="del">
          <ac:chgData name="Diver, Richard" userId="4a14830a-4653-46d7-87a4-e17078529dbc" providerId="ADAL" clId="{A4BC7266-97C7-4B8E-8C38-0B0B686EEAD1}" dt="2019-08-19T00:57:48.950" v="426" actId="478"/>
          <ac:spMkLst>
            <pc:docMk/>
            <pc:sldMk cId="3467101933" sldId="297"/>
            <ac:spMk id="25" creationId="{17C5E519-EE62-4B08-806F-B3B89A25BB89}"/>
          </ac:spMkLst>
        </pc:spChg>
        <pc:spChg chg="del">
          <ac:chgData name="Diver, Richard" userId="4a14830a-4653-46d7-87a4-e17078529dbc" providerId="ADAL" clId="{A4BC7266-97C7-4B8E-8C38-0B0B686EEAD1}" dt="2019-08-19T00:57:48.950" v="426" actId="478"/>
          <ac:spMkLst>
            <pc:docMk/>
            <pc:sldMk cId="3467101933" sldId="297"/>
            <ac:spMk id="26" creationId="{2DAC1351-F9A4-44A8-9601-2B730A52D34B}"/>
          </ac:spMkLst>
        </pc:spChg>
        <pc:spChg chg="del">
          <ac:chgData name="Diver, Richard" userId="4a14830a-4653-46d7-87a4-e17078529dbc" providerId="ADAL" clId="{A4BC7266-97C7-4B8E-8C38-0B0B686EEAD1}" dt="2019-08-19T00:57:48.950" v="426" actId="478"/>
          <ac:spMkLst>
            <pc:docMk/>
            <pc:sldMk cId="3467101933" sldId="297"/>
            <ac:spMk id="27" creationId="{0DC2EF54-1758-473B-BA25-CB4A96C6295C}"/>
          </ac:spMkLst>
        </pc:spChg>
        <pc:spChg chg="del">
          <ac:chgData name="Diver, Richard" userId="4a14830a-4653-46d7-87a4-e17078529dbc" providerId="ADAL" clId="{A4BC7266-97C7-4B8E-8C38-0B0B686EEAD1}" dt="2019-08-19T00:57:48.950" v="426" actId="478"/>
          <ac:spMkLst>
            <pc:docMk/>
            <pc:sldMk cId="3467101933" sldId="297"/>
            <ac:spMk id="28" creationId="{A32AC7CB-DA71-4502-AFA8-8739F3C689D9}"/>
          </ac:spMkLst>
        </pc:spChg>
        <pc:picChg chg="del">
          <ac:chgData name="Diver, Richard" userId="4a14830a-4653-46d7-87a4-e17078529dbc" providerId="ADAL" clId="{A4BC7266-97C7-4B8E-8C38-0B0B686EEAD1}" dt="2019-09-03T19:47:29.697" v="719" actId="478"/>
          <ac:picMkLst>
            <pc:docMk/>
            <pc:sldMk cId="3467101933" sldId="297"/>
            <ac:picMk id="3" creationId="{7463FD16-1F70-4A0A-8EEE-96E48A437993}"/>
          </ac:picMkLst>
        </pc:picChg>
        <pc:picChg chg="add mod">
          <ac:chgData name="Diver, Richard" userId="4a14830a-4653-46d7-87a4-e17078529dbc" providerId="ADAL" clId="{A4BC7266-97C7-4B8E-8C38-0B0B686EEAD1}" dt="2019-08-19T01:00:02.715" v="462" actId="1076"/>
          <ac:picMkLst>
            <pc:docMk/>
            <pc:sldMk cId="3467101933" sldId="297"/>
            <ac:picMk id="4" creationId="{6DB4B5F5-3C88-4160-9B3A-A9974493A0D1}"/>
          </ac:picMkLst>
        </pc:picChg>
        <pc:picChg chg="add mod">
          <ac:chgData name="Diver, Richard" userId="4a14830a-4653-46d7-87a4-e17078529dbc" providerId="ADAL" clId="{A4BC7266-97C7-4B8E-8C38-0B0B686EEAD1}" dt="2019-09-03T19:47:58.767" v="751" actId="1037"/>
          <ac:picMkLst>
            <pc:docMk/>
            <pc:sldMk cId="3467101933" sldId="297"/>
            <ac:picMk id="4" creationId="{FEB74295-1569-4897-9699-2CDFACAF5112}"/>
          </ac:picMkLst>
        </pc:picChg>
        <pc:cxnChg chg="add del">
          <ac:chgData name="Diver, Richard" userId="4a14830a-4653-46d7-87a4-e17078529dbc" providerId="ADAL" clId="{A4BC7266-97C7-4B8E-8C38-0B0B686EEAD1}" dt="2019-08-19T00:59:28.575" v="446" actId="26606"/>
          <ac:cxnSpMkLst>
            <pc:docMk/>
            <pc:sldMk cId="3467101933" sldId="297"/>
            <ac:cxnSpMk id="8" creationId="{38FB9660-F42F-4313-BBC4-47C007FE484C}"/>
          </ac:cxnSpMkLst>
        </pc:cxnChg>
        <pc:cxnChg chg="del mod">
          <ac:chgData name="Diver, Richard" userId="4a14830a-4653-46d7-87a4-e17078529dbc" providerId="ADAL" clId="{A4BC7266-97C7-4B8E-8C38-0B0B686EEAD1}" dt="2019-08-19T00:57:48.950" v="426" actId="478"/>
          <ac:cxnSpMkLst>
            <pc:docMk/>
            <pc:sldMk cId="3467101933" sldId="297"/>
            <ac:cxnSpMk id="15" creationId="{E4685D06-A376-4391-A131-7A3774F2AA62}"/>
          </ac:cxnSpMkLst>
        </pc:cxnChg>
        <pc:cxnChg chg="del mod">
          <ac:chgData name="Diver, Richard" userId="4a14830a-4653-46d7-87a4-e17078529dbc" providerId="ADAL" clId="{A4BC7266-97C7-4B8E-8C38-0B0B686EEAD1}" dt="2019-08-19T00:57:48.950" v="426" actId="478"/>
          <ac:cxnSpMkLst>
            <pc:docMk/>
            <pc:sldMk cId="3467101933" sldId="297"/>
            <ac:cxnSpMk id="16" creationId="{DBB8473E-7B47-49B8-BDFC-F5321A926F37}"/>
          </ac:cxnSpMkLst>
        </pc:cxnChg>
        <pc:cxnChg chg="del mod">
          <ac:chgData name="Diver, Richard" userId="4a14830a-4653-46d7-87a4-e17078529dbc" providerId="ADAL" clId="{A4BC7266-97C7-4B8E-8C38-0B0B686EEAD1}" dt="2019-08-19T00:57:48.950" v="426" actId="478"/>
          <ac:cxnSpMkLst>
            <pc:docMk/>
            <pc:sldMk cId="3467101933" sldId="297"/>
            <ac:cxnSpMk id="19" creationId="{2F610645-A9C7-4609-B89E-A0C523DF069E}"/>
          </ac:cxnSpMkLst>
        </pc:cxnChg>
        <pc:cxnChg chg="del mod">
          <ac:chgData name="Diver, Richard" userId="4a14830a-4653-46d7-87a4-e17078529dbc" providerId="ADAL" clId="{A4BC7266-97C7-4B8E-8C38-0B0B686EEAD1}" dt="2019-08-19T00:57:48.950" v="426" actId="478"/>
          <ac:cxnSpMkLst>
            <pc:docMk/>
            <pc:sldMk cId="3467101933" sldId="297"/>
            <ac:cxnSpMk id="22" creationId="{AC7817D9-39F9-4484-B974-28DAA8692885}"/>
          </ac:cxnSpMkLst>
        </pc:cxnChg>
      </pc:sldChg>
    </pc:docChg>
  </pc:docChgLst>
  <pc:docChgLst>
    <pc:chgData name="Diver, Richard" userId="4a14830a-4653-46d7-87a4-e17078529dbc" providerId="ADAL" clId="{96392176-116D-4A49-A7BC-093CF889DFEC}"/>
    <pc:docChg chg="undo custSel addSld delSld modSld sldOrd modSection">
      <pc:chgData name="Diver, Richard" userId="4a14830a-4653-46d7-87a4-e17078529dbc" providerId="ADAL" clId="{96392176-116D-4A49-A7BC-093CF889DFEC}" dt="2019-08-16T05:26:25.921" v="2849" actId="6549"/>
      <pc:docMkLst>
        <pc:docMk/>
      </pc:docMkLst>
      <pc:sldChg chg="addSp delSp modSp">
        <pc:chgData name="Diver, Richard" userId="4a14830a-4653-46d7-87a4-e17078529dbc" providerId="ADAL" clId="{96392176-116D-4A49-A7BC-093CF889DFEC}" dt="2019-08-16T05:19:26.532" v="2629"/>
        <pc:sldMkLst>
          <pc:docMk/>
          <pc:sldMk cId="1011679643" sldId="279"/>
        </pc:sldMkLst>
        <pc:spChg chg="mod">
          <ac:chgData name="Diver, Richard" userId="4a14830a-4653-46d7-87a4-e17078529dbc" providerId="ADAL" clId="{96392176-116D-4A49-A7BC-093CF889DFEC}" dt="2019-08-16T03:42:36.154" v="18" actId="5793"/>
          <ac:spMkLst>
            <pc:docMk/>
            <pc:sldMk cId="1011679643" sldId="279"/>
            <ac:spMk id="2" creationId="{B2D18656-6600-4044-A3F8-00E25AF530AB}"/>
          </ac:spMkLst>
        </pc:spChg>
        <pc:spChg chg="add mod">
          <ac:chgData name="Diver, Richard" userId="4a14830a-4653-46d7-87a4-e17078529dbc" providerId="ADAL" clId="{96392176-116D-4A49-A7BC-093CF889DFEC}" dt="2019-08-16T05:17:20.518" v="2527" actId="1076"/>
          <ac:spMkLst>
            <pc:docMk/>
            <pc:sldMk cId="1011679643" sldId="279"/>
            <ac:spMk id="5" creationId="{77C3FA31-61C0-4D05-BFF8-3DD4A6448AE0}"/>
          </ac:spMkLst>
        </pc:spChg>
        <pc:spChg chg="add mod">
          <ac:chgData name="Diver, Richard" userId="4a14830a-4653-46d7-87a4-e17078529dbc" providerId="ADAL" clId="{96392176-116D-4A49-A7BC-093CF889DFEC}" dt="2019-08-16T05:17:20.518" v="2527" actId="1076"/>
          <ac:spMkLst>
            <pc:docMk/>
            <pc:sldMk cId="1011679643" sldId="279"/>
            <ac:spMk id="6" creationId="{7AE48F04-1E75-48FB-908D-757B93D571EE}"/>
          </ac:spMkLst>
        </pc:spChg>
        <pc:spChg chg="mod">
          <ac:chgData name="Diver, Richard" userId="4a14830a-4653-46d7-87a4-e17078529dbc" providerId="ADAL" clId="{96392176-116D-4A49-A7BC-093CF889DFEC}" dt="2019-08-16T03:52:10.710" v="155" actId="20577"/>
          <ac:spMkLst>
            <pc:docMk/>
            <pc:sldMk cId="1011679643" sldId="279"/>
            <ac:spMk id="7" creationId="{9125F9ED-907E-4185-8798-B585D22FED8B}"/>
          </ac:spMkLst>
        </pc:spChg>
        <pc:spChg chg="add mod">
          <ac:chgData name="Diver, Richard" userId="4a14830a-4653-46d7-87a4-e17078529dbc" providerId="ADAL" clId="{96392176-116D-4A49-A7BC-093CF889DFEC}" dt="2019-08-16T05:18:11.190" v="2530" actId="207"/>
          <ac:spMkLst>
            <pc:docMk/>
            <pc:sldMk cId="1011679643" sldId="279"/>
            <ac:spMk id="8" creationId="{EDDBEA63-0DD4-497A-91DB-5B35E8BD8635}"/>
          </ac:spMkLst>
        </pc:spChg>
        <pc:spChg chg="add mod">
          <ac:chgData name="Diver, Richard" userId="4a14830a-4653-46d7-87a4-e17078529dbc" providerId="ADAL" clId="{96392176-116D-4A49-A7BC-093CF889DFEC}" dt="2019-08-16T05:18:11.190" v="2530" actId="207"/>
          <ac:spMkLst>
            <pc:docMk/>
            <pc:sldMk cId="1011679643" sldId="279"/>
            <ac:spMk id="9" creationId="{3088E55C-AB06-44EC-B650-48714714E7F2}"/>
          </ac:spMkLst>
        </pc:spChg>
        <pc:spChg chg="add mod">
          <ac:chgData name="Diver, Richard" userId="4a14830a-4653-46d7-87a4-e17078529dbc" providerId="ADAL" clId="{96392176-116D-4A49-A7BC-093CF889DFEC}" dt="2019-08-16T05:18:11.190" v="2530" actId="207"/>
          <ac:spMkLst>
            <pc:docMk/>
            <pc:sldMk cId="1011679643" sldId="279"/>
            <ac:spMk id="11" creationId="{758D6D6A-7113-4065-A72B-89E411A3DE2F}"/>
          </ac:spMkLst>
        </pc:spChg>
        <pc:spChg chg="add del mod">
          <ac:chgData name="Diver, Richard" userId="4a14830a-4653-46d7-87a4-e17078529dbc" providerId="ADAL" clId="{96392176-116D-4A49-A7BC-093CF889DFEC}" dt="2019-08-16T05:19:26.532" v="2629"/>
          <ac:spMkLst>
            <pc:docMk/>
            <pc:sldMk cId="1011679643" sldId="279"/>
            <ac:spMk id="25" creationId="{63AEBF05-5B94-4A7D-B088-91776FDE46B3}"/>
          </ac:spMkLst>
        </pc:spChg>
        <pc:spChg chg="add del mod">
          <ac:chgData name="Diver, Richard" userId="4a14830a-4653-46d7-87a4-e17078529dbc" providerId="ADAL" clId="{96392176-116D-4A49-A7BC-093CF889DFEC}" dt="2019-08-16T05:19:26.532" v="2629"/>
          <ac:spMkLst>
            <pc:docMk/>
            <pc:sldMk cId="1011679643" sldId="279"/>
            <ac:spMk id="26" creationId="{47FE6CA5-BBCC-4A9F-A5E2-AE0AFDFE9CAE}"/>
          </ac:spMkLst>
        </pc:spChg>
        <pc:spChg chg="add del mod">
          <ac:chgData name="Diver, Richard" userId="4a14830a-4653-46d7-87a4-e17078529dbc" providerId="ADAL" clId="{96392176-116D-4A49-A7BC-093CF889DFEC}" dt="2019-08-16T05:19:26.532" v="2629"/>
          <ac:spMkLst>
            <pc:docMk/>
            <pc:sldMk cId="1011679643" sldId="279"/>
            <ac:spMk id="27" creationId="{CB22C27C-C32E-420B-92F1-9CF80C1C8794}"/>
          </ac:spMkLst>
        </pc:spChg>
        <pc:spChg chg="add del mod">
          <ac:chgData name="Diver, Richard" userId="4a14830a-4653-46d7-87a4-e17078529dbc" providerId="ADAL" clId="{96392176-116D-4A49-A7BC-093CF889DFEC}" dt="2019-08-16T05:19:26.532" v="2629"/>
          <ac:spMkLst>
            <pc:docMk/>
            <pc:sldMk cId="1011679643" sldId="279"/>
            <ac:spMk id="28" creationId="{1A1F4770-96F6-470A-81EB-A1A57FA89EFF}"/>
          </ac:spMkLst>
        </pc:spChg>
        <pc:spChg chg="add del mod">
          <ac:chgData name="Diver, Richard" userId="4a14830a-4653-46d7-87a4-e17078529dbc" providerId="ADAL" clId="{96392176-116D-4A49-A7BC-093CF889DFEC}" dt="2019-08-16T05:19:26.532" v="2629"/>
          <ac:spMkLst>
            <pc:docMk/>
            <pc:sldMk cId="1011679643" sldId="279"/>
            <ac:spMk id="29" creationId="{12B0D6F1-97DA-439A-8EAA-30B6CF0AC0E7}"/>
          </ac:spMkLst>
        </pc:spChg>
        <pc:spChg chg="add del mod">
          <ac:chgData name="Diver, Richard" userId="4a14830a-4653-46d7-87a4-e17078529dbc" providerId="ADAL" clId="{96392176-116D-4A49-A7BC-093CF889DFEC}" dt="2019-08-16T05:19:26.532" v="2629"/>
          <ac:spMkLst>
            <pc:docMk/>
            <pc:sldMk cId="1011679643" sldId="279"/>
            <ac:spMk id="35" creationId="{6678626A-F350-41C5-AF50-2A023A4E5744}"/>
          </ac:spMkLst>
        </pc:spChg>
        <pc:spChg chg="add del mod">
          <ac:chgData name="Diver, Richard" userId="4a14830a-4653-46d7-87a4-e17078529dbc" providerId="ADAL" clId="{96392176-116D-4A49-A7BC-093CF889DFEC}" dt="2019-08-16T05:19:26.532" v="2629"/>
          <ac:spMkLst>
            <pc:docMk/>
            <pc:sldMk cId="1011679643" sldId="279"/>
            <ac:spMk id="36" creationId="{287FA3C2-34FD-4164-B6A6-82D3AE56F12A}"/>
          </ac:spMkLst>
        </pc:spChg>
        <pc:spChg chg="add del mod">
          <ac:chgData name="Diver, Richard" userId="4a14830a-4653-46d7-87a4-e17078529dbc" providerId="ADAL" clId="{96392176-116D-4A49-A7BC-093CF889DFEC}" dt="2019-08-16T05:19:26.532" v="2629"/>
          <ac:spMkLst>
            <pc:docMk/>
            <pc:sldMk cId="1011679643" sldId="279"/>
            <ac:spMk id="37" creationId="{39CCC6FC-2CB2-4523-8EE3-1751302E8072}"/>
          </ac:spMkLst>
        </pc:spChg>
        <pc:spChg chg="add del mod">
          <ac:chgData name="Diver, Richard" userId="4a14830a-4653-46d7-87a4-e17078529dbc" providerId="ADAL" clId="{96392176-116D-4A49-A7BC-093CF889DFEC}" dt="2019-08-16T05:19:26.532" v="2629"/>
          <ac:spMkLst>
            <pc:docMk/>
            <pc:sldMk cId="1011679643" sldId="279"/>
            <ac:spMk id="38" creationId="{4ECC02F8-4C13-4B0B-BAE2-4A07C3F59A5F}"/>
          </ac:spMkLst>
        </pc:spChg>
        <pc:spChg chg="add del mod">
          <ac:chgData name="Diver, Richard" userId="4a14830a-4653-46d7-87a4-e17078529dbc" providerId="ADAL" clId="{96392176-116D-4A49-A7BC-093CF889DFEC}" dt="2019-08-16T05:19:26.532" v="2629"/>
          <ac:spMkLst>
            <pc:docMk/>
            <pc:sldMk cId="1011679643" sldId="279"/>
            <ac:spMk id="39" creationId="{B4830534-DC5F-4019-B8A4-28BF555BC21C}"/>
          </ac:spMkLst>
        </pc:spChg>
        <pc:spChg chg="add del mod">
          <ac:chgData name="Diver, Richard" userId="4a14830a-4653-46d7-87a4-e17078529dbc" providerId="ADAL" clId="{96392176-116D-4A49-A7BC-093CF889DFEC}" dt="2019-08-16T05:19:26.532" v="2629"/>
          <ac:spMkLst>
            <pc:docMk/>
            <pc:sldMk cId="1011679643" sldId="279"/>
            <ac:spMk id="44" creationId="{188B64F7-1A7C-40F9-89C7-40E57542F949}"/>
          </ac:spMkLst>
        </pc:spChg>
        <pc:spChg chg="add del mod">
          <ac:chgData name="Diver, Richard" userId="4a14830a-4653-46d7-87a4-e17078529dbc" providerId="ADAL" clId="{96392176-116D-4A49-A7BC-093CF889DFEC}" dt="2019-08-16T05:19:26.532" v="2629"/>
          <ac:spMkLst>
            <pc:docMk/>
            <pc:sldMk cId="1011679643" sldId="279"/>
            <ac:spMk id="45" creationId="{9A058280-D815-4E64-9407-2928F9F50260}"/>
          </ac:spMkLst>
        </pc:spChg>
        <pc:spChg chg="add del mod">
          <ac:chgData name="Diver, Richard" userId="4a14830a-4653-46d7-87a4-e17078529dbc" providerId="ADAL" clId="{96392176-116D-4A49-A7BC-093CF889DFEC}" dt="2019-08-16T05:19:26.532" v="2629"/>
          <ac:spMkLst>
            <pc:docMk/>
            <pc:sldMk cId="1011679643" sldId="279"/>
            <ac:spMk id="46" creationId="{515B5B58-545B-4894-893E-BE88D42BDD78}"/>
          </ac:spMkLst>
        </pc:spChg>
        <pc:spChg chg="add del mod">
          <ac:chgData name="Diver, Richard" userId="4a14830a-4653-46d7-87a4-e17078529dbc" providerId="ADAL" clId="{96392176-116D-4A49-A7BC-093CF889DFEC}" dt="2019-08-16T05:19:26.532" v="2629"/>
          <ac:spMkLst>
            <pc:docMk/>
            <pc:sldMk cId="1011679643" sldId="279"/>
            <ac:spMk id="47" creationId="{53841C9D-EB3E-4524-BDEC-3485822138B5}"/>
          </ac:spMkLst>
        </pc:spChg>
        <pc:spChg chg="add del mod">
          <ac:chgData name="Diver, Richard" userId="4a14830a-4653-46d7-87a4-e17078529dbc" providerId="ADAL" clId="{96392176-116D-4A49-A7BC-093CF889DFEC}" dt="2019-08-16T05:19:26.532" v="2629"/>
          <ac:spMkLst>
            <pc:docMk/>
            <pc:sldMk cId="1011679643" sldId="279"/>
            <ac:spMk id="48" creationId="{7C922C45-C58F-4986-B7F3-62C7A4D8D7B0}"/>
          </ac:spMkLst>
        </pc:spChg>
        <pc:cxnChg chg="add mod">
          <ac:chgData name="Diver, Richard" userId="4a14830a-4653-46d7-87a4-e17078529dbc" providerId="ADAL" clId="{96392176-116D-4A49-A7BC-093CF889DFEC}" dt="2019-08-16T05:17:20.518" v="2527" actId="1076"/>
          <ac:cxnSpMkLst>
            <pc:docMk/>
            <pc:sldMk cId="1011679643" sldId="279"/>
            <ac:cxnSpMk id="12" creationId="{BF0EB563-DBDF-46DD-BB43-5F7404CF9344}"/>
          </ac:cxnSpMkLst>
        </pc:cxnChg>
        <pc:cxnChg chg="add mod">
          <ac:chgData name="Diver, Richard" userId="4a14830a-4653-46d7-87a4-e17078529dbc" providerId="ADAL" clId="{96392176-116D-4A49-A7BC-093CF889DFEC}" dt="2019-08-16T05:17:20.518" v="2527" actId="1076"/>
          <ac:cxnSpMkLst>
            <pc:docMk/>
            <pc:sldMk cId="1011679643" sldId="279"/>
            <ac:cxnSpMk id="13" creationId="{E9D88148-5D63-444E-9FB1-41482C4CE4AC}"/>
          </ac:cxnSpMkLst>
        </pc:cxnChg>
        <pc:cxnChg chg="add mod">
          <ac:chgData name="Diver, Richard" userId="4a14830a-4653-46d7-87a4-e17078529dbc" providerId="ADAL" clId="{96392176-116D-4A49-A7BC-093CF889DFEC}" dt="2019-08-16T05:18:11.190" v="2530" actId="207"/>
          <ac:cxnSpMkLst>
            <pc:docMk/>
            <pc:sldMk cId="1011679643" sldId="279"/>
            <ac:cxnSpMk id="14" creationId="{DA66AA1B-1F35-47B9-90A6-F89B7EF9F699}"/>
          </ac:cxnSpMkLst>
        </pc:cxnChg>
        <pc:cxnChg chg="add mod">
          <ac:chgData name="Diver, Richard" userId="4a14830a-4653-46d7-87a4-e17078529dbc" providerId="ADAL" clId="{96392176-116D-4A49-A7BC-093CF889DFEC}" dt="2019-08-16T05:18:11.190" v="2530" actId="207"/>
          <ac:cxnSpMkLst>
            <pc:docMk/>
            <pc:sldMk cId="1011679643" sldId="279"/>
            <ac:cxnSpMk id="15" creationId="{37FD2139-2B2E-4D81-9F66-9EF197834D5B}"/>
          </ac:cxnSpMkLst>
        </pc:cxnChg>
        <pc:cxnChg chg="add del mod">
          <ac:chgData name="Diver, Richard" userId="4a14830a-4653-46d7-87a4-e17078529dbc" providerId="ADAL" clId="{96392176-116D-4A49-A7BC-093CF889DFEC}" dt="2019-08-16T05:19:26.532" v="2629"/>
          <ac:cxnSpMkLst>
            <pc:docMk/>
            <pc:sldMk cId="1011679643" sldId="279"/>
            <ac:cxnSpMk id="30" creationId="{7D5C2FF0-47BD-4130-89CD-61ACD1DEEB2A}"/>
          </ac:cxnSpMkLst>
        </pc:cxnChg>
        <pc:cxnChg chg="add del mod">
          <ac:chgData name="Diver, Richard" userId="4a14830a-4653-46d7-87a4-e17078529dbc" providerId="ADAL" clId="{96392176-116D-4A49-A7BC-093CF889DFEC}" dt="2019-08-16T05:19:26.532" v="2629"/>
          <ac:cxnSpMkLst>
            <pc:docMk/>
            <pc:sldMk cId="1011679643" sldId="279"/>
            <ac:cxnSpMk id="31" creationId="{CBDDE594-FA8E-47C6-AAF7-D313FF5A991E}"/>
          </ac:cxnSpMkLst>
        </pc:cxnChg>
        <pc:cxnChg chg="add del mod">
          <ac:chgData name="Diver, Richard" userId="4a14830a-4653-46d7-87a4-e17078529dbc" providerId="ADAL" clId="{96392176-116D-4A49-A7BC-093CF889DFEC}" dt="2019-08-16T05:19:26.532" v="2629"/>
          <ac:cxnSpMkLst>
            <pc:docMk/>
            <pc:sldMk cId="1011679643" sldId="279"/>
            <ac:cxnSpMk id="32" creationId="{4C286BE8-21B1-4BA5-82B8-5B6145BAAE9D}"/>
          </ac:cxnSpMkLst>
        </pc:cxnChg>
        <pc:cxnChg chg="add del mod">
          <ac:chgData name="Diver, Richard" userId="4a14830a-4653-46d7-87a4-e17078529dbc" providerId="ADAL" clId="{96392176-116D-4A49-A7BC-093CF889DFEC}" dt="2019-08-16T05:19:26.532" v="2629"/>
          <ac:cxnSpMkLst>
            <pc:docMk/>
            <pc:sldMk cId="1011679643" sldId="279"/>
            <ac:cxnSpMk id="33" creationId="{C164DFDB-965D-49C6-B78E-079C400E6A14}"/>
          </ac:cxnSpMkLst>
        </pc:cxnChg>
        <pc:cxnChg chg="add del mod">
          <ac:chgData name="Diver, Richard" userId="4a14830a-4653-46d7-87a4-e17078529dbc" providerId="ADAL" clId="{96392176-116D-4A49-A7BC-093CF889DFEC}" dt="2019-08-16T05:19:26.532" v="2629"/>
          <ac:cxnSpMkLst>
            <pc:docMk/>
            <pc:sldMk cId="1011679643" sldId="279"/>
            <ac:cxnSpMk id="40" creationId="{842CA5AE-BA59-49F0-AF3C-87632101CDD4}"/>
          </ac:cxnSpMkLst>
        </pc:cxnChg>
        <pc:cxnChg chg="add del mod">
          <ac:chgData name="Diver, Richard" userId="4a14830a-4653-46d7-87a4-e17078529dbc" providerId="ADAL" clId="{96392176-116D-4A49-A7BC-093CF889DFEC}" dt="2019-08-16T05:19:26.532" v="2629"/>
          <ac:cxnSpMkLst>
            <pc:docMk/>
            <pc:sldMk cId="1011679643" sldId="279"/>
            <ac:cxnSpMk id="41" creationId="{D641F83D-0956-47C3-B6D0-42A22D0BC046}"/>
          </ac:cxnSpMkLst>
        </pc:cxnChg>
        <pc:cxnChg chg="add del mod">
          <ac:chgData name="Diver, Richard" userId="4a14830a-4653-46d7-87a4-e17078529dbc" providerId="ADAL" clId="{96392176-116D-4A49-A7BC-093CF889DFEC}" dt="2019-08-16T05:19:26.532" v="2629"/>
          <ac:cxnSpMkLst>
            <pc:docMk/>
            <pc:sldMk cId="1011679643" sldId="279"/>
            <ac:cxnSpMk id="42" creationId="{7BDBDC49-F36E-49D0-8433-C36AD9B8EE77}"/>
          </ac:cxnSpMkLst>
        </pc:cxnChg>
        <pc:cxnChg chg="add del mod">
          <ac:chgData name="Diver, Richard" userId="4a14830a-4653-46d7-87a4-e17078529dbc" providerId="ADAL" clId="{96392176-116D-4A49-A7BC-093CF889DFEC}" dt="2019-08-16T05:19:26.532" v="2629"/>
          <ac:cxnSpMkLst>
            <pc:docMk/>
            <pc:sldMk cId="1011679643" sldId="279"/>
            <ac:cxnSpMk id="43" creationId="{B005EDF8-C653-416C-B53D-2EA5CEE28E6D}"/>
          </ac:cxnSpMkLst>
        </pc:cxnChg>
        <pc:cxnChg chg="add del mod">
          <ac:chgData name="Diver, Richard" userId="4a14830a-4653-46d7-87a4-e17078529dbc" providerId="ADAL" clId="{96392176-116D-4A49-A7BC-093CF889DFEC}" dt="2019-08-16T05:19:26.532" v="2629"/>
          <ac:cxnSpMkLst>
            <pc:docMk/>
            <pc:sldMk cId="1011679643" sldId="279"/>
            <ac:cxnSpMk id="49" creationId="{65C9899E-205C-419C-A5B1-36D30D9A1EB8}"/>
          </ac:cxnSpMkLst>
        </pc:cxnChg>
        <pc:cxnChg chg="add del mod">
          <ac:chgData name="Diver, Richard" userId="4a14830a-4653-46d7-87a4-e17078529dbc" providerId="ADAL" clId="{96392176-116D-4A49-A7BC-093CF889DFEC}" dt="2019-08-16T05:19:26.532" v="2629"/>
          <ac:cxnSpMkLst>
            <pc:docMk/>
            <pc:sldMk cId="1011679643" sldId="279"/>
            <ac:cxnSpMk id="50" creationId="{A99B3BFC-48C6-4AF1-9D66-F13F0FAFFB58}"/>
          </ac:cxnSpMkLst>
        </pc:cxnChg>
        <pc:cxnChg chg="add del mod">
          <ac:chgData name="Diver, Richard" userId="4a14830a-4653-46d7-87a4-e17078529dbc" providerId="ADAL" clId="{96392176-116D-4A49-A7BC-093CF889DFEC}" dt="2019-08-16T05:19:26.532" v="2629"/>
          <ac:cxnSpMkLst>
            <pc:docMk/>
            <pc:sldMk cId="1011679643" sldId="279"/>
            <ac:cxnSpMk id="51" creationId="{5A374A36-88DD-4289-8BEB-0E56693285BF}"/>
          </ac:cxnSpMkLst>
        </pc:cxnChg>
        <pc:cxnChg chg="add del mod">
          <ac:chgData name="Diver, Richard" userId="4a14830a-4653-46d7-87a4-e17078529dbc" providerId="ADAL" clId="{96392176-116D-4A49-A7BC-093CF889DFEC}" dt="2019-08-16T05:19:26.532" v="2629"/>
          <ac:cxnSpMkLst>
            <pc:docMk/>
            <pc:sldMk cId="1011679643" sldId="279"/>
            <ac:cxnSpMk id="52" creationId="{C6864315-DEDE-4E8F-87CF-C0618DB29853}"/>
          </ac:cxnSpMkLst>
        </pc:cxnChg>
      </pc:sldChg>
      <pc:sldChg chg="addSp delSp modSp">
        <pc:chgData name="Diver, Richard" userId="4a14830a-4653-46d7-87a4-e17078529dbc" providerId="ADAL" clId="{96392176-116D-4A49-A7BC-093CF889DFEC}" dt="2019-08-16T05:26:25.921" v="2849" actId="6549"/>
        <pc:sldMkLst>
          <pc:docMk/>
          <pc:sldMk cId="1589311958" sldId="284"/>
        </pc:sldMkLst>
        <pc:spChg chg="mod">
          <ac:chgData name="Diver, Richard" userId="4a14830a-4653-46d7-87a4-e17078529dbc" providerId="ADAL" clId="{96392176-116D-4A49-A7BC-093CF889DFEC}" dt="2019-08-16T03:43:24.154" v="23" actId="6549"/>
          <ac:spMkLst>
            <pc:docMk/>
            <pc:sldMk cId="1589311958" sldId="284"/>
            <ac:spMk id="2" creationId="{B2D18656-6600-4044-A3F8-00E25AF530AB}"/>
          </ac:spMkLst>
        </pc:spChg>
        <pc:spChg chg="add mod">
          <ac:chgData name="Diver, Richard" userId="4a14830a-4653-46d7-87a4-e17078529dbc" providerId="ADAL" clId="{96392176-116D-4A49-A7BC-093CF889DFEC}" dt="2019-08-16T05:23:25.433" v="2706" actId="108"/>
          <ac:spMkLst>
            <pc:docMk/>
            <pc:sldMk cId="1589311958" sldId="284"/>
            <ac:spMk id="5" creationId="{8466E9BC-2036-4325-9FC4-F27D5AFA7934}"/>
          </ac:spMkLst>
        </pc:spChg>
        <pc:spChg chg="add mod">
          <ac:chgData name="Diver, Richard" userId="4a14830a-4653-46d7-87a4-e17078529dbc" providerId="ADAL" clId="{96392176-116D-4A49-A7BC-093CF889DFEC}" dt="2019-08-16T05:23:19.850" v="2705" actId="1076"/>
          <ac:spMkLst>
            <pc:docMk/>
            <pc:sldMk cId="1589311958" sldId="284"/>
            <ac:spMk id="6" creationId="{89CE5A9C-34A9-47DF-9705-E4E2FE228EF4}"/>
          </ac:spMkLst>
        </pc:spChg>
        <pc:spChg chg="mod">
          <ac:chgData name="Diver, Richard" userId="4a14830a-4653-46d7-87a4-e17078529dbc" providerId="ADAL" clId="{96392176-116D-4A49-A7BC-093CF889DFEC}" dt="2019-08-16T05:25:35.086" v="2718" actId="20577"/>
          <ac:spMkLst>
            <pc:docMk/>
            <pc:sldMk cId="1589311958" sldId="284"/>
            <ac:spMk id="7" creationId="{9125F9ED-907E-4185-8798-B585D22FED8B}"/>
          </ac:spMkLst>
        </pc:spChg>
        <pc:spChg chg="add mod">
          <ac:chgData name="Diver, Richard" userId="4a14830a-4653-46d7-87a4-e17078529dbc" providerId="ADAL" clId="{96392176-116D-4A49-A7BC-093CF889DFEC}" dt="2019-08-16T05:19:38.890" v="2631" actId="1076"/>
          <ac:spMkLst>
            <pc:docMk/>
            <pc:sldMk cId="1589311958" sldId="284"/>
            <ac:spMk id="8" creationId="{3184CA97-5752-4316-811D-C96B3A4F067A}"/>
          </ac:spMkLst>
        </pc:spChg>
        <pc:spChg chg="add mod">
          <ac:chgData name="Diver, Richard" userId="4a14830a-4653-46d7-87a4-e17078529dbc" providerId="ADAL" clId="{96392176-116D-4A49-A7BC-093CF889DFEC}" dt="2019-08-16T05:19:38.890" v="2631" actId="1076"/>
          <ac:spMkLst>
            <pc:docMk/>
            <pc:sldMk cId="1589311958" sldId="284"/>
            <ac:spMk id="9" creationId="{17E0E79F-E4D3-4BBC-81CD-22F9842DCCA2}"/>
          </ac:spMkLst>
        </pc:spChg>
        <pc:spChg chg="add mod">
          <ac:chgData name="Diver, Richard" userId="4a14830a-4653-46d7-87a4-e17078529dbc" providerId="ADAL" clId="{96392176-116D-4A49-A7BC-093CF889DFEC}" dt="2019-08-16T05:19:38.890" v="2631" actId="1076"/>
          <ac:spMkLst>
            <pc:docMk/>
            <pc:sldMk cId="1589311958" sldId="284"/>
            <ac:spMk id="11" creationId="{5E98A04C-FCF8-4C9D-8BBD-183B453EF5C3}"/>
          </ac:spMkLst>
        </pc:spChg>
        <pc:spChg chg="add del mod">
          <ac:chgData name="Diver, Richard" userId="4a14830a-4653-46d7-87a4-e17078529dbc" providerId="ADAL" clId="{96392176-116D-4A49-A7BC-093CF889DFEC}" dt="2019-08-16T05:19:50.114" v="2632"/>
          <ac:spMkLst>
            <pc:docMk/>
            <pc:sldMk cId="1589311958" sldId="284"/>
            <ac:spMk id="16" creationId="{947C5536-402C-4408-86C7-968E91BF487A}"/>
          </ac:spMkLst>
        </pc:spChg>
        <pc:spChg chg="add del mod">
          <ac:chgData name="Diver, Richard" userId="4a14830a-4653-46d7-87a4-e17078529dbc" providerId="ADAL" clId="{96392176-116D-4A49-A7BC-093CF889DFEC}" dt="2019-08-16T05:19:50.114" v="2632"/>
          <ac:spMkLst>
            <pc:docMk/>
            <pc:sldMk cId="1589311958" sldId="284"/>
            <ac:spMk id="17" creationId="{CA47D09D-4D4D-4178-BB34-3745B525CAC8}"/>
          </ac:spMkLst>
        </pc:spChg>
        <pc:spChg chg="add del mod">
          <ac:chgData name="Diver, Richard" userId="4a14830a-4653-46d7-87a4-e17078529dbc" providerId="ADAL" clId="{96392176-116D-4A49-A7BC-093CF889DFEC}" dt="2019-08-16T05:19:50.114" v="2632"/>
          <ac:spMkLst>
            <pc:docMk/>
            <pc:sldMk cId="1589311958" sldId="284"/>
            <ac:spMk id="18" creationId="{64DC3823-BDA3-4B9A-8323-D4510BC77273}"/>
          </ac:spMkLst>
        </pc:spChg>
        <pc:spChg chg="add del mod">
          <ac:chgData name="Diver, Richard" userId="4a14830a-4653-46d7-87a4-e17078529dbc" providerId="ADAL" clId="{96392176-116D-4A49-A7BC-093CF889DFEC}" dt="2019-08-16T05:19:50.114" v="2632"/>
          <ac:spMkLst>
            <pc:docMk/>
            <pc:sldMk cId="1589311958" sldId="284"/>
            <ac:spMk id="19" creationId="{A7B03AC4-66AC-4A2A-A924-1111CB6E042F}"/>
          </ac:spMkLst>
        </pc:spChg>
        <pc:spChg chg="add del mod">
          <ac:chgData name="Diver, Richard" userId="4a14830a-4653-46d7-87a4-e17078529dbc" providerId="ADAL" clId="{96392176-116D-4A49-A7BC-093CF889DFEC}" dt="2019-08-16T05:19:50.114" v="2632"/>
          <ac:spMkLst>
            <pc:docMk/>
            <pc:sldMk cId="1589311958" sldId="284"/>
            <ac:spMk id="20" creationId="{19373504-2B6B-4195-A6AD-C198F12AAC48}"/>
          </ac:spMkLst>
        </pc:spChg>
        <pc:spChg chg="add del mod">
          <ac:chgData name="Diver, Richard" userId="4a14830a-4653-46d7-87a4-e17078529dbc" providerId="ADAL" clId="{96392176-116D-4A49-A7BC-093CF889DFEC}" dt="2019-08-16T05:19:50.114" v="2632"/>
          <ac:spMkLst>
            <pc:docMk/>
            <pc:sldMk cId="1589311958" sldId="284"/>
            <ac:spMk id="25" creationId="{333EE5CF-823A-4675-A45D-E392D9414BF0}"/>
          </ac:spMkLst>
        </pc:spChg>
        <pc:spChg chg="add del mod">
          <ac:chgData name="Diver, Richard" userId="4a14830a-4653-46d7-87a4-e17078529dbc" providerId="ADAL" clId="{96392176-116D-4A49-A7BC-093CF889DFEC}" dt="2019-08-16T05:19:50.114" v="2632"/>
          <ac:spMkLst>
            <pc:docMk/>
            <pc:sldMk cId="1589311958" sldId="284"/>
            <ac:spMk id="26" creationId="{F917C9A3-C902-403C-B1CB-136D62B74276}"/>
          </ac:spMkLst>
        </pc:spChg>
        <pc:spChg chg="add del mod">
          <ac:chgData name="Diver, Richard" userId="4a14830a-4653-46d7-87a4-e17078529dbc" providerId="ADAL" clId="{96392176-116D-4A49-A7BC-093CF889DFEC}" dt="2019-08-16T05:19:50.114" v="2632"/>
          <ac:spMkLst>
            <pc:docMk/>
            <pc:sldMk cId="1589311958" sldId="284"/>
            <ac:spMk id="27" creationId="{6A4A4C07-E18E-44D5-9B67-1661FD1C4F23}"/>
          </ac:spMkLst>
        </pc:spChg>
        <pc:spChg chg="add del mod">
          <ac:chgData name="Diver, Richard" userId="4a14830a-4653-46d7-87a4-e17078529dbc" providerId="ADAL" clId="{96392176-116D-4A49-A7BC-093CF889DFEC}" dt="2019-08-16T05:19:50.114" v="2632"/>
          <ac:spMkLst>
            <pc:docMk/>
            <pc:sldMk cId="1589311958" sldId="284"/>
            <ac:spMk id="28" creationId="{03EA9BD1-4BD2-4B5C-A7B6-C1821A9931FB}"/>
          </ac:spMkLst>
        </pc:spChg>
        <pc:spChg chg="add del mod">
          <ac:chgData name="Diver, Richard" userId="4a14830a-4653-46d7-87a4-e17078529dbc" providerId="ADAL" clId="{96392176-116D-4A49-A7BC-093CF889DFEC}" dt="2019-08-16T05:19:50.114" v="2632"/>
          <ac:spMkLst>
            <pc:docMk/>
            <pc:sldMk cId="1589311958" sldId="284"/>
            <ac:spMk id="29" creationId="{A25C322B-C617-4992-ACDA-722EBA0BC2A9}"/>
          </ac:spMkLst>
        </pc:spChg>
        <pc:spChg chg="add mod">
          <ac:chgData name="Diver, Richard" userId="4a14830a-4653-46d7-87a4-e17078529dbc" providerId="ADAL" clId="{96392176-116D-4A49-A7BC-093CF889DFEC}" dt="2019-08-16T05:26:25.921" v="2849" actId="6549"/>
          <ac:spMkLst>
            <pc:docMk/>
            <pc:sldMk cId="1589311958" sldId="284"/>
            <ac:spMk id="36" creationId="{C8C71A8E-478D-4F07-9A84-E83AFE775CCC}"/>
          </ac:spMkLst>
        </pc:spChg>
        <pc:cxnChg chg="add mod">
          <ac:chgData name="Diver, Richard" userId="4a14830a-4653-46d7-87a4-e17078529dbc" providerId="ADAL" clId="{96392176-116D-4A49-A7BC-093CF889DFEC}" dt="2019-08-16T05:23:19.850" v="2705" actId="1076"/>
          <ac:cxnSpMkLst>
            <pc:docMk/>
            <pc:sldMk cId="1589311958" sldId="284"/>
            <ac:cxnSpMk id="12" creationId="{BC52D69D-95FA-4D9E-B48F-C0E7BD04FD78}"/>
          </ac:cxnSpMkLst>
        </pc:cxnChg>
        <pc:cxnChg chg="add mod">
          <ac:chgData name="Diver, Richard" userId="4a14830a-4653-46d7-87a4-e17078529dbc" providerId="ADAL" clId="{96392176-116D-4A49-A7BC-093CF889DFEC}" dt="2019-08-16T05:23:19.850" v="2705" actId="1076"/>
          <ac:cxnSpMkLst>
            <pc:docMk/>
            <pc:sldMk cId="1589311958" sldId="284"/>
            <ac:cxnSpMk id="13" creationId="{70681178-67A9-4911-B49C-18B491CAB77B}"/>
          </ac:cxnSpMkLst>
        </pc:cxnChg>
        <pc:cxnChg chg="add mod">
          <ac:chgData name="Diver, Richard" userId="4a14830a-4653-46d7-87a4-e17078529dbc" providerId="ADAL" clId="{96392176-116D-4A49-A7BC-093CF889DFEC}" dt="2019-08-16T05:19:38.890" v="2631" actId="1076"/>
          <ac:cxnSpMkLst>
            <pc:docMk/>
            <pc:sldMk cId="1589311958" sldId="284"/>
            <ac:cxnSpMk id="14" creationId="{762EBC97-976B-4B85-8C2F-0E0E17B30414}"/>
          </ac:cxnSpMkLst>
        </pc:cxnChg>
        <pc:cxnChg chg="add mod">
          <ac:chgData name="Diver, Richard" userId="4a14830a-4653-46d7-87a4-e17078529dbc" providerId="ADAL" clId="{96392176-116D-4A49-A7BC-093CF889DFEC}" dt="2019-08-16T05:19:38.890" v="2631" actId="1076"/>
          <ac:cxnSpMkLst>
            <pc:docMk/>
            <pc:sldMk cId="1589311958" sldId="284"/>
            <ac:cxnSpMk id="15" creationId="{06A283CD-B6FB-480D-B1D7-AA19D967A9B6}"/>
          </ac:cxnSpMkLst>
        </pc:cxnChg>
        <pc:cxnChg chg="add del mod">
          <ac:chgData name="Diver, Richard" userId="4a14830a-4653-46d7-87a4-e17078529dbc" providerId="ADAL" clId="{96392176-116D-4A49-A7BC-093CF889DFEC}" dt="2019-08-16T05:19:50.114" v="2632"/>
          <ac:cxnSpMkLst>
            <pc:docMk/>
            <pc:sldMk cId="1589311958" sldId="284"/>
            <ac:cxnSpMk id="21" creationId="{77A5C4EE-5DB0-4800-BBF0-7BD23086C5CA}"/>
          </ac:cxnSpMkLst>
        </pc:cxnChg>
        <pc:cxnChg chg="add del mod">
          <ac:chgData name="Diver, Richard" userId="4a14830a-4653-46d7-87a4-e17078529dbc" providerId="ADAL" clId="{96392176-116D-4A49-A7BC-093CF889DFEC}" dt="2019-08-16T05:19:50.114" v="2632"/>
          <ac:cxnSpMkLst>
            <pc:docMk/>
            <pc:sldMk cId="1589311958" sldId="284"/>
            <ac:cxnSpMk id="22" creationId="{C64B364C-9F08-444E-8FD7-AC25C0DAF6C4}"/>
          </ac:cxnSpMkLst>
        </pc:cxnChg>
        <pc:cxnChg chg="add del mod">
          <ac:chgData name="Diver, Richard" userId="4a14830a-4653-46d7-87a4-e17078529dbc" providerId="ADAL" clId="{96392176-116D-4A49-A7BC-093CF889DFEC}" dt="2019-08-16T05:19:50.114" v="2632"/>
          <ac:cxnSpMkLst>
            <pc:docMk/>
            <pc:sldMk cId="1589311958" sldId="284"/>
            <ac:cxnSpMk id="23" creationId="{C15C875B-3A21-47BC-8D4B-F1D24EB4CEBA}"/>
          </ac:cxnSpMkLst>
        </pc:cxnChg>
        <pc:cxnChg chg="add del mod">
          <ac:chgData name="Diver, Richard" userId="4a14830a-4653-46d7-87a4-e17078529dbc" providerId="ADAL" clId="{96392176-116D-4A49-A7BC-093CF889DFEC}" dt="2019-08-16T05:19:50.114" v="2632"/>
          <ac:cxnSpMkLst>
            <pc:docMk/>
            <pc:sldMk cId="1589311958" sldId="284"/>
            <ac:cxnSpMk id="24" creationId="{DE09C3C2-E3BE-4D57-84E4-996AC78C0F3C}"/>
          </ac:cxnSpMkLst>
        </pc:cxnChg>
        <pc:cxnChg chg="add del mod">
          <ac:chgData name="Diver, Richard" userId="4a14830a-4653-46d7-87a4-e17078529dbc" providerId="ADAL" clId="{96392176-116D-4A49-A7BC-093CF889DFEC}" dt="2019-08-16T05:19:50.114" v="2632"/>
          <ac:cxnSpMkLst>
            <pc:docMk/>
            <pc:sldMk cId="1589311958" sldId="284"/>
            <ac:cxnSpMk id="30" creationId="{C37E16E0-6A09-4C8B-9682-2DDE497A208C}"/>
          </ac:cxnSpMkLst>
        </pc:cxnChg>
        <pc:cxnChg chg="add del mod">
          <ac:chgData name="Diver, Richard" userId="4a14830a-4653-46d7-87a4-e17078529dbc" providerId="ADAL" clId="{96392176-116D-4A49-A7BC-093CF889DFEC}" dt="2019-08-16T05:19:50.114" v="2632"/>
          <ac:cxnSpMkLst>
            <pc:docMk/>
            <pc:sldMk cId="1589311958" sldId="284"/>
            <ac:cxnSpMk id="31" creationId="{31C52FF9-67FF-4D8D-8B62-5C32F91FE75B}"/>
          </ac:cxnSpMkLst>
        </pc:cxnChg>
        <pc:cxnChg chg="add del mod">
          <ac:chgData name="Diver, Richard" userId="4a14830a-4653-46d7-87a4-e17078529dbc" providerId="ADAL" clId="{96392176-116D-4A49-A7BC-093CF889DFEC}" dt="2019-08-16T05:19:50.114" v="2632"/>
          <ac:cxnSpMkLst>
            <pc:docMk/>
            <pc:sldMk cId="1589311958" sldId="284"/>
            <ac:cxnSpMk id="32" creationId="{8125CA3E-DA94-4BD2-994D-505B28E47329}"/>
          </ac:cxnSpMkLst>
        </pc:cxnChg>
        <pc:cxnChg chg="add del mod">
          <ac:chgData name="Diver, Richard" userId="4a14830a-4653-46d7-87a4-e17078529dbc" providerId="ADAL" clId="{96392176-116D-4A49-A7BC-093CF889DFEC}" dt="2019-08-16T05:19:50.114" v="2632"/>
          <ac:cxnSpMkLst>
            <pc:docMk/>
            <pc:sldMk cId="1589311958" sldId="284"/>
            <ac:cxnSpMk id="33" creationId="{32EC5BEB-E8B0-4994-BC4B-8FD07FC4A327}"/>
          </ac:cxnSpMkLst>
        </pc:cxnChg>
      </pc:sldChg>
      <pc:sldChg chg="addSp modSp">
        <pc:chgData name="Diver, Richard" userId="4a14830a-4653-46d7-87a4-e17078529dbc" providerId="ADAL" clId="{96392176-116D-4A49-A7BC-093CF889DFEC}" dt="2019-08-16T05:21:02.190" v="2640" actId="13822"/>
        <pc:sldMkLst>
          <pc:docMk/>
          <pc:sldMk cId="1391430755" sldId="285"/>
        </pc:sldMkLst>
        <pc:spChg chg="mod">
          <ac:chgData name="Diver, Richard" userId="4a14830a-4653-46d7-87a4-e17078529dbc" providerId="ADAL" clId="{96392176-116D-4A49-A7BC-093CF889DFEC}" dt="2019-08-16T03:43:38.475" v="27" actId="20577"/>
          <ac:spMkLst>
            <pc:docMk/>
            <pc:sldMk cId="1391430755" sldId="285"/>
            <ac:spMk id="2" creationId="{B2D18656-6600-4044-A3F8-00E25AF530AB}"/>
          </ac:spMkLst>
        </pc:spChg>
        <pc:spChg chg="add mod">
          <ac:chgData name="Diver, Richard" userId="4a14830a-4653-46d7-87a4-e17078529dbc" providerId="ADAL" clId="{96392176-116D-4A49-A7BC-093CF889DFEC}" dt="2019-08-16T05:21:02.190" v="2640" actId="13822"/>
          <ac:spMkLst>
            <pc:docMk/>
            <pc:sldMk cId="1391430755" sldId="285"/>
            <ac:spMk id="5" creationId="{066F12FF-FCAA-4DA0-8052-AC7EE10F4B94}"/>
          </ac:spMkLst>
        </pc:spChg>
        <pc:spChg chg="add mod">
          <ac:chgData name="Diver, Richard" userId="4a14830a-4653-46d7-87a4-e17078529dbc" providerId="ADAL" clId="{96392176-116D-4A49-A7BC-093CF889DFEC}" dt="2019-08-16T05:21:02.190" v="2640" actId="13822"/>
          <ac:spMkLst>
            <pc:docMk/>
            <pc:sldMk cId="1391430755" sldId="285"/>
            <ac:spMk id="6" creationId="{EFDB27FF-F258-431E-B43E-AABA6C51369C}"/>
          </ac:spMkLst>
        </pc:spChg>
        <pc:spChg chg="mod">
          <ac:chgData name="Diver, Richard" userId="4a14830a-4653-46d7-87a4-e17078529dbc" providerId="ADAL" clId="{96392176-116D-4A49-A7BC-093CF889DFEC}" dt="2019-08-16T03:49:50.012" v="69" actId="20577"/>
          <ac:spMkLst>
            <pc:docMk/>
            <pc:sldMk cId="1391430755" sldId="285"/>
            <ac:spMk id="7" creationId="{9125F9ED-907E-4185-8798-B585D22FED8B}"/>
          </ac:spMkLst>
        </pc:spChg>
        <pc:spChg chg="add mod">
          <ac:chgData name="Diver, Richard" userId="4a14830a-4653-46d7-87a4-e17078529dbc" providerId="ADAL" clId="{96392176-116D-4A49-A7BC-093CF889DFEC}" dt="2019-08-16T05:21:02.190" v="2640" actId="13822"/>
          <ac:spMkLst>
            <pc:docMk/>
            <pc:sldMk cId="1391430755" sldId="285"/>
            <ac:spMk id="8" creationId="{3ED69D69-A568-4825-A8C2-8392CED862BE}"/>
          </ac:spMkLst>
        </pc:spChg>
        <pc:spChg chg="add mod">
          <ac:chgData name="Diver, Richard" userId="4a14830a-4653-46d7-87a4-e17078529dbc" providerId="ADAL" clId="{96392176-116D-4A49-A7BC-093CF889DFEC}" dt="2019-08-16T05:20:46.211" v="2639" actId="1076"/>
          <ac:spMkLst>
            <pc:docMk/>
            <pc:sldMk cId="1391430755" sldId="285"/>
            <ac:spMk id="9" creationId="{BCFF9724-3AB4-4D57-90F2-C90A8D25CD2D}"/>
          </ac:spMkLst>
        </pc:spChg>
        <pc:spChg chg="add mod">
          <ac:chgData name="Diver, Richard" userId="4a14830a-4653-46d7-87a4-e17078529dbc" providerId="ADAL" clId="{96392176-116D-4A49-A7BC-093CF889DFEC}" dt="2019-08-16T05:20:46.211" v="2639" actId="1076"/>
          <ac:spMkLst>
            <pc:docMk/>
            <pc:sldMk cId="1391430755" sldId="285"/>
            <ac:spMk id="11" creationId="{12B6B4B1-F358-4E34-808C-149B91B65F50}"/>
          </ac:spMkLst>
        </pc:spChg>
        <pc:cxnChg chg="add mod">
          <ac:chgData name="Diver, Richard" userId="4a14830a-4653-46d7-87a4-e17078529dbc" providerId="ADAL" clId="{96392176-116D-4A49-A7BC-093CF889DFEC}" dt="2019-08-16T05:21:02.190" v="2640" actId="13822"/>
          <ac:cxnSpMkLst>
            <pc:docMk/>
            <pc:sldMk cId="1391430755" sldId="285"/>
            <ac:cxnSpMk id="12" creationId="{9C0A30D2-A648-4FB2-8CE9-903C9F89C49B}"/>
          </ac:cxnSpMkLst>
        </pc:cxnChg>
        <pc:cxnChg chg="add mod">
          <ac:chgData name="Diver, Richard" userId="4a14830a-4653-46d7-87a4-e17078529dbc" providerId="ADAL" clId="{96392176-116D-4A49-A7BC-093CF889DFEC}" dt="2019-08-16T05:21:02.190" v="2640" actId="13822"/>
          <ac:cxnSpMkLst>
            <pc:docMk/>
            <pc:sldMk cId="1391430755" sldId="285"/>
            <ac:cxnSpMk id="13" creationId="{74BD8DD6-A653-4A4B-A65F-A508C6EDC4E5}"/>
          </ac:cxnSpMkLst>
        </pc:cxnChg>
        <pc:cxnChg chg="add mod">
          <ac:chgData name="Diver, Richard" userId="4a14830a-4653-46d7-87a4-e17078529dbc" providerId="ADAL" clId="{96392176-116D-4A49-A7BC-093CF889DFEC}" dt="2019-08-16T05:20:46.211" v="2639" actId="1076"/>
          <ac:cxnSpMkLst>
            <pc:docMk/>
            <pc:sldMk cId="1391430755" sldId="285"/>
            <ac:cxnSpMk id="14" creationId="{58644541-1534-4996-9248-D050979381B6}"/>
          </ac:cxnSpMkLst>
        </pc:cxnChg>
        <pc:cxnChg chg="add mod">
          <ac:chgData name="Diver, Richard" userId="4a14830a-4653-46d7-87a4-e17078529dbc" providerId="ADAL" clId="{96392176-116D-4A49-A7BC-093CF889DFEC}" dt="2019-08-16T05:20:46.211" v="2639" actId="1076"/>
          <ac:cxnSpMkLst>
            <pc:docMk/>
            <pc:sldMk cId="1391430755" sldId="285"/>
            <ac:cxnSpMk id="15" creationId="{BF9132D1-B914-44B5-93A4-EE6915F6C9D3}"/>
          </ac:cxnSpMkLst>
        </pc:cxnChg>
      </pc:sldChg>
      <pc:sldChg chg="addSp delSp modSp">
        <pc:chgData name="Diver, Richard" userId="4a14830a-4653-46d7-87a4-e17078529dbc" providerId="ADAL" clId="{96392176-116D-4A49-A7BC-093CF889DFEC}" dt="2019-08-16T05:21:30.567" v="2703" actId="1037"/>
        <pc:sldMkLst>
          <pc:docMk/>
          <pc:sldMk cId="2726800037" sldId="286"/>
        </pc:sldMkLst>
        <pc:spChg chg="mod">
          <ac:chgData name="Diver, Richard" userId="4a14830a-4653-46d7-87a4-e17078529dbc" providerId="ADAL" clId="{96392176-116D-4A49-A7BC-093CF889DFEC}" dt="2019-08-16T03:43:31.140" v="25" actId="20577"/>
          <ac:spMkLst>
            <pc:docMk/>
            <pc:sldMk cId="2726800037" sldId="286"/>
            <ac:spMk id="2" creationId="{B2D18656-6600-4044-A3F8-00E25AF530AB}"/>
          </ac:spMkLst>
        </pc:spChg>
        <pc:spChg chg="add mod">
          <ac:chgData name="Diver, Richard" userId="4a14830a-4653-46d7-87a4-e17078529dbc" providerId="ADAL" clId="{96392176-116D-4A49-A7BC-093CF889DFEC}" dt="2019-08-16T03:56:09.433" v="338" actId="403"/>
          <ac:spMkLst>
            <pc:docMk/>
            <pc:sldMk cId="2726800037" sldId="286"/>
            <ac:spMk id="5" creationId="{B10108BE-4812-444F-970B-7EB384978B74}"/>
          </ac:spMkLst>
        </pc:spChg>
        <pc:spChg chg="add mod">
          <ac:chgData name="Diver, Richard" userId="4a14830a-4653-46d7-87a4-e17078529dbc" providerId="ADAL" clId="{96392176-116D-4A49-A7BC-093CF889DFEC}" dt="2019-08-16T05:21:30.567" v="2703" actId="1037"/>
          <ac:spMkLst>
            <pc:docMk/>
            <pc:sldMk cId="2726800037" sldId="286"/>
            <ac:spMk id="6" creationId="{014F48B8-0E51-40FA-8C15-2D4C682F2B46}"/>
          </ac:spMkLst>
        </pc:spChg>
        <pc:spChg chg="mod">
          <ac:chgData name="Diver, Richard" userId="4a14830a-4653-46d7-87a4-e17078529dbc" providerId="ADAL" clId="{96392176-116D-4A49-A7BC-093CF889DFEC}" dt="2019-08-16T03:59:38.473" v="478" actId="20577"/>
          <ac:spMkLst>
            <pc:docMk/>
            <pc:sldMk cId="2726800037" sldId="286"/>
            <ac:spMk id="7" creationId="{9125F9ED-907E-4185-8798-B585D22FED8B}"/>
          </ac:spMkLst>
        </pc:spChg>
        <pc:spChg chg="add mod">
          <ac:chgData name="Diver, Richard" userId="4a14830a-4653-46d7-87a4-e17078529dbc" providerId="ADAL" clId="{96392176-116D-4A49-A7BC-093CF889DFEC}" dt="2019-08-16T05:21:30.567" v="2703" actId="1037"/>
          <ac:spMkLst>
            <pc:docMk/>
            <pc:sldMk cId="2726800037" sldId="286"/>
            <ac:spMk id="8" creationId="{65CD471D-1B04-4B8B-B538-B38B0894383B}"/>
          </ac:spMkLst>
        </pc:spChg>
        <pc:spChg chg="add mod">
          <ac:chgData name="Diver, Richard" userId="4a14830a-4653-46d7-87a4-e17078529dbc" providerId="ADAL" clId="{96392176-116D-4A49-A7BC-093CF889DFEC}" dt="2019-08-16T05:21:30.567" v="2703" actId="1037"/>
          <ac:spMkLst>
            <pc:docMk/>
            <pc:sldMk cId="2726800037" sldId="286"/>
            <ac:spMk id="9" creationId="{A021C0C1-17CC-4396-9034-C70F9DF2941B}"/>
          </ac:spMkLst>
        </pc:spChg>
        <pc:spChg chg="add mod">
          <ac:chgData name="Diver, Richard" userId="4a14830a-4653-46d7-87a4-e17078529dbc" providerId="ADAL" clId="{96392176-116D-4A49-A7BC-093CF889DFEC}" dt="2019-08-16T05:21:30.567" v="2703" actId="1037"/>
          <ac:spMkLst>
            <pc:docMk/>
            <pc:sldMk cId="2726800037" sldId="286"/>
            <ac:spMk id="11" creationId="{474E2F77-03F2-420F-B79F-32DA283A6E21}"/>
          </ac:spMkLst>
        </pc:spChg>
        <pc:spChg chg="add mod">
          <ac:chgData name="Diver, Richard" userId="4a14830a-4653-46d7-87a4-e17078529dbc" providerId="ADAL" clId="{96392176-116D-4A49-A7BC-093CF889DFEC}" dt="2019-08-16T05:21:30.567" v="2703" actId="1037"/>
          <ac:spMkLst>
            <pc:docMk/>
            <pc:sldMk cId="2726800037" sldId="286"/>
            <ac:spMk id="12" creationId="{1D299BD1-FAF3-4DEF-9B40-635891897FFF}"/>
          </ac:spMkLst>
        </pc:spChg>
        <pc:spChg chg="add del mod">
          <ac:chgData name="Diver, Richard" userId="4a14830a-4653-46d7-87a4-e17078529dbc" providerId="ADAL" clId="{96392176-116D-4A49-A7BC-093CF889DFEC}" dt="2019-08-16T05:20:35.650" v="2637"/>
          <ac:spMkLst>
            <pc:docMk/>
            <pc:sldMk cId="2726800037" sldId="286"/>
            <ac:spMk id="17" creationId="{302C904B-CEC9-4BAC-894A-1E90F85647AE}"/>
          </ac:spMkLst>
        </pc:spChg>
        <pc:spChg chg="add del mod">
          <ac:chgData name="Diver, Richard" userId="4a14830a-4653-46d7-87a4-e17078529dbc" providerId="ADAL" clId="{96392176-116D-4A49-A7BC-093CF889DFEC}" dt="2019-08-16T05:20:35.650" v="2637"/>
          <ac:spMkLst>
            <pc:docMk/>
            <pc:sldMk cId="2726800037" sldId="286"/>
            <ac:spMk id="18" creationId="{DBAD02C9-E12B-48CC-843B-CB4A41C9EDBD}"/>
          </ac:spMkLst>
        </pc:spChg>
        <pc:spChg chg="add del mod">
          <ac:chgData name="Diver, Richard" userId="4a14830a-4653-46d7-87a4-e17078529dbc" providerId="ADAL" clId="{96392176-116D-4A49-A7BC-093CF889DFEC}" dt="2019-08-16T05:20:35.650" v="2637"/>
          <ac:spMkLst>
            <pc:docMk/>
            <pc:sldMk cId="2726800037" sldId="286"/>
            <ac:spMk id="19" creationId="{1B6A253B-85A9-45D8-86E8-E24E2F4A75E1}"/>
          </ac:spMkLst>
        </pc:spChg>
        <pc:spChg chg="add del mod">
          <ac:chgData name="Diver, Richard" userId="4a14830a-4653-46d7-87a4-e17078529dbc" providerId="ADAL" clId="{96392176-116D-4A49-A7BC-093CF889DFEC}" dt="2019-08-16T05:20:35.650" v="2637"/>
          <ac:spMkLst>
            <pc:docMk/>
            <pc:sldMk cId="2726800037" sldId="286"/>
            <ac:spMk id="20" creationId="{D830BB8B-B442-4B17-92F8-BBDAAD57E47B}"/>
          </ac:spMkLst>
        </pc:spChg>
        <pc:spChg chg="add del mod">
          <ac:chgData name="Diver, Richard" userId="4a14830a-4653-46d7-87a4-e17078529dbc" providerId="ADAL" clId="{96392176-116D-4A49-A7BC-093CF889DFEC}" dt="2019-08-16T05:20:35.650" v="2637"/>
          <ac:spMkLst>
            <pc:docMk/>
            <pc:sldMk cId="2726800037" sldId="286"/>
            <ac:spMk id="21" creationId="{BD38572A-0E05-4D00-B4F5-C32BBFF07A19}"/>
          </ac:spMkLst>
        </pc:spChg>
        <pc:cxnChg chg="add mod">
          <ac:chgData name="Diver, Richard" userId="4a14830a-4653-46d7-87a4-e17078529dbc" providerId="ADAL" clId="{96392176-116D-4A49-A7BC-093CF889DFEC}" dt="2019-08-16T05:21:30.567" v="2703" actId="1037"/>
          <ac:cxnSpMkLst>
            <pc:docMk/>
            <pc:sldMk cId="2726800037" sldId="286"/>
            <ac:cxnSpMk id="13" creationId="{4C19FCD2-FCD7-4548-B8BF-95201DC6D7ED}"/>
          </ac:cxnSpMkLst>
        </pc:cxnChg>
        <pc:cxnChg chg="add mod">
          <ac:chgData name="Diver, Richard" userId="4a14830a-4653-46d7-87a4-e17078529dbc" providerId="ADAL" clId="{96392176-116D-4A49-A7BC-093CF889DFEC}" dt="2019-08-16T05:21:30.567" v="2703" actId="1037"/>
          <ac:cxnSpMkLst>
            <pc:docMk/>
            <pc:sldMk cId="2726800037" sldId="286"/>
            <ac:cxnSpMk id="14" creationId="{00F1FFD8-9570-45C4-92D9-A862D7C71268}"/>
          </ac:cxnSpMkLst>
        </pc:cxnChg>
        <pc:cxnChg chg="add mod">
          <ac:chgData name="Diver, Richard" userId="4a14830a-4653-46d7-87a4-e17078529dbc" providerId="ADAL" clId="{96392176-116D-4A49-A7BC-093CF889DFEC}" dt="2019-08-16T05:21:30.567" v="2703" actId="1037"/>
          <ac:cxnSpMkLst>
            <pc:docMk/>
            <pc:sldMk cId="2726800037" sldId="286"/>
            <ac:cxnSpMk id="15" creationId="{DF876121-4F50-4E79-A3C8-6727854187A9}"/>
          </ac:cxnSpMkLst>
        </pc:cxnChg>
        <pc:cxnChg chg="add mod">
          <ac:chgData name="Diver, Richard" userId="4a14830a-4653-46d7-87a4-e17078529dbc" providerId="ADAL" clId="{96392176-116D-4A49-A7BC-093CF889DFEC}" dt="2019-08-16T05:21:30.567" v="2703" actId="1037"/>
          <ac:cxnSpMkLst>
            <pc:docMk/>
            <pc:sldMk cId="2726800037" sldId="286"/>
            <ac:cxnSpMk id="16" creationId="{8AB47A39-B563-42AF-9778-C27D275F374D}"/>
          </ac:cxnSpMkLst>
        </pc:cxnChg>
        <pc:cxnChg chg="add del mod">
          <ac:chgData name="Diver, Richard" userId="4a14830a-4653-46d7-87a4-e17078529dbc" providerId="ADAL" clId="{96392176-116D-4A49-A7BC-093CF889DFEC}" dt="2019-08-16T05:20:35.650" v="2637"/>
          <ac:cxnSpMkLst>
            <pc:docMk/>
            <pc:sldMk cId="2726800037" sldId="286"/>
            <ac:cxnSpMk id="22" creationId="{F162C366-8AC0-405A-8532-53582055CA04}"/>
          </ac:cxnSpMkLst>
        </pc:cxnChg>
        <pc:cxnChg chg="add del mod">
          <ac:chgData name="Diver, Richard" userId="4a14830a-4653-46d7-87a4-e17078529dbc" providerId="ADAL" clId="{96392176-116D-4A49-A7BC-093CF889DFEC}" dt="2019-08-16T05:20:35.650" v="2637"/>
          <ac:cxnSpMkLst>
            <pc:docMk/>
            <pc:sldMk cId="2726800037" sldId="286"/>
            <ac:cxnSpMk id="23" creationId="{C6AA88BF-F005-4F29-BB5B-F1E5CAE52B58}"/>
          </ac:cxnSpMkLst>
        </pc:cxnChg>
        <pc:cxnChg chg="add del mod">
          <ac:chgData name="Diver, Richard" userId="4a14830a-4653-46d7-87a4-e17078529dbc" providerId="ADAL" clId="{96392176-116D-4A49-A7BC-093CF889DFEC}" dt="2019-08-16T05:20:35.650" v="2637"/>
          <ac:cxnSpMkLst>
            <pc:docMk/>
            <pc:sldMk cId="2726800037" sldId="286"/>
            <ac:cxnSpMk id="24" creationId="{5659548E-ADEF-4B36-AA0A-F5E088DEDBC9}"/>
          </ac:cxnSpMkLst>
        </pc:cxnChg>
        <pc:cxnChg chg="add del mod">
          <ac:chgData name="Diver, Richard" userId="4a14830a-4653-46d7-87a4-e17078529dbc" providerId="ADAL" clId="{96392176-116D-4A49-A7BC-093CF889DFEC}" dt="2019-08-16T05:20:35.650" v="2637"/>
          <ac:cxnSpMkLst>
            <pc:docMk/>
            <pc:sldMk cId="2726800037" sldId="286"/>
            <ac:cxnSpMk id="25" creationId="{33B9AD6F-DDA6-4E0E-82F8-0B31F23E2099}"/>
          </ac:cxnSpMkLst>
        </pc:cxnChg>
      </pc:sldChg>
      <pc:sldChg chg="modSp">
        <pc:chgData name="Diver, Richard" userId="4a14830a-4653-46d7-87a4-e17078529dbc" providerId="ADAL" clId="{96392176-116D-4A49-A7BC-093CF889DFEC}" dt="2019-08-16T04:04:06.413" v="1051" actId="5793"/>
        <pc:sldMkLst>
          <pc:docMk/>
          <pc:sldMk cId="529304051" sldId="287"/>
        </pc:sldMkLst>
        <pc:spChg chg="mod">
          <ac:chgData name="Diver, Richard" userId="4a14830a-4653-46d7-87a4-e17078529dbc" providerId="ADAL" clId="{96392176-116D-4A49-A7BC-093CF889DFEC}" dt="2019-08-16T04:04:01.202" v="1050" actId="114"/>
          <ac:spMkLst>
            <pc:docMk/>
            <pc:sldMk cId="529304051" sldId="287"/>
            <ac:spMk id="2" creationId="{B2D18656-6600-4044-A3F8-00E25AF530AB}"/>
          </ac:spMkLst>
        </pc:spChg>
        <pc:spChg chg="mod">
          <ac:chgData name="Diver, Richard" userId="4a14830a-4653-46d7-87a4-e17078529dbc" providerId="ADAL" clId="{96392176-116D-4A49-A7BC-093CF889DFEC}" dt="2019-08-16T04:04:06.413" v="1051" actId="5793"/>
          <ac:spMkLst>
            <pc:docMk/>
            <pc:sldMk cId="529304051" sldId="287"/>
            <ac:spMk id="7" creationId="{9125F9ED-907E-4185-8798-B585D22FED8B}"/>
          </ac:spMkLst>
        </pc:spChg>
      </pc:sldChg>
      <pc:sldChg chg="add">
        <pc:chgData name="Diver, Richard" userId="4a14830a-4653-46d7-87a4-e17078529dbc" providerId="ADAL" clId="{96392176-116D-4A49-A7BC-093CF889DFEC}" dt="2019-08-16T03:42:25.378" v="0"/>
        <pc:sldMkLst>
          <pc:docMk/>
          <pc:sldMk cId="3183153659" sldId="291"/>
        </pc:sldMkLst>
      </pc:sldChg>
      <pc:sldChg chg="add">
        <pc:chgData name="Diver, Richard" userId="4a14830a-4653-46d7-87a4-e17078529dbc" providerId="ADAL" clId="{96392176-116D-4A49-A7BC-093CF889DFEC}" dt="2019-08-16T03:43:01.445" v="20"/>
        <pc:sldMkLst>
          <pc:docMk/>
          <pc:sldMk cId="3833579657" sldId="292"/>
        </pc:sldMkLst>
      </pc:sldChg>
      <pc:sldChg chg="modSp add">
        <pc:chgData name="Diver, Richard" userId="4a14830a-4653-46d7-87a4-e17078529dbc" providerId="ADAL" clId="{96392176-116D-4A49-A7BC-093CF889DFEC}" dt="2019-08-16T04:03:25.151" v="1016" actId="20577"/>
        <pc:sldMkLst>
          <pc:docMk/>
          <pc:sldMk cId="2641114976" sldId="293"/>
        </pc:sldMkLst>
        <pc:spChg chg="mod">
          <ac:chgData name="Diver, Richard" userId="4a14830a-4653-46d7-87a4-e17078529dbc" providerId="ADAL" clId="{96392176-116D-4A49-A7BC-093CF889DFEC}" dt="2019-08-16T04:00:45.051" v="534" actId="6549"/>
          <ac:spMkLst>
            <pc:docMk/>
            <pc:sldMk cId="2641114976" sldId="293"/>
            <ac:spMk id="2" creationId="{B2D18656-6600-4044-A3F8-00E25AF530AB}"/>
          </ac:spMkLst>
        </pc:spChg>
        <pc:spChg chg="mod">
          <ac:chgData name="Diver, Richard" userId="4a14830a-4653-46d7-87a4-e17078529dbc" providerId="ADAL" clId="{96392176-116D-4A49-A7BC-093CF889DFEC}" dt="2019-08-16T04:03:25.151" v="1016" actId="20577"/>
          <ac:spMkLst>
            <pc:docMk/>
            <pc:sldMk cId="2641114976" sldId="293"/>
            <ac:spMk id="7" creationId="{9125F9ED-907E-4185-8798-B585D22FED8B}"/>
          </ac:spMkLst>
        </pc:spChg>
      </pc:sldChg>
      <pc:sldChg chg="add">
        <pc:chgData name="Diver, Richard" userId="4a14830a-4653-46d7-87a4-e17078529dbc" providerId="ADAL" clId="{96392176-116D-4A49-A7BC-093CF889DFEC}" dt="2019-08-16T03:43:10.465" v="22"/>
        <pc:sldMkLst>
          <pc:docMk/>
          <pc:sldMk cId="2885642930" sldId="294"/>
        </pc:sldMkLst>
      </pc:sldChg>
      <pc:sldChg chg="add">
        <pc:chgData name="Diver, Richard" userId="4a14830a-4653-46d7-87a4-e17078529dbc" providerId="ADAL" clId="{96392176-116D-4A49-A7BC-093CF889DFEC}" dt="2019-08-16T04:00:38.746" v="524"/>
        <pc:sldMkLst>
          <pc:docMk/>
          <pc:sldMk cId="542494094" sldId="295"/>
        </pc:sldMkLst>
      </pc:sldChg>
      <pc:sldChg chg="addSp delSp modSp add ord">
        <pc:chgData name="Diver, Richard" userId="4a14830a-4653-46d7-87a4-e17078529dbc" providerId="ADAL" clId="{96392176-116D-4A49-A7BC-093CF889DFEC}" dt="2019-08-16T05:15:02.863" v="2513" actId="1037"/>
        <pc:sldMkLst>
          <pc:docMk/>
          <pc:sldMk cId="1512164705" sldId="296"/>
        </pc:sldMkLst>
        <pc:spChg chg="mod">
          <ac:chgData name="Diver, Richard" userId="4a14830a-4653-46d7-87a4-e17078529dbc" providerId="ADAL" clId="{96392176-116D-4A49-A7BC-093CF889DFEC}" dt="2019-08-16T04:06:03.401" v="1089" actId="20577"/>
          <ac:spMkLst>
            <pc:docMk/>
            <pc:sldMk cId="1512164705" sldId="296"/>
            <ac:spMk id="2" creationId="{B2D18656-6600-4044-A3F8-00E25AF530AB}"/>
          </ac:spMkLst>
        </pc:spChg>
        <pc:spChg chg="mod">
          <ac:chgData name="Diver, Richard" userId="4a14830a-4653-46d7-87a4-e17078529dbc" providerId="ADAL" clId="{96392176-116D-4A49-A7BC-093CF889DFEC}" dt="2019-08-16T05:11:51.647" v="2233" actId="20577"/>
          <ac:spMkLst>
            <pc:docMk/>
            <pc:sldMk cId="1512164705" sldId="296"/>
            <ac:spMk id="3" creationId="{9B97C81E-8057-4F45-B089-B2A941A4240B}"/>
          </ac:spMkLst>
        </pc:spChg>
        <pc:spChg chg="add mod">
          <ac:chgData name="Diver, Richard" userId="4a14830a-4653-46d7-87a4-e17078529dbc" providerId="ADAL" clId="{96392176-116D-4A49-A7BC-093CF889DFEC}" dt="2019-08-16T04:13:24.465" v="1629" actId="1076"/>
          <ac:spMkLst>
            <pc:docMk/>
            <pc:sldMk cId="1512164705" sldId="296"/>
            <ac:spMk id="5" creationId="{8E86DA18-A9ED-4F09-920E-886F926836B2}"/>
          </ac:spMkLst>
        </pc:spChg>
        <pc:spChg chg="add mod">
          <ac:chgData name="Diver, Richard" userId="4a14830a-4653-46d7-87a4-e17078529dbc" providerId="ADAL" clId="{96392176-116D-4A49-A7BC-093CF889DFEC}" dt="2019-08-16T04:13:24.465" v="1629" actId="1076"/>
          <ac:spMkLst>
            <pc:docMk/>
            <pc:sldMk cId="1512164705" sldId="296"/>
            <ac:spMk id="6" creationId="{666C870F-A684-4D73-8248-9BBB256CBE53}"/>
          </ac:spMkLst>
        </pc:spChg>
        <pc:spChg chg="add mod">
          <ac:chgData name="Diver, Richard" userId="4a14830a-4653-46d7-87a4-e17078529dbc" providerId="ADAL" clId="{96392176-116D-4A49-A7BC-093CF889DFEC}" dt="2019-08-16T05:10:25.257" v="2044" actId="1038"/>
          <ac:spMkLst>
            <pc:docMk/>
            <pc:sldMk cId="1512164705" sldId="296"/>
            <ac:spMk id="7" creationId="{98386C7B-192F-492C-BA12-2BE45CFEB1ED}"/>
          </ac:spMkLst>
        </pc:spChg>
        <pc:spChg chg="add del">
          <ac:chgData name="Diver, Richard" userId="4a14830a-4653-46d7-87a4-e17078529dbc" providerId="ADAL" clId="{96392176-116D-4A49-A7BC-093CF889DFEC}" dt="2019-08-16T04:07:23.640" v="1147" actId="478"/>
          <ac:spMkLst>
            <pc:docMk/>
            <pc:sldMk cId="1512164705" sldId="296"/>
            <ac:spMk id="8" creationId="{13585454-4D4C-4088-9C7B-41A8D28444A0}"/>
          </ac:spMkLst>
        </pc:spChg>
        <pc:spChg chg="add del">
          <ac:chgData name="Diver, Richard" userId="4a14830a-4653-46d7-87a4-e17078529dbc" providerId="ADAL" clId="{96392176-116D-4A49-A7BC-093CF889DFEC}" dt="2019-08-16T04:07:27.436" v="1149" actId="478"/>
          <ac:spMkLst>
            <pc:docMk/>
            <pc:sldMk cId="1512164705" sldId="296"/>
            <ac:spMk id="9" creationId="{6BAC4E3F-DA62-489F-989B-D84E00D1E001}"/>
          </ac:spMkLst>
        </pc:spChg>
        <pc:spChg chg="add del">
          <ac:chgData name="Diver, Richard" userId="4a14830a-4653-46d7-87a4-e17078529dbc" providerId="ADAL" clId="{96392176-116D-4A49-A7BC-093CF889DFEC}" dt="2019-08-16T04:07:30.767" v="1151" actId="478"/>
          <ac:spMkLst>
            <pc:docMk/>
            <pc:sldMk cId="1512164705" sldId="296"/>
            <ac:spMk id="10" creationId="{DB6658D7-C475-4DED-AE4F-760BD6C87A35}"/>
          </ac:spMkLst>
        </pc:spChg>
        <pc:spChg chg="add mod">
          <ac:chgData name="Diver, Richard" userId="4a14830a-4653-46d7-87a4-e17078529dbc" providerId="ADAL" clId="{96392176-116D-4A49-A7BC-093CF889DFEC}" dt="2019-08-16T05:15:02.863" v="2513" actId="1037"/>
          <ac:spMkLst>
            <pc:docMk/>
            <pc:sldMk cId="1512164705" sldId="296"/>
            <ac:spMk id="11" creationId="{25C22A9F-81FB-461E-8023-40233D1773BC}"/>
          </ac:spMkLst>
        </pc:spChg>
        <pc:spChg chg="add mod">
          <ac:chgData name="Diver, Richard" userId="4a14830a-4653-46d7-87a4-e17078529dbc" providerId="ADAL" clId="{96392176-116D-4A49-A7BC-093CF889DFEC}" dt="2019-08-16T05:15:02.863" v="2513" actId="1037"/>
          <ac:spMkLst>
            <pc:docMk/>
            <pc:sldMk cId="1512164705" sldId="296"/>
            <ac:spMk id="12" creationId="{65724777-8C1C-4436-AB8D-FF9E5603388C}"/>
          </ac:spMkLst>
        </pc:spChg>
        <pc:spChg chg="add mod">
          <ac:chgData name="Diver, Richard" userId="4a14830a-4653-46d7-87a4-e17078529dbc" providerId="ADAL" clId="{96392176-116D-4A49-A7BC-093CF889DFEC}" dt="2019-08-16T05:09:14.559" v="1870" actId="20577"/>
          <ac:spMkLst>
            <pc:docMk/>
            <pc:sldMk cId="1512164705" sldId="296"/>
            <ac:spMk id="13" creationId="{83E9512A-0A03-4B13-A79A-01A0DAE9E334}"/>
          </ac:spMkLst>
        </pc:spChg>
        <pc:spChg chg="add mod">
          <ac:chgData name="Diver, Richard" userId="4a14830a-4653-46d7-87a4-e17078529dbc" providerId="ADAL" clId="{96392176-116D-4A49-A7BC-093CF889DFEC}" dt="2019-08-16T04:13:54.683" v="1733" actId="20577"/>
          <ac:spMkLst>
            <pc:docMk/>
            <pc:sldMk cId="1512164705" sldId="296"/>
            <ac:spMk id="25" creationId="{17C5E519-EE62-4B08-806F-B3B89A25BB89}"/>
          </ac:spMkLst>
        </pc:spChg>
        <pc:spChg chg="add mod">
          <ac:chgData name="Diver, Richard" userId="4a14830a-4653-46d7-87a4-e17078529dbc" providerId="ADAL" clId="{96392176-116D-4A49-A7BC-093CF889DFEC}" dt="2019-08-16T05:12:29.655" v="2235" actId="6549"/>
          <ac:spMkLst>
            <pc:docMk/>
            <pc:sldMk cId="1512164705" sldId="296"/>
            <ac:spMk id="26" creationId="{2DAC1351-F9A4-44A8-9601-2B730A52D34B}"/>
          </ac:spMkLst>
        </pc:spChg>
        <pc:spChg chg="add mod">
          <ac:chgData name="Diver, Richard" userId="4a14830a-4653-46d7-87a4-e17078529dbc" providerId="ADAL" clId="{96392176-116D-4A49-A7BC-093CF889DFEC}" dt="2019-08-16T05:15:02.863" v="2513" actId="1037"/>
          <ac:spMkLst>
            <pc:docMk/>
            <pc:sldMk cId="1512164705" sldId="296"/>
            <ac:spMk id="27" creationId="{0DC2EF54-1758-473B-BA25-CB4A96C6295C}"/>
          </ac:spMkLst>
        </pc:spChg>
        <pc:spChg chg="add mod">
          <ac:chgData name="Diver, Richard" userId="4a14830a-4653-46d7-87a4-e17078529dbc" providerId="ADAL" clId="{96392176-116D-4A49-A7BC-093CF889DFEC}" dt="2019-08-16T05:15:02.863" v="2513" actId="1037"/>
          <ac:spMkLst>
            <pc:docMk/>
            <pc:sldMk cId="1512164705" sldId="296"/>
            <ac:spMk id="28" creationId="{A32AC7CB-DA71-4502-AFA8-8739F3C689D9}"/>
          </ac:spMkLst>
        </pc:spChg>
        <pc:graphicFrameChg chg="del">
          <ac:chgData name="Diver, Richard" userId="4a14830a-4653-46d7-87a4-e17078529dbc" providerId="ADAL" clId="{96392176-116D-4A49-A7BC-093CF889DFEC}" dt="2019-08-16T04:06:08.824" v="1090" actId="478"/>
          <ac:graphicFrameMkLst>
            <pc:docMk/>
            <pc:sldMk cId="1512164705" sldId="296"/>
            <ac:graphicFrameMk id="4" creationId="{C4E06580-829C-429F-8393-C3B8D672EC74}"/>
          </ac:graphicFrameMkLst>
        </pc:graphicFrameChg>
        <pc:cxnChg chg="add mod">
          <ac:chgData name="Diver, Richard" userId="4a14830a-4653-46d7-87a4-e17078529dbc" providerId="ADAL" clId="{96392176-116D-4A49-A7BC-093CF889DFEC}" dt="2019-08-16T04:13:24.465" v="1629" actId="1076"/>
          <ac:cxnSpMkLst>
            <pc:docMk/>
            <pc:sldMk cId="1512164705" sldId="296"/>
            <ac:cxnSpMk id="15" creationId="{E4685D06-A376-4391-A131-7A3774F2AA62}"/>
          </ac:cxnSpMkLst>
        </pc:cxnChg>
        <pc:cxnChg chg="add mod">
          <ac:chgData name="Diver, Richard" userId="4a14830a-4653-46d7-87a4-e17078529dbc" providerId="ADAL" clId="{96392176-116D-4A49-A7BC-093CF889DFEC}" dt="2019-08-16T05:10:25.257" v="2044" actId="1038"/>
          <ac:cxnSpMkLst>
            <pc:docMk/>
            <pc:sldMk cId="1512164705" sldId="296"/>
            <ac:cxnSpMk id="16" creationId="{DBB8473E-7B47-49B8-BDFC-F5321A926F37}"/>
          </ac:cxnSpMkLst>
        </pc:cxnChg>
        <pc:cxnChg chg="add mod">
          <ac:chgData name="Diver, Richard" userId="4a14830a-4653-46d7-87a4-e17078529dbc" providerId="ADAL" clId="{96392176-116D-4A49-A7BC-093CF889DFEC}" dt="2019-08-16T05:15:02.863" v="2513" actId="1037"/>
          <ac:cxnSpMkLst>
            <pc:docMk/>
            <pc:sldMk cId="1512164705" sldId="296"/>
            <ac:cxnSpMk id="19" creationId="{2F610645-A9C7-4609-B89E-A0C523DF069E}"/>
          </ac:cxnSpMkLst>
        </pc:cxnChg>
        <pc:cxnChg chg="add mod">
          <ac:chgData name="Diver, Richard" userId="4a14830a-4653-46d7-87a4-e17078529dbc" providerId="ADAL" clId="{96392176-116D-4A49-A7BC-093CF889DFEC}" dt="2019-08-16T05:15:02.863" v="2513" actId="1037"/>
          <ac:cxnSpMkLst>
            <pc:docMk/>
            <pc:sldMk cId="1512164705" sldId="296"/>
            <ac:cxnSpMk id="22" creationId="{AC7817D9-39F9-4484-B974-28DAA8692885}"/>
          </ac:cxnSpMkLst>
        </pc:cxnChg>
      </pc:sldChg>
    </pc:docChg>
  </pc:docChgLst>
  <pc:docChgLst>
    <pc:chgData name="Richard Diver" userId="4a14830a-4653-46d7-87a4-e17078529dbc" providerId="ADAL" clId="{A4BC7266-97C7-4B8E-8C38-0B0B686EEAD1}"/>
    <pc:docChg chg="custSel modSld">
      <pc:chgData name="Richard Diver" userId="4a14830a-4653-46d7-87a4-e17078529dbc" providerId="ADAL" clId="{A4BC7266-97C7-4B8E-8C38-0B0B686EEAD1}" dt="2019-08-21T03:43:44.218" v="7" actId="1076"/>
      <pc:docMkLst>
        <pc:docMk/>
      </pc:docMkLst>
      <pc:sldChg chg="addSp delSp modSp">
        <pc:chgData name="Richard Diver" userId="4a14830a-4653-46d7-87a4-e17078529dbc" providerId="ADAL" clId="{A4BC7266-97C7-4B8E-8C38-0B0B686EEAD1}" dt="2019-08-21T03:43:44.218" v="7" actId="1076"/>
        <pc:sldMkLst>
          <pc:docMk/>
          <pc:sldMk cId="3467101933" sldId="297"/>
        </pc:sldMkLst>
        <pc:picChg chg="add mod">
          <ac:chgData name="Richard Diver" userId="4a14830a-4653-46d7-87a4-e17078529dbc" providerId="ADAL" clId="{A4BC7266-97C7-4B8E-8C38-0B0B686EEAD1}" dt="2019-08-21T03:43:44.218" v="7" actId="1076"/>
          <ac:picMkLst>
            <pc:docMk/>
            <pc:sldMk cId="3467101933" sldId="297"/>
            <ac:picMk id="3" creationId="{7463FD16-1F70-4A0A-8EEE-96E48A437993}"/>
          </ac:picMkLst>
        </pc:picChg>
        <pc:picChg chg="del">
          <ac:chgData name="Richard Diver" userId="4a14830a-4653-46d7-87a4-e17078529dbc" providerId="ADAL" clId="{A4BC7266-97C7-4B8E-8C38-0B0B686EEAD1}" dt="2019-08-21T03:43:15.479" v="0" actId="478"/>
          <ac:picMkLst>
            <pc:docMk/>
            <pc:sldMk cId="3467101933" sldId="297"/>
            <ac:picMk id="4" creationId="{6DB4B5F5-3C88-4160-9B3A-A9974493A0D1}"/>
          </ac:picMkLst>
        </pc:picChg>
      </pc:sldChg>
    </pc:docChg>
  </pc:docChgLst>
  <pc:docChgLst>
    <pc:chgData name="Richard Diver" userId="987d63d8-662d-40c2-971b-3664fcbf361f" providerId="ADAL" clId="{B9EFF80D-D9B7-4178-9996-26CE74DC7F39}"/>
    <pc:docChg chg="custSel modSld">
      <pc:chgData name="Richard Diver" userId="987d63d8-662d-40c2-971b-3664fcbf361f" providerId="ADAL" clId="{B9EFF80D-D9B7-4178-9996-26CE74DC7F39}" dt="2019-12-02T20:02:24.884" v="2" actId="478"/>
      <pc:docMkLst>
        <pc:docMk/>
      </pc:docMkLst>
      <pc:sldChg chg="addSp delSp modSp">
        <pc:chgData name="Richard Diver" userId="987d63d8-662d-40c2-971b-3664fcbf361f" providerId="ADAL" clId="{B9EFF80D-D9B7-4178-9996-26CE74DC7F39}" dt="2019-12-02T20:02:24.884" v="2" actId="478"/>
        <pc:sldMkLst>
          <pc:docMk/>
          <pc:sldMk cId="565997628" sldId="299"/>
        </pc:sldMkLst>
        <pc:spChg chg="del">
          <ac:chgData name="Richard Diver" userId="987d63d8-662d-40c2-971b-3664fcbf361f" providerId="ADAL" clId="{B9EFF80D-D9B7-4178-9996-26CE74DC7F39}" dt="2019-12-02T20:02:19.035" v="0" actId="478"/>
          <ac:spMkLst>
            <pc:docMk/>
            <pc:sldMk cId="565997628" sldId="299"/>
            <ac:spMk id="2" creationId="{B2D18656-6600-4044-A3F8-00E25AF530AB}"/>
          </ac:spMkLst>
        </pc:spChg>
        <pc:spChg chg="del">
          <ac:chgData name="Richard Diver" userId="987d63d8-662d-40c2-971b-3664fcbf361f" providerId="ADAL" clId="{B9EFF80D-D9B7-4178-9996-26CE74DC7F39}" dt="2019-12-02T20:02:19.035" v="0" actId="478"/>
          <ac:spMkLst>
            <pc:docMk/>
            <pc:sldMk cId="565997628" sldId="299"/>
            <ac:spMk id="3" creationId="{FC6FC6F0-8EB4-435D-A4D7-DFD86209DE29}"/>
          </ac:spMkLst>
        </pc:spChg>
        <pc:spChg chg="add del mod">
          <ac:chgData name="Richard Diver" userId="987d63d8-662d-40c2-971b-3664fcbf361f" providerId="ADAL" clId="{B9EFF80D-D9B7-4178-9996-26CE74DC7F39}" dt="2019-12-02T20:02:24.884" v="2" actId="478"/>
          <ac:spMkLst>
            <pc:docMk/>
            <pc:sldMk cId="565997628" sldId="299"/>
            <ac:spMk id="5" creationId="{9909833D-08A2-4D59-95EB-FB99E62132CC}"/>
          </ac:spMkLst>
        </pc:spChg>
        <pc:spChg chg="del">
          <ac:chgData name="Richard Diver" userId="987d63d8-662d-40c2-971b-3664fcbf361f" providerId="ADAL" clId="{B9EFF80D-D9B7-4178-9996-26CE74DC7F39}" dt="2019-12-02T20:02:19.035" v="0" actId="478"/>
          <ac:spMkLst>
            <pc:docMk/>
            <pc:sldMk cId="565997628" sldId="299"/>
            <ac:spMk id="6" creationId="{4E64DC27-6A20-47D2-95A3-EA2C202C8DE1}"/>
          </ac:spMkLst>
        </pc:spChg>
        <pc:spChg chg="del">
          <ac:chgData name="Richard Diver" userId="987d63d8-662d-40c2-971b-3664fcbf361f" providerId="ADAL" clId="{B9EFF80D-D9B7-4178-9996-26CE74DC7F39}" dt="2019-12-02T20:02:19.035" v="0" actId="478"/>
          <ac:spMkLst>
            <pc:docMk/>
            <pc:sldMk cId="565997628" sldId="299"/>
            <ac:spMk id="7" creationId="{7A690574-FF38-48CE-A8E7-C9D93B542A41}"/>
          </ac:spMkLst>
        </pc:spChg>
        <pc:spChg chg="del">
          <ac:chgData name="Richard Diver" userId="987d63d8-662d-40c2-971b-3664fcbf361f" providerId="ADAL" clId="{B9EFF80D-D9B7-4178-9996-26CE74DC7F39}" dt="2019-12-02T20:02:19.035" v="0" actId="478"/>
          <ac:spMkLst>
            <pc:docMk/>
            <pc:sldMk cId="565997628" sldId="299"/>
            <ac:spMk id="8" creationId="{83B02E41-B876-43B0-A8D0-5003A91E054E}"/>
          </ac:spMkLst>
        </pc:spChg>
        <pc:spChg chg="del">
          <ac:chgData name="Richard Diver" userId="987d63d8-662d-40c2-971b-3664fcbf361f" providerId="ADAL" clId="{B9EFF80D-D9B7-4178-9996-26CE74DC7F39}" dt="2019-12-02T20:02:19.035" v="0" actId="478"/>
          <ac:spMkLst>
            <pc:docMk/>
            <pc:sldMk cId="565997628" sldId="299"/>
            <ac:spMk id="9" creationId="{A288A333-3626-4240-AB10-E384C2ADFAAE}"/>
          </ac:spMkLst>
        </pc:spChg>
        <pc:spChg chg="del">
          <ac:chgData name="Richard Diver" userId="987d63d8-662d-40c2-971b-3664fcbf361f" providerId="ADAL" clId="{B9EFF80D-D9B7-4178-9996-26CE74DC7F39}" dt="2019-12-02T20:02:19.035" v="0" actId="478"/>
          <ac:spMkLst>
            <pc:docMk/>
            <pc:sldMk cId="565997628" sldId="299"/>
            <ac:spMk id="10" creationId="{9A0AFD32-C302-4B81-91CC-269567EAC614}"/>
          </ac:spMkLst>
        </pc:spChg>
        <pc:spChg chg="del">
          <ac:chgData name="Richard Diver" userId="987d63d8-662d-40c2-971b-3664fcbf361f" providerId="ADAL" clId="{B9EFF80D-D9B7-4178-9996-26CE74DC7F39}" dt="2019-12-02T20:02:19.035" v="0" actId="478"/>
          <ac:spMkLst>
            <pc:docMk/>
            <pc:sldMk cId="565997628" sldId="299"/>
            <ac:spMk id="11" creationId="{0BF4A8BF-8407-48FD-89C2-D9585125FF19}"/>
          </ac:spMkLst>
        </pc:spChg>
        <pc:spChg chg="del">
          <ac:chgData name="Richard Diver" userId="987d63d8-662d-40c2-971b-3664fcbf361f" providerId="ADAL" clId="{B9EFF80D-D9B7-4178-9996-26CE74DC7F39}" dt="2019-12-02T20:02:19.035" v="0" actId="478"/>
          <ac:spMkLst>
            <pc:docMk/>
            <pc:sldMk cId="565997628" sldId="299"/>
            <ac:spMk id="12" creationId="{67342086-51F0-4A59-BDD0-1BDDAC6636B9}"/>
          </ac:spMkLst>
        </pc:spChg>
        <pc:spChg chg="del">
          <ac:chgData name="Richard Diver" userId="987d63d8-662d-40c2-971b-3664fcbf361f" providerId="ADAL" clId="{B9EFF80D-D9B7-4178-9996-26CE74DC7F39}" dt="2019-12-02T20:02:19.035" v="0" actId="478"/>
          <ac:spMkLst>
            <pc:docMk/>
            <pc:sldMk cId="565997628" sldId="299"/>
            <ac:spMk id="13" creationId="{F6C14F1F-42CE-43D9-AFA7-D537844CD5BC}"/>
          </ac:spMkLst>
        </pc:spChg>
        <pc:spChg chg="del">
          <ac:chgData name="Richard Diver" userId="987d63d8-662d-40c2-971b-3664fcbf361f" providerId="ADAL" clId="{B9EFF80D-D9B7-4178-9996-26CE74DC7F39}" dt="2019-12-02T20:02:19.035" v="0" actId="478"/>
          <ac:spMkLst>
            <pc:docMk/>
            <pc:sldMk cId="565997628" sldId="299"/>
            <ac:spMk id="38" creationId="{472AC6D9-1ADC-450E-8A27-098FF166F8F8}"/>
          </ac:spMkLst>
        </pc:spChg>
        <pc:spChg chg="del">
          <ac:chgData name="Richard Diver" userId="987d63d8-662d-40c2-971b-3664fcbf361f" providerId="ADAL" clId="{B9EFF80D-D9B7-4178-9996-26CE74DC7F39}" dt="2019-12-02T20:02:19.035" v="0" actId="478"/>
          <ac:spMkLst>
            <pc:docMk/>
            <pc:sldMk cId="565997628" sldId="299"/>
            <ac:spMk id="39" creationId="{B835209A-C9B6-44F4-8A89-4692EF1BA218}"/>
          </ac:spMkLst>
        </pc:spChg>
        <pc:spChg chg="del">
          <ac:chgData name="Richard Diver" userId="987d63d8-662d-40c2-971b-3664fcbf361f" providerId="ADAL" clId="{B9EFF80D-D9B7-4178-9996-26CE74DC7F39}" dt="2019-12-02T20:02:19.035" v="0" actId="478"/>
          <ac:spMkLst>
            <pc:docMk/>
            <pc:sldMk cId="565997628" sldId="299"/>
            <ac:spMk id="40" creationId="{1EE418BD-2902-43CD-B025-13B1E5790B1A}"/>
          </ac:spMkLst>
        </pc:spChg>
        <pc:spChg chg="del">
          <ac:chgData name="Richard Diver" userId="987d63d8-662d-40c2-971b-3664fcbf361f" providerId="ADAL" clId="{B9EFF80D-D9B7-4178-9996-26CE74DC7F39}" dt="2019-12-02T20:02:19.035" v="0" actId="478"/>
          <ac:spMkLst>
            <pc:docMk/>
            <pc:sldMk cId="565997628" sldId="299"/>
            <ac:spMk id="46" creationId="{76E1A10A-2FD7-4AFB-A81C-6D82559AB9B9}"/>
          </ac:spMkLst>
        </pc:spChg>
        <pc:spChg chg="del">
          <ac:chgData name="Richard Diver" userId="987d63d8-662d-40c2-971b-3664fcbf361f" providerId="ADAL" clId="{B9EFF80D-D9B7-4178-9996-26CE74DC7F39}" dt="2019-12-02T20:02:19.035" v="0" actId="478"/>
          <ac:spMkLst>
            <pc:docMk/>
            <pc:sldMk cId="565997628" sldId="299"/>
            <ac:spMk id="47" creationId="{AAE32610-5DBE-4112-920B-D2779ED0CB17}"/>
          </ac:spMkLst>
        </pc:spChg>
        <pc:spChg chg="del">
          <ac:chgData name="Richard Diver" userId="987d63d8-662d-40c2-971b-3664fcbf361f" providerId="ADAL" clId="{B9EFF80D-D9B7-4178-9996-26CE74DC7F39}" dt="2019-12-02T20:02:19.035" v="0" actId="478"/>
          <ac:spMkLst>
            <pc:docMk/>
            <pc:sldMk cId="565997628" sldId="299"/>
            <ac:spMk id="48" creationId="{BB107B91-B9D5-414B-80D5-D086903CAE49}"/>
          </ac:spMkLst>
        </pc:spChg>
        <pc:spChg chg="del">
          <ac:chgData name="Richard Diver" userId="987d63d8-662d-40c2-971b-3664fcbf361f" providerId="ADAL" clId="{B9EFF80D-D9B7-4178-9996-26CE74DC7F39}" dt="2019-12-02T20:02:19.035" v="0" actId="478"/>
          <ac:spMkLst>
            <pc:docMk/>
            <pc:sldMk cId="565997628" sldId="299"/>
            <ac:spMk id="49" creationId="{DDBDBB0D-A4F3-4F47-BE5D-F35BF9112F6D}"/>
          </ac:spMkLst>
        </pc:spChg>
        <pc:spChg chg="del">
          <ac:chgData name="Richard Diver" userId="987d63d8-662d-40c2-971b-3664fcbf361f" providerId="ADAL" clId="{B9EFF80D-D9B7-4178-9996-26CE74DC7F39}" dt="2019-12-02T20:02:19.035" v="0" actId="478"/>
          <ac:spMkLst>
            <pc:docMk/>
            <pc:sldMk cId="565997628" sldId="299"/>
            <ac:spMk id="50" creationId="{219005E7-1480-41BE-BBC8-401F3F8EB2FF}"/>
          </ac:spMkLst>
        </pc:spChg>
        <pc:spChg chg="del">
          <ac:chgData name="Richard Diver" userId="987d63d8-662d-40c2-971b-3664fcbf361f" providerId="ADAL" clId="{B9EFF80D-D9B7-4178-9996-26CE74DC7F39}" dt="2019-12-02T20:02:19.035" v="0" actId="478"/>
          <ac:spMkLst>
            <pc:docMk/>
            <pc:sldMk cId="565997628" sldId="299"/>
            <ac:spMk id="51" creationId="{469D4C9E-9486-445F-88A0-16CF2BF52677}"/>
          </ac:spMkLst>
        </pc:spChg>
        <pc:spChg chg="del">
          <ac:chgData name="Richard Diver" userId="987d63d8-662d-40c2-971b-3664fcbf361f" providerId="ADAL" clId="{B9EFF80D-D9B7-4178-9996-26CE74DC7F39}" dt="2019-12-02T20:02:19.035" v="0" actId="478"/>
          <ac:spMkLst>
            <pc:docMk/>
            <pc:sldMk cId="565997628" sldId="299"/>
            <ac:spMk id="52" creationId="{ECBD93BD-A64C-43F8-A2F6-603FF0FBD2CF}"/>
          </ac:spMkLst>
        </pc:spChg>
        <pc:spChg chg="del">
          <ac:chgData name="Richard Diver" userId="987d63d8-662d-40c2-971b-3664fcbf361f" providerId="ADAL" clId="{B9EFF80D-D9B7-4178-9996-26CE74DC7F39}" dt="2019-12-02T20:02:19.035" v="0" actId="478"/>
          <ac:spMkLst>
            <pc:docMk/>
            <pc:sldMk cId="565997628" sldId="299"/>
            <ac:spMk id="53" creationId="{566E0331-B7E0-4BDF-A460-387CEC927D9A}"/>
          </ac:spMkLst>
        </pc:spChg>
        <pc:spChg chg="del">
          <ac:chgData name="Richard Diver" userId="987d63d8-662d-40c2-971b-3664fcbf361f" providerId="ADAL" clId="{B9EFF80D-D9B7-4178-9996-26CE74DC7F39}" dt="2019-12-02T20:02:19.035" v="0" actId="478"/>
          <ac:spMkLst>
            <pc:docMk/>
            <pc:sldMk cId="565997628" sldId="299"/>
            <ac:spMk id="54" creationId="{F68452AF-7EB8-41E5-93FD-C52BE6301048}"/>
          </ac:spMkLst>
        </pc:spChg>
        <pc:spChg chg="del">
          <ac:chgData name="Richard Diver" userId="987d63d8-662d-40c2-971b-3664fcbf361f" providerId="ADAL" clId="{B9EFF80D-D9B7-4178-9996-26CE74DC7F39}" dt="2019-12-02T20:02:19.035" v="0" actId="478"/>
          <ac:spMkLst>
            <pc:docMk/>
            <pc:sldMk cId="565997628" sldId="299"/>
            <ac:spMk id="55" creationId="{7E277DEB-981A-4B58-A4DC-3F007DBC4707}"/>
          </ac:spMkLst>
        </pc:spChg>
        <pc:spChg chg="del">
          <ac:chgData name="Richard Diver" userId="987d63d8-662d-40c2-971b-3664fcbf361f" providerId="ADAL" clId="{B9EFF80D-D9B7-4178-9996-26CE74DC7F39}" dt="2019-12-02T20:02:19.035" v="0" actId="478"/>
          <ac:spMkLst>
            <pc:docMk/>
            <pc:sldMk cId="565997628" sldId="299"/>
            <ac:spMk id="57" creationId="{F4DD47BA-E384-490B-82F1-53B53C17AF74}"/>
          </ac:spMkLst>
        </pc:spChg>
        <pc:spChg chg="del">
          <ac:chgData name="Richard Diver" userId="987d63d8-662d-40c2-971b-3664fcbf361f" providerId="ADAL" clId="{B9EFF80D-D9B7-4178-9996-26CE74DC7F39}" dt="2019-12-02T20:02:19.035" v="0" actId="478"/>
          <ac:spMkLst>
            <pc:docMk/>
            <pc:sldMk cId="565997628" sldId="299"/>
            <ac:spMk id="59" creationId="{BE48F3FF-B6A4-4D91-AE92-D9A021FFCBE0}"/>
          </ac:spMkLst>
        </pc:spChg>
        <pc:spChg chg="del">
          <ac:chgData name="Richard Diver" userId="987d63d8-662d-40c2-971b-3664fcbf361f" providerId="ADAL" clId="{B9EFF80D-D9B7-4178-9996-26CE74DC7F39}" dt="2019-12-02T20:02:19.035" v="0" actId="478"/>
          <ac:spMkLst>
            <pc:docMk/>
            <pc:sldMk cId="565997628" sldId="299"/>
            <ac:spMk id="61" creationId="{21F2DB4B-1A16-494A-979F-778D7747F3D7}"/>
          </ac:spMkLst>
        </pc:spChg>
        <pc:spChg chg="del">
          <ac:chgData name="Richard Diver" userId="987d63d8-662d-40c2-971b-3664fcbf361f" providerId="ADAL" clId="{B9EFF80D-D9B7-4178-9996-26CE74DC7F39}" dt="2019-12-02T20:02:19.035" v="0" actId="478"/>
          <ac:spMkLst>
            <pc:docMk/>
            <pc:sldMk cId="565997628" sldId="299"/>
            <ac:spMk id="62" creationId="{6159CF59-2C23-4FD5-99A8-C39FC2315422}"/>
          </ac:spMkLst>
        </pc:spChg>
        <pc:spChg chg="del">
          <ac:chgData name="Richard Diver" userId="987d63d8-662d-40c2-971b-3664fcbf361f" providerId="ADAL" clId="{B9EFF80D-D9B7-4178-9996-26CE74DC7F39}" dt="2019-12-02T20:02:19.035" v="0" actId="478"/>
          <ac:spMkLst>
            <pc:docMk/>
            <pc:sldMk cId="565997628" sldId="299"/>
            <ac:spMk id="63" creationId="{33594CEA-75EA-4BE3-978E-1D5804E97EB0}"/>
          </ac:spMkLst>
        </pc:spChg>
        <pc:spChg chg="del">
          <ac:chgData name="Richard Diver" userId="987d63d8-662d-40c2-971b-3664fcbf361f" providerId="ADAL" clId="{B9EFF80D-D9B7-4178-9996-26CE74DC7F39}" dt="2019-12-02T20:02:19.035" v="0" actId="478"/>
          <ac:spMkLst>
            <pc:docMk/>
            <pc:sldMk cId="565997628" sldId="299"/>
            <ac:spMk id="65" creationId="{910A7694-8D62-44CC-84EA-9548E9361498}"/>
          </ac:spMkLst>
        </pc:spChg>
        <pc:spChg chg="del">
          <ac:chgData name="Richard Diver" userId="987d63d8-662d-40c2-971b-3664fcbf361f" providerId="ADAL" clId="{B9EFF80D-D9B7-4178-9996-26CE74DC7F39}" dt="2019-12-02T20:02:19.035" v="0" actId="478"/>
          <ac:spMkLst>
            <pc:docMk/>
            <pc:sldMk cId="565997628" sldId="299"/>
            <ac:spMk id="68" creationId="{DD72173B-9DC0-45DB-9F2A-2247B32324FD}"/>
          </ac:spMkLst>
        </pc:spChg>
        <pc:spChg chg="add">
          <ac:chgData name="Richard Diver" userId="987d63d8-662d-40c2-971b-3664fcbf361f" providerId="ADAL" clId="{B9EFF80D-D9B7-4178-9996-26CE74DC7F39}" dt="2019-12-02T20:02:19.615" v="1"/>
          <ac:spMkLst>
            <pc:docMk/>
            <pc:sldMk cId="565997628" sldId="299"/>
            <ac:spMk id="70" creationId="{0374B5F1-B23F-480E-9CD5-28DFDD0F0658}"/>
          </ac:spMkLst>
        </pc:spChg>
        <pc:spChg chg="add">
          <ac:chgData name="Richard Diver" userId="987d63d8-662d-40c2-971b-3664fcbf361f" providerId="ADAL" clId="{B9EFF80D-D9B7-4178-9996-26CE74DC7F39}" dt="2019-12-02T20:02:19.615" v="1"/>
          <ac:spMkLst>
            <pc:docMk/>
            <pc:sldMk cId="565997628" sldId="299"/>
            <ac:spMk id="71" creationId="{AFCD075C-5A82-4BAC-A839-BDABB2E53043}"/>
          </ac:spMkLst>
        </pc:spChg>
        <pc:spChg chg="add">
          <ac:chgData name="Richard Diver" userId="987d63d8-662d-40c2-971b-3664fcbf361f" providerId="ADAL" clId="{B9EFF80D-D9B7-4178-9996-26CE74DC7F39}" dt="2019-12-02T20:02:19.615" v="1"/>
          <ac:spMkLst>
            <pc:docMk/>
            <pc:sldMk cId="565997628" sldId="299"/>
            <ac:spMk id="72" creationId="{1A19A369-C6E5-4E56-AA3D-C0021B8ECC0A}"/>
          </ac:spMkLst>
        </pc:spChg>
        <pc:spChg chg="add">
          <ac:chgData name="Richard Diver" userId="987d63d8-662d-40c2-971b-3664fcbf361f" providerId="ADAL" clId="{B9EFF80D-D9B7-4178-9996-26CE74DC7F39}" dt="2019-12-02T20:02:19.615" v="1"/>
          <ac:spMkLst>
            <pc:docMk/>
            <pc:sldMk cId="565997628" sldId="299"/>
            <ac:spMk id="73" creationId="{9501A87F-D135-4423-966A-C63414CE6E19}"/>
          </ac:spMkLst>
        </pc:spChg>
        <pc:spChg chg="add">
          <ac:chgData name="Richard Diver" userId="987d63d8-662d-40c2-971b-3664fcbf361f" providerId="ADAL" clId="{B9EFF80D-D9B7-4178-9996-26CE74DC7F39}" dt="2019-12-02T20:02:19.615" v="1"/>
          <ac:spMkLst>
            <pc:docMk/>
            <pc:sldMk cId="565997628" sldId="299"/>
            <ac:spMk id="74" creationId="{FB3AB9C1-6F23-4122-869C-8704C207677B}"/>
          </ac:spMkLst>
        </pc:spChg>
        <pc:spChg chg="add">
          <ac:chgData name="Richard Diver" userId="987d63d8-662d-40c2-971b-3664fcbf361f" providerId="ADAL" clId="{B9EFF80D-D9B7-4178-9996-26CE74DC7F39}" dt="2019-12-02T20:02:19.615" v="1"/>
          <ac:spMkLst>
            <pc:docMk/>
            <pc:sldMk cId="565997628" sldId="299"/>
            <ac:spMk id="75" creationId="{2D34FF29-2658-4915-9AD1-B94E0262E753}"/>
          </ac:spMkLst>
        </pc:spChg>
        <pc:spChg chg="add">
          <ac:chgData name="Richard Diver" userId="987d63d8-662d-40c2-971b-3664fcbf361f" providerId="ADAL" clId="{B9EFF80D-D9B7-4178-9996-26CE74DC7F39}" dt="2019-12-02T20:02:19.615" v="1"/>
          <ac:spMkLst>
            <pc:docMk/>
            <pc:sldMk cId="565997628" sldId="299"/>
            <ac:spMk id="76" creationId="{65A2F22D-2292-4B7F-A6B4-A4EBEE48A21D}"/>
          </ac:spMkLst>
        </pc:spChg>
        <pc:spChg chg="add">
          <ac:chgData name="Richard Diver" userId="987d63d8-662d-40c2-971b-3664fcbf361f" providerId="ADAL" clId="{B9EFF80D-D9B7-4178-9996-26CE74DC7F39}" dt="2019-12-02T20:02:19.615" v="1"/>
          <ac:spMkLst>
            <pc:docMk/>
            <pc:sldMk cId="565997628" sldId="299"/>
            <ac:spMk id="77" creationId="{1BEC279D-8BC3-43D8-9521-DA1E87E2EECE}"/>
          </ac:spMkLst>
        </pc:spChg>
        <pc:spChg chg="add">
          <ac:chgData name="Richard Diver" userId="987d63d8-662d-40c2-971b-3664fcbf361f" providerId="ADAL" clId="{B9EFF80D-D9B7-4178-9996-26CE74DC7F39}" dt="2019-12-02T20:02:19.615" v="1"/>
          <ac:spMkLst>
            <pc:docMk/>
            <pc:sldMk cId="565997628" sldId="299"/>
            <ac:spMk id="79" creationId="{B8EC6D30-F633-4EA5-A861-008994D74C51}"/>
          </ac:spMkLst>
        </pc:spChg>
        <pc:spChg chg="add">
          <ac:chgData name="Richard Diver" userId="987d63d8-662d-40c2-971b-3664fcbf361f" providerId="ADAL" clId="{B9EFF80D-D9B7-4178-9996-26CE74DC7F39}" dt="2019-12-02T20:02:19.615" v="1"/>
          <ac:spMkLst>
            <pc:docMk/>
            <pc:sldMk cId="565997628" sldId="299"/>
            <ac:spMk id="80" creationId="{983E0D8B-7510-4D69-9F65-AF34501C5DE9}"/>
          </ac:spMkLst>
        </pc:spChg>
        <pc:spChg chg="add">
          <ac:chgData name="Richard Diver" userId="987d63d8-662d-40c2-971b-3664fcbf361f" providerId="ADAL" clId="{B9EFF80D-D9B7-4178-9996-26CE74DC7F39}" dt="2019-12-02T20:02:19.615" v="1"/>
          <ac:spMkLst>
            <pc:docMk/>
            <pc:sldMk cId="565997628" sldId="299"/>
            <ac:spMk id="93" creationId="{F4D7D1EE-D9A1-4DA0-B113-4720450B5146}"/>
          </ac:spMkLst>
        </pc:spChg>
        <pc:spChg chg="add">
          <ac:chgData name="Richard Diver" userId="987d63d8-662d-40c2-971b-3664fcbf361f" providerId="ADAL" clId="{B9EFF80D-D9B7-4178-9996-26CE74DC7F39}" dt="2019-12-02T20:02:19.615" v="1"/>
          <ac:spMkLst>
            <pc:docMk/>
            <pc:sldMk cId="565997628" sldId="299"/>
            <ac:spMk id="94" creationId="{7E209D12-FF07-4CE6-B742-56C8D0DEE7A6}"/>
          </ac:spMkLst>
        </pc:spChg>
        <pc:spChg chg="add">
          <ac:chgData name="Richard Diver" userId="987d63d8-662d-40c2-971b-3664fcbf361f" providerId="ADAL" clId="{B9EFF80D-D9B7-4178-9996-26CE74DC7F39}" dt="2019-12-02T20:02:19.615" v="1"/>
          <ac:spMkLst>
            <pc:docMk/>
            <pc:sldMk cId="565997628" sldId="299"/>
            <ac:spMk id="97" creationId="{F4690407-78ED-4006-8DC4-F1388C327881}"/>
          </ac:spMkLst>
        </pc:spChg>
        <pc:spChg chg="add">
          <ac:chgData name="Richard Diver" userId="987d63d8-662d-40c2-971b-3664fcbf361f" providerId="ADAL" clId="{B9EFF80D-D9B7-4178-9996-26CE74DC7F39}" dt="2019-12-02T20:02:19.615" v="1"/>
          <ac:spMkLst>
            <pc:docMk/>
            <pc:sldMk cId="565997628" sldId="299"/>
            <ac:spMk id="98" creationId="{8DCB888D-80DE-4EAC-BA24-9D84A8B738CC}"/>
          </ac:spMkLst>
        </pc:spChg>
        <pc:spChg chg="add">
          <ac:chgData name="Richard Diver" userId="987d63d8-662d-40c2-971b-3664fcbf361f" providerId="ADAL" clId="{B9EFF80D-D9B7-4178-9996-26CE74DC7F39}" dt="2019-12-02T20:02:19.615" v="1"/>
          <ac:spMkLst>
            <pc:docMk/>
            <pc:sldMk cId="565997628" sldId="299"/>
            <ac:spMk id="99" creationId="{5E002167-3F7F-4BF7-A01E-4E1775A77DB7}"/>
          </ac:spMkLst>
        </pc:spChg>
        <pc:spChg chg="add">
          <ac:chgData name="Richard Diver" userId="987d63d8-662d-40c2-971b-3664fcbf361f" providerId="ADAL" clId="{B9EFF80D-D9B7-4178-9996-26CE74DC7F39}" dt="2019-12-02T20:02:19.615" v="1"/>
          <ac:spMkLst>
            <pc:docMk/>
            <pc:sldMk cId="565997628" sldId="299"/>
            <ac:spMk id="101" creationId="{3D381485-C4F4-42A6-A6BF-99BBEE8A61F1}"/>
          </ac:spMkLst>
        </pc:spChg>
        <pc:spChg chg="add">
          <ac:chgData name="Richard Diver" userId="987d63d8-662d-40c2-971b-3664fcbf361f" providerId="ADAL" clId="{B9EFF80D-D9B7-4178-9996-26CE74DC7F39}" dt="2019-12-02T20:02:19.615" v="1"/>
          <ac:spMkLst>
            <pc:docMk/>
            <pc:sldMk cId="565997628" sldId="299"/>
            <ac:spMk id="102" creationId="{A3BE6741-2CF9-428B-9DB0-C0ABA1CD67D3}"/>
          </ac:spMkLst>
        </pc:spChg>
        <pc:spChg chg="add">
          <ac:chgData name="Richard Diver" userId="987d63d8-662d-40c2-971b-3664fcbf361f" providerId="ADAL" clId="{B9EFF80D-D9B7-4178-9996-26CE74DC7F39}" dt="2019-12-02T20:02:19.615" v="1"/>
          <ac:spMkLst>
            <pc:docMk/>
            <pc:sldMk cId="565997628" sldId="299"/>
            <ac:spMk id="104" creationId="{850AB05D-06F8-49C0-AB9A-D01E0BDFD883}"/>
          </ac:spMkLst>
        </pc:spChg>
        <pc:spChg chg="add">
          <ac:chgData name="Richard Diver" userId="987d63d8-662d-40c2-971b-3664fcbf361f" providerId="ADAL" clId="{B9EFF80D-D9B7-4178-9996-26CE74DC7F39}" dt="2019-12-02T20:02:19.615" v="1"/>
          <ac:spMkLst>
            <pc:docMk/>
            <pc:sldMk cId="565997628" sldId="299"/>
            <ac:spMk id="105" creationId="{15934A8E-C6E3-4F5F-A8BF-08FE636847AD}"/>
          </ac:spMkLst>
        </pc:spChg>
        <pc:spChg chg="add">
          <ac:chgData name="Richard Diver" userId="987d63d8-662d-40c2-971b-3664fcbf361f" providerId="ADAL" clId="{B9EFF80D-D9B7-4178-9996-26CE74DC7F39}" dt="2019-12-02T20:02:19.615" v="1"/>
          <ac:spMkLst>
            <pc:docMk/>
            <pc:sldMk cId="565997628" sldId="299"/>
            <ac:spMk id="106" creationId="{038C0CA8-C352-464B-8018-4A34EDBFE5AC}"/>
          </ac:spMkLst>
        </pc:spChg>
        <pc:spChg chg="add">
          <ac:chgData name="Richard Diver" userId="987d63d8-662d-40c2-971b-3664fcbf361f" providerId="ADAL" clId="{B9EFF80D-D9B7-4178-9996-26CE74DC7F39}" dt="2019-12-02T20:02:19.615" v="1"/>
          <ac:spMkLst>
            <pc:docMk/>
            <pc:sldMk cId="565997628" sldId="299"/>
            <ac:spMk id="109" creationId="{1884AE7F-AA3B-4082-A440-30900602C8BE}"/>
          </ac:spMkLst>
        </pc:spChg>
        <pc:spChg chg="del">
          <ac:chgData name="Richard Diver" userId="987d63d8-662d-40c2-971b-3664fcbf361f" providerId="ADAL" clId="{B9EFF80D-D9B7-4178-9996-26CE74DC7F39}" dt="2019-12-02T20:02:19.035" v="0" actId="478"/>
          <ac:spMkLst>
            <pc:docMk/>
            <pc:sldMk cId="565997628" sldId="299"/>
            <ac:spMk id="111" creationId="{800D1EFF-2531-4057-BDF0-444FF284F557}"/>
          </ac:spMkLst>
        </pc:spChg>
        <pc:spChg chg="del">
          <ac:chgData name="Richard Diver" userId="987d63d8-662d-40c2-971b-3664fcbf361f" providerId="ADAL" clId="{B9EFF80D-D9B7-4178-9996-26CE74DC7F39}" dt="2019-12-02T20:02:19.035" v="0" actId="478"/>
          <ac:spMkLst>
            <pc:docMk/>
            <pc:sldMk cId="565997628" sldId="299"/>
            <ac:spMk id="112" creationId="{65782EB3-561A-496C-83FE-8067C146EB6C}"/>
          </ac:spMkLst>
        </pc:spChg>
        <pc:spChg chg="del">
          <ac:chgData name="Richard Diver" userId="987d63d8-662d-40c2-971b-3664fcbf361f" providerId="ADAL" clId="{B9EFF80D-D9B7-4178-9996-26CE74DC7F39}" dt="2019-12-02T20:02:19.035" v="0" actId="478"/>
          <ac:spMkLst>
            <pc:docMk/>
            <pc:sldMk cId="565997628" sldId="299"/>
            <ac:spMk id="113" creationId="{3C7073F8-677F-4C7C-8A88-84545AF362E8}"/>
          </ac:spMkLst>
        </pc:spChg>
        <pc:spChg chg="del">
          <ac:chgData name="Richard Diver" userId="987d63d8-662d-40c2-971b-3664fcbf361f" providerId="ADAL" clId="{B9EFF80D-D9B7-4178-9996-26CE74DC7F39}" dt="2019-12-02T20:02:19.035" v="0" actId="478"/>
          <ac:spMkLst>
            <pc:docMk/>
            <pc:sldMk cId="565997628" sldId="299"/>
            <ac:spMk id="114" creationId="{0FEF5722-22AE-4B1D-9EF9-78EBFDDD32C8}"/>
          </ac:spMkLst>
        </pc:spChg>
        <pc:spChg chg="add">
          <ac:chgData name="Richard Diver" userId="987d63d8-662d-40c2-971b-3664fcbf361f" providerId="ADAL" clId="{B9EFF80D-D9B7-4178-9996-26CE74DC7F39}" dt="2019-12-02T20:02:19.615" v="1"/>
          <ac:spMkLst>
            <pc:docMk/>
            <pc:sldMk cId="565997628" sldId="299"/>
            <ac:spMk id="115" creationId="{96C77710-6EA2-4479-82AC-F11AA842A5F5}"/>
          </ac:spMkLst>
        </pc:spChg>
        <pc:spChg chg="add">
          <ac:chgData name="Richard Diver" userId="987d63d8-662d-40c2-971b-3664fcbf361f" providerId="ADAL" clId="{B9EFF80D-D9B7-4178-9996-26CE74DC7F39}" dt="2019-12-02T20:02:19.615" v="1"/>
          <ac:spMkLst>
            <pc:docMk/>
            <pc:sldMk cId="565997628" sldId="299"/>
            <ac:spMk id="116" creationId="{32D172AF-405C-45D4-84A8-AB9FBD39C2DE}"/>
          </ac:spMkLst>
        </pc:spChg>
        <pc:spChg chg="del">
          <ac:chgData name="Richard Diver" userId="987d63d8-662d-40c2-971b-3664fcbf361f" providerId="ADAL" clId="{B9EFF80D-D9B7-4178-9996-26CE74DC7F39}" dt="2019-12-02T20:02:19.035" v="0" actId="478"/>
          <ac:spMkLst>
            <pc:docMk/>
            <pc:sldMk cId="565997628" sldId="299"/>
            <ac:spMk id="117" creationId="{11AD3C13-CFB0-4788-9139-753FE1458D77}"/>
          </ac:spMkLst>
        </pc:spChg>
        <pc:spChg chg="del">
          <ac:chgData name="Richard Diver" userId="987d63d8-662d-40c2-971b-3664fcbf361f" providerId="ADAL" clId="{B9EFF80D-D9B7-4178-9996-26CE74DC7F39}" dt="2019-12-02T20:02:19.035" v="0" actId="478"/>
          <ac:spMkLst>
            <pc:docMk/>
            <pc:sldMk cId="565997628" sldId="299"/>
            <ac:spMk id="118" creationId="{6795285F-FC31-46DF-B138-520CB9F0B927}"/>
          </ac:spMkLst>
        </pc:spChg>
        <pc:spChg chg="del">
          <ac:chgData name="Richard Diver" userId="987d63d8-662d-40c2-971b-3664fcbf361f" providerId="ADAL" clId="{B9EFF80D-D9B7-4178-9996-26CE74DC7F39}" dt="2019-12-02T20:02:19.035" v="0" actId="478"/>
          <ac:spMkLst>
            <pc:docMk/>
            <pc:sldMk cId="565997628" sldId="299"/>
            <ac:spMk id="119" creationId="{E37BAAB0-C41F-4090-B1E0-8A7900A207AF}"/>
          </ac:spMkLst>
        </pc:spChg>
        <pc:spChg chg="add">
          <ac:chgData name="Richard Diver" userId="987d63d8-662d-40c2-971b-3664fcbf361f" providerId="ADAL" clId="{B9EFF80D-D9B7-4178-9996-26CE74DC7F39}" dt="2019-12-02T20:02:19.615" v="1"/>
          <ac:spMkLst>
            <pc:docMk/>
            <pc:sldMk cId="565997628" sldId="299"/>
            <ac:spMk id="120" creationId="{BE001DD0-46C8-4B82-B290-69DD7ECB58D4}"/>
          </ac:spMkLst>
        </pc:spChg>
        <pc:spChg chg="add">
          <ac:chgData name="Richard Diver" userId="987d63d8-662d-40c2-971b-3664fcbf361f" providerId="ADAL" clId="{B9EFF80D-D9B7-4178-9996-26CE74DC7F39}" dt="2019-12-02T20:02:19.615" v="1"/>
          <ac:spMkLst>
            <pc:docMk/>
            <pc:sldMk cId="565997628" sldId="299"/>
            <ac:spMk id="121" creationId="{A8C1AB2A-07A1-48FC-B41F-E9DF3F128ED6}"/>
          </ac:spMkLst>
        </pc:spChg>
        <pc:spChg chg="add">
          <ac:chgData name="Richard Diver" userId="987d63d8-662d-40c2-971b-3664fcbf361f" providerId="ADAL" clId="{B9EFF80D-D9B7-4178-9996-26CE74DC7F39}" dt="2019-12-02T20:02:19.615" v="1"/>
          <ac:spMkLst>
            <pc:docMk/>
            <pc:sldMk cId="565997628" sldId="299"/>
            <ac:spMk id="122" creationId="{26B20B20-6A93-404C-83AC-2C2D26723BF9}"/>
          </ac:spMkLst>
        </pc:spChg>
        <pc:spChg chg="add">
          <ac:chgData name="Richard Diver" userId="987d63d8-662d-40c2-971b-3664fcbf361f" providerId="ADAL" clId="{B9EFF80D-D9B7-4178-9996-26CE74DC7F39}" dt="2019-12-02T20:02:19.615" v="1"/>
          <ac:spMkLst>
            <pc:docMk/>
            <pc:sldMk cId="565997628" sldId="299"/>
            <ac:spMk id="124" creationId="{02973D79-F074-41AD-AC6A-8661CC55E914}"/>
          </ac:spMkLst>
        </pc:spChg>
        <pc:spChg chg="add">
          <ac:chgData name="Richard Diver" userId="987d63d8-662d-40c2-971b-3664fcbf361f" providerId="ADAL" clId="{B9EFF80D-D9B7-4178-9996-26CE74DC7F39}" dt="2019-12-02T20:02:19.615" v="1"/>
          <ac:spMkLst>
            <pc:docMk/>
            <pc:sldMk cId="565997628" sldId="299"/>
            <ac:spMk id="132" creationId="{3AA04DC1-CFBD-4A13-BA32-3823206B7E71}"/>
          </ac:spMkLst>
        </pc:spChg>
        <pc:spChg chg="add">
          <ac:chgData name="Richard Diver" userId="987d63d8-662d-40c2-971b-3664fcbf361f" providerId="ADAL" clId="{B9EFF80D-D9B7-4178-9996-26CE74DC7F39}" dt="2019-12-02T20:02:19.615" v="1"/>
          <ac:spMkLst>
            <pc:docMk/>
            <pc:sldMk cId="565997628" sldId="299"/>
            <ac:spMk id="133" creationId="{C1BC6A5C-DFEA-4D0D-A43F-A4F702DB274D}"/>
          </ac:spMkLst>
        </pc:spChg>
        <pc:spChg chg="add">
          <ac:chgData name="Richard Diver" userId="987d63d8-662d-40c2-971b-3664fcbf361f" providerId="ADAL" clId="{B9EFF80D-D9B7-4178-9996-26CE74DC7F39}" dt="2019-12-02T20:02:19.615" v="1"/>
          <ac:spMkLst>
            <pc:docMk/>
            <pc:sldMk cId="565997628" sldId="299"/>
            <ac:spMk id="134" creationId="{053E9709-9F75-470D-A1D2-EAB464DA0893}"/>
          </ac:spMkLst>
        </pc:spChg>
        <pc:spChg chg="add">
          <ac:chgData name="Richard Diver" userId="987d63d8-662d-40c2-971b-3664fcbf361f" providerId="ADAL" clId="{B9EFF80D-D9B7-4178-9996-26CE74DC7F39}" dt="2019-12-02T20:02:19.615" v="1"/>
          <ac:spMkLst>
            <pc:docMk/>
            <pc:sldMk cId="565997628" sldId="299"/>
            <ac:spMk id="135" creationId="{3E3AB992-7B28-4F97-B827-2B1A7D238FA6}"/>
          </ac:spMkLst>
        </pc:spChg>
        <pc:spChg chg="add">
          <ac:chgData name="Richard Diver" userId="987d63d8-662d-40c2-971b-3664fcbf361f" providerId="ADAL" clId="{B9EFF80D-D9B7-4178-9996-26CE74DC7F39}" dt="2019-12-02T20:02:19.615" v="1"/>
          <ac:spMkLst>
            <pc:docMk/>
            <pc:sldMk cId="565997628" sldId="299"/>
            <ac:spMk id="136" creationId="{D464F400-081B-48D9-BDA0-E80FAA927D69}"/>
          </ac:spMkLst>
        </pc:spChg>
        <pc:spChg chg="add">
          <ac:chgData name="Richard Diver" userId="987d63d8-662d-40c2-971b-3664fcbf361f" providerId="ADAL" clId="{B9EFF80D-D9B7-4178-9996-26CE74DC7F39}" dt="2019-12-02T20:02:19.615" v="1"/>
          <ac:spMkLst>
            <pc:docMk/>
            <pc:sldMk cId="565997628" sldId="299"/>
            <ac:spMk id="137" creationId="{60136D9D-AA3F-4140-8C45-EECE9844CBB0}"/>
          </ac:spMkLst>
        </pc:spChg>
        <pc:spChg chg="add">
          <ac:chgData name="Richard Diver" userId="987d63d8-662d-40c2-971b-3664fcbf361f" providerId="ADAL" clId="{B9EFF80D-D9B7-4178-9996-26CE74DC7F39}" dt="2019-12-02T20:02:19.615" v="1"/>
          <ac:spMkLst>
            <pc:docMk/>
            <pc:sldMk cId="565997628" sldId="299"/>
            <ac:spMk id="138" creationId="{6099DAE0-D87A-4B76-A2B7-2F47FE5F44AB}"/>
          </ac:spMkLst>
        </pc:spChg>
        <pc:spChg chg="add">
          <ac:chgData name="Richard Diver" userId="987d63d8-662d-40c2-971b-3664fcbf361f" providerId="ADAL" clId="{B9EFF80D-D9B7-4178-9996-26CE74DC7F39}" dt="2019-12-02T20:02:19.615" v="1"/>
          <ac:spMkLst>
            <pc:docMk/>
            <pc:sldMk cId="565997628" sldId="299"/>
            <ac:spMk id="139" creationId="{229E13E8-9FEA-4611-9471-20489A2303BC}"/>
          </ac:spMkLst>
        </pc:spChg>
        <pc:spChg chg="add">
          <ac:chgData name="Richard Diver" userId="987d63d8-662d-40c2-971b-3664fcbf361f" providerId="ADAL" clId="{B9EFF80D-D9B7-4178-9996-26CE74DC7F39}" dt="2019-12-02T20:02:19.615" v="1"/>
          <ac:spMkLst>
            <pc:docMk/>
            <pc:sldMk cId="565997628" sldId="299"/>
            <ac:spMk id="140" creationId="{20BC3E50-CC89-4E8C-A072-EF6DB3AC43EB}"/>
          </ac:spMkLst>
        </pc:spChg>
        <pc:spChg chg="add">
          <ac:chgData name="Richard Diver" userId="987d63d8-662d-40c2-971b-3664fcbf361f" providerId="ADAL" clId="{B9EFF80D-D9B7-4178-9996-26CE74DC7F39}" dt="2019-12-02T20:02:19.615" v="1"/>
          <ac:spMkLst>
            <pc:docMk/>
            <pc:sldMk cId="565997628" sldId="299"/>
            <ac:spMk id="143" creationId="{F1224057-A900-4C87-B9EA-4D8C9CE3E0B8}"/>
          </ac:spMkLst>
        </pc:spChg>
        <pc:spChg chg="add">
          <ac:chgData name="Richard Diver" userId="987d63d8-662d-40c2-971b-3664fcbf361f" providerId="ADAL" clId="{B9EFF80D-D9B7-4178-9996-26CE74DC7F39}" dt="2019-12-02T20:02:19.615" v="1"/>
          <ac:spMkLst>
            <pc:docMk/>
            <pc:sldMk cId="565997628" sldId="299"/>
            <ac:spMk id="145" creationId="{3C91ABB1-5F43-401D-A11F-A15CD663976E}"/>
          </ac:spMkLst>
        </pc:spChg>
        <pc:spChg chg="add">
          <ac:chgData name="Richard Diver" userId="987d63d8-662d-40c2-971b-3664fcbf361f" providerId="ADAL" clId="{B9EFF80D-D9B7-4178-9996-26CE74DC7F39}" dt="2019-12-02T20:02:19.615" v="1"/>
          <ac:spMkLst>
            <pc:docMk/>
            <pc:sldMk cId="565997628" sldId="299"/>
            <ac:spMk id="147" creationId="{87CDF645-0023-4C57-B6A1-2880732A6CED}"/>
          </ac:spMkLst>
        </pc:spChg>
        <pc:spChg chg="add">
          <ac:chgData name="Richard Diver" userId="987d63d8-662d-40c2-971b-3664fcbf361f" providerId="ADAL" clId="{B9EFF80D-D9B7-4178-9996-26CE74DC7F39}" dt="2019-12-02T20:02:19.615" v="1"/>
          <ac:spMkLst>
            <pc:docMk/>
            <pc:sldMk cId="565997628" sldId="299"/>
            <ac:spMk id="149" creationId="{DFBD23B7-3F9D-40DD-AC95-D8F0F24702CF}"/>
          </ac:spMkLst>
        </pc:spChg>
        <pc:cxnChg chg="del mod">
          <ac:chgData name="Richard Diver" userId="987d63d8-662d-40c2-971b-3664fcbf361f" providerId="ADAL" clId="{B9EFF80D-D9B7-4178-9996-26CE74DC7F39}" dt="2019-12-02T20:02:19.035" v="0" actId="478"/>
          <ac:cxnSpMkLst>
            <pc:docMk/>
            <pc:sldMk cId="565997628" sldId="299"/>
            <ac:cxnSpMk id="14" creationId="{C2254A3F-5F7F-493E-8523-E959095A16E9}"/>
          </ac:cxnSpMkLst>
        </pc:cxnChg>
        <pc:cxnChg chg="del mod">
          <ac:chgData name="Richard Diver" userId="987d63d8-662d-40c2-971b-3664fcbf361f" providerId="ADAL" clId="{B9EFF80D-D9B7-4178-9996-26CE74DC7F39}" dt="2019-12-02T20:02:19.035" v="0" actId="478"/>
          <ac:cxnSpMkLst>
            <pc:docMk/>
            <pc:sldMk cId="565997628" sldId="299"/>
            <ac:cxnSpMk id="16" creationId="{905C2B8F-0485-4697-9D80-05018830E956}"/>
          </ac:cxnSpMkLst>
        </pc:cxnChg>
        <pc:cxnChg chg="del mod">
          <ac:chgData name="Richard Diver" userId="987d63d8-662d-40c2-971b-3664fcbf361f" providerId="ADAL" clId="{B9EFF80D-D9B7-4178-9996-26CE74DC7F39}" dt="2019-12-02T20:02:19.035" v="0" actId="478"/>
          <ac:cxnSpMkLst>
            <pc:docMk/>
            <pc:sldMk cId="565997628" sldId="299"/>
            <ac:cxnSpMk id="19" creationId="{52EBFD1D-C230-47A8-AD45-3252C1E7F398}"/>
          </ac:cxnSpMkLst>
        </pc:cxnChg>
        <pc:cxnChg chg="del mod">
          <ac:chgData name="Richard Diver" userId="987d63d8-662d-40c2-971b-3664fcbf361f" providerId="ADAL" clId="{B9EFF80D-D9B7-4178-9996-26CE74DC7F39}" dt="2019-12-02T20:02:19.035" v="0" actId="478"/>
          <ac:cxnSpMkLst>
            <pc:docMk/>
            <pc:sldMk cId="565997628" sldId="299"/>
            <ac:cxnSpMk id="24" creationId="{CA4C3421-ECC4-4D9B-B275-F9D0402EC598}"/>
          </ac:cxnSpMkLst>
        </pc:cxnChg>
        <pc:cxnChg chg="del mod">
          <ac:chgData name="Richard Diver" userId="987d63d8-662d-40c2-971b-3664fcbf361f" providerId="ADAL" clId="{B9EFF80D-D9B7-4178-9996-26CE74DC7F39}" dt="2019-12-02T20:02:19.035" v="0" actId="478"/>
          <ac:cxnSpMkLst>
            <pc:docMk/>
            <pc:sldMk cId="565997628" sldId="299"/>
            <ac:cxnSpMk id="27" creationId="{094320E2-7C8B-4D18-B7FB-BFD7BE4DCD9D}"/>
          </ac:cxnSpMkLst>
        </pc:cxnChg>
        <pc:cxnChg chg="del mod">
          <ac:chgData name="Richard Diver" userId="987d63d8-662d-40c2-971b-3664fcbf361f" providerId="ADAL" clId="{B9EFF80D-D9B7-4178-9996-26CE74DC7F39}" dt="2019-12-02T20:02:19.035" v="0" actId="478"/>
          <ac:cxnSpMkLst>
            <pc:docMk/>
            <pc:sldMk cId="565997628" sldId="299"/>
            <ac:cxnSpMk id="30" creationId="{3708C0CF-4B04-4743-80A6-62A70845C402}"/>
          </ac:cxnSpMkLst>
        </pc:cxnChg>
        <pc:cxnChg chg="del mod">
          <ac:chgData name="Richard Diver" userId="987d63d8-662d-40c2-971b-3664fcbf361f" providerId="ADAL" clId="{B9EFF80D-D9B7-4178-9996-26CE74DC7F39}" dt="2019-12-02T20:02:19.035" v="0" actId="478"/>
          <ac:cxnSpMkLst>
            <pc:docMk/>
            <pc:sldMk cId="565997628" sldId="299"/>
            <ac:cxnSpMk id="33" creationId="{C9D5F7DA-3B37-40A8-BC7F-0BD53454588F}"/>
          </ac:cxnSpMkLst>
        </pc:cxnChg>
        <pc:cxnChg chg="del mod">
          <ac:chgData name="Richard Diver" userId="987d63d8-662d-40c2-971b-3664fcbf361f" providerId="ADAL" clId="{B9EFF80D-D9B7-4178-9996-26CE74DC7F39}" dt="2019-12-02T20:02:19.035" v="0" actId="478"/>
          <ac:cxnSpMkLst>
            <pc:docMk/>
            <pc:sldMk cId="565997628" sldId="299"/>
            <ac:cxnSpMk id="36" creationId="{DB5AF30A-A08E-4F78-8420-80277842A498}"/>
          </ac:cxnSpMkLst>
        </pc:cxnChg>
        <pc:cxnChg chg="del mod">
          <ac:chgData name="Richard Diver" userId="987d63d8-662d-40c2-971b-3664fcbf361f" providerId="ADAL" clId="{B9EFF80D-D9B7-4178-9996-26CE74DC7F39}" dt="2019-12-02T20:02:19.035" v="0" actId="478"/>
          <ac:cxnSpMkLst>
            <pc:docMk/>
            <pc:sldMk cId="565997628" sldId="299"/>
            <ac:cxnSpMk id="41" creationId="{291D0CC2-F52D-4D21-A6BF-2B80BC8D6E4D}"/>
          </ac:cxnSpMkLst>
        </pc:cxnChg>
        <pc:cxnChg chg="del mod">
          <ac:chgData name="Richard Diver" userId="987d63d8-662d-40c2-971b-3664fcbf361f" providerId="ADAL" clId="{B9EFF80D-D9B7-4178-9996-26CE74DC7F39}" dt="2019-12-02T20:02:19.035" v="0" actId="478"/>
          <ac:cxnSpMkLst>
            <pc:docMk/>
            <pc:sldMk cId="565997628" sldId="299"/>
            <ac:cxnSpMk id="44" creationId="{7108C585-BE7D-4E47-978D-94F6A86EFCFE}"/>
          </ac:cxnSpMkLst>
        </pc:cxnChg>
        <pc:cxnChg chg="del mod">
          <ac:chgData name="Richard Diver" userId="987d63d8-662d-40c2-971b-3664fcbf361f" providerId="ADAL" clId="{B9EFF80D-D9B7-4178-9996-26CE74DC7F39}" dt="2019-12-02T20:02:19.035" v="0" actId="478"/>
          <ac:cxnSpMkLst>
            <pc:docMk/>
            <pc:sldMk cId="565997628" sldId="299"/>
            <ac:cxnSpMk id="56" creationId="{9C351482-0820-4112-A4CB-3511FABE8258}"/>
          </ac:cxnSpMkLst>
        </pc:cxnChg>
        <pc:cxnChg chg="del mod">
          <ac:chgData name="Richard Diver" userId="987d63d8-662d-40c2-971b-3664fcbf361f" providerId="ADAL" clId="{B9EFF80D-D9B7-4178-9996-26CE74DC7F39}" dt="2019-12-02T20:02:19.035" v="0" actId="478"/>
          <ac:cxnSpMkLst>
            <pc:docMk/>
            <pc:sldMk cId="565997628" sldId="299"/>
            <ac:cxnSpMk id="58" creationId="{1793117E-F044-4FBD-A856-C5F0877D2BCA}"/>
          </ac:cxnSpMkLst>
        </pc:cxnChg>
        <pc:cxnChg chg="del mod">
          <ac:chgData name="Richard Diver" userId="987d63d8-662d-40c2-971b-3664fcbf361f" providerId="ADAL" clId="{B9EFF80D-D9B7-4178-9996-26CE74DC7F39}" dt="2019-12-02T20:02:19.035" v="0" actId="478"/>
          <ac:cxnSpMkLst>
            <pc:docMk/>
            <pc:sldMk cId="565997628" sldId="299"/>
            <ac:cxnSpMk id="60" creationId="{05A0C1FC-B0D8-4A64-94F4-3DCA2AB1CFDA}"/>
          </ac:cxnSpMkLst>
        </pc:cxnChg>
        <pc:cxnChg chg="del mod">
          <ac:chgData name="Richard Diver" userId="987d63d8-662d-40c2-971b-3664fcbf361f" providerId="ADAL" clId="{B9EFF80D-D9B7-4178-9996-26CE74DC7F39}" dt="2019-12-02T20:02:19.035" v="0" actId="478"/>
          <ac:cxnSpMkLst>
            <pc:docMk/>
            <pc:sldMk cId="565997628" sldId="299"/>
            <ac:cxnSpMk id="64" creationId="{B384C676-9B24-4EFC-9E03-65F2BFACADEE}"/>
          </ac:cxnSpMkLst>
        </pc:cxnChg>
        <pc:cxnChg chg="del mod">
          <ac:chgData name="Richard Diver" userId="987d63d8-662d-40c2-971b-3664fcbf361f" providerId="ADAL" clId="{B9EFF80D-D9B7-4178-9996-26CE74DC7F39}" dt="2019-12-02T20:02:19.035" v="0" actId="478"/>
          <ac:cxnSpMkLst>
            <pc:docMk/>
            <pc:sldMk cId="565997628" sldId="299"/>
            <ac:cxnSpMk id="66" creationId="{EC746063-DA26-4A59-B8B3-536421452508}"/>
          </ac:cxnSpMkLst>
        </pc:cxnChg>
        <pc:cxnChg chg="del mod">
          <ac:chgData name="Richard Diver" userId="987d63d8-662d-40c2-971b-3664fcbf361f" providerId="ADAL" clId="{B9EFF80D-D9B7-4178-9996-26CE74DC7F39}" dt="2019-12-02T20:02:19.035" v="0" actId="478"/>
          <ac:cxnSpMkLst>
            <pc:docMk/>
            <pc:sldMk cId="565997628" sldId="299"/>
            <ac:cxnSpMk id="67" creationId="{D3DA11E1-A149-4A61-A6A7-B3B5BE01796B}"/>
          </ac:cxnSpMkLst>
        </pc:cxnChg>
        <pc:cxnChg chg="del mod">
          <ac:chgData name="Richard Diver" userId="987d63d8-662d-40c2-971b-3664fcbf361f" providerId="ADAL" clId="{B9EFF80D-D9B7-4178-9996-26CE74DC7F39}" dt="2019-12-02T20:02:19.035" v="0" actId="478"/>
          <ac:cxnSpMkLst>
            <pc:docMk/>
            <pc:sldMk cId="565997628" sldId="299"/>
            <ac:cxnSpMk id="69" creationId="{8A22145F-15E9-4B93-8D5D-AA657FFEE3FA}"/>
          </ac:cxnSpMkLst>
        </pc:cxnChg>
        <pc:cxnChg chg="del mod">
          <ac:chgData name="Richard Diver" userId="987d63d8-662d-40c2-971b-3664fcbf361f" providerId="ADAL" clId="{B9EFF80D-D9B7-4178-9996-26CE74DC7F39}" dt="2019-12-02T20:02:19.035" v="0" actId="478"/>
          <ac:cxnSpMkLst>
            <pc:docMk/>
            <pc:sldMk cId="565997628" sldId="299"/>
            <ac:cxnSpMk id="78" creationId="{8576268D-2C19-4BD1-A35C-F2A4900CFAA1}"/>
          </ac:cxnSpMkLst>
        </pc:cxnChg>
        <pc:cxnChg chg="del mod">
          <ac:chgData name="Richard Diver" userId="987d63d8-662d-40c2-971b-3664fcbf361f" providerId="ADAL" clId="{B9EFF80D-D9B7-4178-9996-26CE74DC7F39}" dt="2019-12-02T20:02:19.035" v="0" actId="478"/>
          <ac:cxnSpMkLst>
            <pc:docMk/>
            <pc:sldMk cId="565997628" sldId="299"/>
            <ac:cxnSpMk id="81" creationId="{03FDB516-823A-4DD7-873F-6AAF85708273}"/>
          </ac:cxnSpMkLst>
        </pc:cxnChg>
        <pc:cxnChg chg="add">
          <ac:chgData name="Richard Diver" userId="987d63d8-662d-40c2-971b-3664fcbf361f" providerId="ADAL" clId="{B9EFF80D-D9B7-4178-9996-26CE74DC7F39}" dt="2019-12-02T20:02:19.615" v="1"/>
          <ac:cxnSpMkLst>
            <pc:docMk/>
            <pc:sldMk cId="565997628" sldId="299"/>
            <ac:cxnSpMk id="82" creationId="{955B3BA6-165B-4A47-A17A-AB0ECD8D6A76}"/>
          </ac:cxnSpMkLst>
        </pc:cxnChg>
        <pc:cxnChg chg="add">
          <ac:chgData name="Richard Diver" userId="987d63d8-662d-40c2-971b-3664fcbf361f" providerId="ADAL" clId="{B9EFF80D-D9B7-4178-9996-26CE74DC7F39}" dt="2019-12-02T20:02:19.615" v="1"/>
          <ac:cxnSpMkLst>
            <pc:docMk/>
            <pc:sldMk cId="565997628" sldId="299"/>
            <ac:cxnSpMk id="83" creationId="{C0EBDFDA-C231-4075-995D-4310314D31CB}"/>
          </ac:cxnSpMkLst>
        </pc:cxnChg>
        <pc:cxnChg chg="del mod">
          <ac:chgData name="Richard Diver" userId="987d63d8-662d-40c2-971b-3664fcbf361f" providerId="ADAL" clId="{B9EFF80D-D9B7-4178-9996-26CE74DC7F39}" dt="2019-12-02T20:02:19.035" v="0" actId="478"/>
          <ac:cxnSpMkLst>
            <pc:docMk/>
            <pc:sldMk cId="565997628" sldId="299"/>
            <ac:cxnSpMk id="84" creationId="{BE3DAD16-A192-40B1-8DFA-B30BA0C09E46}"/>
          </ac:cxnSpMkLst>
        </pc:cxnChg>
        <pc:cxnChg chg="add">
          <ac:chgData name="Richard Diver" userId="987d63d8-662d-40c2-971b-3664fcbf361f" providerId="ADAL" clId="{B9EFF80D-D9B7-4178-9996-26CE74DC7F39}" dt="2019-12-02T20:02:19.615" v="1"/>
          <ac:cxnSpMkLst>
            <pc:docMk/>
            <pc:sldMk cId="565997628" sldId="299"/>
            <ac:cxnSpMk id="85" creationId="{B4A180F6-C1BC-4D70-8ECB-A756276347DE}"/>
          </ac:cxnSpMkLst>
        </pc:cxnChg>
        <pc:cxnChg chg="add">
          <ac:chgData name="Richard Diver" userId="987d63d8-662d-40c2-971b-3664fcbf361f" providerId="ADAL" clId="{B9EFF80D-D9B7-4178-9996-26CE74DC7F39}" dt="2019-12-02T20:02:19.615" v="1"/>
          <ac:cxnSpMkLst>
            <pc:docMk/>
            <pc:sldMk cId="565997628" sldId="299"/>
            <ac:cxnSpMk id="86" creationId="{185EEA69-3DEE-4A32-B844-C572AF827F7D}"/>
          </ac:cxnSpMkLst>
        </pc:cxnChg>
        <pc:cxnChg chg="del mod">
          <ac:chgData name="Richard Diver" userId="987d63d8-662d-40c2-971b-3664fcbf361f" providerId="ADAL" clId="{B9EFF80D-D9B7-4178-9996-26CE74DC7F39}" dt="2019-12-02T20:02:19.035" v="0" actId="478"/>
          <ac:cxnSpMkLst>
            <pc:docMk/>
            <pc:sldMk cId="565997628" sldId="299"/>
            <ac:cxnSpMk id="87" creationId="{6018754F-F558-4CD8-B8AD-2687F6FAACC8}"/>
          </ac:cxnSpMkLst>
        </pc:cxnChg>
        <pc:cxnChg chg="add">
          <ac:chgData name="Richard Diver" userId="987d63d8-662d-40c2-971b-3664fcbf361f" providerId="ADAL" clId="{B9EFF80D-D9B7-4178-9996-26CE74DC7F39}" dt="2019-12-02T20:02:19.615" v="1"/>
          <ac:cxnSpMkLst>
            <pc:docMk/>
            <pc:sldMk cId="565997628" sldId="299"/>
            <ac:cxnSpMk id="88" creationId="{35098220-895D-4E2B-A7E0-7D554CD575A7}"/>
          </ac:cxnSpMkLst>
        </pc:cxnChg>
        <pc:cxnChg chg="add">
          <ac:chgData name="Richard Diver" userId="987d63d8-662d-40c2-971b-3664fcbf361f" providerId="ADAL" clId="{B9EFF80D-D9B7-4178-9996-26CE74DC7F39}" dt="2019-12-02T20:02:19.615" v="1"/>
          <ac:cxnSpMkLst>
            <pc:docMk/>
            <pc:sldMk cId="565997628" sldId="299"/>
            <ac:cxnSpMk id="89" creationId="{460EB731-78B0-488E-8B63-00BC798D01B2}"/>
          </ac:cxnSpMkLst>
        </pc:cxnChg>
        <pc:cxnChg chg="del mod">
          <ac:chgData name="Richard Diver" userId="987d63d8-662d-40c2-971b-3664fcbf361f" providerId="ADAL" clId="{B9EFF80D-D9B7-4178-9996-26CE74DC7F39}" dt="2019-12-02T20:02:19.035" v="0" actId="478"/>
          <ac:cxnSpMkLst>
            <pc:docMk/>
            <pc:sldMk cId="565997628" sldId="299"/>
            <ac:cxnSpMk id="90" creationId="{622E48C3-CFF8-49BF-8222-BD503FF82C07}"/>
          </ac:cxnSpMkLst>
        </pc:cxnChg>
        <pc:cxnChg chg="add">
          <ac:chgData name="Richard Diver" userId="987d63d8-662d-40c2-971b-3664fcbf361f" providerId="ADAL" clId="{B9EFF80D-D9B7-4178-9996-26CE74DC7F39}" dt="2019-12-02T20:02:19.615" v="1"/>
          <ac:cxnSpMkLst>
            <pc:docMk/>
            <pc:sldMk cId="565997628" sldId="299"/>
            <ac:cxnSpMk id="91" creationId="{BD3E6D40-2D9F-47EB-8A72-14DF3824BE6A}"/>
          </ac:cxnSpMkLst>
        </pc:cxnChg>
        <pc:cxnChg chg="add">
          <ac:chgData name="Richard Diver" userId="987d63d8-662d-40c2-971b-3664fcbf361f" providerId="ADAL" clId="{B9EFF80D-D9B7-4178-9996-26CE74DC7F39}" dt="2019-12-02T20:02:19.615" v="1"/>
          <ac:cxnSpMkLst>
            <pc:docMk/>
            <pc:sldMk cId="565997628" sldId="299"/>
            <ac:cxnSpMk id="92" creationId="{AB8D67C2-8DA8-41E6-902A-019179D1951C}"/>
          </ac:cxnSpMkLst>
        </pc:cxnChg>
        <pc:cxnChg chg="add">
          <ac:chgData name="Richard Diver" userId="987d63d8-662d-40c2-971b-3664fcbf361f" providerId="ADAL" clId="{B9EFF80D-D9B7-4178-9996-26CE74DC7F39}" dt="2019-12-02T20:02:19.615" v="1"/>
          <ac:cxnSpMkLst>
            <pc:docMk/>
            <pc:sldMk cId="565997628" sldId="299"/>
            <ac:cxnSpMk id="95" creationId="{4C9A95F2-289C-4AC9-BAAB-C936C336865E}"/>
          </ac:cxnSpMkLst>
        </pc:cxnChg>
        <pc:cxnChg chg="add">
          <ac:chgData name="Richard Diver" userId="987d63d8-662d-40c2-971b-3664fcbf361f" providerId="ADAL" clId="{B9EFF80D-D9B7-4178-9996-26CE74DC7F39}" dt="2019-12-02T20:02:19.615" v="1"/>
          <ac:cxnSpMkLst>
            <pc:docMk/>
            <pc:sldMk cId="565997628" sldId="299"/>
            <ac:cxnSpMk id="96" creationId="{90FACFB3-5A70-4101-899C-21D7C68B7BF5}"/>
          </ac:cxnSpMkLst>
        </pc:cxnChg>
        <pc:cxnChg chg="del mod">
          <ac:chgData name="Richard Diver" userId="987d63d8-662d-40c2-971b-3664fcbf361f" providerId="ADAL" clId="{B9EFF80D-D9B7-4178-9996-26CE74DC7F39}" dt="2019-12-02T20:02:19.035" v="0" actId="478"/>
          <ac:cxnSpMkLst>
            <pc:docMk/>
            <pc:sldMk cId="565997628" sldId="299"/>
            <ac:cxnSpMk id="100" creationId="{75C13B58-5DFB-41CE-A5D0-3BFC12378144}"/>
          </ac:cxnSpMkLst>
        </pc:cxnChg>
        <pc:cxnChg chg="del mod">
          <ac:chgData name="Richard Diver" userId="987d63d8-662d-40c2-971b-3664fcbf361f" providerId="ADAL" clId="{B9EFF80D-D9B7-4178-9996-26CE74DC7F39}" dt="2019-12-02T20:02:19.035" v="0" actId="478"/>
          <ac:cxnSpMkLst>
            <pc:docMk/>
            <pc:sldMk cId="565997628" sldId="299"/>
            <ac:cxnSpMk id="103" creationId="{C81274D7-E1D1-4E0E-9C92-B0F5EC15D38D}"/>
          </ac:cxnSpMkLst>
        </pc:cxnChg>
        <pc:cxnChg chg="add">
          <ac:chgData name="Richard Diver" userId="987d63d8-662d-40c2-971b-3664fcbf361f" providerId="ADAL" clId="{B9EFF80D-D9B7-4178-9996-26CE74DC7F39}" dt="2019-12-02T20:02:19.615" v="1"/>
          <ac:cxnSpMkLst>
            <pc:docMk/>
            <pc:sldMk cId="565997628" sldId="299"/>
            <ac:cxnSpMk id="107" creationId="{17769199-6E1D-42E4-B96D-45BC8525C733}"/>
          </ac:cxnSpMkLst>
        </pc:cxnChg>
        <pc:cxnChg chg="add">
          <ac:chgData name="Richard Diver" userId="987d63d8-662d-40c2-971b-3664fcbf361f" providerId="ADAL" clId="{B9EFF80D-D9B7-4178-9996-26CE74DC7F39}" dt="2019-12-02T20:02:19.615" v="1"/>
          <ac:cxnSpMkLst>
            <pc:docMk/>
            <pc:sldMk cId="565997628" sldId="299"/>
            <ac:cxnSpMk id="108" creationId="{FFA9E716-165B-424F-9797-1B3BB8C63920}"/>
          </ac:cxnSpMkLst>
        </pc:cxnChg>
        <pc:cxnChg chg="add">
          <ac:chgData name="Richard Diver" userId="987d63d8-662d-40c2-971b-3664fcbf361f" providerId="ADAL" clId="{B9EFF80D-D9B7-4178-9996-26CE74DC7F39}" dt="2019-12-02T20:02:19.615" v="1"/>
          <ac:cxnSpMkLst>
            <pc:docMk/>
            <pc:sldMk cId="565997628" sldId="299"/>
            <ac:cxnSpMk id="110" creationId="{499BD7FD-9B51-4319-9014-E7882DF67BAB}"/>
          </ac:cxnSpMkLst>
        </pc:cxnChg>
        <pc:cxnChg chg="add">
          <ac:chgData name="Richard Diver" userId="987d63d8-662d-40c2-971b-3664fcbf361f" providerId="ADAL" clId="{B9EFF80D-D9B7-4178-9996-26CE74DC7F39}" dt="2019-12-02T20:02:19.615" v="1"/>
          <ac:cxnSpMkLst>
            <pc:docMk/>
            <pc:sldMk cId="565997628" sldId="299"/>
            <ac:cxnSpMk id="123" creationId="{16FD89DF-AEE4-4B96-B214-3B37C01D52E9}"/>
          </ac:cxnSpMkLst>
        </pc:cxnChg>
        <pc:cxnChg chg="add">
          <ac:chgData name="Richard Diver" userId="987d63d8-662d-40c2-971b-3664fcbf361f" providerId="ADAL" clId="{B9EFF80D-D9B7-4178-9996-26CE74DC7F39}" dt="2019-12-02T20:02:19.615" v="1"/>
          <ac:cxnSpMkLst>
            <pc:docMk/>
            <pc:sldMk cId="565997628" sldId="299"/>
            <ac:cxnSpMk id="125" creationId="{408E3100-DEE8-4A80-92BE-F44E7254BFBF}"/>
          </ac:cxnSpMkLst>
        </pc:cxnChg>
        <pc:cxnChg chg="add">
          <ac:chgData name="Richard Diver" userId="987d63d8-662d-40c2-971b-3664fcbf361f" providerId="ADAL" clId="{B9EFF80D-D9B7-4178-9996-26CE74DC7F39}" dt="2019-12-02T20:02:19.615" v="1"/>
          <ac:cxnSpMkLst>
            <pc:docMk/>
            <pc:sldMk cId="565997628" sldId="299"/>
            <ac:cxnSpMk id="126" creationId="{D846E452-0530-414A-88CB-3DCB3FCD54DB}"/>
          </ac:cxnSpMkLst>
        </pc:cxnChg>
        <pc:cxnChg chg="add">
          <ac:chgData name="Richard Diver" userId="987d63d8-662d-40c2-971b-3664fcbf361f" providerId="ADAL" clId="{B9EFF80D-D9B7-4178-9996-26CE74DC7F39}" dt="2019-12-02T20:02:19.615" v="1"/>
          <ac:cxnSpMkLst>
            <pc:docMk/>
            <pc:sldMk cId="565997628" sldId="299"/>
            <ac:cxnSpMk id="127" creationId="{5E464391-640D-4E17-AD16-BB995BAFBB5D}"/>
          </ac:cxnSpMkLst>
        </pc:cxnChg>
        <pc:cxnChg chg="add">
          <ac:chgData name="Richard Diver" userId="987d63d8-662d-40c2-971b-3664fcbf361f" providerId="ADAL" clId="{B9EFF80D-D9B7-4178-9996-26CE74DC7F39}" dt="2019-12-02T20:02:19.615" v="1"/>
          <ac:cxnSpMkLst>
            <pc:docMk/>
            <pc:sldMk cId="565997628" sldId="299"/>
            <ac:cxnSpMk id="128" creationId="{80B0DB5F-A471-4AC7-8617-FAEE869D7690}"/>
          </ac:cxnSpMkLst>
        </pc:cxnChg>
        <pc:cxnChg chg="add">
          <ac:chgData name="Richard Diver" userId="987d63d8-662d-40c2-971b-3664fcbf361f" providerId="ADAL" clId="{B9EFF80D-D9B7-4178-9996-26CE74DC7F39}" dt="2019-12-02T20:02:19.615" v="1"/>
          <ac:cxnSpMkLst>
            <pc:docMk/>
            <pc:sldMk cId="565997628" sldId="299"/>
            <ac:cxnSpMk id="129" creationId="{355C7CBA-B46E-49BE-A7C3-98F24FD1C865}"/>
          </ac:cxnSpMkLst>
        </pc:cxnChg>
        <pc:cxnChg chg="add">
          <ac:chgData name="Richard Diver" userId="987d63d8-662d-40c2-971b-3664fcbf361f" providerId="ADAL" clId="{B9EFF80D-D9B7-4178-9996-26CE74DC7F39}" dt="2019-12-02T20:02:19.615" v="1"/>
          <ac:cxnSpMkLst>
            <pc:docMk/>
            <pc:sldMk cId="565997628" sldId="299"/>
            <ac:cxnSpMk id="130" creationId="{5A6D8637-BF58-4ECD-B7CB-6E2AB2E30826}"/>
          </ac:cxnSpMkLst>
        </pc:cxnChg>
        <pc:cxnChg chg="add">
          <ac:chgData name="Richard Diver" userId="987d63d8-662d-40c2-971b-3664fcbf361f" providerId="ADAL" clId="{B9EFF80D-D9B7-4178-9996-26CE74DC7F39}" dt="2019-12-02T20:02:19.615" v="1"/>
          <ac:cxnSpMkLst>
            <pc:docMk/>
            <pc:sldMk cId="565997628" sldId="299"/>
            <ac:cxnSpMk id="131" creationId="{DE345754-8A5A-4116-9486-FF519DC2945F}"/>
          </ac:cxnSpMkLst>
        </pc:cxnChg>
        <pc:cxnChg chg="add">
          <ac:chgData name="Richard Diver" userId="987d63d8-662d-40c2-971b-3664fcbf361f" providerId="ADAL" clId="{B9EFF80D-D9B7-4178-9996-26CE74DC7F39}" dt="2019-12-02T20:02:19.615" v="1"/>
          <ac:cxnSpMkLst>
            <pc:docMk/>
            <pc:sldMk cId="565997628" sldId="299"/>
            <ac:cxnSpMk id="141" creationId="{3D4BE701-7E36-4690-9BFE-E1A5800DF315}"/>
          </ac:cxnSpMkLst>
        </pc:cxnChg>
        <pc:cxnChg chg="add">
          <ac:chgData name="Richard Diver" userId="987d63d8-662d-40c2-971b-3664fcbf361f" providerId="ADAL" clId="{B9EFF80D-D9B7-4178-9996-26CE74DC7F39}" dt="2019-12-02T20:02:19.615" v="1"/>
          <ac:cxnSpMkLst>
            <pc:docMk/>
            <pc:sldMk cId="565997628" sldId="299"/>
            <ac:cxnSpMk id="142" creationId="{4EB61BB8-1501-4790-B14B-8E0F70737E44}"/>
          </ac:cxnSpMkLst>
        </pc:cxnChg>
        <pc:cxnChg chg="add">
          <ac:chgData name="Richard Diver" userId="987d63d8-662d-40c2-971b-3664fcbf361f" providerId="ADAL" clId="{B9EFF80D-D9B7-4178-9996-26CE74DC7F39}" dt="2019-12-02T20:02:19.615" v="1"/>
          <ac:cxnSpMkLst>
            <pc:docMk/>
            <pc:sldMk cId="565997628" sldId="299"/>
            <ac:cxnSpMk id="144" creationId="{A1F62CC2-EE67-44CA-9799-F00963CF30D2}"/>
          </ac:cxnSpMkLst>
        </pc:cxnChg>
        <pc:cxnChg chg="add">
          <ac:chgData name="Richard Diver" userId="987d63d8-662d-40c2-971b-3664fcbf361f" providerId="ADAL" clId="{B9EFF80D-D9B7-4178-9996-26CE74DC7F39}" dt="2019-12-02T20:02:19.615" v="1"/>
          <ac:cxnSpMkLst>
            <pc:docMk/>
            <pc:sldMk cId="565997628" sldId="299"/>
            <ac:cxnSpMk id="146" creationId="{E6F5DC83-BC3D-4510-AABC-19D265C711F7}"/>
          </ac:cxnSpMkLst>
        </pc:cxnChg>
        <pc:cxnChg chg="add">
          <ac:chgData name="Richard Diver" userId="987d63d8-662d-40c2-971b-3664fcbf361f" providerId="ADAL" clId="{B9EFF80D-D9B7-4178-9996-26CE74DC7F39}" dt="2019-12-02T20:02:19.615" v="1"/>
          <ac:cxnSpMkLst>
            <pc:docMk/>
            <pc:sldMk cId="565997628" sldId="299"/>
            <ac:cxnSpMk id="148" creationId="{713712B9-6798-44BE-9DCF-A5FCBF0F5790}"/>
          </ac:cxnSpMkLst>
        </pc:cxnChg>
        <pc:cxnChg chg="add">
          <ac:chgData name="Richard Diver" userId="987d63d8-662d-40c2-971b-3664fcbf361f" providerId="ADAL" clId="{B9EFF80D-D9B7-4178-9996-26CE74DC7F39}" dt="2019-12-02T20:02:19.615" v="1"/>
          <ac:cxnSpMkLst>
            <pc:docMk/>
            <pc:sldMk cId="565997628" sldId="299"/>
            <ac:cxnSpMk id="150" creationId="{6B45502E-2BD6-4F10-8E64-72F99EB5E883}"/>
          </ac:cxnSpMkLst>
        </pc:cxnChg>
      </pc:sldChg>
    </pc:docChg>
  </pc:docChgLst>
  <pc:docChgLst>
    <pc:chgData name="Richard Diver" userId="a6bf78bc30cc6ba6" providerId="LiveId" clId="{9F497419-0832-4EC8-86D8-BAF5B7A83C72}"/>
    <pc:docChg chg="undo redo custSel modSld modMainMaster">
      <pc:chgData name="Richard Diver" userId="a6bf78bc30cc6ba6" providerId="LiveId" clId="{9F497419-0832-4EC8-86D8-BAF5B7A83C72}" dt="2019-12-16T14:11:54.307" v="394" actId="13926"/>
      <pc:docMkLst>
        <pc:docMk/>
      </pc:docMkLst>
      <pc:sldChg chg="delSp modSp">
        <pc:chgData name="Richard Diver" userId="a6bf78bc30cc6ba6" providerId="LiveId" clId="{9F497419-0832-4EC8-86D8-BAF5B7A83C72}" dt="2019-12-16T14:08:49.289" v="130" actId="13926"/>
        <pc:sldMkLst>
          <pc:docMk/>
          <pc:sldMk cId="359292094" sldId="257"/>
        </pc:sldMkLst>
        <pc:spChg chg="del">
          <ac:chgData name="Richard Diver" userId="a6bf78bc30cc6ba6" providerId="LiveId" clId="{9F497419-0832-4EC8-86D8-BAF5B7A83C72}" dt="2019-12-16T14:07:29.392" v="90" actId="478"/>
          <ac:spMkLst>
            <pc:docMk/>
            <pc:sldMk cId="359292094" sldId="257"/>
            <ac:spMk id="4" creationId="{601E8ADF-D364-4542-B91C-33D6B62B4256}"/>
          </ac:spMkLst>
        </pc:spChg>
        <pc:spChg chg="mod">
          <ac:chgData name="Richard Diver" userId="a6bf78bc30cc6ba6" providerId="LiveId" clId="{9F497419-0832-4EC8-86D8-BAF5B7A83C72}" dt="2019-12-16T14:08:49.289" v="130" actId="13926"/>
          <ac:spMkLst>
            <pc:docMk/>
            <pc:sldMk cId="359292094" sldId="257"/>
            <ac:spMk id="5" creationId="{DE7119E3-38AF-45C8-BE47-4AEA95F95BBF}"/>
          </ac:spMkLst>
        </pc:spChg>
      </pc:sldChg>
      <pc:sldChg chg="modSp">
        <pc:chgData name="Richard Diver" userId="a6bf78bc30cc6ba6" providerId="LiveId" clId="{9F497419-0832-4EC8-86D8-BAF5B7A83C72}" dt="2019-12-16T14:07:07.017" v="83" actId="20577"/>
        <pc:sldMkLst>
          <pc:docMk/>
          <pc:sldMk cId="1754769990" sldId="262"/>
        </pc:sldMkLst>
        <pc:spChg chg="mod">
          <ac:chgData name="Richard Diver" userId="a6bf78bc30cc6ba6" providerId="LiveId" clId="{9F497419-0832-4EC8-86D8-BAF5B7A83C72}" dt="2019-12-16T14:07:07.017" v="83" actId="20577"/>
          <ac:spMkLst>
            <pc:docMk/>
            <pc:sldMk cId="1754769990" sldId="262"/>
            <ac:spMk id="2" creationId="{B2D18656-6600-4044-A3F8-00E25AF530AB}"/>
          </ac:spMkLst>
        </pc:spChg>
      </pc:sldChg>
      <pc:sldChg chg="modSp">
        <pc:chgData name="Richard Diver" userId="a6bf78bc30cc6ba6" providerId="LiveId" clId="{9F497419-0832-4EC8-86D8-BAF5B7A83C72}" dt="2019-12-16T14:07:17.380" v="88" actId="20577"/>
        <pc:sldMkLst>
          <pc:docMk/>
          <pc:sldMk cId="1554699642" sldId="263"/>
        </pc:sldMkLst>
        <pc:spChg chg="mod">
          <ac:chgData name="Richard Diver" userId="a6bf78bc30cc6ba6" providerId="LiveId" clId="{9F497419-0832-4EC8-86D8-BAF5B7A83C72}" dt="2019-12-16T14:07:17.380" v="88" actId="20577"/>
          <ac:spMkLst>
            <pc:docMk/>
            <pc:sldMk cId="1554699642" sldId="263"/>
            <ac:spMk id="3" creationId="{5239E9E3-1B82-495D-BFB5-44B292BCDBC5}"/>
          </ac:spMkLst>
        </pc:spChg>
      </pc:sldChg>
      <pc:sldChg chg="modSp">
        <pc:chgData name="Richard Diver" userId="a6bf78bc30cc6ba6" providerId="LiveId" clId="{9F497419-0832-4EC8-86D8-BAF5B7A83C72}" dt="2019-12-16T14:10:46.516" v="318" actId="14100"/>
        <pc:sldMkLst>
          <pc:docMk/>
          <pc:sldMk cId="3467101933" sldId="297"/>
        </pc:sldMkLst>
        <pc:spChg chg="mod">
          <ac:chgData name="Richard Diver" userId="a6bf78bc30cc6ba6" providerId="LiveId" clId="{9F497419-0832-4EC8-86D8-BAF5B7A83C72}" dt="2019-12-16T14:10:46.516" v="318" actId="14100"/>
          <ac:spMkLst>
            <pc:docMk/>
            <pc:sldMk cId="3467101933" sldId="297"/>
            <ac:spMk id="23" creationId="{848B8E1C-90C1-43EF-AA30-BC23F3412516}"/>
          </ac:spMkLst>
        </pc:spChg>
        <pc:picChg chg="mod">
          <ac:chgData name="Richard Diver" userId="a6bf78bc30cc6ba6" providerId="LiveId" clId="{9F497419-0832-4EC8-86D8-BAF5B7A83C72}" dt="2019-12-16T14:10:33.047" v="317" actId="1076"/>
          <ac:picMkLst>
            <pc:docMk/>
            <pc:sldMk cId="3467101933" sldId="297"/>
            <ac:picMk id="4" creationId="{FEB74295-1569-4897-9699-2CDFACAF5112}"/>
          </ac:picMkLst>
        </pc:picChg>
      </pc:sldChg>
      <pc:sldChg chg="modSp">
        <pc:chgData name="Richard Diver" userId="a6bf78bc30cc6ba6" providerId="LiveId" clId="{9F497419-0832-4EC8-86D8-BAF5B7A83C72}" dt="2019-12-16T14:09:11.422" v="175" actId="13926"/>
        <pc:sldMkLst>
          <pc:docMk/>
          <pc:sldMk cId="4080799727" sldId="298"/>
        </pc:sldMkLst>
        <pc:spChg chg="mod">
          <ac:chgData name="Richard Diver" userId="a6bf78bc30cc6ba6" providerId="LiveId" clId="{9F497419-0832-4EC8-86D8-BAF5B7A83C72}" dt="2019-12-16T14:09:11.422" v="175" actId="13926"/>
          <ac:spMkLst>
            <pc:docMk/>
            <pc:sldMk cId="4080799727" sldId="298"/>
            <ac:spMk id="3" creationId="{9B97C81E-8057-4F45-B089-B2A941A4240B}"/>
          </ac:spMkLst>
        </pc:spChg>
      </pc:sldChg>
      <pc:sldChg chg="addSp modSp">
        <pc:chgData name="Richard Diver" userId="a6bf78bc30cc6ba6" providerId="LiveId" clId="{9F497419-0832-4EC8-86D8-BAF5B7A83C72}" dt="2019-12-16T14:11:54.307" v="394" actId="13926"/>
        <pc:sldMkLst>
          <pc:docMk/>
          <pc:sldMk cId="565997628" sldId="299"/>
        </pc:sldMkLst>
        <pc:spChg chg="mod">
          <ac:chgData name="Richard Diver" userId="a6bf78bc30cc6ba6" providerId="LiveId" clId="{9F497419-0832-4EC8-86D8-BAF5B7A83C72}" dt="2019-12-16T14:11:25.440" v="324" actId="14100"/>
          <ac:spMkLst>
            <pc:docMk/>
            <pc:sldMk cId="565997628" sldId="299"/>
            <ac:spMk id="70" creationId="{0374B5F1-B23F-480E-9CD5-28DFDD0F0658}"/>
          </ac:spMkLst>
        </pc:spChg>
        <pc:spChg chg="add mod">
          <ac:chgData name="Richard Diver" userId="a6bf78bc30cc6ba6" providerId="LiveId" clId="{9F497419-0832-4EC8-86D8-BAF5B7A83C72}" dt="2019-12-16T14:11:54.307" v="394" actId="13926"/>
          <ac:spMkLst>
            <pc:docMk/>
            <pc:sldMk cId="565997628" sldId="299"/>
            <ac:spMk id="81" creationId="{23A6D280-F020-40E9-A8C8-70F1D9AAC8D9}"/>
          </ac:spMkLst>
        </pc:spChg>
        <pc:spChg chg="mod">
          <ac:chgData name="Richard Diver" userId="a6bf78bc30cc6ba6" providerId="LiveId" clId="{9F497419-0832-4EC8-86D8-BAF5B7A83C72}" dt="2019-12-16T14:11:17.698" v="322" actId="1076"/>
          <ac:spMkLst>
            <pc:docMk/>
            <pc:sldMk cId="565997628" sldId="299"/>
            <ac:spMk id="97" creationId="{F4690407-78ED-4006-8DC4-F1388C327881}"/>
          </ac:spMkLst>
        </pc:spChg>
        <pc:spChg chg="mod">
          <ac:chgData name="Richard Diver" userId="a6bf78bc30cc6ba6" providerId="LiveId" clId="{9F497419-0832-4EC8-86D8-BAF5B7A83C72}" dt="2019-12-16T14:11:17.698" v="322" actId="1076"/>
          <ac:spMkLst>
            <pc:docMk/>
            <pc:sldMk cId="565997628" sldId="299"/>
            <ac:spMk id="98" creationId="{8DCB888D-80DE-4EAC-BA24-9D84A8B738CC}"/>
          </ac:spMkLst>
        </pc:spChg>
        <pc:spChg chg="mod">
          <ac:chgData name="Richard Diver" userId="a6bf78bc30cc6ba6" providerId="LiveId" clId="{9F497419-0832-4EC8-86D8-BAF5B7A83C72}" dt="2019-12-16T14:11:17.698" v="322" actId="1076"/>
          <ac:spMkLst>
            <pc:docMk/>
            <pc:sldMk cId="565997628" sldId="299"/>
            <ac:spMk id="99" creationId="{5E002167-3F7F-4BF7-A01E-4E1775A77DB7}"/>
          </ac:spMkLst>
        </pc:spChg>
        <pc:spChg chg="mod">
          <ac:chgData name="Richard Diver" userId="a6bf78bc30cc6ba6" providerId="LiveId" clId="{9F497419-0832-4EC8-86D8-BAF5B7A83C72}" dt="2019-12-16T14:11:17.698" v="322" actId="1076"/>
          <ac:spMkLst>
            <pc:docMk/>
            <pc:sldMk cId="565997628" sldId="299"/>
            <ac:spMk id="101" creationId="{3D381485-C4F4-42A6-A6BF-99BBEE8A61F1}"/>
          </ac:spMkLst>
        </pc:spChg>
        <pc:spChg chg="mod">
          <ac:chgData name="Richard Diver" userId="a6bf78bc30cc6ba6" providerId="LiveId" clId="{9F497419-0832-4EC8-86D8-BAF5B7A83C72}" dt="2019-12-16T14:11:17.698" v="322" actId="1076"/>
          <ac:spMkLst>
            <pc:docMk/>
            <pc:sldMk cId="565997628" sldId="299"/>
            <ac:spMk id="102" creationId="{A3BE6741-2CF9-428B-9DB0-C0ABA1CD67D3}"/>
          </ac:spMkLst>
        </pc:spChg>
        <pc:spChg chg="mod">
          <ac:chgData name="Richard Diver" userId="a6bf78bc30cc6ba6" providerId="LiveId" clId="{9F497419-0832-4EC8-86D8-BAF5B7A83C72}" dt="2019-12-16T14:11:17.698" v="322" actId="1076"/>
          <ac:spMkLst>
            <pc:docMk/>
            <pc:sldMk cId="565997628" sldId="299"/>
            <ac:spMk id="104" creationId="{850AB05D-06F8-49C0-AB9A-D01E0BDFD883}"/>
          </ac:spMkLst>
        </pc:spChg>
        <pc:spChg chg="mod">
          <ac:chgData name="Richard Diver" userId="a6bf78bc30cc6ba6" providerId="LiveId" clId="{9F497419-0832-4EC8-86D8-BAF5B7A83C72}" dt="2019-12-16T14:10:59.026" v="319" actId="1076"/>
          <ac:spMkLst>
            <pc:docMk/>
            <pc:sldMk cId="565997628" sldId="299"/>
            <ac:spMk id="115" creationId="{96C77710-6EA2-4479-82AC-F11AA842A5F5}"/>
          </ac:spMkLst>
        </pc:spChg>
        <pc:spChg chg="mod">
          <ac:chgData name="Richard Diver" userId="a6bf78bc30cc6ba6" providerId="LiveId" clId="{9F497419-0832-4EC8-86D8-BAF5B7A83C72}" dt="2019-12-16T14:10:59.026" v="319" actId="1076"/>
          <ac:spMkLst>
            <pc:docMk/>
            <pc:sldMk cId="565997628" sldId="299"/>
            <ac:spMk id="132" creationId="{3AA04DC1-CFBD-4A13-BA32-3823206B7E71}"/>
          </ac:spMkLst>
        </pc:spChg>
        <pc:spChg chg="mod">
          <ac:chgData name="Richard Diver" userId="a6bf78bc30cc6ba6" providerId="LiveId" clId="{9F497419-0832-4EC8-86D8-BAF5B7A83C72}" dt="2019-12-16T14:10:59.026" v="319" actId="1076"/>
          <ac:spMkLst>
            <pc:docMk/>
            <pc:sldMk cId="565997628" sldId="299"/>
            <ac:spMk id="133" creationId="{C1BC6A5C-DFEA-4D0D-A43F-A4F702DB274D}"/>
          </ac:spMkLst>
        </pc:spChg>
        <pc:spChg chg="mod">
          <ac:chgData name="Richard Diver" userId="a6bf78bc30cc6ba6" providerId="LiveId" clId="{9F497419-0832-4EC8-86D8-BAF5B7A83C72}" dt="2019-12-16T14:10:59.026" v="319" actId="1076"/>
          <ac:spMkLst>
            <pc:docMk/>
            <pc:sldMk cId="565997628" sldId="299"/>
            <ac:spMk id="134" creationId="{053E9709-9F75-470D-A1D2-EAB464DA0893}"/>
          </ac:spMkLst>
        </pc:spChg>
        <pc:spChg chg="mod">
          <ac:chgData name="Richard Diver" userId="a6bf78bc30cc6ba6" providerId="LiveId" clId="{9F497419-0832-4EC8-86D8-BAF5B7A83C72}" dt="2019-12-16T14:10:59.026" v="319" actId="1076"/>
          <ac:spMkLst>
            <pc:docMk/>
            <pc:sldMk cId="565997628" sldId="299"/>
            <ac:spMk id="135" creationId="{3E3AB992-7B28-4F97-B827-2B1A7D238FA6}"/>
          </ac:spMkLst>
        </pc:spChg>
        <pc:spChg chg="mod">
          <ac:chgData name="Richard Diver" userId="a6bf78bc30cc6ba6" providerId="LiveId" clId="{9F497419-0832-4EC8-86D8-BAF5B7A83C72}" dt="2019-12-16T14:10:59.026" v="319" actId="1076"/>
          <ac:spMkLst>
            <pc:docMk/>
            <pc:sldMk cId="565997628" sldId="299"/>
            <ac:spMk id="136" creationId="{D464F400-081B-48D9-BDA0-E80FAA927D69}"/>
          </ac:spMkLst>
        </pc:spChg>
        <pc:spChg chg="mod">
          <ac:chgData name="Richard Diver" userId="a6bf78bc30cc6ba6" providerId="LiveId" clId="{9F497419-0832-4EC8-86D8-BAF5B7A83C72}" dt="2019-12-16T14:10:59.026" v="319" actId="1076"/>
          <ac:spMkLst>
            <pc:docMk/>
            <pc:sldMk cId="565997628" sldId="299"/>
            <ac:spMk id="137" creationId="{60136D9D-AA3F-4140-8C45-EECE9844CBB0}"/>
          </ac:spMkLst>
        </pc:spChg>
        <pc:spChg chg="mod">
          <ac:chgData name="Richard Diver" userId="a6bf78bc30cc6ba6" providerId="LiveId" clId="{9F497419-0832-4EC8-86D8-BAF5B7A83C72}" dt="2019-12-16T14:10:59.026" v="319" actId="1076"/>
          <ac:spMkLst>
            <pc:docMk/>
            <pc:sldMk cId="565997628" sldId="299"/>
            <ac:spMk id="138" creationId="{6099DAE0-D87A-4B76-A2B7-2F47FE5F44AB}"/>
          </ac:spMkLst>
        </pc:spChg>
      </pc:sldChg>
      <pc:sldMasterChg chg="delSp">
        <pc:chgData name="Richard Diver" userId="a6bf78bc30cc6ba6" providerId="LiveId" clId="{9F497419-0832-4EC8-86D8-BAF5B7A83C72}" dt="2019-12-16T13:59:28.358" v="1" actId="478"/>
        <pc:sldMasterMkLst>
          <pc:docMk/>
          <pc:sldMasterMk cId="2411907298" sldId="2147483648"/>
        </pc:sldMasterMkLst>
        <pc:spChg chg="del">
          <ac:chgData name="Richard Diver" userId="a6bf78bc30cc6ba6" providerId="LiveId" clId="{9F497419-0832-4EC8-86D8-BAF5B7A83C72}" dt="2019-12-16T13:59:28.358" v="1" actId="478"/>
          <ac:spMkLst>
            <pc:docMk/>
            <pc:sldMasterMk cId="2411907298" sldId="2147483648"/>
            <ac:spMk id="9" creationId="{3F9B7055-6B9A-4644-B9D2-87E3EE7D7E8B}"/>
          </ac:spMkLst>
        </pc:spChg>
        <pc:picChg chg="del">
          <ac:chgData name="Richard Diver" userId="a6bf78bc30cc6ba6" providerId="LiveId" clId="{9F497419-0832-4EC8-86D8-BAF5B7A83C72}" dt="2019-12-16T13:59:24.261" v="0" actId="478"/>
          <ac:picMkLst>
            <pc:docMk/>
            <pc:sldMasterMk cId="2411907298" sldId="2147483648"/>
            <ac:picMk id="8" creationId="{5AEF5C5C-502B-4D4F-B192-8F048BC1D2D1}"/>
          </ac:picMkLst>
        </pc:picChg>
      </pc:sldMasterChg>
    </pc:docChg>
  </pc:docChgLst>
  <pc:docChgLst>
    <pc:chgData name="Diver, Richard" userId="4a14830a-4653-46d7-87a4-e17078529dbc" providerId="ADAL" clId="{B9EFF80D-D9B7-4178-9996-26CE74DC7F39}"/>
    <pc:docChg chg="undo modSld">
      <pc:chgData name="Diver, Richard" userId="4a14830a-4653-46d7-87a4-e17078529dbc" providerId="ADAL" clId="{B9EFF80D-D9B7-4178-9996-26CE74DC7F39}" dt="2019-12-12T22:39:54.652" v="232" actId="14100"/>
      <pc:docMkLst>
        <pc:docMk/>
      </pc:docMkLst>
      <pc:sldChg chg="modSp">
        <pc:chgData name="Diver, Richard" userId="4a14830a-4653-46d7-87a4-e17078529dbc" providerId="ADAL" clId="{B9EFF80D-D9B7-4178-9996-26CE74DC7F39}" dt="2019-12-09T13:35:15.346" v="2" actId="2085"/>
        <pc:sldMkLst>
          <pc:docMk/>
          <pc:sldMk cId="2126402687" sldId="283"/>
        </pc:sldMkLst>
        <pc:graphicFrameChg chg="mod">
          <ac:chgData name="Diver, Richard" userId="4a14830a-4653-46d7-87a4-e17078529dbc" providerId="ADAL" clId="{B9EFF80D-D9B7-4178-9996-26CE74DC7F39}" dt="2019-12-09T13:35:15.346" v="2" actId="2085"/>
          <ac:graphicFrameMkLst>
            <pc:docMk/>
            <pc:sldMk cId="2126402687" sldId="283"/>
            <ac:graphicFrameMk id="4" creationId="{C4E06580-829C-429F-8393-C3B8D672EC74}"/>
          </ac:graphicFrameMkLst>
        </pc:graphicFrameChg>
      </pc:sldChg>
      <pc:sldChg chg="modSp">
        <pc:chgData name="Diver, Richard" userId="4a14830a-4653-46d7-87a4-e17078529dbc" providerId="ADAL" clId="{B9EFF80D-D9B7-4178-9996-26CE74DC7F39}" dt="2019-11-23T15:20:11.202" v="0" actId="1076"/>
        <pc:sldMkLst>
          <pc:docMk/>
          <pc:sldMk cId="3467101933" sldId="297"/>
        </pc:sldMkLst>
        <pc:picChg chg="mod">
          <ac:chgData name="Diver, Richard" userId="4a14830a-4653-46d7-87a4-e17078529dbc" providerId="ADAL" clId="{B9EFF80D-D9B7-4178-9996-26CE74DC7F39}" dt="2019-11-23T15:20:11.202" v="0" actId="1076"/>
          <ac:picMkLst>
            <pc:docMk/>
            <pc:sldMk cId="3467101933" sldId="297"/>
            <ac:picMk id="4" creationId="{FEB74295-1569-4897-9699-2CDFACAF5112}"/>
          </ac:picMkLst>
        </pc:picChg>
      </pc:sldChg>
      <pc:sldChg chg="addSp modSp">
        <pc:chgData name="Diver, Richard" userId="4a14830a-4653-46d7-87a4-e17078529dbc" providerId="ADAL" clId="{B9EFF80D-D9B7-4178-9996-26CE74DC7F39}" dt="2019-12-12T22:39:54.652" v="232" actId="14100"/>
        <pc:sldMkLst>
          <pc:docMk/>
          <pc:sldMk cId="565997628" sldId="299"/>
        </pc:sldMkLst>
        <pc:spChg chg="add mod">
          <ac:chgData name="Diver, Richard" userId="4a14830a-4653-46d7-87a4-e17078529dbc" providerId="ADAL" clId="{B9EFF80D-D9B7-4178-9996-26CE74DC7F39}" dt="2019-12-12T22:39:04.240" v="227" actId="14100"/>
          <ac:spMkLst>
            <pc:docMk/>
            <pc:sldMk cId="565997628" sldId="299"/>
            <ac:spMk id="69" creationId="{922F18A8-1697-4E7E-A5F9-3C54477C3E36}"/>
          </ac:spMkLst>
        </pc:spChg>
        <pc:spChg chg="mod">
          <ac:chgData name="Diver, Richard" userId="4a14830a-4653-46d7-87a4-e17078529dbc" providerId="ADAL" clId="{B9EFF80D-D9B7-4178-9996-26CE74DC7F39}" dt="2019-12-09T13:41:32.362" v="169" actId="1035"/>
          <ac:spMkLst>
            <pc:docMk/>
            <pc:sldMk cId="565997628" sldId="299"/>
            <ac:spMk id="71" creationId="{AFCD075C-5A82-4BAC-A839-BDABB2E53043}"/>
          </ac:spMkLst>
        </pc:spChg>
        <pc:spChg chg="mod">
          <ac:chgData name="Diver, Richard" userId="4a14830a-4653-46d7-87a4-e17078529dbc" providerId="ADAL" clId="{B9EFF80D-D9B7-4178-9996-26CE74DC7F39}" dt="2019-12-09T13:41:32.362" v="169" actId="1035"/>
          <ac:spMkLst>
            <pc:docMk/>
            <pc:sldMk cId="565997628" sldId="299"/>
            <ac:spMk id="72" creationId="{1A19A369-C6E5-4E56-AA3D-C0021B8ECC0A}"/>
          </ac:spMkLst>
        </pc:spChg>
        <pc:spChg chg="mod">
          <ac:chgData name="Diver, Richard" userId="4a14830a-4653-46d7-87a4-e17078529dbc" providerId="ADAL" clId="{B9EFF80D-D9B7-4178-9996-26CE74DC7F39}" dt="2019-12-12T22:39:38.944" v="230" actId="1076"/>
          <ac:spMkLst>
            <pc:docMk/>
            <pc:sldMk cId="565997628" sldId="299"/>
            <ac:spMk id="73" creationId="{9501A87F-D135-4423-966A-C63414CE6E19}"/>
          </ac:spMkLst>
        </pc:spChg>
        <pc:spChg chg="mod">
          <ac:chgData name="Diver, Richard" userId="4a14830a-4653-46d7-87a4-e17078529dbc" providerId="ADAL" clId="{B9EFF80D-D9B7-4178-9996-26CE74DC7F39}" dt="2019-12-09T13:41:32.362" v="169" actId="1035"/>
          <ac:spMkLst>
            <pc:docMk/>
            <pc:sldMk cId="565997628" sldId="299"/>
            <ac:spMk id="74" creationId="{FB3AB9C1-6F23-4122-869C-8704C207677B}"/>
          </ac:spMkLst>
        </pc:spChg>
        <pc:spChg chg="mod">
          <ac:chgData name="Diver, Richard" userId="4a14830a-4653-46d7-87a4-e17078529dbc" providerId="ADAL" clId="{B9EFF80D-D9B7-4178-9996-26CE74DC7F39}" dt="2019-12-09T13:41:32.362" v="169" actId="1035"/>
          <ac:spMkLst>
            <pc:docMk/>
            <pc:sldMk cId="565997628" sldId="299"/>
            <ac:spMk id="75" creationId="{2D34FF29-2658-4915-9AD1-B94E0262E753}"/>
          </ac:spMkLst>
        </pc:spChg>
        <pc:spChg chg="mod">
          <ac:chgData name="Diver, Richard" userId="4a14830a-4653-46d7-87a4-e17078529dbc" providerId="ADAL" clId="{B9EFF80D-D9B7-4178-9996-26CE74DC7F39}" dt="2019-12-09T13:41:32.362" v="169" actId="1035"/>
          <ac:spMkLst>
            <pc:docMk/>
            <pc:sldMk cId="565997628" sldId="299"/>
            <ac:spMk id="76" creationId="{65A2F22D-2292-4B7F-A6B4-A4EBEE48A21D}"/>
          </ac:spMkLst>
        </pc:spChg>
        <pc:spChg chg="mod">
          <ac:chgData name="Diver, Richard" userId="4a14830a-4653-46d7-87a4-e17078529dbc" providerId="ADAL" clId="{B9EFF80D-D9B7-4178-9996-26CE74DC7F39}" dt="2019-12-09T13:41:32.362" v="169" actId="1035"/>
          <ac:spMkLst>
            <pc:docMk/>
            <pc:sldMk cId="565997628" sldId="299"/>
            <ac:spMk id="77" creationId="{1BEC279D-8BC3-43D8-9521-DA1E87E2EECE}"/>
          </ac:spMkLst>
        </pc:spChg>
        <pc:spChg chg="mod">
          <ac:chgData name="Diver, Richard" userId="4a14830a-4653-46d7-87a4-e17078529dbc" providerId="ADAL" clId="{B9EFF80D-D9B7-4178-9996-26CE74DC7F39}" dt="2019-12-09T13:41:32.362" v="169" actId="1035"/>
          <ac:spMkLst>
            <pc:docMk/>
            <pc:sldMk cId="565997628" sldId="299"/>
            <ac:spMk id="79" creationId="{B8EC6D30-F633-4EA5-A861-008994D74C51}"/>
          </ac:spMkLst>
        </pc:spChg>
        <pc:spChg chg="mod">
          <ac:chgData name="Diver, Richard" userId="4a14830a-4653-46d7-87a4-e17078529dbc" providerId="ADAL" clId="{B9EFF80D-D9B7-4178-9996-26CE74DC7F39}" dt="2019-12-09T13:41:32.362" v="169" actId="1035"/>
          <ac:spMkLst>
            <pc:docMk/>
            <pc:sldMk cId="565997628" sldId="299"/>
            <ac:spMk id="80" creationId="{983E0D8B-7510-4D69-9F65-AF34501C5DE9}"/>
          </ac:spMkLst>
        </pc:spChg>
        <pc:spChg chg="add mod">
          <ac:chgData name="Diver, Richard" userId="4a14830a-4653-46d7-87a4-e17078529dbc" providerId="ADAL" clId="{B9EFF80D-D9B7-4178-9996-26CE74DC7F39}" dt="2019-12-12T22:39:45.117" v="231" actId="14100"/>
          <ac:spMkLst>
            <pc:docMk/>
            <pc:sldMk cId="565997628" sldId="299"/>
            <ac:spMk id="87" creationId="{2DCCA064-5B10-40AD-8134-C1DDBB868C36}"/>
          </ac:spMkLst>
        </pc:spChg>
        <pc:spChg chg="mod">
          <ac:chgData name="Diver, Richard" userId="4a14830a-4653-46d7-87a4-e17078529dbc" providerId="ADAL" clId="{B9EFF80D-D9B7-4178-9996-26CE74DC7F39}" dt="2019-12-09T13:41:32.362" v="169" actId="1035"/>
          <ac:spMkLst>
            <pc:docMk/>
            <pc:sldMk cId="565997628" sldId="299"/>
            <ac:spMk id="93" creationId="{F4D7D1EE-D9A1-4DA0-B113-4720450B5146}"/>
          </ac:spMkLst>
        </pc:spChg>
        <pc:spChg chg="mod">
          <ac:chgData name="Diver, Richard" userId="4a14830a-4653-46d7-87a4-e17078529dbc" providerId="ADAL" clId="{B9EFF80D-D9B7-4178-9996-26CE74DC7F39}" dt="2019-12-09T13:41:32.362" v="169" actId="1035"/>
          <ac:spMkLst>
            <pc:docMk/>
            <pc:sldMk cId="565997628" sldId="299"/>
            <ac:spMk id="94" creationId="{7E209D12-FF07-4CE6-B742-56C8D0DEE7A6}"/>
          </ac:spMkLst>
        </pc:spChg>
        <pc:spChg chg="mod">
          <ac:chgData name="Diver, Richard" userId="4a14830a-4653-46d7-87a4-e17078529dbc" providerId="ADAL" clId="{B9EFF80D-D9B7-4178-9996-26CE74DC7F39}" dt="2019-12-09T13:41:32.362" v="169" actId="1035"/>
          <ac:spMkLst>
            <pc:docMk/>
            <pc:sldMk cId="565997628" sldId="299"/>
            <ac:spMk id="105" creationId="{15934A8E-C6E3-4F5F-A8BF-08FE636847AD}"/>
          </ac:spMkLst>
        </pc:spChg>
        <pc:spChg chg="mod">
          <ac:chgData name="Diver, Richard" userId="4a14830a-4653-46d7-87a4-e17078529dbc" providerId="ADAL" clId="{B9EFF80D-D9B7-4178-9996-26CE74DC7F39}" dt="2019-12-09T13:41:32.362" v="169" actId="1035"/>
          <ac:spMkLst>
            <pc:docMk/>
            <pc:sldMk cId="565997628" sldId="299"/>
            <ac:spMk id="106" creationId="{038C0CA8-C352-464B-8018-4A34EDBFE5AC}"/>
          </ac:spMkLst>
        </pc:spChg>
        <pc:spChg chg="mod">
          <ac:chgData name="Diver, Richard" userId="4a14830a-4653-46d7-87a4-e17078529dbc" providerId="ADAL" clId="{B9EFF80D-D9B7-4178-9996-26CE74DC7F39}" dt="2019-12-09T13:41:32.362" v="169" actId="1035"/>
          <ac:spMkLst>
            <pc:docMk/>
            <pc:sldMk cId="565997628" sldId="299"/>
            <ac:spMk id="109" creationId="{1884AE7F-AA3B-4082-A440-30900602C8BE}"/>
          </ac:spMkLst>
        </pc:spChg>
        <pc:spChg chg="add mod">
          <ac:chgData name="Diver, Richard" userId="4a14830a-4653-46d7-87a4-e17078529dbc" providerId="ADAL" clId="{B9EFF80D-D9B7-4178-9996-26CE74DC7F39}" dt="2019-12-09T13:42:21.124" v="189" actId="1076"/>
          <ac:spMkLst>
            <pc:docMk/>
            <pc:sldMk cId="565997628" sldId="299"/>
            <ac:spMk id="112" creationId="{65D75C91-A739-4BAC-BC04-5C7F02C63A2A}"/>
          </ac:spMkLst>
        </pc:spChg>
        <pc:spChg chg="mod">
          <ac:chgData name="Diver, Richard" userId="4a14830a-4653-46d7-87a4-e17078529dbc" providerId="ADAL" clId="{B9EFF80D-D9B7-4178-9996-26CE74DC7F39}" dt="2019-12-09T13:41:32.362" v="169" actId="1035"/>
          <ac:spMkLst>
            <pc:docMk/>
            <pc:sldMk cId="565997628" sldId="299"/>
            <ac:spMk id="116" creationId="{32D172AF-405C-45D4-84A8-AB9FBD39C2DE}"/>
          </ac:spMkLst>
        </pc:spChg>
        <pc:spChg chg="mod">
          <ac:chgData name="Diver, Richard" userId="4a14830a-4653-46d7-87a4-e17078529dbc" providerId="ADAL" clId="{B9EFF80D-D9B7-4178-9996-26CE74DC7F39}" dt="2019-12-09T13:41:32.362" v="169" actId="1035"/>
          <ac:spMkLst>
            <pc:docMk/>
            <pc:sldMk cId="565997628" sldId="299"/>
            <ac:spMk id="120" creationId="{BE001DD0-46C8-4B82-B290-69DD7ECB58D4}"/>
          </ac:spMkLst>
        </pc:spChg>
        <pc:spChg chg="mod">
          <ac:chgData name="Diver, Richard" userId="4a14830a-4653-46d7-87a4-e17078529dbc" providerId="ADAL" clId="{B9EFF80D-D9B7-4178-9996-26CE74DC7F39}" dt="2019-12-09T13:41:32.362" v="169" actId="1035"/>
          <ac:spMkLst>
            <pc:docMk/>
            <pc:sldMk cId="565997628" sldId="299"/>
            <ac:spMk id="121" creationId="{A8C1AB2A-07A1-48FC-B41F-E9DF3F128ED6}"/>
          </ac:spMkLst>
        </pc:spChg>
        <pc:spChg chg="mod">
          <ac:chgData name="Diver, Richard" userId="4a14830a-4653-46d7-87a4-e17078529dbc" providerId="ADAL" clId="{B9EFF80D-D9B7-4178-9996-26CE74DC7F39}" dt="2019-12-09T13:41:32.362" v="169" actId="1035"/>
          <ac:spMkLst>
            <pc:docMk/>
            <pc:sldMk cId="565997628" sldId="299"/>
            <ac:spMk id="122" creationId="{26B20B20-6A93-404C-83AC-2C2D26723BF9}"/>
          </ac:spMkLst>
        </pc:spChg>
        <pc:spChg chg="mod">
          <ac:chgData name="Diver, Richard" userId="4a14830a-4653-46d7-87a4-e17078529dbc" providerId="ADAL" clId="{B9EFF80D-D9B7-4178-9996-26CE74DC7F39}" dt="2019-12-09T13:41:32.362" v="169" actId="1035"/>
          <ac:spMkLst>
            <pc:docMk/>
            <pc:sldMk cId="565997628" sldId="299"/>
            <ac:spMk id="124" creationId="{02973D79-F074-41AD-AC6A-8661CC55E914}"/>
          </ac:spMkLst>
        </pc:spChg>
        <pc:spChg chg="mod">
          <ac:chgData name="Diver, Richard" userId="4a14830a-4653-46d7-87a4-e17078529dbc" providerId="ADAL" clId="{B9EFF80D-D9B7-4178-9996-26CE74DC7F39}" dt="2019-12-09T13:41:32.362" v="169" actId="1035"/>
          <ac:spMkLst>
            <pc:docMk/>
            <pc:sldMk cId="565997628" sldId="299"/>
            <ac:spMk id="139" creationId="{229E13E8-9FEA-4611-9471-20489A2303BC}"/>
          </ac:spMkLst>
        </pc:spChg>
        <pc:spChg chg="mod">
          <ac:chgData name="Diver, Richard" userId="4a14830a-4653-46d7-87a4-e17078529dbc" providerId="ADAL" clId="{B9EFF80D-D9B7-4178-9996-26CE74DC7F39}" dt="2019-12-09T13:41:32.362" v="169" actId="1035"/>
          <ac:spMkLst>
            <pc:docMk/>
            <pc:sldMk cId="565997628" sldId="299"/>
            <ac:spMk id="140" creationId="{20BC3E50-CC89-4E8C-A072-EF6DB3AC43EB}"/>
          </ac:spMkLst>
        </pc:spChg>
        <pc:spChg chg="mod">
          <ac:chgData name="Diver, Richard" userId="4a14830a-4653-46d7-87a4-e17078529dbc" providerId="ADAL" clId="{B9EFF80D-D9B7-4178-9996-26CE74DC7F39}" dt="2019-12-09T13:41:32.362" v="169" actId="1035"/>
          <ac:spMkLst>
            <pc:docMk/>
            <pc:sldMk cId="565997628" sldId="299"/>
            <ac:spMk id="143" creationId="{F1224057-A900-4C87-B9EA-4D8C9CE3E0B8}"/>
          </ac:spMkLst>
        </pc:spChg>
        <pc:spChg chg="mod">
          <ac:chgData name="Diver, Richard" userId="4a14830a-4653-46d7-87a4-e17078529dbc" providerId="ADAL" clId="{B9EFF80D-D9B7-4178-9996-26CE74DC7F39}" dt="2019-12-09T13:41:32.362" v="169" actId="1035"/>
          <ac:spMkLst>
            <pc:docMk/>
            <pc:sldMk cId="565997628" sldId="299"/>
            <ac:spMk id="145" creationId="{3C91ABB1-5F43-401D-A11F-A15CD663976E}"/>
          </ac:spMkLst>
        </pc:spChg>
        <pc:spChg chg="mod">
          <ac:chgData name="Diver, Richard" userId="4a14830a-4653-46d7-87a4-e17078529dbc" providerId="ADAL" clId="{B9EFF80D-D9B7-4178-9996-26CE74DC7F39}" dt="2019-12-09T13:41:32.362" v="169" actId="1035"/>
          <ac:spMkLst>
            <pc:docMk/>
            <pc:sldMk cId="565997628" sldId="299"/>
            <ac:spMk id="147" creationId="{87CDF645-0023-4C57-B6A1-2880732A6CED}"/>
          </ac:spMkLst>
        </pc:spChg>
        <pc:spChg chg="mod">
          <ac:chgData name="Diver, Richard" userId="4a14830a-4653-46d7-87a4-e17078529dbc" providerId="ADAL" clId="{B9EFF80D-D9B7-4178-9996-26CE74DC7F39}" dt="2019-12-09T13:41:32.362" v="169" actId="1035"/>
          <ac:spMkLst>
            <pc:docMk/>
            <pc:sldMk cId="565997628" sldId="299"/>
            <ac:spMk id="149" creationId="{DFBD23B7-3F9D-40DD-AC95-D8F0F24702CF}"/>
          </ac:spMkLst>
        </pc:spChg>
        <pc:cxnChg chg="add mod">
          <ac:chgData name="Diver, Richard" userId="4a14830a-4653-46d7-87a4-e17078529dbc" providerId="ADAL" clId="{B9EFF80D-D9B7-4178-9996-26CE74DC7F39}" dt="2019-12-12T22:39:04.240" v="227" actId="14100"/>
          <ac:cxnSpMkLst>
            <pc:docMk/>
            <pc:sldMk cId="565997628" sldId="299"/>
            <ac:cxnSpMk id="78" creationId="{D0310371-1009-4B30-B6BF-F0B435618903}"/>
          </ac:cxnSpMkLst>
        </pc:cxnChg>
        <pc:cxnChg chg="mod">
          <ac:chgData name="Diver, Richard" userId="4a14830a-4653-46d7-87a4-e17078529dbc" providerId="ADAL" clId="{B9EFF80D-D9B7-4178-9996-26CE74DC7F39}" dt="2019-12-09T13:41:32.362" v="169" actId="1035"/>
          <ac:cxnSpMkLst>
            <pc:docMk/>
            <pc:sldMk cId="565997628" sldId="299"/>
            <ac:cxnSpMk id="82" creationId="{955B3BA6-165B-4A47-A17A-AB0ECD8D6A76}"/>
          </ac:cxnSpMkLst>
        </pc:cxnChg>
        <pc:cxnChg chg="mod">
          <ac:chgData name="Diver, Richard" userId="4a14830a-4653-46d7-87a4-e17078529dbc" providerId="ADAL" clId="{B9EFF80D-D9B7-4178-9996-26CE74DC7F39}" dt="2019-12-12T22:39:54.652" v="232" actId="14100"/>
          <ac:cxnSpMkLst>
            <pc:docMk/>
            <pc:sldMk cId="565997628" sldId="299"/>
            <ac:cxnSpMk id="83" creationId="{C0EBDFDA-C231-4075-995D-4310314D31CB}"/>
          </ac:cxnSpMkLst>
        </pc:cxnChg>
        <pc:cxnChg chg="mod">
          <ac:chgData name="Diver, Richard" userId="4a14830a-4653-46d7-87a4-e17078529dbc" providerId="ADAL" clId="{B9EFF80D-D9B7-4178-9996-26CE74DC7F39}" dt="2019-12-12T22:39:04.240" v="227" actId="14100"/>
          <ac:cxnSpMkLst>
            <pc:docMk/>
            <pc:sldMk cId="565997628" sldId="299"/>
            <ac:cxnSpMk id="85" creationId="{B4A180F6-C1BC-4D70-8ECB-A756276347DE}"/>
          </ac:cxnSpMkLst>
        </pc:cxnChg>
        <pc:cxnChg chg="mod">
          <ac:chgData name="Diver, Richard" userId="4a14830a-4653-46d7-87a4-e17078529dbc" providerId="ADAL" clId="{B9EFF80D-D9B7-4178-9996-26CE74DC7F39}" dt="2019-12-12T22:39:38.944" v="230" actId="1076"/>
          <ac:cxnSpMkLst>
            <pc:docMk/>
            <pc:sldMk cId="565997628" sldId="299"/>
            <ac:cxnSpMk id="86" creationId="{185EEA69-3DEE-4A32-B844-C572AF827F7D}"/>
          </ac:cxnSpMkLst>
        </pc:cxnChg>
        <pc:cxnChg chg="mod">
          <ac:chgData name="Diver, Richard" userId="4a14830a-4653-46d7-87a4-e17078529dbc" providerId="ADAL" clId="{B9EFF80D-D9B7-4178-9996-26CE74DC7F39}" dt="2019-12-12T22:39:38.944" v="230" actId="1076"/>
          <ac:cxnSpMkLst>
            <pc:docMk/>
            <pc:sldMk cId="565997628" sldId="299"/>
            <ac:cxnSpMk id="88" creationId="{35098220-895D-4E2B-A7E0-7D554CD575A7}"/>
          </ac:cxnSpMkLst>
        </pc:cxnChg>
        <pc:cxnChg chg="mod">
          <ac:chgData name="Diver, Richard" userId="4a14830a-4653-46d7-87a4-e17078529dbc" providerId="ADAL" clId="{B9EFF80D-D9B7-4178-9996-26CE74DC7F39}" dt="2019-12-09T13:41:32.362" v="169" actId="1035"/>
          <ac:cxnSpMkLst>
            <pc:docMk/>
            <pc:sldMk cId="565997628" sldId="299"/>
            <ac:cxnSpMk id="89" creationId="{460EB731-78B0-488E-8B63-00BC798D01B2}"/>
          </ac:cxnSpMkLst>
        </pc:cxnChg>
        <pc:cxnChg chg="mod">
          <ac:chgData name="Diver, Richard" userId="4a14830a-4653-46d7-87a4-e17078529dbc" providerId="ADAL" clId="{B9EFF80D-D9B7-4178-9996-26CE74DC7F39}" dt="2019-12-09T13:41:32.362" v="169" actId="1035"/>
          <ac:cxnSpMkLst>
            <pc:docMk/>
            <pc:sldMk cId="565997628" sldId="299"/>
            <ac:cxnSpMk id="91" creationId="{BD3E6D40-2D9F-47EB-8A72-14DF3824BE6A}"/>
          </ac:cxnSpMkLst>
        </pc:cxnChg>
        <pc:cxnChg chg="mod">
          <ac:chgData name="Diver, Richard" userId="4a14830a-4653-46d7-87a4-e17078529dbc" providerId="ADAL" clId="{B9EFF80D-D9B7-4178-9996-26CE74DC7F39}" dt="2019-12-09T13:41:32.362" v="169" actId="1035"/>
          <ac:cxnSpMkLst>
            <pc:docMk/>
            <pc:sldMk cId="565997628" sldId="299"/>
            <ac:cxnSpMk id="92" creationId="{AB8D67C2-8DA8-41E6-902A-019179D1951C}"/>
          </ac:cxnSpMkLst>
        </pc:cxnChg>
        <pc:cxnChg chg="mod">
          <ac:chgData name="Diver, Richard" userId="4a14830a-4653-46d7-87a4-e17078529dbc" providerId="ADAL" clId="{B9EFF80D-D9B7-4178-9996-26CE74DC7F39}" dt="2019-12-09T13:41:32.362" v="169" actId="1035"/>
          <ac:cxnSpMkLst>
            <pc:docMk/>
            <pc:sldMk cId="565997628" sldId="299"/>
            <ac:cxnSpMk id="95" creationId="{4C9A95F2-289C-4AC9-BAAB-C936C336865E}"/>
          </ac:cxnSpMkLst>
        </pc:cxnChg>
        <pc:cxnChg chg="mod">
          <ac:chgData name="Diver, Richard" userId="4a14830a-4653-46d7-87a4-e17078529dbc" providerId="ADAL" clId="{B9EFF80D-D9B7-4178-9996-26CE74DC7F39}" dt="2019-12-09T13:41:32.362" v="169" actId="1035"/>
          <ac:cxnSpMkLst>
            <pc:docMk/>
            <pc:sldMk cId="565997628" sldId="299"/>
            <ac:cxnSpMk id="96" creationId="{90FACFB3-5A70-4101-899C-21D7C68B7BF5}"/>
          </ac:cxnSpMkLst>
        </pc:cxnChg>
        <pc:cxnChg chg="add mod">
          <ac:chgData name="Diver, Richard" userId="4a14830a-4653-46d7-87a4-e17078529dbc" providerId="ADAL" clId="{B9EFF80D-D9B7-4178-9996-26CE74DC7F39}" dt="2019-12-12T22:39:45.117" v="231" actId="14100"/>
          <ac:cxnSpMkLst>
            <pc:docMk/>
            <pc:sldMk cId="565997628" sldId="299"/>
            <ac:cxnSpMk id="100" creationId="{B7302895-248C-4462-B91F-256DFBE2F986}"/>
          </ac:cxnSpMkLst>
        </pc:cxnChg>
        <pc:cxnChg chg="mod">
          <ac:chgData name="Diver, Richard" userId="4a14830a-4653-46d7-87a4-e17078529dbc" providerId="ADAL" clId="{B9EFF80D-D9B7-4178-9996-26CE74DC7F39}" dt="2019-12-12T22:39:38.944" v="230" actId="1076"/>
          <ac:cxnSpMkLst>
            <pc:docMk/>
            <pc:sldMk cId="565997628" sldId="299"/>
            <ac:cxnSpMk id="107" creationId="{17769199-6E1D-42E4-B96D-45BC8525C733}"/>
          </ac:cxnSpMkLst>
        </pc:cxnChg>
        <pc:cxnChg chg="mod">
          <ac:chgData name="Diver, Richard" userId="4a14830a-4653-46d7-87a4-e17078529dbc" providerId="ADAL" clId="{B9EFF80D-D9B7-4178-9996-26CE74DC7F39}" dt="2019-12-09T13:41:32.362" v="169" actId="1035"/>
          <ac:cxnSpMkLst>
            <pc:docMk/>
            <pc:sldMk cId="565997628" sldId="299"/>
            <ac:cxnSpMk id="108" creationId="{FFA9E716-165B-424F-9797-1B3BB8C63920}"/>
          </ac:cxnSpMkLst>
        </pc:cxnChg>
        <pc:cxnChg chg="mod">
          <ac:chgData name="Diver, Richard" userId="4a14830a-4653-46d7-87a4-e17078529dbc" providerId="ADAL" clId="{B9EFF80D-D9B7-4178-9996-26CE74DC7F39}" dt="2019-12-09T13:41:32.362" v="169" actId="1035"/>
          <ac:cxnSpMkLst>
            <pc:docMk/>
            <pc:sldMk cId="565997628" sldId="299"/>
            <ac:cxnSpMk id="110" creationId="{499BD7FD-9B51-4319-9014-E7882DF67BAB}"/>
          </ac:cxnSpMkLst>
        </pc:cxnChg>
        <pc:cxnChg chg="add mod">
          <ac:chgData name="Diver, Richard" userId="4a14830a-4653-46d7-87a4-e17078529dbc" providerId="ADAL" clId="{B9EFF80D-D9B7-4178-9996-26CE74DC7F39}" dt="2019-12-12T22:39:45.117" v="231" actId="14100"/>
          <ac:cxnSpMkLst>
            <pc:docMk/>
            <pc:sldMk cId="565997628" sldId="299"/>
            <ac:cxnSpMk id="111" creationId="{DFA39C15-FAAA-4EEE-8BB5-3FEBFEE6A5A2}"/>
          </ac:cxnSpMkLst>
        </pc:cxnChg>
        <pc:cxnChg chg="add mod">
          <ac:chgData name="Diver, Richard" userId="4a14830a-4653-46d7-87a4-e17078529dbc" providerId="ADAL" clId="{B9EFF80D-D9B7-4178-9996-26CE74DC7F39}" dt="2019-12-09T13:42:21.124" v="189" actId="1076"/>
          <ac:cxnSpMkLst>
            <pc:docMk/>
            <pc:sldMk cId="565997628" sldId="299"/>
            <ac:cxnSpMk id="113" creationId="{2CFD8628-F327-44B6-82AB-FD684224BD89}"/>
          </ac:cxnSpMkLst>
        </pc:cxnChg>
        <pc:cxnChg chg="mod">
          <ac:chgData name="Diver, Richard" userId="4a14830a-4653-46d7-87a4-e17078529dbc" providerId="ADAL" clId="{B9EFF80D-D9B7-4178-9996-26CE74DC7F39}" dt="2019-12-09T13:41:32.362" v="169" actId="1035"/>
          <ac:cxnSpMkLst>
            <pc:docMk/>
            <pc:sldMk cId="565997628" sldId="299"/>
            <ac:cxnSpMk id="123" creationId="{16FD89DF-AEE4-4B96-B214-3B37C01D52E9}"/>
          </ac:cxnSpMkLst>
        </pc:cxnChg>
        <pc:cxnChg chg="mod">
          <ac:chgData name="Diver, Richard" userId="4a14830a-4653-46d7-87a4-e17078529dbc" providerId="ADAL" clId="{B9EFF80D-D9B7-4178-9996-26CE74DC7F39}" dt="2019-12-09T13:41:32.362" v="169" actId="1035"/>
          <ac:cxnSpMkLst>
            <pc:docMk/>
            <pc:sldMk cId="565997628" sldId="299"/>
            <ac:cxnSpMk id="125" creationId="{408E3100-DEE8-4A80-92BE-F44E7254BFBF}"/>
          </ac:cxnSpMkLst>
        </pc:cxnChg>
        <pc:cxnChg chg="mod">
          <ac:chgData name="Diver, Richard" userId="4a14830a-4653-46d7-87a4-e17078529dbc" providerId="ADAL" clId="{B9EFF80D-D9B7-4178-9996-26CE74DC7F39}" dt="2019-12-09T13:41:32.362" v="169" actId="1035"/>
          <ac:cxnSpMkLst>
            <pc:docMk/>
            <pc:sldMk cId="565997628" sldId="299"/>
            <ac:cxnSpMk id="126" creationId="{D846E452-0530-414A-88CB-3DCB3FCD54DB}"/>
          </ac:cxnSpMkLst>
        </pc:cxnChg>
        <pc:cxnChg chg="mod">
          <ac:chgData name="Diver, Richard" userId="4a14830a-4653-46d7-87a4-e17078529dbc" providerId="ADAL" clId="{B9EFF80D-D9B7-4178-9996-26CE74DC7F39}" dt="2019-12-09T13:41:32.362" v="169" actId="1035"/>
          <ac:cxnSpMkLst>
            <pc:docMk/>
            <pc:sldMk cId="565997628" sldId="299"/>
            <ac:cxnSpMk id="127" creationId="{5E464391-640D-4E17-AD16-BB995BAFBB5D}"/>
          </ac:cxnSpMkLst>
        </pc:cxnChg>
        <pc:cxnChg chg="mod">
          <ac:chgData name="Diver, Richard" userId="4a14830a-4653-46d7-87a4-e17078529dbc" providerId="ADAL" clId="{B9EFF80D-D9B7-4178-9996-26CE74DC7F39}" dt="2019-12-09T13:41:32.362" v="169" actId="1035"/>
          <ac:cxnSpMkLst>
            <pc:docMk/>
            <pc:sldMk cId="565997628" sldId="299"/>
            <ac:cxnSpMk id="128" creationId="{80B0DB5F-A471-4AC7-8617-FAEE869D7690}"/>
          </ac:cxnSpMkLst>
        </pc:cxnChg>
        <pc:cxnChg chg="mod">
          <ac:chgData name="Diver, Richard" userId="4a14830a-4653-46d7-87a4-e17078529dbc" providerId="ADAL" clId="{B9EFF80D-D9B7-4178-9996-26CE74DC7F39}" dt="2019-12-09T13:41:32.362" v="169" actId="1035"/>
          <ac:cxnSpMkLst>
            <pc:docMk/>
            <pc:sldMk cId="565997628" sldId="299"/>
            <ac:cxnSpMk id="129" creationId="{355C7CBA-B46E-49BE-A7C3-98F24FD1C865}"/>
          </ac:cxnSpMkLst>
        </pc:cxnChg>
        <pc:cxnChg chg="mod">
          <ac:chgData name="Diver, Richard" userId="4a14830a-4653-46d7-87a4-e17078529dbc" providerId="ADAL" clId="{B9EFF80D-D9B7-4178-9996-26CE74DC7F39}" dt="2019-12-09T13:41:32.362" v="169" actId="1035"/>
          <ac:cxnSpMkLst>
            <pc:docMk/>
            <pc:sldMk cId="565997628" sldId="299"/>
            <ac:cxnSpMk id="130" creationId="{5A6D8637-BF58-4ECD-B7CB-6E2AB2E30826}"/>
          </ac:cxnSpMkLst>
        </pc:cxnChg>
        <pc:cxnChg chg="mod">
          <ac:chgData name="Diver, Richard" userId="4a14830a-4653-46d7-87a4-e17078529dbc" providerId="ADAL" clId="{B9EFF80D-D9B7-4178-9996-26CE74DC7F39}" dt="2019-12-09T13:41:32.362" v="169" actId="1035"/>
          <ac:cxnSpMkLst>
            <pc:docMk/>
            <pc:sldMk cId="565997628" sldId="299"/>
            <ac:cxnSpMk id="131" creationId="{DE345754-8A5A-4116-9486-FF519DC2945F}"/>
          </ac:cxnSpMkLst>
        </pc:cxnChg>
        <pc:cxnChg chg="mod">
          <ac:chgData name="Diver, Richard" userId="4a14830a-4653-46d7-87a4-e17078529dbc" providerId="ADAL" clId="{B9EFF80D-D9B7-4178-9996-26CE74DC7F39}" dt="2019-12-09T13:41:32.362" v="169" actId="1035"/>
          <ac:cxnSpMkLst>
            <pc:docMk/>
            <pc:sldMk cId="565997628" sldId="299"/>
            <ac:cxnSpMk id="141" creationId="{3D4BE701-7E36-4690-9BFE-E1A5800DF315}"/>
          </ac:cxnSpMkLst>
        </pc:cxnChg>
        <pc:cxnChg chg="mod">
          <ac:chgData name="Diver, Richard" userId="4a14830a-4653-46d7-87a4-e17078529dbc" providerId="ADAL" clId="{B9EFF80D-D9B7-4178-9996-26CE74DC7F39}" dt="2019-12-09T13:41:32.362" v="169" actId="1035"/>
          <ac:cxnSpMkLst>
            <pc:docMk/>
            <pc:sldMk cId="565997628" sldId="299"/>
            <ac:cxnSpMk id="142" creationId="{4EB61BB8-1501-4790-B14B-8E0F70737E44}"/>
          </ac:cxnSpMkLst>
        </pc:cxnChg>
        <pc:cxnChg chg="mod">
          <ac:chgData name="Diver, Richard" userId="4a14830a-4653-46d7-87a4-e17078529dbc" providerId="ADAL" clId="{B9EFF80D-D9B7-4178-9996-26CE74DC7F39}" dt="2019-12-09T13:41:32.362" v="169" actId="1035"/>
          <ac:cxnSpMkLst>
            <pc:docMk/>
            <pc:sldMk cId="565997628" sldId="299"/>
            <ac:cxnSpMk id="144" creationId="{A1F62CC2-EE67-44CA-9799-F00963CF30D2}"/>
          </ac:cxnSpMkLst>
        </pc:cxnChg>
        <pc:cxnChg chg="mod">
          <ac:chgData name="Diver, Richard" userId="4a14830a-4653-46d7-87a4-e17078529dbc" providerId="ADAL" clId="{B9EFF80D-D9B7-4178-9996-26CE74DC7F39}" dt="2019-12-12T22:39:04.240" v="227" actId="14100"/>
          <ac:cxnSpMkLst>
            <pc:docMk/>
            <pc:sldMk cId="565997628" sldId="299"/>
            <ac:cxnSpMk id="146" creationId="{E6F5DC83-BC3D-4510-AABC-19D265C711F7}"/>
          </ac:cxnSpMkLst>
        </pc:cxnChg>
        <pc:cxnChg chg="mod">
          <ac:chgData name="Diver, Richard" userId="4a14830a-4653-46d7-87a4-e17078529dbc" providerId="ADAL" clId="{B9EFF80D-D9B7-4178-9996-26CE74DC7F39}" dt="2019-12-09T13:41:32.362" v="169" actId="1035"/>
          <ac:cxnSpMkLst>
            <pc:docMk/>
            <pc:sldMk cId="565997628" sldId="299"/>
            <ac:cxnSpMk id="148" creationId="{713712B9-6798-44BE-9DCF-A5FCBF0F5790}"/>
          </ac:cxnSpMkLst>
        </pc:cxnChg>
        <pc:cxnChg chg="mod">
          <ac:chgData name="Diver, Richard" userId="4a14830a-4653-46d7-87a4-e17078529dbc" providerId="ADAL" clId="{B9EFF80D-D9B7-4178-9996-26CE74DC7F39}" dt="2019-12-09T13:41:32.362" v="169" actId="1035"/>
          <ac:cxnSpMkLst>
            <pc:docMk/>
            <pc:sldMk cId="565997628" sldId="299"/>
            <ac:cxnSpMk id="150" creationId="{6B45502E-2BD6-4F10-8E64-72F99EB5E883}"/>
          </ac:cxnSpMkLst>
        </pc:cxnChg>
      </pc:sldChg>
    </pc:docChg>
  </pc:docChgLst>
</pc:chgInfo>
</file>

<file path=ppt/diagrams/_rels/data4.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slide" Target="../slides/slide17.xml"/><Relationship Id="rId1" Type="http://schemas.openxmlformats.org/officeDocument/2006/relationships/slide" Target="../slides/slide13.xml"/><Relationship Id="rId4" Type="http://schemas.openxmlformats.org/officeDocument/2006/relationships/slide" Target="../slides/slide26.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42BC97-3447-4067-ABBE-23A06ADDE27C}" type="doc">
      <dgm:prSet loTypeId="urn:microsoft.com/office/officeart/2005/8/layout/hierarchy4" loCatId="list" qsTypeId="urn:microsoft.com/office/officeart/2005/8/quickstyle/simple1" qsCatId="simple" csTypeId="urn:microsoft.com/office/officeart/2005/8/colors/colorful1" csCatId="colorful" phldr="1"/>
      <dgm:spPr/>
      <dgm:t>
        <a:bodyPr/>
        <a:lstStyle/>
        <a:p>
          <a:endParaRPr lang="en-US"/>
        </a:p>
      </dgm:t>
    </dgm:pt>
    <dgm:pt modelId="{13B5D300-2725-424D-A964-9FC9F57863E4}">
      <dgm:prSet phldrT="[Text]" custT="1"/>
      <dgm:spPr/>
      <dgm:t>
        <a:bodyPr/>
        <a:lstStyle/>
        <a:p>
          <a:r>
            <a:rPr lang="en-US" sz="2000"/>
            <a:t>Identity Store</a:t>
          </a:r>
        </a:p>
      </dgm:t>
    </dgm:pt>
    <dgm:pt modelId="{96539421-24F6-4D2A-8DDB-196958DFFE2B}" type="parTrans" cxnId="{8FCE388B-ECA5-4CEF-A085-B4303737F2D3}">
      <dgm:prSet/>
      <dgm:spPr/>
      <dgm:t>
        <a:bodyPr/>
        <a:lstStyle/>
        <a:p>
          <a:endParaRPr lang="en-US" sz="1400"/>
        </a:p>
      </dgm:t>
    </dgm:pt>
    <dgm:pt modelId="{3BF52324-9F9C-4FB3-9668-EB4AB2BB4516}" type="sibTrans" cxnId="{8FCE388B-ECA5-4CEF-A085-B4303737F2D3}">
      <dgm:prSet/>
      <dgm:spPr/>
      <dgm:t>
        <a:bodyPr/>
        <a:lstStyle/>
        <a:p>
          <a:endParaRPr lang="en-US" sz="1400"/>
        </a:p>
      </dgm:t>
    </dgm:pt>
    <dgm:pt modelId="{7A2998E0-41C8-4AE2-9FA2-1EC468FEE97C}">
      <dgm:prSet phldrT="[Text]" custT="1"/>
      <dgm:spPr/>
      <dgm:t>
        <a:bodyPr/>
        <a:lstStyle/>
        <a:p>
          <a:r>
            <a:rPr lang="en-US" sz="2000"/>
            <a:t>Identity Lifecycle Management</a:t>
          </a:r>
        </a:p>
      </dgm:t>
    </dgm:pt>
    <dgm:pt modelId="{BB74B0E3-08DC-4570-8EFA-303E567F12A4}" type="parTrans" cxnId="{0F7A3198-DF04-472B-A38B-2B293E683549}">
      <dgm:prSet/>
      <dgm:spPr/>
      <dgm:t>
        <a:bodyPr/>
        <a:lstStyle/>
        <a:p>
          <a:endParaRPr lang="en-US" sz="1400"/>
        </a:p>
      </dgm:t>
    </dgm:pt>
    <dgm:pt modelId="{F5E9A4F4-ABF7-45B1-A56B-91BB51A08C05}" type="sibTrans" cxnId="{0F7A3198-DF04-472B-A38B-2B293E683549}">
      <dgm:prSet/>
      <dgm:spPr/>
      <dgm:t>
        <a:bodyPr/>
        <a:lstStyle/>
        <a:p>
          <a:endParaRPr lang="en-US" sz="1400"/>
        </a:p>
      </dgm:t>
    </dgm:pt>
    <dgm:pt modelId="{6FE21ACC-D7A4-455E-8BD6-8DB76B75596E}">
      <dgm:prSet phldrT="[Text]" custT="1"/>
      <dgm:spPr/>
      <dgm:t>
        <a:bodyPr/>
        <a:lstStyle/>
        <a:p>
          <a:r>
            <a:rPr lang="en-US" sz="2000"/>
            <a:t>Authentication</a:t>
          </a:r>
        </a:p>
      </dgm:t>
    </dgm:pt>
    <dgm:pt modelId="{E4FF3ECB-5911-49F5-AE02-FD00A4FEC221}" type="parTrans" cxnId="{2968995D-74A9-4E72-890B-A1A6CAA57C46}">
      <dgm:prSet/>
      <dgm:spPr/>
      <dgm:t>
        <a:bodyPr/>
        <a:lstStyle/>
        <a:p>
          <a:endParaRPr lang="en-US" sz="1400"/>
        </a:p>
      </dgm:t>
    </dgm:pt>
    <dgm:pt modelId="{23283817-9884-429C-B77A-04761E359CEF}" type="sibTrans" cxnId="{2968995D-74A9-4E72-890B-A1A6CAA57C46}">
      <dgm:prSet/>
      <dgm:spPr/>
      <dgm:t>
        <a:bodyPr/>
        <a:lstStyle/>
        <a:p>
          <a:endParaRPr lang="en-US" sz="1400"/>
        </a:p>
      </dgm:t>
    </dgm:pt>
    <dgm:pt modelId="{B89411F3-9039-474A-BDFC-E6AB1D9A8F37}">
      <dgm:prSet phldrT="[Text]" custT="1"/>
      <dgm:spPr/>
      <dgm:t>
        <a:bodyPr/>
        <a:lstStyle/>
        <a:p>
          <a:r>
            <a:rPr lang="en-US" sz="2000"/>
            <a:t>Access Management</a:t>
          </a:r>
        </a:p>
      </dgm:t>
    </dgm:pt>
    <dgm:pt modelId="{D0C4EC3C-F9A5-4664-B688-C1DA7EB1A802}" type="parTrans" cxnId="{C3DFD719-9EE7-4051-A2A5-DA0C48BE904E}">
      <dgm:prSet/>
      <dgm:spPr/>
      <dgm:t>
        <a:bodyPr/>
        <a:lstStyle/>
        <a:p>
          <a:endParaRPr lang="en-US" sz="1400"/>
        </a:p>
      </dgm:t>
    </dgm:pt>
    <dgm:pt modelId="{A339AC69-3083-4321-959F-6D997022EB64}" type="sibTrans" cxnId="{C3DFD719-9EE7-4051-A2A5-DA0C48BE904E}">
      <dgm:prSet/>
      <dgm:spPr/>
      <dgm:t>
        <a:bodyPr/>
        <a:lstStyle/>
        <a:p>
          <a:endParaRPr lang="en-US" sz="1400"/>
        </a:p>
      </dgm:t>
    </dgm:pt>
    <dgm:pt modelId="{46D53443-2250-450C-BEBC-58E2C738B2CF}" type="pres">
      <dgm:prSet presAssocID="{1542BC97-3447-4067-ABBE-23A06ADDE27C}" presName="Name0" presStyleCnt="0">
        <dgm:presLayoutVars>
          <dgm:chPref val="1"/>
          <dgm:dir/>
          <dgm:animOne val="branch"/>
          <dgm:animLvl val="lvl"/>
          <dgm:resizeHandles/>
        </dgm:presLayoutVars>
      </dgm:prSet>
      <dgm:spPr/>
    </dgm:pt>
    <dgm:pt modelId="{211DDD30-C4F0-44EA-8FE0-9DA75F99D13F}" type="pres">
      <dgm:prSet presAssocID="{13B5D300-2725-424D-A964-9FC9F57863E4}" presName="vertOne" presStyleCnt="0"/>
      <dgm:spPr/>
    </dgm:pt>
    <dgm:pt modelId="{12903C5B-2EC9-4035-AB73-93158BFFFD21}" type="pres">
      <dgm:prSet presAssocID="{13B5D300-2725-424D-A964-9FC9F57863E4}" presName="txOne" presStyleLbl="node0" presStyleIdx="0" presStyleCnt="4">
        <dgm:presLayoutVars>
          <dgm:chPref val="3"/>
        </dgm:presLayoutVars>
      </dgm:prSet>
      <dgm:spPr/>
    </dgm:pt>
    <dgm:pt modelId="{A45A99B9-12D2-46E1-961F-98F59E91E5C5}" type="pres">
      <dgm:prSet presAssocID="{13B5D300-2725-424D-A964-9FC9F57863E4}" presName="horzOne" presStyleCnt="0"/>
      <dgm:spPr/>
    </dgm:pt>
    <dgm:pt modelId="{2042D6E3-BDFD-4871-9F20-F344A635F3DC}" type="pres">
      <dgm:prSet presAssocID="{3BF52324-9F9C-4FB3-9668-EB4AB2BB4516}" presName="sibSpaceOne" presStyleCnt="0"/>
      <dgm:spPr/>
    </dgm:pt>
    <dgm:pt modelId="{02D37D8F-CE42-4910-B046-A0CF313863B9}" type="pres">
      <dgm:prSet presAssocID="{7A2998E0-41C8-4AE2-9FA2-1EC468FEE97C}" presName="vertOne" presStyleCnt="0"/>
      <dgm:spPr/>
    </dgm:pt>
    <dgm:pt modelId="{2F3FE19F-2B54-4692-8F07-B6CAF4DD055A}" type="pres">
      <dgm:prSet presAssocID="{7A2998E0-41C8-4AE2-9FA2-1EC468FEE97C}" presName="txOne" presStyleLbl="node0" presStyleIdx="1" presStyleCnt="4">
        <dgm:presLayoutVars>
          <dgm:chPref val="3"/>
        </dgm:presLayoutVars>
      </dgm:prSet>
      <dgm:spPr/>
    </dgm:pt>
    <dgm:pt modelId="{2478CFE6-6ED3-4483-9C26-9C0BBEE55B36}" type="pres">
      <dgm:prSet presAssocID="{7A2998E0-41C8-4AE2-9FA2-1EC468FEE97C}" presName="horzOne" presStyleCnt="0"/>
      <dgm:spPr/>
    </dgm:pt>
    <dgm:pt modelId="{B8FD8A87-FE00-43AB-BDB0-FA6C259F94DB}" type="pres">
      <dgm:prSet presAssocID="{F5E9A4F4-ABF7-45B1-A56B-91BB51A08C05}" presName="sibSpaceOne" presStyleCnt="0"/>
      <dgm:spPr/>
    </dgm:pt>
    <dgm:pt modelId="{61A57163-1CCA-4E19-914D-3E4051EE7ECF}" type="pres">
      <dgm:prSet presAssocID="{6FE21ACC-D7A4-455E-8BD6-8DB76B75596E}" presName="vertOne" presStyleCnt="0"/>
      <dgm:spPr/>
    </dgm:pt>
    <dgm:pt modelId="{4D24D238-63E4-453D-8BBD-25AEC6A23D36}" type="pres">
      <dgm:prSet presAssocID="{6FE21ACC-D7A4-455E-8BD6-8DB76B75596E}" presName="txOne" presStyleLbl="node0" presStyleIdx="2" presStyleCnt="4">
        <dgm:presLayoutVars>
          <dgm:chPref val="3"/>
        </dgm:presLayoutVars>
      </dgm:prSet>
      <dgm:spPr/>
    </dgm:pt>
    <dgm:pt modelId="{E94854C7-E7C0-4DE0-A77E-B7243B722BD0}" type="pres">
      <dgm:prSet presAssocID="{6FE21ACC-D7A4-455E-8BD6-8DB76B75596E}" presName="horzOne" presStyleCnt="0"/>
      <dgm:spPr/>
    </dgm:pt>
    <dgm:pt modelId="{32872062-EE48-45A6-BFA2-CE0175FAC339}" type="pres">
      <dgm:prSet presAssocID="{23283817-9884-429C-B77A-04761E359CEF}" presName="sibSpaceOne" presStyleCnt="0"/>
      <dgm:spPr/>
    </dgm:pt>
    <dgm:pt modelId="{23B48377-71DF-4FB1-95D4-3CDC4EE8D5A7}" type="pres">
      <dgm:prSet presAssocID="{B89411F3-9039-474A-BDFC-E6AB1D9A8F37}" presName="vertOne" presStyleCnt="0"/>
      <dgm:spPr/>
    </dgm:pt>
    <dgm:pt modelId="{0641E0D8-D30B-479E-8068-DBBA9025A6D9}" type="pres">
      <dgm:prSet presAssocID="{B89411F3-9039-474A-BDFC-E6AB1D9A8F37}" presName="txOne" presStyleLbl="node0" presStyleIdx="3" presStyleCnt="4">
        <dgm:presLayoutVars>
          <dgm:chPref val="3"/>
        </dgm:presLayoutVars>
      </dgm:prSet>
      <dgm:spPr/>
    </dgm:pt>
    <dgm:pt modelId="{7ECA3BCC-D3E7-4C68-BB22-75D0F4F40B27}" type="pres">
      <dgm:prSet presAssocID="{B89411F3-9039-474A-BDFC-E6AB1D9A8F37}" presName="horzOne" presStyleCnt="0"/>
      <dgm:spPr/>
    </dgm:pt>
  </dgm:ptLst>
  <dgm:cxnLst>
    <dgm:cxn modelId="{F80A4201-F54D-4B04-A161-C778077F78E0}" type="presOf" srcId="{6FE21ACC-D7A4-455E-8BD6-8DB76B75596E}" destId="{4D24D238-63E4-453D-8BBD-25AEC6A23D36}" srcOrd="0" destOrd="0" presId="urn:microsoft.com/office/officeart/2005/8/layout/hierarchy4"/>
    <dgm:cxn modelId="{C3DFD719-9EE7-4051-A2A5-DA0C48BE904E}" srcId="{1542BC97-3447-4067-ABBE-23A06ADDE27C}" destId="{B89411F3-9039-474A-BDFC-E6AB1D9A8F37}" srcOrd="3" destOrd="0" parTransId="{D0C4EC3C-F9A5-4664-B688-C1DA7EB1A802}" sibTransId="{A339AC69-3083-4321-959F-6D997022EB64}"/>
    <dgm:cxn modelId="{2968995D-74A9-4E72-890B-A1A6CAA57C46}" srcId="{1542BC97-3447-4067-ABBE-23A06ADDE27C}" destId="{6FE21ACC-D7A4-455E-8BD6-8DB76B75596E}" srcOrd="2" destOrd="0" parTransId="{E4FF3ECB-5911-49F5-AE02-FD00A4FEC221}" sibTransId="{23283817-9884-429C-B77A-04761E359CEF}"/>
    <dgm:cxn modelId="{9EEE7877-BFB6-4351-B6BA-CE7DDA3885F4}" type="presOf" srcId="{B89411F3-9039-474A-BDFC-E6AB1D9A8F37}" destId="{0641E0D8-D30B-479E-8068-DBBA9025A6D9}" srcOrd="0" destOrd="0" presId="urn:microsoft.com/office/officeart/2005/8/layout/hierarchy4"/>
    <dgm:cxn modelId="{491EE15A-9985-4331-A9FC-7A0C56335F8D}" type="presOf" srcId="{7A2998E0-41C8-4AE2-9FA2-1EC468FEE97C}" destId="{2F3FE19F-2B54-4692-8F07-B6CAF4DD055A}" srcOrd="0" destOrd="0" presId="urn:microsoft.com/office/officeart/2005/8/layout/hierarchy4"/>
    <dgm:cxn modelId="{8FCE388B-ECA5-4CEF-A085-B4303737F2D3}" srcId="{1542BC97-3447-4067-ABBE-23A06ADDE27C}" destId="{13B5D300-2725-424D-A964-9FC9F57863E4}" srcOrd="0" destOrd="0" parTransId="{96539421-24F6-4D2A-8DDB-196958DFFE2B}" sibTransId="{3BF52324-9F9C-4FB3-9668-EB4AB2BB4516}"/>
    <dgm:cxn modelId="{0F7A3198-DF04-472B-A38B-2B293E683549}" srcId="{1542BC97-3447-4067-ABBE-23A06ADDE27C}" destId="{7A2998E0-41C8-4AE2-9FA2-1EC468FEE97C}" srcOrd="1" destOrd="0" parTransId="{BB74B0E3-08DC-4570-8EFA-303E567F12A4}" sibTransId="{F5E9A4F4-ABF7-45B1-A56B-91BB51A08C05}"/>
    <dgm:cxn modelId="{5B2B30B0-5D51-45D6-AD1D-8C2A26CD1635}" type="presOf" srcId="{13B5D300-2725-424D-A964-9FC9F57863E4}" destId="{12903C5B-2EC9-4035-AB73-93158BFFFD21}" srcOrd="0" destOrd="0" presId="urn:microsoft.com/office/officeart/2005/8/layout/hierarchy4"/>
    <dgm:cxn modelId="{C62B5BD5-6501-44FE-A057-669043330039}" type="presOf" srcId="{1542BC97-3447-4067-ABBE-23A06ADDE27C}" destId="{46D53443-2250-450C-BEBC-58E2C738B2CF}" srcOrd="0" destOrd="0" presId="urn:microsoft.com/office/officeart/2005/8/layout/hierarchy4"/>
    <dgm:cxn modelId="{B2734CA7-4788-4710-9A01-02A765CD23B2}" type="presParOf" srcId="{46D53443-2250-450C-BEBC-58E2C738B2CF}" destId="{211DDD30-C4F0-44EA-8FE0-9DA75F99D13F}" srcOrd="0" destOrd="0" presId="urn:microsoft.com/office/officeart/2005/8/layout/hierarchy4"/>
    <dgm:cxn modelId="{C30F54E0-D5CB-4493-8F45-658111EC3F10}" type="presParOf" srcId="{211DDD30-C4F0-44EA-8FE0-9DA75F99D13F}" destId="{12903C5B-2EC9-4035-AB73-93158BFFFD21}" srcOrd="0" destOrd="0" presId="urn:microsoft.com/office/officeart/2005/8/layout/hierarchy4"/>
    <dgm:cxn modelId="{8F9F1276-C79A-4F5A-B3D0-EFD6FF761A8A}" type="presParOf" srcId="{211DDD30-C4F0-44EA-8FE0-9DA75F99D13F}" destId="{A45A99B9-12D2-46E1-961F-98F59E91E5C5}" srcOrd="1" destOrd="0" presId="urn:microsoft.com/office/officeart/2005/8/layout/hierarchy4"/>
    <dgm:cxn modelId="{293D4709-3C26-4B65-B362-014CC45EF9CA}" type="presParOf" srcId="{46D53443-2250-450C-BEBC-58E2C738B2CF}" destId="{2042D6E3-BDFD-4871-9F20-F344A635F3DC}" srcOrd="1" destOrd="0" presId="urn:microsoft.com/office/officeart/2005/8/layout/hierarchy4"/>
    <dgm:cxn modelId="{533A7358-1E68-4D9B-890F-05E1C14B8067}" type="presParOf" srcId="{46D53443-2250-450C-BEBC-58E2C738B2CF}" destId="{02D37D8F-CE42-4910-B046-A0CF313863B9}" srcOrd="2" destOrd="0" presId="urn:microsoft.com/office/officeart/2005/8/layout/hierarchy4"/>
    <dgm:cxn modelId="{923D8907-7C1D-4B7E-BFAF-3BA1ABE17F35}" type="presParOf" srcId="{02D37D8F-CE42-4910-B046-A0CF313863B9}" destId="{2F3FE19F-2B54-4692-8F07-B6CAF4DD055A}" srcOrd="0" destOrd="0" presId="urn:microsoft.com/office/officeart/2005/8/layout/hierarchy4"/>
    <dgm:cxn modelId="{A8D944F7-1123-4C82-9DE5-EC6DC2E427C2}" type="presParOf" srcId="{02D37D8F-CE42-4910-B046-A0CF313863B9}" destId="{2478CFE6-6ED3-4483-9C26-9C0BBEE55B36}" srcOrd="1" destOrd="0" presId="urn:microsoft.com/office/officeart/2005/8/layout/hierarchy4"/>
    <dgm:cxn modelId="{2F0A865E-FF4B-4A2A-A945-FADE0840D3B8}" type="presParOf" srcId="{46D53443-2250-450C-BEBC-58E2C738B2CF}" destId="{B8FD8A87-FE00-43AB-BDB0-FA6C259F94DB}" srcOrd="3" destOrd="0" presId="urn:microsoft.com/office/officeart/2005/8/layout/hierarchy4"/>
    <dgm:cxn modelId="{EEB1B427-E4D6-4AB4-ADD0-18815B87C5B7}" type="presParOf" srcId="{46D53443-2250-450C-BEBC-58E2C738B2CF}" destId="{61A57163-1CCA-4E19-914D-3E4051EE7ECF}" srcOrd="4" destOrd="0" presId="urn:microsoft.com/office/officeart/2005/8/layout/hierarchy4"/>
    <dgm:cxn modelId="{DA252D25-68EC-4D19-B979-B080CEFAF10F}" type="presParOf" srcId="{61A57163-1CCA-4E19-914D-3E4051EE7ECF}" destId="{4D24D238-63E4-453D-8BBD-25AEC6A23D36}" srcOrd="0" destOrd="0" presId="urn:microsoft.com/office/officeart/2005/8/layout/hierarchy4"/>
    <dgm:cxn modelId="{4FAC0FD6-5C9A-4161-B77A-48443671A929}" type="presParOf" srcId="{61A57163-1CCA-4E19-914D-3E4051EE7ECF}" destId="{E94854C7-E7C0-4DE0-A77E-B7243B722BD0}" srcOrd="1" destOrd="0" presId="urn:microsoft.com/office/officeart/2005/8/layout/hierarchy4"/>
    <dgm:cxn modelId="{183A679A-7876-4350-97D1-F51C85FDE922}" type="presParOf" srcId="{46D53443-2250-450C-BEBC-58E2C738B2CF}" destId="{32872062-EE48-45A6-BFA2-CE0175FAC339}" srcOrd="5" destOrd="0" presId="urn:microsoft.com/office/officeart/2005/8/layout/hierarchy4"/>
    <dgm:cxn modelId="{93FFC39E-4933-4706-AE67-DA850D0F5686}" type="presParOf" srcId="{46D53443-2250-450C-BEBC-58E2C738B2CF}" destId="{23B48377-71DF-4FB1-95D4-3CDC4EE8D5A7}" srcOrd="6" destOrd="0" presId="urn:microsoft.com/office/officeart/2005/8/layout/hierarchy4"/>
    <dgm:cxn modelId="{DEB498E3-901B-4AD7-A6BF-9A65EAD0151A}" type="presParOf" srcId="{23B48377-71DF-4FB1-95D4-3CDC4EE8D5A7}" destId="{0641E0D8-D30B-479E-8068-DBBA9025A6D9}" srcOrd="0" destOrd="0" presId="urn:microsoft.com/office/officeart/2005/8/layout/hierarchy4"/>
    <dgm:cxn modelId="{FA8A7A94-2C7D-48D7-9C32-1EC08DE6BA57}" type="presParOf" srcId="{23B48377-71DF-4FB1-95D4-3CDC4EE8D5A7}" destId="{7ECA3BCC-D3E7-4C68-BB22-75D0F4F40B27}"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747157-5ADD-4013-9DB1-3568DB3B9C39}" type="doc">
      <dgm:prSet loTypeId="urn:microsoft.com/office/officeart/2011/layout/TabList" loCatId="list" qsTypeId="urn:microsoft.com/office/officeart/2005/8/quickstyle/simple1" qsCatId="simple" csTypeId="urn:microsoft.com/office/officeart/2005/8/colors/accent3_4" csCatId="accent3" phldr="1"/>
      <dgm:spPr/>
      <dgm:t>
        <a:bodyPr/>
        <a:lstStyle/>
        <a:p>
          <a:endParaRPr lang="en-US"/>
        </a:p>
      </dgm:t>
    </dgm:pt>
    <dgm:pt modelId="{AB029105-90B6-411A-BF38-0AC910159E68}">
      <dgm:prSet phldrT="[Text]"/>
      <dgm:spPr/>
      <dgm:t>
        <a:bodyPr/>
        <a:lstStyle/>
        <a:p>
          <a:r>
            <a:rPr lang="en-US"/>
            <a:t>Internal</a:t>
          </a:r>
        </a:p>
      </dgm:t>
    </dgm:pt>
    <dgm:pt modelId="{D9E3A9F2-EE50-4B8B-8B6E-D31FC60DA799}" type="parTrans" cxnId="{D440DD65-AE22-4391-A81A-19EF7C710C91}">
      <dgm:prSet/>
      <dgm:spPr/>
      <dgm:t>
        <a:bodyPr/>
        <a:lstStyle/>
        <a:p>
          <a:endParaRPr lang="en-US"/>
        </a:p>
      </dgm:t>
    </dgm:pt>
    <dgm:pt modelId="{0E65833D-0C7A-4B97-AF8D-E541723B0C7D}" type="sibTrans" cxnId="{D440DD65-AE22-4391-A81A-19EF7C710C91}">
      <dgm:prSet/>
      <dgm:spPr/>
      <dgm:t>
        <a:bodyPr/>
        <a:lstStyle/>
        <a:p>
          <a:endParaRPr lang="en-US"/>
        </a:p>
      </dgm:t>
    </dgm:pt>
    <dgm:pt modelId="{3C1370DC-80A4-4C8B-8976-95F1699D4BAA}">
      <dgm:prSet phldrT="[Text]"/>
      <dgm:spPr/>
      <dgm:t>
        <a:bodyPr/>
        <a:lstStyle/>
        <a:p>
          <a:r>
            <a:rPr lang="en-US"/>
            <a:t> Highly trusted people with delegated access</a:t>
          </a:r>
        </a:p>
      </dgm:t>
    </dgm:pt>
    <dgm:pt modelId="{977C771F-E342-40D3-8085-FEB77997BBF8}" type="parTrans" cxnId="{5D118915-D03C-44BA-B151-B878534E2A9B}">
      <dgm:prSet/>
      <dgm:spPr/>
      <dgm:t>
        <a:bodyPr/>
        <a:lstStyle/>
        <a:p>
          <a:endParaRPr lang="en-US"/>
        </a:p>
      </dgm:t>
    </dgm:pt>
    <dgm:pt modelId="{48B9E4F4-95C1-442A-B4DE-87299FB92B61}" type="sibTrans" cxnId="{5D118915-D03C-44BA-B151-B878534E2A9B}">
      <dgm:prSet/>
      <dgm:spPr/>
      <dgm:t>
        <a:bodyPr/>
        <a:lstStyle/>
        <a:p>
          <a:endParaRPr lang="en-US"/>
        </a:p>
      </dgm:t>
    </dgm:pt>
    <dgm:pt modelId="{2718A7EC-554D-46A6-B9A1-5E4A094F1C9F}">
      <dgm:prSet phldrT="[Text]"/>
      <dgm:spPr/>
      <dgm:t>
        <a:bodyPr/>
        <a:lstStyle/>
        <a:p>
          <a:r>
            <a:rPr lang="en-US"/>
            <a:t>  Executives, managers, and knowledge workers that rely on IT systems for the majority of their work</a:t>
          </a:r>
        </a:p>
      </dgm:t>
    </dgm:pt>
    <dgm:pt modelId="{D27C96E4-A47C-4619-8F87-6EF60D7A2EC5}" type="parTrans" cxnId="{E250128B-062E-46FF-B46E-52F29F961ACD}">
      <dgm:prSet/>
      <dgm:spPr/>
      <dgm:t>
        <a:bodyPr/>
        <a:lstStyle/>
        <a:p>
          <a:endParaRPr lang="en-US"/>
        </a:p>
      </dgm:t>
    </dgm:pt>
    <dgm:pt modelId="{2084D10E-AD6B-487D-9457-1E7C75DF09EA}" type="sibTrans" cxnId="{E250128B-062E-46FF-B46E-52F29F961ACD}">
      <dgm:prSet/>
      <dgm:spPr/>
      <dgm:t>
        <a:bodyPr/>
        <a:lstStyle/>
        <a:p>
          <a:endParaRPr lang="en-US"/>
        </a:p>
      </dgm:t>
    </dgm:pt>
    <dgm:pt modelId="{A3AC6E50-9B1E-4D31-8947-94E1331D66BD}">
      <dgm:prSet phldrT="[Text]"/>
      <dgm:spPr/>
      <dgm:t>
        <a:bodyPr/>
        <a:lstStyle/>
        <a:p>
          <a:r>
            <a:rPr lang="en-US"/>
            <a:t>External</a:t>
          </a:r>
        </a:p>
      </dgm:t>
    </dgm:pt>
    <dgm:pt modelId="{AAF1A6B3-2822-4FC1-B2A2-DCAD58939B94}" type="parTrans" cxnId="{817ADA95-6EF1-4097-8FE9-04F9D3F61661}">
      <dgm:prSet/>
      <dgm:spPr/>
      <dgm:t>
        <a:bodyPr/>
        <a:lstStyle/>
        <a:p>
          <a:endParaRPr lang="en-US"/>
        </a:p>
      </dgm:t>
    </dgm:pt>
    <dgm:pt modelId="{C0B92064-4682-4559-B6DD-174F1618EBAE}" type="sibTrans" cxnId="{817ADA95-6EF1-4097-8FE9-04F9D3F61661}">
      <dgm:prSet/>
      <dgm:spPr/>
      <dgm:t>
        <a:bodyPr/>
        <a:lstStyle/>
        <a:p>
          <a:endParaRPr lang="en-US"/>
        </a:p>
      </dgm:t>
    </dgm:pt>
    <dgm:pt modelId="{99B8D597-52E0-4C33-AC34-1CA0E01BB34E}">
      <dgm:prSet phldrT="[Text]"/>
      <dgm:spPr/>
      <dgm:t>
        <a:bodyPr/>
        <a:lstStyle/>
        <a:p>
          <a:r>
            <a:rPr lang="en-US"/>
            <a:t> Trusted business partners and guest user access</a:t>
          </a:r>
        </a:p>
      </dgm:t>
    </dgm:pt>
    <dgm:pt modelId="{8A2BC535-2F8C-4D16-9D96-840DE69FEC92}" type="parTrans" cxnId="{D8AA2A3C-ED8B-4EAB-9816-0D2779B46DA4}">
      <dgm:prSet/>
      <dgm:spPr/>
      <dgm:t>
        <a:bodyPr/>
        <a:lstStyle/>
        <a:p>
          <a:endParaRPr lang="en-US"/>
        </a:p>
      </dgm:t>
    </dgm:pt>
    <dgm:pt modelId="{CC6502B9-FDF8-4AEC-9216-DBD9D724FDDC}" type="sibTrans" cxnId="{D8AA2A3C-ED8B-4EAB-9816-0D2779B46DA4}">
      <dgm:prSet/>
      <dgm:spPr/>
      <dgm:t>
        <a:bodyPr/>
        <a:lstStyle/>
        <a:p>
          <a:endParaRPr lang="en-US"/>
        </a:p>
      </dgm:t>
    </dgm:pt>
    <dgm:pt modelId="{F5D2BFA9-CB30-497D-8802-C10D61A2A186}">
      <dgm:prSet phldrT="[Text]"/>
      <dgm:spPr/>
      <dgm:t>
        <a:bodyPr/>
        <a:lstStyle/>
        <a:p>
          <a:r>
            <a:rPr lang="en-US"/>
            <a:t>  Consultants, contractors, 3</a:t>
          </a:r>
          <a:r>
            <a:rPr lang="en-US" baseline="30000"/>
            <a:t>rd</a:t>
          </a:r>
          <a:r>
            <a:rPr lang="en-US"/>
            <a:t> party business services adding value to the company, but are not employees</a:t>
          </a:r>
        </a:p>
      </dgm:t>
    </dgm:pt>
    <dgm:pt modelId="{D2B43487-FC91-4F5B-9368-91545F0A4DC9}" type="parTrans" cxnId="{6FCA0C78-C57A-419E-96CD-B991155E049C}">
      <dgm:prSet/>
      <dgm:spPr/>
      <dgm:t>
        <a:bodyPr/>
        <a:lstStyle/>
        <a:p>
          <a:endParaRPr lang="en-US"/>
        </a:p>
      </dgm:t>
    </dgm:pt>
    <dgm:pt modelId="{2C30631E-AC51-487B-89A7-41EFB77335FE}" type="sibTrans" cxnId="{6FCA0C78-C57A-419E-96CD-B991155E049C}">
      <dgm:prSet/>
      <dgm:spPr/>
      <dgm:t>
        <a:bodyPr/>
        <a:lstStyle/>
        <a:p>
          <a:endParaRPr lang="en-US"/>
        </a:p>
      </dgm:t>
    </dgm:pt>
    <dgm:pt modelId="{06FD2E45-3A63-401A-8A18-BAB10319E135}">
      <dgm:prSet phldrT="[Text]"/>
      <dgm:spPr/>
      <dgm:t>
        <a:bodyPr/>
        <a:lstStyle/>
        <a:p>
          <a:r>
            <a:rPr lang="en-US"/>
            <a:t>Customer</a:t>
          </a:r>
        </a:p>
      </dgm:t>
    </dgm:pt>
    <dgm:pt modelId="{FDF21BDD-0FCE-4B9A-BD30-1EB499947BD1}" type="parTrans" cxnId="{BE42CD4B-1A03-4C59-B1F4-171C729ECEE5}">
      <dgm:prSet/>
      <dgm:spPr/>
      <dgm:t>
        <a:bodyPr/>
        <a:lstStyle/>
        <a:p>
          <a:endParaRPr lang="en-US"/>
        </a:p>
      </dgm:t>
    </dgm:pt>
    <dgm:pt modelId="{C4FB8078-E534-4278-8539-8F1E3BE33E4B}" type="sibTrans" cxnId="{BE42CD4B-1A03-4C59-B1F4-171C729ECEE5}">
      <dgm:prSet/>
      <dgm:spPr/>
      <dgm:t>
        <a:bodyPr/>
        <a:lstStyle/>
        <a:p>
          <a:endParaRPr lang="en-US"/>
        </a:p>
      </dgm:t>
    </dgm:pt>
    <dgm:pt modelId="{843B108D-DF73-4623-B60A-50E12FDC9A77}">
      <dgm:prSet phldrT="[Text]"/>
      <dgm:spPr/>
      <dgm:t>
        <a:bodyPr/>
        <a:lstStyle/>
        <a:p>
          <a:r>
            <a:rPr lang="en-US"/>
            <a:t> Customers that require access to your services</a:t>
          </a:r>
        </a:p>
      </dgm:t>
    </dgm:pt>
    <dgm:pt modelId="{D86EF82B-47EA-44B8-B67C-C225751B8A9E}" type="parTrans" cxnId="{32448700-2EBB-433D-9889-6A8C14F237E5}">
      <dgm:prSet/>
      <dgm:spPr/>
      <dgm:t>
        <a:bodyPr/>
        <a:lstStyle/>
        <a:p>
          <a:endParaRPr lang="en-US"/>
        </a:p>
      </dgm:t>
    </dgm:pt>
    <dgm:pt modelId="{C7B03A88-5045-4E5D-A384-8DACEF1F13CC}" type="sibTrans" cxnId="{32448700-2EBB-433D-9889-6A8C14F237E5}">
      <dgm:prSet/>
      <dgm:spPr/>
      <dgm:t>
        <a:bodyPr/>
        <a:lstStyle/>
        <a:p>
          <a:endParaRPr lang="en-US"/>
        </a:p>
      </dgm:t>
    </dgm:pt>
    <dgm:pt modelId="{F8DD0B38-1FD5-44AC-9B91-14B820940433}">
      <dgm:prSet phldrT="[Text]"/>
      <dgm:spPr/>
      <dgm:t>
        <a:bodyPr/>
        <a:lstStyle/>
        <a:p>
          <a:r>
            <a:rPr lang="en-US"/>
            <a:t>  Consumers of systems and information published externally</a:t>
          </a:r>
        </a:p>
      </dgm:t>
    </dgm:pt>
    <dgm:pt modelId="{F44D09C6-B871-4E7F-9378-7A524676F3BE}" type="parTrans" cxnId="{70899156-18EB-4B0D-A035-BD0CA7A9BE7B}">
      <dgm:prSet/>
      <dgm:spPr/>
      <dgm:t>
        <a:bodyPr/>
        <a:lstStyle/>
        <a:p>
          <a:endParaRPr lang="en-US"/>
        </a:p>
      </dgm:t>
    </dgm:pt>
    <dgm:pt modelId="{486CD22B-15A1-4F1E-A5DE-EFC1668EC851}" type="sibTrans" cxnId="{70899156-18EB-4B0D-A035-BD0CA7A9BE7B}">
      <dgm:prSet/>
      <dgm:spPr/>
      <dgm:t>
        <a:bodyPr/>
        <a:lstStyle/>
        <a:p>
          <a:endParaRPr lang="en-US"/>
        </a:p>
      </dgm:t>
    </dgm:pt>
    <dgm:pt modelId="{71AECBEE-1C74-40A7-8FA6-466809C0EF61}">
      <dgm:prSet phldrT="[Text]"/>
      <dgm:spPr/>
      <dgm:t>
        <a:bodyPr/>
        <a:lstStyle/>
        <a:p>
          <a:r>
            <a:rPr lang="en-US"/>
            <a:t>  IT systems administrators, security, and compliance personnel implementing and maintain the IT systems</a:t>
          </a:r>
        </a:p>
      </dgm:t>
    </dgm:pt>
    <dgm:pt modelId="{7616C7D5-7D73-4EFB-9C00-9F5F8730F211}" type="parTrans" cxnId="{FA74A398-1372-4AD0-A7F4-900BCAFFE34A}">
      <dgm:prSet/>
      <dgm:spPr/>
      <dgm:t>
        <a:bodyPr/>
        <a:lstStyle/>
        <a:p>
          <a:endParaRPr lang="en-US"/>
        </a:p>
      </dgm:t>
    </dgm:pt>
    <dgm:pt modelId="{8C5B471E-4A98-4912-AABC-90CECE35AE1F}" type="sibTrans" cxnId="{FA74A398-1372-4AD0-A7F4-900BCAFFE34A}">
      <dgm:prSet/>
      <dgm:spPr/>
      <dgm:t>
        <a:bodyPr/>
        <a:lstStyle/>
        <a:p>
          <a:endParaRPr lang="en-US"/>
        </a:p>
      </dgm:t>
    </dgm:pt>
    <dgm:pt modelId="{FBC1E798-0E7F-4F7E-96AF-67F0557C38F0}">
      <dgm:prSet phldrT="[Text]"/>
      <dgm:spPr/>
      <dgm:t>
        <a:bodyPr/>
        <a:lstStyle/>
        <a:p>
          <a:r>
            <a:rPr lang="en-US"/>
            <a:t>  Frontline workforce interacting with technology as part of their work, may not have dedicated devices</a:t>
          </a:r>
        </a:p>
      </dgm:t>
    </dgm:pt>
    <dgm:pt modelId="{D26FE8CB-2E93-4457-9ACA-7AD5E577F7A5}" type="parTrans" cxnId="{FC51D7B5-60FE-405C-9C72-C640C9F5397C}">
      <dgm:prSet/>
      <dgm:spPr/>
      <dgm:t>
        <a:bodyPr/>
        <a:lstStyle/>
        <a:p>
          <a:endParaRPr lang="en-US"/>
        </a:p>
      </dgm:t>
    </dgm:pt>
    <dgm:pt modelId="{E4120276-F445-4770-BF39-AAC5078CF077}" type="sibTrans" cxnId="{FC51D7B5-60FE-405C-9C72-C640C9F5397C}">
      <dgm:prSet/>
      <dgm:spPr/>
      <dgm:t>
        <a:bodyPr/>
        <a:lstStyle/>
        <a:p>
          <a:endParaRPr lang="en-US"/>
        </a:p>
      </dgm:t>
    </dgm:pt>
    <dgm:pt modelId="{DAC1B181-D335-488B-8DD1-6436F1B65CAF}">
      <dgm:prSet phldrT="[Text]"/>
      <dgm:spPr/>
      <dgm:t>
        <a:bodyPr/>
        <a:lstStyle/>
        <a:p>
          <a:r>
            <a:rPr lang="en-US"/>
            <a:t>  Temporary and guest user access to company IT systems during visits such as meetings</a:t>
          </a:r>
        </a:p>
      </dgm:t>
    </dgm:pt>
    <dgm:pt modelId="{FB2F5F8F-1AF1-4EBA-8814-93712A592246}" type="parTrans" cxnId="{E8E0E893-8A1F-423B-BBF3-452980679FB2}">
      <dgm:prSet/>
      <dgm:spPr/>
      <dgm:t>
        <a:bodyPr/>
        <a:lstStyle/>
        <a:p>
          <a:endParaRPr lang="en-US"/>
        </a:p>
      </dgm:t>
    </dgm:pt>
    <dgm:pt modelId="{B841B8AB-477E-47D6-B298-2515EBF22B2A}" type="sibTrans" cxnId="{E8E0E893-8A1F-423B-BBF3-452980679FB2}">
      <dgm:prSet/>
      <dgm:spPr/>
      <dgm:t>
        <a:bodyPr/>
        <a:lstStyle/>
        <a:p>
          <a:endParaRPr lang="en-US"/>
        </a:p>
      </dgm:t>
    </dgm:pt>
    <dgm:pt modelId="{3E0F97C5-F32A-467D-B5A1-E35918ADA2C7}">
      <dgm:prSet phldrT="[Text]"/>
      <dgm:spPr/>
      <dgm:t>
        <a:bodyPr/>
        <a:lstStyle/>
        <a:p>
          <a:r>
            <a:rPr lang="en-US"/>
            <a:t>  Likely to use their own equipment and identities</a:t>
          </a:r>
        </a:p>
      </dgm:t>
    </dgm:pt>
    <dgm:pt modelId="{67F4504A-2135-42AB-9C14-4260B88B8970}" type="parTrans" cxnId="{E4A2E722-4403-4577-AA3A-612107DD10CF}">
      <dgm:prSet/>
      <dgm:spPr/>
      <dgm:t>
        <a:bodyPr/>
        <a:lstStyle/>
        <a:p>
          <a:endParaRPr lang="en-US"/>
        </a:p>
      </dgm:t>
    </dgm:pt>
    <dgm:pt modelId="{9A47B374-572A-4043-90D7-A83DE6C85641}" type="sibTrans" cxnId="{E4A2E722-4403-4577-AA3A-612107DD10CF}">
      <dgm:prSet/>
      <dgm:spPr/>
      <dgm:t>
        <a:bodyPr/>
        <a:lstStyle/>
        <a:p>
          <a:endParaRPr lang="en-US"/>
        </a:p>
      </dgm:t>
    </dgm:pt>
    <dgm:pt modelId="{4E3FB0D4-C399-4049-A010-BCAFDB0AAD17}">
      <dgm:prSet phldrT="[Text]"/>
      <dgm:spPr/>
      <dgm:t>
        <a:bodyPr/>
        <a:lstStyle/>
        <a:p>
          <a:r>
            <a:rPr lang="en-US"/>
            <a:t>  May be provided at no cost or paying a subscription for premium services</a:t>
          </a:r>
        </a:p>
      </dgm:t>
    </dgm:pt>
    <dgm:pt modelId="{99239FF8-647C-4180-859B-D584F115C484}" type="parTrans" cxnId="{D4F85E72-1D92-46D4-96CA-5823946F44FC}">
      <dgm:prSet/>
      <dgm:spPr/>
      <dgm:t>
        <a:bodyPr/>
        <a:lstStyle/>
        <a:p>
          <a:endParaRPr lang="en-US"/>
        </a:p>
      </dgm:t>
    </dgm:pt>
    <dgm:pt modelId="{843385C3-BAA2-44A0-86A4-EB62B9B5A154}" type="sibTrans" cxnId="{D4F85E72-1D92-46D4-96CA-5823946F44FC}">
      <dgm:prSet/>
      <dgm:spPr/>
      <dgm:t>
        <a:bodyPr/>
        <a:lstStyle/>
        <a:p>
          <a:endParaRPr lang="en-US"/>
        </a:p>
      </dgm:t>
    </dgm:pt>
    <dgm:pt modelId="{BB30C0C3-0D51-4240-80E7-AA1F76AD6B19}" type="pres">
      <dgm:prSet presAssocID="{1B747157-5ADD-4013-9DB1-3568DB3B9C39}" presName="Name0" presStyleCnt="0">
        <dgm:presLayoutVars>
          <dgm:chMax/>
          <dgm:chPref val="3"/>
          <dgm:dir/>
          <dgm:animOne val="branch"/>
          <dgm:animLvl val="lvl"/>
        </dgm:presLayoutVars>
      </dgm:prSet>
      <dgm:spPr/>
    </dgm:pt>
    <dgm:pt modelId="{7663B014-2DFD-49EC-B608-F3BCD9762438}" type="pres">
      <dgm:prSet presAssocID="{AB029105-90B6-411A-BF38-0AC910159E68}" presName="composite" presStyleCnt="0"/>
      <dgm:spPr/>
    </dgm:pt>
    <dgm:pt modelId="{6665F4D9-C061-4E3B-AF79-8C34234A0526}" type="pres">
      <dgm:prSet presAssocID="{AB029105-90B6-411A-BF38-0AC910159E68}" presName="FirstChild" presStyleLbl="revTx" presStyleIdx="0" presStyleCnt="6">
        <dgm:presLayoutVars>
          <dgm:chMax val="0"/>
          <dgm:chPref val="0"/>
          <dgm:bulletEnabled val="1"/>
        </dgm:presLayoutVars>
      </dgm:prSet>
      <dgm:spPr/>
    </dgm:pt>
    <dgm:pt modelId="{AA46978D-E5F6-4111-A416-9B8B52D2E4D7}" type="pres">
      <dgm:prSet presAssocID="{AB029105-90B6-411A-BF38-0AC910159E68}" presName="Parent" presStyleLbl="alignNode1" presStyleIdx="0" presStyleCnt="3">
        <dgm:presLayoutVars>
          <dgm:chMax val="3"/>
          <dgm:chPref val="3"/>
          <dgm:bulletEnabled val="1"/>
        </dgm:presLayoutVars>
      </dgm:prSet>
      <dgm:spPr/>
    </dgm:pt>
    <dgm:pt modelId="{08EF9323-F6B3-4F6F-B3CA-90F0494FC4B0}" type="pres">
      <dgm:prSet presAssocID="{AB029105-90B6-411A-BF38-0AC910159E68}" presName="Accent" presStyleLbl="parChTrans1D1" presStyleIdx="0" presStyleCnt="3"/>
      <dgm:spPr/>
    </dgm:pt>
    <dgm:pt modelId="{B3985A5B-06EA-4B72-A37E-F4E849202113}" type="pres">
      <dgm:prSet presAssocID="{AB029105-90B6-411A-BF38-0AC910159E68}" presName="Child" presStyleLbl="revTx" presStyleIdx="1" presStyleCnt="6">
        <dgm:presLayoutVars>
          <dgm:chMax val="0"/>
          <dgm:chPref val="0"/>
          <dgm:bulletEnabled val="1"/>
        </dgm:presLayoutVars>
      </dgm:prSet>
      <dgm:spPr/>
    </dgm:pt>
    <dgm:pt modelId="{8C83165C-B3D7-4FC1-BF9D-481E8A37AB7A}" type="pres">
      <dgm:prSet presAssocID="{0E65833D-0C7A-4B97-AF8D-E541723B0C7D}" presName="sibTrans" presStyleCnt="0"/>
      <dgm:spPr/>
    </dgm:pt>
    <dgm:pt modelId="{E0CD4C43-C946-468F-9851-2D37CF30717A}" type="pres">
      <dgm:prSet presAssocID="{A3AC6E50-9B1E-4D31-8947-94E1331D66BD}" presName="composite" presStyleCnt="0"/>
      <dgm:spPr/>
    </dgm:pt>
    <dgm:pt modelId="{5E2A7B5B-C6C9-4DAA-A593-486035A104B0}" type="pres">
      <dgm:prSet presAssocID="{A3AC6E50-9B1E-4D31-8947-94E1331D66BD}" presName="FirstChild" presStyleLbl="revTx" presStyleIdx="2" presStyleCnt="6">
        <dgm:presLayoutVars>
          <dgm:chMax val="0"/>
          <dgm:chPref val="0"/>
          <dgm:bulletEnabled val="1"/>
        </dgm:presLayoutVars>
      </dgm:prSet>
      <dgm:spPr/>
    </dgm:pt>
    <dgm:pt modelId="{1500A8BF-B1E4-4948-81BB-C1B5B5B94E02}" type="pres">
      <dgm:prSet presAssocID="{A3AC6E50-9B1E-4D31-8947-94E1331D66BD}" presName="Parent" presStyleLbl="alignNode1" presStyleIdx="1" presStyleCnt="3">
        <dgm:presLayoutVars>
          <dgm:chMax val="3"/>
          <dgm:chPref val="3"/>
          <dgm:bulletEnabled val="1"/>
        </dgm:presLayoutVars>
      </dgm:prSet>
      <dgm:spPr/>
    </dgm:pt>
    <dgm:pt modelId="{BB5C34E7-BEAD-442B-9F31-82E0C9ED20BF}" type="pres">
      <dgm:prSet presAssocID="{A3AC6E50-9B1E-4D31-8947-94E1331D66BD}" presName="Accent" presStyleLbl="parChTrans1D1" presStyleIdx="1" presStyleCnt="3"/>
      <dgm:spPr/>
    </dgm:pt>
    <dgm:pt modelId="{9F78EA0E-23C5-42A5-B05F-4D3A4216C81C}" type="pres">
      <dgm:prSet presAssocID="{A3AC6E50-9B1E-4D31-8947-94E1331D66BD}" presName="Child" presStyleLbl="revTx" presStyleIdx="3" presStyleCnt="6">
        <dgm:presLayoutVars>
          <dgm:chMax val="0"/>
          <dgm:chPref val="0"/>
          <dgm:bulletEnabled val="1"/>
        </dgm:presLayoutVars>
      </dgm:prSet>
      <dgm:spPr/>
    </dgm:pt>
    <dgm:pt modelId="{C6C0B4F9-2388-451C-8F72-B614C5171D9D}" type="pres">
      <dgm:prSet presAssocID="{C0B92064-4682-4559-B6DD-174F1618EBAE}" presName="sibTrans" presStyleCnt="0"/>
      <dgm:spPr/>
    </dgm:pt>
    <dgm:pt modelId="{C37A1E76-E1D4-4DA6-A3A9-C08863395C32}" type="pres">
      <dgm:prSet presAssocID="{06FD2E45-3A63-401A-8A18-BAB10319E135}" presName="composite" presStyleCnt="0"/>
      <dgm:spPr/>
    </dgm:pt>
    <dgm:pt modelId="{A19B6D26-C326-46B1-B961-5BF977C2C562}" type="pres">
      <dgm:prSet presAssocID="{06FD2E45-3A63-401A-8A18-BAB10319E135}" presName="FirstChild" presStyleLbl="revTx" presStyleIdx="4" presStyleCnt="6">
        <dgm:presLayoutVars>
          <dgm:chMax val="0"/>
          <dgm:chPref val="0"/>
          <dgm:bulletEnabled val="1"/>
        </dgm:presLayoutVars>
      </dgm:prSet>
      <dgm:spPr/>
    </dgm:pt>
    <dgm:pt modelId="{B12DDABF-D724-4F4E-89FC-86B6E8CB8258}" type="pres">
      <dgm:prSet presAssocID="{06FD2E45-3A63-401A-8A18-BAB10319E135}" presName="Parent" presStyleLbl="alignNode1" presStyleIdx="2" presStyleCnt="3">
        <dgm:presLayoutVars>
          <dgm:chMax val="3"/>
          <dgm:chPref val="3"/>
          <dgm:bulletEnabled val="1"/>
        </dgm:presLayoutVars>
      </dgm:prSet>
      <dgm:spPr/>
    </dgm:pt>
    <dgm:pt modelId="{1D72FAD8-6366-46D5-AC04-AA1E6326900F}" type="pres">
      <dgm:prSet presAssocID="{06FD2E45-3A63-401A-8A18-BAB10319E135}" presName="Accent" presStyleLbl="parChTrans1D1" presStyleIdx="2" presStyleCnt="3"/>
      <dgm:spPr/>
    </dgm:pt>
    <dgm:pt modelId="{918B750F-CA52-40DF-A726-6EFF24D2EE14}" type="pres">
      <dgm:prSet presAssocID="{06FD2E45-3A63-401A-8A18-BAB10319E135}" presName="Child" presStyleLbl="revTx" presStyleIdx="5" presStyleCnt="6">
        <dgm:presLayoutVars>
          <dgm:chMax val="0"/>
          <dgm:chPref val="0"/>
          <dgm:bulletEnabled val="1"/>
        </dgm:presLayoutVars>
      </dgm:prSet>
      <dgm:spPr/>
    </dgm:pt>
  </dgm:ptLst>
  <dgm:cxnLst>
    <dgm:cxn modelId="{32448700-2EBB-433D-9889-6A8C14F237E5}" srcId="{06FD2E45-3A63-401A-8A18-BAB10319E135}" destId="{843B108D-DF73-4623-B60A-50E12FDC9A77}" srcOrd="0" destOrd="0" parTransId="{D86EF82B-47EA-44B8-B67C-C225751B8A9E}" sibTransId="{C7B03A88-5045-4E5D-A384-8DACEF1F13CC}"/>
    <dgm:cxn modelId="{5D118915-D03C-44BA-B151-B878534E2A9B}" srcId="{AB029105-90B6-411A-BF38-0AC910159E68}" destId="{3C1370DC-80A4-4C8B-8976-95F1699D4BAA}" srcOrd="0" destOrd="0" parTransId="{977C771F-E342-40D3-8085-FEB77997BBF8}" sibTransId="{48B9E4F4-95C1-442A-B4DE-87299FB92B61}"/>
    <dgm:cxn modelId="{E4A2E722-4403-4577-AA3A-612107DD10CF}" srcId="{A3AC6E50-9B1E-4D31-8947-94E1331D66BD}" destId="{3E0F97C5-F32A-467D-B5A1-E35918ADA2C7}" srcOrd="3" destOrd="0" parTransId="{67F4504A-2135-42AB-9C14-4260B88B8970}" sibTransId="{9A47B374-572A-4043-90D7-A83DE6C85641}"/>
    <dgm:cxn modelId="{AA1E4725-CDC5-47E3-955E-B5394245F9BD}" type="presOf" srcId="{DAC1B181-D335-488B-8DD1-6436F1B65CAF}" destId="{9F78EA0E-23C5-42A5-B05F-4D3A4216C81C}" srcOrd="0" destOrd="1" presId="urn:microsoft.com/office/officeart/2011/layout/TabList"/>
    <dgm:cxn modelId="{EC8C392E-F60E-4023-96F7-187432C39AB2}" type="presOf" srcId="{71AECBEE-1C74-40A7-8FA6-466809C0EF61}" destId="{B3985A5B-06EA-4B72-A37E-F4E849202113}" srcOrd="0" destOrd="1" presId="urn:microsoft.com/office/officeart/2011/layout/TabList"/>
    <dgm:cxn modelId="{D8AA2A3C-ED8B-4EAB-9816-0D2779B46DA4}" srcId="{A3AC6E50-9B1E-4D31-8947-94E1331D66BD}" destId="{99B8D597-52E0-4C33-AC34-1CA0E01BB34E}" srcOrd="0" destOrd="0" parTransId="{8A2BC535-2F8C-4D16-9D96-840DE69FEC92}" sibTransId="{CC6502B9-FDF8-4AEC-9216-DBD9D724FDDC}"/>
    <dgm:cxn modelId="{EBB6603E-1CCF-4504-A1EB-81A4D0BDF607}" type="presOf" srcId="{3E0F97C5-F32A-467D-B5A1-E35918ADA2C7}" destId="{9F78EA0E-23C5-42A5-B05F-4D3A4216C81C}" srcOrd="0" destOrd="2" presId="urn:microsoft.com/office/officeart/2011/layout/TabList"/>
    <dgm:cxn modelId="{713B1041-C33F-42C4-A0C6-A71A7CC8BCE0}" type="presOf" srcId="{FBC1E798-0E7F-4F7E-96AF-67F0557C38F0}" destId="{B3985A5B-06EA-4B72-A37E-F4E849202113}" srcOrd="0" destOrd="2" presId="urn:microsoft.com/office/officeart/2011/layout/TabList"/>
    <dgm:cxn modelId="{D440DD65-AE22-4391-A81A-19EF7C710C91}" srcId="{1B747157-5ADD-4013-9DB1-3568DB3B9C39}" destId="{AB029105-90B6-411A-BF38-0AC910159E68}" srcOrd="0" destOrd="0" parTransId="{D9E3A9F2-EE50-4B8B-8B6E-D31FC60DA799}" sibTransId="{0E65833D-0C7A-4B97-AF8D-E541723B0C7D}"/>
    <dgm:cxn modelId="{BE42CD4B-1A03-4C59-B1F4-171C729ECEE5}" srcId="{1B747157-5ADD-4013-9DB1-3568DB3B9C39}" destId="{06FD2E45-3A63-401A-8A18-BAB10319E135}" srcOrd="2" destOrd="0" parTransId="{FDF21BDD-0FCE-4B9A-BD30-1EB499947BD1}" sibTransId="{C4FB8078-E534-4278-8539-8F1E3BE33E4B}"/>
    <dgm:cxn modelId="{67559D50-EE81-4C3C-889B-DF5CF3A5C660}" type="presOf" srcId="{99B8D597-52E0-4C33-AC34-1CA0E01BB34E}" destId="{5E2A7B5B-C6C9-4DAA-A593-486035A104B0}" srcOrd="0" destOrd="0" presId="urn:microsoft.com/office/officeart/2011/layout/TabList"/>
    <dgm:cxn modelId="{D4F85E72-1D92-46D4-96CA-5823946F44FC}" srcId="{06FD2E45-3A63-401A-8A18-BAB10319E135}" destId="{4E3FB0D4-C399-4049-A010-BCAFDB0AAD17}" srcOrd="2" destOrd="0" parTransId="{99239FF8-647C-4180-859B-D584F115C484}" sibTransId="{843385C3-BAA2-44A0-86A4-EB62B9B5A154}"/>
    <dgm:cxn modelId="{34F87572-2126-4623-8611-7C3E16F4C88D}" type="presOf" srcId="{06FD2E45-3A63-401A-8A18-BAB10319E135}" destId="{B12DDABF-D724-4F4E-89FC-86B6E8CB8258}" srcOrd="0" destOrd="0" presId="urn:microsoft.com/office/officeart/2011/layout/TabList"/>
    <dgm:cxn modelId="{70899156-18EB-4B0D-A035-BD0CA7A9BE7B}" srcId="{06FD2E45-3A63-401A-8A18-BAB10319E135}" destId="{F8DD0B38-1FD5-44AC-9B91-14B820940433}" srcOrd="1" destOrd="0" parTransId="{F44D09C6-B871-4E7F-9378-7A524676F3BE}" sibTransId="{486CD22B-15A1-4F1E-A5DE-EFC1668EC851}"/>
    <dgm:cxn modelId="{6FCA0C78-C57A-419E-96CD-B991155E049C}" srcId="{A3AC6E50-9B1E-4D31-8947-94E1331D66BD}" destId="{F5D2BFA9-CB30-497D-8802-C10D61A2A186}" srcOrd="1" destOrd="0" parTransId="{D2B43487-FC91-4F5B-9368-91545F0A4DC9}" sibTransId="{2C30631E-AC51-487B-89A7-41EFB77335FE}"/>
    <dgm:cxn modelId="{D5B18582-E6D2-4E59-860C-E687A2C32409}" type="presOf" srcId="{4E3FB0D4-C399-4049-A010-BCAFDB0AAD17}" destId="{918B750F-CA52-40DF-A726-6EFF24D2EE14}" srcOrd="0" destOrd="1" presId="urn:microsoft.com/office/officeart/2011/layout/TabList"/>
    <dgm:cxn modelId="{14CE8185-3B86-4276-9D6D-F1D32DEAEDAA}" type="presOf" srcId="{A3AC6E50-9B1E-4D31-8947-94E1331D66BD}" destId="{1500A8BF-B1E4-4948-81BB-C1B5B5B94E02}" srcOrd="0" destOrd="0" presId="urn:microsoft.com/office/officeart/2011/layout/TabList"/>
    <dgm:cxn modelId="{E250128B-062E-46FF-B46E-52F29F961ACD}" srcId="{AB029105-90B6-411A-BF38-0AC910159E68}" destId="{2718A7EC-554D-46A6-B9A1-5E4A094F1C9F}" srcOrd="1" destOrd="0" parTransId="{D27C96E4-A47C-4619-8F87-6EF60D7A2EC5}" sibTransId="{2084D10E-AD6B-487D-9457-1E7C75DF09EA}"/>
    <dgm:cxn modelId="{E8E0E893-8A1F-423B-BBF3-452980679FB2}" srcId="{A3AC6E50-9B1E-4D31-8947-94E1331D66BD}" destId="{DAC1B181-D335-488B-8DD1-6436F1B65CAF}" srcOrd="2" destOrd="0" parTransId="{FB2F5F8F-1AF1-4EBA-8814-93712A592246}" sibTransId="{B841B8AB-477E-47D6-B298-2515EBF22B2A}"/>
    <dgm:cxn modelId="{817ADA95-6EF1-4097-8FE9-04F9D3F61661}" srcId="{1B747157-5ADD-4013-9DB1-3568DB3B9C39}" destId="{A3AC6E50-9B1E-4D31-8947-94E1331D66BD}" srcOrd="1" destOrd="0" parTransId="{AAF1A6B3-2822-4FC1-B2A2-DCAD58939B94}" sibTransId="{C0B92064-4682-4559-B6DD-174F1618EBAE}"/>
    <dgm:cxn modelId="{FA74A398-1372-4AD0-A7F4-900BCAFFE34A}" srcId="{AB029105-90B6-411A-BF38-0AC910159E68}" destId="{71AECBEE-1C74-40A7-8FA6-466809C0EF61}" srcOrd="2" destOrd="0" parTransId="{7616C7D5-7D73-4EFB-9C00-9F5F8730F211}" sibTransId="{8C5B471E-4A98-4912-AABC-90CECE35AE1F}"/>
    <dgm:cxn modelId="{FC51D7B5-60FE-405C-9C72-C640C9F5397C}" srcId="{AB029105-90B6-411A-BF38-0AC910159E68}" destId="{FBC1E798-0E7F-4F7E-96AF-67F0557C38F0}" srcOrd="3" destOrd="0" parTransId="{D26FE8CB-2E93-4457-9ACA-7AD5E577F7A5}" sibTransId="{E4120276-F445-4770-BF39-AAC5078CF077}"/>
    <dgm:cxn modelId="{1BC956C2-0611-4107-BF9E-BD2CAFC6DE78}" type="presOf" srcId="{2718A7EC-554D-46A6-B9A1-5E4A094F1C9F}" destId="{B3985A5B-06EA-4B72-A37E-F4E849202113}" srcOrd="0" destOrd="0" presId="urn:microsoft.com/office/officeart/2011/layout/TabList"/>
    <dgm:cxn modelId="{EB2C16C8-1AD7-407B-8E6E-B335EEC55C12}" type="presOf" srcId="{1B747157-5ADD-4013-9DB1-3568DB3B9C39}" destId="{BB30C0C3-0D51-4240-80E7-AA1F76AD6B19}" srcOrd="0" destOrd="0" presId="urn:microsoft.com/office/officeart/2011/layout/TabList"/>
    <dgm:cxn modelId="{9A81B2CF-33A9-4EFB-AF71-9EA412CE34F4}" type="presOf" srcId="{F5D2BFA9-CB30-497D-8802-C10D61A2A186}" destId="{9F78EA0E-23C5-42A5-B05F-4D3A4216C81C}" srcOrd="0" destOrd="0" presId="urn:microsoft.com/office/officeart/2011/layout/TabList"/>
    <dgm:cxn modelId="{81541BE2-1D00-49A0-B959-58C62066BCF8}" type="presOf" srcId="{3C1370DC-80A4-4C8B-8976-95F1699D4BAA}" destId="{6665F4D9-C061-4E3B-AF79-8C34234A0526}" srcOrd="0" destOrd="0" presId="urn:microsoft.com/office/officeart/2011/layout/TabList"/>
    <dgm:cxn modelId="{B46095F4-105A-4D57-8E2D-1963C92EF7E8}" type="presOf" srcId="{AB029105-90B6-411A-BF38-0AC910159E68}" destId="{AA46978D-E5F6-4111-A416-9B8B52D2E4D7}" srcOrd="0" destOrd="0" presId="urn:microsoft.com/office/officeart/2011/layout/TabList"/>
    <dgm:cxn modelId="{77414AF9-F9F2-4FF2-8BEF-C96A7DB1F567}" type="presOf" srcId="{F8DD0B38-1FD5-44AC-9B91-14B820940433}" destId="{918B750F-CA52-40DF-A726-6EFF24D2EE14}" srcOrd="0" destOrd="0" presId="urn:microsoft.com/office/officeart/2011/layout/TabList"/>
    <dgm:cxn modelId="{7CEF43FE-5256-4F44-918C-6C972744172B}" type="presOf" srcId="{843B108D-DF73-4623-B60A-50E12FDC9A77}" destId="{A19B6D26-C326-46B1-B961-5BF977C2C562}" srcOrd="0" destOrd="0" presId="urn:microsoft.com/office/officeart/2011/layout/TabList"/>
    <dgm:cxn modelId="{C34466E7-4CBF-4855-980B-92707942664E}" type="presParOf" srcId="{BB30C0C3-0D51-4240-80E7-AA1F76AD6B19}" destId="{7663B014-2DFD-49EC-B608-F3BCD9762438}" srcOrd="0" destOrd="0" presId="urn:microsoft.com/office/officeart/2011/layout/TabList"/>
    <dgm:cxn modelId="{A2BFDD76-741B-42EE-8EA7-92ED329367C8}" type="presParOf" srcId="{7663B014-2DFD-49EC-B608-F3BCD9762438}" destId="{6665F4D9-C061-4E3B-AF79-8C34234A0526}" srcOrd="0" destOrd="0" presId="urn:microsoft.com/office/officeart/2011/layout/TabList"/>
    <dgm:cxn modelId="{AD8C9D1B-303B-4B9A-94A1-F0D6F997003E}" type="presParOf" srcId="{7663B014-2DFD-49EC-B608-F3BCD9762438}" destId="{AA46978D-E5F6-4111-A416-9B8B52D2E4D7}" srcOrd="1" destOrd="0" presId="urn:microsoft.com/office/officeart/2011/layout/TabList"/>
    <dgm:cxn modelId="{4B9D5EFF-2309-495D-B30F-7F64E4AF56C4}" type="presParOf" srcId="{7663B014-2DFD-49EC-B608-F3BCD9762438}" destId="{08EF9323-F6B3-4F6F-B3CA-90F0494FC4B0}" srcOrd="2" destOrd="0" presId="urn:microsoft.com/office/officeart/2011/layout/TabList"/>
    <dgm:cxn modelId="{BAFDDD75-11E9-402B-82DC-BEC1E9CEC51B}" type="presParOf" srcId="{BB30C0C3-0D51-4240-80E7-AA1F76AD6B19}" destId="{B3985A5B-06EA-4B72-A37E-F4E849202113}" srcOrd="1" destOrd="0" presId="urn:microsoft.com/office/officeart/2011/layout/TabList"/>
    <dgm:cxn modelId="{7BFD6707-71FA-489D-9963-1C719B55C03D}" type="presParOf" srcId="{BB30C0C3-0D51-4240-80E7-AA1F76AD6B19}" destId="{8C83165C-B3D7-4FC1-BF9D-481E8A37AB7A}" srcOrd="2" destOrd="0" presId="urn:microsoft.com/office/officeart/2011/layout/TabList"/>
    <dgm:cxn modelId="{95157FCB-93A2-4E87-A868-21CD6970476A}" type="presParOf" srcId="{BB30C0C3-0D51-4240-80E7-AA1F76AD6B19}" destId="{E0CD4C43-C946-468F-9851-2D37CF30717A}" srcOrd="3" destOrd="0" presId="urn:microsoft.com/office/officeart/2011/layout/TabList"/>
    <dgm:cxn modelId="{DC29A920-F59F-4A17-8C4D-9BD88D8EE268}" type="presParOf" srcId="{E0CD4C43-C946-468F-9851-2D37CF30717A}" destId="{5E2A7B5B-C6C9-4DAA-A593-486035A104B0}" srcOrd="0" destOrd="0" presId="urn:microsoft.com/office/officeart/2011/layout/TabList"/>
    <dgm:cxn modelId="{F76B262C-F4FF-49E0-A19A-0DDA7C2E22BE}" type="presParOf" srcId="{E0CD4C43-C946-468F-9851-2D37CF30717A}" destId="{1500A8BF-B1E4-4948-81BB-C1B5B5B94E02}" srcOrd="1" destOrd="0" presId="urn:microsoft.com/office/officeart/2011/layout/TabList"/>
    <dgm:cxn modelId="{A482D343-7254-4042-9BDE-E8CC52E67687}" type="presParOf" srcId="{E0CD4C43-C946-468F-9851-2D37CF30717A}" destId="{BB5C34E7-BEAD-442B-9F31-82E0C9ED20BF}" srcOrd="2" destOrd="0" presId="urn:microsoft.com/office/officeart/2011/layout/TabList"/>
    <dgm:cxn modelId="{75B3D5A6-1B38-4969-9B23-4467FA03E16E}" type="presParOf" srcId="{BB30C0C3-0D51-4240-80E7-AA1F76AD6B19}" destId="{9F78EA0E-23C5-42A5-B05F-4D3A4216C81C}" srcOrd="4" destOrd="0" presId="urn:microsoft.com/office/officeart/2011/layout/TabList"/>
    <dgm:cxn modelId="{2522B0E5-8164-442E-94EF-817337FFC85E}" type="presParOf" srcId="{BB30C0C3-0D51-4240-80E7-AA1F76AD6B19}" destId="{C6C0B4F9-2388-451C-8F72-B614C5171D9D}" srcOrd="5" destOrd="0" presId="urn:microsoft.com/office/officeart/2011/layout/TabList"/>
    <dgm:cxn modelId="{E9A25574-5DEC-4DA7-8569-8679934960A2}" type="presParOf" srcId="{BB30C0C3-0D51-4240-80E7-AA1F76AD6B19}" destId="{C37A1E76-E1D4-4DA6-A3A9-C08863395C32}" srcOrd="6" destOrd="0" presId="urn:microsoft.com/office/officeart/2011/layout/TabList"/>
    <dgm:cxn modelId="{6D2E1FD6-A0A1-4689-92B2-58D98FEBB886}" type="presParOf" srcId="{C37A1E76-E1D4-4DA6-A3A9-C08863395C32}" destId="{A19B6D26-C326-46B1-B961-5BF977C2C562}" srcOrd="0" destOrd="0" presId="urn:microsoft.com/office/officeart/2011/layout/TabList"/>
    <dgm:cxn modelId="{3490A242-A735-40C7-A002-A69FC54F22E0}" type="presParOf" srcId="{C37A1E76-E1D4-4DA6-A3A9-C08863395C32}" destId="{B12DDABF-D724-4F4E-89FC-86B6E8CB8258}" srcOrd="1" destOrd="0" presId="urn:microsoft.com/office/officeart/2011/layout/TabList"/>
    <dgm:cxn modelId="{41D63758-5E96-490B-B46A-4FBFCD043400}" type="presParOf" srcId="{C37A1E76-E1D4-4DA6-A3A9-C08863395C32}" destId="{1D72FAD8-6366-46D5-AC04-AA1E6326900F}" srcOrd="2" destOrd="0" presId="urn:microsoft.com/office/officeart/2011/layout/TabList"/>
    <dgm:cxn modelId="{EF03EAF1-71BC-475B-AA6E-04ED18092AF4}" type="presParOf" srcId="{BB30C0C3-0D51-4240-80E7-AA1F76AD6B19}" destId="{918B750F-CA52-40DF-A726-6EFF24D2EE14}" srcOrd="7"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747157-5ADD-4013-9DB1-3568DB3B9C39}"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3C1370DC-80A4-4C8B-8976-95F1699D4BAA}">
      <dgm:prSet phldrT="[Text]"/>
      <dgm:spPr>
        <a:solidFill>
          <a:schemeClr val="bg1">
            <a:lumMod val="85000"/>
            <a:alpha val="90000"/>
          </a:schemeClr>
        </a:solidFill>
        <a:ln>
          <a:noFill/>
        </a:ln>
      </dgm:spPr>
      <dgm:t>
        <a:bodyPr/>
        <a:lstStyle/>
        <a:p>
          <a:r>
            <a:rPr lang="en-US"/>
            <a:t> These accounts are specific to the individual systems such as Windows, Mac, and Linux operating systems, any device that comes with a default set of credentials, as well as any applications that are not integrated with network or cloud identity services. These are the hardest to manage and typically at high risk of compromise due to default configurations, lack of centralized management, and weak encryption methods. They are also harder for users to interact with as they need to remember multiple credentials to sign in to each system individually.</a:t>
          </a:r>
        </a:p>
      </dgm:t>
    </dgm:pt>
    <dgm:pt modelId="{977C771F-E342-40D3-8085-FEB77997BBF8}" type="parTrans" cxnId="{5D118915-D03C-44BA-B151-B878534E2A9B}">
      <dgm:prSet/>
      <dgm:spPr/>
      <dgm:t>
        <a:bodyPr/>
        <a:lstStyle/>
        <a:p>
          <a:endParaRPr lang="en-US"/>
        </a:p>
      </dgm:t>
    </dgm:pt>
    <dgm:pt modelId="{48B9E4F4-95C1-442A-B4DE-87299FB92B61}" type="sibTrans" cxnId="{5D118915-D03C-44BA-B151-B878534E2A9B}">
      <dgm:prSet/>
      <dgm:spPr/>
      <dgm:t>
        <a:bodyPr/>
        <a:lstStyle/>
        <a:p>
          <a:endParaRPr lang="en-US"/>
        </a:p>
      </dgm:t>
    </dgm:pt>
    <dgm:pt modelId="{A3AC6E50-9B1E-4D31-8947-94E1331D66BD}">
      <dgm:prSet phldrT="[Text]"/>
      <dgm:spPr>
        <a:solidFill>
          <a:schemeClr val="accent2"/>
        </a:solidFill>
      </dgm:spPr>
      <dgm:t>
        <a:bodyPr/>
        <a:lstStyle/>
        <a:p>
          <a:r>
            <a:rPr lang="en-US"/>
            <a:t>Network Identities</a:t>
          </a:r>
        </a:p>
      </dgm:t>
    </dgm:pt>
    <dgm:pt modelId="{AAF1A6B3-2822-4FC1-B2A2-DCAD58939B94}" type="parTrans" cxnId="{817ADA95-6EF1-4097-8FE9-04F9D3F61661}">
      <dgm:prSet/>
      <dgm:spPr/>
      <dgm:t>
        <a:bodyPr/>
        <a:lstStyle/>
        <a:p>
          <a:endParaRPr lang="en-US"/>
        </a:p>
      </dgm:t>
    </dgm:pt>
    <dgm:pt modelId="{C0B92064-4682-4559-B6DD-174F1618EBAE}" type="sibTrans" cxnId="{817ADA95-6EF1-4097-8FE9-04F9D3F61661}">
      <dgm:prSet/>
      <dgm:spPr/>
      <dgm:t>
        <a:bodyPr/>
        <a:lstStyle/>
        <a:p>
          <a:endParaRPr lang="en-US"/>
        </a:p>
      </dgm:t>
    </dgm:pt>
    <dgm:pt modelId="{99B8D597-52E0-4C33-AC34-1CA0E01BB34E}">
      <dgm:prSet phldrT="[Text]"/>
      <dgm:spPr/>
      <dgm:t>
        <a:bodyPr/>
        <a:lstStyle/>
        <a:p>
          <a:r>
            <a:rPr lang="en-US"/>
            <a:t> The most prevalent solution for network identities is Microsoft Active Directory (AD). All network services can utilize this service to register their services and trust identities that are represented. This service is now 20 years old and has reached a level of maturity that is demanded by the largest and most complex IT systems running on private networks. Extension service can be added to allow for federation with external/cloud services, however there is little extra functionality being added to improve this service other than stability and security.</a:t>
          </a:r>
        </a:p>
      </dgm:t>
    </dgm:pt>
    <dgm:pt modelId="{8A2BC535-2F8C-4D16-9D96-840DE69FEC92}" type="parTrans" cxnId="{D8AA2A3C-ED8B-4EAB-9816-0D2779B46DA4}">
      <dgm:prSet/>
      <dgm:spPr/>
      <dgm:t>
        <a:bodyPr/>
        <a:lstStyle/>
        <a:p>
          <a:endParaRPr lang="en-US"/>
        </a:p>
      </dgm:t>
    </dgm:pt>
    <dgm:pt modelId="{CC6502B9-FDF8-4AEC-9216-DBD9D724FDDC}" type="sibTrans" cxnId="{D8AA2A3C-ED8B-4EAB-9816-0D2779B46DA4}">
      <dgm:prSet/>
      <dgm:spPr/>
      <dgm:t>
        <a:bodyPr/>
        <a:lstStyle/>
        <a:p>
          <a:endParaRPr lang="en-US"/>
        </a:p>
      </dgm:t>
    </dgm:pt>
    <dgm:pt modelId="{06FD2E45-3A63-401A-8A18-BAB10319E135}">
      <dgm:prSet phldrT="[Text]"/>
      <dgm:spPr>
        <a:solidFill>
          <a:schemeClr val="accent1"/>
        </a:solidFill>
      </dgm:spPr>
      <dgm:t>
        <a:bodyPr/>
        <a:lstStyle/>
        <a:p>
          <a:r>
            <a:rPr lang="en-US"/>
            <a:t>Cloud Identities</a:t>
          </a:r>
        </a:p>
      </dgm:t>
    </dgm:pt>
    <dgm:pt modelId="{FDF21BDD-0FCE-4B9A-BD30-1EB499947BD1}" type="parTrans" cxnId="{BE42CD4B-1A03-4C59-B1F4-171C729ECEE5}">
      <dgm:prSet/>
      <dgm:spPr/>
      <dgm:t>
        <a:bodyPr/>
        <a:lstStyle/>
        <a:p>
          <a:endParaRPr lang="en-US"/>
        </a:p>
      </dgm:t>
    </dgm:pt>
    <dgm:pt modelId="{C4FB8078-E534-4278-8539-8F1E3BE33E4B}" type="sibTrans" cxnId="{BE42CD4B-1A03-4C59-B1F4-171C729ECEE5}">
      <dgm:prSet/>
      <dgm:spPr/>
      <dgm:t>
        <a:bodyPr/>
        <a:lstStyle/>
        <a:p>
          <a:endParaRPr lang="en-US"/>
        </a:p>
      </dgm:t>
    </dgm:pt>
    <dgm:pt modelId="{843B108D-DF73-4623-B60A-50E12FDC9A77}">
      <dgm:prSet phldrT="[Text]"/>
      <dgm:spPr>
        <a:solidFill>
          <a:schemeClr val="accent1">
            <a:lumMod val="20000"/>
            <a:lumOff val="80000"/>
            <a:alpha val="90000"/>
          </a:schemeClr>
        </a:solidFill>
      </dgm:spPr>
      <dgm:t>
        <a:bodyPr/>
        <a:lstStyle/>
        <a:p>
          <a:r>
            <a:rPr lang="en-US"/>
            <a:t> With the popular adoption of cloud based productivity services, most organizations now maintain one or more solution that utilize cloud identities. Organizations using Microsoft Office 365, their cloud identities are in Azure Active Directory (Azure AD). Organizations using Google </a:t>
          </a:r>
          <a:r>
            <a:rPr lang="en-US" err="1"/>
            <a:t>GSuite</a:t>
          </a:r>
          <a:r>
            <a:rPr lang="en-US"/>
            <a:t>, their identities are based on Google Cloud Identity service. Cloud identities can be used on their own, or they can be synchronized with the AD credentials to provide Single-Sign-On capabilities, which is easier for the user than having to remember multiple identities and security codes.</a:t>
          </a:r>
        </a:p>
      </dgm:t>
    </dgm:pt>
    <dgm:pt modelId="{D86EF82B-47EA-44B8-B67C-C225751B8A9E}" type="parTrans" cxnId="{32448700-2EBB-433D-9889-6A8C14F237E5}">
      <dgm:prSet/>
      <dgm:spPr/>
      <dgm:t>
        <a:bodyPr/>
        <a:lstStyle/>
        <a:p>
          <a:endParaRPr lang="en-US"/>
        </a:p>
      </dgm:t>
    </dgm:pt>
    <dgm:pt modelId="{C7B03A88-5045-4E5D-A384-8DACEF1F13CC}" type="sibTrans" cxnId="{32448700-2EBB-433D-9889-6A8C14F237E5}">
      <dgm:prSet/>
      <dgm:spPr/>
      <dgm:t>
        <a:bodyPr/>
        <a:lstStyle/>
        <a:p>
          <a:endParaRPr lang="en-US"/>
        </a:p>
      </dgm:t>
    </dgm:pt>
    <dgm:pt modelId="{AB029105-90B6-411A-BF38-0AC910159E68}">
      <dgm:prSet phldrT="[Text]"/>
      <dgm:spPr>
        <a:solidFill>
          <a:schemeClr val="bg1">
            <a:lumMod val="50000"/>
          </a:schemeClr>
        </a:solidFill>
        <a:ln>
          <a:solidFill>
            <a:schemeClr val="bg1">
              <a:lumMod val="50000"/>
            </a:schemeClr>
          </a:solidFill>
        </a:ln>
      </dgm:spPr>
      <dgm:t>
        <a:bodyPr/>
        <a:lstStyle/>
        <a:p>
          <a:r>
            <a:rPr lang="en-US" b="0">
              <a:ln>
                <a:noFill/>
              </a:ln>
              <a:solidFill>
                <a:schemeClr val="bg1"/>
              </a:solidFill>
            </a:rPr>
            <a:t>Local Identities</a:t>
          </a:r>
        </a:p>
      </dgm:t>
    </dgm:pt>
    <dgm:pt modelId="{0E65833D-0C7A-4B97-AF8D-E541723B0C7D}" type="sibTrans" cxnId="{D440DD65-AE22-4391-A81A-19EF7C710C91}">
      <dgm:prSet/>
      <dgm:spPr/>
      <dgm:t>
        <a:bodyPr/>
        <a:lstStyle/>
        <a:p>
          <a:endParaRPr lang="en-US"/>
        </a:p>
      </dgm:t>
    </dgm:pt>
    <dgm:pt modelId="{D9E3A9F2-EE50-4B8B-8B6E-D31FC60DA799}" type="parTrans" cxnId="{D440DD65-AE22-4391-A81A-19EF7C710C91}">
      <dgm:prSet/>
      <dgm:spPr/>
      <dgm:t>
        <a:bodyPr/>
        <a:lstStyle/>
        <a:p>
          <a:endParaRPr lang="en-US"/>
        </a:p>
      </dgm:t>
    </dgm:pt>
    <dgm:pt modelId="{D8052F32-1E69-42E3-8F38-7006A95AB4F2}" type="pres">
      <dgm:prSet presAssocID="{1B747157-5ADD-4013-9DB1-3568DB3B9C39}" presName="Name0" presStyleCnt="0">
        <dgm:presLayoutVars>
          <dgm:dir/>
          <dgm:animLvl val="lvl"/>
          <dgm:resizeHandles val="exact"/>
        </dgm:presLayoutVars>
      </dgm:prSet>
      <dgm:spPr/>
    </dgm:pt>
    <dgm:pt modelId="{3AD61013-D353-4578-862C-68B78F25996E}" type="pres">
      <dgm:prSet presAssocID="{AB029105-90B6-411A-BF38-0AC910159E68}" presName="composite" presStyleCnt="0"/>
      <dgm:spPr/>
    </dgm:pt>
    <dgm:pt modelId="{97DA9928-B23B-44E6-8948-47F74C1E2A72}" type="pres">
      <dgm:prSet presAssocID="{AB029105-90B6-411A-BF38-0AC910159E68}" presName="parTx" presStyleLbl="alignNode1" presStyleIdx="0" presStyleCnt="3">
        <dgm:presLayoutVars>
          <dgm:chMax val="0"/>
          <dgm:chPref val="0"/>
          <dgm:bulletEnabled val="1"/>
        </dgm:presLayoutVars>
      </dgm:prSet>
      <dgm:spPr/>
    </dgm:pt>
    <dgm:pt modelId="{A354F5BD-0113-4659-9F0B-B51793BE9277}" type="pres">
      <dgm:prSet presAssocID="{AB029105-90B6-411A-BF38-0AC910159E68}" presName="desTx" presStyleLbl="alignAccFollowNode1" presStyleIdx="0" presStyleCnt="3">
        <dgm:presLayoutVars>
          <dgm:bulletEnabled val="1"/>
        </dgm:presLayoutVars>
      </dgm:prSet>
      <dgm:spPr/>
    </dgm:pt>
    <dgm:pt modelId="{2987353E-10FC-4563-BF86-D3C63853ACB1}" type="pres">
      <dgm:prSet presAssocID="{0E65833D-0C7A-4B97-AF8D-E541723B0C7D}" presName="space" presStyleCnt="0"/>
      <dgm:spPr/>
    </dgm:pt>
    <dgm:pt modelId="{EEEC0FB9-5181-4C97-936A-5A409DB159A6}" type="pres">
      <dgm:prSet presAssocID="{A3AC6E50-9B1E-4D31-8947-94E1331D66BD}" presName="composite" presStyleCnt="0"/>
      <dgm:spPr/>
    </dgm:pt>
    <dgm:pt modelId="{AFA119A2-5E75-490C-A41C-45BF7E4836C6}" type="pres">
      <dgm:prSet presAssocID="{A3AC6E50-9B1E-4D31-8947-94E1331D66BD}" presName="parTx" presStyleLbl="alignNode1" presStyleIdx="1" presStyleCnt="3">
        <dgm:presLayoutVars>
          <dgm:chMax val="0"/>
          <dgm:chPref val="0"/>
          <dgm:bulletEnabled val="1"/>
        </dgm:presLayoutVars>
      </dgm:prSet>
      <dgm:spPr/>
    </dgm:pt>
    <dgm:pt modelId="{CDB8EAAE-70AF-45E5-9F71-A238F9EC12CF}" type="pres">
      <dgm:prSet presAssocID="{A3AC6E50-9B1E-4D31-8947-94E1331D66BD}" presName="desTx" presStyleLbl="alignAccFollowNode1" presStyleIdx="1" presStyleCnt="3">
        <dgm:presLayoutVars>
          <dgm:bulletEnabled val="1"/>
        </dgm:presLayoutVars>
      </dgm:prSet>
      <dgm:spPr/>
    </dgm:pt>
    <dgm:pt modelId="{3DF13044-60C1-412F-85C2-522A366357E7}" type="pres">
      <dgm:prSet presAssocID="{C0B92064-4682-4559-B6DD-174F1618EBAE}" presName="space" presStyleCnt="0"/>
      <dgm:spPr/>
    </dgm:pt>
    <dgm:pt modelId="{539F9F71-28AA-4E70-B768-5B357AC27982}" type="pres">
      <dgm:prSet presAssocID="{06FD2E45-3A63-401A-8A18-BAB10319E135}" presName="composite" presStyleCnt="0"/>
      <dgm:spPr/>
    </dgm:pt>
    <dgm:pt modelId="{00D2FA5F-C028-4EB0-83F3-758FA49A371A}" type="pres">
      <dgm:prSet presAssocID="{06FD2E45-3A63-401A-8A18-BAB10319E135}" presName="parTx" presStyleLbl="alignNode1" presStyleIdx="2" presStyleCnt="3" custLinFactNeighborX="139">
        <dgm:presLayoutVars>
          <dgm:chMax val="0"/>
          <dgm:chPref val="0"/>
          <dgm:bulletEnabled val="1"/>
        </dgm:presLayoutVars>
      </dgm:prSet>
      <dgm:spPr/>
    </dgm:pt>
    <dgm:pt modelId="{C9050D9B-ABA3-430F-A225-49EE048FE433}" type="pres">
      <dgm:prSet presAssocID="{06FD2E45-3A63-401A-8A18-BAB10319E135}" presName="desTx" presStyleLbl="alignAccFollowNode1" presStyleIdx="2" presStyleCnt="3">
        <dgm:presLayoutVars>
          <dgm:bulletEnabled val="1"/>
        </dgm:presLayoutVars>
      </dgm:prSet>
      <dgm:spPr/>
    </dgm:pt>
  </dgm:ptLst>
  <dgm:cxnLst>
    <dgm:cxn modelId="{32448700-2EBB-433D-9889-6A8C14F237E5}" srcId="{06FD2E45-3A63-401A-8A18-BAB10319E135}" destId="{843B108D-DF73-4623-B60A-50E12FDC9A77}" srcOrd="0" destOrd="0" parTransId="{D86EF82B-47EA-44B8-B67C-C225751B8A9E}" sibTransId="{C7B03A88-5045-4E5D-A384-8DACEF1F13CC}"/>
    <dgm:cxn modelId="{5D118915-D03C-44BA-B151-B878534E2A9B}" srcId="{AB029105-90B6-411A-BF38-0AC910159E68}" destId="{3C1370DC-80A4-4C8B-8976-95F1699D4BAA}" srcOrd="0" destOrd="0" parTransId="{977C771F-E342-40D3-8085-FEB77997BBF8}" sibTransId="{48B9E4F4-95C1-442A-B4DE-87299FB92B61}"/>
    <dgm:cxn modelId="{5C269920-1875-4CFE-8FB5-ABA9138C4A7B}" type="presOf" srcId="{AB029105-90B6-411A-BF38-0AC910159E68}" destId="{97DA9928-B23B-44E6-8948-47F74C1E2A72}" srcOrd="0" destOrd="0" presId="urn:microsoft.com/office/officeart/2005/8/layout/hList1"/>
    <dgm:cxn modelId="{D8AA2A3C-ED8B-4EAB-9816-0D2779B46DA4}" srcId="{A3AC6E50-9B1E-4D31-8947-94E1331D66BD}" destId="{99B8D597-52E0-4C33-AC34-1CA0E01BB34E}" srcOrd="0" destOrd="0" parTransId="{8A2BC535-2F8C-4D16-9D96-840DE69FEC92}" sibTransId="{CC6502B9-FDF8-4AEC-9216-DBD9D724FDDC}"/>
    <dgm:cxn modelId="{D440DD65-AE22-4391-A81A-19EF7C710C91}" srcId="{1B747157-5ADD-4013-9DB1-3568DB3B9C39}" destId="{AB029105-90B6-411A-BF38-0AC910159E68}" srcOrd="0" destOrd="0" parTransId="{D9E3A9F2-EE50-4B8B-8B6E-D31FC60DA799}" sibTransId="{0E65833D-0C7A-4B97-AF8D-E541723B0C7D}"/>
    <dgm:cxn modelId="{BE42CD4B-1A03-4C59-B1F4-171C729ECEE5}" srcId="{1B747157-5ADD-4013-9DB1-3568DB3B9C39}" destId="{06FD2E45-3A63-401A-8A18-BAB10319E135}" srcOrd="2" destOrd="0" parTransId="{FDF21BDD-0FCE-4B9A-BD30-1EB499947BD1}" sibTransId="{C4FB8078-E534-4278-8539-8F1E3BE33E4B}"/>
    <dgm:cxn modelId="{B526626D-3758-4809-9CFD-30DEDE62C347}" type="presOf" srcId="{3C1370DC-80A4-4C8B-8976-95F1699D4BAA}" destId="{A354F5BD-0113-4659-9F0B-B51793BE9277}" srcOrd="0" destOrd="0" presId="urn:microsoft.com/office/officeart/2005/8/layout/hList1"/>
    <dgm:cxn modelId="{E3C45486-C1F1-4225-B530-21F7A2EF00A0}" type="presOf" srcId="{843B108D-DF73-4623-B60A-50E12FDC9A77}" destId="{C9050D9B-ABA3-430F-A225-49EE048FE433}" srcOrd="0" destOrd="0" presId="urn:microsoft.com/office/officeart/2005/8/layout/hList1"/>
    <dgm:cxn modelId="{817ADA95-6EF1-4097-8FE9-04F9D3F61661}" srcId="{1B747157-5ADD-4013-9DB1-3568DB3B9C39}" destId="{A3AC6E50-9B1E-4D31-8947-94E1331D66BD}" srcOrd="1" destOrd="0" parTransId="{AAF1A6B3-2822-4FC1-B2A2-DCAD58939B94}" sibTransId="{C0B92064-4682-4559-B6DD-174F1618EBAE}"/>
    <dgm:cxn modelId="{10CAC7C1-F33B-45B0-A2E5-B219117A8328}" type="presOf" srcId="{99B8D597-52E0-4C33-AC34-1CA0E01BB34E}" destId="{CDB8EAAE-70AF-45E5-9F71-A238F9EC12CF}" srcOrd="0" destOrd="0" presId="urn:microsoft.com/office/officeart/2005/8/layout/hList1"/>
    <dgm:cxn modelId="{EBB843DE-9B11-4D30-A1D0-50614593AC2D}" type="presOf" srcId="{06FD2E45-3A63-401A-8A18-BAB10319E135}" destId="{00D2FA5F-C028-4EB0-83F3-758FA49A371A}" srcOrd="0" destOrd="0" presId="urn:microsoft.com/office/officeart/2005/8/layout/hList1"/>
    <dgm:cxn modelId="{17A866EE-CD7E-4A93-9B0D-8AAC4154CFAD}" type="presOf" srcId="{A3AC6E50-9B1E-4D31-8947-94E1331D66BD}" destId="{AFA119A2-5E75-490C-A41C-45BF7E4836C6}" srcOrd="0" destOrd="0" presId="urn:microsoft.com/office/officeart/2005/8/layout/hList1"/>
    <dgm:cxn modelId="{54A1A6FF-D550-41A6-894A-6705B45F0220}" type="presOf" srcId="{1B747157-5ADD-4013-9DB1-3568DB3B9C39}" destId="{D8052F32-1E69-42E3-8F38-7006A95AB4F2}" srcOrd="0" destOrd="0" presId="urn:microsoft.com/office/officeart/2005/8/layout/hList1"/>
    <dgm:cxn modelId="{5142AB2E-DC22-4923-970B-9C37002AE5E6}" type="presParOf" srcId="{D8052F32-1E69-42E3-8F38-7006A95AB4F2}" destId="{3AD61013-D353-4578-862C-68B78F25996E}" srcOrd="0" destOrd="0" presId="urn:microsoft.com/office/officeart/2005/8/layout/hList1"/>
    <dgm:cxn modelId="{05BF1615-D398-4DA0-858E-68139B5D405E}" type="presParOf" srcId="{3AD61013-D353-4578-862C-68B78F25996E}" destId="{97DA9928-B23B-44E6-8948-47F74C1E2A72}" srcOrd="0" destOrd="0" presId="urn:microsoft.com/office/officeart/2005/8/layout/hList1"/>
    <dgm:cxn modelId="{38788F61-6751-4E78-B237-C212387D4C84}" type="presParOf" srcId="{3AD61013-D353-4578-862C-68B78F25996E}" destId="{A354F5BD-0113-4659-9F0B-B51793BE9277}" srcOrd="1" destOrd="0" presId="urn:microsoft.com/office/officeart/2005/8/layout/hList1"/>
    <dgm:cxn modelId="{DBCAD881-4613-4067-B457-93C8E29CE84A}" type="presParOf" srcId="{D8052F32-1E69-42E3-8F38-7006A95AB4F2}" destId="{2987353E-10FC-4563-BF86-D3C63853ACB1}" srcOrd="1" destOrd="0" presId="urn:microsoft.com/office/officeart/2005/8/layout/hList1"/>
    <dgm:cxn modelId="{A786EE30-28EC-407B-AABE-5B437987310C}" type="presParOf" srcId="{D8052F32-1E69-42E3-8F38-7006A95AB4F2}" destId="{EEEC0FB9-5181-4C97-936A-5A409DB159A6}" srcOrd="2" destOrd="0" presId="urn:microsoft.com/office/officeart/2005/8/layout/hList1"/>
    <dgm:cxn modelId="{C339DE22-5606-4F72-961E-94567B2BB063}" type="presParOf" srcId="{EEEC0FB9-5181-4C97-936A-5A409DB159A6}" destId="{AFA119A2-5E75-490C-A41C-45BF7E4836C6}" srcOrd="0" destOrd="0" presId="urn:microsoft.com/office/officeart/2005/8/layout/hList1"/>
    <dgm:cxn modelId="{1C9E66FD-8F6C-4D04-B8BC-5A98EBDE3523}" type="presParOf" srcId="{EEEC0FB9-5181-4C97-936A-5A409DB159A6}" destId="{CDB8EAAE-70AF-45E5-9F71-A238F9EC12CF}" srcOrd="1" destOrd="0" presId="urn:microsoft.com/office/officeart/2005/8/layout/hList1"/>
    <dgm:cxn modelId="{49534C12-A548-4F56-A89E-5770159563E2}" type="presParOf" srcId="{D8052F32-1E69-42E3-8F38-7006A95AB4F2}" destId="{3DF13044-60C1-412F-85C2-522A366357E7}" srcOrd="3" destOrd="0" presId="urn:microsoft.com/office/officeart/2005/8/layout/hList1"/>
    <dgm:cxn modelId="{5B270C1D-2498-4D61-A418-FCD4E213E93E}" type="presParOf" srcId="{D8052F32-1E69-42E3-8F38-7006A95AB4F2}" destId="{539F9F71-28AA-4E70-B768-5B357AC27982}" srcOrd="4" destOrd="0" presId="urn:microsoft.com/office/officeart/2005/8/layout/hList1"/>
    <dgm:cxn modelId="{1E71D47E-38DB-460E-820F-354684A0B1D2}" type="presParOf" srcId="{539F9F71-28AA-4E70-B768-5B357AC27982}" destId="{00D2FA5F-C028-4EB0-83F3-758FA49A371A}" srcOrd="0" destOrd="0" presId="urn:microsoft.com/office/officeart/2005/8/layout/hList1"/>
    <dgm:cxn modelId="{D34F70E1-88AB-4916-AE52-A10A25E05CE3}" type="presParOf" srcId="{539F9F71-28AA-4E70-B768-5B357AC27982}" destId="{C9050D9B-ABA3-430F-A225-49EE048FE43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42BC97-3447-4067-ABBE-23A06ADDE27C}" type="doc">
      <dgm:prSet loTypeId="urn:microsoft.com/office/officeart/2005/8/layout/pList1" loCatId="list" qsTypeId="urn:microsoft.com/office/officeart/2005/8/quickstyle/simple1" qsCatId="simple" csTypeId="urn:microsoft.com/office/officeart/2005/8/colors/colorful1" csCatId="colorful" phldr="1"/>
      <dgm:spPr/>
      <dgm:t>
        <a:bodyPr/>
        <a:lstStyle/>
        <a:p>
          <a:endParaRPr lang="en-US"/>
        </a:p>
      </dgm:t>
    </dgm:pt>
    <dgm:pt modelId="{13B5D300-2725-424D-A964-9FC9F57863E4}">
      <dgm:prSet phldrT="[Text]"/>
      <dgm:spPr/>
      <dgm:t>
        <a:bodyPr/>
        <a:lstStyle/>
        <a:p>
          <a:r>
            <a:rPr lang="en-US"/>
            <a:t>Identity Store</a:t>
          </a:r>
        </a:p>
      </dgm:t>
    </dgm:pt>
    <dgm:pt modelId="{96539421-24F6-4D2A-8DDB-196958DFFE2B}" type="parTrans" cxnId="{8FCE388B-ECA5-4CEF-A085-B4303737F2D3}">
      <dgm:prSet/>
      <dgm:spPr/>
      <dgm:t>
        <a:bodyPr/>
        <a:lstStyle/>
        <a:p>
          <a:endParaRPr lang="en-US"/>
        </a:p>
      </dgm:t>
    </dgm:pt>
    <dgm:pt modelId="{3BF52324-9F9C-4FB3-9668-EB4AB2BB4516}" type="sibTrans" cxnId="{8FCE388B-ECA5-4CEF-A085-B4303737F2D3}">
      <dgm:prSet/>
      <dgm:spPr/>
      <dgm:t>
        <a:bodyPr/>
        <a:lstStyle/>
        <a:p>
          <a:endParaRPr lang="en-US"/>
        </a:p>
      </dgm:t>
    </dgm:pt>
    <dgm:pt modelId="{7A2998E0-41C8-4AE2-9FA2-1EC468FEE97C}">
      <dgm:prSet phldrT="[Text]"/>
      <dgm:spPr/>
      <dgm:t>
        <a:bodyPr/>
        <a:lstStyle/>
        <a:p>
          <a:r>
            <a:rPr lang="en-US"/>
            <a:t>Identity Lifecycle  Management</a:t>
          </a:r>
        </a:p>
      </dgm:t>
    </dgm:pt>
    <dgm:pt modelId="{BB74B0E3-08DC-4570-8EFA-303E567F12A4}" type="parTrans" cxnId="{0F7A3198-DF04-472B-A38B-2B293E683549}">
      <dgm:prSet/>
      <dgm:spPr/>
      <dgm:t>
        <a:bodyPr/>
        <a:lstStyle/>
        <a:p>
          <a:endParaRPr lang="en-US"/>
        </a:p>
      </dgm:t>
    </dgm:pt>
    <dgm:pt modelId="{F5E9A4F4-ABF7-45B1-A56B-91BB51A08C05}" type="sibTrans" cxnId="{0F7A3198-DF04-472B-A38B-2B293E683549}">
      <dgm:prSet/>
      <dgm:spPr/>
      <dgm:t>
        <a:bodyPr/>
        <a:lstStyle/>
        <a:p>
          <a:endParaRPr lang="en-US"/>
        </a:p>
      </dgm:t>
    </dgm:pt>
    <dgm:pt modelId="{6FE21ACC-D7A4-455E-8BD6-8DB76B75596E}">
      <dgm:prSet phldrT="[Text]"/>
      <dgm:spPr/>
      <dgm:t>
        <a:bodyPr/>
        <a:lstStyle/>
        <a:p>
          <a:r>
            <a:rPr lang="en-US"/>
            <a:t>Authentication</a:t>
          </a:r>
        </a:p>
      </dgm:t>
    </dgm:pt>
    <dgm:pt modelId="{E4FF3ECB-5911-49F5-AE02-FD00A4FEC221}" type="parTrans" cxnId="{2968995D-74A9-4E72-890B-A1A6CAA57C46}">
      <dgm:prSet/>
      <dgm:spPr/>
      <dgm:t>
        <a:bodyPr/>
        <a:lstStyle/>
        <a:p>
          <a:endParaRPr lang="en-US"/>
        </a:p>
      </dgm:t>
    </dgm:pt>
    <dgm:pt modelId="{23283817-9884-429C-B77A-04761E359CEF}" type="sibTrans" cxnId="{2968995D-74A9-4E72-890B-A1A6CAA57C46}">
      <dgm:prSet/>
      <dgm:spPr/>
      <dgm:t>
        <a:bodyPr/>
        <a:lstStyle/>
        <a:p>
          <a:endParaRPr lang="en-US"/>
        </a:p>
      </dgm:t>
    </dgm:pt>
    <dgm:pt modelId="{B89411F3-9039-474A-BDFC-E6AB1D9A8F37}">
      <dgm:prSet phldrT="[Text]"/>
      <dgm:spPr/>
      <dgm:t>
        <a:bodyPr/>
        <a:lstStyle/>
        <a:p>
          <a:r>
            <a:rPr lang="en-US"/>
            <a:t>Access Management</a:t>
          </a:r>
        </a:p>
      </dgm:t>
    </dgm:pt>
    <dgm:pt modelId="{D0C4EC3C-F9A5-4664-B688-C1DA7EB1A802}" type="parTrans" cxnId="{C3DFD719-9EE7-4051-A2A5-DA0C48BE904E}">
      <dgm:prSet/>
      <dgm:spPr/>
      <dgm:t>
        <a:bodyPr/>
        <a:lstStyle/>
        <a:p>
          <a:endParaRPr lang="en-US"/>
        </a:p>
      </dgm:t>
    </dgm:pt>
    <dgm:pt modelId="{A339AC69-3083-4321-959F-6D997022EB64}" type="sibTrans" cxnId="{C3DFD719-9EE7-4051-A2A5-DA0C48BE904E}">
      <dgm:prSet/>
      <dgm:spPr/>
      <dgm:t>
        <a:bodyPr/>
        <a:lstStyle/>
        <a:p>
          <a:endParaRPr lang="en-US"/>
        </a:p>
      </dgm:t>
    </dgm:pt>
    <dgm:pt modelId="{0CDD3DD8-A52E-4FEF-8A32-624C3469EA61}" type="pres">
      <dgm:prSet presAssocID="{1542BC97-3447-4067-ABBE-23A06ADDE27C}" presName="Name0" presStyleCnt="0">
        <dgm:presLayoutVars>
          <dgm:dir/>
          <dgm:resizeHandles val="exact"/>
        </dgm:presLayoutVars>
      </dgm:prSet>
      <dgm:spPr/>
    </dgm:pt>
    <dgm:pt modelId="{F362C097-EC18-4DC2-BC4B-2CF9757F4EEA}" type="pres">
      <dgm:prSet presAssocID="{13B5D300-2725-424D-A964-9FC9F57863E4}" presName="compNode" presStyleCnt="0"/>
      <dgm:spPr/>
    </dgm:pt>
    <dgm:pt modelId="{360BACA8-56B8-48FB-8516-04B8E08B1593}" type="pres">
      <dgm:prSet presAssocID="{13B5D300-2725-424D-A964-9FC9F57863E4}" presName="pictRect" presStyleLbl="node1" presStyleIdx="0" presStyleCnt="4"/>
      <dgm:spPr>
        <a:solidFill>
          <a:schemeClr val="accent2"/>
        </a:solidFill>
      </dgm:spPr>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91C111F-0EA0-4B78-8945-DC05087770EC}" type="pres">
      <dgm:prSet presAssocID="{13B5D300-2725-424D-A964-9FC9F57863E4}" presName="textRect" presStyleLbl="revTx" presStyleIdx="0" presStyleCnt="4">
        <dgm:presLayoutVars>
          <dgm:bulletEnabled val="1"/>
        </dgm:presLayoutVars>
      </dgm:prSet>
      <dgm:spPr/>
    </dgm:pt>
    <dgm:pt modelId="{495BF132-5263-490F-9D25-B80A52C9D9FA}" type="pres">
      <dgm:prSet presAssocID="{3BF52324-9F9C-4FB3-9668-EB4AB2BB4516}" presName="sibTrans" presStyleLbl="sibTrans2D1" presStyleIdx="0" presStyleCnt="0"/>
      <dgm:spPr/>
    </dgm:pt>
    <dgm:pt modelId="{A02EB555-16FD-4C49-BFA0-2188BFBB5C2B}" type="pres">
      <dgm:prSet presAssocID="{7A2998E0-41C8-4AE2-9FA2-1EC468FEE97C}" presName="compNode" presStyleCnt="0"/>
      <dgm:spPr/>
    </dgm:pt>
    <dgm:pt modelId="{2ABDDC0B-C5FE-4ACC-8813-0027D39EBA4F}" type="pres">
      <dgm:prSet presAssocID="{7A2998E0-41C8-4AE2-9FA2-1EC468FEE97C}" presName="pictRect" presStyleLbl="node1" presStyleIdx="1" presStyleCnt="4"/>
      <dgm:spPr>
        <a:solidFill>
          <a:srgbClr val="5B9BD5"/>
        </a:solidFill>
      </dgm:spPr>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9D9FD729-C9D4-469C-A793-57FE40F26237}" type="pres">
      <dgm:prSet presAssocID="{7A2998E0-41C8-4AE2-9FA2-1EC468FEE97C}" presName="textRect" presStyleLbl="revTx" presStyleIdx="1" presStyleCnt="4">
        <dgm:presLayoutVars>
          <dgm:bulletEnabled val="1"/>
        </dgm:presLayoutVars>
      </dgm:prSet>
      <dgm:spPr/>
    </dgm:pt>
    <dgm:pt modelId="{DC7DD1AE-21C9-4E7D-84D0-BB299FAAFA76}" type="pres">
      <dgm:prSet presAssocID="{F5E9A4F4-ABF7-45B1-A56B-91BB51A08C05}" presName="sibTrans" presStyleLbl="sibTrans2D1" presStyleIdx="0" presStyleCnt="0"/>
      <dgm:spPr/>
    </dgm:pt>
    <dgm:pt modelId="{BAFF8C01-2CE1-4161-B8D4-92FB27FB9C63}" type="pres">
      <dgm:prSet presAssocID="{6FE21ACC-D7A4-455E-8BD6-8DB76B75596E}" presName="compNode" presStyleCnt="0"/>
      <dgm:spPr/>
    </dgm:pt>
    <dgm:pt modelId="{B7743074-DF6B-41BD-86BC-2E50946AEB23}" type="pres">
      <dgm:prSet presAssocID="{6FE21ACC-D7A4-455E-8BD6-8DB76B75596E}" presName="pictRect" presStyleLbl="node1" presStyleIdx="2" presStyleCnt="4"/>
      <dgm:spPr>
        <a:solidFill>
          <a:schemeClr val="bg1">
            <a:lumMod val="65000"/>
          </a:schemeClr>
        </a:solidFill>
      </dgm:spPr>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CEE562F5-E0CE-445D-93C3-8A60C683E46E}" type="pres">
      <dgm:prSet presAssocID="{6FE21ACC-D7A4-455E-8BD6-8DB76B75596E}" presName="textRect" presStyleLbl="revTx" presStyleIdx="2" presStyleCnt="4">
        <dgm:presLayoutVars>
          <dgm:bulletEnabled val="1"/>
        </dgm:presLayoutVars>
      </dgm:prSet>
      <dgm:spPr/>
    </dgm:pt>
    <dgm:pt modelId="{ED980D5D-2A35-4B4E-9878-F48E5AF0E0B1}" type="pres">
      <dgm:prSet presAssocID="{23283817-9884-429C-B77A-04761E359CEF}" presName="sibTrans" presStyleLbl="sibTrans2D1" presStyleIdx="0" presStyleCnt="0"/>
      <dgm:spPr/>
    </dgm:pt>
    <dgm:pt modelId="{C485CF85-E14A-4066-98BB-27C82B89588E}" type="pres">
      <dgm:prSet presAssocID="{B89411F3-9039-474A-BDFC-E6AB1D9A8F37}" presName="compNode" presStyleCnt="0"/>
      <dgm:spPr/>
    </dgm:pt>
    <dgm:pt modelId="{CE9FA25F-B8B1-4735-AB1A-7AA517C18749}" type="pres">
      <dgm:prSet presAssocID="{B89411F3-9039-474A-BDFC-E6AB1D9A8F37}" presName="pictRect" presStyleLbl="node1" presStyleIdx="3" presStyleCnt="4"/>
      <dgm:spPr>
        <a:solidFill>
          <a:schemeClr val="accent6"/>
        </a:solidFill>
      </dgm:spPr>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84DCEED1-B2A3-4A1F-8BE2-5A088B949841}" type="pres">
      <dgm:prSet presAssocID="{B89411F3-9039-474A-BDFC-E6AB1D9A8F37}" presName="textRect" presStyleLbl="revTx" presStyleIdx="3" presStyleCnt="4">
        <dgm:presLayoutVars>
          <dgm:bulletEnabled val="1"/>
        </dgm:presLayoutVars>
      </dgm:prSet>
      <dgm:spPr/>
    </dgm:pt>
  </dgm:ptLst>
  <dgm:cxnLst>
    <dgm:cxn modelId="{1DA68100-C4EC-4FD7-ABDF-055709C53496}" type="presOf" srcId="{6FE21ACC-D7A4-455E-8BD6-8DB76B75596E}" destId="{CEE562F5-E0CE-445D-93C3-8A60C683E46E}" srcOrd="0" destOrd="0" presId="urn:microsoft.com/office/officeart/2005/8/layout/pList1"/>
    <dgm:cxn modelId="{C3DFD719-9EE7-4051-A2A5-DA0C48BE904E}" srcId="{1542BC97-3447-4067-ABBE-23A06ADDE27C}" destId="{B89411F3-9039-474A-BDFC-E6AB1D9A8F37}" srcOrd="3" destOrd="0" parTransId="{D0C4EC3C-F9A5-4664-B688-C1DA7EB1A802}" sibTransId="{A339AC69-3083-4321-959F-6D997022EB64}"/>
    <dgm:cxn modelId="{2968995D-74A9-4E72-890B-A1A6CAA57C46}" srcId="{1542BC97-3447-4067-ABBE-23A06ADDE27C}" destId="{6FE21ACC-D7A4-455E-8BD6-8DB76B75596E}" srcOrd="2" destOrd="0" parTransId="{E4FF3ECB-5911-49F5-AE02-FD00A4FEC221}" sibTransId="{23283817-9884-429C-B77A-04761E359CEF}"/>
    <dgm:cxn modelId="{A9CDD268-C829-478B-B838-97BBAB33E07B}" type="presOf" srcId="{1542BC97-3447-4067-ABBE-23A06ADDE27C}" destId="{0CDD3DD8-A52E-4FEF-8A32-624C3469EA61}" srcOrd="0" destOrd="0" presId="urn:microsoft.com/office/officeart/2005/8/layout/pList1"/>
    <dgm:cxn modelId="{583AA34A-27E1-40B5-BA53-18FA7406E481}" type="presOf" srcId="{7A2998E0-41C8-4AE2-9FA2-1EC468FEE97C}" destId="{9D9FD729-C9D4-469C-A793-57FE40F26237}" srcOrd="0" destOrd="0" presId="urn:microsoft.com/office/officeart/2005/8/layout/pList1"/>
    <dgm:cxn modelId="{FA655A52-CCA0-4143-BC73-0AE1E5CA62E7}" type="presOf" srcId="{3BF52324-9F9C-4FB3-9668-EB4AB2BB4516}" destId="{495BF132-5263-490F-9D25-B80A52C9D9FA}" srcOrd="0" destOrd="0" presId="urn:microsoft.com/office/officeart/2005/8/layout/pList1"/>
    <dgm:cxn modelId="{5FCAA755-5CF8-46EE-A73A-B72F2940C897}" type="presOf" srcId="{23283817-9884-429C-B77A-04761E359CEF}" destId="{ED980D5D-2A35-4B4E-9878-F48E5AF0E0B1}" srcOrd="0" destOrd="0" presId="urn:microsoft.com/office/officeart/2005/8/layout/pList1"/>
    <dgm:cxn modelId="{8FCE388B-ECA5-4CEF-A085-B4303737F2D3}" srcId="{1542BC97-3447-4067-ABBE-23A06ADDE27C}" destId="{13B5D300-2725-424D-A964-9FC9F57863E4}" srcOrd="0" destOrd="0" parTransId="{96539421-24F6-4D2A-8DDB-196958DFFE2B}" sibTransId="{3BF52324-9F9C-4FB3-9668-EB4AB2BB4516}"/>
    <dgm:cxn modelId="{9A7F498E-CE34-4653-81B2-BB3B3CB4600E}" type="presOf" srcId="{13B5D300-2725-424D-A964-9FC9F57863E4}" destId="{391C111F-0EA0-4B78-8945-DC05087770EC}" srcOrd="0" destOrd="0" presId="urn:microsoft.com/office/officeart/2005/8/layout/pList1"/>
    <dgm:cxn modelId="{0F7A3198-DF04-472B-A38B-2B293E683549}" srcId="{1542BC97-3447-4067-ABBE-23A06ADDE27C}" destId="{7A2998E0-41C8-4AE2-9FA2-1EC468FEE97C}" srcOrd="1" destOrd="0" parTransId="{BB74B0E3-08DC-4570-8EFA-303E567F12A4}" sibTransId="{F5E9A4F4-ABF7-45B1-A56B-91BB51A08C05}"/>
    <dgm:cxn modelId="{940F0BBF-E96B-4D5D-943B-5884A287BDBB}" type="presOf" srcId="{F5E9A4F4-ABF7-45B1-A56B-91BB51A08C05}" destId="{DC7DD1AE-21C9-4E7D-84D0-BB299FAAFA76}" srcOrd="0" destOrd="0" presId="urn:microsoft.com/office/officeart/2005/8/layout/pList1"/>
    <dgm:cxn modelId="{7C07F9C7-C321-4C80-8E20-C6ECDC9688E7}" type="presOf" srcId="{B89411F3-9039-474A-BDFC-E6AB1D9A8F37}" destId="{84DCEED1-B2A3-4A1F-8BE2-5A088B949841}" srcOrd="0" destOrd="0" presId="urn:microsoft.com/office/officeart/2005/8/layout/pList1"/>
    <dgm:cxn modelId="{6310B300-7ABF-4DFD-A15B-081F6F902175}" type="presParOf" srcId="{0CDD3DD8-A52E-4FEF-8A32-624C3469EA61}" destId="{F362C097-EC18-4DC2-BC4B-2CF9757F4EEA}" srcOrd="0" destOrd="0" presId="urn:microsoft.com/office/officeart/2005/8/layout/pList1"/>
    <dgm:cxn modelId="{9251ED72-EC4F-42CE-B3B1-ED2841F2CF51}" type="presParOf" srcId="{F362C097-EC18-4DC2-BC4B-2CF9757F4EEA}" destId="{360BACA8-56B8-48FB-8516-04B8E08B1593}" srcOrd="0" destOrd="0" presId="urn:microsoft.com/office/officeart/2005/8/layout/pList1"/>
    <dgm:cxn modelId="{A188231A-A488-4F94-86CD-75839EC12744}" type="presParOf" srcId="{F362C097-EC18-4DC2-BC4B-2CF9757F4EEA}" destId="{391C111F-0EA0-4B78-8945-DC05087770EC}" srcOrd="1" destOrd="0" presId="urn:microsoft.com/office/officeart/2005/8/layout/pList1"/>
    <dgm:cxn modelId="{0C383949-375A-4188-8982-CF22652EA25D}" type="presParOf" srcId="{0CDD3DD8-A52E-4FEF-8A32-624C3469EA61}" destId="{495BF132-5263-490F-9D25-B80A52C9D9FA}" srcOrd="1" destOrd="0" presId="urn:microsoft.com/office/officeart/2005/8/layout/pList1"/>
    <dgm:cxn modelId="{17B6CFE3-09D4-4399-90BE-108DD5733FE8}" type="presParOf" srcId="{0CDD3DD8-A52E-4FEF-8A32-624C3469EA61}" destId="{A02EB555-16FD-4C49-BFA0-2188BFBB5C2B}" srcOrd="2" destOrd="0" presId="urn:microsoft.com/office/officeart/2005/8/layout/pList1"/>
    <dgm:cxn modelId="{690DFDDD-57B4-44C5-A70C-92305569A2C9}" type="presParOf" srcId="{A02EB555-16FD-4C49-BFA0-2188BFBB5C2B}" destId="{2ABDDC0B-C5FE-4ACC-8813-0027D39EBA4F}" srcOrd="0" destOrd="0" presId="urn:microsoft.com/office/officeart/2005/8/layout/pList1"/>
    <dgm:cxn modelId="{2EA95131-BDB0-4494-9ECA-5D2771F1A363}" type="presParOf" srcId="{A02EB555-16FD-4C49-BFA0-2188BFBB5C2B}" destId="{9D9FD729-C9D4-469C-A793-57FE40F26237}" srcOrd="1" destOrd="0" presId="urn:microsoft.com/office/officeart/2005/8/layout/pList1"/>
    <dgm:cxn modelId="{5D8F86D1-C5BD-4ECD-AE9E-D50DE7CF968C}" type="presParOf" srcId="{0CDD3DD8-A52E-4FEF-8A32-624C3469EA61}" destId="{DC7DD1AE-21C9-4E7D-84D0-BB299FAAFA76}" srcOrd="3" destOrd="0" presId="urn:microsoft.com/office/officeart/2005/8/layout/pList1"/>
    <dgm:cxn modelId="{419F049C-866A-47ED-87AD-7414A8231B2A}" type="presParOf" srcId="{0CDD3DD8-A52E-4FEF-8A32-624C3469EA61}" destId="{BAFF8C01-2CE1-4161-B8D4-92FB27FB9C63}" srcOrd="4" destOrd="0" presId="urn:microsoft.com/office/officeart/2005/8/layout/pList1"/>
    <dgm:cxn modelId="{251AE997-CFDA-4309-B330-495A8E4A4916}" type="presParOf" srcId="{BAFF8C01-2CE1-4161-B8D4-92FB27FB9C63}" destId="{B7743074-DF6B-41BD-86BC-2E50946AEB23}" srcOrd="0" destOrd="0" presId="urn:microsoft.com/office/officeart/2005/8/layout/pList1"/>
    <dgm:cxn modelId="{C0717D6A-80A8-4684-8DA8-09E64BF95C41}" type="presParOf" srcId="{BAFF8C01-2CE1-4161-B8D4-92FB27FB9C63}" destId="{CEE562F5-E0CE-445D-93C3-8A60C683E46E}" srcOrd="1" destOrd="0" presId="urn:microsoft.com/office/officeart/2005/8/layout/pList1"/>
    <dgm:cxn modelId="{E1898BEA-CCE9-4EAD-BF45-7D541CE0DD62}" type="presParOf" srcId="{0CDD3DD8-A52E-4FEF-8A32-624C3469EA61}" destId="{ED980D5D-2A35-4B4E-9878-F48E5AF0E0B1}" srcOrd="5" destOrd="0" presId="urn:microsoft.com/office/officeart/2005/8/layout/pList1"/>
    <dgm:cxn modelId="{18795C9B-2A5E-4282-83BF-7F5F7DFFE667}" type="presParOf" srcId="{0CDD3DD8-A52E-4FEF-8A32-624C3469EA61}" destId="{C485CF85-E14A-4066-98BB-27C82B89588E}" srcOrd="6" destOrd="0" presId="urn:microsoft.com/office/officeart/2005/8/layout/pList1"/>
    <dgm:cxn modelId="{0CB00F69-12B4-4B4B-9CB0-59958F84B544}" type="presParOf" srcId="{C485CF85-E14A-4066-98BB-27C82B89588E}" destId="{CE9FA25F-B8B1-4735-AB1A-7AA517C18749}" srcOrd="0" destOrd="0" presId="urn:microsoft.com/office/officeart/2005/8/layout/pList1"/>
    <dgm:cxn modelId="{83872C16-C8E2-4A49-A00F-3002F6C1F5BC}" type="presParOf" srcId="{C485CF85-E14A-4066-98BB-27C82B89588E}" destId="{84DCEED1-B2A3-4A1F-8BE2-5A088B949841}"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903C5B-2EC9-4035-AB73-93158BFFFD21}">
      <dsp:nvSpPr>
        <dsp:cNvPr id="0" name=""/>
        <dsp:cNvSpPr/>
      </dsp:nvSpPr>
      <dsp:spPr>
        <a:xfrm>
          <a:off x="2138" y="0"/>
          <a:ext cx="2085557" cy="10832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Identity Store</a:t>
          </a:r>
        </a:p>
      </dsp:txBody>
      <dsp:txXfrm>
        <a:off x="33866" y="31728"/>
        <a:ext cx="2022101" cy="1019822"/>
      </dsp:txXfrm>
    </dsp:sp>
    <dsp:sp modelId="{2F3FE19F-2B54-4692-8F07-B6CAF4DD055A}">
      <dsp:nvSpPr>
        <dsp:cNvPr id="0" name=""/>
        <dsp:cNvSpPr/>
      </dsp:nvSpPr>
      <dsp:spPr>
        <a:xfrm>
          <a:off x="2438069" y="0"/>
          <a:ext cx="2085557" cy="10832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Identity Lifecycle Management</a:t>
          </a:r>
        </a:p>
      </dsp:txBody>
      <dsp:txXfrm>
        <a:off x="2469797" y="31728"/>
        <a:ext cx="2022101" cy="1019822"/>
      </dsp:txXfrm>
    </dsp:sp>
    <dsp:sp modelId="{4D24D238-63E4-453D-8BBD-25AEC6A23D36}">
      <dsp:nvSpPr>
        <dsp:cNvPr id="0" name=""/>
        <dsp:cNvSpPr/>
      </dsp:nvSpPr>
      <dsp:spPr>
        <a:xfrm>
          <a:off x="4873999" y="0"/>
          <a:ext cx="2085557" cy="10832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Authentication</a:t>
          </a:r>
        </a:p>
      </dsp:txBody>
      <dsp:txXfrm>
        <a:off x="4905727" y="31728"/>
        <a:ext cx="2022101" cy="1019822"/>
      </dsp:txXfrm>
    </dsp:sp>
    <dsp:sp modelId="{0641E0D8-D30B-479E-8068-DBBA9025A6D9}">
      <dsp:nvSpPr>
        <dsp:cNvPr id="0" name=""/>
        <dsp:cNvSpPr/>
      </dsp:nvSpPr>
      <dsp:spPr>
        <a:xfrm>
          <a:off x="7309930" y="0"/>
          <a:ext cx="2085557" cy="10832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Access Management</a:t>
          </a:r>
        </a:p>
      </dsp:txBody>
      <dsp:txXfrm>
        <a:off x="7341658" y="31728"/>
        <a:ext cx="2022101" cy="10198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72FAD8-6366-46D5-AC04-AA1E6326900F}">
      <dsp:nvSpPr>
        <dsp:cNvPr id="0" name=""/>
        <dsp:cNvSpPr/>
      </dsp:nvSpPr>
      <dsp:spPr>
        <a:xfrm>
          <a:off x="0" y="3227732"/>
          <a:ext cx="8774157" cy="0"/>
        </a:xfrm>
        <a:prstGeom prst="line">
          <a:avLst/>
        </a:pr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5C34E7-BEAD-442B-9F31-82E0C9ED20BF}">
      <dsp:nvSpPr>
        <dsp:cNvPr id="0" name=""/>
        <dsp:cNvSpPr/>
      </dsp:nvSpPr>
      <dsp:spPr>
        <a:xfrm>
          <a:off x="0" y="1841370"/>
          <a:ext cx="8774157" cy="0"/>
        </a:xfrm>
        <a:prstGeom prst="line">
          <a:avLst/>
        </a:pr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EF9323-F6B3-4F6F-B3CA-90F0494FC4B0}">
      <dsp:nvSpPr>
        <dsp:cNvPr id="0" name=""/>
        <dsp:cNvSpPr/>
      </dsp:nvSpPr>
      <dsp:spPr>
        <a:xfrm>
          <a:off x="0" y="455007"/>
          <a:ext cx="8774157" cy="0"/>
        </a:xfrm>
        <a:prstGeom prst="line">
          <a:avLst/>
        </a:pr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65F4D9-C061-4E3B-AF79-8C34234A0526}">
      <dsp:nvSpPr>
        <dsp:cNvPr id="0" name=""/>
        <dsp:cNvSpPr/>
      </dsp:nvSpPr>
      <dsp:spPr>
        <a:xfrm>
          <a:off x="2281280" y="507"/>
          <a:ext cx="6492876" cy="45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1066800">
            <a:lnSpc>
              <a:spcPct val="90000"/>
            </a:lnSpc>
            <a:spcBef>
              <a:spcPct val="0"/>
            </a:spcBef>
            <a:spcAft>
              <a:spcPct val="35000"/>
            </a:spcAft>
            <a:buNone/>
          </a:pPr>
          <a:r>
            <a:rPr lang="en-US" sz="2400" kern="1200"/>
            <a:t> Highly trusted people with delegated access</a:t>
          </a:r>
        </a:p>
      </dsp:txBody>
      <dsp:txXfrm>
        <a:off x="2281280" y="507"/>
        <a:ext cx="6492876" cy="454500"/>
      </dsp:txXfrm>
    </dsp:sp>
    <dsp:sp modelId="{AA46978D-E5F6-4111-A416-9B8B52D2E4D7}">
      <dsp:nvSpPr>
        <dsp:cNvPr id="0" name=""/>
        <dsp:cNvSpPr/>
      </dsp:nvSpPr>
      <dsp:spPr>
        <a:xfrm>
          <a:off x="0" y="507"/>
          <a:ext cx="2281280" cy="454500"/>
        </a:xfrm>
        <a:prstGeom prst="round2SameRect">
          <a:avLst>
            <a:gd name="adj1" fmla="val 16670"/>
            <a:gd name="adj2" fmla="val 0"/>
          </a:avLst>
        </a:prstGeom>
        <a:solidFill>
          <a:schemeClr val="accent3">
            <a:shade val="50000"/>
            <a:hueOff val="0"/>
            <a:satOff val="0"/>
            <a:lumOff val="0"/>
            <a:alphaOff val="0"/>
          </a:schemeClr>
        </a:solidFill>
        <a:ln w="12700" cap="flat" cmpd="sng" algn="ctr">
          <a:solidFill>
            <a:schemeClr val="accent3">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a:t>Internal</a:t>
          </a:r>
        </a:p>
      </dsp:txBody>
      <dsp:txXfrm>
        <a:off x="22191" y="22698"/>
        <a:ext cx="2236898" cy="432309"/>
      </dsp:txXfrm>
    </dsp:sp>
    <dsp:sp modelId="{B3985A5B-06EA-4B72-A37E-F4E849202113}">
      <dsp:nvSpPr>
        <dsp:cNvPr id="0" name=""/>
        <dsp:cNvSpPr/>
      </dsp:nvSpPr>
      <dsp:spPr>
        <a:xfrm>
          <a:off x="0" y="455007"/>
          <a:ext cx="8774157" cy="909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95" tIns="36195" rIns="36195" bIns="36195" numCol="1" spcCol="1270" anchor="t" anchorCtr="0">
          <a:noAutofit/>
        </a:bodyPr>
        <a:lstStyle/>
        <a:p>
          <a:pPr marL="114300" lvl="1" indent="-114300" algn="l" defTabSz="666750">
            <a:lnSpc>
              <a:spcPct val="90000"/>
            </a:lnSpc>
            <a:spcBef>
              <a:spcPct val="0"/>
            </a:spcBef>
            <a:spcAft>
              <a:spcPct val="15000"/>
            </a:spcAft>
            <a:buChar char="•"/>
          </a:pPr>
          <a:r>
            <a:rPr lang="en-US" sz="1500" kern="1200"/>
            <a:t>  Executives, managers, and knowledge workers that rely on IT systems for the majority of their work</a:t>
          </a:r>
        </a:p>
        <a:p>
          <a:pPr marL="114300" lvl="1" indent="-114300" algn="l" defTabSz="666750">
            <a:lnSpc>
              <a:spcPct val="90000"/>
            </a:lnSpc>
            <a:spcBef>
              <a:spcPct val="0"/>
            </a:spcBef>
            <a:spcAft>
              <a:spcPct val="15000"/>
            </a:spcAft>
            <a:buChar char="•"/>
          </a:pPr>
          <a:r>
            <a:rPr lang="en-US" sz="1500" kern="1200"/>
            <a:t>  IT systems administrators, security, and compliance personnel implementing and maintain the IT systems</a:t>
          </a:r>
        </a:p>
        <a:p>
          <a:pPr marL="114300" lvl="1" indent="-114300" algn="l" defTabSz="666750">
            <a:lnSpc>
              <a:spcPct val="90000"/>
            </a:lnSpc>
            <a:spcBef>
              <a:spcPct val="0"/>
            </a:spcBef>
            <a:spcAft>
              <a:spcPct val="15000"/>
            </a:spcAft>
            <a:buChar char="•"/>
          </a:pPr>
          <a:r>
            <a:rPr lang="en-US" sz="1500" kern="1200"/>
            <a:t>  Frontline workforce interacting with technology as part of their work, may not have dedicated devices</a:t>
          </a:r>
        </a:p>
      </dsp:txBody>
      <dsp:txXfrm>
        <a:off x="0" y="455007"/>
        <a:ext cx="8774157" cy="909137"/>
      </dsp:txXfrm>
    </dsp:sp>
    <dsp:sp modelId="{5E2A7B5B-C6C9-4DAA-A593-486035A104B0}">
      <dsp:nvSpPr>
        <dsp:cNvPr id="0" name=""/>
        <dsp:cNvSpPr/>
      </dsp:nvSpPr>
      <dsp:spPr>
        <a:xfrm>
          <a:off x="2281280" y="1386869"/>
          <a:ext cx="6492876" cy="45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1066800">
            <a:lnSpc>
              <a:spcPct val="90000"/>
            </a:lnSpc>
            <a:spcBef>
              <a:spcPct val="0"/>
            </a:spcBef>
            <a:spcAft>
              <a:spcPct val="35000"/>
            </a:spcAft>
            <a:buNone/>
          </a:pPr>
          <a:r>
            <a:rPr lang="en-US" sz="2400" kern="1200"/>
            <a:t> Trusted business partners and guest user access</a:t>
          </a:r>
        </a:p>
      </dsp:txBody>
      <dsp:txXfrm>
        <a:off x="2281280" y="1386869"/>
        <a:ext cx="6492876" cy="454500"/>
      </dsp:txXfrm>
    </dsp:sp>
    <dsp:sp modelId="{1500A8BF-B1E4-4948-81BB-C1B5B5B94E02}">
      <dsp:nvSpPr>
        <dsp:cNvPr id="0" name=""/>
        <dsp:cNvSpPr/>
      </dsp:nvSpPr>
      <dsp:spPr>
        <a:xfrm>
          <a:off x="0" y="1386869"/>
          <a:ext cx="2281280" cy="454500"/>
        </a:xfrm>
        <a:prstGeom prst="round2SameRect">
          <a:avLst>
            <a:gd name="adj1" fmla="val 16670"/>
            <a:gd name="adj2" fmla="val 0"/>
          </a:avLst>
        </a:prstGeom>
        <a:solidFill>
          <a:schemeClr val="accent3">
            <a:shade val="50000"/>
            <a:hueOff val="0"/>
            <a:satOff val="0"/>
            <a:lumOff val="23975"/>
            <a:alphaOff val="0"/>
          </a:schemeClr>
        </a:solidFill>
        <a:ln w="12700" cap="flat" cmpd="sng" algn="ctr">
          <a:solidFill>
            <a:schemeClr val="accent3">
              <a:shade val="50000"/>
              <a:hueOff val="0"/>
              <a:satOff val="0"/>
              <a:lumOff val="2397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a:t>External</a:t>
          </a:r>
        </a:p>
      </dsp:txBody>
      <dsp:txXfrm>
        <a:off x="22191" y="1409060"/>
        <a:ext cx="2236898" cy="432309"/>
      </dsp:txXfrm>
    </dsp:sp>
    <dsp:sp modelId="{9F78EA0E-23C5-42A5-B05F-4D3A4216C81C}">
      <dsp:nvSpPr>
        <dsp:cNvPr id="0" name=""/>
        <dsp:cNvSpPr/>
      </dsp:nvSpPr>
      <dsp:spPr>
        <a:xfrm>
          <a:off x="0" y="1841370"/>
          <a:ext cx="8774157" cy="909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95" tIns="36195" rIns="36195" bIns="36195" numCol="1" spcCol="1270" anchor="t" anchorCtr="0">
          <a:noAutofit/>
        </a:bodyPr>
        <a:lstStyle/>
        <a:p>
          <a:pPr marL="114300" lvl="1" indent="-114300" algn="l" defTabSz="666750">
            <a:lnSpc>
              <a:spcPct val="90000"/>
            </a:lnSpc>
            <a:spcBef>
              <a:spcPct val="0"/>
            </a:spcBef>
            <a:spcAft>
              <a:spcPct val="15000"/>
            </a:spcAft>
            <a:buChar char="•"/>
          </a:pPr>
          <a:r>
            <a:rPr lang="en-US" sz="1500" kern="1200"/>
            <a:t>  Consultants, contractors, 3</a:t>
          </a:r>
          <a:r>
            <a:rPr lang="en-US" sz="1500" kern="1200" baseline="30000"/>
            <a:t>rd</a:t>
          </a:r>
          <a:r>
            <a:rPr lang="en-US" sz="1500" kern="1200"/>
            <a:t> party business services adding value to the company, but are not employees</a:t>
          </a:r>
        </a:p>
        <a:p>
          <a:pPr marL="114300" lvl="1" indent="-114300" algn="l" defTabSz="666750">
            <a:lnSpc>
              <a:spcPct val="90000"/>
            </a:lnSpc>
            <a:spcBef>
              <a:spcPct val="0"/>
            </a:spcBef>
            <a:spcAft>
              <a:spcPct val="15000"/>
            </a:spcAft>
            <a:buChar char="•"/>
          </a:pPr>
          <a:r>
            <a:rPr lang="en-US" sz="1500" kern="1200"/>
            <a:t>  Temporary and guest user access to company IT systems during visits such as meetings</a:t>
          </a:r>
        </a:p>
        <a:p>
          <a:pPr marL="114300" lvl="1" indent="-114300" algn="l" defTabSz="666750">
            <a:lnSpc>
              <a:spcPct val="90000"/>
            </a:lnSpc>
            <a:spcBef>
              <a:spcPct val="0"/>
            </a:spcBef>
            <a:spcAft>
              <a:spcPct val="15000"/>
            </a:spcAft>
            <a:buChar char="•"/>
          </a:pPr>
          <a:r>
            <a:rPr lang="en-US" sz="1500" kern="1200"/>
            <a:t>  Likely to use their own equipment and identities</a:t>
          </a:r>
        </a:p>
      </dsp:txBody>
      <dsp:txXfrm>
        <a:off x="0" y="1841370"/>
        <a:ext cx="8774157" cy="909137"/>
      </dsp:txXfrm>
    </dsp:sp>
    <dsp:sp modelId="{A19B6D26-C326-46B1-B961-5BF977C2C562}">
      <dsp:nvSpPr>
        <dsp:cNvPr id="0" name=""/>
        <dsp:cNvSpPr/>
      </dsp:nvSpPr>
      <dsp:spPr>
        <a:xfrm>
          <a:off x="2281280" y="2773232"/>
          <a:ext cx="6492876" cy="45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1066800">
            <a:lnSpc>
              <a:spcPct val="90000"/>
            </a:lnSpc>
            <a:spcBef>
              <a:spcPct val="0"/>
            </a:spcBef>
            <a:spcAft>
              <a:spcPct val="35000"/>
            </a:spcAft>
            <a:buNone/>
          </a:pPr>
          <a:r>
            <a:rPr lang="en-US" sz="2400" kern="1200"/>
            <a:t> Customers that require access to your services</a:t>
          </a:r>
        </a:p>
      </dsp:txBody>
      <dsp:txXfrm>
        <a:off x="2281280" y="2773232"/>
        <a:ext cx="6492876" cy="454500"/>
      </dsp:txXfrm>
    </dsp:sp>
    <dsp:sp modelId="{B12DDABF-D724-4F4E-89FC-86B6E8CB8258}">
      <dsp:nvSpPr>
        <dsp:cNvPr id="0" name=""/>
        <dsp:cNvSpPr/>
      </dsp:nvSpPr>
      <dsp:spPr>
        <a:xfrm>
          <a:off x="0" y="2773232"/>
          <a:ext cx="2281280" cy="454500"/>
        </a:xfrm>
        <a:prstGeom prst="round2SameRect">
          <a:avLst>
            <a:gd name="adj1" fmla="val 16670"/>
            <a:gd name="adj2" fmla="val 0"/>
          </a:avLst>
        </a:prstGeom>
        <a:solidFill>
          <a:schemeClr val="accent3">
            <a:shade val="50000"/>
            <a:hueOff val="0"/>
            <a:satOff val="0"/>
            <a:lumOff val="23975"/>
            <a:alphaOff val="0"/>
          </a:schemeClr>
        </a:solidFill>
        <a:ln w="12700" cap="flat" cmpd="sng" algn="ctr">
          <a:solidFill>
            <a:schemeClr val="accent3">
              <a:shade val="50000"/>
              <a:hueOff val="0"/>
              <a:satOff val="0"/>
              <a:lumOff val="2397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a:t>Customer</a:t>
          </a:r>
        </a:p>
      </dsp:txBody>
      <dsp:txXfrm>
        <a:off x="22191" y="2795423"/>
        <a:ext cx="2236898" cy="432309"/>
      </dsp:txXfrm>
    </dsp:sp>
    <dsp:sp modelId="{918B750F-CA52-40DF-A726-6EFF24D2EE14}">
      <dsp:nvSpPr>
        <dsp:cNvPr id="0" name=""/>
        <dsp:cNvSpPr/>
      </dsp:nvSpPr>
      <dsp:spPr>
        <a:xfrm>
          <a:off x="0" y="3227732"/>
          <a:ext cx="8774157" cy="909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95" tIns="36195" rIns="36195" bIns="36195" numCol="1" spcCol="1270" anchor="t" anchorCtr="0">
          <a:noAutofit/>
        </a:bodyPr>
        <a:lstStyle/>
        <a:p>
          <a:pPr marL="114300" lvl="1" indent="-114300" algn="l" defTabSz="666750">
            <a:lnSpc>
              <a:spcPct val="90000"/>
            </a:lnSpc>
            <a:spcBef>
              <a:spcPct val="0"/>
            </a:spcBef>
            <a:spcAft>
              <a:spcPct val="15000"/>
            </a:spcAft>
            <a:buChar char="•"/>
          </a:pPr>
          <a:r>
            <a:rPr lang="en-US" sz="1500" kern="1200"/>
            <a:t>  Consumers of systems and information published externally</a:t>
          </a:r>
        </a:p>
        <a:p>
          <a:pPr marL="114300" lvl="1" indent="-114300" algn="l" defTabSz="666750">
            <a:lnSpc>
              <a:spcPct val="90000"/>
            </a:lnSpc>
            <a:spcBef>
              <a:spcPct val="0"/>
            </a:spcBef>
            <a:spcAft>
              <a:spcPct val="15000"/>
            </a:spcAft>
            <a:buChar char="•"/>
          </a:pPr>
          <a:r>
            <a:rPr lang="en-US" sz="1500" kern="1200"/>
            <a:t>  May be provided at no cost or paying a subscription for premium services</a:t>
          </a:r>
        </a:p>
      </dsp:txBody>
      <dsp:txXfrm>
        <a:off x="0" y="3227732"/>
        <a:ext cx="8774157" cy="9091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DA9928-B23B-44E6-8948-47F74C1E2A72}">
      <dsp:nvSpPr>
        <dsp:cNvPr id="0" name=""/>
        <dsp:cNvSpPr/>
      </dsp:nvSpPr>
      <dsp:spPr>
        <a:xfrm>
          <a:off x="3299" y="328547"/>
          <a:ext cx="3216547" cy="403200"/>
        </a:xfrm>
        <a:prstGeom prst="rect">
          <a:avLst/>
        </a:prstGeom>
        <a:solidFill>
          <a:schemeClr val="bg1">
            <a:lumMod val="50000"/>
          </a:schemeClr>
        </a:solidFill>
        <a:ln w="12700" cap="flat" cmpd="sng" algn="ctr">
          <a:solidFill>
            <a:schemeClr val="bg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0" kern="1200">
              <a:ln>
                <a:noFill/>
              </a:ln>
              <a:solidFill>
                <a:schemeClr val="bg1"/>
              </a:solidFill>
            </a:rPr>
            <a:t>Local Identities</a:t>
          </a:r>
        </a:p>
      </dsp:txBody>
      <dsp:txXfrm>
        <a:off x="3299" y="328547"/>
        <a:ext cx="3216547" cy="403200"/>
      </dsp:txXfrm>
    </dsp:sp>
    <dsp:sp modelId="{A354F5BD-0113-4659-9F0B-B51793BE9277}">
      <dsp:nvSpPr>
        <dsp:cNvPr id="0" name=""/>
        <dsp:cNvSpPr/>
      </dsp:nvSpPr>
      <dsp:spPr>
        <a:xfrm>
          <a:off x="3299" y="731747"/>
          <a:ext cx="3216547" cy="3348213"/>
        </a:xfrm>
        <a:prstGeom prst="rect">
          <a:avLst/>
        </a:prstGeom>
        <a:solidFill>
          <a:schemeClr val="bg1">
            <a:lumMod val="8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a:t> These accounts are specific to the individual systems such as Windows, Mac, and Linux operating systems, any device that comes with a default set of credentials, as well as any applications that are not integrated with network or cloud identity services. These are the hardest to manage and typically at high risk of compromise due to default configurations, lack of centralized management, and weak encryption methods. They are also harder for users to interact with as they need to remember multiple credentials to sign in to each system individually.</a:t>
          </a:r>
        </a:p>
      </dsp:txBody>
      <dsp:txXfrm>
        <a:off x="3299" y="731747"/>
        <a:ext cx="3216547" cy="3348213"/>
      </dsp:txXfrm>
    </dsp:sp>
    <dsp:sp modelId="{AFA119A2-5E75-490C-A41C-45BF7E4836C6}">
      <dsp:nvSpPr>
        <dsp:cNvPr id="0" name=""/>
        <dsp:cNvSpPr/>
      </dsp:nvSpPr>
      <dsp:spPr>
        <a:xfrm>
          <a:off x="3670163" y="328547"/>
          <a:ext cx="3216547" cy="403200"/>
        </a:xfrm>
        <a:prstGeom prst="rect">
          <a:avLst/>
        </a:prstGeom>
        <a:solidFill>
          <a:schemeClr val="accent2"/>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t>Network Identities</a:t>
          </a:r>
        </a:p>
      </dsp:txBody>
      <dsp:txXfrm>
        <a:off x="3670163" y="328547"/>
        <a:ext cx="3216547" cy="403200"/>
      </dsp:txXfrm>
    </dsp:sp>
    <dsp:sp modelId="{CDB8EAAE-70AF-45E5-9F71-A238F9EC12CF}">
      <dsp:nvSpPr>
        <dsp:cNvPr id="0" name=""/>
        <dsp:cNvSpPr/>
      </dsp:nvSpPr>
      <dsp:spPr>
        <a:xfrm>
          <a:off x="3670163" y="731747"/>
          <a:ext cx="3216547" cy="3348213"/>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a:t> The most prevalent solution for network identities is Microsoft Active Directory (AD). All network services can utilize this service to register their services and trust identities that are represented. This service is now 20 years old and has reached a level of maturity that is demanded by the largest and most complex IT systems running on private networks. Extension service can be added to allow for federation with external/cloud services, however there is little extra functionality being added to improve this service other than stability and security.</a:t>
          </a:r>
        </a:p>
      </dsp:txBody>
      <dsp:txXfrm>
        <a:off x="3670163" y="731747"/>
        <a:ext cx="3216547" cy="3348213"/>
      </dsp:txXfrm>
    </dsp:sp>
    <dsp:sp modelId="{00D2FA5F-C028-4EB0-83F3-758FA49A371A}">
      <dsp:nvSpPr>
        <dsp:cNvPr id="0" name=""/>
        <dsp:cNvSpPr/>
      </dsp:nvSpPr>
      <dsp:spPr>
        <a:xfrm>
          <a:off x="7340327" y="328547"/>
          <a:ext cx="3216547" cy="403200"/>
        </a:xfrm>
        <a:prstGeom prst="rect">
          <a:avLst/>
        </a:prstGeom>
        <a:solidFill>
          <a:schemeClr val="accent1"/>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t>Cloud Identities</a:t>
          </a:r>
        </a:p>
      </dsp:txBody>
      <dsp:txXfrm>
        <a:off x="7340327" y="328547"/>
        <a:ext cx="3216547" cy="403200"/>
      </dsp:txXfrm>
    </dsp:sp>
    <dsp:sp modelId="{C9050D9B-ABA3-430F-A225-49EE048FE433}">
      <dsp:nvSpPr>
        <dsp:cNvPr id="0" name=""/>
        <dsp:cNvSpPr/>
      </dsp:nvSpPr>
      <dsp:spPr>
        <a:xfrm>
          <a:off x="7337028" y="731747"/>
          <a:ext cx="3216547" cy="3348213"/>
        </a:xfrm>
        <a:prstGeom prst="rect">
          <a:avLst/>
        </a:prstGeom>
        <a:solidFill>
          <a:schemeClr val="accent1">
            <a:lumMod val="20000"/>
            <a:lumOff val="80000"/>
            <a:alpha val="9000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a:t> With the popular adoption of cloud based productivity services, most organizations now maintain one or more solution that utilize cloud identities. Organizations using Microsoft Office 365, their cloud identities are in Azure Active Directory (Azure AD). Organizations using Google </a:t>
          </a:r>
          <a:r>
            <a:rPr lang="en-US" sz="1400" kern="1200" err="1"/>
            <a:t>GSuite</a:t>
          </a:r>
          <a:r>
            <a:rPr lang="en-US" sz="1400" kern="1200"/>
            <a:t>, their identities are based on Google Cloud Identity service. Cloud identities can be used on their own, or they can be synchronized with the AD credentials to provide Single-Sign-On capabilities, which is easier for the user than having to remember multiple identities and security codes.</a:t>
          </a:r>
        </a:p>
      </dsp:txBody>
      <dsp:txXfrm>
        <a:off x="7337028" y="731747"/>
        <a:ext cx="3216547" cy="33482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0BACA8-56B8-48FB-8516-04B8E08B1593}">
      <dsp:nvSpPr>
        <dsp:cNvPr id="0" name=""/>
        <dsp:cNvSpPr/>
      </dsp:nvSpPr>
      <dsp:spPr>
        <a:xfrm>
          <a:off x="5133" y="824939"/>
          <a:ext cx="2443028" cy="1683246"/>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1C111F-0EA0-4B78-8945-DC05087770EC}">
      <dsp:nvSpPr>
        <dsp:cNvPr id="0" name=""/>
        <dsp:cNvSpPr/>
      </dsp:nvSpPr>
      <dsp:spPr>
        <a:xfrm>
          <a:off x="5133" y="2508186"/>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ctr" defTabSz="1066800">
            <a:lnSpc>
              <a:spcPct val="90000"/>
            </a:lnSpc>
            <a:spcBef>
              <a:spcPct val="0"/>
            </a:spcBef>
            <a:spcAft>
              <a:spcPct val="35000"/>
            </a:spcAft>
            <a:buNone/>
          </a:pPr>
          <a:r>
            <a:rPr lang="en-US" sz="2400" kern="1200"/>
            <a:t>Identity Store</a:t>
          </a:r>
        </a:p>
      </dsp:txBody>
      <dsp:txXfrm>
        <a:off x="5133" y="2508186"/>
        <a:ext cx="2443028" cy="906363"/>
      </dsp:txXfrm>
    </dsp:sp>
    <dsp:sp modelId="{2ABDDC0B-C5FE-4ACC-8813-0027D39EBA4F}">
      <dsp:nvSpPr>
        <dsp:cNvPr id="0" name=""/>
        <dsp:cNvSpPr/>
      </dsp:nvSpPr>
      <dsp:spPr>
        <a:xfrm>
          <a:off x="2692568" y="824939"/>
          <a:ext cx="2443028" cy="1683246"/>
        </a:xfrm>
        <a:prstGeom prst="roundRect">
          <a:avLst/>
        </a:prstGeom>
        <a:solidFill>
          <a:srgbClr val="5B9BD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9FD729-C9D4-469C-A793-57FE40F26237}">
      <dsp:nvSpPr>
        <dsp:cNvPr id="0" name=""/>
        <dsp:cNvSpPr/>
      </dsp:nvSpPr>
      <dsp:spPr>
        <a:xfrm>
          <a:off x="2692568" y="2508186"/>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ctr" defTabSz="1066800">
            <a:lnSpc>
              <a:spcPct val="90000"/>
            </a:lnSpc>
            <a:spcBef>
              <a:spcPct val="0"/>
            </a:spcBef>
            <a:spcAft>
              <a:spcPct val="35000"/>
            </a:spcAft>
            <a:buNone/>
          </a:pPr>
          <a:r>
            <a:rPr lang="en-US" sz="2400" kern="1200"/>
            <a:t>Identity Lifecycle  Management</a:t>
          </a:r>
        </a:p>
      </dsp:txBody>
      <dsp:txXfrm>
        <a:off x="2692568" y="2508186"/>
        <a:ext cx="2443028" cy="906363"/>
      </dsp:txXfrm>
    </dsp:sp>
    <dsp:sp modelId="{B7743074-DF6B-41BD-86BC-2E50946AEB23}">
      <dsp:nvSpPr>
        <dsp:cNvPr id="0" name=""/>
        <dsp:cNvSpPr/>
      </dsp:nvSpPr>
      <dsp:spPr>
        <a:xfrm>
          <a:off x="5380002" y="824939"/>
          <a:ext cx="2443028" cy="1683246"/>
        </a:xfrm>
        <a:prstGeom prst="round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E562F5-E0CE-445D-93C3-8A60C683E46E}">
      <dsp:nvSpPr>
        <dsp:cNvPr id="0" name=""/>
        <dsp:cNvSpPr/>
      </dsp:nvSpPr>
      <dsp:spPr>
        <a:xfrm>
          <a:off x="5380002" y="2508186"/>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ctr" defTabSz="1066800">
            <a:lnSpc>
              <a:spcPct val="90000"/>
            </a:lnSpc>
            <a:spcBef>
              <a:spcPct val="0"/>
            </a:spcBef>
            <a:spcAft>
              <a:spcPct val="35000"/>
            </a:spcAft>
            <a:buNone/>
          </a:pPr>
          <a:r>
            <a:rPr lang="en-US" sz="2400" kern="1200"/>
            <a:t>Authentication</a:t>
          </a:r>
        </a:p>
      </dsp:txBody>
      <dsp:txXfrm>
        <a:off x="5380002" y="2508186"/>
        <a:ext cx="2443028" cy="906363"/>
      </dsp:txXfrm>
    </dsp:sp>
    <dsp:sp modelId="{CE9FA25F-B8B1-4735-AB1A-7AA517C18749}">
      <dsp:nvSpPr>
        <dsp:cNvPr id="0" name=""/>
        <dsp:cNvSpPr/>
      </dsp:nvSpPr>
      <dsp:spPr>
        <a:xfrm>
          <a:off x="8067437" y="824939"/>
          <a:ext cx="2443028" cy="1683246"/>
        </a:xfrm>
        <a:prstGeom prst="round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DCEED1-B2A3-4A1F-8BE2-5A088B949841}">
      <dsp:nvSpPr>
        <dsp:cNvPr id="0" name=""/>
        <dsp:cNvSpPr/>
      </dsp:nvSpPr>
      <dsp:spPr>
        <a:xfrm>
          <a:off x="8067437" y="2508186"/>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ctr" defTabSz="1066800">
            <a:lnSpc>
              <a:spcPct val="90000"/>
            </a:lnSpc>
            <a:spcBef>
              <a:spcPct val="0"/>
            </a:spcBef>
            <a:spcAft>
              <a:spcPct val="35000"/>
            </a:spcAft>
            <a:buNone/>
          </a:pPr>
          <a:r>
            <a:rPr lang="en-US" sz="2400" kern="1200"/>
            <a:t>Access Management</a:t>
          </a:r>
        </a:p>
      </dsp:txBody>
      <dsp:txXfrm>
        <a:off x="8067437" y="2508186"/>
        <a:ext cx="2443028" cy="90636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37F647-D712-4308-9899-D1233960C23C}" type="datetimeFigureOut">
              <a:rPr lang="en-US" smtClean="0"/>
              <a:t>12/16/2019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ADED84-3560-4BF1-9973-A201DF6F6CBF}" type="slidenum">
              <a:rPr lang="en-US" smtClean="0"/>
              <a:t>‹#›</a:t>
            </a:fld>
            <a:endParaRPr lang="en-US"/>
          </a:p>
        </p:txBody>
      </p:sp>
    </p:spTree>
    <p:extLst>
      <p:ext uri="{BB962C8B-B14F-4D97-AF65-F5344CB8AC3E}">
        <p14:creationId xmlns:p14="http://schemas.microsoft.com/office/powerpoint/2010/main" val="3993111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p>
        </p:txBody>
      </p:sp>
      <p:sp>
        <p:nvSpPr>
          <p:cNvPr id="4" name="Slide Number Placeholder 3"/>
          <p:cNvSpPr>
            <a:spLocks noGrp="1"/>
          </p:cNvSpPr>
          <p:nvPr>
            <p:ph type="sldNum" sz="quarter" idx="5"/>
          </p:nvPr>
        </p:nvSpPr>
        <p:spPr/>
        <p:txBody>
          <a:bodyPr/>
          <a:lstStyle/>
          <a:p>
            <a:fld id="{8BADED84-3560-4BF1-9973-A201DF6F6CBF}" type="slidenum">
              <a:rPr lang="en-US" smtClean="0"/>
              <a:t>3</a:t>
            </a:fld>
            <a:endParaRPr lang="en-US"/>
          </a:p>
        </p:txBody>
      </p:sp>
    </p:spTree>
    <p:extLst>
      <p:ext uri="{BB962C8B-B14F-4D97-AF65-F5344CB8AC3E}">
        <p14:creationId xmlns:p14="http://schemas.microsoft.com/office/powerpoint/2010/main" val="1388737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p>
        </p:txBody>
      </p:sp>
      <p:sp>
        <p:nvSpPr>
          <p:cNvPr id="4" name="Slide Number Placeholder 3"/>
          <p:cNvSpPr>
            <a:spLocks noGrp="1"/>
          </p:cNvSpPr>
          <p:nvPr>
            <p:ph type="sldNum" sz="quarter" idx="5"/>
          </p:nvPr>
        </p:nvSpPr>
        <p:spPr/>
        <p:txBody>
          <a:bodyPr/>
          <a:lstStyle/>
          <a:p>
            <a:fld id="{8BADED84-3560-4BF1-9973-A201DF6F6CBF}" type="slidenum">
              <a:rPr lang="en-US" smtClean="0"/>
              <a:t>15</a:t>
            </a:fld>
            <a:endParaRPr lang="en-US"/>
          </a:p>
        </p:txBody>
      </p:sp>
    </p:spTree>
    <p:extLst>
      <p:ext uri="{BB962C8B-B14F-4D97-AF65-F5344CB8AC3E}">
        <p14:creationId xmlns:p14="http://schemas.microsoft.com/office/powerpoint/2010/main" val="94180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p>
        </p:txBody>
      </p:sp>
      <p:sp>
        <p:nvSpPr>
          <p:cNvPr id="4" name="Slide Number Placeholder 3"/>
          <p:cNvSpPr>
            <a:spLocks noGrp="1"/>
          </p:cNvSpPr>
          <p:nvPr>
            <p:ph type="sldNum" sz="quarter" idx="5"/>
          </p:nvPr>
        </p:nvSpPr>
        <p:spPr/>
        <p:txBody>
          <a:bodyPr/>
          <a:lstStyle/>
          <a:p>
            <a:fld id="{8BADED84-3560-4BF1-9973-A201DF6F6CBF}" type="slidenum">
              <a:rPr lang="en-US" smtClean="0"/>
              <a:t>16</a:t>
            </a:fld>
            <a:endParaRPr lang="en-US"/>
          </a:p>
        </p:txBody>
      </p:sp>
    </p:spTree>
    <p:extLst>
      <p:ext uri="{BB962C8B-B14F-4D97-AF65-F5344CB8AC3E}">
        <p14:creationId xmlns:p14="http://schemas.microsoft.com/office/powerpoint/2010/main" val="1758852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p>
        </p:txBody>
      </p:sp>
      <p:sp>
        <p:nvSpPr>
          <p:cNvPr id="4" name="Slide Number Placeholder 3"/>
          <p:cNvSpPr>
            <a:spLocks noGrp="1"/>
          </p:cNvSpPr>
          <p:nvPr>
            <p:ph type="sldNum" sz="quarter" idx="5"/>
          </p:nvPr>
        </p:nvSpPr>
        <p:spPr/>
        <p:txBody>
          <a:bodyPr/>
          <a:lstStyle/>
          <a:p>
            <a:fld id="{8BADED84-3560-4BF1-9973-A201DF6F6CBF}" type="slidenum">
              <a:rPr lang="en-US" smtClean="0"/>
              <a:t>18</a:t>
            </a:fld>
            <a:endParaRPr lang="en-US"/>
          </a:p>
        </p:txBody>
      </p:sp>
    </p:spTree>
    <p:extLst>
      <p:ext uri="{BB962C8B-B14F-4D97-AF65-F5344CB8AC3E}">
        <p14:creationId xmlns:p14="http://schemas.microsoft.com/office/powerpoint/2010/main" val="251534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p>
        </p:txBody>
      </p:sp>
      <p:sp>
        <p:nvSpPr>
          <p:cNvPr id="4" name="Slide Number Placeholder 3"/>
          <p:cNvSpPr>
            <a:spLocks noGrp="1"/>
          </p:cNvSpPr>
          <p:nvPr>
            <p:ph type="sldNum" sz="quarter" idx="5"/>
          </p:nvPr>
        </p:nvSpPr>
        <p:spPr/>
        <p:txBody>
          <a:bodyPr/>
          <a:lstStyle/>
          <a:p>
            <a:fld id="{8BADED84-3560-4BF1-9973-A201DF6F6CBF}" type="slidenum">
              <a:rPr lang="en-US" smtClean="0"/>
              <a:t>19</a:t>
            </a:fld>
            <a:endParaRPr lang="en-US"/>
          </a:p>
        </p:txBody>
      </p:sp>
    </p:spTree>
    <p:extLst>
      <p:ext uri="{BB962C8B-B14F-4D97-AF65-F5344CB8AC3E}">
        <p14:creationId xmlns:p14="http://schemas.microsoft.com/office/powerpoint/2010/main" val="1693069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p>
        </p:txBody>
      </p:sp>
      <p:sp>
        <p:nvSpPr>
          <p:cNvPr id="4" name="Slide Number Placeholder 3"/>
          <p:cNvSpPr>
            <a:spLocks noGrp="1"/>
          </p:cNvSpPr>
          <p:nvPr>
            <p:ph type="sldNum" sz="quarter" idx="5"/>
          </p:nvPr>
        </p:nvSpPr>
        <p:spPr/>
        <p:txBody>
          <a:bodyPr/>
          <a:lstStyle/>
          <a:p>
            <a:fld id="{8BADED84-3560-4BF1-9973-A201DF6F6CBF}" type="slidenum">
              <a:rPr lang="en-US" smtClean="0"/>
              <a:t>20</a:t>
            </a:fld>
            <a:endParaRPr lang="en-US"/>
          </a:p>
        </p:txBody>
      </p:sp>
    </p:spTree>
    <p:extLst>
      <p:ext uri="{BB962C8B-B14F-4D97-AF65-F5344CB8AC3E}">
        <p14:creationId xmlns:p14="http://schemas.microsoft.com/office/powerpoint/2010/main" val="6056579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p>
        </p:txBody>
      </p:sp>
      <p:sp>
        <p:nvSpPr>
          <p:cNvPr id="4" name="Slide Number Placeholder 3"/>
          <p:cNvSpPr>
            <a:spLocks noGrp="1"/>
          </p:cNvSpPr>
          <p:nvPr>
            <p:ph type="sldNum" sz="quarter" idx="5"/>
          </p:nvPr>
        </p:nvSpPr>
        <p:spPr/>
        <p:txBody>
          <a:bodyPr/>
          <a:lstStyle/>
          <a:p>
            <a:fld id="{8BADED84-3560-4BF1-9973-A201DF6F6CBF}" type="slidenum">
              <a:rPr lang="en-US" smtClean="0"/>
              <a:t>22</a:t>
            </a:fld>
            <a:endParaRPr lang="en-US"/>
          </a:p>
        </p:txBody>
      </p:sp>
    </p:spTree>
    <p:extLst>
      <p:ext uri="{BB962C8B-B14F-4D97-AF65-F5344CB8AC3E}">
        <p14:creationId xmlns:p14="http://schemas.microsoft.com/office/powerpoint/2010/main" val="2215599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p>
        </p:txBody>
      </p:sp>
      <p:sp>
        <p:nvSpPr>
          <p:cNvPr id="4" name="Slide Number Placeholder 3"/>
          <p:cNvSpPr>
            <a:spLocks noGrp="1"/>
          </p:cNvSpPr>
          <p:nvPr>
            <p:ph type="sldNum" sz="quarter" idx="5"/>
          </p:nvPr>
        </p:nvSpPr>
        <p:spPr/>
        <p:txBody>
          <a:bodyPr/>
          <a:lstStyle/>
          <a:p>
            <a:fld id="{8BADED84-3560-4BF1-9973-A201DF6F6CBF}" type="slidenum">
              <a:rPr lang="en-US" smtClean="0"/>
              <a:t>23</a:t>
            </a:fld>
            <a:endParaRPr lang="en-US"/>
          </a:p>
        </p:txBody>
      </p:sp>
    </p:spTree>
    <p:extLst>
      <p:ext uri="{BB962C8B-B14F-4D97-AF65-F5344CB8AC3E}">
        <p14:creationId xmlns:p14="http://schemas.microsoft.com/office/powerpoint/2010/main" val="1020133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p>
        </p:txBody>
      </p:sp>
      <p:sp>
        <p:nvSpPr>
          <p:cNvPr id="4" name="Slide Number Placeholder 3"/>
          <p:cNvSpPr>
            <a:spLocks noGrp="1"/>
          </p:cNvSpPr>
          <p:nvPr>
            <p:ph type="sldNum" sz="quarter" idx="5"/>
          </p:nvPr>
        </p:nvSpPr>
        <p:spPr/>
        <p:txBody>
          <a:bodyPr/>
          <a:lstStyle/>
          <a:p>
            <a:fld id="{8BADED84-3560-4BF1-9973-A201DF6F6CBF}" type="slidenum">
              <a:rPr lang="en-US" smtClean="0"/>
              <a:t>24</a:t>
            </a:fld>
            <a:endParaRPr lang="en-US"/>
          </a:p>
        </p:txBody>
      </p:sp>
    </p:spTree>
    <p:extLst>
      <p:ext uri="{BB962C8B-B14F-4D97-AF65-F5344CB8AC3E}">
        <p14:creationId xmlns:p14="http://schemas.microsoft.com/office/powerpoint/2010/main" val="3494412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p>
        </p:txBody>
      </p:sp>
      <p:sp>
        <p:nvSpPr>
          <p:cNvPr id="4" name="Slide Number Placeholder 3"/>
          <p:cNvSpPr>
            <a:spLocks noGrp="1"/>
          </p:cNvSpPr>
          <p:nvPr>
            <p:ph type="sldNum" sz="quarter" idx="5"/>
          </p:nvPr>
        </p:nvSpPr>
        <p:spPr/>
        <p:txBody>
          <a:bodyPr/>
          <a:lstStyle/>
          <a:p>
            <a:fld id="{8BADED84-3560-4BF1-9973-A201DF6F6CBF}" type="slidenum">
              <a:rPr lang="en-US" smtClean="0"/>
              <a:t>25</a:t>
            </a:fld>
            <a:endParaRPr lang="en-US"/>
          </a:p>
        </p:txBody>
      </p:sp>
    </p:spTree>
    <p:extLst>
      <p:ext uri="{BB962C8B-B14F-4D97-AF65-F5344CB8AC3E}">
        <p14:creationId xmlns:p14="http://schemas.microsoft.com/office/powerpoint/2010/main" val="3911945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p>
        </p:txBody>
      </p:sp>
      <p:sp>
        <p:nvSpPr>
          <p:cNvPr id="4" name="Slide Number Placeholder 3"/>
          <p:cNvSpPr>
            <a:spLocks noGrp="1"/>
          </p:cNvSpPr>
          <p:nvPr>
            <p:ph type="sldNum" sz="quarter" idx="5"/>
          </p:nvPr>
        </p:nvSpPr>
        <p:spPr/>
        <p:txBody>
          <a:bodyPr/>
          <a:lstStyle/>
          <a:p>
            <a:fld id="{8BADED84-3560-4BF1-9973-A201DF6F6CBF}" type="slidenum">
              <a:rPr lang="en-US" smtClean="0"/>
              <a:t>27</a:t>
            </a:fld>
            <a:endParaRPr lang="en-US"/>
          </a:p>
        </p:txBody>
      </p:sp>
    </p:spTree>
    <p:extLst>
      <p:ext uri="{BB962C8B-B14F-4D97-AF65-F5344CB8AC3E}">
        <p14:creationId xmlns:p14="http://schemas.microsoft.com/office/powerpoint/2010/main" val="3825129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p>
        </p:txBody>
      </p:sp>
      <p:sp>
        <p:nvSpPr>
          <p:cNvPr id="4" name="Slide Number Placeholder 3"/>
          <p:cNvSpPr>
            <a:spLocks noGrp="1"/>
          </p:cNvSpPr>
          <p:nvPr>
            <p:ph type="sldNum" sz="quarter" idx="5"/>
          </p:nvPr>
        </p:nvSpPr>
        <p:spPr/>
        <p:txBody>
          <a:bodyPr/>
          <a:lstStyle/>
          <a:p>
            <a:fld id="{8BADED84-3560-4BF1-9973-A201DF6F6CBF}" type="slidenum">
              <a:rPr lang="en-US" smtClean="0"/>
              <a:t>5</a:t>
            </a:fld>
            <a:endParaRPr lang="en-US"/>
          </a:p>
        </p:txBody>
      </p:sp>
    </p:spTree>
    <p:extLst>
      <p:ext uri="{BB962C8B-B14F-4D97-AF65-F5344CB8AC3E}">
        <p14:creationId xmlns:p14="http://schemas.microsoft.com/office/powerpoint/2010/main" val="28056638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p>
        </p:txBody>
      </p:sp>
      <p:sp>
        <p:nvSpPr>
          <p:cNvPr id="4" name="Slide Number Placeholder 3"/>
          <p:cNvSpPr>
            <a:spLocks noGrp="1"/>
          </p:cNvSpPr>
          <p:nvPr>
            <p:ph type="sldNum" sz="quarter" idx="5"/>
          </p:nvPr>
        </p:nvSpPr>
        <p:spPr/>
        <p:txBody>
          <a:bodyPr/>
          <a:lstStyle/>
          <a:p>
            <a:fld id="{8BADED84-3560-4BF1-9973-A201DF6F6CBF}" type="slidenum">
              <a:rPr lang="en-US" smtClean="0"/>
              <a:t>28</a:t>
            </a:fld>
            <a:endParaRPr lang="en-US"/>
          </a:p>
        </p:txBody>
      </p:sp>
    </p:spTree>
    <p:extLst>
      <p:ext uri="{BB962C8B-B14F-4D97-AF65-F5344CB8AC3E}">
        <p14:creationId xmlns:p14="http://schemas.microsoft.com/office/powerpoint/2010/main" val="4113735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p>
        </p:txBody>
      </p:sp>
      <p:sp>
        <p:nvSpPr>
          <p:cNvPr id="4" name="Slide Number Placeholder 3"/>
          <p:cNvSpPr>
            <a:spLocks noGrp="1"/>
          </p:cNvSpPr>
          <p:nvPr>
            <p:ph type="sldNum" sz="quarter" idx="5"/>
          </p:nvPr>
        </p:nvSpPr>
        <p:spPr/>
        <p:txBody>
          <a:bodyPr/>
          <a:lstStyle/>
          <a:p>
            <a:fld id="{8BADED84-3560-4BF1-9973-A201DF6F6CBF}" type="slidenum">
              <a:rPr lang="en-US" smtClean="0"/>
              <a:t>29</a:t>
            </a:fld>
            <a:endParaRPr lang="en-US"/>
          </a:p>
        </p:txBody>
      </p:sp>
    </p:spTree>
    <p:extLst>
      <p:ext uri="{BB962C8B-B14F-4D97-AF65-F5344CB8AC3E}">
        <p14:creationId xmlns:p14="http://schemas.microsoft.com/office/powerpoint/2010/main" val="813491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p>
        </p:txBody>
      </p:sp>
      <p:sp>
        <p:nvSpPr>
          <p:cNvPr id="4" name="Slide Number Placeholder 3"/>
          <p:cNvSpPr>
            <a:spLocks noGrp="1"/>
          </p:cNvSpPr>
          <p:nvPr>
            <p:ph type="sldNum" sz="quarter" idx="5"/>
          </p:nvPr>
        </p:nvSpPr>
        <p:spPr/>
        <p:txBody>
          <a:bodyPr/>
          <a:lstStyle/>
          <a:p>
            <a:fld id="{8BADED84-3560-4BF1-9973-A201DF6F6CBF}" type="slidenum">
              <a:rPr lang="en-US" smtClean="0"/>
              <a:t>6</a:t>
            </a:fld>
            <a:endParaRPr lang="en-US"/>
          </a:p>
        </p:txBody>
      </p:sp>
    </p:spTree>
    <p:extLst>
      <p:ext uri="{BB962C8B-B14F-4D97-AF65-F5344CB8AC3E}">
        <p14:creationId xmlns:p14="http://schemas.microsoft.com/office/powerpoint/2010/main" val="2998629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p>
        </p:txBody>
      </p:sp>
      <p:sp>
        <p:nvSpPr>
          <p:cNvPr id="4" name="Slide Number Placeholder 3"/>
          <p:cNvSpPr>
            <a:spLocks noGrp="1"/>
          </p:cNvSpPr>
          <p:nvPr>
            <p:ph type="sldNum" sz="quarter" idx="5"/>
          </p:nvPr>
        </p:nvSpPr>
        <p:spPr/>
        <p:txBody>
          <a:bodyPr/>
          <a:lstStyle/>
          <a:p>
            <a:fld id="{8BADED84-3560-4BF1-9973-A201DF6F6CBF}" type="slidenum">
              <a:rPr lang="en-US" smtClean="0"/>
              <a:t>7</a:t>
            </a:fld>
            <a:endParaRPr lang="en-US"/>
          </a:p>
        </p:txBody>
      </p:sp>
    </p:spTree>
    <p:extLst>
      <p:ext uri="{BB962C8B-B14F-4D97-AF65-F5344CB8AC3E}">
        <p14:creationId xmlns:p14="http://schemas.microsoft.com/office/powerpoint/2010/main" val="2087116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p>
        </p:txBody>
      </p:sp>
      <p:sp>
        <p:nvSpPr>
          <p:cNvPr id="4" name="Slide Number Placeholder 3"/>
          <p:cNvSpPr>
            <a:spLocks noGrp="1"/>
          </p:cNvSpPr>
          <p:nvPr>
            <p:ph type="sldNum" sz="quarter" idx="5"/>
          </p:nvPr>
        </p:nvSpPr>
        <p:spPr/>
        <p:txBody>
          <a:bodyPr/>
          <a:lstStyle/>
          <a:p>
            <a:fld id="{8BADED84-3560-4BF1-9973-A201DF6F6CBF}" type="slidenum">
              <a:rPr lang="en-US" smtClean="0"/>
              <a:t>8</a:t>
            </a:fld>
            <a:endParaRPr lang="en-US"/>
          </a:p>
        </p:txBody>
      </p:sp>
    </p:spTree>
    <p:extLst>
      <p:ext uri="{BB962C8B-B14F-4D97-AF65-F5344CB8AC3E}">
        <p14:creationId xmlns:p14="http://schemas.microsoft.com/office/powerpoint/2010/main" val="2747750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p>
        </p:txBody>
      </p:sp>
      <p:sp>
        <p:nvSpPr>
          <p:cNvPr id="4" name="Slide Number Placeholder 3"/>
          <p:cNvSpPr>
            <a:spLocks noGrp="1"/>
          </p:cNvSpPr>
          <p:nvPr>
            <p:ph type="sldNum" sz="quarter" idx="5"/>
          </p:nvPr>
        </p:nvSpPr>
        <p:spPr/>
        <p:txBody>
          <a:bodyPr/>
          <a:lstStyle/>
          <a:p>
            <a:fld id="{8BADED84-3560-4BF1-9973-A201DF6F6CBF}" type="slidenum">
              <a:rPr lang="en-US" smtClean="0"/>
              <a:t>9</a:t>
            </a:fld>
            <a:endParaRPr lang="en-US"/>
          </a:p>
        </p:txBody>
      </p:sp>
    </p:spTree>
    <p:extLst>
      <p:ext uri="{BB962C8B-B14F-4D97-AF65-F5344CB8AC3E}">
        <p14:creationId xmlns:p14="http://schemas.microsoft.com/office/powerpoint/2010/main" val="1455481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p>
        </p:txBody>
      </p:sp>
      <p:sp>
        <p:nvSpPr>
          <p:cNvPr id="4" name="Slide Number Placeholder 3"/>
          <p:cNvSpPr>
            <a:spLocks noGrp="1"/>
          </p:cNvSpPr>
          <p:nvPr>
            <p:ph type="sldNum" sz="quarter" idx="5"/>
          </p:nvPr>
        </p:nvSpPr>
        <p:spPr/>
        <p:txBody>
          <a:bodyPr/>
          <a:lstStyle/>
          <a:p>
            <a:fld id="{8BADED84-3560-4BF1-9973-A201DF6F6CBF}" type="slidenum">
              <a:rPr lang="en-US" smtClean="0"/>
              <a:t>10</a:t>
            </a:fld>
            <a:endParaRPr lang="en-US"/>
          </a:p>
        </p:txBody>
      </p:sp>
    </p:spTree>
    <p:extLst>
      <p:ext uri="{BB962C8B-B14F-4D97-AF65-F5344CB8AC3E}">
        <p14:creationId xmlns:p14="http://schemas.microsoft.com/office/powerpoint/2010/main" val="252993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p>
        </p:txBody>
      </p:sp>
      <p:sp>
        <p:nvSpPr>
          <p:cNvPr id="4" name="Slide Number Placeholder 3"/>
          <p:cNvSpPr>
            <a:spLocks noGrp="1"/>
          </p:cNvSpPr>
          <p:nvPr>
            <p:ph type="sldNum" sz="quarter" idx="5"/>
          </p:nvPr>
        </p:nvSpPr>
        <p:spPr/>
        <p:txBody>
          <a:bodyPr/>
          <a:lstStyle/>
          <a:p>
            <a:fld id="{8BADED84-3560-4BF1-9973-A201DF6F6CBF}" type="slidenum">
              <a:rPr lang="en-US" smtClean="0"/>
              <a:t>11</a:t>
            </a:fld>
            <a:endParaRPr lang="en-US"/>
          </a:p>
        </p:txBody>
      </p:sp>
    </p:spTree>
    <p:extLst>
      <p:ext uri="{BB962C8B-B14F-4D97-AF65-F5344CB8AC3E}">
        <p14:creationId xmlns:p14="http://schemas.microsoft.com/office/powerpoint/2010/main" val="2510661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p>
        </p:txBody>
      </p:sp>
      <p:sp>
        <p:nvSpPr>
          <p:cNvPr id="4" name="Slide Number Placeholder 3"/>
          <p:cNvSpPr>
            <a:spLocks noGrp="1"/>
          </p:cNvSpPr>
          <p:nvPr>
            <p:ph type="sldNum" sz="quarter" idx="5"/>
          </p:nvPr>
        </p:nvSpPr>
        <p:spPr/>
        <p:txBody>
          <a:bodyPr/>
          <a:lstStyle/>
          <a:p>
            <a:fld id="{8BADED84-3560-4BF1-9973-A201DF6F6CBF}" type="slidenum">
              <a:rPr lang="en-US" smtClean="0"/>
              <a:t>14</a:t>
            </a:fld>
            <a:endParaRPr lang="en-US"/>
          </a:p>
        </p:txBody>
      </p:sp>
    </p:spTree>
    <p:extLst>
      <p:ext uri="{BB962C8B-B14F-4D97-AF65-F5344CB8AC3E}">
        <p14:creationId xmlns:p14="http://schemas.microsoft.com/office/powerpoint/2010/main" val="4177398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F3012-E581-43DC-996C-961AD2C19A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D722E1-A04C-4E49-A64A-9EB97AD530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C8AE49-E27D-49EF-A7FE-7834E7E3A96A}"/>
              </a:ext>
            </a:extLst>
          </p:cNvPr>
          <p:cNvSpPr>
            <a:spLocks noGrp="1"/>
          </p:cNvSpPr>
          <p:nvPr>
            <p:ph type="dt" sz="half" idx="10"/>
          </p:nvPr>
        </p:nvSpPr>
        <p:spPr>
          <a:xfrm>
            <a:off x="838200" y="6356350"/>
            <a:ext cx="2743200" cy="365125"/>
          </a:xfrm>
          <a:prstGeom prst="rect">
            <a:avLst/>
          </a:prstGeom>
        </p:spPr>
        <p:txBody>
          <a:bodyPr/>
          <a:lstStyle/>
          <a:p>
            <a:fld id="{E13BEE9E-6392-413B-80C6-18D045EF004B}" type="datetimeFigureOut">
              <a:rPr lang="en-US" smtClean="0"/>
              <a:t>12/16/2019</a:t>
            </a:fld>
            <a:endParaRPr lang="en-US"/>
          </a:p>
        </p:txBody>
      </p:sp>
      <p:sp>
        <p:nvSpPr>
          <p:cNvPr id="5" name="Footer Placeholder 4">
            <a:extLst>
              <a:ext uri="{FF2B5EF4-FFF2-40B4-BE49-F238E27FC236}">
                <a16:creationId xmlns:a16="http://schemas.microsoft.com/office/drawing/2014/main" id="{60B5418A-210F-4799-AB07-F9C69FDF7B3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4F0001C-E96F-4C04-BC36-23092E5199D8}"/>
              </a:ext>
            </a:extLst>
          </p:cNvPr>
          <p:cNvSpPr>
            <a:spLocks noGrp="1"/>
          </p:cNvSpPr>
          <p:nvPr>
            <p:ph type="sldNum" sz="quarter" idx="12"/>
          </p:nvPr>
        </p:nvSpPr>
        <p:spPr>
          <a:xfrm>
            <a:off x="8610600" y="6356350"/>
            <a:ext cx="2743200" cy="365125"/>
          </a:xfrm>
          <a:prstGeom prst="rect">
            <a:avLst/>
          </a:prstGeom>
        </p:spPr>
        <p:txBody>
          <a:bodyPr/>
          <a:lstStyle/>
          <a:p>
            <a:fld id="{F83B4885-05A1-4A42-88F5-BBE8FA96BBD4}" type="slidenum">
              <a:rPr lang="en-US" smtClean="0"/>
              <a:t>‹#›</a:t>
            </a:fld>
            <a:endParaRPr lang="en-US"/>
          </a:p>
        </p:txBody>
      </p:sp>
    </p:spTree>
    <p:extLst>
      <p:ext uri="{BB962C8B-B14F-4D97-AF65-F5344CB8AC3E}">
        <p14:creationId xmlns:p14="http://schemas.microsoft.com/office/powerpoint/2010/main" val="2250913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6A3C-4082-47EB-9074-A4E84E805D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37AAE1-F6CA-49B5-8CCA-20D8CC7078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546E30-4FCC-4C08-BEE7-E201D5F78695}"/>
              </a:ext>
            </a:extLst>
          </p:cNvPr>
          <p:cNvSpPr>
            <a:spLocks noGrp="1"/>
          </p:cNvSpPr>
          <p:nvPr>
            <p:ph type="dt" sz="half" idx="10"/>
          </p:nvPr>
        </p:nvSpPr>
        <p:spPr>
          <a:xfrm>
            <a:off x="838200" y="6356350"/>
            <a:ext cx="2743200" cy="365125"/>
          </a:xfrm>
          <a:prstGeom prst="rect">
            <a:avLst/>
          </a:prstGeom>
        </p:spPr>
        <p:txBody>
          <a:bodyPr/>
          <a:lstStyle/>
          <a:p>
            <a:fld id="{E13BEE9E-6392-413B-80C6-18D045EF004B}" type="datetimeFigureOut">
              <a:rPr lang="en-US" smtClean="0"/>
              <a:t>12/16/2019</a:t>
            </a:fld>
            <a:endParaRPr lang="en-US"/>
          </a:p>
        </p:txBody>
      </p:sp>
      <p:sp>
        <p:nvSpPr>
          <p:cNvPr id="5" name="Footer Placeholder 4">
            <a:extLst>
              <a:ext uri="{FF2B5EF4-FFF2-40B4-BE49-F238E27FC236}">
                <a16:creationId xmlns:a16="http://schemas.microsoft.com/office/drawing/2014/main" id="{D23B1434-8A65-4407-8F65-53069A02D1E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4D4397E-C8F6-4C78-AD47-27A51B0DA883}"/>
              </a:ext>
            </a:extLst>
          </p:cNvPr>
          <p:cNvSpPr>
            <a:spLocks noGrp="1"/>
          </p:cNvSpPr>
          <p:nvPr>
            <p:ph type="sldNum" sz="quarter" idx="12"/>
          </p:nvPr>
        </p:nvSpPr>
        <p:spPr>
          <a:xfrm>
            <a:off x="8610600" y="6356350"/>
            <a:ext cx="2743200" cy="365125"/>
          </a:xfrm>
          <a:prstGeom prst="rect">
            <a:avLst/>
          </a:prstGeom>
        </p:spPr>
        <p:txBody>
          <a:bodyPr/>
          <a:lstStyle/>
          <a:p>
            <a:fld id="{F83B4885-05A1-4A42-88F5-BBE8FA96BBD4}" type="slidenum">
              <a:rPr lang="en-US" smtClean="0"/>
              <a:t>‹#›</a:t>
            </a:fld>
            <a:endParaRPr lang="en-US"/>
          </a:p>
        </p:txBody>
      </p:sp>
    </p:spTree>
    <p:extLst>
      <p:ext uri="{BB962C8B-B14F-4D97-AF65-F5344CB8AC3E}">
        <p14:creationId xmlns:p14="http://schemas.microsoft.com/office/powerpoint/2010/main" val="1467927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42A98B-B588-4151-A6C1-F56DEB57DA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2C0547-4503-4595-9164-E00588E549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2FA378-42B9-4BF7-83FC-1F7F4E37D17D}"/>
              </a:ext>
            </a:extLst>
          </p:cNvPr>
          <p:cNvSpPr>
            <a:spLocks noGrp="1"/>
          </p:cNvSpPr>
          <p:nvPr>
            <p:ph type="dt" sz="half" idx="10"/>
          </p:nvPr>
        </p:nvSpPr>
        <p:spPr>
          <a:xfrm>
            <a:off x="838200" y="6356350"/>
            <a:ext cx="2743200" cy="365125"/>
          </a:xfrm>
          <a:prstGeom prst="rect">
            <a:avLst/>
          </a:prstGeom>
        </p:spPr>
        <p:txBody>
          <a:bodyPr/>
          <a:lstStyle/>
          <a:p>
            <a:fld id="{E13BEE9E-6392-413B-80C6-18D045EF004B}" type="datetimeFigureOut">
              <a:rPr lang="en-US" smtClean="0"/>
              <a:t>12/16/2019</a:t>
            </a:fld>
            <a:endParaRPr lang="en-US"/>
          </a:p>
        </p:txBody>
      </p:sp>
      <p:sp>
        <p:nvSpPr>
          <p:cNvPr id="5" name="Footer Placeholder 4">
            <a:extLst>
              <a:ext uri="{FF2B5EF4-FFF2-40B4-BE49-F238E27FC236}">
                <a16:creationId xmlns:a16="http://schemas.microsoft.com/office/drawing/2014/main" id="{6BC179D5-81E4-41B2-97D9-C1F74684D79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E42C13F-5EBA-4BF3-830F-998A270FCC2B}"/>
              </a:ext>
            </a:extLst>
          </p:cNvPr>
          <p:cNvSpPr>
            <a:spLocks noGrp="1"/>
          </p:cNvSpPr>
          <p:nvPr>
            <p:ph type="sldNum" sz="quarter" idx="12"/>
          </p:nvPr>
        </p:nvSpPr>
        <p:spPr>
          <a:xfrm>
            <a:off x="8610600" y="6356350"/>
            <a:ext cx="2743200" cy="365125"/>
          </a:xfrm>
          <a:prstGeom prst="rect">
            <a:avLst/>
          </a:prstGeom>
        </p:spPr>
        <p:txBody>
          <a:bodyPr/>
          <a:lstStyle/>
          <a:p>
            <a:fld id="{F83B4885-05A1-4A42-88F5-BBE8FA96BBD4}" type="slidenum">
              <a:rPr lang="en-US" smtClean="0"/>
              <a:t>‹#›</a:t>
            </a:fld>
            <a:endParaRPr lang="en-US"/>
          </a:p>
        </p:txBody>
      </p:sp>
    </p:spTree>
    <p:extLst>
      <p:ext uri="{BB962C8B-B14F-4D97-AF65-F5344CB8AC3E}">
        <p14:creationId xmlns:p14="http://schemas.microsoft.com/office/powerpoint/2010/main" val="1581823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A7E4-E76E-4B49-A7CD-688D9F276F3C}"/>
              </a:ext>
            </a:extLst>
          </p:cNvPr>
          <p:cNvSpPr>
            <a:spLocks noGrp="1"/>
          </p:cNvSpPr>
          <p:nvPr>
            <p:ph type="title"/>
          </p:nvPr>
        </p:nvSpPr>
        <p:spPr>
          <a:xfrm>
            <a:off x="320971"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DE68BA1-699D-45FA-BFED-AB00748A4E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367931-217A-4509-AE16-DD208EDF500C}"/>
              </a:ext>
            </a:extLst>
          </p:cNvPr>
          <p:cNvSpPr>
            <a:spLocks noGrp="1"/>
          </p:cNvSpPr>
          <p:nvPr>
            <p:ph type="dt" sz="half" idx="10"/>
          </p:nvPr>
        </p:nvSpPr>
        <p:spPr>
          <a:xfrm>
            <a:off x="838200" y="6356350"/>
            <a:ext cx="2743200" cy="365125"/>
          </a:xfrm>
          <a:prstGeom prst="rect">
            <a:avLst/>
          </a:prstGeom>
        </p:spPr>
        <p:txBody>
          <a:bodyPr/>
          <a:lstStyle/>
          <a:p>
            <a:fld id="{E13BEE9E-6392-413B-80C6-18D045EF004B}" type="datetimeFigureOut">
              <a:rPr lang="en-US" smtClean="0"/>
              <a:t>12/16/2019</a:t>
            </a:fld>
            <a:endParaRPr lang="en-US"/>
          </a:p>
        </p:txBody>
      </p:sp>
      <p:sp>
        <p:nvSpPr>
          <p:cNvPr id="5" name="Footer Placeholder 4">
            <a:extLst>
              <a:ext uri="{FF2B5EF4-FFF2-40B4-BE49-F238E27FC236}">
                <a16:creationId xmlns:a16="http://schemas.microsoft.com/office/drawing/2014/main" id="{99FBE7CB-6985-4491-ACD7-A994ED1DDB8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EA94060-EC32-459D-9E3B-F311017021DE}"/>
              </a:ext>
            </a:extLst>
          </p:cNvPr>
          <p:cNvSpPr>
            <a:spLocks noGrp="1"/>
          </p:cNvSpPr>
          <p:nvPr>
            <p:ph type="sldNum" sz="quarter" idx="12"/>
          </p:nvPr>
        </p:nvSpPr>
        <p:spPr>
          <a:xfrm>
            <a:off x="8610600" y="6356350"/>
            <a:ext cx="2743200" cy="365125"/>
          </a:xfrm>
          <a:prstGeom prst="rect">
            <a:avLst/>
          </a:prstGeom>
        </p:spPr>
        <p:txBody>
          <a:bodyPr/>
          <a:lstStyle/>
          <a:p>
            <a:fld id="{F83B4885-05A1-4A42-88F5-BBE8FA96BBD4}" type="slidenum">
              <a:rPr lang="en-US" smtClean="0"/>
              <a:t>‹#›</a:t>
            </a:fld>
            <a:endParaRPr lang="en-US"/>
          </a:p>
        </p:txBody>
      </p:sp>
    </p:spTree>
    <p:extLst>
      <p:ext uri="{BB962C8B-B14F-4D97-AF65-F5344CB8AC3E}">
        <p14:creationId xmlns:p14="http://schemas.microsoft.com/office/powerpoint/2010/main" val="310546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ED1F-427A-4C25-BE12-B397F41F6C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FCE5F5-196D-4650-B7B9-5C1427E67A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CEC552-9055-4BC4-AB74-897082FA1C23}"/>
              </a:ext>
            </a:extLst>
          </p:cNvPr>
          <p:cNvSpPr>
            <a:spLocks noGrp="1"/>
          </p:cNvSpPr>
          <p:nvPr>
            <p:ph type="dt" sz="half" idx="10"/>
          </p:nvPr>
        </p:nvSpPr>
        <p:spPr>
          <a:xfrm>
            <a:off x="838200" y="6356350"/>
            <a:ext cx="2743200" cy="365125"/>
          </a:xfrm>
          <a:prstGeom prst="rect">
            <a:avLst/>
          </a:prstGeom>
        </p:spPr>
        <p:txBody>
          <a:bodyPr/>
          <a:lstStyle/>
          <a:p>
            <a:fld id="{E13BEE9E-6392-413B-80C6-18D045EF004B}" type="datetimeFigureOut">
              <a:rPr lang="en-US" smtClean="0"/>
              <a:t>12/16/2019</a:t>
            </a:fld>
            <a:endParaRPr lang="en-US"/>
          </a:p>
        </p:txBody>
      </p:sp>
      <p:sp>
        <p:nvSpPr>
          <p:cNvPr id="5" name="Footer Placeholder 4">
            <a:extLst>
              <a:ext uri="{FF2B5EF4-FFF2-40B4-BE49-F238E27FC236}">
                <a16:creationId xmlns:a16="http://schemas.microsoft.com/office/drawing/2014/main" id="{E66E9421-B972-4735-A168-9F1F5B7F393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1D86895-733C-4F5A-A0C8-6F0D854F9B22}"/>
              </a:ext>
            </a:extLst>
          </p:cNvPr>
          <p:cNvSpPr>
            <a:spLocks noGrp="1"/>
          </p:cNvSpPr>
          <p:nvPr>
            <p:ph type="sldNum" sz="quarter" idx="12"/>
          </p:nvPr>
        </p:nvSpPr>
        <p:spPr>
          <a:xfrm>
            <a:off x="8610600" y="6356350"/>
            <a:ext cx="2743200" cy="365125"/>
          </a:xfrm>
          <a:prstGeom prst="rect">
            <a:avLst/>
          </a:prstGeom>
        </p:spPr>
        <p:txBody>
          <a:bodyPr/>
          <a:lstStyle/>
          <a:p>
            <a:fld id="{F83B4885-05A1-4A42-88F5-BBE8FA96BBD4}" type="slidenum">
              <a:rPr lang="en-US" smtClean="0"/>
              <a:t>‹#›</a:t>
            </a:fld>
            <a:endParaRPr lang="en-US"/>
          </a:p>
        </p:txBody>
      </p:sp>
    </p:spTree>
    <p:extLst>
      <p:ext uri="{BB962C8B-B14F-4D97-AF65-F5344CB8AC3E}">
        <p14:creationId xmlns:p14="http://schemas.microsoft.com/office/powerpoint/2010/main" val="2355953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60A1A-DFC1-4596-8E98-18A43ACD32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E5B686-3F7E-4859-8CD1-1866CD8D9E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BC2A11-B78A-4EBF-85FE-C9BB5527CB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14E5E-E0F2-41D3-B8DC-7D6F9D13AB48}"/>
              </a:ext>
            </a:extLst>
          </p:cNvPr>
          <p:cNvSpPr>
            <a:spLocks noGrp="1"/>
          </p:cNvSpPr>
          <p:nvPr>
            <p:ph type="dt" sz="half" idx="10"/>
          </p:nvPr>
        </p:nvSpPr>
        <p:spPr>
          <a:xfrm>
            <a:off x="838200" y="6356350"/>
            <a:ext cx="2743200" cy="365125"/>
          </a:xfrm>
          <a:prstGeom prst="rect">
            <a:avLst/>
          </a:prstGeom>
        </p:spPr>
        <p:txBody>
          <a:bodyPr/>
          <a:lstStyle/>
          <a:p>
            <a:fld id="{E13BEE9E-6392-413B-80C6-18D045EF004B}" type="datetimeFigureOut">
              <a:rPr lang="en-US" smtClean="0"/>
              <a:t>12/16/2019</a:t>
            </a:fld>
            <a:endParaRPr lang="en-US"/>
          </a:p>
        </p:txBody>
      </p:sp>
      <p:sp>
        <p:nvSpPr>
          <p:cNvPr id="6" name="Footer Placeholder 5">
            <a:extLst>
              <a:ext uri="{FF2B5EF4-FFF2-40B4-BE49-F238E27FC236}">
                <a16:creationId xmlns:a16="http://schemas.microsoft.com/office/drawing/2014/main" id="{77A9620D-1873-4EA7-83C7-19B313557D2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8C43554D-5FCD-4059-BF64-506B1E463ADF}"/>
              </a:ext>
            </a:extLst>
          </p:cNvPr>
          <p:cNvSpPr>
            <a:spLocks noGrp="1"/>
          </p:cNvSpPr>
          <p:nvPr>
            <p:ph type="sldNum" sz="quarter" idx="12"/>
          </p:nvPr>
        </p:nvSpPr>
        <p:spPr>
          <a:xfrm>
            <a:off x="8610600" y="6356350"/>
            <a:ext cx="2743200" cy="365125"/>
          </a:xfrm>
          <a:prstGeom prst="rect">
            <a:avLst/>
          </a:prstGeom>
        </p:spPr>
        <p:txBody>
          <a:bodyPr/>
          <a:lstStyle/>
          <a:p>
            <a:fld id="{F83B4885-05A1-4A42-88F5-BBE8FA96BBD4}" type="slidenum">
              <a:rPr lang="en-US" smtClean="0"/>
              <a:t>‹#›</a:t>
            </a:fld>
            <a:endParaRPr lang="en-US"/>
          </a:p>
        </p:txBody>
      </p:sp>
    </p:spTree>
    <p:extLst>
      <p:ext uri="{BB962C8B-B14F-4D97-AF65-F5344CB8AC3E}">
        <p14:creationId xmlns:p14="http://schemas.microsoft.com/office/powerpoint/2010/main" val="3870008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C91E-35D3-438D-B2CE-3E35B6DDCA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953793-1127-4A88-919E-0B4532A1DD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6692EC-DCDF-4DAF-AC68-DDFD3FFAA8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5B97B8-9FAA-44F5-BDCD-DF44B17B71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0F34EE-6BAE-4819-A76D-0803F6C6B5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49AD55-AF37-48F5-910A-C052B867F240}"/>
              </a:ext>
            </a:extLst>
          </p:cNvPr>
          <p:cNvSpPr>
            <a:spLocks noGrp="1"/>
          </p:cNvSpPr>
          <p:nvPr>
            <p:ph type="dt" sz="half" idx="10"/>
          </p:nvPr>
        </p:nvSpPr>
        <p:spPr>
          <a:xfrm>
            <a:off x="838200" y="6356350"/>
            <a:ext cx="2743200" cy="365125"/>
          </a:xfrm>
          <a:prstGeom prst="rect">
            <a:avLst/>
          </a:prstGeom>
        </p:spPr>
        <p:txBody>
          <a:bodyPr/>
          <a:lstStyle/>
          <a:p>
            <a:fld id="{E13BEE9E-6392-413B-80C6-18D045EF004B}" type="datetimeFigureOut">
              <a:rPr lang="en-US" smtClean="0"/>
              <a:t>12/16/2019</a:t>
            </a:fld>
            <a:endParaRPr lang="en-US"/>
          </a:p>
        </p:txBody>
      </p:sp>
      <p:sp>
        <p:nvSpPr>
          <p:cNvPr id="8" name="Footer Placeholder 7">
            <a:extLst>
              <a:ext uri="{FF2B5EF4-FFF2-40B4-BE49-F238E27FC236}">
                <a16:creationId xmlns:a16="http://schemas.microsoft.com/office/drawing/2014/main" id="{48A6519F-4422-4464-8013-A52C0C991E6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F9BACEA8-C3E2-4B46-87A4-5079C6C4A02D}"/>
              </a:ext>
            </a:extLst>
          </p:cNvPr>
          <p:cNvSpPr>
            <a:spLocks noGrp="1"/>
          </p:cNvSpPr>
          <p:nvPr>
            <p:ph type="sldNum" sz="quarter" idx="12"/>
          </p:nvPr>
        </p:nvSpPr>
        <p:spPr>
          <a:xfrm>
            <a:off x="8610600" y="6356350"/>
            <a:ext cx="2743200" cy="365125"/>
          </a:xfrm>
          <a:prstGeom prst="rect">
            <a:avLst/>
          </a:prstGeom>
        </p:spPr>
        <p:txBody>
          <a:bodyPr/>
          <a:lstStyle/>
          <a:p>
            <a:fld id="{F83B4885-05A1-4A42-88F5-BBE8FA96BBD4}" type="slidenum">
              <a:rPr lang="en-US" smtClean="0"/>
              <a:t>‹#›</a:t>
            </a:fld>
            <a:endParaRPr lang="en-US"/>
          </a:p>
        </p:txBody>
      </p:sp>
    </p:spTree>
    <p:extLst>
      <p:ext uri="{BB962C8B-B14F-4D97-AF65-F5344CB8AC3E}">
        <p14:creationId xmlns:p14="http://schemas.microsoft.com/office/powerpoint/2010/main" val="507736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81072-3BEB-48D3-B01D-8C77E46946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7EA6D0-CF8B-4E3A-B348-0EAF1A6B1C3C}"/>
              </a:ext>
            </a:extLst>
          </p:cNvPr>
          <p:cNvSpPr>
            <a:spLocks noGrp="1"/>
          </p:cNvSpPr>
          <p:nvPr>
            <p:ph type="dt" sz="half" idx="10"/>
          </p:nvPr>
        </p:nvSpPr>
        <p:spPr>
          <a:xfrm>
            <a:off x="838200" y="6356350"/>
            <a:ext cx="2743200" cy="365125"/>
          </a:xfrm>
          <a:prstGeom prst="rect">
            <a:avLst/>
          </a:prstGeom>
        </p:spPr>
        <p:txBody>
          <a:bodyPr/>
          <a:lstStyle/>
          <a:p>
            <a:fld id="{E13BEE9E-6392-413B-80C6-18D045EF004B}" type="datetimeFigureOut">
              <a:rPr lang="en-US" smtClean="0"/>
              <a:t>12/16/2019</a:t>
            </a:fld>
            <a:endParaRPr lang="en-US"/>
          </a:p>
        </p:txBody>
      </p:sp>
      <p:sp>
        <p:nvSpPr>
          <p:cNvPr id="4" name="Footer Placeholder 3">
            <a:extLst>
              <a:ext uri="{FF2B5EF4-FFF2-40B4-BE49-F238E27FC236}">
                <a16:creationId xmlns:a16="http://schemas.microsoft.com/office/drawing/2014/main" id="{786496DC-06D6-4F2A-898A-24547055F89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F15DD0B2-4EB1-49F1-BC1A-8A6B149FBB39}"/>
              </a:ext>
            </a:extLst>
          </p:cNvPr>
          <p:cNvSpPr>
            <a:spLocks noGrp="1"/>
          </p:cNvSpPr>
          <p:nvPr>
            <p:ph type="sldNum" sz="quarter" idx="12"/>
          </p:nvPr>
        </p:nvSpPr>
        <p:spPr>
          <a:xfrm>
            <a:off x="8610600" y="6356350"/>
            <a:ext cx="2743200" cy="365125"/>
          </a:xfrm>
          <a:prstGeom prst="rect">
            <a:avLst/>
          </a:prstGeom>
        </p:spPr>
        <p:txBody>
          <a:bodyPr/>
          <a:lstStyle/>
          <a:p>
            <a:fld id="{F83B4885-05A1-4A42-88F5-BBE8FA96BBD4}" type="slidenum">
              <a:rPr lang="en-US" smtClean="0"/>
              <a:t>‹#›</a:t>
            </a:fld>
            <a:endParaRPr lang="en-US"/>
          </a:p>
        </p:txBody>
      </p:sp>
    </p:spTree>
    <p:extLst>
      <p:ext uri="{BB962C8B-B14F-4D97-AF65-F5344CB8AC3E}">
        <p14:creationId xmlns:p14="http://schemas.microsoft.com/office/powerpoint/2010/main" val="3620867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768BBA-549C-4A6B-9C87-4A3C27813324}"/>
              </a:ext>
            </a:extLst>
          </p:cNvPr>
          <p:cNvSpPr>
            <a:spLocks noGrp="1"/>
          </p:cNvSpPr>
          <p:nvPr>
            <p:ph type="dt" sz="half" idx="10"/>
          </p:nvPr>
        </p:nvSpPr>
        <p:spPr>
          <a:xfrm>
            <a:off x="838200" y="6356350"/>
            <a:ext cx="2743200" cy="365125"/>
          </a:xfrm>
          <a:prstGeom prst="rect">
            <a:avLst/>
          </a:prstGeom>
        </p:spPr>
        <p:txBody>
          <a:bodyPr/>
          <a:lstStyle/>
          <a:p>
            <a:fld id="{E13BEE9E-6392-413B-80C6-18D045EF004B}" type="datetimeFigureOut">
              <a:rPr lang="en-US" smtClean="0"/>
              <a:t>12/16/2019</a:t>
            </a:fld>
            <a:endParaRPr lang="en-US"/>
          </a:p>
        </p:txBody>
      </p:sp>
      <p:sp>
        <p:nvSpPr>
          <p:cNvPr id="3" name="Footer Placeholder 2">
            <a:extLst>
              <a:ext uri="{FF2B5EF4-FFF2-40B4-BE49-F238E27FC236}">
                <a16:creationId xmlns:a16="http://schemas.microsoft.com/office/drawing/2014/main" id="{FEE8C0C4-30DA-4ADE-820A-8785CAD4B03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B85AF402-0B05-4295-BB2B-7F5DF283178A}"/>
              </a:ext>
            </a:extLst>
          </p:cNvPr>
          <p:cNvSpPr>
            <a:spLocks noGrp="1"/>
          </p:cNvSpPr>
          <p:nvPr>
            <p:ph type="sldNum" sz="quarter" idx="12"/>
          </p:nvPr>
        </p:nvSpPr>
        <p:spPr>
          <a:xfrm>
            <a:off x="8610600" y="6356350"/>
            <a:ext cx="2743200" cy="365125"/>
          </a:xfrm>
          <a:prstGeom prst="rect">
            <a:avLst/>
          </a:prstGeom>
        </p:spPr>
        <p:txBody>
          <a:bodyPr/>
          <a:lstStyle/>
          <a:p>
            <a:fld id="{F83B4885-05A1-4A42-88F5-BBE8FA96BBD4}" type="slidenum">
              <a:rPr lang="en-US" smtClean="0"/>
              <a:t>‹#›</a:t>
            </a:fld>
            <a:endParaRPr lang="en-US"/>
          </a:p>
        </p:txBody>
      </p:sp>
    </p:spTree>
    <p:extLst>
      <p:ext uri="{BB962C8B-B14F-4D97-AF65-F5344CB8AC3E}">
        <p14:creationId xmlns:p14="http://schemas.microsoft.com/office/powerpoint/2010/main" val="4044216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214D4-A3AB-4AE7-9D9E-BFF723A94E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21BE58-06B7-4C11-8DBA-0B34E4E42C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0718B9-A622-4104-B83B-4721EE009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4BB283-3E5C-4B01-A41F-3AA8FD4C7AB4}"/>
              </a:ext>
            </a:extLst>
          </p:cNvPr>
          <p:cNvSpPr>
            <a:spLocks noGrp="1"/>
          </p:cNvSpPr>
          <p:nvPr>
            <p:ph type="dt" sz="half" idx="10"/>
          </p:nvPr>
        </p:nvSpPr>
        <p:spPr>
          <a:xfrm>
            <a:off x="838200" y="6356350"/>
            <a:ext cx="2743200" cy="365125"/>
          </a:xfrm>
          <a:prstGeom prst="rect">
            <a:avLst/>
          </a:prstGeom>
        </p:spPr>
        <p:txBody>
          <a:bodyPr/>
          <a:lstStyle/>
          <a:p>
            <a:fld id="{E13BEE9E-6392-413B-80C6-18D045EF004B}" type="datetimeFigureOut">
              <a:rPr lang="en-US" smtClean="0"/>
              <a:t>12/16/2019</a:t>
            </a:fld>
            <a:endParaRPr lang="en-US"/>
          </a:p>
        </p:txBody>
      </p:sp>
      <p:sp>
        <p:nvSpPr>
          <p:cNvPr id="6" name="Footer Placeholder 5">
            <a:extLst>
              <a:ext uri="{FF2B5EF4-FFF2-40B4-BE49-F238E27FC236}">
                <a16:creationId xmlns:a16="http://schemas.microsoft.com/office/drawing/2014/main" id="{A714BBCC-F5C9-4126-A937-B0D5DC2285A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3BAD4E1-D4D7-45F4-97BE-2F3BAD597458}"/>
              </a:ext>
            </a:extLst>
          </p:cNvPr>
          <p:cNvSpPr>
            <a:spLocks noGrp="1"/>
          </p:cNvSpPr>
          <p:nvPr>
            <p:ph type="sldNum" sz="quarter" idx="12"/>
          </p:nvPr>
        </p:nvSpPr>
        <p:spPr>
          <a:xfrm>
            <a:off x="8610600" y="6356350"/>
            <a:ext cx="2743200" cy="365125"/>
          </a:xfrm>
          <a:prstGeom prst="rect">
            <a:avLst/>
          </a:prstGeom>
        </p:spPr>
        <p:txBody>
          <a:bodyPr/>
          <a:lstStyle/>
          <a:p>
            <a:fld id="{F83B4885-05A1-4A42-88F5-BBE8FA96BBD4}" type="slidenum">
              <a:rPr lang="en-US" smtClean="0"/>
              <a:t>‹#›</a:t>
            </a:fld>
            <a:endParaRPr lang="en-US"/>
          </a:p>
        </p:txBody>
      </p:sp>
    </p:spTree>
    <p:extLst>
      <p:ext uri="{BB962C8B-B14F-4D97-AF65-F5344CB8AC3E}">
        <p14:creationId xmlns:p14="http://schemas.microsoft.com/office/powerpoint/2010/main" val="4046216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CEF96-FFF4-4D6D-8789-A270A66FAE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AE8A6E-A0AA-4A5D-8589-D0C2B26CF1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15057A-3167-44D8-B203-E4865AFB98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F65D5D-3CB5-44F7-9ADA-168E1EC27A84}"/>
              </a:ext>
            </a:extLst>
          </p:cNvPr>
          <p:cNvSpPr>
            <a:spLocks noGrp="1"/>
          </p:cNvSpPr>
          <p:nvPr>
            <p:ph type="dt" sz="half" idx="10"/>
          </p:nvPr>
        </p:nvSpPr>
        <p:spPr>
          <a:xfrm>
            <a:off x="838200" y="6356350"/>
            <a:ext cx="2743200" cy="365125"/>
          </a:xfrm>
          <a:prstGeom prst="rect">
            <a:avLst/>
          </a:prstGeom>
        </p:spPr>
        <p:txBody>
          <a:bodyPr/>
          <a:lstStyle/>
          <a:p>
            <a:fld id="{E13BEE9E-6392-413B-80C6-18D045EF004B}" type="datetimeFigureOut">
              <a:rPr lang="en-US" smtClean="0"/>
              <a:t>12/16/2019</a:t>
            </a:fld>
            <a:endParaRPr lang="en-US"/>
          </a:p>
        </p:txBody>
      </p:sp>
      <p:sp>
        <p:nvSpPr>
          <p:cNvPr id="6" name="Footer Placeholder 5">
            <a:extLst>
              <a:ext uri="{FF2B5EF4-FFF2-40B4-BE49-F238E27FC236}">
                <a16:creationId xmlns:a16="http://schemas.microsoft.com/office/drawing/2014/main" id="{EE45B306-B060-47D0-81E9-458E6980E98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641730D-BCCA-4E29-866C-9B96922988E6}"/>
              </a:ext>
            </a:extLst>
          </p:cNvPr>
          <p:cNvSpPr>
            <a:spLocks noGrp="1"/>
          </p:cNvSpPr>
          <p:nvPr>
            <p:ph type="sldNum" sz="quarter" idx="12"/>
          </p:nvPr>
        </p:nvSpPr>
        <p:spPr>
          <a:xfrm>
            <a:off x="8610600" y="6356350"/>
            <a:ext cx="2743200" cy="365125"/>
          </a:xfrm>
          <a:prstGeom prst="rect">
            <a:avLst/>
          </a:prstGeom>
        </p:spPr>
        <p:txBody>
          <a:bodyPr/>
          <a:lstStyle/>
          <a:p>
            <a:fld id="{F83B4885-05A1-4A42-88F5-BBE8FA96BBD4}" type="slidenum">
              <a:rPr lang="en-US" smtClean="0"/>
              <a:t>‹#›</a:t>
            </a:fld>
            <a:endParaRPr lang="en-US"/>
          </a:p>
        </p:txBody>
      </p:sp>
    </p:spTree>
    <p:extLst>
      <p:ext uri="{BB962C8B-B14F-4D97-AF65-F5344CB8AC3E}">
        <p14:creationId xmlns:p14="http://schemas.microsoft.com/office/powerpoint/2010/main" val="433363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EEBD36-4EB3-4CD0-BCA1-FE1962207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E74FAB-B195-4AD2-8BB8-D2A2413F39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MSIPCMContentMarking" descr="{&quot;HashCode&quot;:1381397345,&quot;Placement&quot;:&quot;Footer&quot;}">
            <a:extLst>
              <a:ext uri="{FF2B5EF4-FFF2-40B4-BE49-F238E27FC236}">
                <a16:creationId xmlns:a16="http://schemas.microsoft.com/office/drawing/2014/main" id="{0AB96301-7EAE-432F-BE5F-F4F0E5B65ECF}"/>
              </a:ext>
            </a:extLst>
          </p:cNvPr>
          <p:cNvSpPr txBox="1"/>
          <p:nvPr userDrawn="1"/>
        </p:nvSpPr>
        <p:spPr>
          <a:xfrm>
            <a:off x="0" y="6595656"/>
            <a:ext cx="1155478" cy="262344"/>
          </a:xfrm>
          <a:prstGeom prst="rect">
            <a:avLst/>
          </a:prstGeom>
          <a:noFill/>
        </p:spPr>
        <p:txBody>
          <a:bodyPr vert="horz" wrap="square" lIns="0" tIns="0" rIns="0" bIns="0" rtlCol="0" anchor="ctr" anchorCtr="1">
            <a:spAutoFit/>
          </a:bodyPr>
          <a:lstStyle/>
          <a:p>
            <a:pPr algn="l">
              <a:spcBef>
                <a:spcPts val="0"/>
              </a:spcBef>
              <a:spcAft>
                <a:spcPts val="0"/>
              </a:spcAft>
            </a:pPr>
            <a:r>
              <a:rPr lang="en-US" sz="1000">
                <a:solidFill>
                  <a:srgbClr val="FFFFFF"/>
                </a:solidFill>
                <a:latin typeface="Calibri" panose="020F0502020204030204" pitchFamily="34" charset="0"/>
              </a:rPr>
              <a:t>NSITSEC-General</a:t>
            </a:r>
          </a:p>
        </p:txBody>
      </p:sp>
      <p:sp>
        <p:nvSpPr>
          <p:cNvPr id="10" name="Rectangle 9">
            <a:extLst>
              <a:ext uri="{FF2B5EF4-FFF2-40B4-BE49-F238E27FC236}">
                <a16:creationId xmlns:a16="http://schemas.microsoft.com/office/drawing/2014/main" id="{BED7C029-EBD5-4B84-9241-B9127564B620}"/>
              </a:ext>
            </a:extLst>
          </p:cNvPr>
          <p:cNvSpPr/>
          <p:nvPr userDrawn="1"/>
        </p:nvSpPr>
        <p:spPr>
          <a:xfrm>
            <a:off x="103233" y="6488668"/>
            <a:ext cx="1616789" cy="307777"/>
          </a:xfrm>
          <a:prstGeom prst="rect">
            <a:avLst/>
          </a:prstGeom>
        </p:spPr>
        <p:txBody>
          <a:bodyPr wrap="none">
            <a:spAutoFit/>
          </a:bodyPr>
          <a:lstStyle/>
          <a:p>
            <a:r>
              <a:rPr lang="en-US" sz="1050"/>
              <a:t>Author:</a:t>
            </a:r>
            <a:r>
              <a:rPr lang="en-US" sz="1400"/>
              <a:t> </a:t>
            </a:r>
            <a:r>
              <a:rPr lang="en-US" sz="1400">
                <a:solidFill>
                  <a:schemeClr val="accent1"/>
                </a:solidFill>
              </a:rPr>
              <a:t>Richard Diver</a:t>
            </a:r>
            <a:endParaRPr lang="en-US" sz="1400">
              <a:solidFill>
                <a:schemeClr val="accent1"/>
              </a:solidFill>
              <a:highlight>
                <a:srgbClr val="FFFF00"/>
              </a:highlight>
            </a:endParaRPr>
          </a:p>
        </p:txBody>
      </p:sp>
    </p:spTree>
    <p:extLst>
      <p:ext uri="{BB962C8B-B14F-4D97-AF65-F5344CB8AC3E}">
        <p14:creationId xmlns:p14="http://schemas.microsoft.com/office/powerpoint/2010/main" val="2411907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0EF9-AD3C-4947-B543-579111B2217C}"/>
              </a:ext>
            </a:extLst>
          </p:cNvPr>
          <p:cNvSpPr>
            <a:spLocks noGrp="1"/>
          </p:cNvSpPr>
          <p:nvPr>
            <p:ph type="ctrTitle"/>
          </p:nvPr>
        </p:nvSpPr>
        <p:spPr>
          <a:xfrm>
            <a:off x="290819" y="300242"/>
            <a:ext cx="2251046" cy="992447"/>
          </a:xfrm>
        </p:spPr>
        <p:txBody>
          <a:bodyPr/>
          <a:lstStyle/>
          <a:p>
            <a:r>
              <a:rPr lang="en-US"/>
              <a:t>Notes</a:t>
            </a:r>
          </a:p>
        </p:txBody>
      </p:sp>
      <p:sp>
        <p:nvSpPr>
          <p:cNvPr id="3" name="Subtitle 2">
            <a:extLst>
              <a:ext uri="{FF2B5EF4-FFF2-40B4-BE49-F238E27FC236}">
                <a16:creationId xmlns:a16="http://schemas.microsoft.com/office/drawing/2014/main" id="{5239E9E3-1B82-495D-BFB5-44B292BCDBC5}"/>
              </a:ext>
            </a:extLst>
          </p:cNvPr>
          <p:cNvSpPr>
            <a:spLocks noGrp="1"/>
          </p:cNvSpPr>
          <p:nvPr>
            <p:ph type="subTitle" idx="1"/>
          </p:nvPr>
        </p:nvSpPr>
        <p:spPr>
          <a:xfrm>
            <a:off x="517321" y="1446067"/>
            <a:ext cx="9541079" cy="4988289"/>
          </a:xfrm>
        </p:spPr>
        <p:txBody>
          <a:bodyPr>
            <a:normAutofit lnSpcReduction="10000"/>
          </a:bodyPr>
          <a:lstStyle/>
          <a:p>
            <a:pPr algn="l"/>
            <a:r>
              <a:rPr lang="en-US" sz="2000"/>
              <a:t>Document Type:	</a:t>
            </a:r>
            <a:r>
              <a:rPr lang="en-US" sz="2000" b="1"/>
              <a:t>Security Whitepaper</a:t>
            </a:r>
          </a:p>
          <a:p>
            <a:pPr algn="l"/>
            <a:r>
              <a:rPr lang="en-US" sz="2000"/>
              <a:t>Title:	</a:t>
            </a:r>
            <a:r>
              <a:rPr lang="en-US" sz="2000" b="1"/>
              <a:t>Mastering Identity and Access Management</a:t>
            </a:r>
          </a:p>
          <a:p>
            <a:pPr algn="l"/>
            <a:r>
              <a:rPr lang="en-US" sz="2000"/>
              <a:t>Author:	</a:t>
            </a:r>
            <a:r>
              <a:rPr lang="en-US" sz="2000" b="1"/>
              <a:t>Richard Diver</a:t>
            </a:r>
          </a:p>
          <a:p>
            <a:pPr algn="l"/>
            <a:endParaRPr lang="en-US" sz="2000"/>
          </a:p>
          <a:p>
            <a:pPr algn="l"/>
            <a:r>
              <a:rPr lang="en-US" sz="2000" b="1"/>
              <a:t>Topic:	</a:t>
            </a:r>
            <a:r>
              <a:rPr lang="en-US" sz="2000"/>
              <a:t>Review and discuss the current state of IAM and how to protect your deployments across any platform or solution provider.</a:t>
            </a:r>
          </a:p>
          <a:p>
            <a:pPr algn="l"/>
            <a:endParaRPr lang="en-US" sz="2000"/>
          </a:p>
          <a:p>
            <a:pPr algn="l"/>
            <a:r>
              <a:rPr lang="en-US" sz="2000" b="1"/>
              <a:t>Approach:  </a:t>
            </a:r>
            <a:r>
              <a:rPr lang="en-US" sz="2000"/>
              <a:t>the information needs to be easy to consume, understand, and apply to a variety of organization, infrastructure, and cloud solutions already deployed. A strong use of visuals to aid in the story telling and referencing of key topic items, with a balance of text for explanation, without losing the audience in the depth of technobabble.</a:t>
            </a:r>
          </a:p>
          <a:p>
            <a:pPr algn="l"/>
            <a:endParaRPr lang="en-US" sz="2000"/>
          </a:p>
          <a:p>
            <a:pPr algn="l"/>
            <a:r>
              <a:rPr lang="en-US" sz="2000"/>
              <a:t>Font:  </a:t>
            </a:r>
            <a:r>
              <a:rPr lang="en-US" sz="2000" b="1"/>
              <a:t>Calibri</a:t>
            </a:r>
          </a:p>
          <a:p>
            <a:pPr algn="l"/>
            <a:r>
              <a:rPr lang="en-US" sz="2000"/>
              <a:t>Body text size:  </a:t>
            </a:r>
            <a:r>
              <a:rPr lang="en-US" sz="2000" b="1"/>
              <a:t>18 pts</a:t>
            </a:r>
          </a:p>
        </p:txBody>
      </p:sp>
    </p:spTree>
    <p:extLst>
      <p:ext uri="{BB962C8B-B14F-4D97-AF65-F5344CB8AC3E}">
        <p14:creationId xmlns:p14="http://schemas.microsoft.com/office/powerpoint/2010/main" val="2523746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8656-6600-4044-A3F8-00E25AF530AB}"/>
              </a:ext>
            </a:extLst>
          </p:cNvPr>
          <p:cNvSpPr>
            <a:spLocks noGrp="1"/>
          </p:cNvSpPr>
          <p:nvPr>
            <p:ph type="title"/>
          </p:nvPr>
        </p:nvSpPr>
        <p:spPr>
          <a:xfrm>
            <a:off x="320971" y="288003"/>
            <a:ext cx="4442940" cy="1602886"/>
          </a:xfrm>
        </p:spPr>
        <p:txBody>
          <a:bodyPr>
            <a:normAutofit/>
          </a:bodyPr>
          <a:lstStyle/>
          <a:p>
            <a:r>
              <a:rPr lang="en-US"/>
              <a:t>IAM System Options</a:t>
            </a:r>
          </a:p>
        </p:txBody>
      </p:sp>
      <p:sp>
        <p:nvSpPr>
          <p:cNvPr id="23" name="Content Placeholder 2">
            <a:extLst>
              <a:ext uri="{FF2B5EF4-FFF2-40B4-BE49-F238E27FC236}">
                <a16:creationId xmlns:a16="http://schemas.microsoft.com/office/drawing/2014/main" id="{848B8E1C-90C1-43EF-AA30-BC23F3412516}"/>
              </a:ext>
            </a:extLst>
          </p:cNvPr>
          <p:cNvSpPr>
            <a:spLocks noGrp="1"/>
          </p:cNvSpPr>
          <p:nvPr>
            <p:ph idx="1"/>
          </p:nvPr>
        </p:nvSpPr>
        <p:spPr>
          <a:xfrm>
            <a:off x="377602" y="1813164"/>
            <a:ext cx="3279997" cy="4565057"/>
          </a:xfrm>
        </p:spPr>
        <p:txBody>
          <a:bodyPr>
            <a:normAutofit/>
          </a:bodyPr>
          <a:lstStyle/>
          <a:p>
            <a:pPr marL="0" indent="0">
              <a:buNone/>
            </a:pPr>
            <a:r>
              <a:rPr lang="en-US" sz="2000" dirty="0"/>
              <a:t>This diagram starts the exploration of options required to fully implement an IAM system.</a:t>
            </a:r>
          </a:p>
          <a:p>
            <a:pPr marL="0" indent="0">
              <a:buNone/>
            </a:pPr>
            <a:r>
              <a:rPr lang="en-US" sz="2000" dirty="0"/>
              <a:t>The final solution is likely to be made up of multiple services integrated to create the end to end system.</a:t>
            </a:r>
          </a:p>
          <a:p>
            <a:pPr marL="0" indent="0">
              <a:buNone/>
            </a:pPr>
            <a:r>
              <a:rPr lang="en-US" sz="2000" dirty="0"/>
              <a:t>You should consider each of these areas as critical to the success of the whole solution, to protect your organization.</a:t>
            </a:r>
            <a:endParaRPr lang="en-US" sz="1400" dirty="0"/>
          </a:p>
        </p:txBody>
      </p:sp>
      <p:pic>
        <p:nvPicPr>
          <p:cNvPr id="4" name="Picture 3">
            <a:extLst>
              <a:ext uri="{FF2B5EF4-FFF2-40B4-BE49-F238E27FC236}">
                <a16:creationId xmlns:a16="http://schemas.microsoft.com/office/drawing/2014/main" id="{FEB74295-1569-4897-9699-2CDFACAF5112}"/>
              </a:ext>
            </a:extLst>
          </p:cNvPr>
          <p:cNvPicPr>
            <a:picLocks noChangeAspect="1"/>
          </p:cNvPicPr>
          <p:nvPr/>
        </p:nvPicPr>
        <p:blipFill>
          <a:blip r:embed="rId3"/>
          <a:stretch>
            <a:fillRect/>
          </a:stretch>
        </p:blipFill>
        <p:spPr>
          <a:xfrm>
            <a:off x="3867587" y="176727"/>
            <a:ext cx="8003442" cy="6720648"/>
          </a:xfrm>
          <a:prstGeom prst="rect">
            <a:avLst/>
          </a:prstGeom>
        </p:spPr>
      </p:pic>
    </p:spTree>
    <p:extLst>
      <p:ext uri="{BB962C8B-B14F-4D97-AF65-F5344CB8AC3E}">
        <p14:creationId xmlns:p14="http://schemas.microsoft.com/office/powerpoint/2010/main" val="3467101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1">
            <a:extLst>
              <a:ext uri="{FF2B5EF4-FFF2-40B4-BE49-F238E27FC236}">
                <a16:creationId xmlns:a16="http://schemas.microsoft.com/office/drawing/2014/main" id="{0374B5F1-B23F-480E-9CD5-28DFDD0F0658}"/>
              </a:ext>
            </a:extLst>
          </p:cNvPr>
          <p:cNvSpPr txBox="1">
            <a:spLocks/>
          </p:cNvSpPr>
          <p:nvPr/>
        </p:nvSpPr>
        <p:spPr>
          <a:xfrm>
            <a:off x="274046" y="73969"/>
            <a:ext cx="4442940" cy="9645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IAM Architecture</a:t>
            </a:r>
          </a:p>
        </p:txBody>
      </p:sp>
      <p:sp>
        <p:nvSpPr>
          <p:cNvPr id="71" name="Rectangle 70">
            <a:extLst>
              <a:ext uri="{FF2B5EF4-FFF2-40B4-BE49-F238E27FC236}">
                <a16:creationId xmlns:a16="http://schemas.microsoft.com/office/drawing/2014/main" id="{AFCD075C-5A82-4BAC-A839-BDABB2E53043}"/>
              </a:ext>
            </a:extLst>
          </p:cNvPr>
          <p:cNvSpPr/>
          <p:nvPr/>
        </p:nvSpPr>
        <p:spPr>
          <a:xfrm>
            <a:off x="5966461" y="3823697"/>
            <a:ext cx="725214" cy="292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Calibri" panose="020F0502020204030204"/>
                <a:ea typeface="+mn-ea"/>
                <a:cs typeface="+mn-cs"/>
              </a:rPr>
              <a:t>VPN</a:t>
            </a:r>
          </a:p>
        </p:txBody>
      </p:sp>
      <p:sp>
        <p:nvSpPr>
          <p:cNvPr id="72" name="Rectangle 71">
            <a:extLst>
              <a:ext uri="{FF2B5EF4-FFF2-40B4-BE49-F238E27FC236}">
                <a16:creationId xmlns:a16="http://schemas.microsoft.com/office/drawing/2014/main" id="{1A19A369-C6E5-4E56-AA3D-C0021B8ECC0A}"/>
              </a:ext>
            </a:extLst>
          </p:cNvPr>
          <p:cNvSpPr/>
          <p:nvPr/>
        </p:nvSpPr>
        <p:spPr>
          <a:xfrm>
            <a:off x="5960892" y="4249689"/>
            <a:ext cx="725214" cy="292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Calibri" panose="020F0502020204030204"/>
                <a:ea typeface="+mn-ea"/>
                <a:cs typeface="+mn-cs"/>
              </a:rPr>
              <a:t>WAG</a:t>
            </a:r>
          </a:p>
        </p:txBody>
      </p:sp>
      <p:sp>
        <p:nvSpPr>
          <p:cNvPr id="73" name="Rectangle 72">
            <a:extLst>
              <a:ext uri="{FF2B5EF4-FFF2-40B4-BE49-F238E27FC236}">
                <a16:creationId xmlns:a16="http://schemas.microsoft.com/office/drawing/2014/main" id="{9501A87F-D135-4423-966A-C63414CE6E19}"/>
              </a:ext>
            </a:extLst>
          </p:cNvPr>
          <p:cNvSpPr/>
          <p:nvPr/>
        </p:nvSpPr>
        <p:spPr>
          <a:xfrm>
            <a:off x="7090402" y="3983714"/>
            <a:ext cx="725214" cy="397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Calibri" panose="020F0502020204030204"/>
                <a:ea typeface="+mn-ea"/>
                <a:cs typeface="+mn-cs"/>
              </a:rPr>
              <a:t>External Firewall</a:t>
            </a:r>
          </a:p>
        </p:txBody>
      </p:sp>
      <p:sp>
        <p:nvSpPr>
          <p:cNvPr id="74" name="Rectangle 73">
            <a:extLst>
              <a:ext uri="{FF2B5EF4-FFF2-40B4-BE49-F238E27FC236}">
                <a16:creationId xmlns:a16="http://schemas.microsoft.com/office/drawing/2014/main" id="{FB3AB9C1-6F23-4122-869C-8704C207677B}"/>
              </a:ext>
            </a:extLst>
          </p:cNvPr>
          <p:cNvSpPr/>
          <p:nvPr/>
        </p:nvSpPr>
        <p:spPr>
          <a:xfrm>
            <a:off x="4614838" y="5162151"/>
            <a:ext cx="725214" cy="292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Calibri" panose="020F0502020204030204"/>
                <a:ea typeface="+mn-ea"/>
                <a:cs typeface="+mn-cs"/>
              </a:rPr>
              <a:t>LAN</a:t>
            </a:r>
          </a:p>
        </p:txBody>
      </p:sp>
      <p:sp>
        <p:nvSpPr>
          <p:cNvPr id="75" name="Rectangle 74">
            <a:extLst>
              <a:ext uri="{FF2B5EF4-FFF2-40B4-BE49-F238E27FC236}">
                <a16:creationId xmlns:a16="http://schemas.microsoft.com/office/drawing/2014/main" id="{2D34FF29-2658-4915-9AD1-B94E0262E753}"/>
              </a:ext>
            </a:extLst>
          </p:cNvPr>
          <p:cNvSpPr/>
          <p:nvPr/>
        </p:nvSpPr>
        <p:spPr>
          <a:xfrm>
            <a:off x="4614839" y="5514174"/>
            <a:ext cx="725214" cy="292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Calibri" panose="020F0502020204030204"/>
                <a:ea typeface="+mn-ea"/>
                <a:cs typeface="+mn-cs"/>
              </a:rPr>
              <a:t>WAN</a:t>
            </a:r>
          </a:p>
        </p:txBody>
      </p:sp>
      <p:sp>
        <p:nvSpPr>
          <p:cNvPr id="76" name="Rectangle 75">
            <a:extLst>
              <a:ext uri="{FF2B5EF4-FFF2-40B4-BE49-F238E27FC236}">
                <a16:creationId xmlns:a16="http://schemas.microsoft.com/office/drawing/2014/main" id="{65A2F22D-2292-4B7F-A6B4-A4EBEE48A21D}"/>
              </a:ext>
            </a:extLst>
          </p:cNvPr>
          <p:cNvSpPr/>
          <p:nvPr/>
        </p:nvSpPr>
        <p:spPr>
          <a:xfrm>
            <a:off x="4615615" y="4806079"/>
            <a:ext cx="725214" cy="292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err="1">
                <a:ln>
                  <a:noFill/>
                </a:ln>
                <a:solidFill>
                  <a:prstClr val="white"/>
                </a:solidFill>
                <a:effectLst/>
                <a:uLnTx/>
                <a:uFillTx/>
                <a:latin typeface="Calibri" panose="020F0502020204030204"/>
                <a:ea typeface="+mn-ea"/>
                <a:cs typeface="+mn-cs"/>
              </a:rPr>
              <a:t>WiFi</a:t>
            </a:r>
            <a:endParaRPr kumimoji="0" lang="en-US" sz="10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1BEC279D-8BC3-43D8-9521-DA1E87E2EECE}"/>
              </a:ext>
            </a:extLst>
          </p:cNvPr>
          <p:cNvSpPr/>
          <p:nvPr/>
        </p:nvSpPr>
        <p:spPr>
          <a:xfrm>
            <a:off x="7135547" y="5107575"/>
            <a:ext cx="725214" cy="397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Calibri" panose="020F0502020204030204"/>
                <a:ea typeface="+mn-ea"/>
                <a:cs typeface="+mn-cs"/>
              </a:rPr>
              <a:t>FW, IDS, IPS, </a:t>
            </a:r>
            <a:r>
              <a:rPr kumimoji="0" lang="en-US" sz="1050" b="0" i="0" u="none" strike="noStrike" kern="1200" cap="none" spc="0" normalizeH="0" baseline="0" noProof="0" err="1">
                <a:ln>
                  <a:noFill/>
                </a:ln>
                <a:solidFill>
                  <a:prstClr val="white"/>
                </a:solidFill>
                <a:effectLst/>
                <a:uLnTx/>
                <a:uFillTx/>
                <a:latin typeface="Calibri" panose="020F0502020204030204"/>
                <a:ea typeface="+mn-ea"/>
                <a:cs typeface="+mn-cs"/>
              </a:rPr>
              <a:t>etc</a:t>
            </a:r>
            <a:endParaRPr kumimoji="0" lang="en-US" sz="10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B8EC6D30-F633-4EA5-A861-008994D74C51}"/>
              </a:ext>
            </a:extLst>
          </p:cNvPr>
          <p:cNvSpPr/>
          <p:nvPr/>
        </p:nvSpPr>
        <p:spPr>
          <a:xfrm>
            <a:off x="9642061" y="4599774"/>
            <a:ext cx="725214" cy="397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Calibri" panose="020F0502020204030204"/>
                <a:ea typeface="+mn-ea"/>
                <a:cs typeface="+mn-cs"/>
              </a:rPr>
              <a:t>Endpoint</a:t>
            </a:r>
          </a:p>
        </p:txBody>
      </p:sp>
      <p:sp>
        <p:nvSpPr>
          <p:cNvPr id="80" name="Rectangle 79">
            <a:extLst>
              <a:ext uri="{FF2B5EF4-FFF2-40B4-BE49-F238E27FC236}">
                <a16:creationId xmlns:a16="http://schemas.microsoft.com/office/drawing/2014/main" id="{983E0D8B-7510-4D69-9F65-AF34501C5DE9}"/>
              </a:ext>
            </a:extLst>
          </p:cNvPr>
          <p:cNvSpPr/>
          <p:nvPr/>
        </p:nvSpPr>
        <p:spPr>
          <a:xfrm>
            <a:off x="10702660" y="4599774"/>
            <a:ext cx="725214" cy="397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Calibri" panose="020F0502020204030204"/>
                <a:ea typeface="+mn-ea"/>
                <a:cs typeface="+mn-cs"/>
              </a:rPr>
              <a:t>User</a:t>
            </a:r>
          </a:p>
        </p:txBody>
      </p:sp>
      <p:cxnSp>
        <p:nvCxnSpPr>
          <p:cNvPr id="82" name="Straight Connector 81">
            <a:extLst>
              <a:ext uri="{FF2B5EF4-FFF2-40B4-BE49-F238E27FC236}">
                <a16:creationId xmlns:a16="http://schemas.microsoft.com/office/drawing/2014/main" id="{955B3BA6-165B-4A47-A17A-AB0ECD8D6A76}"/>
              </a:ext>
            </a:extLst>
          </p:cNvPr>
          <p:cNvCxnSpPr>
            <a:cxnSpLocks/>
            <a:stCxn id="80" idx="1"/>
            <a:endCxn id="79" idx="3"/>
          </p:cNvCxnSpPr>
          <p:nvPr/>
        </p:nvCxnSpPr>
        <p:spPr>
          <a:xfrm flipH="1">
            <a:off x="10367275" y="4798719"/>
            <a:ext cx="3353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15">
            <a:extLst>
              <a:ext uri="{FF2B5EF4-FFF2-40B4-BE49-F238E27FC236}">
                <a16:creationId xmlns:a16="http://schemas.microsoft.com/office/drawing/2014/main" id="{C0EBDFDA-C231-4075-995D-4310314D31CB}"/>
              </a:ext>
            </a:extLst>
          </p:cNvPr>
          <p:cNvCxnSpPr>
            <a:cxnSpLocks/>
            <a:stCxn id="69" idx="1"/>
            <a:endCxn id="73" idx="3"/>
          </p:cNvCxnSpPr>
          <p:nvPr/>
        </p:nvCxnSpPr>
        <p:spPr>
          <a:xfrm rot="10800000">
            <a:off x="7815617" y="4182659"/>
            <a:ext cx="628023" cy="618960"/>
          </a:xfrm>
          <a:prstGeom prst="bentConnector3">
            <a:avLst>
              <a:gd name="adj1" fmla="val 46598"/>
            </a:avLst>
          </a:prstGeom>
        </p:spPr>
        <p:style>
          <a:lnRef idx="1">
            <a:schemeClr val="accent1"/>
          </a:lnRef>
          <a:fillRef idx="0">
            <a:schemeClr val="accent1"/>
          </a:fillRef>
          <a:effectRef idx="0">
            <a:schemeClr val="accent1"/>
          </a:effectRef>
          <a:fontRef idx="minor">
            <a:schemeClr val="tx1"/>
          </a:fontRef>
        </p:style>
      </p:cxnSp>
      <p:cxnSp>
        <p:nvCxnSpPr>
          <p:cNvPr id="85" name="Straight Connector 18">
            <a:extLst>
              <a:ext uri="{FF2B5EF4-FFF2-40B4-BE49-F238E27FC236}">
                <a16:creationId xmlns:a16="http://schemas.microsoft.com/office/drawing/2014/main" id="{B4A180F6-C1BC-4D70-8ECB-A756276347DE}"/>
              </a:ext>
            </a:extLst>
          </p:cNvPr>
          <p:cNvCxnSpPr>
            <a:cxnSpLocks/>
            <a:stCxn id="69" idx="1"/>
            <a:endCxn id="77" idx="3"/>
          </p:cNvCxnSpPr>
          <p:nvPr/>
        </p:nvCxnSpPr>
        <p:spPr>
          <a:xfrm rot="10800000" flipV="1">
            <a:off x="7860761" y="4801618"/>
            <a:ext cx="582878" cy="50490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6" name="Straight Connector 15">
            <a:extLst>
              <a:ext uri="{FF2B5EF4-FFF2-40B4-BE49-F238E27FC236}">
                <a16:creationId xmlns:a16="http://schemas.microsoft.com/office/drawing/2014/main" id="{185EEA69-3DEE-4A32-B844-C572AF827F7D}"/>
              </a:ext>
            </a:extLst>
          </p:cNvPr>
          <p:cNvCxnSpPr>
            <a:cxnSpLocks/>
            <a:stCxn id="73" idx="1"/>
            <a:endCxn id="71" idx="3"/>
          </p:cNvCxnSpPr>
          <p:nvPr/>
        </p:nvCxnSpPr>
        <p:spPr>
          <a:xfrm rot="10800000">
            <a:off x="6691676" y="3970091"/>
            <a:ext cx="398727" cy="21256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8" name="Straight Connector 15">
            <a:extLst>
              <a:ext uri="{FF2B5EF4-FFF2-40B4-BE49-F238E27FC236}">
                <a16:creationId xmlns:a16="http://schemas.microsoft.com/office/drawing/2014/main" id="{35098220-895D-4E2B-A7E0-7D554CD575A7}"/>
              </a:ext>
            </a:extLst>
          </p:cNvPr>
          <p:cNvCxnSpPr>
            <a:cxnSpLocks/>
            <a:stCxn id="73" idx="1"/>
            <a:endCxn id="72" idx="3"/>
          </p:cNvCxnSpPr>
          <p:nvPr/>
        </p:nvCxnSpPr>
        <p:spPr>
          <a:xfrm rot="10800000" flipV="1">
            <a:off x="6686106" y="4182659"/>
            <a:ext cx="404296" cy="21342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9" name="Straight Connector 15">
            <a:extLst>
              <a:ext uri="{FF2B5EF4-FFF2-40B4-BE49-F238E27FC236}">
                <a16:creationId xmlns:a16="http://schemas.microsoft.com/office/drawing/2014/main" id="{460EB731-78B0-488E-8B63-00BC798D01B2}"/>
              </a:ext>
            </a:extLst>
          </p:cNvPr>
          <p:cNvCxnSpPr>
            <a:cxnSpLocks/>
            <a:stCxn id="77" idx="1"/>
            <a:endCxn id="75" idx="3"/>
          </p:cNvCxnSpPr>
          <p:nvPr/>
        </p:nvCxnSpPr>
        <p:spPr>
          <a:xfrm rot="10800000" flipV="1">
            <a:off x="5340053" y="5306520"/>
            <a:ext cx="1795494" cy="35404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91" name="Straight Connector 15">
            <a:extLst>
              <a:ext uri="{FF2B5EF4-FFF2-40B4-BE49-F238E27FC236}">
                <a16:creationId xmlns:a16="http://schemas.microsoft.com/office/drawing/2014/main" id="{BD3E6D40-2D9F-47EB-8A72-14DF3824BE6A}"/>
              </a:ext>
            </a:extLst>
          </p:cNvPr>
          <p:cNvCxnSpPr>
            <a:cxnSpLocks/>
            <a:stCxn id="77" idx="1"/>
            <a:endCxn id="74" idx="3"/>
          </p:cNvCxnSpPr>
          <p:nvPr/>
        </p:nvCxnSpPr>
        <p:spPr>
          <a:xfrm rot="10800000" flipV="1">
            <a:off x="5340053" y="5306519"/>
            <a:ext cx="1795495" cy="202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92" name="Straight Connector 15">
            <a:extLst>
              <a:ext uri="{FF2B5EF4-FFF2-40B4-BE49-F238E27FC236}">
                <a16:creationId xmlns:a16="http://schemas.microsoft.com/office/drawing/2014/main" id="{AB8D67C2-8DA8-41E6-902A-019179D1951C}"/>
              </a:ext>
            </a:extLst>
          </p:cNvPr>
          <p:cNvCxnSpPr>
            <a:cxnSpLocks/>
            <a:stCxn id="77" idx="1"/>
            <a:endCxn id="76" idx="3"/>
          </p:cNvCxnSpPr>
          <p:nvPr/>
        </p:nvCxnSpPr>
        <p:spPr>
          <a:xfrm rot="10800000">
            <a:off x="5340829" y="4952474"/>
            <a:ext cx="1794718" cy="35404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F4D7D1EE-D9A1-4DA0-B113-4720450B5146}"/>
              </a:ext>
            </a:extLst>
          </p:cNvPr>
          <p:cNvSpPr/>
          <p:nvPr/>
        </p:nvSpPr>
        <p:spPr>
          <a:xfrm>
            <a:off x="4614840" y="3750169"/>
            <a:ext cx="725214" cy="438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Calibri" panose="020F0502020204030204"/>
                <a:ea typeface="+mn-ea"/>
                <a:cs typeface="+mn-cs"/>
              </a:rPr>
              <a:t>Published WebApp</a:t>
            </a:r>
          </a:p>
        </p:txBody>
      </p:sp>
      <p:sp>
        <p:nvSpPr>
          <p:cNvPr id="94" name="Rectangle 93">
            <a:extLst>
              <a:ext uri="{FF2B5EF4-FFF2-40B4-BE49-F238E27FC236}">
                <a16:creationId xmlns:a16="http://schemas.microsoft.com/office/drawing/2014/main" id="{7E209D12-FF07-4CE6-B742-56C8D0DEE7A6}"/>
              </a:ext>
            </a:extLst>
          </p:cNvPr>
          <p:cNvSpPr/>
          <p:nvPr/>
        </p:nvSpPr>
        <p:spPr>
          <a:xfrm>
            <a:off x="4615614" y="4251932"/>
            <a:ext cx="725214" cy="292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Calibri" panose="020F0502020204030204"/>
                <a:ea typeface="+mn-ea"/>
                <a:cs typeface="+mn-cs"/>
              </a:rPr>
              <a:t>VDI</a:t>
            </a:r>
          </a:p>
        </p:txBody>
      </p:sp>
      <p:cxnSp>
        <p:nvCxnSpPr>
          <p:cNvPr id="95" name="Straight Connector 15">
            <a:extLst>
              <a:ext uri="{FF2B5EF4-FFF2-40B4-BE49-F238E27FC236}">
                <a16:creationId xmlns:a16="http://schemas.microsoft.com/office/drawing/2014/main" id="{4C9A95F2-289C-4AC9-BAAB-C936C336865E}"/>
              </a:ext>
            </a:extLst>
          </p:cNvPr>
          <p:cNvCxnSpPr>
            <a:cxnSpLocks/>
            <a:stCxn id="71" idx="1"/>
            <a:endCxn id="94" idx="3"/>
          </p:cNvCxnSpPr>
          <p:nvPr/>
        </p:nvCxnSpPr>
        <p:spPr>
          <a:xfrm rot="10800000" flipV="1">
            <a:off x="5340829" y="3970090"/>
            <a:ext cx="625633" cy="42823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96" name="Straight Connector 15">
            <a:extLst>
              <a:ext uri="{FF2B5EF4-FFF2-40B4-BE49-F238E27FC236}">
                <a16:creationId xmlns:a16="http://schemas.microsoft.com/office/drawing/2014/main" id="{90FACFB3-5A70-4101-899C-21D7C68B7BF5}"/>
              </a:ext>
            </a:extLst>
          </p:cNvPr>
          <p:cNvCxnSpPr>
            <a:cxnSpLocks/>
            <a:stCxn id="72" idx="1"/>
            <a:endCxn id="93" idx="3"/>
          </p:cNvCxnSpPr>
          <p:nvPr/>
        </p:nvCxnSpPr>
        <p:spPr>
          <a:xfrm rot="10800000">
            <a:off x="5340054" y="3969235"/>
            <a:ext cx="620838" cy="42684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97" name="Rectangle 96">
            <a:extLst>
              <a:ext uri="{FF2B5EF4-FFF2-40B4-BE49-F238E27FC236}">
                <a16:creationId xmlns:a16="http://schemas.microsoft.com/office/drawing/2014/main" id="{F4690407-78ED-4006-8DC4-F1388C327881}"/>
              </a:ext>
            </a:extLst>
          </p:cNvPr>
          <p:cNvSpPr/>
          <p:nvPr/>
        </p:nvSpPr>
        <p:spPr>
          <a:xfrm>
            <a:off x="9440123" y="830847"/>
            <a:ext cx="495338" cy="39789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Calibri" panose="020F0502020204030204"/>
                <a:ea typeface="+mn-ea"/>
                <a:cs typeface="+mn-cs"/>
              </a:rPr>
              <a:t>MFA</a:t>
            </a:r>
          </a:p>
        </p:txBody>
      </p:sp>
      <p:sp>
        <p:nvSpPr>
          <p:cNvPr id="98" name="Rectangle 97">
            <a:extLst>
              <a:ext uri="{FF2B5EF4-FFF2-40B4-BE49-F238E27FC236}">
                <a16:creationId xmlns:a16="http://schemas.microsoft.com/office/drawing/2014/main" id="{8DCB888D-80DE-4EAC-BA24-9D84A8B738CC}"/>
              </a:ext>
            </a:extLst>
          </p:cNvPr>
          <p:cNvSpPr/>
          <p:nvPr/>
        </p:nvSpPr>
        <p:spPr>
          <a:xfrm>
            <a:off x="8562960" y="498194"/>
            <a:ext cx="3322817" cy="227324"/>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Calibri" panose="020F0502020204030204"/>
                <a:ea typeface="+mn-ea"/>
                <a:cs typeface="+mn-cs"/>
              </a:rPr>
              <a:t>Zero Trust</a:t>
            </a:r>
          </a:p>
        </p:txBody>
      </p:sp>
      <p:sp>
        <p:nvSpPr>
          <p:cNvPr id="99" name="Rectangle 98">
            <a:extLst>
              <a:ext uri="{FF2B5EF4-FFF2-40B4-BE49-F238E27FC236}">
                <a16:creationId xmlns:a16="http://schemas.microsoft.com/office/drawing/2014/main" id="{5E002167-3F7F-4BF7-A01E-4E1775A77DB7}"/>
              </a:ext>
            </a:extLst>
          </p:cNvPr>
          <p:cNvSpPr/>
          <p:nvPr/>
        </p:nvSpPr>
        <p:spPr>
          <a:xfrm>
            <a:off x="9211394" y="192042"/>
            <a:ext cx="2170944" cy="227324"/>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Calibri" panose="020F0502020204030204"/>
                <a:ea typeface="+mn-ea"/>
                <a:cs typeface="+mn-cs"/>
              </a:rPr>
              <a:t>Digital Transformation</a:t>
            </a:r>
          </a:p>
        </p:txBody>
      </p:sp>
      <p:sp>
        <p:nvSpPr>
          <p:cNvPr id="101" name="Rectangle 100">
            <a:extLst>
              <a:ext uri="{FF2B5EF4-FFF2-40B4-BE49-F238E27FC236}">
                <a16:creationId xmlns:a16="http://schemas.microsoft.com/office/drawing/2014/main" id="{3D381485-C4F4-42A6-A6BF-99BBEE8A61F1}"/>
              </a:ext>
            </a:extLst>
          </p:cNvPr>
          <p:cNvSpPr/>
          <p:nvPr/>
        </p:nvSpPr>
        <p:spPr>
          <a:xfrm>
            <a:off x="8358233" y="825368"/>
            <a:ext cx="964700" cy="39789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Calibri" panose="020F0502020204030204"/>
                <a:ea typeface="+mn-ea"/>
                <a:cs typeface="+mn-cs"/>
              </a:rPr>
              <a:t>Network Segmentation</a:t>
            </a:r>
          </a:p>
        </p:txBody>
      </p:sp>
      <p:sp>
        <p:nvSpPr>
          <p:cNvPr id="102" name="Rectangle 101">
            <a:extLst>
              <a:ext uri="{FF2B5EF4-FFF2-40B4-BE49-F238E27FC236}">
                <a16:creationId xmlns:a16="http://schemas.microsoft.com/office/drawing/2014/main" id="{A3BE6741-2CF9-428B-9DB0-C0ABA1CD67D3}"/>
              </a:ext>
            </a:extLst>
          </p:cNvPr>
          <p:cNvSpPr/>
          <p:nvPr/>
        </p:nvSpPr>
        <p:spPr>
          <a:xfrm>
            <a:off x="10065863" y="825368"/>
            <a:ext cx="926638" cy="39789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Calibri" panose="020F0502020204030204"/>
                <a:ea typeface="+mn-ea"/>
                <a:cs typeface="+mn-cs"/>
              </a:rPr>
              <a:t>App Management</a:t>
            </a:r>
          </a:p>
        </p:txBody>
      </p:sp>
      <p:sp>
        <p:nvSpPr>
          <p:cNvPr id="104" name="Rectangle 103">
            <a:extLst>
              <a:ext uri="{FF2B5EF4-FFF2-40B4-BE49-F238E27FC236}">
                <a16:creationId xmlns:a16="http://schemas.microsoft.com/office/drawing/2014/main" id="{850AB05D-06F8-49C0-AB9A-D01E0BDFD883}"/>
              </a:ext>
            </a:extLst>
          </p:cNvPr>
          <p:cNvSpPr/>
          <p:nvPr/>
        </p:nvSpPr>
        <p:spPr>
          <a:xfrm>
            <a:off x="11121854" y="825368"/>
            <a:ext cx="926638" cy="39789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Calibri" panose="020F0502020204030204"/>
                <a:ea typeface="+mn-ea"/>
                <a:cs typeface="+mn-cs"/>
              </a:rPr>
              <a:t>Device Management</a:t>
            </a:r>
          </a:p>
        </p:txBody>
      </p:sp>
      <p:sp>
        <p:nvSpPr>
          <p:cNvPr id="105" name="Rectangle 104">
            <a:extLst>
              <a:ext uri="{FF2B5EF4-FFF2-40B4-BE49-F238E27FC236}">
                <a16:creationId xmlns:a16="http://schemas.microsoft.com/office/drawing/2014/main" id="{15934A8E-C6E3-4F5F-A8BF-08FE636847AD}"/>
              </a:ext>
            </a:extLst>
          </p:cNvPr>
          <p:cNvSpPr/>
          <p:nvPr/>
        </p:nvSpPr>
        <p:spPr>
          <a:xfrm>
            <a:off x="6863206" y="5703151"/>
            <a:ext cx="1902317" cy="566251"/>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Calibri" panose="020F0502020204030204"/>
                <a:ea typeface="+mn-ea"/>
                <a:cs typeface="+mn-cs"/>
              </a:rPr>
              <a:t>Disabling MFA prompt based on internal IP address is a dangerous option</a:t>
            </a:r>
          </a:p>
        </p:txBody>
      </p:sp>
      <p:sp>
        <p:nvSpPr>
          <p:cNvPr id="106" name="Rectangle 105">
            <a:extLst>
              <a:ext uri="{FF2B5EF4-FFF2-40B4-BE49-F238E27FC236}">
                <a16:creationId xmlns:a16="http://schemas.microsoft.com/office/drawing/2014/main" id="{038C0CA8-C352-464B-8018-4A34EDBFE5AC}"/>
              </a:ext>
            </a:extLst>
          </p:cNvPr>
          <p:cNvSpPr/>
          <p:nvPr/>
        </p:nvSpPr>
        <p:spPr>
          <a:xfrm>
            <a:off x="10004668" y="3359110"/>
            <a:ext cx="1964909" cy="54749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Calibri" panose="020F0502020204030204"/>
                <a:ea typeface="+mn-ea"/>
                <a:cs typeface="+mn-cs"/>
              </a:rPr>
              <a:t>MFA here is one-time, allowing access to everything in scope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Calibri" panose="020F0502020204030204"/>
                <a:ea typeface="+mn-ea"/>
                <a:cs typeface="+mn-cs"/>
              </a:rPr>
              <a:t>- Should be session based</a:t>
            </a:r>
          </a:p>
        </p:txBody>
      </p:sp>
      <p:cxnSp>
        <p:nvCxnSpPr>
          <p:cNvPr id="107" name="Straight Arrow Connector 55">
            <a:extLst>
              <a:ext uri="{FF2B5EF4-FFF2-40B4-BE49-F238E27FC236}">
                <a16:creationId xmlns:a16="http://schemas.microsoft.com/office/drawing/2014/main" id="{17769199-6E1D-42E4-B96D-45BC8525C733}"/>
              </a:ext>
            </a:extLst>
          </p:cNvPr>
          <p:cNvCxnSpPr>
            <a:cxnSpLocks/>
            <a:stCxn id="106" idx="1"/>
            <a:endCxn id="73" idx="0"/>
          </p:cNvCxnSpPr>
          <p:nvPr/>
        </p:nvCxnSpPr>
        <p:spPr>
          <a:xfrm rot="10800000" flipV="1">
            <a:off x="7453010" y="3632854"/>
            <a:ext cx="2551659" cy="350859"/>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8" name="Straight Arrow Connector 55">
            <a:extLst>
              <a:ext uri="{FF2B5EF4-FFF2-40B4-BE49-F238E27FC236}">
                <a16:creationId xmlns:a16="http://schemas.microsoft.com/office/drawing/2014/main" id="{FFA9E716-165B-424F-9797-1B3BB8C63920}"/>
              </a:ext>
            </a:extLst>
          </p:cNvPr>
          <p:cNvCxnSpPr>
            <a:cxnSpLocks/>
            <a:stCxn id="105" idx="1"/>
          </p:cNvCxnSpPr>
          <p:nvPr/>
        </p:nvCxnSpPr>
        <p:spPr>
          <a:xfrm rot="10800000">
            <a:off x="6540428" y="5310023"/>
            <a:ext cx="322779" cy="676255"/>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109" name="Rectangle 108">
            <a:extLst>
              <a:ext uri="{FF2B5EF4-FFF2-40B4-BE49-F238E27FC236}">
                <a16:creationId xmlns:a16="http://schemas.microsoft.com/office/drawing/2014/main" id="{1884AE7F-AA3B-4082-A440-30900602C8BE}"/>
              </a:ext>
            </a:extLst>
          </p:cNvPr>
          <p:cNvSpPr/>
          <p:nvPr/>
        </p:nvSpPr>
        <p:spPr>
          <a:xfrm>
            <a:off x="10280318" y="5525876"/>
            <a:ext cx="1653579" cy="35455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Calibri" panose="020F0502020204030204"/>
                <a:ea typeface="+mn-ea"/>
                <a:cs typeface="+mn-cs"/>
              </a:rPr>
              <a:t>MFA should include device and app health/trust</a:t>
            </a:r>
          </a:p>
        </p:txBody>
      </p:sp>
      <p:cxnSp>
        <p:nvCxnSpPr>
          <p:cNvPr id="110" name="Straight Arrow Connector 55">
            <a:extLst>
              <a:ext uri="{FF2B5EF4-FFF2-40B4-BE49-F238E27FC236}">
                <a16:creationId xmlns:a16="http://schemas.microsoft.com/office/drawing/2014/main" id="{499BD7FD-9B51-4319-9014-E7882DF67BAB}"/>
              </a:ext>
            </a:extLst>
          </p:cNvPr>
          <p:cNvCxnSpPr>
            <a:cxnSpLocks/>
            <a:stCxn id="109" idx="1"/>
            <a:endCxn id="79" idx="2"/>
          </p:cNvCxnSpPr>
          <p:nvPr/>
        </p:nvCxnSpPr>
        <p:spPr>
          <a:xfrm rot="10800000">
            <a:off x="10004668" y="4997665"/>
            <a:ext cx="275650" cy="705487"/>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115" name="Rectangle 114">
            <a:extLst>
              <a:ext uri="{FF2B5EF4-FFF2-40B4-BE49-F238E27FC236}">
                <a16:creationId xmlns:a16="http://schemas.microsoft.com/office/drawing/2014/main" id="{96C77710-6EA2-4479-82AC-F11AA842A5F5}"/>
              </a:ext>
            </a:extLst>
          </p:cNvPr>
          <p:cNvSpPr/>
          <p:nvPr/>
        </p:nvSpPr>
        <p:spPr>
          <a:xfrm>
            <a:off x="340906" y="2103246"/>
            <a:ext cx="1640865" cy="227323"/>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Calibri" panose="020F0502020204030204"/>
                <a:ea typeface="+mn-ea"/>
                <a:cs typeface="+mn-cs"/>
              </a:rPr>
              <a:t>Requirements</a:t>
            </a:r>
          </a:p>
        </p:txBody>
      </p:sp>
      <p:sp>
        <p:nvSpPr>
          <p:cNvPr id="116" name="Rectangle 115">
            <a:extLst>
              <a:ext uri="{FF2B5EF4-FFF2-40B4-BE49-F238E27FC236}">
                <a16:creationId xmlns:a16="http://schemas.microsoft.com/office/drawing/2014/main" id="{32D172AF-405C-45D4-84A8-AB9FBD39C2DE}"/>
              </a:ext>
            </a:extLst>
          </p:cNvPr>
          <p:cNvSpPr/>
          <p:nvPr/>
        </p:nvSpPr>
        <p:spPr>
          <a:xfrm>
            <a:off x="2088533" y="4819724"/>
            <a:ext cx="725214" cy="403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Calibri" panose="020F0502020204030204"/>
                <a:ea typeface="+mn-ea"/>
                <a:cs typeface="+mn-cs"/>
              </a:rPr>
              <a:t>Windows Server</a:t>
            </a:r>
          </a:p>
        </p:txBody>
      </p:sp>
      <p:sp>
        <p:nvSpPr>
          <p:cNvPr id="120" name="Rectangle 119">
            <a:extLst>
              <a:ext uri="{FF2B5EF4-FFF2-40B4-BE49-F238E27FC236}">
                <a16:creationId xmlns:a16="http://schemas.microsoft.com/office/drawing/2014/main" id="{BE001DD0-46C8-4B82-B290-69DD7ECB58D4}"/>
              </a:ext>
            </a:extLst>
          </p:cNvPr>
          <p:cNvSpPr/>
          <p:nvPr/>
        </p:nvSpPr>
        <p:spPr>
          <a:xfrm>
            <a:off x="3252572" y="4875178"/>
            <a:ext cx="725214" cy="292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Calibri" panose="020F0502020204030204"/>
                <a:ea typeface="+mn-ea"/>
                <a:cs typeface="+mn-cs"/>
              </a:rPr>
              <a:t>RDP</a:t>
            </a:r>
          </a:p>
        </p:txBody>
      </p:sp>
      <p:sp>
        <p:nvSpPr>
          <p:cNvPr id="121" name="Rectangle 120">
            <a:extLst>
              <a:ext uri="{FF2B5EF4-FFF2-40B4-BE49-F238E27FC236}">
                <a16:creationId xmlns:a16="http://schemas.microsoft.com/office/drawing/2014/main" id="{A8C1AB2A-07A1-48FC-B41F-E9DF3F128ED6}"/>
              </a:ext>
            </a:extLst>
          </p:cNvPr>
          <p:cNvSpPr/>
          <p:nvPr/>
        </p:nvSpPr>
        <p:spPr>
          <a:xfrm>
            <a:off x="2084180" y="5459292"/>
            <a:ext cx="725214" cy="403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Calibri" panose="020F0502020204030204"/>
                <a:ea typeface="+mn-ea"/>
                <a:cs typeface="+mn-cs"/>
              </a:rPr>
              <a:t>Linux Server</a:t>
            </a:r>
          </a:p>
        </p:txBody>
      </p:sp>
      <p:sp>
        <p:nvSpPr>
          <p:cNvPr id="122" name="Rectangle 121">
            <a:extLst>
              <a:ext uri="{FF2B5EF4-FFF2-40B4-BE49-F238E27FC236}">
                <a16:creationId xmlns:a16="http://schemas.microsoft.com/office/drawing/2014/main" id="{26B20B20-6A93-404C-83AC-2C2D26723BF9}"/>
              </a:ext>
            </a:extLst>
          </p:cNvPr>
          <p:cNvSpPr/>
          <p:nvPr/>
        </p:nvSpPr>
        <p:spPr>
          <a:xfrm>
            <a:off x="3252573" y="5514173"/>
            <a:ext cx="725214" cy="292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Calibri" panose="020F0502020204030204"/>
                <a:ea typeface="+mn-ea"/>
                <a:cs typeface="+mn-cs"/>
              </a:rPr>
              <a:t>SSH</a:t>
            </a:r>
          </a:p>
        </p:txBody>
      </p:sp>
      <p:cxnSp>
        <p:nvCxnSpPr>
          <p:cNvPr id="123" name="Straight Connector 15">
            <a:extLst>
              <a:ext uri="{FF2B5EF4-FFF2-40B4-BE49-F238E27FC236}">
                <a16:creationId xmlns:a16="http://schemas.microsoft.com/office/drawing/2014/main" id="{16FD89DF-AEE4-4B96-B214-3B37C01D52E9}"/>
              </a:ext>
            </a:extLst>
          </p:cNvPr>
          <p:cNvCxnSpPr>
            <a:cxnSpLocks/>
            <a:stCxn id="94" idx="1"/>
            <a:endCxn id="124" idx="3"/>
          </p:cNvCxnSpPr>
          <p:nvPr/>
        </p:nvCxnSpPr>
        <p:spPr>
          <a:xfrm rot="10800000">
            <a:off x="3977712" y="3728210"/>
            <a:ext cx="637903" cy="67011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24" name="Rectangle 123">
            <a:extLst>
              <a:ext uri="{FF2B5EF4-FFF2-40B4-BE49-F238E27FC236}">
                <a16:creationId xmlns:a16="http://schemas.microsoft.com/office/drawing/2014/main" id="{02973D79-F074-41AD-AC6A-8661CC55E914}"/>
              </a:ext>
            </a:extLst>
          </p:cNvPr>
          <p:cNvSpPr/>
          <p:nvPr/>
        </p:nvSpPr>
        <p:spPr>
          <a:xfrm>
            <a:off x="3252497" y="3581815"/>
            <a:ext cx="725214" cy="292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Calibri" panose="020F0502020204030204"/>
                <a:ea typeface="+mn-ea"/>
                <a:cs typeface="+mn-cs"/>
              </a:rPr>
              <a:t>WebApp</a:t>
            </a:r>
          </a:p>
        </p:txBody>
      </p:sp>
      <p:cxnSp>
        <p:nvCxnSpPr>
          <p:cNvPr id="125" name="Straight Connector 15">
            <a:extLst>
              <a:ext uri="{FF2B5EF4-FFF2-40B4-BE49-F238E27FC236}">
                <a16:creationId xmlns:a16="http://schemas.microsoft.com/office/drawing/2014/main" id="{408E3100-DEE8-4A80-92BE-F44E7254BFBF}"/>
              </a:ext>
            </a:extLst>
          </p:cNvPr>
          <p:cNvCxnSpPr>
            <a:cxnSpLocks/>
            <a:stCxn id="94" idx="1"/>
            <a:endCxn id="120" idx="3"/>
          </p:cNvCxnSpPr>
          <p:nvPr/>
        </p:nvCxnSpPr>
        <p:spPr>
          <a:xfrm rot="10800000" flipV="1">
            <a:off x="3977786" y="4398326"/>
            <a:ext cx="637828" cy="62324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5">
            <a:extLst>
              <a:ext uri="{FF2B5EF4-FFF2-40B4-BE49-F238E27FC236}">
                <a16:creationId xmlns:a16="http://schemas.microsoft.com/office/drawing/2014/main" id="{D846E452-0530-414A-88CB-3DCB3FCD54DB}"/>
              </a:ext>
            </a:extLst>
          </p:cNvPr>
          <p:cNvCxnSpPr>
            <a:cxnSpLocks/>
            <a:stCxn id="94" idx="1"/>
            <a:endCxn id="122" idx="3"/>
          </p:cNvCxnSpPr>
          <p:nvPr/>
        </p:nvCxnSpPr>
        <p:spPr>
          <a:xfrm rot="10800000" flipV="1">
            <a:off x="3977788" y="4398325"/>
            <a:ext cx="637827" cy="126224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5">
            <a:extLst>
              <a:ext uri="{FF2B5EF4-FFF2-40B4-BE49-F238E27FC236}">
                <a16:creationId xmlns:a16="http://schemas.microsoft.com/office/drawing/2014/main" id="{5E464391-640D-4E17-AD16-BB995BAFBB5D}"/>
              </a:ext>
            </a:extLst>
          </p:cNvPr>
          <p:cNvCxnSpPr>
            <a:cxnSpLocks/>
            <a:stCxn id="76" idx="1"/>
            <a:endCxn id="122" idx="3"/>
          </p:cNvCxnSpPr>
          <p:nvPr/>
        </p:nvCxnSpPr>
        <p:spPr>
          <a:xfrm rot="10800000" flipV="1">
            <a:off x="3977787" y="4952473"/>
            <a:ext cx="637828" cy="70809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5">
            <a:extLst>
              <a:ext uri="{FF2B5EF4-FFF2-40B4-BE49-F238E27FC236}">
                <a16:creationId xmlns:a16="http://schemas.microsoft.com/office/drawing/2014/main" id="{80B0DB5F-A471-4AC7-8617-FAEE869D7690}"/>
              </a:ext>
            </a:extLst>
          </p:cNvPr>
          <p:cNvCxnSpPr>
            <a:cxnSpLocks/>
            <a:stCxn id="74" idx="1"/>
            <a:endCxn id="122" idx="3"/>
          </p:cNvCxnSpPr>
          <p:nvPr/>
        </p:nvCxnSpPr>
        <p:spPr>
          <a:xfrm rot="10800000" flipV="1">
            <a:off x="3977788" y="5308545"/>
            <a:ext cx="637051" cy="35202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5">
            <a:extLst>
              <a:ext uri="{FF2B5EF4-FFF2-40B4-BE49-F238E27FC236}">
                <a16:creationId xmlns:a16="http://schemas.microsoft.com/office/drawing/2014/main" id="{355C7CBA-B46E-49BE-A7C3-98F24FD1C865}"/>
              </a:ext>
            </a:extLst>
          </p:cNvPr>
          <p:cNvCxnSpPr>
            <a:cxnSpLocks/>
            <a:stCxn id="75" idx="1"/>
            <a:endCxn id="122" idx="3"/>
          </p:cNvCxnSpPr>
          <p:nvPr/>
        </p:nvCxnSpPr>
        <p:spPr>
          <a:xfrm rot="10800000">
            <a:off x="3977787" y="5660568"/>
            <a:ext cx="637052" cy="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5">
            <a:extLst>
              <a:ext uri="{FF2B5EF4-FFF2-40B4-BE49-F238E27FC236}">
                <a16:creationId xmlns:a16="http://schemas.microsoft.com/office/drawing/2014/main" id="{5A6D8637-BF58-4ECD-B7CB-6E2AB2E30826}"/>
              </a:ext>
            </a:extLst>
          </p:cNvPr>
          <p:cNvCxnSpPr>
            <a:cxnSpLocks/>
            <a:stCxn id="120" idx="1"/>
            <a:endCxn id="116" idx="3"/>
          </p:cNvCxnSpPr>
          <p:nvPr/>
        </p:nvCxnSpPr>
        <p:spPr>
          <a:xfrm rot="10800000">
            <a:off x="2813748" y="5021572"/>
            <a:ext cx="438825" cy="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5">
            <a:extLst>
              <a:ext uri="{FF2B5EF4-FFF2-40B4-BE49-F238E27FC236}">
                <a16:creationId xmlns:a16="http://schemas.microsoft.com/office/drawing/2014/main" id="{DE345754-8A5A-4116-9486-FF519DC2945F}"/>
              </a:ext>
            </a:extLst>
          </p:cNvPr>
          <p:cNvCxnSpPr>
            <a:cxnSpLocks/>
            <a:stCxn id="122" idx="1"/>
            <a:endCxn id="121" idx="3"/>
          </p:cNvCxnSpPr>
          <p:nvPr/>
        </p:nvCxnSpPr>
        <p:spPr>
          <a:xfrm rot="10800000" flipV="1">
            <a:off x="2809395" y="5660567"/>
            <a:ext cx="443179" cy="57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3AA04DC1-CFBD-4A13-BA32-3823206B7E71}"/>
              </a:ext>
            </a:extLst>
          </p:cNvPr>
          <p:cNvSpPr/>
          <p:nvPr/>
        </p:nvSpPr>
        <p:spPr>
          <a:xfrm>
            <a:off x="359547" y="2964262"/>
            <a:ext cx="1640865" cy="227323"/>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Calibri" panose="020F0502020204030204"/>
                <a:ea typeface="+mn-ea"/>
                <a:cs typeface="+mn-cs"/>
              </a:rPr>
              <a:t>RBAC definitions</a:t>
            </a:r>
          </a:p>
        </p:txBody>
      </p:sp>
      <p:sp>
        <p:nvSpPr>
          <p:cNvPr id="133" name="Rectangle 132">
            <a:extLst>
              <a:ext uri="{FF2B5EF4-FFF2-40B4-BE49-F238E27FC236}">
                <a16:creationId xmlns:a16="http://schemas.microsoft.com/office/drawing/2014/main" id="{C1BC6A5C-DFEA-4D0D-A43F-A4F702DB274D}"/>
              </a:ext>
            </a:extLst>
          </p:cNvPr>
          <p:cNvSpPr/>
          <p:nvPr/>
        </p:nvSpPr>
        <p:spPr>
          <a:xfrm>
            <a:off x="359547" y="3250409"/>
            <a:ext cx="1640865" cy="227323"/>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Calibri" panose="020F0502020204030204"/>
                <a:ea typeface="+mn-ea"/>
                <a:cs typeface="+mn-cs"/>
              </a:rPr>
              <a:t>Central Identity Repository</a:t>
            </a:r>
          </a:p>
        </p:txBody>
      </p:sp>
      <p:sp>
        <p:nvSpPr>
          <p:cNvPr id="134" name="Rectangle 133">
            <a:extLst>
              <a:ext uri="{FF2B5EF4-FFF2-40B4-BE49-F238E27FC236}">
                <a16:creationId xmlns:a16="http://schemas.microsoft.com/office/drawing/2014/main" id="{053E9709-9F75-470D-A1D2-EAB464DA0893}"/>
              </a:ext>
            </a:extLst>
          </p:cNvPr>
          <p:cNvSpPr/>
          <p:nvPr/>
        </p:nvSpPr>
        <p:spPr>
          <a:xfrm>
            <a:off x="359547" y="2679435"/>
            <a:ext cx="1640865" cy="227323"/>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Calibri" panose="020F0502020204030204"/>
                <a:ea typeface="+mn-ea"/>
                <a:cs typeface="+mn-cs"/>
              </a:rPr>
              <a:t>Authentication framework</a:t>
            </a:r>
          </a:p>
        </p:txBody>
      </p:sp>
      <p:sp>
        <p:nvSpPr>
          <p:cNvPr id="135" name="Rectangle 134">
            <a:extLst>
              <a:ext uri="{FF2B5EF4-FFF2-40B4-BE49-F238E27FC236}">
                <a16:creationId xmlns:a16="http://schemas.microsoft.com/office/drawing/2014/main" id="{3E3AB992-7B28-4F97-B827-2B1A7D238FA6}"/>
              </a:ext>
            </a:extLst>
          </p:cNvPr>
          <p:cNvSpPr/>
          <p:nvPr/>
        </p:nvSpPr>
        <p:spPr>
          <a:xfrm>
            <a:off x="340905" y="1816771"/>
            <a:ext cx="1640865" cy="227323"/>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Calibri" panose="020F0502020204030204"/>
                <a:ea typeface="+mn-ea"/>
                <a:cs typeface="+mn-cs"/>
              </a:rPr>
              <a:t>GRC</a:t>
            </a:r>
          </a:p>
        </p:txBody>
      </p:sp>
      <p:sp>
        <p:nvSpPr>
          <p:cNvPr id="136" name="Rectangle 135">
            <a:extLst>
              <a:ext uri="{FF2B5EF4-FFF2-40B4-BE49-F238E27FC236}">
                <a16:creationId xmlns:a16="http://schemas.microsoft.com/office/drawing/2014/main" id="{D464F400-081B-48D9-BDA0-E80FAA927D69}"/>
              </a:ext>
            </a:extLst>
          </p:cNvPr>
          <p:cNvSpPr/>
          <p:nvPr/>
        </p:nvSpPr>
        <p:spPr>
          <a:xfrm>
            <a:off x="349945" y="2393609"/>
            <a:ext cx="1640865" cy="227323"/>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Calibri" panose="020F0502020204030204"/>
                <a:ea typeface="+mn-ea"/>
                <a:cs typeface="+mn-cs"/>
              </a:rPr>
              <a:t>Policies</a:t>
            </a:r>
          </a:p>
        </p:txBody>
      </p:sp>
      <p:sp>
        <p:nvSpPr>
          <p:cNvPr id="137" name="Rectangle 136">
            <a:extLst>
              <a:ext uri="{FF2B5EF4-FFF2-40B4-BE49-F238E27FC236}">
                <a16:creationId xmlns:a16="http://schemas.microsoft.com/office/drawing/2014/main" id="{60136D9D-AA3F-4140-8C45-EECE9844CBB0}"/>
              </a:ext>
            </a:extLst>
          </p:cNvPr>
          <p:cNvSpPr/>
          <p:nvPr/>
        </p:nvSpPr>
        <p:spPr>
          <a:xfrm>
            <a:off x="359547" y="3536556"/>
            <a:ext cx="1640865" cy="227323"/>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Calibri" panose="020F0502020204030204"/>
                <a:ea typeface="+mn-ea"/>
                <a:cs typeface="+mn-cs"/>
              </a:rPr>
              <a:t>SSO / Federation</a:t>
            </a:r>
          </a:p>
        </p:txBody>
      </p:sp>
      <p:sp>
        <p:nvSpPr>
          <p:cNvPr id="138" name="Rectangle 137">
            <a:extLst>
              <a:ext uri="{FF2B5EF4-FFF2-40B4-BE49-F238E27FC236}">
                <a16:creationId xmlns:a16="http://schemas.microsoft.com/office/drawing/2014/main" id="{6099DAE0-D87A-4B76-A2B7-2F47FE5F44AB}"/>
              </a:ext>
            </a:extLst>
          </p:cNvPr>
          <p:cNvSpPr/>
          <p:nvPr/>
        </p:nvSpPr>
        <p:spPr>
          <a:xfrm>
            <a:off x="359547" y="3819104"/>
            <a:ext cx="1640865" cy="227323"/>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Calibri" panose="020F0502020204030204"/>
                <a:ea typeface="+mn-ea"/>
                <a:cs typeface="+mn-cs"/>
              </a:rPr>
              <a:t>MFA / Integrations</a:t>
            </a:r>
          </a:p>
        </p:txBody>
      </p:sp>
      <p:sp>
        <p:nvSpPr>
          <p:cNvPr id="139" name="Rectangle 138">
            <a:extLst>
              <a:ext uri="{FF2B5EF4-FFF2-40B4-BE49-F238E27FC236}">
                <a16:creationId xmlns:a16="http://schemas.microsoft.com/office/drawing/2014/main" id="{229E13E8-9FEA-4611-9471-20489A2303BC}"/>
              </a:ext>
            </a:extLst>
          </p:cNvPr>
          <p:cNvSpPr/>
          <p:nvPr/>
        </p:nvSpPr>
        <p:spPr>
          <a:xfrm>
            <a:off x="3252500" y="3972309"/>
            <a:ext cx="725214" cy="292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err="1">
                <a:ln>
                  <a:noFill/>
                </a:ln>
                <a:solidFill>
                  <a:prstClr val="white"/>
                </a:solidFill>
                <a:effectLst/>
                <a:uLnTx/>
                <a:uFillTx/>
                <a:latin typeface="Calibri" panose="020F0502020204030204"/>
                <a:ea typeface="+mn-ea"/>
                <a:cs typeface="+mn-cs"/>
              </a:rPr>
              <a:t>FileStore</a:t>
            </a:r>
            <a:endParaRPr kumimoji="0" lang="en-US" sz="10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0" name="Rectangle 139">
            <a:extLst>
              <a:ext uri="{FF2B5EF4-FFF2-40B4-BE49-F238E27FC236}">
                <a16:creationId xmlns:a16="http://schemas.microsoft.com/office/drawing/2014/main" id="{20BC3E50-CC89-4E8C-A072-EF6DB3AC43EB}"/>
              </a:ext>
            </a:extLst>
          </p:cNvPr>
          <p:cNvSpPr/>
          <p:nvPr/>
        </p:nvSpPr>
        <p:spPr>
          <a:xfrm>
            <a:off x="3261366" y="4401860"/>
            <a:ext cx="725214" cy="292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Calibri" panose="020F0502020204030204"/>
                <a:ea typeface="+mn-ea"/>
                <a:cs typeface="+mn-cs"/>
              </a:rPr>
              <a:t>Database</a:t>
            </a:r>
          </a:p>
        </p:txBody>
      </p:sp>
      <p:cxnSp>
        <p:nvCxnSpPr>
          <p:cNvPr id="141" name="Straight Connector 15">
            <a:extLst>
              <a:ext uri="{FF2B5EF4-FFF2-40B4-BE49-F238E27FC236}">
                <a16:creationId xmlns:a16="http://schemas.microsoft.com/office/drawing/2014/main" id="{3D4BE701-7E36-4690-9BFE-E1A5800DF315}"/>
              </a:ext>
            </a:extLst>
          </p:cNvPr>
          <p:cNvCxnSpPr>
            <a:cxnSpLocks/>
            <a:stCxn id="94" idx="1"/>
            <a:endCxn id="139" idx="3"/>
          </p:cNvCxnSpPr>
          <p:nvPr/>
        </p:nvCxnSpPr>
        <p:spPr>
          <a:xfrm rot="10800000">
            <a:off x="3977714" y="4118704"/>
            <a:ext cx="637900" cy="27962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5">
            <a:extLst>
              <a:ext uri="{FF2B5EF4-FFF2-40B4-BE49-F238E27FC236}">
                <a16:creationId xmlns:a16="http://schemas.microsoft.com/office/drawing/2014/main" id="{4EB61BB8-1501-4790-B14B-8E0F70737E44}"/>
              </a:ext>
            </a:extLst>
          </p:cNvPr>
          <p:cNvCxnSpPr>
            <a:cxnSpLocks/>
            <a:stCxn id="94" idx="1"/>
            <a:endCxn id="140" idx="3"/>
          </p:cNvCxnSpPr>
          <p:nvPr/>
        </p:nvCxnSpPr>
        <p:spPr>
          <a:xfrm rot="10800000" flipV="1">
            <a:off x="3986580" y="4398326"/>
            <a:ext cx="629034" cy="14992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43" name="Rectangle 142">
            <a:extLst>
              <a:ext uri="{FF2B5EF4-FFF2-40B4-BE49-F238E27FC236}">
                <a16:creationId xmlns:a16="http://schemas.microsoft.com/office/drawing/2014/main" id="{F1224057-A900-4C87-B9EA-4D8C9CE3E0B8}"/>
              </a:ext>
            </a:extLst>
          </p:cNvPr>
          <p:cNvSpPr/>
          <p:nvPr/>
        </p:nvSpPr>
        <p:spPr>
          <a:xfrm>
            <a:off x="1133023" y="5108175"/>
            <a:ext cx="725214" cy="403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Calibri" panose="020F0502020204030204"/>
                <a:ea typeface="+mn-ea"/>
                <a:cs typeface="+mn-cs"/>
              </a:rPr>
              <a:t>Network Switches</a:t>
            </a:r>
          </a:p>
        </p:txBody>
      </p:sp>
      <p:cxnSp>
        <p:nvCxnSpPr>
          <p:cNvPr id="144" name="Straight Connector 15">
            <a:extLst>
              <a:ext uri="{FF2B5EF4-FFF2-40B4-BE49-F238E27FC236}">
                <a16:creationId xmlns:a16="http://schemas.microsoft.com/office/drawing/2014/main" id="{A1F62CC2-EE67-44CA-9799-F00963CF30D2}"/>
              </a:ext>
            </a:extLst>
          </p:cNvPr>
          <p:cNvCxnSpPr>
            <a:cxnSpLocks/>
            <a:stCxn id="74" idx="1"/>
            <a:endCxn id="143" idx="3"/>
          </p:cNvCxnSpPr>
          <p:nvPr/>
        </p:nvCxnSpPr>
        <p:spPr>
          <a:xfrm rot="10800000" flipV="1">
            <a:off x="1858238" y="5308544"/>
            <a:ext cx="2756601" cy="147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3C91ABB1-5F43-401D-A11F-A15CD663976E}"/>
              </a:ext>
            </a:extLst>
          </p:cNvPr>
          <p:cNvSpPr/>
          <p:nvPr/>
        </p:nvSpPr>
        <p:spPr>
          <a:xfrm>
            <a:off x="7135547" y="2470027"/>
            <a:ext cx="725214" cy="397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prstClr val="white"/>
                </a:solidFill>
                <a:effectLst/>
                <a:uLnTx/>
                <a:uFillTx/>
                <a:latin typeface="Calibri" panose="020F0502020204030204"/>
                <a:ea typeface="+mn-ea"/>
                <a:cs typeface="+mn-cs"/>
              </a:rPr>
              <a:t>CASB</a:t>
            </a:r>
          </a:p>
        </p:txBody>
      </p:sp>
      <p:cxnSp>
        <p:nvCxnSpPr>
          <p:cNvPr id="146" name="Straight Connector 15">
            <a:extLst>
              <a:ext uri="{FF2B5EF4-FFF2-40B4-BE49-F238E27FC236}">
                <a16:creationId xmlns:a16="http://schemas.microsoft.com/office/drawing/2014/main" id="{E6F5DC83-BC3D-4510-AABC-19D265C711F7}"/>
              </a:ext>
            </a:extLst>
          </p:cNvPr>
          <p:cNvCxnSpPr>
            <a:cxnSpLocks/>
            <a:stCxn id="69" idx="1"/>
            <a:endCxn id="145" idx="3"/>
          </p:cNvCxnSpPr>
          <p:nvPr/>
        </p:nvCxnSpPr>
        <p:spPr>
          <a:xfrm rot="10800000">
            <a:off x="7860761" y="2668973"/>
            <a:ext cx="582878" cy="213264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47" name="Rectangle 146">
            <a:extLst>
              <a:ext uri="{FF2B5EF4-FFF2-40B4-BE49-F238E27FC236}">
                <a16:creationId xmlns:a16="http://schemas.microsoft.com/office/drawing/2014/main" id="{87CDF645-0023-4C57-B6A1-2880732A6CED}"/>
              </a:ext>
            </a:extLst>
          </p:cNvPr>
          <p:cNvSpPr/>
          <p:nvPr/>
        </p:nvSpPr>
        <p:spPr>
          <a:xfrm>
            <a:off x="5960893" y="2471747"/>
            <a:ext cx="725214" cy="397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Calibri" panose="020F0502020204030204"/>
                <a:ea typeface="+mn-ea"/>
                <a:cs typeface="+mn-cs"/>
              </a:rPr>
              <a:t>Cloud Services</a:t>
            </a:r>
          </a:p>
        </p:txBody>
      </p:sp>
      <p:cxnSp>
        <p:nvCxnSpPr>
          <p:cNvPr id="148" name="Straight Connector 15">
            <a:extLst>
              <a:ext uri="{FF2B5EF4-FFF2-40B4-BE49-F238E27FC236}">
                <a16:creationId xmlns:a16="http://schemas.microsoft.com/office/drawing/2014/main" id="{713712B9-6798-44BE-9DCF-A5FCBF0F5790}"/>
              </a:ext>
            </a:extLst>
          </p:cNvPr>
          <p:cNvCxnSpPr>
            <a:cxnSpLocks/>
            <a:stCxn id="145" idx="1"/>
            <a:endCxn id="147" idx="3"/>
          </p:cNvCxnSpPr>
          <p:nvPr/>
        </p:nvCxnSpPr>
        <p:spPr>
          <a:xfrm rot="10800000" flipV="1">
            <a:off x="6686107" y="2668972"/>
            <a:ext cx="449440" cy="172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49" name="Rectangle 148">
            <a:extLst>
              <a:ext uri="{FF2B5EF4-FFF2-40B4-BE49-F238E27FC236}">
                <a16:creationId xmlns:a16="http://schemas.microsoft.com/office/drawing/2014/main" id="{DFBD23B7-3F9D-40DD-AC95-D8F0F24702CF}"/>
              </a:ext>
            </a:extLst>
          </p:cNvPr>
          <p:cNvSpPr/>
          <p:nvPr/>
        </p:nvSpPr>
        <p:spPr>
          <a:xfrm>
            <a:off x="9720206" y="2027031"/>
            <a:ext cx="1434628" cy="54749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Calibri" panose="020F0502020204030204"/>
                <a:ea typeface="+mn-ea"/>
                <a:cs typeface="+mn-cs"/>
              </a:rPr>
              <a:t>Provides reverse proxy and session based conditional access</a:t>
            </a:r>
          </a:p>
        </p:txBody>
      </p:sp>
      <p:cxnSp>
        <p:nvCxnSpPr>
          <p:cNvPr id="150" name="Straight Arrow Connector 55">
            <a:extLst>
              <a:ext uri="{FF2B5EF4-FFF2-40B4-BE49-F238E27FC236}">
                <a16:creationId xmlns:a16="http://schemas.microsoft.com/office/drawing/2014/main" id="{6B45502E-2BD6-4F10-8E64-72F99EB5E883}"/>
              </a:ext>
            </a:extLst>
          </p:cNvPr>
          <p:cNvCxnSpPr>
            <a:cxnSpLocks/>
            <a:stCxn id="149" idx="1"/>
            <a:endCxn id="145" idx="0"/>
          </p:cNvCxnSpPr>
          <p:nvPr/>
        </p:nvCxnSpPr>
        <p:spPr>
          <a:xfrm rot="10800000" flipV="1">
            <a:off x="7498154" y="2300775"/>
            <a:ext cx="2222052" cy="169251"/>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69" name="Rectangle 68">
            <a:extLst>
              <a:ext uri="{FF2B5EF4-FFF2-40B4-BE49-F238E27FC236}">
                <a16:creationId xmlns:a16="http://schemas.microsoft.com/office/drawing/2014/main" id="{922F18A8-1697-4E7E-A5F9-3C54477C3E36}"/>
              </a:ext>
            </a:extLst>
          </p:cNvPr>
          <p:cNvSpPr/>
          <p:nvPr/>
        </p:nvSpPr>
        <p:spPr>
          <a:xfrm>
            <a:off x="8443639" y="4602674"/>
            <a:ext cx="879294" cy="397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Cloud Based Identity</a:t>
            </a:r>
          </a:p>
        </p:txBody>
      </p:sp>
      <p:cxnSp>
        <p:nvCxnSpPr>
          <p:cNvPr id="78" name="Straight Connector 77">
            <a:extLst>
              <a:ext uri="{FF2B5EF4-FFF2-40B4-BE49-F238E27FC236}">
                <a16:creationId xmlns:a16="http://schemas.microsoft.com/office/drawing/2014/main" id="{D0310371-1009-4B30-B6BF-F0B435618903}"/>
              </a:ext>
            </a:extLst>
          </p:cNvPr>
          <p:cNvCxnSpPr>
            <a:cxnSpLocks/>
            <a:stCxn id="79" idx="1"/>
            <a:endCxn id="69" idx="3"/>
          </p:cNvCxnSpPr>
          <p:nvPr/>
        </p:nvCxnSpPr>
        <p:spPr>
          <a:xfrm rot="10800000" flipV="1">
            <a:off x="9322933" y="4798719"/>
            <a:ext cx="319128" cy="29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2DCCA064-5B10-40AD-8134-C1DDBB868C36}"/>
              </a:ext>
            </a:extLst>
          </p:cNvPr>
          <p:cNvSpPr/>
          <p:nvPr/>
        </p:nvSpPr>
        <p:spPr>
          <a:xfrm>
            <a:off x="7016097" y="3224840"/>
            <a:ext cx="844664" cy="407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1" dirty="0">
                <a:solidFill>
                  <a:prstClr val="white"/>
                </a:solidFill>
                <a:latin typeface="Calibri" panose="020F0502020204030204"/>
              </a:rPr>
              <a:t>Reverse</a:t>
            </a:r>
            <a:r>
              <a:rPr kumimoji="0" lang="en-US" sz="1050" b="1" i="0" u="none" strike="noStrike" kern="1200" cap="none" spc="0" normalizeH="0" baseline="0" noProof="0" dirty="0">
                <a:ln>
                  <a:noFill/>
                </a:ln>
                <a:solidFill>
                  <a:prstClr val="white"/>
                </a:solidFill>
                <a:effectLst/>
                <a:uLnTx/>
                <a:uFillTx/>
                <a:latin typeface="Calibri" panose="020F0502020204030204"/>
                <a:ea typeface="+mn-ea"/>
                <a:cs typeface="+mn-cs"/>
              </a:rPr>
              <a:t> App Proxy</a:t>
            </a:r>
          </a:p>
        </p:txBody>
      </p:sp>
      <p:cxnSp>
        <p:nvCxnSpPr>
          <p:cNvPr id="100" name="Straight Connector 15">
            <a:extLst>
              <a:ext uri="{FF2B5EF4-FFF2-40B4-BE49-F238E27FC236}">
                <a16:creationId xmlns:a16="http://schemas.microsoft.com/office/drawing/2014/main" id="{B7302895-248C-4462-B91F-256DFBE2F986}"/>
              </a:ext>
            </a:extLst>
          </p:cNvPr>
          <p:cNvCxnSpPr>
            <a:cxnSpLocks/>
            <a:stCxn id="69" idx="1"/>
            <a:endCxn id="87" idx="3"/>
          </p:cNvCxnSpPr>
          <p:nvPr/>
        </p:nvCxnSpPr>
        <p:spPr>
          <a:xfrm rot="10800000">
            <a:off x="7860761" y="3428765"/>
            <a:ext cx="582878" cy="137285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5">
            <a:extLst>
              <a:ext uri="{FF2B5EF4-FFF2-40B4-BE49-F238E27FC236}">
                <a16:creationId xmlns:a16="http://schemas.microsoft.com/office/drawing/2014/main" id="{DFA39C15-FAAA-4EEE-8BB5-3FEBFEE6A5A2}"/>
              </a:ext>
            </a:extLst>
          </p:cNvPr>
          <p:cNvCxnSpPr>
            <a:cxnSpLocks/>
            <a:stCxn id="87" idx="1"/>
            <a:endCxn id="93" idx="0"/>
          </p:cNvCxnSpPr>
          <p:nvPr/>
        </p:nvCxnSpPr>
        <p:spPr>
          <a:xfrm rot="10800000" flipV="1">
            <a:off x="4977447" y="3428765"/>
            <a:ext cx="2038650" cy="321404"/>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65D75C91-A739-4BAC-BC04-5C7F02C63A2A}"/>
              </a:ext>
            </a:extLst>
          </p:cNvPr>
          <p:cNvSpPr/>
          <p:nvPr/>
        </p:nvSpPr>
        <p:spPr>
          <a:xfrm>
            <a:off x="9141629" y="5413675"/>
            <a:ext cx="725214" cy="397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a:solidFill>
                  <a:prstClr val="white"/>
                </a:solidFill>
                <a:latin typeface="Calibri" panose="020F0502020204030204"/>
              </a:rPr>
              <a:t>Intune</a:t>
            </a:r>
            <a:endParaRPr kumimoji="0" lang="en-US" sz="105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13" name="Straight Connector 112">
            <a:extLst>
              <a:ext uri="{FF2B5EF4-FFF2-40B4-BE49-F238E27FC236}">
                <a16:creationId xmlns:a16="http://schemas.microsoft.com/office/drawing/2014/main" id="{2CFD8628-F327-44B6-82AB-FD684224BD89}"/>
              </a:ext>
            </a:extLst>
          </p:cNvPr>
          <p:cNvCxnSpPr>
            <a:cxnSpLocks/>
            <a:stCxn id="79" idx="1"/>
            <a:endCxn id="112" idx="0"/>
          </p:cNvCxnSpPr>
          <p:nvPr/>
        </p:nvCxnSpPr>
        <p:spPr>
          <a:xfrm rot="10800000" flipV="1">
            <a:off x="9504237" y="4798719"/>
            <a:ext cx="137825" cy="61495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81" name="Title 1">
            <a:extLst>
              <a:ext uri="{FF2B5EF4-FFF2-40B4-BE49-F238E27FC236}">
                <a16:creationId xmlns:a16="http://schemas.microsoft.com/office/drawing/2014/main" id="{23A6D280-F020-40E9-A8C8-70F1D9AAC8D9}"/>
              </a:ext>
            </a:extLst>
          </p:cNvPr>
          <p:cNvSpPr txBox="1">
            <a:spLocks/>
          </p:cNvSpPr>
          <p:nvPr/>
        </p:nvSpPr>
        <p:spPr>
          <a:xfrm>
            <a:off x="225317" y="751324"/>
            <a:ext cx="4442940" cy="964573"/>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highlight>
                  <a:srgbClr val="FFFF00"/>
                </a:highlight>
              </a:rPr>
              <a:t>Concept only, may not be included in the final document</a:t>
            </a:r>
          </a:p>
        </p:txBody>
      </p:sp>
    </p:spTree>
    <p:extLst>
      <p:ext uri="{BB962C8B-B14F-4D97-AF65-F5344CB8AC3E}">
        <p14:creationId xmlns:p14="http://schemas.microsoft.com/office/powerpoint/2010/main" val="565997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8656-6600-4044-A3F8-00E25AF530AB}"/>
              </a:ext>
            </a:extLst>
          </p:cNvPr>
          <p:cNvSpPr>
            <a:spLocks noGrp="1"/>
          </p:cNvSpPr>
          <p:nvPr>
            <p:ph type="title"/>
          </p:nvPr>
        </p:nvSpPr>
        <p:spPr/>
        <p:txBody>
          <a:bodyPr/>
          <a:lstStyle/>
          <a:p>
            <a:r>
              <a:rPr lang="en-US"/>
              <a:t>Sections</a:t>
            </a:r>
          </a:p>
        </p:txBody>
      </p:sp>
      <p:sp>
        <p:nvSpPr>
          <p:cNvPr id="3" name="Content Placeholder 2">
            <a:extLst>
              <a:ext uri="{FF2B5EF4-FFF2-40B4-BE49-F238E27FC236}">
                <a16:creationId xmlns:a16="http://schemas.microsoft.com/office/drawing/2014/main" id="{9B97C81E-8057-4F45-B089-B2A941A4240B}"/>
              </a:ext>
            </a:extLst>
          </p:cNvPr>
          <p:cNvSpPr>
            <a:spLocks noGrp="1"/>
          </p:cNvSpPr>
          <p:nvPr>
            <p:ph idx="1"/>
          </p:nvPr>
        </p:nvSpPr>
        <p:spPr>
          <a:xfrm>
            <a:off x="838199" y="1825625"/>
            <a:ext cx="10771909" cy="1360920"/>
          </a:xfrm>
        </p:spPr>
        <p:txBody>
          <a:bodyPr>
            <a:normAutofit/>
          </a:bodyPr>
          <a:lstStyle/>
          <a:p>
            <a:pPr marL="0" indent="0">
              <a:buNone/>
            </a:pPr>
            <a:r>
              <a:rPr lang="en-US" sz="1800"/>
              <a:t>This whitepaper should be read in sequential order, however you can jump to the chapter that most interests you.</a:t>
            </a:r>
          </a:p>
        </p:txBody>
      </p:sp>
      <p:graphicFrame>
        <p:nvGraphicFramePr>
          <p:cNvPr id="4" name="Diagram 3">
            <a:extLst>
              <a:ext uri="{FF2B5EF4-FFF2-40B4-BE49-F238E27FC236}">
                <a16:creationId xmlns:a16="http://schemas.microsoft.com/office/drawing/2014/main" id="{694F2C29-2551-4BB4-A17F-265B2302AD74}"/>
              </a:ext>
            </a:extLst>
          </p:cNvPr>
          <p:cNvGraphicFramePr/>
          <p:nvPr>
            <p:extLst>
              <p:ext uri="{D42A27DB-BD31-4B8C-83A1-F6EECF244321}">
                <p14:modId xmlns:p14="http://schemas.microsoft.com/office/powerpoint/2010/main" val="1119510744"/>
              </p:ext>
            </p:extLst>
          </p:nvPr>
        </p:nvGraphicFramePr>
        <p:xfrm>
          <a:off x="838200" y="2423779"/>
          <a:ext cx="10515600" cy="42394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26070B44-6426-4965-8835-B4F9870DC601}"/>
              </a:ext>
            </a:extLst>
          </p:cNvPr>
          <p:cNvSpPr txBox="1"/>
          <p:nvPr/>
        </p:nvSpPr>
        <p:spPr>
          <a:xfrm>
            <a:off x="1694872" y="3516378"/>
            <a:ext cx="674254" cy="1200329"/>
          </a:xfrm>
          <a:prstGeom prst="rect">
            <a:avLst/>
          </a:prstGeom>
          <a:noFill/>
        </p:spPr>
        <p:txBody>
          <a:bodyPr wrap="square" rtlCol="0" anchor="ctr">
            <a:spAutoFit/>
          </a:bodyPr>
          <a:lstStyle/>
          <a:p>
            <a:pPr algn="ctr"/>
            <a:r>
              <a:rPr lang="en-US" sz="7200">
                <a:solidFill>
                  <a:schemeClr val="bg1"/>
                </a:solidFill>
              </a:rPr>
              <a:t>1</a:t>
            </a:r>
          </a:p>
        </p:txBody>
      </p:sp>
      <p:sp>
        <p:nvSpPr>
          <p:cNvPr id="6" name="TextBox 5">
            <a:extLst>
              <a:ext uri="{FF2B5EF4-FFF2-40B4-BE49-F238E27FC236}">
                <a16:creationId xmlns:a16="http://schemas.microsoft.com/office/drawing/2014/main" id="{6C0D0EA2-50DA-495C-9964-829427C16800}"/>
              </a:ext>
            </a:extLst>
          </p:cNvPr>
          <p:cNvSpPr txBox="1"/>
          <p:nvPr/>
        </p:nvSpPr>
        <p:spPr>
          <a:xfrm>
            <a:off x="4447309" y="3516377"/>
            <a:ext cx="674254" cy="1200329"/>
          </a:xfrm>
          <a:prstGeom prst="rect">
            <a:avLst/>
          </a:prstGeom>
          <a:noFill/>
        </p:spPr>
        <p:txBody>
          <a:bodyPr wrap="square" rtlCol="0" anchor="ctr">
            <a:spAutoFit/>
          </a:bodyPr>
          <a:lstStyle/>
          <a:p>
            <a:pPr algn="ctr"/>
            <a:r>
              <a:rPr lang="en-US" sz="7200">
                <a:solidFill>
                  <a:schemeClr val="bg1"/>
                </a:solidFill>
              </a:rPr>
              <a:t>2</a:t>
            </a:r>
          </a:p>
        </p:txBody>
      </p:sp>
      <p:sp>
        <p:nvSpPr>
          <p:cNvPr id="7" name="TextBox 6">
            <a:extLst>
              <a:ext uri="{FF2B5EF4-FFF2-40B4-BE49-F238E27FC236}">
                <a16:creationId xmlns:a16="http://schemas.microsoft.com/office/drawing/2014/main" id="{E797F4A8-A603-44F0-AF22-8E347445B3C5}"/>
              </a:ext>
            </a:extLst>
          </p:cNvPr>
          <p:cNvSpPr txBox="1"/>
          <p:nvPr/>
        </p:nvSpPr>
        <p:spPr>
          <a:xfrm>
            <a:off x="7070439" y="3516377"/>
            <a:ext cx="674254" cy="1200329"/>
          </a:xfrm>
          <a:prstGeom prst="rect">
            <a:avLst/>
          </a:prstGeom>
          <a:noFill/>
        </p:spPr>
        <p:txBody>
          <a:bodyPr wrap="square" rtlCol="0" anchor="ctr">
            <a:spAutoFit/>
          </a:bodyPr>
          <a:lstStyle/>
          <a:p>
            <a:pPr algn="ctr"/>
            <a:r>
              <a:rPr lang="en-US" sz="7200">
                <a:solidFill>
                  <a:schemeClr val="bg1"/>
                </a:solidFill>
              </a:rPr>
              <a:t>3</a:t>
            </a:r>
          </a:p>
        </p:txBody>
      </p:sp>
      <p:sp>
        <p:nvSpPr>
          <p:cNvPr id="8" name="TextBox 7">
            <a:extLst>
              <a:ext uri="{FF2B5EF4-FFF2-40B4-BE49-F238E27FC236}">
                <a16:creationId xmlns:a16="http://schemas.microsoft.com/office/drawing/2014/main" id="{75B5E348-880A-4BF7-B28E-8A7DF65FC51B}"/>
              </a:ext>
            </a:extLst>
          </p:cNvPr>
          <p:cNvSpPr txBox="1"/>
          <p:nvPr/>
        </p:nvSpPr>
        <p:spPr>
          <a:xfrm>
            <a:off x="9772076" y="3516377"/>
            <a:ext cx="674254" cy="1200329"/>
          </a:xfrm>
          <a:prstGeom prst="rect">
            <a:avLst/>
          </a:prstGeom>
          <a:noFill/>
        </p:spPr>
        <p:txBody>
          <a:bodyPr wrap="square" rtlCol="0" anchor="ctr">
            <a:spAutoFit/>
          </a:bodyPr>
          <a:lstStyle/>
          <a:p>
            <a:pPr algn="ctr"/>
            <a:r>
              <a:rPr lang="en-US" sz="7200">
                <a:solidFill>
                  <a:schemeClr val="bg1"/>
                </a:solidFill>
              </a:rPr>
              <a:t>4</a:t>
            </a:r>
          </a:p>
        </p:txBody>
      </p:sp>
    </p:spTree>
    <p:extLst>
      <p:ext uri="{BB962C8B-B14F-4D97-AF65-F5344CB8AC3E}">
        <p14:creationId xmlns:p14="http://schemas.microsoft.com/office/powerpoint/2010/main" val="3729355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0EF9-AD3C-4947-B543-579111B2217C}"/>
              </a:ext>
            </a:extLst>
          </p:cNvPr>
          <p:cNvSpPr>
            <a:spLocks noGrp="1"/>
          </p:cNvSpPr>
          <p:nvPr>
            <p:ph type="ctrTitle"/>
          </p:nvPr>
        </p:nvSpPr>
        <p:spPr>
          <a:xfrm>
            <a:off x="1524000" y="40182"/>
            <a:ext cx="9144000" cy="2387600"/>
          </a:xfrm>
        </p:spPr>
        <p:txBody>
          <a:bodyPr/>
          <a:lstStyle/>
          <a:p>
            <a:r>
              <a:rPr lang="en-US"/>
              <a:t>Section 1</a:t>
            </a:r>
          </a:p>
        </p:txBody>
      </p:sp>
      <p:sp>
        <p:nvSpPr>
          <p:cNvPr id="5" name="Rectangle: Rounded Corners 4">
            <a:extLst>
              <a:ext uri="{FF2B5EF4-FFF2-40B4-BE49-F238E27FC236}">
                <a16:creationId xmlns:a16="http://schemas.microsoft.com/office/drawing/2014/main" id="{05E7CFA0-1FC9-42C9-B298-60D6B451C7DE}"/>
              </a:ext>
            </a:extLst>
          </p:cNvPr>
          <p:cNvSpPr/>
          <p:nvPr/>
        </p:nvSpPr>
        <p:spPr>
          <a:xfrm>
            <a:off x="2327563" y="3429000"/>
            <a:ext cx="7536873" cy="914400"/>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a:t>Identity Store</a:t>
            </a:r>
          </a:p>
        </p:txBody>
      </p:sp>
    </p:spTree>
    <p:extLst>
      <p:ext uri="{BB962C8B-B14F-4D97-AF65-F5344CB8AC3E}">
        <p14:creationId xmlns:p14="http://schemas.microsoft.com/office/powerpoint/2010/main" val="1648001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8656-6600-4044-A3F8-00E25AF530AB}"/>
              </a:ext>
            </a:extLst>
          </p:cNvPr>
          <p:cNvSpPr>
            <a:spLocks noGrp="1"/>
          </p:cNvSpPr>
          <p:nvPr>
            <p:ph type="title"/>
          </p:nvPr>
        </p:nvSpPr>
        <p:spPr/>
        <p:txBody>
          <a:bodyPr/>
          <a:lstStyle/>
          <a:p>
            <a:r>
              <a:rPr lang="en-US"/>
              <a:t>Section Notes…</a:t>
            </a:r>
          </a:p>
        </p:txBody>
      </p:sp>
      <p:sp>
        <p:nvSpPr>
          <p:cNvPr id="10" name="Rectangle: Rounded Corners 9">
            <a:extLst>
              <a:ext uri="{FF2B5EF4-FFF2-40B4-BE49-F238E27FC236}">
                <a16:creationId xmlns:a16="http://schemas.microsoft.com/office/drawing/2014/main" id="{4B20F53A-7876-4DC6-91B6-24A51FD49A8D}"/>
              </a:ext>
            </a:extLst>
          </p:cNvPr>
          <p:cNvSpPr/>
          <p:nvPr/>
        </p:nvSpPr>
        <p:spPr>
          <a:xfrm>
            <a:off x="-60034" y="103544"/>
            <a:ext cx="2179778" cy="261581"/>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200"/>
              <a:t>   Section 1:  Identity Store</a:t>
            </a:r>
          </a:p>
        </p:txBody>
      </p:sp>
      <p:sp>
        <p:nvSpPr>
          <p:cNvPr id="7" name="Content Placeholder 6">
            <a:extLst>
              <a:ext uri="{FF2B5EF4-FFF2-40B4-BE49-F238E27FC236}">
                <a16:creationId xmlns:a16="http://schemas.microsoft.com/office/drawing/2014/main" id="{9125F9ED-907E-4185-8798-B585D22FED8B}"/>
              </a:ext>
            </a:extLst>
          </p:cNvPr>
          <p:cNvSpPr>
            <a:spLocks noGrp="1"/>
          </p:cNvSpPr>
          <p:nvPr>
            <p:ph idx="1"/>
          </p:nvPr>
        </p:nvSpPr>
        <p:spPr>
          <a:xfrm>
            <a:off x="838200" y="1825625"/>
            <a:ext cx="10809718" cy="4351338"/>
          </a:xfrm>
        </p:spPr>
        <p:txBody>
          <a:bodyPr>
            <a:normAutofit/>
          </a:bodyPr>
          <a:lstStyle/>
          <a:p>
            <a:pPr fontAlgn="ctr"/>
            <a:r>
              <a:rPr lang="en-US" sz="2000"/>
              <a:t>Authoritative Source / Replicas</a:t>
            </a:r>
          </a:p>
          <a:p>
            <a:pPr lvl="1" fontAlgn="ctr"/>
            <a:r>
              <a:rPr lang="en-US" sz="1800"/>
              <a:t>AD</a:t>
            </a:r>
          </a:p>
          <a:p>
            <a:pPr lvl="1" fontAlgn="ctr"/>
            <a:r>
              <a:rPr lang="en-US" sz="1800"/>
              <a:t>AAD</a:t>
            </a:r>
          </a:p>
          <a:p>
            <a:pPr fontAlgn="ctr"/>
            <a:r>
              <a:rPr lang="en-US" sz="2000"/>
              <a:t>Stores / generates authentication tokens (passwords, keys, other)</a:t>
            </a:r>
          </a:p>
          <a:p>
            <a:pPr fontAlgn="ctr"/>
            <a:r>
              <a:rPr lang="en-US" sz="2000"/>
              <a:t>Stores authorization attributes (group membership)</a:t>
            </a:r>
          </a:p>
          <a:p>
            <a:pPr fontAlgn="ctr"/>
            <a:r>
              <a:rPr lang="en-US" sz="2000"/>
              <a:t>Ensures availability, integrity, and protection</a:t>
            </a:r>
          </a:p>
          <a:p>
            <a:pPr fontAlgn="ctr"/>
            <a:r>
              <a:rPr lang="en-US" sz="2000"/>
              <a:t>Additional stores:</a:t>
            </a:r>
          </a:p>
          <a:p>
            <a:pPr lvl="1" fontAlgn="ctr"/>
            <a:r>
              <a:rPr lang="en-US" sz="1600"/>
              <a:t>Password vaults</a:t>
            </a:r>
          </a:p>
          <a:p>
            <a:pPr lvl="1" fontAlgn="ctr"/>
            <a:r>
              <a:rPr lang="en-US" sz="1600"/>
              <a:t>Secret management</a:t>
            </a:r>
          </a:p>
          <a:p>
            <a:pPr lvl="1" fontAlgn="ctr"/>
            <a:r>
              <a:rPr lang="en-US" sz="1600"/>
              <a:t>Certificate authority</a:t>
            </a:r>
          </a:p>
          <a:p>
            <a:pPr marL="0" indent="0">
              <a:buNone/>
            </a:pPr>
            <a:r>
              <a:rPr lang="en-US" sz="2000"/>
              <a:t>Centralized authentication and control, monitoring and alerting (AWS accounts managed by Azure AD)</a:t>
            </a:r>
          </a:p>
        </p:txBody>
      </p:sp>
      <p:sp>
        <p:nvSpPr>
          <p:cNvPr id="5" name="Rectangle 4">
            <a:extLst>
              <a:ext uri="{FF2B5EF4-FFF2-40B4-BE49-F238E27FC236}">
                <a16:creationId xmlns:a16="http://schemas.microsoft.com/office/drawing/2014/main" id="{77C3FA31-61C0-4D05-BFF8-3DD4A6448AE0}"/>
              </a:ext>
            </a:extLst>
          </p:cNvPr>
          <p:cNvSpPr/>
          <p:nvPr/>
        </p:nvSpPr>
        <p:spPr>
          <a:xfrm>
            <a:off x="4769352" y="1168399"/>
            <a:ext cx="929081" cy="436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User type</a:t>
            </a:r>
          </a:p>
        </p:txBody>
      </p:sp>
      <p:sp>
        <p:nvSpPr>
          <p:cNvPr id="6" name="Rectangle 5">
            <a:extLst>
              <a:ext uri="{FF2B5EF4-FFF2-40B4-BE49-F238E27FC236}">
                <a16:creationId xmlns:a16="http://schemas.microsoft.com/office/drawing/2014/main" id="{7AE48F04-1E75-48FB-908D-757B93D571EE}"/>
              </a:ext>
            </a:extLst>
          </p:cNvPr>
          <p:cNvSpPr/>
          <p:nvPr/>
        </p:nvSpPr>
        <p:spPr>
          <a:xfrm>
            <a:off x="6121054" y="1168399"/>
            <a:ext cx="1026082" cy="436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Identity Type</a:t>
            </a:r>
          </a:p>
        </p:txBody>
      </p:sp>
      <p:sp>
        <p:nvSpPr>
          <p:cNvPr id="8" name="Rectangle 7">
            <a:extLst>
              <a:ext uri="{FF2B5EF4-FFF2-40B4-BE49-F238E27FC236}">
                <a16:creationId xmlns:a16="http://schemas.microsoft.com/office/drawing/2014/main" id="{EDDBEA63-0DD4-497A-91DB-5B35E8BD8635}"/>
              </a:ext>
            </a:extLst>
          </p:cNvPr>
          <p:cNvSpPr/>
          <p:nvPr/>
        </p:nvSpPr>
        <p:spPr>
          <a:xfrm>
            <a:off x="7569756" y="1168399"/>
            <a:ext cx="1183757" cy="43603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 Methods of Authentication</a:t>
            </a:r>
          </a:p>
        </p:txBody>
      </p:sp>
      <p:sp>
        <p:nvSpPr>
          <p:cNvPr id="9" name="Rectangle 8">
            <a:extLst>
              <a:ext uri="{FF2B5EF4-FFF2-40B4-BE49-F238E27FC236}">
                <a16:creationId xmlns:a16="http://schemas.microsoft.com/office/drawing/2014/main" id="{3088E55C-AB06-44EC-B650-48714714E7F2}"/>
              </a:ext>
            </a:extLst>
          </p:cNvPr>
          <p:cNvSpPr/>
          <p:nvPr/>
        </p:nvSpPr>
        <p:spPr>
          <a:xfrm>
            <a:off x="9176133" y="1168398"/>
            <a:ext cx="1136138" cy="43603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Authorization</a:t>
            </a:r>
          </a:p>
        </p:txBody>
      </p:sp>
      <p:sp>
        <p:nvSpPr>
          <p:cNvPr id="11" name="Rectangle 10">
            <a:extLst>
              <a:ext uri="{FF2B5EF4-FFF2-40B4-BE49-F238E27FC236}">
                <a16:creationId xmlns:a16="http://schemas.microsoft.com/office/drawing/2014/main" id="{758D6D6A-7113-4065-A72B-89E411A3DE2F}"/>
              </a:ext>
            </a:extLst>
          </p:cNvPr>
          <p:cNvSpPr/>
          <p:nvPr/>
        </p:nvSpPr>
        <p:spPr>
          <a:xfrm>
            <a:off x="10734891" y="1169808"/>
            <a:ext cx="1136138" cy="43603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System Access Granted</a:t>
            </a:r>
          </a:p>
        </p:txBody>
      </p:sp>
      <p:cxnSp>
        <p:nvCxnSpPr>
          <p:cNvPr id="12" name="Straight Arrow Connector 11">
            <a:extLst>
              <a:ext uri="{FF2B5EF4-FFF2-40B4-BE49-F238E27FC236}">
                <a16:creationId xmlns:a16="http://schemas.microsoft.com/office/drawing/2014/main" id="{BF0EB563-DBDF-46DD-BB43-5F7404CF9344}"/>
              </a:ext>
            </a:extLst>
          </p:cNvPr>
          <p:cNvCxnSpPr>
            <a:cxnSpLocks/>
            <a:stCxn id="5" idx="3"/>
            <a:endCxn id="6" idx="1"/>
          </p:cNvCxnSpPr>
          <p:nvPr/>
        </p:nvCxnSpPr>
        <p:spPr>
          <a:xfrm>
            <a:off x="5698433" y="1386416"/>
            <a:ext cx="422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9D88148-5D63-444E-9FB1-41482C4CE4AC}"/>
              </a:ext>
            </a:extLst>
          </p:cNvPr>
          <p:cNvCxnSpPr>
            <a:cxnSpLocks/>
            <a:stCxn id="6" idx="3"/>
            <a:endCxn id="8" idx="1"/>
          </p:cNvCxnSpPr>
          <p:nvPr/>
        </p:nvCxnSpPr>
        <p:spPr>
          <a:xfrm>
            <a:off x="7147136" y="1386416"/>
            <a:ext cx="4226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A66AA1B-1F35-47B9-90A6-F89B7EF9F699}"/>
              </a:ext>
            </a:extLst>
          </p:cNvPr>
          <p:cNvCxnSpPr>
            <a:cxnSpLocks/>
            <a:stCxn id="8" idx="3"/>
            <a:endCxn id="9" idx="1"/>
          </p:cNvCxnSpPr>
          <p:nvPr/>
        </p:nvCxnSpPr>
        <p:spPr>
          <a:xfrm flipV="1">
            <a:off x="8753513" y="1386415"/>
            <a:ext cx="4226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7FD2139-2B2E-4D81-9F66-9EF197834D5B}"/>
              </a:ext>
            </a:extLst>
          </p:cNvPr>
          <p:cNvCxnSpPr>
            <a:cxnSpLocks/>
            <a:stCxn id="9" idx="3"/>
            <a:endCxn id="11" idx="1"/>
          </p:cNvCxnSpPr>
          <p:nvPr/>
        </p:nvCxnSpPr>
        <p:spPr>
          <a:xfrm>
            <a:off x="10312271" y="1386415"/>
            <a:ext cx="422620" cy="1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679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8656-6600-4044-A3F8-00E25AF530AB}"/>
              </a:ext>
            </a:extLst>
          </p:cNvPr>
          <p:cNvSpPr>
            <a:spLocks noGrp="1"/>
          </p:cNvSpPr>
          <p:nvPr>
            <p:ph type="title"/>
          </p:nvPr>
        </p:nvSpPr>
        <p:spPr/>
        <p:txBody>
          <a:bodyPr/>
          <a:lstStyle/>
          <a:p>
            <a:r>
              <a:rPr lang="en-US"/>
              <a:t>…</a:t>
            </a:r>
          </a:p>
        </p:txBody>
      </p:sp>
      <p:sp>
        <p:nvSpPr>
          <p:cNvPr id="10" name="Rectangle: Rounded Corners 9">
            <a:extLst>
              <a:ext uri="{FF2B5EF4-FFF2-40B4-BE49-F238E27FC236}">
                <a16:creationId xmlns:a16="http://schemas.microsoft.com/office/drawing/2014/main" id="{4B20F53A-7876-4DC6-91B6-24A51FD49A8D}"/>
              </a:ext>
            </a:extLst>
          </p:cNvPr>
          <p:cNvSpPr/>
          <p:nvPr/>
        </p:nvSpPr>
        <p:spPr>
          <a:xfrm>
            <a:off x="-60034" y="103544"/>
            <a:ext cx="2179778" cy="261581"/>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200"/>
              <a:t>   Section 1:  Identity Store</a:t>
            </a:r>
          </a:p>
        </p:txBody>
      </p:sp>
      <p:sp>
        <p:nvSpPr>
          <p:cNvPr id="7" name="Content Placeholder 6">
            <a:extLst>
              <a:ext uri="{FF2B5EF4-FFF2-40B4-BE49-F238E27FC236}">
                <a16:creationId xmlns:a16="http://schemas.microsoft.com/office/drawing/2014/main" id="{9125F9ED-907E-4185-8798-B585D22FED8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83153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8656-6600-4044-A3F8-00E25AF530AB}"/>
              </a:ext>
            </a:extLst>
          </p:cNvPr>
          <p:cNvSpPr>
            <a:spLocks noGrp="1"/>
          </p:cNvSpPr>
          <p:nvPr>
            <p:ph type="title"/>
          </p:nvPr>
        </p:nvSpPr>
        <p:spPr/>
        <p:txBody>
          <a:bodyPr/>
          <a:lstStyle/>
          <a:p>
            <a:r>
              <a:rPr lang="en-US"/>
              <a:t>…</a:t>
            </a:r>
          </a:p>
        </p:txBody>
      </p:sp>
      <p:sp>
        <p:nvSpPr>
          <p:cNvPr id="10" name="Rectangle: Rounded Corners 9">
            <a:extLst>
              <a:ext uri="{FF2B5EF4-FFF2-40B4-BE49-F238E27FC236}">
                <a16:creationId xmlns:a16="http://schemas.microsoft.com/office/drawing/2014/main" id="{4B20F53A-7876-4DC6-91B6-24A51FD49A8D}"/>
              </a:ext>
            </a:extLst>
          </p:cNvPr>
          <p:cNvSpPr/>
          <p:nvPr/>
        </p:nvSpPr>
        <p:spPr>
          <a:xfrm>
            <a:off x="-60034" y="103544"/>
            <a:ext cx="2179778" cy="261581"/>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200"/>
              <a:t>   Section 1:  Identity Store</a:t>
            </a:r>
          </a:p>
        </p:txBody>
      </p:sp>
      <p:sp>
        <p:nvSpPr>
          <p:cNvPr id="7" name="Content Placeholder 6">
            <a:extLst>
              <a:ext uri="{FF2B5EF4-FFF2-40B4-BE49-F238E27FC236}">
                <a16:creationId xmlns:a16="http://schemas.microsoft.com/office/drawing/2014/main" id="{9125F9ED-907E-4185-8798-B585D22FED8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86920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0EF9-AD3C-4947-B543-579111B2217C}"/>
              </a:ext>
            </a:extLst>
          </p:cNvPr>
          <p:cNvSpPr>
            <a:spLocks noGrp="1"/>
          </p:cNvSpPr>
          <p:nvPr>
            <p:ph type="ctrTitle"/>
          </p:nvPr>
        </p:nvSpPr>
        <p:spPr>
          <a:xfrm>
            <a:off x="1524000" y="40182"/>
            <a:ext cx="9144000" cy="2387600"/>
          </a:xfrm>
        </p:spPr>
        <p:txBody>
          <a:bodyPr/>
          <a:lstStyle/>
          <a:p>
            <a:r>
              <a:rPr lang="en-US"/>
              <a:t>Section 2</a:t>
            </a:r>
          </a:p>
        </p:txBody>
      </p:sp>
      <p:sp>
        <p:nvSpPr>
          <p:cNvPr id="5" name="Rectangle: Rounded Corners 4">
            <a:extLst>
              <a:ext uri="{FF2B5EF4-FFF2-40B4-BE49-F238E27FC236}">
                <a16:creationId xmlns:a16="http://schemas.microsoft.com/office/drawing/2014/main" id="{05E7CFA0-1FC9-42C9-B298-60D6B451C7DE}"/>
              </a:ext>
            </a:extLst>
          </p:cNvPr>
          <p:cNvSpPr/>
          <p:nvPr/>
        </p:nvSpPr>
        <p:spPr>
          <a:xfrm>
            <a:off x="2327563" y="3429000"/>
            <a:ext cx="7536873" cy="914400"/>
          </a:xfrm>
          <a:prstGeom prst="roundRect">
            <a:avLst/>
          </a:prstGeom>
          <a:solidFill>
            <a:srgbClr val="5B9BD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a:t>Identity Lifecycle Management</a:t>
            </a:r>
          </a:p>
        </p:txBody>
      </p:sp>
    </p:spTree>
    <p:extLst>
      <p:ext uri="{BB962C8B-B14F-4D97-AF65-F5344CB8AC3E}">
        <p14:creationId xmlns:p14="http://schemas.microsoft.com/office/powerpoint/2010/main" val="2935979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8656-6600-4044-A3F8-00E25AF530AB}"/>
              </a:ext>
            </a:extLst>
          </p:cNvPr>
          <p:cNvSpPr>
            <a:spLocks noGrp="1"/>
          </p:cNvSpPr>
          <p:nvPr>
            <p:ph type="title"/>
          </p:nvPr>
        </p:nvSpPr>
        <p:spPr/>
        <p:txBody>
          <a:bodyPr/>
          <a:lstStyle/>
          <a:p>
            <a:r>
              <a:rPr lang="en-US"/>
              <a:t>Section Notes…</a:t>
            </a:r>
          </a:p>
        </p:txBody>
      </p:sp>
      <p:sp>
        <p:nvSpPr>
          <p:cNvPr id="10" name="Rectangle: Rounded Corners 9">
            <a:extLst>
              <a:ext uri="{FF2B5EF4-FFF2-40B4-BE49-F238E27FC236}">
                <a16:creationId xmlns:a16="http://schemas.microsoft.com/office/drawing/2014/main" id="{4B20F53A-7876-4DC6-91B6-24A51FD49A8D}"/>
              </a:ext>
            </a:extLst>
          </p:cNvPr>
          <p:cNvSpPr/>
          <p:nvPr/>
        </p:nvSpPr>
        <p:spPr>
          <a:xfrm>
            <a:off x="-60035" y="103544"/>
            <a:ext cx="2418673" cy="261581"/>
          </a:xfrm>
          <a:prstGeom prst="roundRect">
            <a:avLst/>
          </a:prstGeom>
          <a:solidFill>
            <a:srgbClr val="5B9BD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200"/>
              <a:t>   Section 2:  Identity Management</a:t>
            </a:r>
          </a:p>
        </p:txBody>
      </p:sp>
      <p:sp>
        <p:nvSpPr>
          <p:cNvPr id="7" name="Content Placeholder 6">
            <a:extLst>
              <a:ext uri="{FF2B5EF4-FFF2-40B4-BE49-F238E27FC236}">
                <a16:creationId xmlns:a16="http://schemas.microsoft.com/office/drawing/2014/main" id="{9125F9ED-907E-4185-8798-B585D22FED8B}"/>
              </a:ext>
            </a:extLst>
          </p:cNvPr>
          <p:cNvSpPr>
            <a:spLocks noGrp="1"/>
          </p:cNvSpPr>
          <p:nvPr>
            <p:ph idx="1"/>
          </p:nvPr>
        </p:nvSpPr>
        <p:spPr>
          <a:xfrm>
            <a:off x="838200" y="1825625"/>
            <a:ext cx="4676422" cy="4351338"/>
          </a:xfrm>
        </p:spPr>
        <p:txBody>
          <a:bodyPr>
            <a:normAutofit/>
          </a:bodyPr>
          <a:lstStyle/>
          <a:p>
            <a:pPr fontAlgn="ctr"/>
            <a:r>
              <a:rPr lang="en-US" sz="2000"/>
              <a:t>Provision / Deprovision Identities in the Identity Store(s)</a:t>
            </a:r>
          </a:p>
          <a:p>
            <a:pPr fontAlgn="ctr"/>
            <a:r>
              <a:rPr lang="en-US" sz="2000"/>
              <a:t>HR database integration, and other applications (</a:t>
            </a:r>
            <a:r>
              <a:rPr lang="en-US" sz="2000" err="1"/>
              <a:t>sso</a:t>
            </a:r>
            <a:r>
              <a:rPr lang="en-US" sz="2000"/>
              <a:t>)</a:t>
            </a:r>
          </a:p>
          <a:p>
            <a:pPr lvl="1" fontAlgn="ctr"/>
            <a:r>
              <a:rPr lang="en-US" sz="1800"/>
              <a:t>Join procedure</a:t>
            </a:r>
          </a:p>
          <a:p>
            <a:pPr lvl="1" fontAlgn="ctr"/>
            <a:r>
              <a:rPr lang="en-US" sz="1800"/>
              <a:t>Updates</a:t>
            </a:r>
          </a:p>
          <a:p>
            <a:pPr lvl="1" fontAlgn="ctr"/>
            <a:r>
              <a:rPr lang="en-US" sz="1800"/>
              <a:t>Leavers</a:t>
            </a:r>
          </a:p>
          <a:p>
            <a:pPr fontAlgn="ctr"/>
            <a:r>
              <a:rPr lang="en-US" sz="2000"/>
              <a:t>Attribute management</a:t>
            </a:r>
          </a:p>
          <a:p>
            <a:pPr lvl="1" fontAlgn="ctr"/>
            <a:r>
              <a:rPr lang="en-US" sz="1800"/>
              <a:t>Profile updates</a:t>
            </a:r>
          </a:p>
          <a:p>
            <a:pPr lvl="1" fontAlgn="ctr"/>
            <a:r>
              <a:rPr lang="en-US" sz="1800"/>
              <a:t>Self service options</a:t>
            </a:r>
          </a:p>
          <a:p>
            <a:pPr lvl="1" fontAlgn="ctr"/>
            <a:r>
              <a:rPr lang="en-US" sz="1800"/>
              <a:t>Change approvals, reviews, attestation</a:t>
            </a:r>
          </a:p>
        </p:txBody>
      </p:sp>
      <p:sp>
        <p:nvSpPr>
          <p:cNvPr id="5" name="Rectangle 4">
            <a:extLst>
              <a:ext uri="{FF2B5EF4-FFF2-40B4-BE49-F238E27FC236}">
                <a16:creationId xmlns:a16="http://schemas.microsoft.com/office/drawing/2014/main" id="{8466E9BC-2036-4325-9FC4-F27D5AFA7934}"/>
              </a:ext>
            </a:extLst>
          </p:cNvPr>
          <p:cNvSpPr/>
          <p:nvPr/>
        </p:nvSpPr>
        <p:spPr>
          <a:xfrm>
            <a:off x="4746762" y="1112309"/>
            <a:ext cx="929081" cy="436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t>User type</a:t>
            </a:r>
          </a:p>
        </p:txBody>
      </p:sp>
      <p:sp>
        <p:nvSpPr>
          <p:cNvPr id="6" name="Rectangle 5">
            <a:extLst>
              <a:ext uri="{FF2B5EF4-FFF2-40B4-BE49-F238E27FC236}">
                <a16:creationId xmlns:a16="http://schemas.microsoft.com/office/drawing/2014/main" id="{89CE5A9C-34A9-47DF-9705-E4E2FE228EF4}"/>
              </a:ext>
            </a:extLst>
          </p:cNvPr>
          <p:cNvSpPr/>
          <p:nvPr/>
        </p:nvSpPr>
        <p:spPr>
          <a:xfrm>
            <a:off x="6096000" y="1112308"/>
            <a:ext cx="1026082" cy="436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Identity Type</a:t>
            </a:r>
          </a:p>
        </p:txBody>
      </p:sp>
      <p:sp>
        <p:nvSpPr>
          <p:cNvPr id="8" name="Rectangle 7">
            <a:extLst>
              <a:ext uri="{FF2B5EF4-FFF2-40B4-BE49-F238E27FC236}">
                <a16:creationId xmlns:a16="http://schemas.microsoft.com/office/drawing/2014/main" id="{3184CA97-5752-4316-811D-C96B3A4F067A}"/>
              </a:ext>
            </a:extLst>
          </p:cNvPr>
          <p:cNvSpPr/>
          <p:nvPr/>
        </p:nvSpPr>
        <p:spPr>
          <a:xfrm>
            <a:off x="7547166" y="1112309"/>
            <a:ext cx="1183757" cy="436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 Methods of Authentication</a:t>
            </a:r>
          </a:p>
        </p:txBody>
      </p:sp>
      <p:sp>
        <p:nvSpPr>
          <p:cNvPr id="9" name="Rectangle 8">
            <a:extLst>
              <a:ext uri="{FF2B5EF4-FFF2-40B4-BE49-F238E27FC236}">
                <a16:creationId xmlns:a16="http://schemas.microsoft.com/office/drawing/2014/main" id="{17E0E79F-E4D3-4BBC-81CD-22F9842DCCA2}"/>
              </a:ext>
            </a:extLst>
          </p:cNvPr>
          <p:cNvSpPr/>
          <p:nvPr/>
        </p:nvSpPr>
        <p:spPr>
          <a:xfrm>
            <a:off x="9153543" y="1112308"/>
            <a:ext cx="1136138" cy="4360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Authorization</a:t>
            </a:r>
          </a:p>
        </p:txBody>
      </p:sp>
      <p:sp>
        <p:nvSpPr>
          <p:cNvPr id="11" name="Rectangle 10">
            <a:extLst>
              <a:ext uri="{FF2B5EF4-FFF2-40B4-BE49-F238E27FC236}">
                <a16:creationId xmlns:a16="http://schemas.microsoft.com/office/drawing/2014/main" id="{5E98A04C-FCF8-4C9D-8BBD-183B453EF5C3}"/>
              </a:ext>
            </a:extLst>
          </p:cNvPr>
          <p:cNvSpPr/>
          <p:nvPr/>
        </p:nvSpPr>
        <p:spPr>
          <a:xfrm>
            <a:off x="10712301" y="1113718"/>
            <a:ext cx="1136138" cy="4360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System Access Granted</a:t>
            </a:r>
          </a:p>
        </p:txBody>
      </p:sp>
      <p:cxnSp>
        <p:nvCxnSpPr>
          <p:cNvPr id="12" name="Straight Arrow Connector 11">
            <a:extLst>
              <a:ext uri="{FF2B5EF4-FFF2-40B4-BE49-F238E27FC236}">
                <a16:creationId xmlns:a16="http://schemas.microsoft.com/office/drawing/2014/main" id="{BC52D69D-95FA-4D9E-B48F-C0E7BD04FD78}"/>
              </a:ext>
            </a:extLst>
          </p:cNvPr>
          <p:cNvCxnSpPr>
            <a:cxnSpLocks/>
            <a:stCxn id="5" idx="3"/>
            <a:endCxn id="6" idx="1"/>
          </p:cNvCxnSpPr>
          <p:nvPr/>
        </p:nvCxnSpPr>
        <p:spPr>
          <a:xfrm flipV="1">
            <a:off x="5675843" y="1330325"/>
            <a:ext cx="4201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0681178-67A9-4911-B49C-18B491CAB77B}"/>
              </a:ext>
            </a:extLst>
          </p:cNvPr>
          <p:cNvCxnSpPr>
            <a:cxnSpLocks/>
            <a:stCxn id="6" idx="3"/>
            <a:endCxn id="8" idx="1"/>
          </p:cNvCxnSpPr>
          <p:nvPr/>
        </p:nvCxnSpPr>
        <p:spPr>
          <a:xfrm>
            <a:off x="7122082" y="1330325"/>
            <a:ext cx="4250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62EBC97-976B-4B85-8C2F-0E0E17B30414}"/>
              </a:ext>
            </a:extLst>
          </p:cNvPr>
          <p:cNvCxnSpPr>
            <a:cxnSpLocks/>
            <a:stCxn id="8" idx="3"/>
            <a:endCxn id="9" idx="1"/>
          </p:cNvCxnSpPr>
          <p:nvPr/>
        </p:nvCxnSpPr>
        <p:spPr>
          <a:xfrm flipV="1">
            <a:off x="8730923" y="1330325"/>
            <a:ext cx="4226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6A283CD-B6FB-480D-B1D7-AA19D967A9B6}"/>
              </a:ext>
            </a:extLst>
          </p:cNvPr>
          <p:cNvCxnSpPr>
            <a:cxnSpLocks/>
            <a:stCxn id="9" idx="3"/>
            <a:endCxn id="11" idx="1"/>
          </p:cNvCxnSpPr>
          <p:nvPr/>
        </p:nvCxnSpPr>
        <p:spPr>
          <a:xfrm>
            <a:off x="10289681" y="1330325"/>
            <a:ext cx="422620" cy="1410"/>
          </a:xfrm>
          <a:prstGeom prst="straightConnector1">
            <a:avLst/>
          </a:prstGeom>
          <a:ln>
            <a:tailEnd type="triangle"/>
          </a:ln>
        </p:spPr>
        <p:style>
          <a:lnRef idx="2">
            <a:schemeClr val="accent3">
              <a:shade val="50000"/>
            </a:schemeClr>
          </a:lnRef>
          <a:fillRef idx="1">
            <a:schemeClr val="accent3"/>
          </a:fillRef>
          <a:effectRef idx="0">
            <a:schemeClr val="accent3"/>
          </a:effectRef>
          <a:fontRef idx="minor">
            <a:schemeClr val="lt1"/>
          </a:fontRef>
        </p:style>
      </p:cxnSp>
      <p:sp>
        <p:nvSpPr>
          <p:cNvPr id="36" name="Content Placeholder 6">
            <a:extLst>
              <a:ext uri="{FF2B5EF4-FFF2-40B4-BE49-F238E27FC236}">
                <a16:creationId xmlns:a16="http://schemas.microsoft.com/office/drawing/2014/main" id="{C8C71A8E-478D-4F07-9A84-E83AFE775CCC}"/>
              </a:ext>
            </a:extLst>
          </p:cNvPr>
          <p:cNvSpPr txBox="1">
            <a:spLocks/>
          </p:cNvSpPr>
          <p:nvPr/>
        </p:nvSpPr>
        <p:spPr>
          <a:xfrm>
            <a:off x="6812843" y="1825625"/>
            <a:ext cx="493326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ctr"/>
            <a:r>
              <a:rPr lang="en-US" sz="2000"/>
              <a:t>Group membership</a:t>
            </a:r>
          </a:p>
          <a:p>
            <a:pPr lvl="1" fontAlgn="ctr"/>
            <a:r>
              <a:rPr lang="en-US" sz="1800"/>
              <a:t>Identify roles / rights</a:t>
            </a:r>
          </a:p>
          <a:p>
            <a:pPr lvl="1" fontAlgn="ctr"/>
            <a:r>
              <a:rPr lang="en-US" sz="1800"/>
              <a:t>Used to provision permissions</a:t>
            </a:r>
          </a:p>
          <a:p>
            <a:pPr lvl="1" fontAlgn="ctr"/>
            <a:r>
              <a:rPr lang="en-US" sz="1800"/>
              <a:t>Dynamic / Static</a:t>
            </a:r>
          </a:p>
          <a:p>
            <a:pPr fontAlgn="ctr"/>
            <a:r>
              <a:rPr lang="en-US" sz="2000"/>
              <a:t>Authentication policies and methods</a:t>
            </a:r>
          </a:p>
          <a:p>
            <a:pPr lvl="1" fontAlgn="ctr"/>
            <a:r>
              <a:rPr lang="en-US" sz="1800"/>
              <a:t>Policy for governing authentication</a:t>
            </a:r>
          </a:p>
          <a:p>
            <a:pPr lvl="1" fontAlgn="ctr"/>
            <a:r>
              <a:rPr lang="en-US" sz="1800"/>
              <a:t>Enforcement of standards</a:t>
            </a:r>
          </a:p>
          <a:p>
            <a:pPr lvl="1" fontAlgn="ctr"/>
            <a:r>
              <a:rPr lang="en-US" sz="1800"/>
              <a:t>Reporting for compliance</a:t>
            </a:r>
          </a:p>
          <a:p>
            <a:pPr lvl="1" fontAlgn="ctr"/>
            <a:endParaRPr lang="en-US" sz="1800"/>
          </a:p>
          <a:p>
            <a:endParaRPr lang="en-US" sz="2000"/>
          </a:p>
        </p:txBody>
      </p:sp>
    </p:spTree>
    <p:extLst>
      <p:ext uri="{BB962C8B-B14F-4D97-AF65-F5344CB8AC3E}">
        <p14:creationId xmlns:p14="http://schemas.microsoft.com/office/powerpoint/2010/main" val="1589311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8656-6600-4044-A3F8-00E25AF530AB}"/>
              </a:ext>
            </a:extLst>
          </p:cNvPr>
          <p:cNvSpPr>
            <a:spLocks noGrp="1"/>
          </p:cNvSpPr>
          <p:nvPr>
            <p:ph type="title"/>
          </p:nvPr>
        </p:nvSpPr>
        <p:spPr/>
        <p:txBody>
          <a:bodyPr/>
          <a:lstStyle/>
          <a:p>
            <a:r>
              <a:rPr lang="en-US"/>
              <a:t>Conditional Access </a:t>
            </a:r>
            <a:r>
              <a:rPr lang="en-US" sz="2800" i="1"/>
              <a:t>(aka MFA)</a:t>
            </a:r>
            <a:endParaRPr lang="en-US" i="1"/>
          </a:p>
        </p:txBody>
      </p:sp>
      <p:sp>
        <p:nvSpPr>
          <p:cNvPr id="10" name="Rectangle: Rounded Corners 9">
            <a:extLst>
              <a:ext uri="{FF2B5EF4-FFF2-40B4-BE49-F238E27FC236}">
                <a16:creationId xmlns:a16="http://schemas.microsoft.com/office/drawing/2014/main" id="{4B20F53A-7876-4DC6-91B6-24A51FD49A8D}"/>
              </a:ext>
            </a:extLst>
          </p:cNvPr>
          <p:cNvSpPr/>
          <p:nvPr/>
        </p:nvSpPr>
        <p:spPr>
          <a:xfrm>
            <a:off x="-60035" y="103544"/>
            <a:ext cx="2418673" cy="261581"/>
          </a:xfrm>
          <a:prstGeom prst="roundRect">
            <a:avLst/>
          </a:prstGeom>
          <a:solidFill>
            <a:srgbClr val="5B9BD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200"/>
              <a:t>   Section 2:  Identity Management</a:t>
            </a:r>
          </a:p>
        </p:txBody>
      </p:sp>
      <p:sp>
        <p:nvSpPr>
          <p:cNvPr id="7" name="Content Placeholder 6">
            <a:extLst>
              <a:ext uri="{FF2B5EF4-FFF2-40B4-BE49-F238E27FC236}">
                <a16:creationId xmlns:a16="http://schemas.microsoft.com/office/drawing/2014/main" id="{9125F9ED-907E-4185-8798-B585D22FED8B}"/>
              </a:ext>
            </a:extLst>
          </p:cNvPr>
          <p:cNvSpPr>
            <a:spLocks noGrp="1"/>
          </p:cNvSpPr>
          <p:nvPr>
            <p:ph idx="1"/>
          </p:nvPr>
        </p:nvSpPr>
        <p:spPr/>
        <p:txBody>
          <a:bodyPr/>
          <a:lstStyle/>
          <a:p>
            <a:pPr marL="0" indent="0">
              <a:buNone/>
            </a:pPr>
            <a:endParaRPr lang="en-US"/>
          </a:p>
        </p:txBody>
      </p:sp>
    </p:spTree>
    <p:extLst>
      <p:ext uri="{BB962C8B-B14F-4D97-AF65-F5344CB8AC3E}">
        <p14:creationId xmlns:p14="http://schemas.microsoft.com/office/powerpoint/2010/main" val="529304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0EF9-AD3C-4947-B543-579111B2217C}"/>
              </a:ext>
            </a:extLst>
          </p:cNvPr>
          <p:cNvSpPr>
            <a:spLocks noGrp="1"/>
          </p:cNvSpPr>
          <p:nvPr>
            <p:ph type="ctrTitle"/>
          </p:nvPr>
        </p:nvSpPr>
        <p:spPr>
          <a:xfrm>
            <a:off x="1524000" y="557202"/>
            <a:ext cx="9144000" cy="2387600"/>
          </a:xfrm>
        </p:spPr>
        <p:txBody>
          <a:bodyPr/>
          <a:lstStyle/>
          <a:p>
            <a:r>
              <a:rPr lang="en-US"/>
              <a:t>Mastering Identity and Access Management</a:t>
            </a:r>
          </a:p>
        </p:txBody>
      </p:sp>
      <p:sp>
        <p:nvSpPr>
          <p:cNvPr id="3" name="Subtitle 2">
            <a:extLst>
              <a:ext uri="{FF2B5EF4-FFF2-40B4-BE49-F238E27FC236}">
                <a16:creationId xmlns:a16="http://schemas.microsoft.com/office/drawing/2014/main" id="{5239E9E3-1B82-495D-BFB5-44B292BCDBC5}"/>
              </a:ext>
            </a:extLst>
          </p:cNvPr>
          <p:cNvSpPr>
            <a:spLocks noGrp="1"/>
          </p:cNvSpPr>
          <p:nvPr>
            <p:ph type="subTitle" idx="1"/>
          </p:nvPr>
        </p:nvSpPr>
        <p:spPr>
          <a:xfrm>
            <a:off x="1524000" y="3002695"/>
            <a:ext cx="9144000" cy="3671570"/>
          </a:xfrm>
        </p:spPr>
        <p:txBody>
          <a:bodyPr>
            <a:normAutofit/>
          </a:bodyPr>
          <a:lstStyle/>
          <a:p>
            <a:endParaRPr lang="en-US" sz="3200" dirty="0"/>
          </a:p>
          <a:p>
            <a:r>
              <a:rPr lang="en-US" sz="3200" dirty="0"/>
              <a:t>A Collaborative Security Whitepaper</a:t>
            </a:r>
          </a:p>
          <a:p>
            <a:endParaRPr lang="en-US" dirty="0"/>
          </a:p>
          <a:p>
            <a:r>
              <a:rPr lang="en-US" sz="1600" dirty="0"/>
              <a:t>Author:</a:t>
            </a:r>
            <a:r>
              <a:rPr lang="en-US" dirty="0"/>
              <a:t> </a:t>
            </a:r>
            <a:r>
              <a:rPr lang="en-US" dirty="0">
                <a:solidFill>
                  <a:schemeClr val="accent1"/>
                </a:solidFill>
              </a:rPr>
              <a:t>Richard Diver</a:t>
            </a:r>
          </a:p>
        </p:txBody>
      </p:sp>
      <p:sp>
        <p:nvSpPr>
          <p:cNvPr id="4" name="Rectangle 3">
            <a:extLst>
              <a:ext uri="{FF2B5EF4-FFF2-40B4-BE49-F238E27FC236}">
                <a16:creationId xmlns:a16="http://schemas.microsoft.com/office/drawing/2014/main" id="{01EC1FB6-7E14-44E3-9DF1-6EA76A55DB1A}"/>
              </a:ext>
            </a:extLst>
          </p:cNvPr>
          <p:cNvSpPr/>
          <p:nvPr/>
        </p:nvSpPr>
        <p:spPr>
          <a:xfrm>
            <a:off x="61645" y="6411074"/>
            <a:ext cx="1741470" cy="406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4699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8656-6600-4044-A3F8-00E25AF530AB}"/>
              </a:ext>
            </a:extLst>
          </p:cNvPr>
          <p:cNvSpPr>
            <a:spLocks noGrp="1"/>
          </p:cNvSpPr>
          <p:nvPr>
            <p:ph type="title"/>
          </p:nvPr>
        </p:nvSpPr>
        <p:spPr/>
        <p:txBody>
          <a:bodyPr/>
          <a:lstStyle/>
          <a:p>
            <a:r>
              <a:rPr lang="en-US"/>
              <a:t>…</a:t>
            </a:r>
          </a:p>
        </p:txBody>
      </p:sp>
      <p:sp>
        <p:nvSpPr>
          <p:cNvPr id="10" name="Rectangle: Rounded Corners 9">
            <a:extLst>
              <a:ext uri="{FF2B5EF4-FFF2-40B4-BE49-F238E27FC236}">
                <a16:creationId xmlns:a16="http://schemas.microsoft.com/office/drawing/2014/main" id="{4B20F53A-7876-4DC6-91B6-24A51FD49A8D}"/>
              </a:ext>
            </a:extLst>
          </p:cNvPr>
          <p:cNvSpPr/>
          <p:nvPr/>
        </p:nvSpPr>
        <p:spPr>
          <a:xfrm>
            <a:off x="-60035" y="103544"/>
            <a:ext cx="2418673" cy="261581"/>
          </a:xfrm>
          <a:prstGeom prst="roundRect">
            <a:avLst/>
          </a:prstGeom>
          <a:solidFill>
            <a:srgbClr val="5B9BD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200"/>
              <a:t>   Section 2:  Identity Management</a:t>
            </a:r>
          </a:p>
        </p:txBody>
      </p:sp>
      <p:sp>
        <p:nvSpPr>
          <p:cNvPr id="7" name="Content Placeholder 6">
            <a:extLst>
              <a:ext uri="{FF2B5EF4-FFF2-40B4-BE49-F238E27FC236}">
                <a16:creationId xmlns:a16="http://schemas.microsoft.com/office/drawing/2014/main" id="{9125F9ED-907E-4185-8798-B585D22FED8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33579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0EF9-AD3C-4947-B543-579111B2217C}"/>
              </a:ext>
            </a:extLst>
          </p:cNvPr>
          <p:cNvSpPr>
            <a:spLocks noGrp="1"/>
          </p:cNvSpPr>
          <p:nvPr>
            <p:ph type="ctrTitle"/>
          </p:nvPr>
        </p:nvSpPr>
        <p:spPr>
          <a:xfrm>
            <a:off x="1524000" y="40182"/>
            <a:ext cx="9144000" cy="2387600"/>
          </a:xfrm>
        </p:spPr>
        <p:txBody>
          <a:bodyPr/>
          <a:lstStyle/>
          <a:p>
            <a:r>
              <a:rPr lang="en-US"/>
              <a:t>Section 3</a:t>
            </a:r>
          </a:p>
        </p:txBody>
      </p:sp>
      <p:sp>
        <p:nvSpPr>
          <p:cNvPr id="5" name="Rectangle: Rounded Corners 4">
            <a:extLst>
              <a:ext uri="{FF2B5EF4-FFF2-40B4-BE49-F238E27FC236}">
                <a16:creationId xmlns:a16="http://schemas.microsoft.com/office/drawing/2014/main" id="{05E7CFA0-1FC9-42C9-B298-60D6B451C7DE}"/>
              </a:ext>
            </a:extLst>
          </p:cNvPr>
          <p:cNvSpPr/>
          <p:nvPr/>
        </p:nvSpPr>
        <p:spPr>
          <a:xfrm>
            <a:off x="2327563" y="3429000"/>
            <a:ext cx="7536873" cy="914400"/>
          </a:xfrm>
          <a:prstGeom prst="roundRect">
            <a:avLst/>
          </a:prstGeom>
          <a:solidFill>
            <a:srgbClr val="A6A6A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a:t>Authentication</a:t>
            </a:r>
          </a:p>
        </p:txBody>
      </p:sp>
    </p:spTree>
    <p:extLst>
      <p:ext uri="{BB962C8B-B14F-4D97-AF65-F5344CB8AC3E}">
        <p14:creationId xmlns:p14="http://schemas.microsoft.com/office/powerpoint/2010/main" val="3089175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8656-6600-4044-A3F8-00E25AF530AB}"/>
              </a:ext>
            </a:extLst>
          </p:cNvPr>
          <p:cNvSpPr>
            <a:spLocks noGrp="1"/>
          </p:cNvSpPr>
          <p:nvPr>
            <p:ph type="title"/>
          </p:nvPr>
        </p:nvSpPr>
        <p:spPr/>
        <p:txBody>
          <a:bodyPr/>
          <a:lstStyle/>
          <a:p>
            <a:r>
              <a:rPr lang="en-US"/>
              <a:t>Section Notes…</a:t>
            </a:r>
          </a:p>
        </p:txBody>
      </p:sp>
      <p:sp>
        <p:nvSpPr>
          <p:cNvPr id="10" name="Rectangle: Rounded Corners 9">
            <a:extLst>
              <a:ext uri="{FF2B5EF4-FFF2-40B4-BE49-F238E27FC236}">
                <a16:creationId xmlns:a16="http://schemas.microsoft.com/office/drawing/2014/main" id="{4B20F53A-7876-4DC6-91B6-24A51FD49A8D}"/>
              </a:ext>
            </a:extLst>
          </p:cNvPr>
          <p:cNvSpPr/>
          <p:nvPr/>
        </p:nvSpPr>
        <p:spPr>
          <a:xfrm>
            <a:off x="-60034" y="103544"/>
            <a:ext cx="2179778" cy="261581"/>
          </a:xfrm>
          <a:prstGeom prst="roundRect">
            <a:avLst/>
          </a:prstGeom>
          <a:solidFill>
            <a:srgbClr val="A6A6A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200"/>
              <a:t>   Section 3:  Authentication</a:t>
            </a:r>
          </a:p>
        </p:txBody>
      </p:sp>
      <p:sp>
        <p:nvSpPr>
          <p:cNvPr id="7" name="Content Placeholder 6">
            <a:extLst>
              <a:ext uri="{FF2B5EF4-FFF2-40B4-BE49-F238E27FC236}">
                <a16:creationId xmlns:a16="http://schemas.microsoft.com/office/drawing/2014/main" id="{9125F9ED-907E-4185-8798-B585D22FED8B}"/>
              </a:ext>
            </a:extLst>
          </p:cNvPr>
          <p:cNvSpPr>
            <a:spLocks noGrp="1"/>
          </p:cNvSpPr>
          <p:nvPr>
            <p:ph idx="1"/>
          </p:nvPr>
        </p:nvSpPr>
        <p:spPr>
          <a:xfrm>
            <a:off x="838200" y="1825625"/>
            <a:ext cx="4823178" cy="4351338"/>
          </a:xfrm>
        </p:spPr>
        <p:txBody>
          <a:bodyPr>
            <a:normAutofit/>
          </a:bodyPr>
          <a:lstStyle/>
          <a:p>
            <a:pPr marL="0" indent="0" fontAlgn="ctr">
              <a:buNone/>
            </a:pPr>
            <a:r>
              <a:rPr lang="en-US" sz="2000"/>
              <a:t>Identity protection methods</a:t>
            </a:r>
          </a:p>
          <a:p>
            <a:pPr fontAlgn="ctr"/>
            <a:r>
              <a:rPr lang="en-US" sz="2000"/>
              <a:t>Passwords (for what they are worth)</a:t>
            </a:r>
          </a:p>
          <a:p>
            <a:pPr lvl="1" fontAlgn="ctr"/>
            <a:r>
              <a:rPr lang="en-US" sz="1800"/>
              <a:t>Policies</a:t>
            </a:r>
          </a:p>
          <a:p>
            <a:pPr lvl="1" fontAlgn="ctr"/>
            <a:r>
              <a:rPr lang="en-US" sz="1800"/>
              <a:t>Strength</a:t>
            </a:r>
          </a:p>
          <a:p>
            <a:pPr lvl="1" fontAlgn="ctr"/>
            <a:r>
              <a:rPr lang="en-US" sz="1800"/>
              <a:t>Compromise</a:t>
            </a:r>
          </a:p>
          <a:p>
            <a:pPr fontAlgn="ctr"/>
            <a:r>
              <a:rPr lang="en-US" sz="2000"/>
              <a:t>Trusted devices</a:t>
            </a:r>
          </a:p>
          <a:p>
            <a:pPr lvl="1" fontAlgn="ctr"/>
            <a:r>
              <a:rPr lang="en-US" sz="1800"/>
              <a:t>Certificates</a:t>
            </a:r>
          </a:p>
          <a:p>
            <a:pPr lvl="1" fontAlgn="ctr"/>
            <a:r>
              <a:rPr lang="en-US" sz="1800"/>
              <a:t>Domain joined</a:t>
            </a:r>
          </a:p>
          <a:p>
            <a:pPr lvl="1" fontAlgn="ctr"/>
            <a:r>
              <a:rPr lang="en-US" sz="1800"/>
              <a:t>Compliant</a:t>
            </a:r>
          </a:p>
          <a:p>
            <a:pPr fontAlgn="ctr"/>
            <a:r>
              <a:rPr lang="en-US" sz="2000"/>
              <a:t>Physical token</a:t>
            </a:r>
          </a:p>
          <a:p>
            <a:pPr lvl="1" fontAlgn="ctr"/>
            <a:r>
              <a:rPr lang="en-US" sz="1800"/>
              <a:t>Separate from login device</a:t>
            </a:r>
          </a:p>
        </p:txBody>
      </p:sp>
      <p:sp>
        <p:nvSpPr>
          <p:cNvPr id="5" name="Content Placeholder 6">
            <a:extLst>
              <a:ext uri="{FF2B5EF4-FFF2-40B4-BE49-F238E27FC236}">
                <a16:creationId xmlns:a16="http://schemas.microsoft.com/office/drawing/2014/main" id="{B10108BE-4812-444F-970B-7EB384978B74}"/>
              </a:ext>
            </a:extLst>
          </p:cNvPr>
          <p:cNvSpPr txBox="1">
            <a:spLocks/>
          </p:cNvSpPr>
          <p:nvPr/>
        </p:nvSpPr>
        <p:spPr>
          <a:xfrm>
            <a:off x="6200392" y="1819988"/>
            <a:ext cx="482317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ctr"/>
            <a:r>
              <a:rPr lang="en-US" sz="2000"/>
              <a:t>Mobile app</a:t>
            </a:r>
          </a:p>
          <a:p>
            <a:pPr lvl="1" fontAlgn="ctr"/>
            <a:r>
              <a:rPr lang="en-US" sz="1800"/>
              <a:t>Separate from logon device (mobile is an interesting issue)</a:t>
            </a:r>
          </a:p>
          <a:p>
            <a:pPr fontAlgn="ctr"/>
            <a:r>
              <a:rPr lang="en-US" sz="2000"/>
              <a:t>Biometrics</a:t>
            </a:r>
          </a:p>
          <a:p>
            <a:pPr fontAlgn="ctr"/>
            <a:r>
              <a:rPr lang="en-US" sz="2000"/>
              <a:t>Proximity - Do we trust the IP address?</a:t>
            </a:r>
          </a:p>
          <a:p>
            <a:pPr lvl="1" fontAlgn="ctr"/>
            <a:r>
              <a:rPr lang="en-US" sz="1800"/>
              <a:t>Local network: needs IDS/IPS/NAC to ensure authenticity, do not bypass identity MFA</a:t>
            </a:r>
          </a:p>
          <a:p>
            <a:pPr lvl="1" fontAlgn="ctr"/>
            <a:r>
              <a:rPr lang="en-US" sz="1800"/>
              <a:t>Remote: VPN client authentication is an additional factor</a:t>
            </a:r>
          </a:p>
          <a:p>
            <a:pPr lvl="1" fontAlgn="ctr"/>
            <a:r>
              <a:rPr lang="en-US" sz="1800"/>
              <a:t>May spoof or VPN around geographic IP restrictions.</a:t>
            </a:r>
          </a:p>
          <a:p>
            <a:pPr fontAlgn="ctr"/>
            <a:r>
              <a:rPr lang="en-US" sz="2000"/>
              <a:t>Self-service requirements</a:t>
            </a:r>
          </a:p>
        </p:txBody>
      </p:sp>
      <p:sp>
        <p:nvSpPr>
          <p:cNvPr id="6" name="Rectangle 5">
            <a:extLst>
              <a:ext uri="{FF2B5EF4-FFF2-40B4-BE49-F238E27FC236}">
                <a16:creationId xmlns:a16="http://schemas.microsoft.com/office/drawing/2014/main" id="{014F48B8-0E51-40FA-8C15-2D4C682F2B46}"/>
              </a:ext>
            </a:extLst>
          </p:cNvPr>
          <p:cNvSpPr/>
          <p:nvPr/>
        </p:nvSpPr>
        <p:spPr>
          <a:xfrm>
            <a:off x="4739261" y="1044574"/>
            <a:ext cx="929081" cy="4360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User type</a:t>
            </a:r>
          </a:p>
        </p:txBody>
      </p:sp>
      <p:sp>
        <p:nvSpPr>
          <p:cNvPr id="8" name="Rectangle 7">
            <a:extLst>
              <a:ext uri="{FF2B5EF4-FFF2-40B4-BE49-F238E27FC236}">
                <a16:creationId xmlns:a16="http://schemas.microsoft.com/office/drawing/2014/main" id="{65CD471D-1B04-4B8B-B538-B38B0894383B}"/>
              </a:ext>
            </a:extLst>
          </p:cNvPr>
          <p:cNvSpPr/>
          <p:nvPr/>
        </p:nvSpPr>
        <p:spPr>
          <a:xfrm>
            <a:off x="6090963" y="1044574"/>
            <a:ext cx="1026082" cy="4360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Identity Type</a:t>
            </a:r>
          </a:p>
        </p:txBody>
      </p:sp>
      <p:sp>
        <p:nvSpPr>
          <p:cNvPr id="9" name="Rectangle 8">
            <a:extLst>
              <a:ext uri="{FF2B5EF4-FFF2-40B4-BE49-F238E27FC236}">
                <a16:creationId xmlns:a16="http://schemas.microsoft.com/office/drawing/2014/main" id="{A021C0C1-17CC-4396-9034-C70F9DF2941B}"/>
              </a:ext>
            </a:extLst>
          </p:cNvPr>
          <p:cNvSpPr/>
          <p:nvPr/>
        </p:nvSpPr>
        <p:spPr>
          <a:xfrm>
            <a:off x="7539665" y="1044574"/>
            <a:ext cx="1183757" cy="436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 Methods of Authentication</a:t>
            </a:r>
          </a:p>
        </p:txBody>
      </p:sp>
      <p:sp>
        <p:nvSpPr>
          <p:cNvPr id="11" name="Rectangle 10">
            <a:extLst>
              <a:ext uri="{FF2B5EF4-FFF2-40B4-BE49-F238E27FC236}">
                <a16:creationId xmlns:a16="http://schemas.microsoft.com/office/drawing/2014/main" id="{474E2F77-03F2-420F-B79F-32DA283A6E21}"/>
              </a:ext>
            </a:extLst>
          </p:cNvPr>
          <p:cNvSpPr/>
          <p:nvPr/>
        </p:nvSpPr>
        <p:spPr>
          <a:xfrm>
            <a:off x="9146042" y="1044573"/>
            <a:ext cx="1136138" cy="436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Authorization</a:t>
            </a:r>
          </a:p>
        </p:txBody>
      </p:sp>
      <p:sp>
        <p:nvSpPr>
          <p:cNvPr id="12" name="Rectangle 11">
            <a:extLst>
              <a:ext uri="{FF2B5EF4-FFF2-40B4-BE49-F238E27FC236}">
                <a16:creationId xmlns:a16="http://schemas.microsoft.com/office/drawing/2014/main" id="{1D299BD1-FAF3-4DEF-9B40-635891897FFF}"/>
              </a:ext>
            </a:extLst>
          </p:cNvPr>
          <p:cNvSpPr/>
          <p:nvPr/>
        </p:nvSpPr>
        <p:spPr>
          <a:xfrm>
            <a:off x="10704800" y="1045983"/>
            <a:ext cx="1136138" cy="4360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System Access Granted</a:t>
            </a:r>
          </a:p>
        </p:txBody>
      </p:sp>
      <p:cxnSp>
        <p:nvCxnSpPr>
          <p:cNvPr id="13" name="Straight Arrow Connector 12">
            <a:extLst>
              <a:ext uri="{FF2B5EF4-FFF2-40B4-BE49-F238E27FC236}">
                <a16:creationId xmlns:a16="http://schemas.microsoft.com/office/drawing/2014/main" id="{4C19FCD2-FCD7-4548-B8BF-95201DC6D7ED}"/>
              </a:ext>
            </a:extLst>
          </p:cNvPr>
          <p:cNvCxnSpPr>
            <a:cxnSpLocks/>
            <a:stCxn id="6" idx="3"/>
            <a:endCxn id="8" idx="1"/>
          </p:cNvCxnSpPr>
          <p:nvPr/>
        </p:nvCxnSpPr>
        <p:spPr>
          <a:xfrm>
            <a:off x="5668342" y="1262591"/>
            <a:ext cx="422621" cy="0"/>
          </a:xfrm>
          <a:prstGeom prst="straightConnector1">
            <a:avLst/>
          </a:prstGeom>
          <a:ln>
            <a:tailEnd type="triangle"/>
          </a:ln>
        </p:spPr>
        <p:style>
          <a:lnRef idx="2">
            <a:schemeClr val="accent3">
              <a:shade val="50000"/>
            </a:schemeClr>
          </a:lnRef>
          <a:fillRef idx="1">
            <a:schemeClr val="accent3"/>
          </a:fillRef>
          <a:effectRef idx="0">
            <a:schemeClr val="accent3"/>
          </a:effectRef>
          <a:fontRef idx="minor">
            <a:schemeClr val="lt1"/>
          </a:fontRef>
        </p:style>
      </p:cxnSp>
      <p:cxnSp>
        <p:nvCxnSpPr>
          <p:cNvPr id="14" name="Straight Arrow Connector 13">
            <a:extLst>
              <a:ext uri="{FF2B5EF4-FFF2-40B4-BE49-F238E27FC236}">
                <a16:creationId xmlns:a16="http://schemas.microsoft.com/office/drawing/2014/main" id="{00F1FFD8-9570-45C4-92D9-A862D7C71268}"/>
              </a:ext>
            </a:extLst>
          </p:cNvPr>
          <p:cNvCxnSpPr>
            <a:cxnSpLocks/>
            <a:stCxn id="8" idx="3"/>
            <a:endCxn id="9" idx="1"/>
          </p:cNvCxnSpPr>
          <p:nvPr/>
        </p:nvCxnSpPr>
        <p:spPr>
          <a:xfrm>
            <a:off x="7117045" y="1262591"/>
            <a:ext cx="4226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F876121-4F50-4E79-A3C8-6727854187A9}"/>
              </a:ext>
            </a:extLst>
          </p:cNvPr>
          <p:cNvCxnSpPr>
            <a:cxnSpLocks/>
            <a:stCxn id="9" idx="3"/>
            <a:endCxn id="11" idx="1"/>
          </p:cNvCxnSpPr>
          <p:nvPr/>
        </p:nvCxnSpPr>
        <p:spPr>
          <a:xfrm flipV="1">
            <a:off x="8723422" y="1262590"/>
            <a:ext cx="4226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AB47A39-B563-42AF-9778-C27D275F374D}"/>
              </a:ext>
            </a:extLst>
          </p:cNvPr>
          <p:cNvCxnSpPr>
            <a:cxnSpLocks/>
            <a:stCxn id="11" idx="3"/>
            <a:endCxn id="12" idx="1"/>
          </p:cNvCxnSpPr>
          <p:nvPr/>
        </p:nvCxnSpPr>
        <p:spPr>
          <a:xfrm>
            <a:off x="10282180" y="1262590"/>
            <a:ext cx="422620" cy="1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6800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8656-6600-4044-A3F8-00E25AF530AB}"/>
              </a:ext>
            </a:extLst>
          </p:cNvPr>
          <p:cNvSpPr>
            <a:spLocks noGrp="1"/>
          </p:cNvSpPr>
          <p:nvPr>
            <p:ph type="title"/>
          </p:nvPr>
        </p:nvSpPr>
        <p:spPr/>
        <p:txBody>
          <a:bodyPr/>
          <a:lstStyle/>
          <a:p>
            <a:r>
              <a:rPr lang="en-US"/>
              <a:t>Passwords</a:t>
            </a:r>
          </a:p>
        </p:txBody>
      </p:sp>
      <p:sp>
        <p:nvSpPr>
          <p:cNvPr id="10" name="Rectangle: Rounded Corners 9">
            <a:extLst>
              <a:ext uri="{FF2B5EF4-FFF2-40B4-BE49-F238E27FC236}">
                <a16:creationId xmlns:a16="http://schemas.microsoft.com/office/drawing/2014/main" id="{4B20F53A-7876-4DC6-91B6-24A51FD49A8D}"/>
              </a:ext>
            </a:extLst>
          </p:cNvPr>
          <p:cNvSpPr/>
          <p:nvPr/>
        </p:nvSpPr>
        <p:spPr>
          <a:xfrm>
            <a:off x="-60034" y="103544"/>
            <a:ext cx="2179778" cy="261581"/>
          </a:xfrm>
          <a:prstGeom prst="roundRect">
            <a:avLst/>
          </a:prstGeom>
          <a:solidFill>
            <a:srgbClr val="A6A6A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200"/>
              <a:t>   Section 3:  Authentication</a:t>
            </a:r>
          </a:p>
        </p:txBody>
      </p:sp>
      <p:sp>
        <p:nvSpPr>
          <p:cNvPr id="7" name="Content Placeholder 6">
            <a:extLst>
              <a:ext uri="{FF2B5EF4-FFF2-40B4-BE49-F238E27FC236}">
                <a16:creationId xmlns:a16="http://schemas.microsoft.com/office/drawing/2014/main" id="{9125F9ED-907E-4185-8798-B585D22FED8B}"/>
              </a:ext>
            </a:extLst>
          </p:cNvPr>
          <p:cNvSpPr>
            <a:spLocks noGrp="1"/>
          </p:cNvSpPr>
          <p:nvPr>
            <p:ph idx="1"/>
          </p:nvPr>
        </p:nvSpPr>
        <p:spPr/>
        <p:txBody>
          <a:bodyPr>
            <a:normAutofit/>
          </a:bodyPr>
          <a:lstStyle/>
          <a:p>
            <a:pPr marL="0" indent="0">
              <a:buNone/>
            </a:pPr>
            <a:r>
              <a:rPr lang="en-US" sz="1800"/>
              <a:t>Lets start with the most obvious method of authentication: passwords have been around for a very long time and continue to be the basis of authentication on almost every IT system today – but that is all about to change. Passwords can no longer be trusted as a reliable method of authentication and need to be reinforced by at least one other method, which is known as Multi-factor Authentication (MFA). </a:t>
            </a:r>
          </a:p>
          <a:p>
            <a:pPr marL="0" indent="0">
              <a:buNone/>
            </a:pPr>
            <a:endParaRPr lang="en-US" sz="1800"/>
          </a:p>
        </p:txBody>
      </p:sp>
    </p:spTree>
    <p:extLst>
      <p:ext uri="{BB962C8B-B14F-4D97-AF65-F5344CB8AC3E}">
        <p14:creationId xmlns:p14="http://schemas.microsoft.com/office/powerpoint/2010/main" val="2641114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8656-6600-4044-A3F8-00E25AF530AB}"/>
              </a:ext>
            </a:extLst>
          </p:cNvPr>
          <p:cNvSpPr>
            <a:spLocks noGrp="1"/>
          </p:cNvSpPr>
          <p:nvPr>
            <p:ph type="title"/>
          </p:nvPr>
        </p:nvSpPr>
        <p:spPr/>
        <p:txBody>
          <a:bodyPr/>
          <a:lstStyle/>
          <a:p>
            <a:r>
              <a:rPr lang="en-US"/>
              <a:t>…</a:t>
            </a:r>
          </a:p>
        </p:txBody>
      </p:sp>
      <p:sp>
        <p:nvSpPr>
          <p:cNvPr id="10" name="Rectangle: Rounded Corners 9">
            <a:extLst>
              <a:ext uri="{FF2B5EF4-FFF2-40B4-BE49-F238E27FC236}">
                <a16:creationId xmlns:a16="http://schemas.microsoft.com/office/drawing/2014/main" id="{4B20F53A-7876-4DC6-91B6-24A51FD49A8D}"/>
              </a:ext>
            </a:extLst>
          </p:cNvPr>
          <p:cNvSpPr/>
          <p:nvPr/>
        </p:nvSpPr>
        <p:spPr>
          <a:xfrm>
            <a:off x="-60034" y="103544"/>
            <a:ext cx="2179778" cy="261581"/>
          </a:xfrm>
          <a:prstGeom prst="roundRect">
            <a:avLst/>
          </a:prstGeom>
          <a:solidFill>
            <a:srgbClr val="A6A6A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200"/>
              <a:t>   Section 3:  Authentication</a:t>
            </a:r>
          </a:p>
        </p:txBody>
      </p:sp>
      <p:sp>
        <p:nvSpPr>
          <p:cNvPr id="7" name="Content Placeholder 6">
            <a:extLst>
              <a:ext uri="{FF2B5EF4-FFF2-40B4-BE49-F238E27FC236}">
                <a16:creationId xmlns:a16="http://schemas.microsoft.com/office/drawing/2014/main" id="{9125F9ED-907E-4185-8798-B585D22FED8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42494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8656-6600-4044-A3F8-00E25AF530AB}"/>
              </a:ext>
            </a:extLst>
          </p:cNvPr>
          <p:cNvSpPr>
            <a:spLocks noGrp="1"/>
          </p:cNvSpPr>
          <p:nvPr>
            <p:ph type="title"/>
          </p:nvPr>
        </p:nvSpPr>
        <p:spPr/>
        <p:txBody>
          <a:bodyPr/>
          <a:lstStyle/>
          <a:p>
            <a:r>
              <a:rPr lang="en-US"/>
              <a:t>…</a:t>
            </a:r>
          </a:p>
        </p:txBody>
      </p:sp>
      <p:sp>
        <p:nvSpPr>
          <p:cNvPr id="10" name="Rectangle: Rounded Corners 9">
            <a:extLst>
              <a:ext uri="{FF2B5EF4-FFF2-40B4-BE49-F238E27FC236}">
                <a16:creationId xmlns:a16="http://schemas.microsoft.com/office/drawing/2014/main" id="{4B20F53A-7876-4DC6-91B6-24A51FD49A8D}"/>
              </a:ext>
            </a:extLst>
          </p:cNvPr>
          <p:cNvSpPr/>
          <p:nvPr/>
        </p:nvSpPr>
        <p:spPr>
          <a:xfrm>
            <a:off x="-60034" y="103544"/>
            <a:ext cx="2179778" cy="261581"/>
          </a:xfrm>
          <a:prstGeom prst="roundRect">
            <a:avLst/>
          </a:prstGeom>
          <a:solidFill>
            <a:srgbClr val="A6A6A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200"/>
              <a:t>   Section 3:  Authentication</a:t>
            </a:r>
          </a:p>
        </p:txBody>
      </p:sp>
      <p:sp>
        <p:nvSpPr>
          <p:cNvPr id="7" name="Content Placeholder 6">
            <a:extLst>
              <a:ext uri="{FF2B5EF4-FFF2-40B4-BE49-F238E27FC236}">
                <a16:creationId xmlns:a16="http://schemas.microsoft.com/office/drawing/2014/main" id="{9125F9ED-907E-4185-8798-B585D22FED8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88404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0EF9-AD3C-4947-B543-579111B2217C}"/>
              </a:ext>
            </a:extLst>
          </p:cNvPr>
          <p:cNvSpPr>
            <a:spLocks noGrp="1"/>
          </p:cNvSpPr>
          <p:nvPr>
            <p:ph type="ctrTitle"/>
          </p:nvPr>
        </p:nvSpPr>
        <p:spPr>
          <a:xfrm>
            <a:off x="1524000" y="40182"/>
            <a:ext cx="9144000" cy="2387600"/>
          </a:xfrm>
        </p:spPr>
        <p:txBody>
          <a:bodyPr/>
          <a:lstStyle/>
          <a:p>
            <a:r>
              <a:rPr lang="en-US"/>
              <a:t>Section 4</a:t>
            </a:r>
          </a:p>
        </p:txBody>
      </p:sp>
      <p:sp>
        <p:nvSpPr>
          <p:cNvPr id="5" name="Rectangle: Rounded Corners 4">
            <a:extLst>
              <a:ext uri="{FF2B5EF4-FFF2-40B4-BE49-F238E27FC236}">
                <a16:creationId xmlns:a16="http://schemas.microsoft.com/office/drawing/2014/main" id="{05E7CFA0-1FC9-42C9-B298-60D6B451C7DE}"/>
              </a:ext>
            </a:extLst>
          </p:cNvPr>
          <p:cNvSpPr/>
          <p:nvPr/>
        </p:nvSpPr>
        <p:spPr>
          <a:xfrm>
            <a:off x="2327563" y="3429000"/>
            <a:ext cx="7536873" cy="914400"/>
          </a:xfrm>
          <a:prstGeom prst="roundRect">
            <a:avLst/>
          </a:prstGeom>
          <a:solidFill>
            <a:srgbClr val="70AD4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a:t>Access Management</a:t>
            </a:r>
          </a:p>
        </p:txBody>
      </p:sp>
    </p:spTree>
    <p:extLst>
      <p:ext uri="{BB962C8B-B14F-4D97-AF65-F5344CB8AC3E}">
        <p14:creationId xmlns:p14="http://schemas.microsoft.com/office/powerpoint/2010/main" val="3072631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8656-6600-4044-A3F8-00E25AF530AB}"/>
              </a:ext>
            </a:extLst>
          </p:cNvPr>
          <p:cNvSpPr>
            <a:spLocks noGrp="1"/>
          </p:cNvSpPr>
          <p:nvPr>
            <p:ph type="title"/>
          </p:nvPr>
        </p:nvSpPr>
        <p:spPr/>
        <p:txBody>
          <a:bodyPr/>
          <a:lstStyle/>
          <a:p>
            <a:r>
              <a:rPr lang="en-US"/>
              <a:t>Section Notes…</a:t>
            </a:r>
          </a:p>
        </p:txBody>
      </p:sp>
      <p:sp>
        <p:nvSpPr>
          <p:cNvPr id="10" name="Rectangle: Rounded Corners 9">
            <a:extLst>
              <a:ext uri="{FF2B5EF4-FFF2-40B4-BE49-F238E27FC236}">
                <a16:creationId xmlns:a16="http://schemas.microsoft.com/office/drawing/2014/main" id="{4B20F53A-7876-4DC6-91B6-24A51FD49A8D}"/>
              </a:ext>
            </a:extLst>
          </p:cNvPr>
          <p:cNvSpPr/>
          <p:nvPr/>
        </p:nvSpPr>
        <p:spPr>
          <a:xfrm>
            <a:off x="-60034" y="103544"/>
            <a:ext cx="2401582" cy="261581"/>
          </a:xfrm>
          <a:prstGeom prst="roundRect">
            <a:avLst/>
          </a:prstGeom>
          <a:solidFill>
            <a:srgbClr val="70AD4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200"/>
              <a:t>   Section 4:  Access Management</a:t>
            </a:r>
          </a:p>
        </p:txBody>
      </p:sp>
      <p:sp>
        <p:nvSpPr>
          <p:cNvPr id="7" name="Content Placeholder 6">
            <a:extLst>
              <a:ext uri="{FF2B5EF4-FFF2-40B4-BE49-F238E27FC236}">
                <a16:creationId xmlns:a16="http://schemas.microsoft.com/office/drawing/2014/main" id="{9125F9ED-907E-4185-8798-B585D22FED8B}"/>
              </a:ext>
            </a:extLst>
          </p:cNvPr>
          <p:cNvSpPr>
            <a:spLocks noGrp="1"/>
          </p:cNvSpPr>
          <p:nvPr>
            <p:ph idx="1"/>
          </p:nvPr>
        </p:nvSpPr>
        <p:spPr/>
        <p:txBody>
          <a:bodyPr>
            <a:normAutofit/>
          </a:bodyPr>
          <a:lstStyle/>
          <a:p>
            <a:pPr fontAlgn="ctr"/>
            <a:r>
              <a:rPr lang="en-US" sz="2000"/>
              <a:t>Operating system login</a:t>
            </a:r>
          </a:p>
          <a:p>
            <a:pPr lvl="1" fontAlgn="ctr"/>
            <a:r>
              <a:rPr lang="en-US" sz="1800"/>
              <a:t>Local accounts (LAPS)</a:t>
            </a:r>
          </a:p>
          <a:p>
            <a:pPr lvl="1" fontAlgn="ctr"/>
            <a:r>
              <a:rPr lang="en-US" sz="1800"/>
              <a:t>Network accounts (AD)</a:t>
            </a:r>
          </a:p>
          <a:p>
            <a:pPr lvl="1" fontAlgn="ctr"/>
            <a:r>
              <a:rPr lang="en-US" sz="1800"/>
              <a:t>Cloud accounts (AAD)</a:t>
            </a:r>
          </a:p>
          <a:p>
            <a:pPr fontAlgn="ctr"/>
            <a:r>
              <a:rPr lang="en-US" sz="2000"/>
              <a:t>Application authentication</a:t>
            </a:r>
          </a:p>
          <a:p>
            <a:pPr lvl="1" fontAlgn="ctr"/>
            <a:r>
              <a:rPr lang="en-US" sz="1800"/>
              <a:t>App-specific accounts (high risk of compromise)</a:t>
            </a:r>
          </a:p>
          <a:p>
            <a:pPr lvl="1" fontAlgn="ctr"/>
            <a:r>
              <a:rPr lang="en-US" sz="1800"/>
              <a:t>Network/Cloud accounts (integrated with AD/AAD)</a:t>
            </a:r>
          </a:p>
          <a:p>
            <a:pPr fontAlgn="ctr"/>
            <a:r>
              <a:rPr lang="en-US" sz="2000"/>
              <a:t>Group Membership = Access Control Lists (file servers)</a:t>
            </a:r>
          </a:p>
          <a:p>
            <a:pPr fontAlgn="ctr"/>
            <a:r>
              <a:rPr lang="en-US" sz="2000"/>
              <a:t>Privileged system access = Delegation of Administration, JIT, …</a:t>
            </a:r>
          </a:p>
          <a:p>
            <a:pPr fontAlgn="ctr"/>
            <a:r>
              <a:rPr lang="en-US" sz="2000"/>
              <a:t>Sensitive data access = Information segmentation (MIP, session based controls)</a:t>
            </a:r>
          </a:p>
          <a:p>
            <a:pPr fontAlgn="ctr"/>
            <a:r>
              <a:rPr lang="en-US" sz="2000"/>
              <a:t>Trusted network access = Network segmentation (NGFW, others)</a:t>
            </a:r>
          </a:p>
        </p:txBody>
      </p:sp>
      <p:sp>
        <p:nvSpPr>
          <p:cNvPr id="5" name="Rectangle 4">
            <a:extLst>
              <a:ext uri="{FF2B5EF4-FFF2-40B4-BE49-F238E27FC236}">
                <a16:creationId xmlns:a16="http://schemas.microsoft.com/office/drawing/2014/main" id="{066F12FF-FCAA-4DA0-8052-AC7EE10F4B94}"/>
              </a:ext>
            </a:extLst>
          </p:cNvPr>
          <p:cNvSpPr/>
          <p:nvPr/>
        </p:nvSpPr>
        <p:spPr>
          <a:xfrm>
            <a:off x="4671527" y="1253246"/>
            <a:ext cx="929081" cy="4360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User type</a:t>
            </a:r>
          </a:p>
        </p:txBody>
      </p:sp>
      <p:sp>
        <p:nvSpPr>
          <p:cNvPr id="6" name="Rectangle 5">
            <a:extLst>
              <a:ext uri="{FF2B5EF4-FFF2-40B4-BE49-F238E27FC236}">
                <a16:creationId xmlns:a16="http://schemas.microsoft.com/office/drawing/2014/main" id="{EFDB27FF-F258-431E-B43E-AABA6C51369C}"/>
              </a:ext>
            </a:extLst>
          </p:cNvPr>
          <p:cNvSpPr/>
          <p:nvPr/>
        </p:nvSpPr>
        <p:spPr>
          <a:xfrm>
            <a:off x="6023229" y="1253246"/>
            <a:ext cx="1026082" cy="4360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Identity Type</a:t>
            </a:r>
          </a:p>
        </p:txBody>
      </p:sp>
      <p:sp>
        <p:nvSpPr>
          <p:cNvPr id="8" name="Rectangle 7">
            <a:extLst>
              <a:ext uri="{FF2B5EF4-FFF2-40B4-BE49-F238E27FC236}">
                <a16:creationId xmlns:a16="http://schemas.microsoft.com/office/drawing/2014/main" id="{3ED69D69-A568-4825-A8C2-8392CED862BE}"/>
              </a:ext>
            </a:extLst>
          </p:cNvPr>
          <p:cNvSpPr/>
          <p:nvPr/>
        </p:nvSpPr>
        <p:spPr>
          <a:xfrm>
            <a:off x="7471931" y="1253246"/>
            <a:ext cx="1183757" cy="4360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 Methods of Authentication</a:t>
            </a:r>
          </a:p>
        </p:txBody>
      </p:sp>
      <p:sp>
        <p:nvSpPr>
          <p:cNvPr id="9" name="Rectangle 8">
            <a:extLst>
              <a:ext uri="{FF2B5EF4-FFF2-40B4-BE49-F238E27FC236}">
                <a16:creationId xmlns:a16="http://schemas.microsoft.com/office/drawing/2014/main" id="{BCFF9724-3AB4-4D57-90F2-C90A8D25CD2D}"/>
              </a:ext>
            </a:extLst>
          </p:cNvPr>
          <p:cNvSpPr/>
          <p:nvPr/>
        </p:nvSpPr>
        <p:spPr>
          <a:xfrm>
            <a:off x="9078308" y="1253245"/>
            <a:ext cx="1136138" cy="436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Authorization</a:t>
            </a:r>
          </a:p>
        </p:txBody>
      </p:sp>
      <p:sp>
        <p:nvSpPr>
          <p:cNvPr id="11" name="Rectangle 10">
            <a:extLst>
              <a:ext uri="{FF2B5EF4-FFF2-40B4-BE49-F238E27FC236}">
                <a16:creationId xmlns:a16="http://schemas.microsoft.com/office/drawing/2014/main" id="{12B6B4B1-F358-4E34-808C-149B91B65F50}"/>
              </a:ext>
            </a:extLst>
          </p:cNvPr>
          <p:cNvSpPr/>
          <p:nvPr/>
        </p:nvSpPr>
        <p:spPr>
          <a:xfrm>
            <a:off x="10637066" y="1254655"/>
            <a:ext cx="1136138" cy="436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System Access Granted</a:t>
            </a:r>
          </a:p>
        </p:txBody>
      </p:sp>
      <p:cxnSp>
        <p:nvCxnSpPr>
          <p:cNvPr id="12" name="Straight Arrow Connector 11">
            <a:extLst>
              <a:ext uri="{FF2B5EF4-FFF2-40B4-BE49-F238E27FC236}">
                <a16:creationId xmlns:a16="http://schemas.microsoft.com/office/drawing/2014/main" id="{9C0A30D2-A648-4FB2-8CE9-903C9F89C49B}"/>
              </a:ext>
            </a:extLst>
          </p:cNvPr>
          <p:cNvCxnSpPr>
            <a:cxnSpLocks/>
            <a:stCxn id="5" idx="3"/>
            <a:endCxn id="6" idx="1"/>
          </p:cNvCxnSpPr>
          <p:nvPr/>
        </p:nvCxnSpPr>
        <p:spPr>
          <a:xfrm>
            <a:off x="5600608" y="1471263"/>
            <a:ext cx="422621" cy="0"/>
          </a:xfrm>
          <a:prstGeom prst="straightConnector1">
            <a:avLst/>
          </a:prstGeom>
          <a:ln>
            <a:tailEnd type="triangle"/>
          </a:ln>
        </p:spPr>
        <p:style>
          <a:lnRef idx="2">
            <a:schemeClr val="accent3">
              <a:shade val="50000"/>
            </a:schemeClr>
          </a:lnRef>
          <a:fillRef idx="1">
            <a:schemeClr val="accent3"/>
          </a:fillRef>
          <a:effectRef idx="0">
            <a:schemeClr val="accent3"/>
          </a:effectRef>
          <a:fontRef idx="minor">
            <a:schemeClr val="lt1"/>
          </a:fontRef>
        </p:style>
      </p:cxnSp>
      <p:cxnSp>
        <p:nvCxnSpPr>
          <p:cNvPr id="13" name="Straight Arrow Connector 12">
            <a:extLst>
              <a:ext uri="{FF2B5EF4-FFF2-40B4-BE49-F238E27FC236}">
                <a16:creationId xmlns:a16="http://schemas.microsoft.com/office/drawing/2014/main" id="{74BD8DD6-A653-4A4B-A65F-A508C6EDC4E5}"/>
              </a:ext>
            </a:extLst>
          </p:cNvPr>
          <p:cNvCxnSpPr>
            <a:cxnSpLocks/>
            <a:stCxn id="6" idx="3"/>
            <a:endCxn id="8" idx="1"/>
          </p:cNvCxnSpPr>
          <p:nvPr/>
        </p:nvCxnSpPr>
        <p:spPr>
          <a:xfrm>
            <a:off x="7049311" y="1471263"/>
            <a:ext cx="422620" cy="0"/>
          </a:xfrm>
          <a:prstGeom prst="straightConnector1">
            <a:avLst/>
          </a:prstGeom>
          <a:ln>
            <a:tailEnd type="triangle"/>
          </a:ln>
        </p:spPr>
        <p:style>
          <a:lnRef idx="2">
            <a:schemeClr val="accent3">
              <a:shade val="50000"/>
            </a:schemeClr>
          </a:lnRef>
          <a:fillRef idx="1">
            <a:schemeClr val="accent3"/>
          </a:fillRef>
          <a:effectRef idx="0">
            <a:schemeClr val="accent3"/>
          </a:effectRef>
          <a:fontRef idx="minor">
            <a:schemeClr val="lt1"/>
          </a:fontRef>
        </p:style>
      </p:cxnSp>
      <p:cxnSp>
        <p:nvCxnSpPr>
          <p:cNvPr id="14" name="Straight Arrow Connector 13">
            <a:extLst>
              <a:ext uri="{FF2B5EF4-FFF2-40B4-BE49-F238E27FC236}">
                <a16:creationId xmlns:a16="http://schemas.microsoft.com/office/drawing/2014/main" id="{58644541-1534-4996-9248-D050979381B6}"/>
              </a:ext>
            </a:extLst>
          </p:cNvPr>
          <p:cNvCxnSpPr>
            <a:cxnSpLocks/>
            <a:stCxn id="8" idx="3"/>
            <a:endCxn id="9" idx="1"/>
          </p:cNvCxnSpPr>
          <p:nvPr/>
        </p:nvCxnSpPr>
        <p:spPr>
          <a:xfrm flipV="1">
            <a:off x="8655688" y="1471262"/>
            <a:ext cx="4226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F9132D1-B914-44B5-93A4-EE6915F6C9D3}"/>
              </a:ext>
            </a:extLst>
          </p:cNvPr>
          <p:cNvCxnSpPr>
            <a:cxnSpLocks/>
            <a:stCxn id="9" idx="3"/>
            <a:endCxn id="11" idx="1"/>
          </p:cNvCxnSpPr>
          <p:nvPr/>
        </p:nvCxnSpPr>
        <p:spPr>
          <a:xfrm>
            <a:off x="10214446" y="1471262"/>
            <a:ext cx="422620" cy="1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430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8656-6600-4044-A3F8-00E25AF530AB}"/>
              </a:ext>
            </a:extLst>
          </p:cNvPr>
          <p:cNvSpPr>
            <a:spLocks noGrp="1"/>
          </p:cNvSpPr>
          <p:nvPr>
            <p:ph type="title"/>
          </p:nvPr>
        </p:nvSpPr>
        <p:spPr/>
        <p:txBody>
          <a:bodyPr/>
          <a:lstStyle/>
          <a:p>
            <a:r>
              <a:rPr lang="en-US"/>
              <a:t>…</a:t>
            </a:r>
          </a:p>
        </p:txBody>
      </p:sp>
      <p:sp>
        <p:nvSpPr>
          <p:cNvPr id="10" name="Rectangle: Rounded Corners 9">
            <a:extLst>
              <a:ext uri="{FF2B5EF4-FFF2-40B4-BE49-F238E27FC236}">
                <a16:creationId xmlns:a16="http://schemas.microsoft.com/office/drawing/2014/main" id="{4B20F53A-7876-4DC6-91B6-24A51FD49A8D}"/>
              </a:ext>
            </a:extLst>
          </p:cNvPr>
          <p:cNvSpPr/>
          <p:nvPr/>
        </p:nvSpPr>
        <p:spPr>
          <a:xfrm>
            <a:off x="-60034" y="103544"/>
            <a:ext cx="2401582" cy="261581"/>
          </a:xfrm>
          <a:prstGeom prst="roundRect">
            <a:avLst/>
          </a:prstGeom>
          <a:solidFill>
            <a:srgbClr val="70AD4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200"/>
              <a:t>   Section 4:  Access Management</a:t>
            </a:r>
          </a:p>
        </p:txBody>
      </p:sp>
      <p:sp>
        <p:nvSpPr>
          <p:cNvPr id="7" name="Content Placeholder 6">
            <a:extLst>
              <a:ext uri="{FF2B5EF4-FFF2-40B4-BE49-F238E27FC236}">
                <a16:creationId xmlns:a16="http://schemas.microsoft.com/office/drawing/2014/main" id="{9125F9ED-907E-4185-8798-B585D22FED8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85642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8656-6600-4044-A3F8-00E25AF530AB}"/>
              </a:ext>
            </a:extLst>
          </p:cNvPr>
          <p:cNvSpPr>
            <a:spLocks noGrp="1"/>
          </p:cNvSpPr>
          <p:nvPr>
            <p:ph type="title"/>
          </p:nvPr>
        </p:nvSpPr>
        <p:spPr/>
        <p:txBody>
          <a:bodyPr/>
          <a:lstStyle/>
          <a:p>
            <a:r>
              <a:rPr lang="en-US"/>
              <a:t>…</a:t>
            </a:r>
          </a:p>
        </p:txBody>
      </p:sp>
      <p:sp>
        <p:nvSpPr>
          <p:cNvPr id="10" name="Rectangle: Rounded Corners 9">
            <a:extLst>
              <a:ext uri="{FF2B5EF4-FFF2-40B4-BE49-F238E27FC236}">
                <a16:creationId xmlns:a16="http://schemas.microsoft.com/office/drawing/2014/main" id="{4B20F53A-7876-4DC6-91B6-24A51FD49A8D}"/>
              </a:ext>
            </a:extLst>
          </p:cNvPr>
          <p:cNvSpPr/>
          <p:nvPr/>
        </p:nvSpPr>
        <p:spPr>
          <a:xfrm>
            <a:off x="-60034" y="103544"/>
            <a:ext cx="2401582" cy="261581"/>
          </a:xfrm>
          <a:prstGeom prst="roundRect">
            <a:avLst/>
          </a:prstGeom>
          <a:solidFill>
            <a:srgbClr val="70AD4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200"/>
              <a:t>   Section 4:  Access Management</a:t>
            </a:r>
          </a:p>
        </p:txBody>
      </p:sp>
      <p:sp>
        <p:nvSpPr>
          <p:cNvPr id="7" name="Content Placeholder 6">
            <a:extLst>
              <a:ext uri="{FF2B5EF4-FFF2-40B4-BE49-F238E27FC236}">
                <a16:creationId xmlns:a16="http://schemas.microsoft.com/office/drawing/2014/main" id="{9125F9ED-907E-4185-8798-B585D22FED8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71818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8656-6600-4044-A3F8-00E25AF530AB}"/>
              </a:ext>
            </a:extLst>
          </p:cNvPr>
          <p:cNvSpPr>
            <a:spLocks noGrp="1"/>
          </p:cNvSpPr>
          <p:nvPr>
            <p:ph type="title"/>
          </p:nvPr>
        </p:nvSpPr>
        <p:spPr>
          <a:xfrm>
            <a:off x="320971" y="179658"/>
            <a:ext cx="10515600" cy="1325563"/>
          </a:xfrm>
        </p:spPr>
        <p:txBody>
          <a:bodyPr/>
          <a:lstStyle/>
          <a:p>
            <a:r>
              <a:rPr lang="en-US" dirty="0"/>
              <a:t>About the Author: </a:t>
            </a:r>
          </a:p>
        </p:txBody>
      </p:sp>
      <p:sp>
        <p:nvSpPr>
          <p:cNvPr id="3" name="Content Placeholder 2">
            <a:extLst>
              <a:ext uri="{FF2B5EF4-FFF2-40B4-BE49-F238E27FC236}">
                <a16:creationId xmlns:a16="http://schemas.microsoft.com/office/drawing/2014/main" id="{9B97C81E-8057-4F45-B089-B2A941A4240B}"/>
              </a:ext>
            </a:extLst>
          </p:cNvPr>
          <p:cNvSpPr>
            <a:spLocks noGrp="1"/>
          </p:cNvSpPr>
          <p:nvPr>
            <p:ph idx="1"/>
          </p:nvPr>
        </p:nvSpPr>
        <p:spPr>
          <a:xfrm>
            <a:off x="710068" y="1355614"/>
            <a:ext cx="10407073" cy="4496666"/>
          </a:xfrm>
        </p:spPr>
        <p:txBody>
          <a:bodyPr>
            <a:normAutofit/>
          </a:bodyPr>
          <a:lstStyle/>
          <a:p>
            <a:pPr marL="0" indent="0">
              <a:buNone/>
            </a:pPr>
            <a:r>
              <a:rPr lang="en-US" sz="1800"/>
              <a:t>As a Cloud Security Architect for Insight, I am a passionate advocate for the secure and productive use of information technology. With 25 years experience in digital communications and information security, I was inspired to write this whitepaper to help solve the no.1 issue affecting the internet: </a:t>
            </a:r>
            <a:r>
              <a:rPr lang="en-US" sz="1800" b="1"/>
              <a:t>Trust</a:t>
            </a:r>
          </a:p>
          <a:p>
            <a:pPr marL="0" indent="0">
              <a:buNone/>
            </a:pPr>
            <a:r>
              <a:rPr lang="en-US" sz="1800"/>
              <a:t>Having been involved in Identity and Access management for the last 25 year, I have seen the changes from Microsoft Windows NT4 to Microsoft Active Directory (AD), and now the shift to cloud based identity using Microsoft Azure Active Directory (AAD). This whitepaper will cover many other technology option, without naming any company specifically, using AD and AAD as the foundation of reference due to its abundant deployment and the existing skill set in most organizations around the world.</a:t>
            </a:r>
          </a:p>
          <a:p>
            <a:pPr marL="0" indent="0">
              <a:buNone/>
            </a:pPr>
            <a:r>
              <a:rPr lang="en-US" sz="1800"/>
              <a:t>I plan to review and update this information every year, to address any changes in the threat or solution landscape. I invite you to provide feedback and recommendations for these future publications, to help everyone improve in this most critical endeavor.</a:t>
            </a:r>
          </a:p>
        </p:txBody>
      </p:sp>
      <p:sp>
        <p:nvSpPr>
          <p:cNvPr id="4" name="Subtitle 2">
            <a:extLst>
              <a:ext uri="{FF2B5EF4-FFF2-40B4-BE49-F238E27FC236}">
                <a16:creationId xmlns:a16="http://schemas.microsoft.com/office/drawing/2014/main" id="{B0FFF569-AE21-4788-B0BC-213B3021A168}"/>
              </a:ext>
            </a:extLst>
          </p:cNvPr>
          <p:cNvSpPr txBox="1">
            <a:spLocks/>
          </p:cNvSpPr>
          <p:nvPr/>
        </p:nvSpPr>
        <p:spPr>
          <a:xfrm>
            <a:off x="3897744" y="6027124"/>
            <a:ext cx="1011383" cy="3325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a:solidFill>
                  <a:schemeClr val="accent1"/>
                </a:solidFill>
              </a:rPr>
              <a:t>@rdiver</a:t>
            </a:r>
            <a:endParaRPr lang="en-US" sz="1400">
              <a:solidFill>
                <a:schemeClr val="accent1"/>
              </a:solidFill>
              <a:highlight>
                <a:srgbClr val="FFFF00"/>
              </a:highlight>
            </a:endParaRPr>
          </a:p>
        </p:txBody>
      </p:sp>
      <p:sp>
        <p:nvSpPr>
          <p:cNvPr id="5" name="Subtitle 2">
            <a:extLst>
              <a:ext uri="{FF2B5EF4-FFF2-40B4-BE49-F238E27FC236}">
                <a16:creationId xmlns:a16="http://schemas.microsoft.com/office/drawing/2014/main" id="{6E37EB72-9AA5-4E46-BE20-19AEFAB0A57D}"/>
              </a:ext>
            </a:extLst>
          </p:cNvPr>
          <p:cNvSpPr txBox="1">
            <a:spLocks/>
          </p:cNvSpPr>
          <p:nvPr/>
        </p:nvSpPr>
        <p:spPr>
          <a:xfrm>
            <a:off x="6779489" y="6027124"/>
            <a:ext cx="2147455" cy="3325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a:solidFill>
                  <a:schemeClr val="accent1"/>
                </a:solidFill>
              </a:rPr>
              <a:t>linkedin.com/in/rdiver</a:t>
            </a:r>
            <a:endParaRPr lang="en-US" sz="1400">
              <a:solidFill>
                <a:schemeClr val="accent1"/>
              </a:solidFill>
              <a:highlight>
                <a:srgbClr val="FFFF00"/>
              </a:highlight>
            </a:endParaRPr>
          </a:p>
        </p:txBody>
      </p:sp>
      <p:pic>
        <p:nvPicPr>
          <p:cNvPr id="7" name="Picture 6" descr="A close up of a logo&#10;&#10;Description automatically generated">
            <a:extLst>
              <a:ext uri="{FF2B5EF4-FFF2-40B4-BE49-F238E27FC236}">
                <a16:creationId xmlns:a16="http://schemas.microsoft.com/office/drawing/2014/main" id="{C59FAF60-CE95-4B05-AEED-7FB8F7DB63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2144" y="5959872"/>
            <a:ext cx="401780" cy="401780"/>
          </a:xfrm>
          <a:prstGeom prst="rect">
            <a:avLst/>
          </a:prstGeom>
        </p:spPr>
      </p:pic>
      <p:pic>
        <p:nvPicPr>
          <p:cNvPr id="9" name="Picture 8" descr="A picture containing clipart&#10;&#10;Description automatically generated">
            <a:extLst>
              <a:ext uri="{FF2B5EF4-FFF2-40B4-BE49-F238E27FC236}">
                <a16:creationId xmlns:a16="http://schemas.microsoft.com/office/drawing/2014/main" id="{E05271A2-BF25-4825-B1C0-1D29028BE9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9192" y="6017888"/>
            <a:ext cx="376247" cy="332508"/>
          </a:xfrm>
          <a:prstGeom prst="rect">
            <a:avLst/>
          </a:prstGeom>
        </p:spPr>
      </p:pic>
      <p:sp>
        <p:nvSpPr>
          <p:cNvPr id="8" name="Rectangle 7">
            <a:extLst>
              <a:ext uri="{FF2B5EF4-FFF2-40B4-BE49-F238E27FC236}">
                <a16:creationId xmlns:a16="http://schemas.microsoft.com/office/drawing/2014/main" id="{BF4D9AEA-F2E2-4DDC-81A0-4B003D6BBDDA}"/>
              </a:ext>
            </a:extLst>
          </p:cNvPr>
          <p:cNvSpPr/>
          <p:nvPr/>
        </p:nvSpPr>
        <p:spPr>
          <a:xfrm>
            <a:off x="61645" y="6411074"/>
            <a:ext cx="1741470" cy="406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4769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8656-6600-4044-A3F8-00E25AF530AB}"/>
              </a:ext>
            </a:extLst>
          </p:cNvPr>
          <p:cNvSpPr>
            <a:spLocks noGrp="1"/>
          </p:cNvSpPr>
          <p:nvPr>
            <p:ph type="title"/>
          </p:nvPr>
        </p:nvSpPr>
        <p:spPr>
          <a:xfrm>
            <a:off x="320971" y="365125"/>
            <a:ext cx="10515600" cy="1325563"/>
          </a:xfrm>
        </p:spPr>
        <p:txBody>
          <a:bodyPr/>
          <a:lstStyle/>
          <a:p>
            <a:r>
              <a:rPr lang="en-US"/>
              <a:t>Acknowledgements</a:t>
            </a:r>
          </a:p>
        </p:txBody>
      </p:sp>
      <p:sp>
        <p:nvSpPr>
          <p:cNvPr id="3" name="Content Placeholder 2">
            <a:extLst>
              <a:ext uri="{FF2B5EF4-FFF2-40B4-BE49-F238E27FC236}">
                <a16:creationId xmlns:a16="http://schemas.microsoft.com/office/drawing/2014/main" id="{9B97C81E-8057-4F45-B089-B2A941A4240B}"/>
              </a:ext>
            </a:extLst>
          </p:cNvPr>
          <p:cNvSpPr>
            <a:spLocks noGrp="1"/>
          </p:cNvSpPr>
          <p:nvPr>
            <p:ph idx="1"/>
          </p:nvPr>
        </p:nvSpPr>
        <p:spPr>
          <a:xfrm>
            <a:off x="838199" y="1571626"/>
            <a:ext cx="10643075" cy="1240849"/>
          </a:xfrm>
        </p:spPr>
        <p:txBody>
          <a:bodyPr>
            <a:normAutofit/>
          </a:bodyPr>
          <a:lstStyle/>
          <a:p>
            <a:pPr marL="0" indent="0">
              <a:buNone/>
            </a:pPr>
            <a:r>
              <a:rPr lang="en-US" sz="1800"/>
              <a:t>This whitepaper as been developed in collaboration with some of the best industry experts around the world. Identity and Access Management continues to be a hard problem to solve, and a critical one to ensure overall security and privacy for all organizations of any size. We would like to thank the following individuals for their contribution:</a:t>
            </a:r>
          </a:p>
        </p:txBody>
      </p:sp>
      <p:sp>
        <p:nvSpPr>
          <p:cNvPr id="5" name="Content Placeholder 2">
            <a:extLst>
              <a:ext uri="{FF2B5EF4-FFF2-40B4-BE49-F238E27FC236}">
                <a16:creationId xmlns:a16="http://schemas.microsoft.com/office/drawing/2014/main" id="{DE7119E3-38AF-45C8-BE47-4AEA95F95BBF}"/>
              </a:ext>
            </a:extLst>
          </p:cNvPr>
          <p:cNvSpPr txBox="1">
            <a:spLocks/>
          </p:cNvSpPr>
          <p:nvPr/>
        </p:nvSpPr>
        <p:spPr>
          <a:xfrm>
            <a:off x="1088880" y="2897189"/>
            <a:ext cx="6440809" cy="35179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Partners:</a:t>
            </a:r>
          </a:p>
          <a:p>
            <a:r>
              <a:rPr lang="en-US" sz="1400" dirty="0">
                <a:solidFill>
                  <a:schemeClr val="accent1"/>
                </a:solidFill>
              </a:rPr>
              <a:t>Jeff Fowler</a:t>
            </a:r>
          </a:p>
          <a:p>
            <a:r>
              <a:rPr lang="en-US" sz="1400" dirty="0">
                <a:solidFill>
                  <a:schemeClr val="accent1"/>
                </a:solidFill>
              </a:rPr>
              <a:t>Joe Stocker</a:t>
            </a:r>
          </a:p>
          <a:p>
            <a:r>
              <a:rPr lang="en-US" sz="1400" dirty="0"/>
              <a:t> [</a:t>
            </a:r>
            <a:r>
              <a:rPr lang="en-US" sz="1400" dirty="0">
                <a:highlight>
                  <a:srgbClr val="FFFF00"/>
                </a:highlight>
              </a:rPr>
              <a:t>who else do we need to include?</a:t>
            </a:r>
            <a:r>
              <a:rPr lang="en-US" sz="1400" dirty="0"/>
              <a:t>]</a:t>
            </a:r>
          </a:p>
        </p:txBody>
      </p:sp>
    </p:spTree>
    <p:extLst>
      <p:ext uri="{BB962C8B-B14F-4D97-AF65-F5344CB8AC3E}">
        <p14:creationId xmlns:p14="http://schemas.microsoft.com/office/powerpoint/2010/main" val="359292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8656-6600-4044-A3F8-00E25AF530AB}"/>
              </a:ext>
            </a:extLst>
          </p:cNvPr>
          <p:cNvSpPr>
            <a:spLocks noGrp="1"/>
          </p:cNvSpPr>
          <p:nvPr>
            <p:ph type="title"/>
          </p:nvPr>
        </p:nvSpPr>
        <p:spPr>
          <a:xfrm>
            <a:off x="320971" y="288003"/>
            <a:ext cx="10515600" cy="1058573"/>
          </a:xfrm>
        </p:spPr>
        <p:txBody>
          <a:bodyPr/>
          <a:lstStyle/>
          <a:p>
            <a:r>
              <a:rPr lang="en-US"/>
              <a:t>Introduction</a:t>
            </a:r>
          </a:p>
        </p:txBody>
      </p:sp>
      <p:sp>
        <p:nvSpPr>
          <p:cNvPr id="3" name="Content Placeholder 2">
            <a:extLst>
              <a:ext uri="{FF2B5EF4-FFF2-40B4-BE49-F238E27FC236}">
                <a16:creationId xmlns:a16="http://schemas.microsoft.com/office/drawing/2014/main" id="{9B97C81E-8057-4F45-B089-B2A941A4240B}"/>
              </a:ext>
            </a:extLst>
          </p:cNvPr>
          <p:cNvSpPr>
            <a:spLocks noGrp="1"/>
          </p:cNvSpPr>
          <p:nvPr>
            <p:ph idx="1"/>
          </p:nvPr>
        </p:nvSpPr>
        <p:spPr>
          <a:xfrm>
            <a:off x="784688" y="1423699"/>
            <a:ext cx="10401757" cy="5032650"/>
          </a:xfrm>
        </p:spPr>
        <p:txBody>
          <a:bodyPr>
            <a:normAutofit/>
          </a:bodyPr>
          <a:lstStyle/>
          <a:p>
            <a:pPr marL="0" indent="0">
              <a:buNone/>
            </a:pPr>
            <a:r>
              <a:rPr lang="en-US" sz="2000"/>
              <a:t>Identity and Access Management (IAM) is a fundamental requirement of any IT system, and becomes one of the most important security components for securing cloud based services. Depending on the size of an organization, the creation and ongoing management of identities can become very dynamic in nature and complex to manage using manual efforts. </a:t>
            </a:r>
          </a:p>
          <a:p>
            <a:pPr marL="0" indent="0">
              <a:buNone/>
            </a:pPr>
            <a:r>
              <a:rPr lang="en-US" sz="2000"/>
              <a:t>Developing a mature IAM service requires the implementation of several components, which will likely involve the integration of solutions from multiple providers. In this whitepaper we define the following critical components:</a:t>
            </a:r>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r>
              <a:rPr lang="en-US" sz="2000"/>
              <a:t>In order to understand the complexities of the service and set a baseline reference, we first need to define the </a:t>
            </a:r>
            <a:r>
              <a:rPr lang="en-US" sz="2000" b="1" i="1"/>
              <a:t>Types of Users</a:t>
            </a:r>
            <a:r>
              <a:rPr lang="en-US" sz="2000"/>
              <a:t> and the </a:t>
            </a:r>
            <a:r>
              <a:rPr lang="en-US" sz="2000" b="1" i="1"/>
              <a:t>Types of Identities</a:t>
            </a:r>
            <a:r>
              <a:rPr lang="en-US" sz="2000"/>
              <a:t> that will be created and managed using the IAM service.</a:t>
            </a:r>
            <a:endParaRPr lang="en-US" sz="1400"/>
          </a:p>
        </p:txBody>
      </p:sp>
      <p:graphicFrame>
        <p:nvGraphicFramePr>
          <p:cNvPr id="4" name="Diagram 3">
            <a:extLst>
              <a:ext uri="{FF2B5EF4-FFF2-40B4-BE49-F238E27FC236}">
                <a16:creationId xmlns:a16="http://schemas.microsoft.com/office/drawing/2014/main" id="{BB800106-399C-4F2F-9B3A-6295E3C04DEB}"/>
              </a:ext>
            </a:extLst>
          </p:cNvPr>
          <p:cNvGraphicFramePr/>
          <p:nvPr>
            <p:extLst>
              <p:ext uri="{D42A27DB-BD31-4B8C-83A1-F6EECF244321}">
                <p14:modId xmlns:p14="http://schemas.microsoft.com/office/powerpoint/2010/main" val="2251164810"/>
              </p:ext>
            </p:extLst>
          </p:nvPr>
        </p:nvGraphicFramePr>
        <p:xfrm>
          <a:off x="1361528" y="3819970"/>
          <a:ext cx="9397626" cy="10832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2689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8656-6600-4044-A3F8-00E25AF530AB}"/>
              </a:ext>
            </a:extLst>
          </p:cNvPr>
          <p:cNvSpPr>
            <a:spLocks noGrp="1"/>
          </p:cNvSpPr>
          <p:nvPr>
            <p:ph type="title"/>
          </p:nvPr>
        </p:nvSpPr>
        <p:spPr>
          <a:xfrm>
            <a:off x="320971" y="288003"/>
            <a:ext cx="10515600" cy="1058573"/>
          </a:xfrm>
        </p:spPr>
        <p:txBody>
          <a:bodyPr/>
          <a:lstStyle/>
          <a:p>
            <a:r>
              <a:rPr lang="en-US"/>
              <a:t>Types of Users</a:t>
            </a:r>
          </a:p>
        </p:txBody>
      </p:sp>
      <p:sp>
        <p:nvSpPr>
          <p:cNvPr id="3" name="Content Placeholder 2">
            <a:extLst>
              <a:ext uri="{FF2B5EF4-FFF2-40B4-BE49-F238E27FC236}">
                <a16:creationId xmlns:a16="http://schemas.microsoft.com/office/drawing/2014/main" id="{9B97C81E-8057-4F45-B089-B2A941A4240B}"/>
              </a:ext>
            </a:extLst>
          </p:cNvPr>
          <p:cNvSpPr>
            <a:spLocks noGrp="1"/>
          </p:cNvSpPr>
          <p:nvPr>
            <p:ph idx="1"/>
          </p:nvPr>
        </p:nvSpPr>
        <p:spPr>
          <a:xfrm>
            <a:off x="784689" y="1423698"/>
            <a:ext cx="10622622" cy="1297731"/>
          </a:xfrm>
        </p:spPr>
        <p:txBody>
          <a:bodyPr>
            <a:normAutofit/>
          </a:bodyPr>
          <a:lstStyle/>
          <a:p>
            <a:pPr marL="0" indent="0">
              <a:buNone/>
            </a:pPr>
            <a:r>
              <a:rPr lang="en-US" sz="2000"/>
              <a:t>Across any organization there will be a variety of business roles that have different demands from the IT service due to the way they interact with different systems, handle data, travel, and …</a:t>
            </a:r>
          </a:p>
          <a:p>
            <a:pPr marL="0" indent="0">
              <a:buNone/>
            </a:pPr>
            <a:r>
              <a:rPr lang="en-US" sz="2000"/>
              <a:t>The following list can be used as a starting point for mapping out your own business roles:</a:t>
            </a:r>
            <a:endParaRPr lang="en-US" sz="1400"/>
          </a:p>
        </p:txBody>
      </p:sp>
      <p:graphicFrame>
        <p:nvGraphicFramePr>
          <p:cNvPr id="4" name="Diagram 3">
            <a:extLst>
              <a:ext uri="{FF2B5EF4-FFF2-40B4-BE49-F238E27FC236}">
                <a16:creationId xmlns:a16="http://schemas.microsoft.com/office/drawing/2014/main" id="{C4E06580-829C-429F-8393-C3B8D672EC74}"/>
              </a:ext>
            </a:extLst>
          </p:cNvPr>
          <p:cNvGraphicFramePr/>
          <p:nvPr>
            <p:extLst>
              <p:ext uri="{D42A27DB-BD31-4B8C-83A1-F6EECF244321}">
                <p14:modId xmlns:p14="http://schemas.microsoft.com/office/powerpoint/2010/main" val="2126506167"/>
              </p:ext>
            </p:extLst>
          </p:nvPr>
        </p:nvGraphicFramePr>
        <p:xfrm>
          <a:off x="1250060" y="2590800"/>
          <a:ext cx="8774157" cy="41373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510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8656-6600-4044-A3F8-00E25AF530AB}"/>
              </a:ext>
            </a:extLst>
          </p:cNvPr>
          <p:cNvSpPr>
            <a:spLocks noGrp="1"/>
          </p:cNvSpPr>
          <p:nvPr>
            <p:ph type="title"/>
          </p:nvPr>
        </p:nvSpPr>
        <p:spPr>
          <a:xfrm>
            <a:off x="320971" y="288003"/>
            <a:ext cx="10515600" cy="1058573"/>
          </a:xfrm>
        </p:spPr>
        <p:txBody>
          <a:bodyPr/>
          <a:lstStyle/>
          <a:p>
            <a:r>
              <a:rPr lang="en-US"/>
              <a:t>Types of Identities</a:t>
            </a:r>
          </a:p>
        </p:txBody>
      </p:sp>
      <p:sp>
        <p:nvSpPr>
          <p:cNvPr id="3" name="Content Placeholder 2">
            <a:extLst>
              <a:ext uri="{FF2B5EF4-FFF2-40B4-BE49-F238E27FC236}">
                <a16:creationId xmlns:a16="http://schemas.microsoft.com/office/drawing/2014/main" id="{9B97C81E-8057-4F45-B089-B2A941A4240B}"/>
              </a:ext>
            </a:extLst>
          </p:cNvPr>
          <p:cNvSpPr>
            <a:spLocks noGrp="1"/>
          </p:cNvSpPr>
          <p:nvPr>
            <p:ph idx="1"/>
          </p:nvPr>
        </p:nvSpPr>
        <p:spPr>
          <a:xfrm>
            <a:off x="558225" y="1423698"/>
            <a:ext cx="10888866" cy="742662"/>
          </a:xfrm>
        </p:spPr>
        <p:txBody>
          <a:bodyPr>
            <a:normAutofit/>
          </a:bodyPr>
          <a:lstStyle/>
          <a:p>
            <a:pPr marL="0" indent="0">
              <a:buNone/>
            </a:pPr>
            <a:r>
              <a:rPr lang="en-US" sz="2000"/>
              <a:t>The following list provide a high-level separation of identities to enable simple reference. Within each of these identity types there are further sub-type identities that will be defined later in the whitepaper.</a:t>
            </a:r>
            <a:endParaRPr lang="en-US" sz="1400"/>
          </a:p>
        </p:txBody>
      </p:sp>
      <p:graphicFrame>
        <p:nvGraphicFramePr>
          <p:cNvPr id="4" name="Diagram 3">
            <a:extLst>
              <a:ext uri="{FF2B5EF4-FFF2-40B4-BE49-F238E27FC236}">
                <a16:creationId xmlns:a16="http://schemas.microsoft.com/office/drawing/2014/main" id="{C4E06580-829C-429F-8393-C3B8D672EC74}"/>
              </a:ext>
            </a:extLst>
          </p:cNvPr>
          <p:cNvGraphicFramePr/>
          <p:nvPr>
            <p:extLst>
              <p:ext uri="{D42A27DB-BD31-4B8C-83A1-F6EECF244321}">
                <p14:modId xmlns:p14="http://schemas.microsoft.com/office/powerpoint/2010/main" val="3310929308"/>
              </p:ext>
            </p:extLst>
          </p:nvPr>
        </p:nvGraphicFramePr>
        <p:xfrm>
          <a:off x="724220" y="2161488"/>
          <a:ext cx="10556875" cy="44085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6402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8656-6600-4044-A3F8-00E25AF530AB}"/>
              </a:ext>
            </a:extLst>
          </p:cNvPr>
          <p:cNvSpPr>
            <a:spLocks noGrp="1"/>
          </p:cNvSpPr>
          <p:nvPr>
            <p:ph type="title"/>
          </p:nvPr>
        </p:nvSpPr>
        <p:spPr>
          <a:xfrm>
            <a:off x="320971" y="288003"/>
            <a:ext cx="10515600" cy="1058573"/>
          </a:xfrm>
        </p:spPr>
        <p:txBody>
          <a:bodyPr/>
          <a:lstStyle/>
          <a:p>
            <a:r>
              <a:rPr lang="en-US"/>
              <a:t>IAM Concepts</a:t>
            </a:r>
          </a:p>
        </p:txBody>
      </p:sp>
      <p:sp>
        <p:nvSpPr>
          <p:cNvPr id="3" name="Content Placeholder 2">
            <a:extLst>
              <a:ext uri="{FF2B5EF4-FFF2-40B4-BE49-F238E27FC236}">
                <a16:creationId xmlns:a16="http://schemas.microsoft.com/office/drawing/2014/main" id="{9B97C81E-8057-4F45-B089-B2A941A4240B}"/>
              </a:ext>
            </a:extLst>
          </p:cNvPr>
          <p:cNvSpPr>
            <a:spLocks noGrp="1"/>
          </p:cNvSpPr>
          <p:nvPr>
            <p:ph idx="1"/>
          </p:nvPr>
        </p:nvSpPr>
        <p:spPr>
          <a:xfrm>
            <a:off x="784689" y="1423698"/>
            <a:ext cx="10622622" cy="4989921"/>
          </a:xfrm>
        </p:spPr>
        <p:txBody>
          <a:bodyPr>
            <a:normAutofit/>
          </a:bodyPr>
          <a:lstStyle/>
          <a:p>
            <a:pPr marL="0" indent="0">
              <a:buNone/>
            </a:pPr>
            <a:r>
              <a:rPr lang="en-US" sz="2000" dirty="0"/>
              <a:t>There are several concepts that come up in every IAM design, each with their own approach and merit.</a:t>
            </a:r>
          </a:p>
          <a:p>
            <a:pPr marL="0" indent="0">
              <a:buNone/>
            </a:pPr>
            <a:r>
              <a:rPr lang="en-US" sz="1400" dirty="0">
                <a:highlight>
                  <a:srgbClr val="FFFF00"/>
                </a:highlight>
              </a:rPr>
              <a:t>Give a quick introduction to the following:</a:t>
            </a:r>
          </a:p>
          <a:p>
            <a:r>
              <a:rPr lang="en-US" sz="1400" dirty="0"/>
              <a:t>Least Privilege</a:t>
            </a:r>
          </a:p>
          <a:p>
            <a:r>
              <a:rPr lang="en-US" sz="1400" dirty="0"/>
              <a:t>Roles based access control</a:t>
            </a:r>
          </a:p>
          <a:p>
            <a:r>
              <a:rPr lang="en-US" sz="1400" dirty="0"/>
              <a:t>Just In Time provisioning</a:t>
            </a:r>
          </a:p>
          <a:p>
            <a:r>
              <a:rPr lang="en-US" sz="1400" dirty="0"/>
              <a:t>Defense in Depth</a:t>
            </a:r>
          </a:p>
          <a:p>
            <a:r>
              <a:rPr lang="en-US" sz="1400" dirty="0"/>
              <a:t>Zero Trust</a:t>
            </a:r>
            <a:endParaRPr lang="en-US" sz="2000" dirty="0"/>
          </a:p>
        </p:txBody>
      </p:sp>
    </p:spTree>
    <p:extLst>
      <p:ext uri="{BB962C8B-B14F-4D97-AF65-F5344CB8AC3E}">
        <p14:creationId xmlns:p14="http://schemas.microsoft.com/office/powerpoint/2010/main" val="4080799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8656-6600-4044-A3F8-00E25AF530AB}"/>
              </a:ext>
            </a:extLst>
          </p:cNvPr>
          <p:cNvSpPr>
            <a:spLocks noGrp="1"/>
          </p:cNvSpPr>
          <p:nvPr>
            <p:ph type="title"/>
          </p:nvPr>
        </p:nvSpPr>
        <p:spPr>
          <a:xfrm>
            <a:off x="320971" y="288003"/>
            <a:ext cx="10515600" cy="1058573"/>
          </a:xfrm>
        </p:spPr>
        <p:txBody>
          <a:bodyPr/>
          <a:lstStyle/>
          <a:p>
            <a:r>
              <a:rPr lang="en-US"/>
              <a:t>IAM System Overview</a:t>
            </a:r>
          </a:p>
        </p:txBody>
      </p:sp>
      <p:sp>
        <p:nvSpPr>
          <p:cNvPr id="3" name="Content Placeholder 2">
            <a:extLst>
              <a:ext uri="{FF2B5EF4-FFF2-40B4-BE49-F238E27FC236}">
                <a16:creationId xmlns:a16="http://schemas.microsoft.com/office/drawing/2014/main" id="{9B97C81E-8057-4F45-B089-B2A941A4240B}"/>
              </a:ext>
            </a:extLst>
          </p:cNvPr>
          <p:cNvSpPr>
            <a:spLocks noGrp="1"/>
          </p:cNvSpPr>
          <p:nvPr>
            <p:ph idx="1"/>
          </p:nvPr>
        </p:nvSpPr>
        <p:spPr>
          <a:xfrm>
            <a:off x="784689" y="1423698"/>
            <a:ext cx="10622622" cy="1297731"/>
          </a:xfrm>
        </p:spPr>
        <p:txBody>
          <a:bodyPr>
            <a:normAutofit/>
          </a:bodyPr>
          <a:lstStyle/>
          <a:p>
            <a:pPr marL="0" indent="0">
              <a:buNone/>
            </a:pPr>
            <a:r>
              <a:rPr lang="en-US" sz="2000"/>
              <a:t>This diagram shows the basic mapping of how someone can gain access to an IT system. This basic flow can be developed into a more comprehensive mapping of all user types, identities, authentications and authorization mechanism.</a:t>
            </a:r>
            <a:endParaRPr lang="en-US" sz="1400"/>
          </a:p>
        </p:txBody>
      </p:sp>
      <p:sp>
        <p:nvSpPr>
          <p:cNvPr id="5" name="Rectangle 4">
            <a:extLst>
              <a:ext uri="{FF2B5EF4-FFF2-40B4-BE49-F238E27FC236}">
                <a16:creationId xmlns:a16="http://schemas.microsoft.com/office/drawing/2014/main" id="{8E86DA18-A9ED-4F09-920E-886F926836B2}"/>
              </a:ext>
            </a:extLst>
          </p:cNvPr>
          <p:cNvSpPr/>
          <p:nvPr/>
        </p:nvSpPr>
        <p:spPr>
          <a:xfrm>
            <a:off x="1031948" y="2610559"/>
            <a:ext cx="1585867" cy="707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User type</a:t>
            </a:r>
          </a:p>
        </p:txBody>
      </p:sp>
      <p:sp>
        <p:nvSpPr>
          <p:cNvPr id="6" name="Rectangle 5">
            <a:extLst>
              <a:ext uri="{FF2B5EF4-FFF2-40B4-BE49-F238E27FC236}">
                <a16:creationId xmlns:a16="http://schemas.microsoft.com/office/drawing/2014/main" id="{666C870F-A684-4D73-8248-9BBB256CBE53}"/>
              </a:ext>
            </a:extLst>
          </p:cNvPr>
          <p:cNvSpPr/>
          <p:nvPr/>
        </p:nvSpPr>
        <p:spPr>
          <a:xfrm>
            <a:off x="3086637" y="2610559"/>
            <a:ext cx="1585867" cy="707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Identity Type</a:t>
            </a:r>
          </a:p>
        </p:txBody>
      </p:sp>
      <p:sp>
        <p:nvSpPr>
          <p:cNvPr id="7" name="Rectangle 6">
            <a:extLst>
              <a:ext uri="{FF2B5EF4-FFF2-40B4-BE49-F238E27FC236}">
                <a16:creationId xmlns:a16="http://schemas.microsoft.com/office/drawing/2014/main" id="{98386C7B-192F-492C-BA12-2BE45CFEB1ED}"/>
              </a:ext>
            </a:extLst>
          </p:cNvPr>
          <p:cNvSpPr/>
          <p:nvPr/>
        </p:nvSpPr>
        <p:spPr>
          <a:xfrm>
            <a:off x="5192122" y="2610559"/>
            <a:ext cx="1829563" cy="707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Methods of Authentication</a:t>
            </a:r>
          </a:p>
        </p:txBody>
      </p:sp>
      <p:sp>
        <p:nvSpPr>
          <p:cNvPr id="11" name="Rectangle 10">
            <a:extLst>
              <a:ext uri="{FF2B5EF4-FFF2-40B4-BE49-F238E27FC236}">
                <a16:creationId xmlns:a16="http://schemas.microsoft.com/office/drawing/2014/main" id="{25C22A9F-81FB-461E-8023-40233D1773BC}"/>
              </a:ext>
            </a:extLst>
          </p:cNvPr>
          <p:cNvSpPr/>
          <p:nvPr/>
        </p:nvSpPr>
        <p:spPr>
          <a:xfrm>
            <a:off x="7455663" y="2610559"/>
            <a:ext cx="1755964" cy="707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Authorization</a:t>
            </a:r>
          </a:p>
        </p:txBody>
      </p:sp>
      <p:sp>
        <p:nvSpPr>
          <p:cNvPr id="12" name="Rectangle 11">
            <a:extLst>
              <a:ext uri="{FF2B5EF4-FFF2-40B4-BE49-F238E27FC236}">
                <a16:creationId xmlns:a16="http://schemas.microsoft.com/office/drawing/2014/main" id="{65724777-8C1C-4436-AB8D-FF9E5603388C}"/>
              </a:ext>
            </a:extLst>
          </p:cNvPr>
          <p:cNvSpPr/>
          <p:nvPr/>
        </p:nvSpPr>
        <p:spPr>
          <a:xfrm>
            <a:off x="9606300" y="2610559"/>
            <a:ext cx="1755964" cy="707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System Access Granted</a:t>
            </a:r>
          </a:p>
        </p:txBody>
      </p:sp>
      <p:sp>
        <p:nvSpPr>
          <p:cNvPr id="13" name="Rectangle 12">
            <a:extLst>
              <a:ext uri="{FF2B5EF4-FFF2-40B4-BE49-F238E27FC236}">
                <a16:creationId xmlns:a16="http://schemas.microsoft.com/office/drawing/2014/main" id="{83E9512A-0A03-4B13-A79A-01A0DAE9E334}"/>
              </a:ext>
            </a:extLst>
          </p:cNvPr>
          <p:cNvSpPr/>
          <p:nvPr/>
        </p:nvSpPr>
        <p:spPr>
          <a:xfrm>
            <a:off x="1031947" y="3429003"/>
            <a:ext cx="1585867" cy="198966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accent1"/>
                </a:solidFill>
              </a:rPr>
              <a:t>What is the intent of this person, and which systems are they trying to gain access</a:t>
            </a:r>
            <a:endParaRPr lang="en-US" sz="1600"/>
          </a:p>
        </p:txBody>
      </p:sp>
      <p:cxnSp>
        <p:nvCxnSpPr>
          <p:cNvPr id="15" name="Straight Arrow Connector 14">
            <a:extLst>
              <a:ext uri="{FF2B5EF4-FFF2-40B4-BE49-F238E27FC236}">
                <a16:creationId xmlns:a16="http://schemas.microsoft.com/office/drawing/2014/main" id="{E4685D06-A376-4391-A131-7A3774F2AA62}"/>
              </a:ext>
            </a:extLst>
          </p:cNvPr>
          <p:cNvCxnSpPr>
            <a:stCxn id="5" idx="3"/>
            <a:endCxn id="6" idx="1"/>
          </p:cNvCxnSpPr>
          <p:nvPr/>
        </p:nvCxnSpPr>
        <p:spPr>
          <a:xfrm>
            <a:off x="2617815" y="2964345"/>
            <a:ext cx="4688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BB8473E-7B47-49B8-BDFC-F5321A926F37}"/>
              </a:ext>
            </a:extLst>
          </p:cNvPr>
          <p:cNvCxnSpPr>
            <a:cxnSpLocks/>
            <a:stCxn id="6" idx="3"/>
            <a:endCxn id="7" idx="1"/>
          </p:cNvCxnSpPr>
          <p:nvPr/>
        </p:nvCxnSpPr>
        <p:spPr>
          <a:xfrm>
            <a:off x="4672504" y="2964345"/>
            <a:ext cx="5196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F610645-A9C7-4609-B89E-A0C523DF069E}"/>
              </a:ext>
            </a:extLst>
          </p:cNvPr>
          <p:cNvCxnSpPr>
            <a:cxnSpLocks/>
            <a:stCxn id="7" idx="3"/>
            <a:endCxn id="11" idx="1"/>
          </p:cNvCxnSpPr>
          <p:nvPr/>
        </p:nvCxnSpPr>
        <p:spPr>
          <a:xfrm>
            <a:off x="7021685" y="2964345"/>
            <a:ext cx="4339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C7817D9-39F9-4484-B974-28DAA8692885}"/>
              </a:ext>
            </a:extLst>
          </p:cNvPr>
          <p:cNvCxnSpPr>
            <a:cxnSpLocks/>
            <a:stCxn id="11" idx="3"/>
            <a:endCxn id="12" idx="1"/>
          </p:cNvCxnSpPr>
          <p:nvPr/>
        </p:nvCxnSpPr>
        <p:spPr>
          <a:xfrm>
            <a:off x="9211627" y="2964345"/>
            <a:ext cx="3946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17C5E519-EE62-4B08-806F-B3B89A25BB89}"/>
              </a:ext>
            </a:extLst>
          </p:cNvPr>
          <p:cNvSpPr/>
          <p:nvPr/>
        </p:nvSpPr>
        <p:spPr>
          <a:xfrm>
            <a:off x="3086636" y="3429003"/>
            <a:ext cx="1585867" cy="198966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accent1"/>
                </a:solidFill>
              </a:rPr>
              <a:t>What type of identity are they using, how was it created, is it still relevant and who controls it</a:t>
            </a:r>
            <a:endParaRPr lang="en-US" sz="1600"/>
          </a:p>
        </p:txBody>
      </p:sp>
      <p:sp>
        <p:nvSpPr>
          <p:cNvPr id="26" name="Rectangle 25">
            <a:extLst>
              <a:ext uri="{FF2B5EF4-FFF2-40B4-BE49-F238E27FC236}">
                <a16:creationId xmlns:a16="http://schemas.microsoft.com/office/drawing/2014/main" id="{2DAC1351-F9A4-44A8-9601-2B730A52D34B}"/>
              </a:ext>
            </a:extLst>
          </p:cNvPr>
          <p:cNvSpPr/>
          <p:nvPr/>
        </p:nvSpPr>
        <p:spPr>
          <a:xfrm>
            <a:off x="5192122" y="3429002"/>
            <a:ext cx="1829563" cy="198966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accent1"/>
                </a:solidFill>
              </a:rPr>
              <a:t>What have they presented to ensure legitimate access – must include more than use a UserID and Password </a:t>
            </a:r>
            <a:endParaRPr lang="en-US" sz="1600"/>
          </a:p>
        </p:txBody>
      </p:sp>
      <p:sp>
        <p:nvSpPr>
          <p:cNvPr id="27" name="Rectangle 26">
            <a:extLst>
              <a:ext uri="{FF2B5EF4-FFF2-40B4-BE49-F238E27FC236}">
                <a16:creationId xmlns:a16="http://schemas.microsoft.com/office/drawing/2014/main" id="{0DC2EF54-1758-473B-BA25-CB4A96C6295C}"/>
              </a:ext>
            </a:extLst>
          </p:cNvPr>
          <p:cNvSpPr/>
          <p:nvPr/>
        </p:nvSpPr>
        <p:spPr>
          <a:xfrm>
            <a:off x="7455663" y="3429001"/>
            <a:ext cx="1755964" cy="198966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accent1"/>
                </a:solidFill>
              </a:rPr>
              <a:t>Based on the information provided, and the sensitivity of the information, does the user have authorization to proceed</a:t>
            </a:r>
            <a:endParaRPr lang="en-US" sz="1600"/>
          </a:p>
        </p:txBody>
      </p:sp>
      <p:sp>
        <p:nvSpPr>
          <p:cNvPr id="28" name="Rectangle 27">
            <a:extLst>
              <a:ext uri="{FF2B5EF4-FFF2-40B4-BE49-F238E27FC236}">
                <a16:creationId xmlns:a16="http://schemas.microsoft.com/office/drawing/2014/main" id="{A32AC7CB-DA71-4502-AFA8-8739F3C689D9}"/>
              </a:ext>
            </a:extLst>
          </p:cNvPr>
          <p:cNvSpPr/>
          <p:nvPr/>
        </p:nvSpPr>
        <p:spPr>
          <a:xfrm>
            <a:off x="9606300" y="3429000"/>
            <a:ext cx="1755964" cy="198966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accent1"/>
                </a:solidFill>
              </a:rPr>
              <a:t>Conditional access is granted. Continue to monitor user behavior for suspicious activity</a:t>
            </a:r>
            <a:endParaRPr lang="en-US" sz="1600"/>
          </a:p>
        </p:txBody>
      </p:sp>
    </p:spTree>
    <p:extLst>
      <p:ext uri="{BB962C8B-B14F-4D97-AF65-F5344CB8AC3E}">
        <p14:creationId xmlns:p14="http://schemas.microsoft.com/office/powerpoint/2010/main" val="1512164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DDCEBC6A718CA4F98AA04546D49898C" ma:contentTypeVersion="4" ma:contentTypeDescription="Create a new document." ma:contentTypeScope="" ma:versionID="badfbd33c50480f7612e52518859e5bb">
  <xsd:schema xmlns:xsd="http://www.w3.org/2001/XMLSchema" xmlns:xs="http://www.w3.org/2001/XMLSchema" xmlns:p="http://schemas.microsoft.com/office/2006/metadata/properties" xmlns:ns2="45454d41-79d3-4de1-980f-4943c33e9a5c" targetNamespace="http://schemas.microsoft.com/office/2006/metadata/properties" ma:root="true" ma:fieldsID="e4aeac91413fe12cdcb52cb6805a8f3f" ns2:_="">
    <xsd:import namespace="45454d41-79d3-4de1-980f-4943c33e9a5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454d41-79d3-4de1-980f-4943c33e9a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FDE9D1-16BE-4665-A14A-C5F6C1BDD6A9}">
  <ds:schemaRefs>
    <ds:schemaRef ds:uri="http://schemas.microsoft.com/sharepoint/v3/contenttype/forms"/>
  </ds:schemaRefs>
</ds:datastoreItem>
</file>

<file path=customXml/itemProps2.xml><?xml version="1.0" encoding="utf-8"?>
<ds:datastoreItem xmlns:ds="http://schemas.openxmlformats.org/officeDocument/2006/customXml" ds:itemID="{0EE6483B-2D32-4898-A72A-79CBA8AA455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7ECC446-6DD3-4CC5-9E75-2411D53349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454d41-79d3-4de1-980f-4943c33e9a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TotalTime>
  <Words>1953</Words>
  <Application>Microsoft Office PowerPoint</Application>
  <PresentationFormat>Widescreen</PresentationFormat>
  <Paragraphs>299</Paragraphs>
  <Slides>29</Slides>
  <Notes>21</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Notes</vt:lpstr>
      <vt:lpstr>Mastering Identity and Access Management</vt:lpstr>
      <vt:lpstr>About the Author: </vt:lpstr>
      <vt:lpstr>Acknowledgements</vt:lpstr>
      <vt:lpstr>Introduction</vt:lpstr>
      <vt:lpstr>Types of Users</vt:lpstr>
      <vt:lpstr>Types of Identities</vt:lpstr>
      <vt:lpstr>IAM Concepts</vt:lpstr>
      <vt:lpstr>IAM System Overview</vt:lpstr>
      <vt:lpstr>IAM System Options</vt:lpstr>
      <vt:lpstr>PowerPoint Presentation</vt:lpstr>
      <vt:lpstr>Sections</vt:lpstr>
      <vt:lpstr>Section 1</vt:lpstr>
      <vt:lpstr>Section Notes…</vt:lpstr>
      <vt:lpstr>…</vt:lpstr>
      <vt:lpstr>…</vt:lpstr>
      <vt:lpstr>Section 2</vt:lpstr>
      <vt:lpstr>Section Notes…</vt:lpstr>
      <vt:lpstr>Conditional Access (aka MFA)</vt:lpstr>
      <vt:lpstr>…</vt:lpstr>
      <vt:lpstr>Section 3</vt:lpstr>
      <vt:lpstr>Section Notes…</vt:lpstr>
      <vt:lpstr>Passwords</vt:lpstr>
      <vt:lpstr>…</vt:lpstr>
      <vt:lpstr>…</vt:lpstr>
      <vt:lpstr>Section 4</vt:lpstr>
      <vt:lpstr>Section Notes…</vt:lpstr>
      <vt:lpstr>…</vt:lpstr>
      <vt:lpstr>…</vt:lpstr>
    </vt:vector>
  </TitlesOfParts>
  <Company>Insight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Mastering Identity and Access Management - 2019</dc:title>
  <dc:creator>Diver, Richard</dc:creator>
  <cp:lastModifiedBy>Diver, Richard</cp:lastModifiedBy>
  <cp:revision>1</cp:revision>
  <dcterms:created xsi:type="dcterms:W3CDTF">2019-05-06T14:45:32Z</dcterms:created>
  <dcterms:modified xsi:type="dcterms:W3CDTF">2019-12-16T14:12:03Z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46fa0f2-4b23-49d4-805a-3d817ae80233_Enabled">
    <vt:lpwstr>True</vt:lpwstr>
  </property>
  <property fmtid="{D5CDD505-2E9C-101B-9397-08002B2CF9AE}" pid="3" name="MSIP_Label_946fa0f2-4b23-49d4-805a-3d817ae80233_SiteId">
    <vt:lpwstr>b258f8fa-6403-455d-a238-774a2552be9c</vt:lpwstr>
  </property>
  <property fmtid="{D5CDD505-2E9C-101B-9397-08002B2CF9AE}" pid="4" name="MSIP_Label_946fa0f2-4b23-49d4-805a-3d817ae80233_Owner">
    <vt:lpwstr>richard.diver@nsitsec.com</vt:lpwstr>
  </property>
  <property fmtid="{D5CDD505-2E9C-101B-9397-08002B2CF9AE}" pid="5" name="MSIP_Label_946fa0f2-4b23-49d4-805a-3d817ae80233_SetDate">
    <vt:lpwstr>2019-05-06T14:56:41.5072915Z</vt:lpwstr>
  </property>
  <property fmtid="{D5CDD505-2E9C-101B-9397-08002B2CF9AE}" pid="6" name="MSIP_Label_946fa0f2-4b23-49d4-805a-3d817ae80233_Name">
    <vt:lpwstr>General</vt:lpwstr>
  </property>
  <property fmtid="{D5CDD505-2E9C-101B-9397-08002B2CF9AE}" pid="7" name="MSIP_Label_946fa0f2-4b23-49d4-805a-3d817ae80233_Application">
    <vt:lpwstr>Microsoft Azure Information Protection</vt:lpwstr>
  </property>
  <property fmtid="{D5CDD505-2E9C-101B-9397-08002B2CF9AE}" pid="8" name="MSIP_Label_946fa0f2-4b23-49d4-805a-3d817ae80233_ActionId">
    <vt:lpwstr>8c5074b9-92b2-493b-a845-d24a4fde48e5</vt:lpwstr>
  </property>
  <property fmtid="{D5CDD505-2E9C-101B-9397-08002B2CF9AE}" pid="9" name="MSIP_Label_946fa0f2-4b23-49d4-805a-3d817ae80233_Extended_MSFT_Method">
    <vt:lpwstr>Automatic</vt:lpwstr>
  </property>
  <property fmtid="{D5CDD505-2E9C-101B-9397-08002B2CF9AE}" pid="10" name="Sensitivity">
    <vt:lpwstr>General</vt:lpwstr>
  </property>
  <property fmtid="{D5CDD505-2E9C-101B-9397-08002B2CF9AE}" pid="11" name="ContentTypeId">
    <vt:lpwstr>0x0101009DDCEBC6A718CA4F98AA04546D49898C</vt:lpwstr>
  </property>
</Properties>
</file>