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9" r:id="rId5"/>
    <p:sldId id="270" r:id="rId6"/>
  </p:sldIdLst>
  <p:sldSz cx="24377650" cy="13716000"/>
  <p:notesSz cx="6858000" cy="9144000"/>
  <p:defaultTextStyle>
    <a:defPPr>
      <a:defRPr lang="en-US"/>
    </a:defPPr>
    <a:lvl1pPr marL="0" algn="l" defTabSz="1087777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87777" algn="l" defTabSz="1087777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75551" algn="l" defTabSz="1087777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263325" algn="l" defTabSz="1087777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351104" algn="l" defTabSz="1087777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438881" algn="l" defTabSz="1087777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526655" algn="l" defTabSz="1087777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614429" algn="l" defTabSz="1087777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702206" algn="l" defTabSz="1087777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35352"/>
    <a:srgbClr val="003E6F"/>
    <a:srgbClr val="EEA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A4873-DD06-40F6-876B-CDFF87D6F532}" v="3" dt="2020-06-11T08:30:12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4694" autoAdjust="0"/>
  </p:normalViewPr>
  <p:slideViewPr>
    <p:cSldViewPr snapToGrid="0" snapToObjects="1">
      <p:cViewPr varScale="1">
        <p:scale>
          <a:sx n="41" d="100"/>
          <a:sy n="41" d="100"/>
        </p:scale>
        <p:origin x="378" y="54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enduni" userId="e4ae9ca5-eeac-4c99-ad5c-3fc1c29bece1" providerId="ADAL" clId="{0B93904A-90FF-074D-A58E-35EEE2BCEA7C}"/>
    <pc:docChg chg="custSel modSld">
      <pc:chgData name="Joseph Menduni" userId="e4ae9ca5-eeac-4c99-ad5c-3fc1c29bece1" providerId="ADAL" clId="{0B93904A-90FF-074D-A58E-35EEE2BCEA7C}" dt="2020-06-09T06:58:19.220" v="0" actId="478"/>
      <pc:docMkLst>
        <pc:docMk/>
      </pc:docMkLst>
      <pc:sldChg chg="addSp delSp modSp">
        <pc:chgData name="Joseph Menduni" userId="e4ae9ca5-eeac-4c99-ad5c-3fc1c29bece1" providerId="ADAL" clId="{0B93904A-90FF-074D-A58E-35EEE2BCEA7C}" dt="2020-06-09T06:58:19.220" v="0" actId="478"/>
        <pc:sldMkLst>
          <pc:docMk/>
          <pc:sldMk cId="0" sldId="269"/>
        </pc:sldMkLst>
        <pc:spChg chg="add mod">
          <ac:chgData name="Joseph Menduni" userId="e4ae9ca5-eeac-4c99-ad5c-3fc1c29bece1" providerId="ADAL" clId="{0B93904A-90FF-074D-A58E-35EEE2BCEA7C}" dt="2020-06-09T06:58:19.220" v="0" actId="478"/>
          <ac:spMkLst>
            <pc:docMk/>
            <pc:sldMk cId="0" sldId="269"/>
            <ac:spMk id="3" creationId="{FEAE391A-E4BC-BE49-9866-91ACC16AEDB8}"/>
          </ac:spMkLst>
        </pc:spChg>
        <pc:spChg chg="del">
          <ac:chgData name="Joseph Menduni" userId="e4ae9ca5-eeac-4c99-ad5c-3fc1c29bece1" providerId="ADAL" clId="{0B93904A-90FF-074D-A58E-35EEE2BCEA7C}" dt="2020-06-09T06:58:19.220" v="0" actId="478"/>
          <ac:spMkLst>
            <pc:docMk/>
            <pc:sldMk cId="0" sldId="269"/>
            <ac:spMk id="4" creationId="{00000000-0000-0000-0000-000000000000}"/>
          </ac:spMkLst>
        </pc:spChg>
        <pc:spChg chg="del">
          <ac:chgData name="Joseph Menduni" userId="e4ae9ca5-eeac-4c99-ad5c-3fc1c29bece1" providerId="ADAL" clId="{0B93904A-90FF-074D-A58E-35EEE2BCEA7C}" dt="2020-06-09T06:58:19.220" v="0" actId="478"/>
          <ac:spMkLst>
            <pc:docMk/>
            <pc:sldMk cId="0" sldId="269"/>
            <ac:spMk id="5" creationId="{00000000-0000-0000-0000-000000000000}"/>
          </ac:spMkLst>
        </pc:spChg>
      </pc:sldChg>
    </pc:docChg>
  </pc:docChgLst>
  <pc:docChgLst>
    <pc:chgData name="Joseph Menduni" userId="e4ae9ca5-eeac-4c99-ad5c-3fc1c29bece1" providerId="ADAL" clId="{0CD181ED-848A-4F11-A167-0DEE6976F22E}"/>
    <pc:docChg chg="custSel addSld modSld">
      <pc:chgData name="Joseph Menduni" userId="e4ae9ca5-eeac-4c99-ad5c-3fc1c29bece1" providerId="ADAL" clId="{0CD181ED-848A-4F11-A167-0DEE6976F22E}" dt="2020-06-09T07:02:40.837" v="18"/>
      <pc:docMkLst>
        <pc:docMk/>
      </pc:docMkLst>
      <pc:sldChg chg="addSp delSp modSp">
        <pc:chgData name="Joseph Menduni" userId="e4ae9ca5-eeac-4c99-ad5c-3fc1c29bece1" providerId="ADAL" clId="{0CD181ED-848A-4F11-A167-0DEE6976F22E}" dt="2020-06-09T07:02:29.044" v="16" actId="14861"/>
        <pc:sldMkLst>
          <pc:docMk/>
          <pc:sldMk cId="0" sldId="269"/>
        </pc:sldMkLst>
        <pc:spChg chg="add mod">
          <ac:chgData name="Joseph Menduni" userId="e4ae9ca5-eeac-4c99-ad5c-3fc1c29bece1" providerId="ADAL" clId="{0CD181ED-848A-4F11-A167-0DEE6976F22E}" dt="2020-06-09T07:02:29.044" v="16" actId="14861"/>
          <ac:spMkLst>
            <pc:docMk/>
            <pc:sldMk cId="0" sldId="269"/>
            <ac:spMk id="5" creationId="{39A9E7B9-9AC9-4E43-8613-03E9AACE36B3}"/>
          </ac:spMkLst>
        </pc:spChg>
        <pc:picChg chg="add del mod">
          <ac:chgData name="Joseph Menduni" userId="e4ae9ca5-eeac-4c99-ad5c-3fc1c29bece1" providerId="ADAL" clId="{0CD181ED-848A-4F11-A167-0DEE6976F22E}" dt="2020-06-09T07:02:24.388" v="15" actId="478"/>
          <ac:picMkLst>
            <pc:docMk/>
            <pc:sldMk cId="0" sldId="269"/>
            <ac:picMk id="4" creationId="{6E486DF7-CE1A-41B9-84F1-16885B0AAB18}"/>
          </ac:picMkLst>
        </pc:picChg>
      </pc:sldChg>
      <pc:sldChg chg="addSp add">
        <pc:chgData name="Joseph Menduni" userId="e4ae9ca5-eeac-4c99-ad5c-3fc1c29bece1" providerId="ADAL" clId="{0CD181ED-848A-4F11-A167-0DEE6976F22E}" dt="2020-06-09T07:02:40.837" v="18"/>
        <pc:sldMkLst>
          <pc:docMk/>
          <pc:sldMk cId="2919357685" sldId="270"/>
        </pc:sldMkLst>
        <pc:spChg chg="add">
          <ac:chgData name="Joseph Menduni" userId="e4ae9ca5-eeac-4c99-ad5c-3fc1c29bece1" providerId="ADAL" clId="{0CD181ED-848A-4F11-A167-0DEE6976F22E}" dt="2020-06-09T07:02:40.837" v="18"/>
          <ac:spMkLst>
            <pc:docMk/>
            <pc:sldMk cId="2919357685" sldId="270"/>
            <ac:spMk id="4" creationId="{BCE44DD9-D6F4-42F9-87B9-A20F14130CBB}"/>
          </ac:spMkLst>
        </pc:spChg>
      </pc:sldChg>
    </pc:docChg>
  </pc:docChgLst>
  <pc:docChgLst>
    <pc:chgData name="Joseph Menduni" userId="e4ae9ca5-eeac-4c99-ad5c-3fc1c29bece1" providerId="ADAL" clId="{F17680B8-04FC-41E5-9DDF-3094250FDF5D}"/>
    <pc:docChg chg="delSld modSld">
      <pc:chgData name="Joseph Menduni" userId="e4ae9ca5-eeac-4c99-ad5c-3fc1c29bece1" providerId="ADAL" clId="{F17680B8-04FC-41E5-9DDF-3094250FDF5D}" dt="2020-04-28T18:00:59.390" v="52" actId="20577"/>
      <pc:docMkLst>
        <pc:docMk/>
      </pc:docMkLst>
      <pc:sldChg chg="modSp">
        <pc:chgData name="Joseph Menduni" userId="e4ae9ca5-eeac-4c99-ad5c-3fc1c29bece1" providerId="ADAL" clId="{F17680B8-04FC-41E5-9DDF-3094250FDF5D}" dt="2020-04-28T18:00:59.390" v="52" actId="20577"/>
        <pc:sldMkLst>
          <pc:docMk/>
          <pc:sldMk cId="0" sldId="269"/>
        </pc:sldMkLst>
        <pc:spChg chg="mod">
          <ac:chgData name="Joseph Menduni" userId="e4ae9ca5-eeac-4c99-ad5c-3fc1c29bece1" providerId="ADAL" clId="{F17680B8-04FC-41E5-9DDF-3094250FDF5D}" dt="2020-04-28T18:00:59.390" v="52" actId="20577"/>
          <ac:spMkLst>
            <pc:docMk/>
            <pc:sldMk cId="0" sldId="269"/>
            <ac:spMk id="4" creationId="{00000000-0000-0000-0000-000000000000}"/>
          </ac:spMkLst>
        </pc:spChg>
      </pc:sldChg>
      <pc:sldChg chg="del">
        <pc:chgData name="Joseph Menduni" userId="e4ae9ca5-eeac-4c99-ad5c-3fc1c29bece1" providerId="ADAL" clId="{F17680B8-04FC-41E5-9DDF-3094250FDF5D}" dt="2020-04-28T18:00:03.963" v="0" actId="2696"/>
        <pc:sldMkLst>
          <pc:docMk/>
          <pc:sldMk cId="1342905800" sldId="270"/>
        </pc:sldMkLst>
      </pc:sldChg>
      <pc:sldChg chg="del">
        <pc:chgData name="Joseph Menduni" userId="e4ae9ca5-eeac-4c99-ad5c-3fc1c29bece1" providerId="ADAL" clId="{F17680B8-04FC-41E5-9DDF-3094250FDF5D}" dt="2020-04-28T18:00:09.434" v="1" actId="2696"/>
        <pc:sldMkLst>
          <pc:docMk/>
          <pc:sldMk cId="2178276607" sldId="271"/>
        </pc:sldMkLst>
      </pc:sldChg>
      <pc:sldChg chg="del">
        <pc:chgData name="Joseph Menduni" userId="e4ae9ca5-eeac-4c99-ad5c-3fc1c29bece1" providerId="ADAL" clId="{F17680B8-04FC-41E5-9DDF-3094250FDF5D}" dt="2020-04-28T18:00:09.760" v="2" actId="2696"/>
        <pc:sldMkLst>
          <pc:docMk/>
          <pc:sldMk cId="3577527890" sldId="272"/>
        </pc:sldMkLst>
      </pc:sldChg>
    </pc:docChg>
  </pc:docChgLst>
  <pc:docChgLst>
    <pc:chgData name="Joseph Menduni" userId="e4ae9ca5-eeac-4c99-ad5c-3fc1c29bece1" providerId="ADAL" clId="{21EA0A44-28D7-4447-A338-EF4A5DB04D94}"/>
    <pc:docChg chg="addSld modSld">
      <pc:chgData name="Joseph Menduni" userId="e4ae9ca5-eeac-4c99-ad5c-3fc1c29bece1" providerId="ADAL" clId="{21EA0A44-28D7-4447-A338-EF4A5DB04D94}" dt="2020-04-27T21:37:23.790" v="12"/>
      <pc:docMkLst>
        <pc:docMk/>
      </pc:docMkLst>
      <pc:sldChg chg="modSp">
        <pc:chgData name="Joseph Menduni" userId="e4ae9ca5-eeac-4c99-ad5c-3fc1c29bece1" providerId="ADAL" clId="{21EA0A44-28D7-4447-A338-EF4A5DB04D94}" dt="2020-04-27T21:37:20.404" v="9" actId="1076"/>
        <pc:sldMkLst>
          <pc:docMk/>
          <pc:sldMk cId="0" sldId="269"/>
        </pc:sldMkLst>
        <pc:spChg chg="mod">
          <ac:chgData name="Joseph Menduni" userId="e4ae9ca5-eeac-4c99-ad5c-3fc1c29bece1" providerId="ADAL" clId="{21EA0A44-28D7-4447-A338-EF4A5DB04D94}" dt="2020-04-27T21:37:11.428" v="5" actId="1076"/>
          <ac:spMkLst>
            <pc:docMk/>
            <pc:sldMk cId="0" sldId="269"/>
            <ac:spMk id="4" creationId="{00000000-0000-0000-0000-000000000000}"/>
          </ac:spMkLst>
        </pc:spChg>
        <pc:spChg chg="mod">
          <ac:chgData name="Joseph Menduni" userId="e4ae9ca5-eeac-4c99-ad5c-3fc1c29bece1" providerId="ADAL" clId="{21EA0A44-28D7-4447-A338-EF4A5DB04D94}" dt="2020-04-27T21:37:20.404" v="9" actId="1076"/>
          <ac:spMkLst>
            <pc:docMk/>
            <pc:sldMk cId="0" sldId="269"/>
            <ac:spMk id="5" creationId="{00000000-0000-0000-0000-000000000000}"/>
          </ac:spMkLst>
        </pc:spChg>
      </pc:sldChg>
      <pc:sldChg chg="add">
        <pc:chgData name="Joseph Menduni" userId="e4ae9ca5-eeac-4c99-ad5c-3fc1c29bece1" providerId="ADAL" clId="{21EA0A44-28D7-4447-A338-EF4A5DB04D94}" dt="2020-04-27T21:37:23.131" v="10"/>
        <pc:sldMkLst>
          <pc:docMk/>
          <pc:sldMk cId="1342905800" sldId="270"/>
        </pc:sldMkLst>
      </pc:sldChg>
      <pc:sldChg chg="add">
        <pc:chgData name="Joseph Menduni" userId="e4ae9ca5-eeac-4c99-ad5c-3fc1c29bece1" providerId="ADAL" clId="{21EA0A44-28D7-4447-A338-EF4A5DB04D94}" dt="2020-04-27T21:37:23.418" v="11"/>
        <pc:sldMkLst>
          <pc:docMk/>
          <pc:sldMk cId="2178276607" sldId="271"/>
        </pc:sldMkLst>
      </pc:sldChg>
      <pc:sldChg chg="add">
        <pc:chgData name="Joseph Menduni" userId="e4ae9ca5-eeac-4c99-ad5c-3fc1c29bece1" providerId="ADAL" clId="{21EA0A44-28D7-4447-A338-EF4A5DB04D94}" dt="2020-04-27T21:37:23.790" v="12"/>
        <pc:sldMkLst>
          <pc:docMk/>
          <pc:sldMk cId="3577527890" sldId="272"/>
        </pc:sldMkLst>
      </pc:sldChg>
    </pc:docChg>
  </pc:docChgLst>
  <pc:docChgLst>
    <pc:chgData name="Joseph Menduni" userId="e4ae9ca5-eeac-4c99-ad5c-3fc1c29bece1" providerId="ADAL" clId="{E0C738C6-4D58-46DD-A059-004D1F3ED781}"/>
    <pc:docChg chg="custSel modSld">
      <pc:chgData name="Joseph Menduni" userId="e4ae9ca5-eeac-4c99-ad5c-3fc1c29bece1" providerId="ADAL" clId="{E0C738C6-4D58-46DD-A059-004D1F3ED781}" dt="2020-06-11T08:43:44.305" v="1" actId="478"/>
      <pc:docMkLst>
        <pc:docMk/>
      </pc:docMkLst>
      <pc:sldChg chg="delSp">
        <pc:chgData name="Joseph Menduni" userId="e4ae9ca5-eeac-4c99-ad5c-3fc1c29bece1" providerId="ADAL" clId="{E0C738C6-4D58-46DD-A059-004D1F3ED781}" dt="2020-06-11T08:43:41.939" v="0" actId="478"/>
        <pc:sldMkLst>
          <pc:docMk/>
          <pc:sldMk cId="0" sldId="269"/>
        </pc:sldMkLst>
        <pc:spChg chg="del">
          <ac:chgData name="Joseph Menduni" userId="e4ae9ca5-eeac-4c99-ad5c-3fc1c29bece1" providerId="ADAL" clId="{E0C738C6-4D58-46DD-A059-004D1F3ED781}" dt="2020-06-11T08:43:41.939" v="0" actId="478"/>
          <ac:spMkLst>
            <pc:docMk/>
            <pc:sldMk cId="0" sldId="269"/>
            <ac:spMk id="4" creationId="{6EB8A697-C2BB-422F-9AC3-8F16DB7F240B}"/>
          </ac:spMkLst>
        </pc:spChg>
      </pc:sldChg>
      <pc:sldChg chg="delSp">
        <pc:chgData name="Joseph Menduni" userId="e4ae9ca5-eeac-4c99-ad5c-3fc1c29bece1" providerId="ADAL" clId="{E0C738C6-4D58-46DD-A059-004D1F3ED781}" dt="2020-06-11T08:43:44.305" v="1" actId="478"/>
        <pc:sldMkLst>
          <pc:docMk/>
          <pc:sldMk cId="2919357685" sldId="270"/>
        </pc:sldMkLst>
        <pc:spChg chg="del">
          <ac:chgData name="Joseph Menduni" userId="e4ae9ca5-eeac-4c99-ad5c-3fc1c29bece1" providerId="ADAL" clId="{E0C738C6-4D58-46DD-A059-004D1F3ED781}" dt="2020-06-11T08:43:44.305" v="1" actId="478"/>
          <ac:spMkLst>
            <pc:docMk/>
            <pc:sldMk cId="2919357685" sldId="270"/>
            <ac:spMk id="5" creationId="{49D1F2A8-E926-4348-B5A3-26E1971A5106}"/>
          </ac:spMkLst>
        </pc:spChg>
      </pc:sldChg>
    </pc:docChg>
  </pc:docChgLst>
  <pc:docChgLst>
    <pc:chgData name="Joseph Menduni" userId="e4ae9ca5-eeac-4c99-ad5c-3fc1c29bece1" providerId="ADAL" clId="{4E9A4873-DD06-40F6-876B-CDFF87D6F532}"/>
    <pc:docChg chg="custSel modSld">
      <pc:chgData name="Joseph Menduni" userId="e4ae9ca5-eeac-4c99-ad5c-3fc1c29bece1" providerId="ADAL" clId="{4E9A4873-DD06-40F6-876B-CDFF87D6F532}" dt="2020-06-11T08:30:12.377" v="10"/>
      <pc:docMkLst>
        <pc:docMk/>
      </pc:docMkLst>
      <pc:sldChg chg="addSp delSp modSp">
        <pc:chgData name="Joseph Menduni" userId="e4ae9ca5-eeac-4c99-ad5c-3fc1c29bece1" providerId="ADAL" clId="{4E9A4873-DD06-40F6-876B-CDFF87D6F532}" dt="2020-06-11T08:30:05.050" v="8" actId="1076"/>
        <pc:sldMkLst>
          <pc:docMk/>
          <pc:sldMk cId="0" sldId="269"/>
        </pc:sldMkLst>
        <pc:spChg chg="add mod">
          <ac:chgData name="Joseph Menduni" userId="e4ae9ca5-eeac-4c99-ad5c-3fc1c29bece1" providerId="ADAL" clId="{4E9A4873-DD06-40F6-876B-CDFF87D6F532}" dt="2020-06-11T08:29:50.190" v="4" actId="14100"/>
          <ac:spMkLst>
            <pc:docMk/>
            <pc:sldMk cId="0" sldId="269"/>
            <ac:spMk id="4" creationId="{6EB8A697-C2BB-422F-9AC3-8F16DB7F240B}"/>
          </ac:spMkLst>
        </pc:spChg>
        <pc:spChg chg="del">
          <ac:chgData name="Joseph Menduni" userId="e4ae9ca5-eeac-4c99-ad5c-3fc1c29bece1" providerId="ADAL" clId="{4E9A4873-DD06-40F6-876B-CDFF87D6F532}" dt="2020-06-11T08:29:56.710" v="5" actId="478"/>
          <ac:spMkLst>
            <pc:docMk/>
            <pc:sldMk cId="0" sldId="269"/>
            <ac:spMk id="5" creationId="{39A9E7B9-9AC9-4E43-8613-03E9AACE36B3}"/>
          </ac:spMkLst>
        </pc:spChg>
        <pc:spChg chg="add mod">
          <ac:chgData name="Joseph Menduni" userId="e4ae9ca5-eeac-4c99-ad5c-3fc1c29bece1" providerId="ADAL" clId="{4E9A4873-DD06-40F6-876B-CDFF87D6F532}" dt="2020-06-11T08:30:05.050" v="8" actId="1076"/>
          <ac:spMkLst>
            <pc:docMk/>
            <pc:sldMk cId="0" sldId="269"/>
            <ac:spMk id="6" creationId="{B468BDEC-45F4-4900-902F-6DB67F71F990}"/>
          </ac:spMkLst>
        </pc:spChg>
      </pc:sldChg>
      <pc:sldChg chg="addSp delSp">
        <pc:chgData name="Joseph Menduni" userId="e4ae9ca5-eeac-4c99-ad5c-3fc1c29bece1" providerId="ADAL" clId="{4E9A4873-DD06-40F6-876B-CDFF87D6F532}" dt="2020-06-11T08:30:12.377" v="10"/>
        <pc:sldMkLst>
          <pc:docMk/>
          <pc:sldMk cId="2919357685" sldId="270"/>
        </pc:sldMkLst>
        <pc:spChg chg="del">
          <ac:chgData name="Joseph Menduni" userId="e4ae9ca5-eeac-4c99-ad5c-3fc1c29bece1" providerId="ADAL" clId="{4E9A4873-DD06-40F6-876B-CDFF87D6F532}" dt="2020-06-11T08:30:08.390" v="9" actId="478"/>
          <ac:spMkLst>
            <pc:docMk/>
            <pc:sldMk cId="2919357685" sldId="270"/>
            <ac:spMk id="4" creationId="{BCE44DD9-D6F4-42F9-87B9-A20F14130CBB}"/>
          </ac:spMkLst>
        </pc:spChg>
        <pc:spChg chg="add">
          <ac:chgData name="Joseph Menduni" userId="e4ae9ca5-eeac-4c99-ad5c-3fc1c29bece1" providerId="ADAL" clId="{4E9A4873-DD06-40F6-876B-CDFF87D6F532}" dt="2020-06-11T08:30:12.377" v="10"/>
          <ac:spMkLst>
            <pc:docMk/>
            <pc:sldMk cId="2919357685" sldId="270"/>
            <ac:spMk id="5" creationId="{49D1F2A8-E926-4348-B5A3-26E1971A5106}"/>
          </ac:spMkLst>
        </pc:spChg>
        <pc:spChg chg="add">
          <ac:chgData name="Joseph Menduni" userId="e4ae9ca5-eeac-4c99-ad5c-3fc1c29bece1" providerId="ADAL" clId="{4E9A4873-DD06-40F6-876B-CDFF87D6F532}" dt="2020-06-11T08:30:12.377" v="10"/>
          <ac:spMkLst>
            <pc:docMk/>
            <pc:sldMk cId="2919357685" sldId="270"/>
            <ac:spMk id="6" creationId="{8483BED8-960E-4254-8F9F-F8E21C94B19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DBE53-C581-2D41-9DEB-E50FF020B210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FB1EC-8ABD-3847-8844-66DFC2B730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465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013B3-44A8-E94B-8AC0-CF0CE48BE810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C773D-AD1C-5244-B449-F7F685ABFA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9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777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1087777" algn="l" defTabSz="108777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2175551" algn="l" defTabSz="108777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3263325" algn="l" defTabSz="108777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4351104" algn="l" defTabSz="108777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5438881" algn="l" defTabSz="108777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6526655" algn="l" defTabSz="108777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7614429" algn="l" defTabSz="108777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8702206" algn="l" defTabSz="1087777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4873287"/>
            <a:ext cx="21939885" cy="15892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1804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02423"/>
            <a:ext cx="21939885" cy="1589290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8923" y="3091549"/>
            <a:ext cx="20145419" cy="7744773"/>
          </a:xfrm>
        </p:spPr>
        <p:txBody>
          <a:bodyPr>
            <a:normAutofit/>
          </a:bodyPr>
          <a:lstStyle>
            <a:lvl1pPr marL="685800" indent="-685800">
              <a:buSzPct val="100000"/>
              <a:buFont typeface="Arial"/>
              <a:buChar char="•"/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5000"/>
            </a:lvl4pPr>
            <a:lvl5pPr>
              <a:defRPr sz="5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958921" y="2155823"/>
            <a:ext cx="20508182" cy="3176"/>
          </a:xfrm>
          <a:prstGeom prst="line">
            <a:avLst/>
          </a:prstGeom>
          <a:ln w="12700">
            <a:solidFill>
              <a:srgbClr val="535352">
                <a:alpha val="8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934717" y="2833061"/>
            <a:ext cx="9842957" cy="23844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934717" y="5481878"/>
            <a:ext cx="9842957" cy="5463626"/>
          </a:xfrm>
        </p:spPr>
        <p:txBody>
          <a:bodyPr wrap="square" lIns="0" tIns="0" rIns="0" bIns="0">
            <a:noAutofit/>
          </a:bodyPr>
          <a:lstStyle>
            <a:lvl1pPr marL="0">
              <a:spcBef>
                <a:spcPts val="0"/>
              </a:spcBef>
              <a:buNone/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5000"/>
            </a:lvl4pPr>
            <a:lvl5pPr>
              <a:defRPr sz="5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12696673" y="2833061"/>
            <a:ext cx="9842957" cy="23844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2696673" y="5481878"/>
            <a:ext cx="9842957" cy="5463626"/>
          </a:xfrm>
        </p:spPr>
        <p:txBody>
          <a:bodyPr wrap="square" lIns="0" tIns="0" rIns="0" bIns="0">
            <a:noAutofit/>
          </a:bodyPr>
          <a:lstStyle>
            <a:lvl1pPr marL="0">
              <a:spcBef>
                <a:spcPts val="0"/>
              </a:spcBef>
              <a:buNone/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5000"/>
            </a:lvl4pPr>
            <a:lvl5pPr>
              <a:defRPr sz="5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8883" y="402423"/>
            <a:ext cx="21939885" cy="1589290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34716" y="2155823"/>
            <a:ext cx="20508182" cy="3176"/>
          </a:xfrm>
          <a:prstGeom prst="line">
            <a:avLst/>
          </a:prstGeom>
          <a:ln w="12700">
            <a:solidFill>
              <a:srgbClr val="535352">
                <a:alpha val="8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67" y="7619437"/>
            <a:ext cx="20721003" cy="989126"/>
          </a:xfrm>
        </p:spPr>
        <p:txBody>
          <a:bodyPr anchor="b">
            <a:spAutoFit/>
          </a:bodyPr>
          <a:lstStyle>
            <a:lvl1pPr marL="0" indent="0">
              <a:buNone/>
              <a:defRPr sz="5000">
                <a:solidFill>
                  <a:srgbClr val="003E6F"/>
                </a:solidFill>
              </a:defRPr>
            </a:lvl1pPr>
            <a:lvl2pPr marL="108777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2175551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63325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4pPr>
            <a:lvl5pPr marL="4351104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5pPr>
            <a:lvl6pPr marL="5438881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6pPr>
            <a:lvl7pPr marL="6526655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7pPr>
            <a:lvl8pPr marL="7614429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8pPr>
            <a:lvl9pPr marL="8702206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25674" y="8889582"/>
            <a:ext cx="21233100" cy="1589290"/>
          </a:xfrm>
        </p:spPr>
        <p:txBody>
          <a:bodyPr wrap="square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25669" y="8844401"/>
            <a:ext cx="20508182" cy="3176"/>
          </a:xfrm>
          <a:prstGeom prst="line">
            <a:avLst/>
          </a:prstGeom>
          <a:ln w="12700">
            <a:solidFill>
              <a:srgbClr val="535352">
                <a:alpha val="8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47009" y="2351290"/>
            <a:ext cx="10460124" cy="1758567"/>
          </a:xfrm>
        </p:spPr>
        <p:txBody>
          <a:bodyPr wrap="square" anchor="b">
            <a:spAutoFit/>
          </a:bodyPr>
          <a:lstStyle>
            <a:lvl1pPr marL="0" indent="0">
              <a:buNone/>
              <a:defRPr sz="5000" b="1"/>
            </a:lvl1pPr>
            <a:lvl2pPr marL="1087777" indent="0">
              <a:buNone/>
              <a:defRPr sz="4700" b="1"/>
            </a:lvl2pPr>
            <a:lvl3pPr marL="2175551" indent="0">
              <a:buNone/>
              <a:defRPr sz="4200" b="1"/>
            </a:lvl3pPr>
            <a:lvl4pPr marL="3263325" indent="0">
              <a:buNone/>
              <a:defRPr sz="3800" b="1"/>
            </a:lvl4pPr>
            <a:lvl5pPr marL="4351104" indent="0">
              <a:buNone/>
              <a:defRPr sz="3800" b="1"/>
            </a:lvl5pPr>
            <a:lvl6pPr marL="5438881" indent="0">
              <a:buNone/>
              <a:defRPr sz="3800" b="1"/>
            </a:lvl6pPr>
            <a:lvl7pPr marL="6526655" indent="0">
              <a:buNone/>
              <a:defRPr sz="3800" b="1"/>
            </a:lvl7pPr>
            <a:lvl8pPr marL="7614429" indent="0">
              <a:buNone/>
              <a:defRPr sz="3800" b="1"/>
            </a:lvl8pPr>
            <a:lvl9pPr marL="8702206" indent="0">
              <a:buNone/>
              <a:defRPr sz="38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47009" y="4135623"/>
            <a:ext cx="10460124" cy="7041893"/>
          </a:xfrm>
        </p:spPr>
        <p:txBody>
          <a:bodyPr>
            <a:normAutofit/>
          </a:bodyPr>
          <a:lstStyle>
            <a:lvl1pPr marL="458788" indent="-446088">
              <a:spcBef>
                <a:spcPts val="0"/>
              </a:spcBef>
              <a:tabLst/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5000"/>
            </a:lvl4pPr>
            <a:lvl5pPr>
              <a:defRPr sz="50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67250" y="2351290"/>
            <a:ext cx="10469826" cy="1758567"/>
          </a:xfrm>
        </p:spPr>
        <p:txBody>
          <a:bodyPr wrap="square" anchor="b">
            <a:spAutoFit/>
          </a:bodyPr>
          <a:lstStyle>
            <a:lvl1pPr marL="0" indent="0">
              <a:buNone/>
              <a:defRPr sz="5000" b="1"/>
            </a:lvl1pPr>
            <a:lvl2pPr marL="1087777" indent="0">
              <a:buNone/>
              <a:defRPr sz="4700" b="1"/>
            </a:lvl2pPr>
            <a:lvl3pPr marL="2175551" indent="0">
              <a:buNone/>
              <a:defRPr sz="4200" b="1"/>
            </a:lvl3pPr>
            <a:lvl4pPr marL="3263325" indent="0">
              <a:buNone/>
              <a:defRPr sz="3800" b="1"/>
            </a:lvl4pPr>
            <a:lvl5pPr marL="4351104" indent="0">
              <a:buNone/>
              <a:defRPr sz="3800" b="1"/>
            </a:lvl5pPr>
            <a:lvl6pPr marL="5438881" indent="0">
              <a:buNone/>
              <a:defRPr sz="3800" b="1"/>
            </a:lvl6pPr>
            <a:lvl7pPr marL="6526655" indent="0">
              <a:buNone/>
              <a:defRPr sz="3800" b="1"/>
            </a:lvl7pPr>
            <a:lvl8pPr marL="7614429" indent="0">
              <a:buNone/>
              <a:defRPr sz="3800" b="1"/>
            </a:lvl8pPr>
            <a:lvl9pPr marL="8702206" indent="0">
              <a:buNone/>
              <a:defRPr sz="38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67250" y="4135623"/>
            <a:ext cx="10469826" cy="7041893"/>
          </a:xfrm>
        </p:spPr>
        <p:txBody>
          <a:bodyPr>
            <a:normAutofit/>
          </a:bodyPr>
          <a:lstStyle>
            <a:lvl1pPr marL="458788" indent="-446088">
              <a:spcBef>
                <a:spcPts val="0"/>
              </a:spcBef>
              <a:tabLst/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5000"/>
            </a:lvl4pPr>
            <a:lvl5pPr>
              <a:defRPr sz="50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67249" y="112150"/>
            <a:ext cx="21939885" cy="1589290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886373" y="1935975"/>
            <a:ext cx="20508182" cy="3176"/>
          </a:xfrm>
          <a:prstGeom prst="line">
            <a:avLst/>
          </a:prstGeom>
          <a:ln w="12700">
            <a:solidFill>
              <a:srgbClr val="535352">
                <a:alpha val="8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8883" y="402423"/>
            <a:ext cx="21939885" cy="1589290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958921" y="2155823"/>
            <a:ext cx="20508182" cy="3176"/>
          </a:xfrm>
          <a:prstGeom prst="line">
            <a:avLst/>
          </a:prstGeom>
          <a:ln w="12700">
            <a:solidFill>
              <a:srgbClr val="535352">
                <a:alpha val="88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33045" y="495562"/>
            <a:ext cx="7425139" cy="1943233"/>
          </a:xfrm>
        </p:spPr>
        <p:txBody>
          <a:bodyPr wrap="square" anchor="b">
            <a:spAutoFit/>
          </a:bodyPr>
          <a:lstStyle>
            <a:lvl1pPr algn="l">
              <a:defRPr sz="5600" b="0"/>
            </a:lvl1pPr>
          </a:lstStyle>
          <a:p>
            <a:r>
              <a:rPr lang="en-US" dirty="0"/>
              <a:t>Click to edit Master  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3045" y="2473338"/>
            <a:ext cx="7425139" cy="8826750"/>
          </a:xfrm>
        </p:spPr>
        <p:txBody>
          <a:bodyPr>
            <a:normAutofit/>
          </a:bodyPr>
          <a:lstStyle>
            <a:lvl1pPr marL="0" indent="0">
              <a:buNone/>
              <a:defRPr sz="5000"/>
            </a:lvl1pPr>
            <a:lvl2pPr marL="1087777" indent="0">
              <a:buNone/>
              <a:defRPr sz="2900"/>
            </a:lvl2pPr>
            <a:lvl3pPr marL="2175551" indent="0">
              <a:buNone/>
              <a:defRPr sz="2500"/>
            </a:lvl3pPr>
            <a:lvl4pPr marL="3263325" indent="0">
              <a:buNone/>
              <a:defRPr sz="2000"/>
            </a:lvl4pPr>
            <a:lvl5pPr marL="4351104" indent="0">
              <a:buNone/>
              <a:defRPr sz="2000"/>
            </a:lvl5pPr>
            <a:lvl6pPr marL="5438881" indent="0">
              <a:buNone/>
              <a:defRPr sz="2000"/>
            </a:lvl6pPr>
            <a:lvl7pPr marL="6526655" indent="0">
              <a:buNone/>
              <a:defRPr sz="2000"/>
            </a:lvl7pPr>
            <a:lvl8pPr marL="7614429" indent="0">
              <a:buNone/>
              <a:defRPr sz="2000"/>
            </a:lvl8pPr>
            <a:lvl9pPr marL="8702206" indent="0">
              <a:buNone/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615291" y="495562"/>
            <a:ext cx="13620750" cy="108045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8194" y="590580"/>
            <a:ext cx="14626590" cy="8553420"/>
          </a:xfrm>
        </p:spPr>
        <p:txBody>
          <a:bodyPr/>
          <a:lstStyle>
            <a:lvl1pPr marL="0" indent="0">
              <a:buNone/>
              <a:defRPr sz="7600"/>
            </a:lvl1pPr>
            <a:lvl2pPr marL="1087777" indent="0">
              <a:buNone/>
              <a:defRPr sz="6700"/>
            </a:lvl2pPr>
            <a:lvl3pPr marL="2175551" indent="0">
              <a:buNone/>
              <a:defRPr sz="5600"/>
            </a:lvl3pPr>
            <a:lvl4pPr marL="3263325" indent="0">
              <a:buNone/>
              <a:defRPr sz="4700"/>
            </a:lvl4pPr>
            <a:lvl5pPr marL="4351104" indent="0">
              <a:buNone/>
              <a:defRPr sz="4700"/>
            </a:lvl5pPr>
            <a:lvl6pPr marL="5438881" indent="0">
              <a:buNone/>
              <a:defRPr sz="4700"/>
            </a:lvl6pPr>
            <a:lvl7pPr marL="6526655" indent="0">
              <a:buNone/>
              <a:defRPr sz="4700"/>
            </a:lvl7pPr>
            <a:lvl8pPr marL="7614429" indent="0">
              <a:buNone/>
              <a:defRPr sz="4700"/>
            </a:lvl8pPr>
            <a:lvl9pPr marL="8702206" indent="0">
              <a:buNone/>
              <a:defRPr sz="4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8194" y="9435870"/>
            <a:ext cx="14626590" cy="1609727"/>
          </a:xfrm>
        </p:spPr>
        <p:txBody>
          <a:bodyPr>
            <a:normAutofit/>
          </a:bodyPr>
          <a:lstStyle>
            <a:lvl1pPr marL="0" indent="0">
              <a:buNone/>
              <a:defRPr sz="5000"/>
            </a:lvl1pPr>
            <a:lvl2pPr marL="1087777" indent="0">
              <a:buNone/>
              <a:defRPr sz="2900"/>
            </a:lvl2pPr>
            <a:lvl3pPr marL="2175551" indent="0">
              <a:buNone/>
              <a:defRPr sz="2500"/>
            </a:lvl3pPr>
            <a:lvl4pPr marL="3263325" indent="0">
              <a:buNone/>
              <a:defRPr sz="2000"/>
            </a:lvl4pPr>
            <a:lvl5pPr marL="4351104" indent="0">
              <a:buNone/>
              <a:defRPr sz="2000"/>
            </a:lvl5pPr>
            <a:lvl6pPr marL="5438881" indent="0">
              <a:buNone/>
              <a:defRPr sz="2000"/>
            </a:lvl6pPr>
            <a:lvl7pPr marL="6526655" indent="0">
              <a:buNone/>
              <a:defRPr sz="2000"/>
            </a:lvl7pPr>
            <a:lvl8pPr marL="7614429" indent="0">
              <a:buNone/>
              <a:defRPr sz="2000"/>
            </a:lvl8pPr>
            <a:lvl9pPr marL="8702206" indent="0">
              <a:buNone/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897635"/>
            <a:ext cx="21939885" cy="1589290"/>
          </a:xfrm>
          <a:prstGeom prst="rect">
            <a:avLst/>
          </a:prstGeom>
        </p:spPr>
        <p:txBody>
          <a:bodyPr vert="horz" lIns="217555" tIns="108780" rIns="217555" bIns="10878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3820" y="3200405"/>
            <a:ext cx="20677476" cy="9033636"/>
          </a:xfrm>
          <a:prstGeom prst="rect">
            <a:avLst/>
          </a:prstGeom>
        </p:spPr>
        <p:txBody>
          <a:bodyPr vert="horz" lIns="217555" tIns="108780" rIns="217555" bIns="10878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60" r:id="rId5"/>
    <p:sldLayoutId id="2147483661" r:id="rId6"/>
    <p:sldLayoutId id="2147483662" r:id="rId7"/>
    <p:sldLayoutId id="2147483656" r:id="rId8"/>
    <p:sldLayoutId id="2147483657" r:id="rId9"/>
    <p:sldLayoutId id="2147483663" r:id="rId10"/>
  </p:sldLayoutIdLst>
  <p:hf sldNum="0" hdr="0" ftr="0" dt="0"/>
  <p:txStyles>
    <p:titleStyle>
      <a:lvl1pPr algn="ctr" defTabSz="1087777" rtl="0" eaLnBrk="1" latinLnBrk="0" hangingPunct="1">
        <a:spcBef>
          <a:spcPct val="0"/>
        </a:spcBef>
        <a:buNone/>
        <a:defRPr sz="8900" kern="1200">
          <a:solidFill>
            <a:srgbClr val="003E6F"/>
          </a:solidFill>
          <a:effectLst/>
          <a:latin typeface="Georgia"/>
          <a:ea typeface="+mj-ea"/>
          <a:cs typeface="Georgia"/>
        </a:defRPr>
      </a:lvl1pPr>
    </p:titleStyle>
    <p:bodyStyle>
      <a:lvl1pPr marL="815832" indent="-815832" algn="l" defTabSz="1087777" rtl="0" eaLnBrk="1" latinLnBrk="0" hangingPunct="1">
        <a:spcBef>
          <a:spcPct val="20000"/>
        </a:spcBef>
        <a:buSzPct val="100000"/>
        <a:buFont typeface="Arial"/>
        <a:buChar char="•"/>
        <a:defRPr sz="5000" kern="1200" baseline="0">
          <a:solidFill>
            <a:srgbClr val="003E6F"/>
          </a:solidFill>
          <a:latin typeface="Verdana"/>
          <a:ea typeface="+mn-ea"/>
          <a:cs typeface="Verdana"/>
        </a:defRPr>
      </a:lvl1pPr>
      <a:lvl2pPr marL="1773572" indent="-685800" algn="l" defTabSz="1087777" rtl="0" eaLnBrk="1" latinLnBrk="0" hangingPunct="1">
        <a:spcBef>
          <a:spcPct val="20000"/>
        </a:spcBef>
        <a:buFont typeface="Arial"/>
        <a:buChar char="•"/>
        <a:defRPr sz="5000" kern="1200">
          <a:solidFill>
            <a:srgbClr val="003E6F"/>
          </a:solidFill>
          <a:latin typeface="Verdana"/>
          <a:ea typeface="+mn-ea"/>
          <a:cs typeface="Verdana"/>
        </a:defRPr>
      </a:lvl2pPr>
      <a:lvl3pPr marL="2719440" indent="-543889" algn="l" defTabSz="1087777" rtl="0" eaLnBrk="1" latinLnBrk="0" hangingPunct="1">
        <a:spcBef>
          <a:spcPct val="20000"/>
        </a:spcBef>
        <a:buFont typeface="Arial"/>
        <a:buChar char="•"/>
        <a:defRPr sz="5000" kern="1200">
          <a:solidFill>
            <a:srgbClr val="003E6F"/>
          </a:solidFill>
          <a:latin typeface="Verdana"/>
          <a:ea typeface="+mn-ea"/>
          <a:cs typeface="Verdana"/>
        </a:defRPr>
      </a:lvl3pPr>
      <a:lvl4pPr marL="3949128" indent="-685800" algn="l" defTabSz="1087777" rtl="0" eaLnBrk="1" latinLnBrk="0" hangingPunct="1">
        <a:spcBef>
          <a:spcPct val="20000"/>
        </a:spcBef>
        <a:buFont typeface="Arial"/>
        <a:buChar char="•"/>
        <a:defRPr sz="5000" kern="1200">
          <a:solidFill>
            <a:srgbClr val="003E6F"/>
          </a:solidFill>
          <a:latin typeface="Verdana"/>
          <a:ea typeface="+mn-ea"/>
          <a:cs typeface="Verdana"/>
        </a:defRPr>
      </a:lvl4pPr>
      <a:lvl5pPr marL="5036900" indent="-685800" algn="l" defTabSz="1087777" rtl="0" eaLnBrk="1" latinLnBrk="0" hangingPunct="1">
        <a:spcBef>
          <a:spcPct val="20000"/>
        </a:spcBef>
        <a:buFont typeface="Arial"/>
        <a:buChar char="•"/>
        <a:defRPr sz="5000" kern="1200">
          <a:solidFill>
            <a:srgbClr val="003E6F"/>
          </a:solidFill>
          <a:latin typeface="Verdana"/>
          <a:ea typeface="+mn-ea"/>
          <a:cs typeface="Verdana"/>
        </a:defRPr>
      </a:lvl5pPr>
      <a:lvl6pPr marL="5982768" indent="-543889" algn="l" defTabSz="1087777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70544" indent="-543889" algn="l" defTabSz="1087777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58319" indent="-543889" algn="l" defTabSz="1087777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246095" indent="-543889" algn="l" defTabSz="1087777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77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87777" algn="l" defTabSz="108777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75551" algn="l" defTabSz="108777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63325" algn="l" defTabSz="108777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351104" algn="l" defTabSz="108777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438881" algn="l" defTabSz="108777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526655" algn="l" defTabSz="108777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614429" algn="l" defTabSz="108777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702206" algn="l" defTabSz="1087777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AE391A-E4BC-BE49-9866-91ACC16A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68BDEC-45F4-4900-902F-6DB67F71F990}"/>
              </a:ext>
            </a:extLst>
          </p:cNvPr>
          <p:cNvSpPr>
            <a:spLocks noChangeAspect="1"/>
          </p:cNvSpPr>
          <p:nvPr/>
        </p:nvSpPr>
        <p:spPr>
          <a:xfrm>
            <a:off x="19709260" y="0"/>
            <a:ext cx="4668389" cy="262596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E617-B7C1-4780-8242-3EFD598C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9455-4867-4CF3-AD4F-6BDC3C61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83BED8-960E-4254-8F9F-F8E21C94B199}"/>
              </a:ext>
            </a:extLst>
          </p:cNvPr>
          <p:cNvSpPr>
            <a:spLocks noChangeAspect="1"/>
          </p:cNvSpPr>
          <p:nvPr/>
        </p:nvSpPr>
        <p:spPr>
          <a:xfrm>
            <a:off x="19709260" y="0"/>
            <a:ext cx="4668389" cy="262596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5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35352"/>
      </a:accent1>
      <a:accent2>
        <a:srgbClr val="4D0021"/>
      </a:accent2>
      <a:accent3>
        <a:srgbClr val="28563F"/>
      </a:accent3>
      <a:accent4>
        <a:srgbClr val="00393E"/>
      </a:accent4>
      <a:accent5>
        <a:srgbClr val="FFFFFE"/>
      </a:accent5>
      <a:accent6>
        <a:srgbClr val="FFFFFE"/>
      </a:accent6>
      <a:hlink>
        <a:srgbClr val="013158"/>
      </a:hlink>
      <a:folHlink>
        <a:srgbClr val="01315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35352">
              <a:alpha val="88000"/>
            </a:srgbClr>
          </a:solidFill>
        </a:ln>
        <a:effectLst>
          <a:outerShdw blurRad="40000" dist="20000" dir="5400000" sx="46000" sy="46000" rotWithShape="0">
            <a:srgbClr val="000000">
              <a:alpha val="76000"/>
            </a:srgbClr>
          </a:out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F27A082B033E49B1A4CD0E04BB33DC" ma:contentTypeVersion="11" ma:contentTypeDescription="Create a new document." ma:contentTypeScope="" ma:versionID="a73d40d314d198b5e61aecae04b7d8d3">
  <xsd:schema xmlns:xsd="http://www.w3.org/2001/XMLSchema" xmlns:xs="http://www.w3.org/2001/XMLSchema" xmlns:p="http://schemas.microsoft.com/office/2006/metadata/properties" xmlns:ns2="c3b1150f-a035-4a1b-b76b-695094b3474d" xmlns:ns3="d447d204-a1cf-4100-8be4-e6b83967b605" targetNamespace="http://schemas.microsoft.com/office/2006/metadata/properties" ma:root="true" ma:fieldsID="c064d9b00171f3fe6347da1e5a511089" ns2:_="" ns3:_="">
    <xsd:import namespace="c3b1150f-a035-4a1b-b76b-695094b3474d"/>
    <xsd:import namespace="d447d204-a1cf-4100-8be4-e6b83967b6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b1150f-a035-4a1b-b76b-695094b347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7d204-a1cf-4100-8be4-e6b83967b60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F54474-CEE5-4CC3-9A83-4A71ACFB9321}"/>
</file>

<file path=customXml/itemProps2.xml><?xml version="1.0" encoding="utf-8"?>
<ds:datastoreItem xmlns:ds="http://schemas.openxmlformats.org/officeDocument/2006/customXml" ds:itemID="{7E07BA05-F0C9-42EC-A1C7-4DEC0E11BC47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6ef68eaf-5d8d-4676-8f1c-c9bc6922e1b4"/>
    <ds:schemaRef ds:uri="http://schemas.microsoft.com/office/infopath/2007/PartnerControls"/>
    <ds:schemaRef ds:uri="469ed80e-af11-4a86-97fc-08d15f4721d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104281-BAAC-46FB-A387-8CB373D74D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Georgia</vt:lpstr>
      <vt:lpstr>Verdana</vt:lpstr>
      <vt:lpstr>Office Theme</vt:lpstr>
      <vt:lpstr>PowerPoint Presentation</vt:lpstr>
      <vt:lpstr>PowerPoint Presentation</vt:lpstr>
    </vt:vector>
  </TitlesOfParts>
  <Manager/>
  <Company>Ithaca College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Ithaca College</dc:title>
  <dc:subject/>
  <dc:creator>Ithaca College</dc:creator>
  <cp:keywords/>
  <dc:description/>
  <cp:lastModifiedBy>Joseph Menduni</cp:lastModifiedBy>
  <cp:revision>87</cp:revision>
  <dcterms:created xsi:type="dcterms:W3CDTF">2011-10-04T14:33:29Z</dcterms:created>
  <dcterms:modified xsi:type="dcterms:W3CDTF">2020-06-11T08:43:46Z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0x01010061F27A082B033E49B1A4CD0E04BB33DC</vt:lpwstr>
  </property>
</Properties>
</file>