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56" r:id="rId3"/>
    <p:sldId id="259" r:id="rId4"/>
    <p:sldId id="258" r:id="rId5"/>
    <p:sldId id="257" r:id="rId6"/>
    <p:sldId id="281" r:id="rId7"/>
    <p:sldId id="260" r:id="rId8"/>
    <p:sldId id="282" r:id="rId9"/>
    <p:sldId id="263" r:id="rId10"/>
    <p:sldId id="283" r:id="rId11"/>
    <p:sldId id="262" r:id="rId12"/>
    <p:sldId id="284" r:id="rId13"/>
    <p:sldId id="285" r:id="rId14"/>
    <p:sldId id="264" r:id="rId15"/>
    <p:sldId id="265" r:id="rId16"/>
    <p:sldId id="266" r:id="rId17"/>
    <p:sldId id="288" r:id="rId18"/>
    <p:sldId id="267" r:id="rId19"/>
    <p:sldId id="269" r:id="rId20"/>
    <p:sldId id="289" r:id="rId21"/>
    <p:sldId id="270" r:id="rId22"/>
    <p:sldId id="272" r:id="rId23"/>
    <p:sldId id="290" r:id="rId24"/>
    <p:sldId id="274" r:id="rId25"/>
    <p:sldId id="275" r:id="rId26"/>
    <p:sldId id="276" r:id="rId27"/>
    <p:sldId id="273" r:id="rId28"/>
    <p:sldId id="277" r:id="rId29"/>
    <p:sldId id="278" r:id="rId30"/>
    <p:sldId id="291" r:id="rId31"/>
    <p:sldId id="293" r:id="rId32"/>
    <p:sldId id="292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031"/>
  </p:normalViewPr>
  <p:slideViewPr>
    <p:cSldViewPr snapToGrid="0">
      <p:cViewPr varScale="1">
        <p:scale>
          <a:sx n="100" d="100"/>
          <a:sy n="10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20:02:32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24575,'5'0'0,"3"0"0,1 0 0,-1 0 0,0 0 0,-2 0 0,-1 0 0,1 0 0,-1 3 0,1-3 0,-1 3 0,1-3 0,-1 2 0,1-1 0,2 4 0,-2-5 0,2 3 0,-3-1 0,1-1 0,-1 1 0,1-2 0,-1 0 0,1 0 0,-1 0 0,1 3 0,-1-3 0,0 3 0,1-3 0,-1 0 0,1 2 0,-1-1 0,1 1 0,-1-2 0,1 3 0,-1-3 0,1 3 0,-1-3 0,1 0 0,-1 2 0,1-1 0,-1 1 0,1-2 0,2 3 0,-2-3 0,2 3 0,-3-3 0,-2 2 0,2-1 0,-2 1 0,3-2 0,-1 0 0,1 0 0,-1 3 0,1-3 0,-1 3 0,1-3 0,-1 0 0,0 0 0,1 0 0,-3 2 0,2-1 0,-2 1 0,2-2 0,1 0 0,-1 0 0,1 0 0,-1 0 0,1 0 0,-1 0 0,1 0 0,-6 0 0,-3 0 0,-3 0 0,-2 0 0,0 0 0,2 0 0,-2-2 0,2 1 0,0-2 0,1 3 0,-1 0 0,1 0 0,-1-2 0,1 1 0,-3-1 0,1 2 0,-1-3 0,3 3 0,-1-3 0,-2 3 0,2 0 0,-2 0 0,0-2 0,2 1 0,-5-1 0,5 2 0,-5-3 0,5 3 0,-2-3 0,3 3 0,-1 0 0,0-2 0,1 1 0,-1-1 0,1 2 0,-1 0 0,1 0 0,-1 0 0,0 0 0,1-3 0,-1 3 0,1-3 0,-1 3 0,0 0 0,1 0 0,-1 0 0,1 0 0,2-2 0,-2 1 0,2-2 0,-3 3 0,0 0 0,1 0 0,-1 0 0,1 0 0,-1 0 0,1 0 0,-1 0 0,0 0 0,1 0 0,2 3 0,0 0 0,6 0 0,-3 2 0,3-2 0,-3 5 0,0-2 0,0 2 0,0-3 0,0 1 0,0-1 0,0 1 0,0-1 0,0 1 0,0-1 0,0 1 0,0-1 0,0 1 0,0-1 0,0 1 0,0-1 0,0 1 0,0-1 0,0 1 0,0-1 0,0 1 0,0-1 0,0 1 0,0-1 0,0 1 0,0-1 0,0 0 0,0 1 0,0-1 0,0 1 0,0-1 0,-3-2 0,3 2 0,-3-2 0,3 3 0,0-1 0,0-4 0,-2-2 0,1-7 0,-4-1 0,5 1 0,-5-3 0,1 3 0,1-8 0,1 6 0,-1-2 0,3 4 0,-3 1 0,3-3 0,-2 4 0,1-2 0,-1 2 0,2 1 0,0-1 0,0 0 0,0 1 0,-3 2 0,3-2 0,-3 2 0,3-3 0,0 1 0,0-1 0,0 0 0,0 1 0,0-1 0,0 1 0,0-1 0,0 0 0,0 1 0,0-1 0,0 1 0,0 4 0,0 7 0,0 0 0,3 7 0,-3-4 0,3-1 0,-3 0 0,2-2 0,-1-1 0,1 3 0,-2-2 0,3 2 0,-3-2 0,3-1 0,-3 1 0,0-1 0,0 1 0,0-1 0,2-2 0,-1 2 0,1-2 0,-2 3 0,0-1 0,0 1 0,0-1 0,0 1 0,0-1 0,0 0 0,0 1 0,0-1 0,0 3 0,0-2 0,0 2 0,0-2 0,0-1 0,0 1 0,0-1 0,0 1 0,0-1 0,0 1 0,0-1 0,0 1 0,3-1 0,-3 1 0,3-1 0,-3 1 0,0-1 0,0 1 0,0-1 0,0 1 0,0-1 0,0 1 0,0-1 0,0 1 0,0-1 0,0-4 0,0-5 0,0-2 0,0-2 0,0 3 0,0-3 0,0 1 0,0-3 0,-3 4 0,2-5 0,-1 5 0,2-5 0,0 3 0,0-1 0,0-1 0,0 3 0,0-3 0,0 4 0,0-2 0,0 2 0,0 0 0,0 1 0,0-1 0,0 1 0,0-1 0,0 5 0,0 4 0,0 4 0,0 3 0,0-4 0,0 4 0,0-3 0,0 3 0,0-4 0,0 2 0,0 0 0,0-2 0,0 2 0,0 0 0,0-2 0,0 2 0,0-2 0,0-1 0,0 1 0,0-1 0,0 0 0,0 1 0,0-1 0,0 1 0,0-1 0,0 1 0,0-1 0,0 1 0,0-1 0,0 1 0,0-1 0,0 1 0,0-1 0,0 1 0,0-1 0,0 1 0,0-1 0,0 1 0,0-1 0,0-4 0,5-4 0,-1-4 0,4-1 0,-1 0 0,2 2 0,0-2 0,-1 2 0,-3 1 0,1-1 0,-1 1 0,3-3 0,-2 1 0,2-1 0,-3 5 0,1-2 0,-1 2 0,1-2 0,2-1 0,-2 3 0,-1-2 0,0 2 0,-2 0 0,0-2 0,2 4 0,-2-4 0,0 2 0,2 0 0,-2-2 0,3 2 0,-1-2 0,1 1 0,-3-1 0,2 5 0,-2-5 0,2 2 0,1 0 0,-1-2 0,1 2 0,-1-3 0,1 3 0,-1-2 0,1 4 0,-1-4 0,1 2 0,-1 0 0,0 1 0,-1-1 0,0 3 0,-3-5 0,4 4 0,-2-1 0,0-1 0,2 3 0,-2-3 0,0 1 0,2 1 0,-2-4 0,2 4 0,-2-4 0,2 5 0,-2-3 0,0 1 0,2 1 0,-2-1 0,0-1 0,2 3 0,-2-5 0,3 4 0,-1-1 0,1-1 0,-1 2 0,-2-3 0,2 3 0,-2-2 0,3 1 0,-1 1 0,1-1 0,-1-1 0,0 3 0,1-3 0,-3 1 0,2 1 0,-2-1 0,2 2 0,1 0 0,-3-3 0,2 3 0,-2-3 0,2 3 0,-2-2 0,2 1 0,-2-1 0,3 2 0,-3-3 0,2 2 0,-2-1 0,2 0 0,1 1 0,-1-4 0,1 4 0,-1-1 0,-2-1 0,2 3 0,-2-3 0,0 1 0,2 1 0,-7-4 0,1 5 0,-4-3 0,-1 3 0,1 0 0,-1 0 0,1 0 0,-1 0 0,-2 0 0,-1 0 0,-2 0 0,2 0 0,-1 0 0,1 0 0,1 0 0,-8 0 0,6 0 0,-10 0 0,10 0 0,-10 0 0,11 0 0,-11 0 0,7 0 0,-2 0 0,-1 0 0,4 0 0,-4 3 0,5-3 0,0 3 0,2-3 0,-1 0 0,4 0 0,-5 2 0,2-1 0,-6 1 0,2-2 0,-7 3 0,4-2 0,-5 2 0,-1 0 0,6-2 0,0 2 0,5-3 0,-3 2 0,5-1 0,-2 2 0,6-3 0,2 2 0,3-1 0,5 1 0,8-2 0,4 3 0,4-2 0,0 2 0,-4-3 0,-4 0 0,-3 0 0,-1 0 0,-1 0 0,0 0 0,-2 0 0,-1 0 0,1 0 0,2 0 0,0 0 0,3 2 0,0-1 0,5 1 0,-4-2 0,4 0 0,-1 0 0,-5 0 0,5 0 0,-9 0 0,-1 3 0,-5 0 0,-5 2 0,-2 1 0,-3 2 0,4-2 0,-5 2 0,3-3 0,-1 3 0,-2-2 0,5 2 0,-2-2 0,0-1 0,4 1 0,-3-3 0,6 2 0,-4-5 0,5 5 0,-3-2 0,1 0 0,-1 2 0,-3-2 0,0 3 0,1-1 0,-1 1 0,1-3 0,-1 2 0,1-5 0,-1 5 0,0-4 0,3 4 0,-2-5 0,2 3 0,0-1 0,-2-1 0,5-1 0,-3-6 0,3 0 0,0-5 0,0-2 0,3 1 0,0-4 0,2 5 0,1 0 0,2 0 0,-2 2 0,2 1 0,-3 3 0,1-1 0,-1 3 0,1 0 0,-1 1 0,0 1 0,1-4 0,-1 5 0,1-3 0,-1 3 0,-4 3 0,-4-3 0,-6 8 0,-2-5 0,-5 6 0,-8 3 0,0-4 0,0 2 0,8-5 0,7-4 0,4-1 0,5-3 0,0-3 0,5-2 0,-4 2 0,4-2 0,-2 2 0,2 1 0,3-1 0,-2 3 0,2-2 0,-2 5 0,2-5 0,0 4 0,1-1 0,-1-1 0,-3 2 0,-2 1 0,-8 3 0,-2 3 0,-6-1 0,4 1 0,-6-3 0,5 2 0,-3-5 0,5 3 0,3-1 0,2-4 0,0 2 0,3-6 0,0 1 0,-2 2 0,1-2 0,-2 1 0,1-1 0,1-1 0,-1 1 0,-1-1 0,3 1 0,-3-1 0,3 0 0,0 1 0,0-1 0,0 1 0,0-1 0,0 1 0,-2-1 0,-1 0 0,-3 1 0,6 2 0,0 0 0,8 3 0,-2 0 0,5 0 0,-3 3 0,3-3 0,-2 5 0,-1-4 0,-3 4 0,1-2 0,-3 2 0,-1 1 0,-2-1 0,3 1 0,-3-1 0,3 1 0,-3-1 0,0 1 0,0-1 0,0 1 0,0-1 0,0 0 0,0 1 0,0-1 0,0 1 0,-3-3 0,3 2 0,-3-2 0,1 2 0,1 1 0,-1-1 0,-1-2 0,2 2 0,-1-2 0,-1 3 0,0-1 0,0 1 0,1-1 0,-1 1 0,3-1 0,-5 1 0,4-1 0,-1 1 0,-1-3 0,3 2 0,0-5 0,3 0 0,2-3 0,3-3 0,-2 3 0,2-2 0,0 2 0,-2-2 0,5-1 0,-3 3 0,-2-2 0,4 2 0,-4 0 0,5-2 0,-2 2 0,-1-3 0,0 3 0,-2-2 0,4 5 0,-4-5 0,5 4 0,-5-4 0,4 2 0,-3 0 0,0-2 0,-1 4 0,-1-4 0,1 5 0,-3-5 0,2 4 0,-2-1 0,0-1 0,2 3 0,-2-3 0,0 1 0,2 1 0,-2-2 0,0 1 0,2 1 0,-2-1 0,0-1 0,2 3 0,0-5 0,1 4 0,2-4 0,-2 5 0,2-3 0,-2 1 0,2 1 0,-3-4 0,1 5 0,-1-3 0,3 1 0,-2 1 0,2-4 0,-2 4 0,4-4 0,-3 5 0,3-3 0,-4 3 0,-1 0 0,1 0 0,-1 0 0,1 0 0,-6 3 0,-3 0 0,-3 2 0,-2 1 0,2-1 0,1 1 0,-3-1 0,1 3 0,-3-2 0,4 2 0,-5-2 0,5-1 0,-2 1 0,2-3 0,1 2 0,-1-5 0,-2 5 0,2-2 0,-2 3 0,2-3 0,1 2 0,-1-5 0,1 5 0,-1-4 0,3 3 0,-2-3 0,4 4 0,-4-4 0,2 3 0,-2-3 0,2 4 0,-2-4 0,4 3 0,-4-3 0,4 4 0,-4-5 0,2 5 0,-2-4 0,-1 4 0,1-2 0,-1 2 0,0-2 0,1 2 0,-3-4 0,2 4 0,-2-2 0,2 2 0,0-2 0,1 2 0,-1-2 0,1 3 0,-1-1 0,1-2 0,1 2 0,0-2 0,0 0 0,1 2 0,-2-4 0,7 1 0,1-2 0,6 0 0,-1 0 0,0 0 0,-2-2 0,-1 1 0,3-4 0,-2 2 0,5 0 0,-5-2 0,4 2 0,-4 0 0,2 0 0,0 1 0,-2-1 0,2 0 0,-2-2 0,-1 4 0,1-4 0,-1 4 0,1-1 0,2-1 0,-2 0 0,2 0 0,-3-2 0,1 5 0,2-5 0,-2 2 0,2 0 0,-3-2 0,1 4 0,-1-2 0,-2 1 0,2 1 0,-2-1 0,5-1 0,-2 3 0,2-5 0,-2 4 0,2-4 0,-2 5 0,2-3 0,-3 1 0,1 1 0,-1-4 0,1 5 0,-1-5 0,1 4 0,-1-4 0,1 4 0,-1-4 0,1 5 0,-1-5 0,1 4 0,-1-4 0,0 5 0,1-5 0,-1 4 0,3-4 0,-2 4 0,0-3 0,-1 3 0,-2-2 0,0 1 0,2-1 0,-2 0 0,2-2 0,1 4 0,-3-4 0,2 5 0,-2-3 0,0 1 0,2 1 0,-2-4 0,2 4 0,-2-3 0,-3 3 0,-3-2 0,-5 6 0,2-3 0,-2 5 0,0-2 0,2 0 0,-2 2 0,2-2 0,0 0 0,-2 2 0,0-2 0,-1 3 0,-2-1 0,3 1 0,-3-1 0,0 1 0,-3 2 0,5-2 0,-2-1 0,5 0 0,1-2 0,-1 0 0,-2 2 0,2-2 0,-2 3 0,2-1 0,-2-2 0,2 2 0,-2-4 0,3 3 0,1-1 0,0 1 0,0 0 0,-1-1 0,-1 0 0,3 2 0,-2-2 0,2 3 0,-2-3 0,-1 2 0,0-5 0,3 5 0,-2-4 0,2 4 0,-2-5 0,-1 5 0,1-2 0,-1 0 0,-2 2 0,2-4 0,-2 4 0,2-5 0,1 5 0,-1-2 0,0 0 0,1 0 0,-1-1 0,1-1 0,-1 4 0,0-5 0,1 5 0,-3-4 0,2 4 0,-2-5 0,2 3 0,3-1 0,-2-1 0,2 1 0,-3 1 0,1-3 0,-1 5 0,1-4 0,-1 1 0,0-2 0,3 2 0,-2-1 0,2 2 0,0-1 0,-2-1 0,2 1 0,0 0 0,-2-1 0,2 4 0,-3-4 0,1 3 0,-1-3 0,3 4 0,-2-5 0,2 5 0,-2-4 0,1 4 0,-1-5 0,2 3 0,-2-3 0,-1 0 0,1 0 0,-1 0 0,0 0 0,1 0 0,-1 0 0,1 0 0,2 2 0,0 1 0,6 0 0,-3-8 0,3-1 0,-3-6 0,0 4 0,2 3 0,-1-3 0,1 2 0,-2-2 0,0 2 0,0 0 0,0 1 0,0-1 0,0 1 0,0-1 0,0 0 0,0 1 0,0-1 0,0 1 0,0-1 0,0 1 0,0-1 0,0 0 0,0 1 0,0-1 0,0 1 0,0-1 0,0 1 0,0-1 0,-2 0 0,1 1 0,-1-1 0,2 1 0,0-1 0,-3 1 0,2-1 0,-1 0 0,2 1 0,0-1 0,-2 3 0,1-2 0,-2 2 0,3-2 0,0-1 0,0 0 0,0 1 0,-2 2 0,1-2 0,-1 2 0,2-3 0,0 1 0,0-1 0,0 0 0,0 1 0,0-1 0,0 1 0,0-1 0,0 0 0,0 1 0,0-1 0,0 1 0,2-1 0,-1 1 0,1-1 0,-2 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4T20:02:3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6 278 24575,'0'-5'0,"0"-1"0,0-2 0,-3 4 0,3-3 0,-3 1 0,3 0 0,0-2 0,0 0 0,3 2 0,-3-2 0,3 2 0,-1 3 0,-1-2 0,1 2 0,-2 2 0,0 4 0,0 4 0,0 0 0,0-1 0,-2-1 0,1 1 0,-1-1 0,2 1 0,0-1 0,0 1 0,0-1 0,0 1 0,0-6 0,0-3 0,0-5 0,0-1 0,0 1 0,0 0 0,0 2 0,0-2 0,0 2 0,0 0 0,0 1 0,0-3 0,0 2 0,0-2 0,0 2 0,0-2 0,0 2 0,0-2 0,0 2 0,0 0 0,0 1 0,0-1 0,0 1 0,0-1 0,0 1 0,0-1 0,0 0 0,0 1 0,0-1 0,0 1 0,0-1 0,0 1 0,0-1 0,0 0 0,0 1 0,2 2 0,-1-2 0,1 2 0,0-3 0,2 1 0,-1-1 0,1 0 0,-3 1 0,4 2 0,-4 3 0,1 0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3T17:04:32.324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1015 1 24575,'42'0'0,"26"0"-5636,29 0 5636,-41 0 0,2 0 0,-4 0 0,1 0 0,3 0 0,2 0-405,2 0 0,4 0 405,30 0 0,7 0-828,-27 0 0,2 0 0,0 0 828,1 0 0,0 0 0,0 0 0,0 0 0,-1 0 0,-3 0 0,14 0 0,-3 0 0,1 0 0,1 0 0,-2 0 0,1 0-1276,-20 0 1,1 0 0,1 0 1275,5 0 0,1 0 0,-1 0 0,-6 0 0,0 0 0,-1 0-101,2 0 1,0 0 0,-4 0 100,11 0 0,-3 0 0,0 0 0,-1 0 0,-2 0 0,-3 0 0,-14 0 0,-3 0 0,29 0 777,-9 0-777,2 0 0,27 0 971,-40 0 0,0 0-971,35 0 0,3 0 0,-30 0 0,-6 0 0,-3 0 0,-10 0 0,-5 0 0,-4 0 0,-3 0 0,-4 0 4732,-2 0-4732,-3 0 0,-3 0 0,-2 0 0,-3 0 0,-1 0 0,5 0 0,-2 0 3305,1 0-3305,-5 0 423,4 0-423,1 0 1484,-1 0-1484,-3 0 394,-6 0-394,-2 0 0,7 0 0,-8 0 0,7 0 0,-6 2 0,0 1 0,1 1 0,-1 0 0,0-3 0,1-1 0,-1 2 0,1 1 0,-1 1 0,0-2 0,4-1 0,0-1 0,1 3 0,-1 0 0,1 1 0,0 0 0,-1-1 0,1 1 0,-1 0 0,1-1 0,0 0 0,-1 1 0,0 3 0,4 2 0,-3-2 0,6 0 0,1 1 0,4 0 0,3 4 0,-3 0 0,-5-1 0,0-4 0,-1-3 0,0-1 0,-1 1 0,-3 2 0,-1 1 0,2 0 0,2 1 0,4 1 0,4 3 0,-2 2 0,-1 1 0,-5-4 0,0 0 0,1 1 0,0 1 0,-1-2 0,3 2 0,4 2 0,-4-1 0,2 2 0,-9-5 0,-1 0 0,1 0 0,3 0 0,2 1 0,0 3 0,0 0 0,-5-3 0,6 5 0,0-1 0,6 3 0,0 3 0,-4-2 0,5 2 0,2 3 0,1 1 0,2 1 0,-6-5 0,-6-4 0,-3-4 0,-3 1 0,-1-3 0,1-1 0,-1 0 0,1-1 0,-3 4 0,-1 0 0,-1 1 0,1-1 0,3 1 0,0-1 0,1 1 0,-1-1 0,4 1 0,2 0 0,0 1 0,0 0 0,-5-2 0,0 1 0,0 3 0,1 2 0,0 1 0,-1-2 0,6 2 0,-8-5 0,4 5 0,-6-6 0,4 3 0,0-3 0,3 10 0,0-1 0,1 3 0,0 2 0,-2-7 0,-5 0 0,-2-5 0,-1-5 0,-2-2 0,-1 0 0,1 1 0,1 0 0,-1 2 0,-3-4 0,1-1 0,-2-2 0,2 0 0,2 0 0,-3 1 0,-1 2 0,-2-2 0,1 1 0,1-1 0,1-1 0,-1 0 0,-3 0 0,0 1 0,3-1 0,0 0 0,0 1 0,0-1 0,-2 0 0,-1 0 0,2 1 0,1-1 0,1 0 0,0 2 0,-1-2 0,3 3 0,1 0 0,0 2 0,2 2 0,0-2 0,0-1 0,-3-3 0,-3 0 0,0-1 0,0 0 0,1 0 0,-1 1 0,0-1 0,0 0 0,0 0 0,0 1 0,-2-1 0,-1 0 0,0 1 0,0-2 0,3-2 0,0 0 0,7-1 0,1 1 0,9 6 0,6 3 0,2 3 0,24 16 0,-21-12 0,18 12 0,-25-16 0,1-1 0,-5-2 0,-4-4 0,-2 0 0,5-1 0,0 1 0,2 0 0,-2-1 0,-4 1 0,0-1 0,0 0 0,-1 0 0,0 1 0,2 0 0,-4-1 0,4 3 0,2 1 0,2 1 0,4 2 0,-4-2 0,-6-2 0,-2-4 0,-4-1 0,0-1 0,0 0 0,-2-1 0,1-1 0,-1 2 0,0-1 0,1 0 0,-1-2 0,0-1 0,0 2 0,1 1 0,-1 1 0,0-1 0,1-3 0,-1 0 0,0 2 0,0 2 0,1-1 0,-1 0 0,0 0 0,0 0 0,0 0 0,0 0 0,0-2 0,0-1 0,0 2 0,1 2 0,-1 2 0,3 0 0,0-3 0,4 2 0,-2-1 0,-1-1 0,-3 0 0,0-3 0,-1 2 0,0 1 0,0 0 0,1 0 0,-1-2 0,0-1 0,0 0 0,1 0 0,-1 2 0,0 1 0,3 1 0,1-1 0,1-2 0,-1-1 0,-2 0 0,-2 0 0,1 2 0,-1 1 0,3 1 0,2-1 0,0-3 0,-1 0 0,-4 0 0,1 0 0,-1 0 0,0 0 0,4 0 0,4 3 0,-3 0 0,6 0 0,-9 0 0,7-3 0,-1 0 0,6 0 0,4 0 0,1 0 0,-1 2 0,-7 1 0,0 0 0,-2 1 0,4-3 0,0-1 0,-3 0 0,-1 0 0,-1 2 0,1 1 0,-1 1 0,1 0 0,2-3 0,3-1 0,0 0 0,-1 0 0,-2 0 0,-3 0 0,4 0 0,1 0 0,2 0 0,-2 0 0,1 0 0,0 0 0,3 0 0,2 0 0,-4 0 0,-2 0 0,1 0 0,0 0 0,0 0 0,4 0 0,-2 0 0,4 0 0,6 0 0,2 0 0,5 0 0,-1 0 0,-3 0 0,-4 0 0,-7 0 0,-5 0 0,-3 0 0,-1 0 0,-1 0 0,1 0 0,-1 0 0,1 0 0,0 0 0,-1 0 0,0 0 0,1 0 0,-1 0 0,1 0 0,-3 2 0,-2 1 0,0 0 0,1 0 0,2-2 0,2-1 0,-1 0 0,1 0 0,-4 0 0,-1 0 0,1 0 0,-1 0 0,8 0 0,2 0 0,1 0 0,-2 0 0,-4 0 0,0 0 0,-1 0 0,3 0 0,-1 0 0,9 0 0,3 0 0,3 0 0,2 3 0,-7 1 0,-4 0 0,-4-1 0,-3-3 0,-1 0 0,1 0 0,-1 0 0,0 0 0,-1 2 0,-3 1 0,0 1 0,0-1 0,1-2 0,-1-1 0,-3 0 0,0 0 0,-1 0 0,0 0 0,0 2 0,0 1 0,1 0 0,-1 0 0,1-2 0,-1-1 0,0 0 0,0 0 0,1 0 0,2 0 0,-3 0 0,1 2 0,-4 2 0,2-1 0,1 0 0,18-3 0,-3 0 0,11 0 0,13-7 0,-3 2 0,21-7 0,-15 6 0,-6 2 0,-11-2 0,-6 2 0,0-1 0,-1 2 0,6-2 0,1 0 0,1 0 0,-2 1 0,-4 4 0,1-2 0,-6-2 0,9 0 0,-2 1 0,7 1 0,4-1 0,-7-1 0,-6-1 0,-8 2 0,-4 3 0,1 0 0,-1 0 0,1-2 0,0-2 0,-1 0 0,1 1 0,-1 1 0,0 2 0,4 0 0,1 0 0,4 0 0,1-2 0,-5-2 0,0 0 0,-4 1 0,0 2 0,-1 1 0,0 0 0,1 0 0,-1-3 0,0-1 0,1 0 0,0 1 0,-1 2 0,1 1 0,0 0 0,-1 0 0,1 0 0,-1 0 0,1-3 0,3-1 0,-3 0 0,6 0 0,1 4 0,3 0 0,4-3 0,-3-1 0,-4 0 0,-4 1 0,-4 3 0,4 0 0,1 0 0,1 0 0,0 0 0,-1 0 0,0 0 0,1 0 0,-1 0 0,1 0 0,-1 0 0,2 0 0,-2 0 0,0 0 0,1 0 0,0 0 0,-1 0 0,1 0 0,0 0 0,0 0 0,-1 0 0,0 0 0,1 0 0,0 0 0,-1 0 0,-3 0 0,-2 0 0,6 0 0,3 0 0,-2 0 0,5 0 0,0 0 0,5 0 0,3 0 0,0 0 0,-6 0 0,-2 0 0,-4 0 0,-4 0 0,-3 0 0,-3 0 0,-2 0 0,0 0 0,1 0 0,-1 0 0,1 0 0,-4 0 0,0 0 0,-1 0 0,0 0 0,1 0 0,2 0 0,-2 0 0,1 0 0,-1 0 0,-1 0 0,3 0 0,-2 0 0,2 0 0,-3 0 0,1 0 0,-1 0 0,1 0 0,-1 0 0,4 0 0,2 0 0,-1 0 0,2 0 0,-3 0 0,4 0 0,3 0 0,0 0 0,0 0 0,-3 0 0,1 0 0,-1 0 0,-2 0 0,-1 0 0,-1 0 0,0 0 0,3 0 0,2 0 0,-1 0 0,1 0 0,-3 0 0,-2 0 0,0 0 0,0 0 0,4 0 0,0 0 0,4 0 0,1 0 0,2 0 0,-2 0 0,-3 0 0,-1 0 0,0 0 0,-1 0 0,1 0 0,-1 0 0,1 0 0,-1 0 0,-3 0 0,-1 0 0,1 0 0,0 0 0,11 0 0,-9 0 0,9 0 0,-9 0 0,-1 0 0,1 0 0,0 0 0,2 0 0,1 0 0,-3 0 0,-5 0 0,-1 0 0,-1 0 0,0 0 0,0 0 0,1 0 0,-1 0 0,0 0 0,1 0 0,-2 0 0,1 0 0,0 0 0,1 0 0,-1 0 0,0 0 0,0 0 0,0 0 0,0 0 0,1 0 0,-1 0 0,0 0 0,0 0 0,0 0 0,0 0 0,1 0 0,-1 0 0,0 0 0,3 0 0,0 2 0,4 2 0,-1 1 0,-3 1 0,-2-3 0,-1 0 0,0-3 0,0 0 0,0 2 0,1 1 0,-1 3 0,0 0 0,0-2 0,0-1 0,-2-1 0,-1 1 0,0 1 0,0-1 0,3-1 0,0 2 0,1 1 0,-1 2 0,-2-1 0,-2 0 0,1-3 0,0 0 0,1 0 0,-2 0 0,1 3 0,1 1 0,2-1 0,1 2 0,0-2 0,2 3 0,-2 1 0,0 1 0,0 1 0,-1 1 0,2-2 0,-2-2 0,2-1 0,-1-2 0,-3 1 0,-1-1 0,1 1 0,1 1 0,2 0 0,-1 0 0,-3-2 0,0 0 0,0 1 0,1-1 0,-1 0 0,1 5 0,2 3 0,2 0 0,-1-1 0,-2-2 0,-1 0 0,2 0 0,1-1 0,-1-3 0,0-1 0,-2 3 0,1 5 0,-1-2 0,3 4 0,0-4 0,-3 0 0,2 0 0,-3 1 0,4 3 0,-1 1 0,0-1 0,0-5 0,-2-1 0,-1 0 0,-3 0 0,1 1 0,3-1 0,-1-2 0,0-2 0,-2 1 0,-1-1 0,2 0 0,1 0 0,0 1 0,0-1 0,0 0 0,1 0 0,-1 1 0,0-1 0,-2 0 0,-1 1 0,2-1 0,1 0 0,3 0 0,0 1 0,-2-1 0,-1 0 0,-3 1 0,0-1 0,3 0 0,0 1 0,1-1 0,-1 0 0,-3 0 0,2 3 0,2 0 0,2 3 0,0 0 0,-2-3 0,0-2 0,-1-1 0,3 0 0,0 0 0,0 0 0,0 0 0,-2 0 0,-1 0 0,-2 0 0,-1 1 0,2-1 0,1 0 0,2-2 0,2-1 0,-3 1 0,1 1 0,-1 2 0,2 2 0,0-3 0,-2 0 0,-2 0 0,1 0 0,0 0 0,1 1 0,0 0 0,-1-1 0,0 3 0,3 0 0,2 1 0,-2 2 0,0-3 0,-1-2 0,-2-1 0,0 0 0,0 0 0,0-2 0,0 0 0,1-2 0,-1 2 0,0 1 0,0 1 0,0 0 0,0 1 0,0-3 0,0-1 0,1 0 0,-1 0 0,0 2 0,0 2 0,0-1 0,0 0 0,-2 1 0,-1-1 0,2 1 0,2-1 0,-1 0 0,0 0 0,0 1 0,0-1 0,3 0 0,3 3 0,-2 0 0,1 3 0,-1 1 0,-2-2 0,1-1 0,-1-3 0,1 0 0,-1-1 0,-2 0 0,0 1 0,3 2 0,0-2 0,2 1 0,-2-1 0,2 0 0,1 2 0,-1 3 0,-2 2 0,-1-1 0,-2-3 0,3 0 0,1 1 0,0 0 0,-1-1 0,1-3 0,2 4 0,-2 1 0,3 1 0,-3-3 0,-1-3 0,0 0 0,1-1 0,0 2 0,0-2 0,2 3 0,1 1 0,1 1 0,-1 2 0,-1-1 0,-3-1 0,-3-1 0,2-4 0,-2-3 0,0 0 0,0 0 0,0 0 0,0 0 0,1 0 0,-1 0 0,0 1 0,0-1 0,0 0 0,0 0 0,0 0 0,1 0 0,-1-1 0,0 1 0,0 1 0,0-1 0,0-1 0,0 2 0,-1-1 0,2 0 0,2 0 0,0 0 0,0 3 0,2 0 0,-1 0 0,2 0 0,-3 0 0,0 0 0,2-1 0,-2 1 0,2-3 0,-1 1 0,-3-2 0,-1 1 0,0 1 0,0-1 0,1 0 0,-1 0 0,-1 0 0,2 0 0,2 1 0,2-1 0,-1 0 0,1 2 0,-2-2 0,1 0 0,-1 0 0,-1-1 0,1 1 0,0 1 0,0-2 0,0 1 0,2 0 0,0 0 0,1 0 0,-3-2 0,-4 2 0,0 1 0,1-1 0,1 0 0,-2 0 0,1 0 0,3-1 0,0-1 0,-1 1 0,-2 1 0,-1 1 0,2-1 0,1-3 0,3 0 0,-2 0 0,2 0 0,-3 0 0,-1 2 0,-2 1 0,0 1 0,2-1 0,1 0 0,1 0 0,0 0 0,0-1 0,0-2 0,0 2 0,-3 1 0,3 0 0,0 0 0,4 1 0,3 0 0,-2-1 0,-2 0 0,0-3 0,2 2 0,0 1 0,4 1 0,-1 0 0,1-3 0,-1-1 0,0 0 0,1 0 0,-2 0 0,2 0 0,0 0 0,-1 0 0,1 0 0,-3 0 0,-2 0 0,0 0 0,0 0 0,1 0 0,4 0 0,-3 0 0,1 0 0,-3 0 0,1 0 0,0 0 0,-1 0 0,0 0 0,-3 0 0,1 0 0,-1 0 0,6 0 0,1 0 0,1 0 0,5 0 0,-3 0 0,-1 0 0,-3 0 0,-3 0 0,0 0 0,1 0 0,-1 0 0,-2 0 0,-2 0 0,3 0 0,1 0 0,1 0 0,0 0 0,-2 0 0,2 0 0,0 0 0,-1 0 0,0 0 0,1 0 0,3 0 0,0 0 0,0 0 0,1 0 0,-4 0 0,-1 0 0,1 0 0,0 0 0,3 3 0,0 1 0,-2 0 0,-2-1 0,0 1 0,0-1 0,4 1 0,2 0 0,-5-4 0,5 3 0,-1 1 0,0 0 0,5 2 0,-4-2 0,-2 0 0,0 1 0,-4-1 0,1 0 0,-1-1 0,-2-1 0,-2-2 0,3 2 0,1 1 0,1 1 0,-1 0 0,0-3 0,1-1 0,-1 2 0,1 1 0,-1 0 0,0 0 0,1-2 0,-1-1 0,2 0 0,1 2 0,-1 1 0,3 1 0,-5-1 0,1 0 0,-1 0 0,0 1 0,1-2 0,0-1 0,-1-1 0,-4 2 0,3 1 0,2 1 0,3-1 0,0 0 0,3 0 0,0 4 0,0-1 0,-2-1 0,-6 1 0,1-3 0,1 0 0,-1 0 0,1 0 0,-4 1 0,0-1 0,1 0 0,3 0 0,0 1 0,-1 0 0,-3-1 0,0 0 0,-1 0 0,0 0 0,3-2 0,2-1 0,0 2 0,-1 2 0,-3-1 0,-1 0 0,3 0 0,2 1 0,0 2 0,-1 1 0,-3-1 0,-1 0 0,4-2 0,1-1 0,0 0 0,-1 0 0,-4 3 0,3 2 0,2-1 0,2 3 0,5-3 0,-1 1 0,4 1 0,3 2 0,-3 0 0,-4-4 0,-3-2 0,-4-2 0,3 3 0,2 2 0,-3-2 0,-2 1 0,0 0 0,1 0 0,2-2 0,1-2 0,1 0 0,-1 1 0,1 0 0,-1-1 0,-2 0 0,-2 1 0,0-1 0,1 0 0,4 1 0,2 0 0,2 2 0,-2 1 0,-1-3 0,-2 0 0,-3-2 0,-1 1 0,-2 0 0,-2 0 0,4 1 0,1 0 0,0 3 0,0 0 0,-4-4 0,2 3 0,0-3 0,6 4 0,2 0 0,-1-2 0,-3 2 0,-5-4 0,-2 0 0,0 0 0,1 0 0,-1 0 0,0 1 0,0-2 0,1 2 0,1 1 0,3 2 0,-1-2 0,1-2 0,-4 0 0,-1 0 0,1 1 0,-1-1 0,0 0 0,0 0 0,1 0 0,-1 0 0,0 0 0,1 0 0,-1 3 0,0 0 0,4-2 0,0-1 0,1 0 0,-1 0 0,-3 3 0,1 0 0,-2-2 0,3 2 0,1 0 0,1 1 0,1 2 0,1-3 0,-2-1 0,-2 1 0,-1-3 0,-2 0 0,-1 0 0,-2 0 0,1 1 0,2 1 0,3 2 0,0 1 0,-3 1 0,-1-3 0,-2-3 0,0 1 0,2-1 0,-1 1 0,-1 1 0,0-2 0,-1 1 0,2-2 0,-1 1 0,0 1 0,-1-1 0,1 0 0,1 0 0,-1 0 0,0 3 0,3 3 0,0-1 0,0 1 0,-1-3 0,-2-4 0,0 0 0,-1 2 0,1-1 0,0-1 0,0 1 0,0 0 0,-3 3 0,2 2 0,1-2 0,2 2 0,0-3 0,-1 0 0,-2 1 0,0-3 0,1-1 0,1 1 0,-2 0 0,-2 3 0,0 0 0,3-3 0,0 3 0,0 0 0,2 1 0,-1 2 0,1-1 0,1-1 0,-3 1 0,0-3 0,-1 1 0,1 0 0,0 0 0,2 2 0,-1 1 0,-1 0 0,0-1 0,-3-2 0,0 0 0,0 0 0,0-1 0,0 4 0,0 0 0,0 1 0,0-1 0,0-1 0,0-1 0,0-1 0,0-1 0,0 1 0,0 0 0,0 0 0,0 0 0,0 0 0,0 0 0,0 1 0,0-2 0,0 1 0,0 1 0,0-1 0,0 0 0,0 0 0,0 0 0,0 0 0,0 2 0,0-1 0,0 2 0,0 0 0,0 2 0,0 0 0,0-2 0,0-1 0,0-2 0,0 0 0,0 2 0,0-2 0,0 3 0,0-1 0,0-9 0,0-3 0,0-2 0,0 1 0,0 6 0,0-2 0,7-2 0,12 0 0,15 6 0,6 4 0,-3 1 0,5 6 0,-12-4 0,13 4 0,-13-4 0,-1 0 0,-9-2 0,0 0 0,0 0 0,3 0 0,2 0 0,0 0 0,-1 0 0,1 1 0,0-1 0,0 0 0,-1 0 0,1 0 0,0 0 0,-4-2 0,-2-3 0,1 1 0,0 1 0,0-1 0,-1 0 0,1-4 0,0 0 0,0 0 0,-1 0 0,-3 0 0,1 0 0,-1 0 0,5 0 0,0 0 0,5 0 0,2 0 0,1 0 0,-3 0 0,-4 0 0,3 0 0,-1 0 0,0 0 0,-1 0 0,-9 0 0,1 0 0,-1 0 0,0 0 0,1 0 0,-3 0 0,-2 0 0,0 0 0,1 0 0,2 0 0,2 0 0,-1 0 0,0 0 0,1 0 0,-1 0 0,-2 2 0,-2 2 0,0-1 0,1 0 0,3-2 0,0-1 0,-2 0 0,-2 0 0,0 0 0,1 0 0,2 0 0,2 0 0,-4 0 0,-1 0 0,1 0 0,3 0 0,1 0 0,6 0 0,0 0 0,5 0 0,0 0 0,-4 0 0,-6 0 0,-6 0 0,0 0 0,0 0 0,3 0 0,2 0 0,-1 0 0,1 0 0,-1 2 0,1 1 0,-1 1 0,1 0 0,-1-3 0,1-1 0,-1 0 0,1 0 0,-1 0 0,1 0 0,0 0 0,-1 0 0,0 0 0,0 0 0,0 0 0,0 0 0,6 0 0,0 0 0,1 0 0,-2 0 0,-4 0 0,-1 0 0,1 0 0,3 0 0,-3 0 0,6 0 0,0 0 0,5 0 0,3 0 0,-3 0 0,-5 0 0,-3 0 0,-3 0 0,0 0 0,-1 0 0,0 0 0,1 0 0,-1 0 0,1 0 0,-1 0 0,0 0 0,1 0 0,-1 0 0,1 0 0,-1 0 0,1 0 0,-1 0 0,4 0 0,1 0 0,-1 0 0,-3 0 0,-1 0 0,2 0 0,3 0 0,1 0 0,-4 0 0,-1 0 0,-1 0 0,0 0 0,1 0 0,-1 0 0,5 0 0,1 0 0,0 0 0,4 0 0,-3 0 0,6 0 0,0 0 0,-2 0 0,-4 0 0,5 0 0,1 0 0,2 0 0,-3 0 0,-8 0 0,-4 0 0,1 0 0,-1 0 0,1 0 0,-1 0 0,1 0 0,-1 0 0,1 0 0,-1 0 0,1 0 0,-1 0 0,1 0 0,-1 0 0,4 0 0,2 0 0,-3 0 0,-2 0 0,-3 0 0,-2 0 0,4 0 0,0 0 0,1 0 0,-1 0 0,1 0 0,0 0 0,-1 0 0,1 0 0,0 0 0,-1 0 0,-2 0 0,-2 0 0,-1 0 0,4 0 0,-2 0 0,5 0 0,2 0 0,2 0 0,4 0 0,-3 0 0,-3 0 0,-1 0 0,-5 0 0,-1 0 0,-2 0 0,2 0 0,0 0 0,-1 0 0,0 0 0,0 0 0,1 0 0,-1 0 0,-2 0 0,-2 0 0,5 0 0,2 0 0,-1 0 0,0 0 0,-6 0 0,0 0 0,1 0 0,-1 0 0,0 0 0,0 0 0,1 0 0,-1 0 0,0 0 0,4 0 0,0 0 0,1 0 0,-1 0 0,-3 0 0,1 0 0,-1 0 0,2 0 0,4 0 0,3 0 0,1 0 0,-1 0 0,-5 0 0,-2 0 0,-1-2 0,-1-1 0,1-1 0,2 1 0,1 2 0,-1 1 0,-2 0 0,-2 0 0,0 0 0,1 0 0,-1 0 0,0 0 0,1 0 0,-1 0 0,0 0 0,0 0 0,1 0 0,-1 0 0,0-2 0,0-2 0,1 1 0,-1 0 0,4 2 0,0 1 0,1 0 0,-1 0 0,-3 0 0,-1 0 0,1 0 0,2 0 0,2 0 0,2-3 0,5 0 0,-1-1 0,4 1 0,-1 3 0,-2 0 0,-1 0 0,-2 0 0,-1 0 0,0 0 0,2 0 0,2-2 0,0-2 0,0 0 0,-3 1 0,0 1 0,-1 2 0,-2 0 0,-2 0 0,0 0 0,1 0 0,2 0 0,2 0 0,0 0 0,4 0 0,5 0 0,-4 0 0,1 0 0,-7 0 0,1 0 0,-1 0 0,1-2 0,-1-2 0,1 0 0,-1 0 0,0 4 0,1 0 0,0 0 0,2 0 0,-1 0 0,1 0 0,-3 0 0,0 0 0,3 0 0,0 0 0,-2 0 0,-3 0 0,1 0 0,1 0 0,2 0 0,-3 0 0,-2 0 0,0 0 0,0 0 0,-1 0 0,1 0 0,-1 0 0,1 0 0,-1 0 0,-2 0 0,-2 0 0,3 0 0,1 0 0,1 0 0,-1 0 0,-2 0 0,-2 0 0,3 0 0,2 0 0,0 0 0,-1 0 0,-3 0 0,-1 0 0,4 0 0,2 0 0,-1 0 0,2 0 0,-4 0 0,6 0 0,1 0 0,-3 0 0,0 0 0,-5 0 0,0 0 0,5 0 0,-1 0 0,1 0 0,-2 0 0,-5 0 0,1 0 0,-1 0 0,0 0 0,1 0 0,1 0 0,3 0 0,-1 0 0,1 0 0,-3 0 0,0 0 0,0 0 0,0 0 0,-1 0 0,2 0 0,2 0 0,-1 0 0,0 0 0,-3 0 0,-1 0 0,3 0 0,1 0 0,1 0 0,-1 0 0,-2 0 0,-2 0 0,0 0 0,1 0 0,-1 0 0,0 0 0,5 0 0,1 1 0,-1 2 0,2 1 0,-1 2 0,3-1 0,-1-1 0,-3-1 0,-4-3 0,-1 2 0,0 1 0,0 1 0,1-1 0,1 0 0,3 0 0,-1 1 0,1 0 0,-4-1 0,0 0 0,1 2 0,3 2 0,0-2 0,-1-1 0,-3-1 0,0 0 0,-1 2 0,0 2 0,3-3 0,2-1 0,0-1 0,-1 2 0,-3 1 0,-1 2 0,4-1 0,0 1 0,1 0 0,-1 0 0,0-1 0,2 2 0,0 0 0,0 1 0,2 1 0,2 2 0,1 1 0,-1 0 0,-4-1 0,-1-1 0,-1-1 0,-2-2 0,-2-2 0,0 0 0,0 0 0,1 1 0,-1-1 0,0 0 0,1 0 0,-1 1 0,0-1 0,1 0 0,-1 1 0,1 0 0,-1 1 0,-2-1 0,1 2 0,-2-3 0,3 3 0,1 2 0,0-1 0,0 0 0,-1-2 0,0-2 0,1 3 0,0 2 0,-3 0 0,-1-1 0,0-4 0,1 1 0,2-1 0,0 2 0,-2-2 0,1 3 0,-1 1 0,2 1 0,3 1 0,-3 0 0,0-3 0,-2-4 0,0-2 0,1-3 0,1 0 0,1 2 0,-2 1 0,1 1 0,0-2 0,0-1 0,-1-1 0,-1 4 0,1-2 0,-2 3 0,0-2 0,0 0 0,2 2 0,-3 1 0,6-3 0,-2 3 0,3 1 0,2 1 0,-2 1 0,-1-1 0,-3-3 0,-1 0 0,-1 1 0,-1 0 0,1 0 0,0 1 0,2 1 0,-1-1 0,1 1 0,1-2 0,-2 0 0,-1-1 0,-1 1 0,2 1 0,-1 0 0,0-1 0,0 0 0,0 3 0,0 1 0,2 2 0,-1-1 0,-1-2 0,0 1 0,-3 1 0,2 2 0,2 1 0,0-2 0,-1-1 0,-2-1 0,-1 0 0,0 4 0,0 0 0,6 7 0,-4-5 0,4 5 0,-5-7 0,-1 1 0,0-3 0,0-2 0,0 0 0,0 0 0,2 8 0,3 1 0,-1 1 0,0 0 0,-3-1 0,-1 1 0,0 0 0,0-1 0,0 1 0,0 5 0,0 1 0,0 10 0,0-4 0,0-1 0,0 5 0,0 0 0,0 3 0,0 4 0,0-4 0,0-7 0,0-1 0,0-7 0,0 1 0,0 0 0,0-3 0,0-3 0,0 0 0,0 0 0,0 4 0,0 2 0,0-1 0,0 3 0,0-3 0,-3 3 0,-1-2 0,-3-3 0,-1-3 0,0 0 0,0 1 0,0 0 0,0-1 0,1-3 0,-1-2 0,1 1 0,-1-1 0,1 5 0,-1 1 0,1-2 0,-1 1 0,-3-4 0,0 0 0,-1 1 0,-1 2 0,5-2 0,-3 9 0,-3 2 0,-7 4 0,-2 7 0,-3-4 0,3 0 0,3-3 0,-3-3 0,1-2 0,-1-3 0,2-2 0,1-1 0,-2 1 0,0 4 0,0 1 0,1-3 0,0-3 0,-3-3 0,0 0 0,-1-1 0,1 0 0,-2 1 0,2-1 0,-2 1 0,1-1 0,-4 1 0,-3 1 0,0-4 0,2-1 0,-1 0 0,0 1 0,-1 0 0,2-2 0,-1 1 0,0 1 0,-5 0 0,-6 1 0,8-6 0,-12 4 0,-10 1 0,-14 2 0,-11 3 0,-5-5-618,9-2 618,7-3 0,6-3 0,13-2 0,1 1 0,-1 0 0,0 0 0,0 0 0,0 0 0,0 0 0,-1 1 0,2-2 0,3 0 0,4 1 0,-7 0 0,-7 2 0,5-1 0,-3-1 0,18 0 0,-1-1 0,1 1 0,0 0 0,0-1 0,5-1 0,1 2 0,2-1 0,-2 0 0,-2-3 0,3-1 0,4 3 0,1 1 0,-6 1 0,-6-2 0,2-2 618,-5-1-618,3 0 0,-7 0 0,-5 0 0,0 3 0,-6 2 0,-7-1 0,4 0 0,8-4 0,14 0 0,11 0 0,1 0 0,-1 0 0,0 0 0,-1 0 0,2 0 0,2 0 0,2 0 0,1 0 0,-1 0 0,-15 0 0,-13 0 0,5 0 0,-3 0 0,20 0 0,1 0 0,-4 0 0,-3 0 0,-4 0 0,-1 0 0,0 0 0,-8 0 0,5 0 0,-8 0 0,-7 0 0,-11 0 0,-10 0 0,-3 0-433,9 0 433,8 0 0,8 0 0,10 0 0,5 0 0,2 0 0,0 0 0,0 0 0,-5 0 0,-3 0 0,6 0 0,-2 0 0,10 0 0,-4 0 0,-2 0 0,0 0 0,-10 0 0,-4 0 0,1 0 0,1 0 0,13 0 0,-1 0 0,0 0 0,0 0 0,0 0 0,3 0 0,3 0 0,-6 0 0,-1 0 0,-7 0 0,2 0 0,5 0 0,-7 0 0,6 0 433,-14 0-433,-9 0 0,-11 0 0,-8 0 0,9 0 0,17 0 0,9 0 0,9 0 0,0 0 0,1 0 0,-2 0 0,2 0 0,-2 0 0,2 0 0,-2 0 0,2 0 0,-1 0 0,0 0 0,0 0 0,0 0 0,4 0 0,2 0 0,1 0 0,-1 0 0,-1 0 0,1 0 0,0 0 0,0 0 0,-6 0 0,1 0 0,3 0 0,2 0 0,1 0 0,-1 0 0,-6 0 0,0 0-6784,-1 0 6784,-10 0 0,1 0 0,-13 0 0,-9 0 0,-12 0 0,-8 0-3952,-4 0 3952,9 0 0,14 0-51,10-3 51,16-1 0,1-2 4801,0 2-4801,-8 2 0,-4 2 0,7 0 0,-3 0 0,7 0 0,-1 0 0,1 0 0,1 0 0,-1 0 0,-1 0 0,2 0 0,-1 0 0,0 0 0,-11 0 0,-15 0 0,10 0 5879,-9 0-5879,19 0 0,-2 0 0,2 0 0,-3 0 0,2 0 0,2 0 0,-10 0 107,4 0-107,-25 0 0,1 0 0,4 0 0,-5 0 0,-3 0-514,28 0 1,-3 0 513,-3 0 0,0 0 0,-1 0 0,0 0 0,6 0 0,2 0 0,-42 0 0,2 0 0,5 0 0,5 0 0,12 0 0,13 0 0,-12 0 0,-12 0 0,-7 0 0,3 0 0,20 0 0,8 0 0,-26 0 0,-12 0 0,2 0 0,9 0 0,2 0 0,-6 0 0,1 0 0,11 0 0,18 0 0,8 0-6444,-14 0 6444,-1 0 0,-8 0-432,-1 0 432,-1 0 0,3 0 0,13 0 0,3 0 0,0 0 0,-15 0 0,1 0 0,-25 5 0,3 1 0,40-3 0,-2 0 0,-2 0 0,-1-1 0,1-2 0,0 0 0,3 0 0,2 0 0,-31 0 0,13 0 0,20 0-3722,-8 0 3722,-8 0 0,4 0 4256,-1 0-4256,13 0 0,-5 0 0,-3 0 0,-2 0 0,3 0 450,5 0-450,2 0 0,-14 0 0,-18 0-317,-5 0 317,5 0 0,10 0 0,13 0 0,-1 0 0,3 0 0,4 0 0,4 0 0,-2 0 0,1 0 0,0 0 0,1 0 0,-1 0 0,-10 0 0,6 0 6560,-13 0-6560,-3 0 0,-5 0 0,0 0 0,4 0 0,18 0 196,15 0-196,8 0 0,12 0 0,1 0 0,2 0 480,6 2-480,4 1 0,-1 0 0,1 0 0,-25-2 0,6-1 0,-22 0 0,-16 0-6784,-10 0 6784,-13 0 0,25 1 0,-7-2-1062,0-2 1,-7-2 0,2 2 1061,-19 0 0,-1 1 0,12-1 0,-4-1 0,2-1 0,8 1 0,2-1 0,3 0 0,-15 1 0,1-1 0,12-2 0,-2 0 0,3 0 0,-13-1 0,3 0 0,0 1 0,-1-1 0,-7 0 0,0 0 0,1 0 0,1 0 0,3 0 0,0 0 0,-15-2 0,-1 1 0,13 1 0,-1-1-1161,17 1 0,-2-1 1,1-1 1160,-25-3 0,2-1 0,4 2 0,0-2-474,-6-2 1,0-1 473,0 2 0,1 1 0,5-1 0,-1-1 0,23 4 0,-1-1 0,2 0 0,-18-2 0,6 0 0,17 2 0,3 0 1316,-3 1 0,2 1-1316,11 4 0,-1 2 0,-12-1 0,-3-1 945,-4 0 0,1 0-945,13 1 0,4 0 5252,-29-8-5252,23 3 0,0 0 0,0 1 0,-7-1 0,-1 0 1470,-14-1-1470,-6 0 0,8 0 0,9 1 0,1-4 0,-4-3 0,-8-1 0,4 1 0,-1 5 0,-2 1 0,3 1 0,8 0 0,14-4 0,2-1 0,-13-1 0,-2 0 0,5 2 0,4-2 0,5 1 0,-6 0 0,11 5 760,-6 1-760,10 5 1278,2 3-1278,7 2 0,13 0 0,-3 0 1115,-22 0-1115,-4 0 0,-28 0 0,15 0-4112,-2 0 4112,4 0-128,1 0 128,-22-7 0,23 3 0,-12-3 0,32 5 0,3 2 0,0 0 0,0 0 0,3 0 0,4 0 0,3 0 0,3 0 0,-1 0 0,0 0 0,2-3 0,4-1 4080,3 0-4080,1 1 160,1 2-160,-1 1 0,0-3 0,0-1 0,4 0 0,0 1 0,1 2 0,-1 1 0,0 0 0,1 0 0,3-2 0,0-2 0,-3 1 0,-1 0 0,0 2 0,0 1 0,4 0 0,-3 0 0,1 0 0,-2-3 0,-2 0 0,1-1 0,0 1 0,2 3 0,4-1 0,3-3 0,0 1 0,0 0 0,-3 2 0,0 1 0,-2 0 0,0-2 0,0-2 0,-1 1 0,0 0 0,1 2 0,-1-2 0,1-1 0,0 1 0,-1-2 0,3 1 0,-1 1 0,1 0 0,-1 0 0,1-1 0,-1 1 0,1 0 0,-1-1 0,1 1 0,-3-3 0,-2-1 0,0 1 0,1-1 0,3 0 0,-3-1 0,-1 0 0,-3-1 0,0-2 0,-3 0 0,0-3 0,1 2 0,3 2 0,5 0 0,1 0 0,0-1 0,0 0 0,0 3 0,1 2 0,-1 0 0,1-1 0,0 1 0,-1-1 0,0-2 0,0-1 0,0-1 0,0 0 0,1 4 0,-1 0 0,0-2 0,0-2 0,3 0 0,0 1 0,1 3 0,-1 0 0,-2-2 0,-1-2 0,0 0 0,0 1 0,0-1 0,0 0 0,0 0 0,0-2 0,3 1 0,-1-1 0,-2-1 0,-3-2 0,0-2 0,-1-2 0,4-5 0,0 0 0,-3-1 0,3 4 0,-1 1 0,5 1 0,-1 0 0,1 0 0,-2 4 0,2 1 0,2 1 0,1-1 0,0 0 0,0 1 0,-4-7 0,-1-4 0,1 1 0,0 1 0,4 8 0,-3 0 0,0 1 0,-2-1 0,2 0 0,2 0 0,-1-6 0,-2 4 0,-1-3 0,2 5 0,3 1 0,0-1 0,-3 0 0,-2-5 0,1-1 0,1-10 0,3-6 0,0-7 0,0-10 0,0-2 0,0 2 0,0 6 0,0 10 0,0 7 0,0 4 0,0 3 0,0-1 0,0 0 0,0 3 0,0 3 0,0-1 0,0 0 0,0 0 0,0 1 0,0 3 0,0 1 0,0 3 0,0 2 0,0 2 0,0 2 0,0 0 0,0-1 0,0 1 0,0 0 0,0-19 0,0-5 0,0-14 0,0-23 0,0 11 0,0-19 0,0 23 0,0 3 0,0 14 0,0 3 0,0 6 0,0 1 0,0 3 0,0 3 0,0 0 0,0-1 0,0 2 0,0-3 0,0 1 0,0 0 0,0 0 0,0 4 0,0 2 0,0-1 0,0 0 0,-3 1 0,0-1 0,-2-3 0,2-2 0,2 0 0,1 1 0,0 0 0,0-1 0,-3-4 0,-1-1 0,-1 0 0,1 0 0,0 0 0,0 0 0,-1 2 0,2-2 0,-1 0 0,-1 0 0,0-7 0,2-11 0,2 3 0,1-2 0,-3 6 0,-2-1 0,0-6 0,2 1 0,3 10 0,0 7 0,0 5 0,-2 0 0,-2 0 0,0 1 0,0-1 0,3 0 0,1 0 0,0 4 0,0 1 0,0-2 0,0-3 0,0 0 0,0 1 0,-2 2 0,-2 3 0,0-1 0,0 1 0,3-1 0,1 0 0,0-3 0,0-2 0,-2-1 0,-2 2 0,0 0 0,0-1 0,1 0 0,-1 0 0,0 0 0,-1-3 0,1 1 0,-4-8 0,0 6 0,1 0 0,4-2 0,-1 5 0,0-5 0,-2 0 0,-1 4 0,3 4 0,0 3 0,3 1 0,1-1 0,-2 1 0,-2-1 0,0 3 0,1 1 0,1 1 0,2-1 0,0-2 0,0-2 0,-2 1 0,-2-1 0,0 3 0,0 2 0,3 0 0,1-1 0,0-3 0,0 0 0,-2 2 0,-1 2 0,-1-1 0,1 0 0,2-2 0,1-2 0,0 4 0,0 1 0,0-1 0,0 1 0,-2-4 0,-2-1 0,0-1 0,0 2 0,4-2 0,0 0 0,0 5 0,0-6 0,0-5 0,0-7 0,0-6 0,0 5 0,0 8 0,0 4 0,0 3 0,0 0 0,0 1 0,0-4 0,0-2 0,0 0 0,0 0 0,0 4 0,0 2 0,0-1 0,0 0 0,0 1 0,0-1 0,0-3 0,0-2 0,0 0 0,0 0 0,0 4 0,0 2 0,0-1 0,0 0 0,0 0 0,0 1 0,0-5 0,0-1 0,0-1 0,0 2 0,0 4 0,0 0 0,0 1 0,0-6 0,0-1 0,0-6 0,0 0 0,0-1 0,0 0 0,3-6 0,2 2 0,-1 5 0,0 4 0,-4 9 0,1 1 0,3 3 0,-1-3 0,0-2 0,-2-2 0,-1 1 0,0 6 0,0-1 0,0 1 0,2-1 0,1 0 0,1 2 0,-1-2 0,-3 0 0,0 1 0,0 2 0,0 2 0,3-4 0,1 0 0,0-4 0,-1-1 0,-2 3 0,-1 2 0,2 0 0,2-1 0,0 0 0,-1 1 0,-2 0 0,-1-1 0,0 0 0,0 1 0,0-1 0,0-1 0,0 1 0,0-6 0,0 0 0,0-3 0,0-2 0,0 5 0,2 2 0,1 0 0,1 1 0,0-1 0,-3 0 0,-1 1 0,2 2 0,1 1 0,0 1 0,0-1 0,0-2 0,1-2 0,0 1 0,0-1 0,-3 0 0,-1 1 0,2-1 0,2 0 0,0 3 0,-1 2 0,0 0 0,1-1 0,0 0 0,-1 1 0,-2-1 0,-1 0 0,2 0 0,2 1 0,-1 3 0,0 1 0,-3-1 0,2-1 0,1 2 0,3-4 0,1 1 0,-3-2 0,2-2 0,-3 1 0,3-1 0,3 1 0,-3 3 0,0 1 0,-3 2 0,-1 0 0,1-1 0,1 1 0,-2 0 0,1 0 0,0 0 0,1-1 0,1-2 0,-1-2 0,2 2 0,0 1 0,-3 2 0,3 2 0,-3 1 0,0 0 0,2-3 0,-2-3 0,2 0 0,1 3 0,-3 2 0,0 1 0,0-1 0,0 1 0,1 0 0,-1 0 0,-2-3 0,-1 0 0,2 1 0,1 2 0,0 0 0,0 0 0,-2-3 0,-1 0 0,2-1 0,1 1 0,1-1 0,-1 1 0,-2-1 0,-1 1 0,0 0 0,0 0 0,2 0 0,1-1 0,1 1 0,-1-1 0,-1 1 0,2-3 0,-1-1 0,-1-3 0,1 1 0,1-1 0,-1 0 0,1 3 0,0 4 0,-1 1 0,0 2 0,0-2 0,0-2 0,0 1 0,0-1 0,-2 1 0,-1 0 0,2-1 0,2 1 0,-1-1 0,0 1 0,0 0 0,0-1 0,0 2 0,0-2 0,0 0 0,1 1 0,-1 0 0,-1 0 0,-2 0 0,0-1 0,3 1 0,0 0 0,1 0 0,-2-1 0,-1 1 0,0-2 0,2 1 0,3-1 0,1-2 0,-1 0 0,0 1 0,-3 1 0,0 2 0,-1 0 0,1 0 0,0 0 0,0 0 0,-3 0 0,0 0 0,2 2 0,2 1 0,-1 0 0,0 0 0,-2-6 0,1 4 0,1-1 0,1 3 0,-1 0 0,-3-3 0,0-1 0,3 1 0,0-1 0,1 1 0,1 0 0,-1-1 0,-1-1 0,3 0 0,-3-1 0,3 1 0,0 1 0,-1-1 0,0 2 0,-1 0 0,-1 0 0,-3 0 0,0 0 0,2 2 0,1 1 0,1-5 0,-1 3 0,0-7 0,0 6 0,0 0 0,-1 0 0,1 0 0,0 0 0,0 0 0,1 0 0,0 3 0,-1-3 0,3 0 0,-2-3 0,-1 0 0,1 3 0,0 3 0,-1 1 0,0-1 0,0-3 0,0 0 0,3 2 0,-1 1 0,-1 1 0,-2-2 0,0-2 0,2 0 0,1 0 0,1 0 0,-1 3 0,1-3 0,0 3 0,-1-4 0,0 1 0,1 3 0,0-2 0,-1 2 0,1 0 0,0 0 0,-1 3 0,1 0 0,-3-2 0,0-2 0,-1 1 0,1 0 0,3 2 0,0 0 0,-3-3 0,2 1 0,1 0 0,0 0 0,0-1 0,-2 1 0,-1 0 0,3 1 0,-1 2 0,-1-2 0,-1-1 0,-1 0 0,1 0 0,3 3 0,0 0 0,-2-6 0,1 5 0,-2-5 0,3 6 0,2-3 0,0 0 0,1 0 0,-4-2 0,-2 2 0,-1 0 0,1 0 0,3 2 0,-1 1 0,-2-2 0,2-2 0,-2 0 0,1-1 0,-2 2 0,0 0 0,2 0 0,-1 0 0,3 0 0,0 0 0,1-2 0,-1 2 0,-2-1 0,-1 2 0,3-1 0,0 0 0,0-3 0,0 1 0,-1 1 0,1 2 0,-3-1 0,0 0 0,-1 0 0,2 0 0,2 3 0,2-3 0,1 0 0,0 0 0,-4-1 0,-2 1 0,-1-1 0,1 1 0,2 0 0,2-1 0,-1 1 0,0 0 0,-3 0 0,2 0 0,-2 0 0,3 0 0,0 3 0,-2-2 0,-2-1 0,1-1 0,0 2 0,3-1 0,2 0 0,-2 0 0,2 0 0,-2 3 0,-3-2 0,-1-1 0,1 0 0,0 0 0,2 3 0,1 0 0,-3 3 0,-1 0 0,-2 0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75F4-83F9-10FE-7250-9D5D4B70F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630-04AB-5009-C1E2-6F3F9AE76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24362-1482-EA0B-810B-197B6E7E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1751-AC90-6C72-77C4-C7D7E5D1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170B-D058-63E9-5E9B-385A958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76E-569B-FAC4-98B0-D8BAE357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10109-DF41-CD16-74FE-F98C130A6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3A98-D748-9644-3014-70D41056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8B71-C18B-1B2D-92E4-1A8963BC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1342-D2CB-05FE-A23A-23FBE952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83283-39FE-6EF4-3147-A7662AC4A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86671-2B81-231A-8A82-9058477DB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B659-D1BB-E320-9BA2-896E8DF1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12F-4A3F-0C68-229C-EEAD248A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CD31-E1B2-42CE-8E4E-80E414AC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0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4DA8-59FA-A98F-EBA8-841D67CF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FC5-8876-CAB4-E14A-59F175BD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E1229-859B-359F-A1DF-C6DC8547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5582-18F7-8705-408D-06DEBD9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2A67-D43A-2B21-D895-2F5F1829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5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5566-6863-725D-27BF-88FBD11C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2FAD0-22FD-00BC-182D-E7625333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D93C-DBBB-0ACD-AB0E-0477C8AF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3ECD-2FBC-1CD8-C607-99AEB15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1B61-1D09-9F0E-7D27-281D083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B5AA-C70E-B32B-61EF-FF7DC35A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461C-A248-4049-A6D5-38F682828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650C3-A9D6-8283-4D44-D9E042BEC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74F4-9BA7-8E0B-B3B3-06FC7314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0E6B-8CB7-B4D3-BF23-16B56E4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B0311-62F6-FDD4-C144-3BA8D79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2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EC3C-16EB-FECB-9E20-1EFCC7E2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B5CE-A9AB-9F93-67E4-E887D962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C7B9E-55FB-C80C-10D9-145B8F214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3846-B97D-4393-84B3-24B420F33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3114E-134B-CAF5-E313-C81D42F84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9DF43-027A-CF1E-C684-0E632E4F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C8FAB-B301-BB16-CD96-C5003C65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8D2F4-FF81-F5C0-8AEE-FB85AA8B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DB4C-3A2C-0D21-F94F-50D95041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DF30E-BE84-D859-1C18-520B47B1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9FCC-3734-DC8B-4B94-12C46CAE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A9C69-C5BD-02AC-1E08-B7239FD1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5635C-1484-8619-9937-6293BC7C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5E5F5-84FC-2AE1-A1C8-556204FC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AC6D-4345-51DD-1AC1-286AD2C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4A2C-EBC6-7411-7352-AA7E21D9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8AF8-3CE4-2A7D-7E5A-9F8DBFD1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9B193-31DD-0CA1-FE04-54001C1D7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8689A-78A6-20BC-B724-15A69F01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8349-7D34-70B6-E5D5-D985F72B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5F67-5D0F-62CA-2594-B56AD90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36F2-2F22-3F7E-7FCB-6E97D96F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D5E98-04FF-A7BE-4A46-736C892CC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E30C-AF86-D690-E0C0-46C3E0DA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8119-4717-49E7-387A-982EA2B7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C8127-F9FA-A30F-A618-A3EE183A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184B-C84C-DCC3-6109-BFC71C27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09375-C2FC-E9B6-A924-811F2F24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D830-1E8A-67A6-854C-ACB1A4A57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1FCB-6303-3E15-41DA-93E7E60C9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48DE-770F-264C-BD47-BB5E2AEC35C3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7208-6DA2-E0D3-7610-C5EA4AC31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AD18-2D4B-CE19-5B54-FCA4836C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218D-14CA-9149-8B6F-0680E1EF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1D5-DF26-CDDC-83CD-107D69FD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Visualize a batch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3900-58DF-366D-FE31-A98516D51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3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FD6EB9-2A5E-EE79-7E2E-F40E6B1EC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56" y="1863061"/>
            <a:ext cx="5738505" cy="276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F2C10-A2BA-B409-565F-56B20ACD8A17}"/>
              </a:ext>
            </a:extLst>
          </p:cNvPr>
          <p:cNvSpPr txBox="1"/>
          <p:nvPr/>
        </p:nvSpPr>
        <p:spPr>
          <a:xfrm>
            <a:off x="3393796" y="1339841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4BF67-F4AA-C5C5-220C-D6E16BC449D3}"/>
              </a:ext>
            </a:extLst>
          </p:cNvPr>
          <p:cNvSpPr txBox="1"/>
          <p:nvPr/>
        </p:nvSpPr>
        <p:spPr>
          <a:xfrm>
            <a:off x="4880213" y="1339841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14815-4DC4-009B-710B-37DA0808913A}"/>
              </a:ext>
            </a:extLst>
          </p:cNvPr>
          <p:cNvSpPr txBox="1"/>
          <p:nvPr/>
        </p:nvSpPr>
        <p:spPr>
          <a:xfrm>
            <a:off x="7488734" y="1339841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7E935-7400-45AC-DD4A-990E0A39570F}"/>
              </a:ext>
            </a:extLst>
          </p:cNvPr>
          <p:cNvSpPr txBox="1"/>
          <p:nvPr/>
        </p:nvSpPr>
        <p:spPr>
          <a:xfrm>
            <a:off x="6229244" y="1339841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…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3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D3449B-C102-E5F2-E3D5-35C9257A381E}"/>
              </a:ext>
            </a:extLst>
          </p:cNvPr>
          <p:cNvSpPr txBox="1"/>
          <p:nvPr/>
        </p:nvSpPr>
        <p:spPr>
          <a:xfrm>
            <a:off x="922419" y="1301177"/>
            <a:ext cx="71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A06D2-0C6E-0809-ADE7-172A7B00055A}"/>
              </a:ext>
            </a:extLst>
          </p:cNvPr>
          <p:cNvSpPr txBox="1"/>
          <p:nvPr/>
        </p:nvSpPr>
        <p:spPr>
          <a:xfrm>
            <a:off x="1538010" y="2768349"/>
            <a:ext cx="230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FEA76-3231-6165-8692-B16DC895D54F}"/>
              </a:ext>
            </a:extLst>
          </p:cNvPr>
          <p:cNvSpPr txBox="1"/>
          <p:nvPr/>
        </p:nvSpPr>
        <p:spPr>
          <a:xfrm>
            <a:off x="6731652" y="1261608"/>
            <a:ext cx="148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BD942-E3D4-C24F-776E-C67A595ED7BB}"/>
              </a:ext>
            </a:extLst>
          </p:cNvPr>
          <p:cNvSpPr txBox="1"/>
          <p:nvPr/>
        </p:nvSpPr>
        <p:spPr>
          <a:xfrm>
            <a:off x="8730921" y="2140329"/>
            <a:ext cx="304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E7493-F5F0-8ED3-0080-45205D447EA9}"/>
              </a:ext>
            </a:extLst>
          </p:cNvPr>
          <p:cNvSpPr txBox="1"/>
          <p:nvPr/>
        </p:nvSpPr>
        <p:spPr>
          <a:xfrm>
            <a:off x="1888955" y="153587"/>
            <a:ext cx="597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q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B6F22-EF42-F1EC-9217-AD30C4CFC772}"/>
              </a:ext>
            </a:extLst>
          </p:cNvPr>
          <p:cNvSpPr txBox="1"/>
          <p:nvPr/>
        </p:nvSpPr>
        <p:spPr>
          <a:xfrm>
            <a:off x="8701837" y="459983"/>
            <a:ext cx="83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k</a:t>
            </a:r>
            <a:r>
              <a:rPr lang="en-US" sz="4000" b="1" baseline="300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4A166-26AA-F1C3-1E70-78065CD66742}"/>
              </a:ext>
            </a:extLst>
          </p:cNvPr>
          <p:cNvSpPr/>
          <p:nvPr/>
        </p:nvSpPr>
        <p:spPr>
          <a:xfrm>
            <a:off x="4191003" y="4010513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C8AFE-32D3-8F85-8479-A9275468D658}"/>
              </a:ext>
            </a:extLst>
          </p:cNvPr>
          <p:cNvSpPr txBox="1"/>
          <p:nvPr/>
        </p:nvSpPr>
        <p:spPr>
          <a:xfrm>
            <a:off x="4888804" y="5995228"/>
            <a:ext cx="68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62693-17A0-C5E6-2ED6-2B4FDE911029}"/>
              </a:ext>
            </a:extLst>
          </p:cNvPr>
          <p:cNvSpPr txBox="1"/>
          <p:nvPr/>
        </p:nvSpPr>
        <p:spPr>
          <a:xfrm>
            <a:off x="3474106" y="4695449"/>
            <a:ext cx="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69082-15DD-00B9-0F78-D8F8353C1121}"/>
              </a:ext>
            </a:extLst>
          </p:cNvPr>
          <p:cNvSpPr txBox="1"/>
          <p:nvPr/>
        </p:nvSpPr>
        <p:spPr>
          <a:xfrm>
            <a:off x="6363701" y="4386304"/>
            <a:ext cx="483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matrix of attention scores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B6DD85-FF71-7422-7A61-4F88415409C8}"/>
              </a:ext>
            </a:extLst>
          </p:cNvPr>
          <p:cNvSpPr/>
          <p:nvPr/>
        </p:nvSpPr>
        <p:spPr>
          <a:xfrm>
            <a:off x="1728539" y="826163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899151-7BDB-AE8D-5CFF-AC38540361D5}"/>
              </a:ext>
            </a:extLst>
          </p:cNvPr>
          <p:cNvSpPr/>
          <p:nvPr/>
        </p:nvSpPr>
        <p:spPr>
          <a:xfrm>
            <a:off x="8083215" y="1165976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39E30A-A376-3A29-24B4-34EB12953A14}"/>
              </a:ext>
            </a:extLst>
          </p:cNvPr>
          <p:cNvSpPr txBox="1"/>
          <p:nvPr/>
        </p:nvSpPr>
        <p:spPr>
          <a:xfrm>
            <a:off x="228600" y="217087"/>
            <a:ext cx="10792326" cy="32754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D1405-4EE3-2CD3-ACEB-AE85B2D4F8F2}"/>
              </a:ext>
            </a:extLst>
          </p:cNvPr>
          <p:cNvSpPr txBox="1"/>
          <p:nvPr/>
        </p:nvSpPr>
        <p:spPr>
          <a:xfrm>
            <a:off x="4584695" y="94714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92797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6D5935-97BE-ED35-1377-E9669B5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2331445"/>
            <a:ext cx="4825456" cy="2195110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F7FD18-40C4-0810-66DF-5D622FE8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15" y="2331445"/>
            <a:ext cx="4560529" cy="219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5B89B-D645-DA1F-527D-FD58891288CA}"/>
              </a:ext>
            </a:extLst>
          </p:cNvPr>
          <p:cNvSpPr txBox="1"/>
          <p:nvPr/>
        </p:nvSpPr>
        <p:spPr>
          <a:xfrm>
            <a:off x="5752215" y="316850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*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BCD00-0F58-D11D-3F27-40C377578171}"/>
              </a:ext>
            </a:extLst>
          </p:cNvPr>
          <p:cNvSpPr txBox="1"/>
          <p:nvPr/>
        </p:nvSpPr>
        <p:spPr>
          <a:xfrm>
            <a:off x="0" y="230675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39BA8-77A8-57B8-A94F-9CFE0710A547}"/>
              </a:ext>
            </a:extLst>
          </p:cNvPr>
          <p:cNvSpPr txBox="1"/>
          <p:nvPr/>
        </p:nvSpPr>
        <p:spPr>
          <a:xfrm>
            <a:off x="0" y="2907980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83D6A-5A29-283C-30F9-B1647D0E13DC}"/>
              </a:ext>
            </a:extLst>
          </p:cNvPr>
          <p:cNvSpPr txBox="1"/>
          <p:nvPr/>
        </p:nvSpPr>
        <p:spPr>
          <a:xfrm>
            <a:off x="0" y="400686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26C36-8C18-7FEC-B6CD-48EAA8FFADD9}"/>
              </a:ext>
            </a:extLst>
          </p:cNvPr>
          <p:cNvSpPr txBox="1"/>
          <p:nvPr/>
        </p:nvSpPr>
        <p:spPr>
          <a:xfrm>
            <a:off x="0" y="3426800"/>
            <a:ext cx="6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…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3FEC9-5A2D-D6C0-EDD6-1B20686FDB80}"/>
              </a:ext>
            </a:extLst>
          </p:cNvPr>
          <p:cNvSpPr txBox="1"/>
          <p:nvPr/>
        </p:nvSpPr>
        <p:spPr>
          <a:xfrm>
            <a:off x="6626101" y="180822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068BA-0C5C-ACE0-2675-79F5E386CAA2}"/>
              </a:ext>
            </a:extLst>
          </p:cNvPr>
          <p:cNvSpPr txBox="1"/>
          <p:nvPr/>
        </p:nvSpPr>
        <p:spPr>
          <a:xfrm>
            <a:off x="7885591" y="180822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90860-3DB8-25FD-DA94-551C342FCB36}"/>
              </a:ext>
            </a:extLst>
          </p:cNvPr>
          <p:cNvSpPr txBox="1"/>
          <p:nvPr/>
        </p:nvSpPr>
        <p:spPr>
          <a:xfrm>
            <a:off x="9892291" y="180822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aseline="30000" dirty="0">
                <a:solidFill>
                  <a:srgbClr val="FF0000"/>
                </a:solidFill>
              </a:rPr>
              <a:t>chr32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5E335-66EF-7C97-CF92-2DFF2AFF519F}"/>
              </a:ext>
            </a:extLst>
          </p:cNvPr>
          <p:cNvSpPr txBox="1"/>
          <p:nvPr/>
        </p:nvSpPr>
        <p:spPr>
          <a:xfrm>
            <a:off x="8965740" y="1808225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…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2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899842-EE86-51C2-33F6-D55DAC9D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1" y="2520848"/>
            <a:ext cx="9556530" cy="2445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17CD8-88C5-53A4-1217-00300CF6C031}"/>
              </a:ext>
            </a:extLst>
          </p:cNvPr>
          <p:cNvSpPr txBox="1"/>
          <p:nvPr/>
        </p:nvSpPr>
        <p:spPr>
          <a:xfrm>
            <a:off x="5113867" y="833093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</p:spTree>
    <p:extLst>
      <p:ext uri="{BB962C8B-B14F-4D97-AF65-F5344CB8AC3E}">
        <p14:creationId xmlns:p14="http://schemas.microsoft.com/office/powerpoint/2010/main" val="210630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AA6AFA-8E70-2D43-B2DA-2A74B4AFD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1" y="1957320"/>
            <a:ext cx="9556530" cy="24453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371163-CD65-8D58-7B56-82ADDFD1AFF6}"/>
                  </a:ext>
                </a:extLst>
              </p14:cNvPr>
              <p14:cNvContentPartPr/>
              <p14:nvPr/>
            </p14:nvContentPartPr>
            <p14:xfrm>
              <a:off x="1467773" y="1755480"/>
              <a:ext cx="9166360" cy="317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371163-CD65-8D58-7B56-82ADDFD1A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3733" y="1741440"/>
                <a:ext cx="9194440" cy="32000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4CA83B4-BA83-BFB1-7DB0-A00E395E19B7}"/>
              </a:ext>
            </a:extLst>
          </p:cNvPr>
          <p:cNvSpPr txBox="1"/>
          <p:nvPr/>
        </p:nvSpPr>
        <p:spPr>
          <a:xfrm>
            <a:off x="5113867" y="269565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</p:spTree>
    <p:extLst>
      <p:ext uri="{BB962C8B-B14F-4D97-AF65-F5344CB8AC3E}">
        <p14:creationId xmlns:p14="http://schemas.microsoft.com/office/powerpoint/2010/main" val="346234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FE3B0-261C-D7F7-F4FF-5F95DA47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2150531"/>
            <a:ext cx="10613622" cy="2423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0605D-47A8-4233-81C0-88A7976AB0AF}"/>
              </a:ext>
            </a:extLst>
          </p:cNvPr>
          <p:cNvSpPr txBox="1"/>
          <p:nvPr/>
        </p:nvSpPr>
        <p:spPr>
          <a:xfrm>
            <a:off x="5113867" y="269565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</p:spTree>
    <p:extLst>
      <p:ext uri="{BB962C8B-B14F-4D97-AF65-F5344CB8AC3E}">
        <p14:creationId xmlns:p14="http://schemas.microsoft.com/office/powerpoint/2010/main" val="35759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CFE3B0-261C-D7F7-F4FF-5F95DA47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5993"/>
            <a:ext cx="9501268" cy="2169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0605D-47A8-4233-81C0-88A7976AB0AF}"/>
              </a:ext>
            </a:extLst>
          </p:cNvPr>
          <p:cNvSpPr txBox="1"/>
          <p:nvPr/>
        </p:nvSpPr>
        <p:spPr>
          <a:xfrm>
            <a:off x="4775200" y="1065430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44D3A-D5A0-7D33-8FEC-CB865872488C}"/>
              </a:ext>
            </a:extLst>
          </p:cNvPr>
          <p:cNvSpPr txBox="1"/>
          <p:nvPr/>
        </p:nvSpPr>
        <p:spPr>
          <a:xfrm>
            <a:off x="9533467" y="2861733"/>
            <a:ext cx="2698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Softmax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to each 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D06FD-8810-ECBD-6704-F9B8414B9CD8}"/>
              </a:ext>
            </a:extLst>
          </p:cNvPr>
          <p:cNvSpPr txBox="1"/>
          <p:nvPr/>
        </p:nvSpPr>
        <p:spPr>
          <a:xfrm>
            <a:off x="3107267" y="3244334"/>
            <a:ext cx="621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2E76E-DE74-6189-BD2D-7EB73A5BA2F7}"/>
              </a:ext>
            </a:extLst>
          </p:cNvPr>
          <p:cNvSpPr txBox="1"/>
          <p:nvPr/>
        </p:nvSpPr>
        <p:spPr>
          <a:xfrm>
            <a:off x="3107267" y="3244334"/>
            <a:ext cx="6214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8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BB88D4-0A85-A5AE-B147-E7C23729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968"/>
            <a:ext cx="8419832" cy="2311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89128-D81D-FC3E-3178-BE60CB96AF97}"/>
              </a:ext>
            </a:extLst>
          </p:cNvPr>
          <p:cNvSpPr txBox="1"/>
          <p:nvPr/>
        </p:nvSpPr>
        <p:spPr>
          <a:xfrm>
            <a:off x="4807099" y="746452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FFD3C-713A-45CB-7836-FA4D81D41393}"/>
              </a:ext>
            </a:extLst>
          </p:cNvPr>
          <p:cNvSpPr txBox="1"/>
          <p:nvPr/>
        </p:nvSpPr>
        <p:spPr>
          <a:xfrm>
            <a:off x="8406664" y="2220335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27974-988D-5788-CF0C-4417CE50360C}"/>
              </a:ext>
            </a:extLst>
          </p:cNvPr>
          <p:cNvSpPr txBox="1"/>
          <p:nvPr/>
        </p:nvSpPr>
        <p:spPr>
          <a:xfrm>
            <a:off x="8406664" y="27960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5230-B8E3-16E4-EA9B-443E50AD5392}"/>
              </a:ext>
            </a:extLst>
          </p:cNvPr>
          <p:cNvSpPr txBox="1"/>
          <p:nvPr/>
        </p:nvSpPr>
        <p:spPr>
          <a:xfrm>
            <a:off x="8406664" y="3456467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33911-6DA6-531E-4F1E-E1411766F22C}"/>
              </a:ext>
            </a:extLst>
          </p:cNvPr>
          <p:cNvSpPr txBox="1"/>
          <p:nvPr/>
        </p:nvSpPr>
        <p:spPr>
          <a:xfrm>
            <a:off x="8406664" y="3998333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</p:spTree>
    <p:extLst>
      <p:ext uri="{BB962C8B-B14F-4D97-AF65-F5344CB8AC3E}">
        <p14:creationId xmlns:p14="http://schemas.microsoft.com/office/powerpoint/2010/main" val="260070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422DEA35-E6A3-19A6-A498-E9C68476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349500"/>
            <a:ext cx="6057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6967D-B665-352E-7FAF-5201EAE6B1F9}"/>
              </a:ext>
            </a:extLst>
          </p:cNvPr>
          <p:cNvSpPr txBox="1"/>
          <p:nvPr/>
        </p:nvSpPr>
        <p:spPr>
          <a:xfrm>
            <a:off x="2963334" y="1183963"/>
            <a:ext cx="1540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(T, 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848A2-9452-7EA4-F436-A2EA50A39C5E}"/>
              </a:ext>
            </a:extLst>
          </p:cNvPr>
          <p:cNvSpPr txBox="1"/>
          <p:nvPr/>
        </p:nvSpPr>
        <p:spPr>
          <a:xfrm>
            <a:off x="7194550" y="2230968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3B669-1559-0DDC-B37A-192EC8FA06F2}"/>
              </a:ext>
            </a:extLst>
          </p:cNvPr>
          <p:cNvSpPr txBox="1"/>
          <p:nvPr/>
        </p:nvSpPr>
        <p:spPr>
          <a:xfrm>
            <a:off x="7194550" y="2806701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BC9CB-0FBE-8B5D-0B90-DC91D09D7D8E}"/>
              </a:ext>
            </a:extLst>
          </p:cNvPr>
          <p:cNvSpPr txBox="1"/>
          <p:nvPr/>
        </p:nvSpPr>
        <p:spPr>
          <a:xfrm>
            <a:off x="7194550" y="3467100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F61AA-FF9C-A6A8-E99A-EF78F04B86D3}"/>
              </a:ext>
            </a:extLst>
          </p:cNvPr>
          <p:cNvSpPr txBox="1"/>
          <p:nvPr/>
        </p:nvSpPr>
        <p:spPr>
          <a:xfrm>
            <a:off x="7194550" y="4008966"/>
            <a:ext cx="1938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sum up to 1</a:t>
            </a:r>
          </a:p>
        </p:txBody>
      </p:sp>
    </p:spTree>
    <p:extLst>
      <p:ext uri="{BB962C8B-B14F-4D97-AF65-F5344CB8AC3E}">
        <p14:creationId xmlns:p14="http://schemas.microsoft.com/office/powerpoint/2010/main" val="6217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5FEA76-3231-6165-8692-B16DC895D54F}"/>
              </a:ext>
            </a:extLst>
          </p:cNvPr>
          <p:cNvSpPr txBox="1"/>
          <p:nvPr/>
        </p:nvSpPr>
        <p:spPr>
          <a:xfrm>
            <a:off x="7590783" y="2857106"/>
            <a:ext cx="148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BD942-E3D4-C24F-776E-C67A595ED7BB}"/>
              </a:ext>
            </a:extLst>
          </p:cNvPr>
          <p:cNvSpPr txBox="1"/>
          <p:nvPr/>
        </p:nvSpPr>
        <p:spPr>
          <a:xfrm>
            <a:off x="6804863" y="1373053"/>
            <a:ext cx="80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E7493-F5F0-8ED3-0080-45205D447EA9}"/>
              </a:ext>
            </a:extLst>
          </p:cNvPr>
          <p:cNvSpPr txBox="1"/>
          <p:nvPr/>
        </p:nvSpPr>
        <p:spPr>
          <a:xfrm>
            <a:off x="1094652" y="322920"/>
            <a:ext cx="292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attention weights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3B6F22-EF42-F1EC-9217-AD30C4CFC772}"/>
              </a:ext>
            </a:extLst>
          </p:cNvPr>
          <p:cNvSpPr txBox="1"/>
          <p:nvPr/>
        </p:nvSpPr>
        <p:spPr>
          <a:xfrm>
            <a:off x="7284682" y="493848"/>
            <a:ext cx="4297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baseline="30000" dirty="0">
                <a:solidFill>
                  <a:srgbClr val="0070C0"/>
                </a:solidFill>
              </a:rPr>
              <a:t>Value matrix</a:t>
            </a:r>
            <a:endParaRPr lang="en-US" sz="2000" b="1" baseline="30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584E6A-6B88-E31A-A178-A63E38A439C5}"/>
              </a:ext>
            </a:extLst>
          </p:cNvPr>
          <p:cNvSpPr txBox="1"/>
          <p:nvPr/>
        </p:nvSpPr>
        <p:spPr>
          <a:xfrm>
            <a:off x="4673595" y="123924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•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44A166-26AA-F1C3-1E70-78065CD66742}"/>
              </a:ext>
            </a:extLst>
          </p:cNvPr>
          <p:cNvSpPr/>
          <p:nvPr/>
        </p:nvSpPr>
        <p:spPr>
          <a:xfrm>
            <a:off x="1365585" y="962776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C8AFE-32D3-8F85-8479-A9275468D658}"/>
              </a:ext>
            </a:extLst>
          </p:cNvPr>
          <p:cNvSpPr txBox="1"/>
          <p:nvPr/>
        </p:nvSpPr>
        <p:spPr>
          <a:xfrm>
            <a:off x="2137099" y="2913362"/>
            <a:ext cx="68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262693-17A0-C5E6-2ED6-2B4FDE911029}"/>
              </a:ext>
            </a:extLst>
          </p:cNvPr>
          <p:cNvSpPr txBox="1"/>
          <p:nvPr/>
        </p:nvSpPr>
        <p:spPr>
          <a:xfrm>
            <a:off x="752637" y="1623176"/>
            <a:ext cx="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69082-15DD-00B9-0F78-D8F8353C1121}"/>
              </a:ext>
            </a:extLst>
          </p:cNvPr>
          <p:cNvSpPr txBox="1"/>
          <p:nvPr/>
        </p:nvSpPr>
        <p:spPr>
          <a:xfrm>
            <a:off x="6804863" y="4838617"/>
            <a:ext cx="483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matrix of weighted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B360-CB7A-1A62-6CE2-08D1A2C6EF78}"/>
              </a:ext>
            </a:extLst>
          </p:cNvPr>
          <p:cNvSpPr/>
          <p:nvPr/>
        </p:nvSpPr>
        <p:spPr>
          <a:xfrm>
            <a:off x="7787437" y="1015694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81524-3066-A1C2-8EF6-18F415D4F67D}"/>
              </a:ext>
            </a:extLst>
          </p:cNvPr>
          <p:cNvSpPr/>
          <p:nvPr/>
        </p:nvSpPr>
        <p:spPr>
          <a:xfrm>
            <a:off x="4542920" y="4058019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22FB-1418-A485-912B-65C52A541F3E}"/>
              </a:ext>
            </a:extLst>
          </p:cNvPr>
          <p:cNvSpPr txBox="1"/>
          <p:nvPr/>
        </p:nvSpPr>
        <p:spPr>
          <a:xfrm>
            <a:off x="3739828" y="4649254"/>
            <a:ext cx="80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66BB7-BA05-4DF2-8582-CD70EA416B4D}"/>
              </a:ext>
            </a:extLst>
          </p:cNvPr>
          <p:cNvSpPr txBox="1"/>
          <p:nvPr/>
        </p:nvSpPr>
        <p:spPr>
          <a:xfrm>
            <a:off x="4293041" y="5988748"/>
            <a:ext cx="148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F533A-54D4-FA83-019C-90E7E821F911}"/>
              </a:ext>
            </a:extLst>
          </p:cNvPr>
          <p:cNvSpPr txBox="1"/>
          <p:nvPr/>
        </p:nvSpPr>
        <p:spPr>
          <a:xfrm>
            <a:off x="279400" y="267968"/>
            <a:ext cx="10792326" cy="32754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0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B0A8B7-1824-BE1E-1606-FD6D172BC7C3}"/>
              </a:ext>
            </a:extLst>
          </p:cNvPr>
          <p:cNvSpPr txBox="1"/>
          <p:nvPr/>
        </p:nvSpPr>
        <p:spPr>
          <a:xfrm>
            <a:off x="1826010" y="2743779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E9B13-E80C-965A-97E3-C147A6049174}"/>
              </a:ext>
            </a:extLst>
          </p:cNvPr>
          <p:cNvSpPr txBox="1"/>
          <p:nvPr/>
        </p:nvSpPr>
        <p:spPr>
          <a:xfrm>
            <a:off x="3654810" y="44686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=32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263AC-CD89-543C-B4BC-D39FE59A3735}"/>
              </a:ext>
            </a:extLst>
          </p:cNvPr>
          <p:cNvSpPr txBox="1"/>
          <p:nvPr/>
        </p:nvSpPr>
        <p:spPr>
          <a:xfrm>
            <a:off x="2997494" y="800976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=64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D6032A-F150-CED8-6266-7D3A17516926}"/>
              </a:ext>
            </a:extLst>
          </p:cNvPr>
          <p:cNvSpPr/>
          <p:nvPr/>
        </p:nvSpPr>
        <p:spPr>
          <a:xfrm>
            <a:off x="2422358" y="2598820"/>
            <a:ext cx="3657600" cy="1828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Left"/>
            <a:lightRig rig="threePt" dir="t"/>
          </a:scene3d>
          <a:sp3d extrusionH="635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8AD65-5E43-C17A-7360-4CB63B0362F3}"/>
              </a:ext>
            </a:extLst>
          </p:cNvPr>
          <p:cNvSpPr txBox="1"/>
          <p:nvPr/>
        </p:nvSpPr>
        <p:spPr>
          <a:xfrm rot="503321">
            <a:off x="2550763" y="2875839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20 38 49 35 50 60 34 … 10 8 5 4 18 9 5 13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BD75-D2DA-5CB5-5AB2-BD37668A4071}"/>
              </a:ext>
            </a:extLst>
          </p:cNvPr>
          <p:cNvSpPr txBox="1"/>
          <p:nvPr/>
        </p:nvSpPr>
        <p:spPr>
          <a:xfrm rot="503321">
            <a:off x="2529243" y="302644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342E-54F0-21EF-0F08-3E90B5E15398}"/>
              </a:ext>
            </a:extLst>
          </p:cNvPr>
          <p:cNvSpPr txBox="1"/>
          <p:nvPr/>
        </p:nvSpPr>
        <p:spPr>
          <a:xfrm rot="503321">
            <a:off x="2520276" y="318959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5B3BE-925D-9BA3-0208-41274D3E1A1D}"/>
              </a:ext>
            </a:extLst>
          </p:cNvPr>
          <p:cNvSpPr txBox="1"/>
          <p:nvPr/>
        </p:nvSpPr>
        <p:spPr>
          <a:xfrm rot="503321">
            <a:off x="2522070" y="3363514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5F479-3B43-73F9-BE45-4A5645589289}"/>
              </a:ext>
            </a:extLst>
          </p:cNvPr>
          <p:cNvSpPr txBox="1"/>
          <p:nvPr/>
        </p:nvSpPr>
        <p:spPr>
          <a:xfrm rot="503321">
            <a:off x="2523858" y="353743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4A83A-725F-FB13-9A7F-0BB85E39B59F}"/>
              </a:ext>
            </a:extLst>
          </p:cNvPr>
          <p:cNvSpPr txBox="1"/>
          <p:nvPr/>
        </p:nvSpPr>
        <p:spPr>
          <a:xfrm rot="503321">
            <a:off x="2525646" y="370058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FC389-6CBF-D125-A0E7-69A2E6E72032}"/>
              </a:ext>
            </a:extLst>
          </p:cNvPr>
          <p:cNvSpPr txBox="1"/>
          <p:nvPr/>
        </p:nvSpPr>
        <p:spPr>
          <a:xfrm rot="503321">
            <a:off x="2536405" y="3872715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854A8-48F3-7C60-D13F-0DC41934CE2F}"/>
              </a:ext>
            </a:extLst>
          </p:cNvPr>
          <p:cNvSpPr txBox="1"/>
          <p:nvPr/>
        </p:nvSpPr>
        <p:spPr>
          <a:xfrm rot="503321">
            <a:off x="2540001" y="406993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45 37 62 2 26 33 56 5 … 1 52 11 9 4 6 28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73FF1-A4E2-3E73-3825-C4A9B6954DA6}"/>
              </a:ext>
            </a:extLst>
          </p:cNvPr>
          <p:cNvSpPr txBox="1"/>
          <p:nvPr/>
        </p:nvSpPr>
        <p:spPr>
          <a:xfrm>
            <a:off x="8431804" y="4026603"/>
            <a:ext cx="6438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B: </a:t>
            </a:r>
            <a:r>
              <a:rPr lang="en-US" sz="3600" dirty="0" err="1">
                <a:solidFill>
                  <a:srgbClr val="FF0000"/>
                </a:solidFill>
              </a:rPr>
              <a:t>batch_size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T: </a:t>
            </a:r>
            <a:r>
              <a:rPr lang="en-US" sz="3600" dirty="0" err="1">
                <a:solidFill>
                  <a:srgbClr val="FF0000"/>
                </a:solidFill>
              </a:rPr>
              <a:t>block_size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C: </a:t>
            </a:r>
            <a:r>
              <a:rPr lang="en-US" sz="3600" dirty="0" err="1">
                <a:solidFill>
                  <a:srgbClr val="FF0000"/>
                </a:solidFill>
              </a:rPr>
              <a:t>n_embd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08D8A-FD33-0FAC-656D-586CB69C8021}"/>
              </a:ext>
            </a:extLst>
          </p:cNvPr>
          <p:cNvSpPr txBox="1"/>
          <p:nvPr/>
        </p:nvSpPr>
        <p:spPr>
          <a:xfrm rot="503321">
            <a:off x="2581243" y="2648133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1 3 8 39 25 40 64 54 … 12 18 4 7 16 9 58 14</a:t>
            </a:r>
          </a:p>
        </p:txBody>
      </p:sp>
    </p:spTree>
    <p:extLst>
      <p:ext uri="{BB962C8B-B14F-4D97-AF65-F5344CB8AC3E}">
        <p14:creationId xmlns:p14="http://schemas.microsoft.com/office/powerpoint/2010/main" val="15945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E75BD4-BFC0-0B1F-B2DA-7117F856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949"/>
            <a:ext cx="6554142" cy="1799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6AA57-C0CB-4A7F-BA84-A5CB1F6BD9E6}"/>
              </a:ext>
            </a:extLst>
          </p:cNvPr>
          <p:cNvSpPr txBox="1"/>
          <p:nvPr/>
        </p:nvSpPr>
        <p:spPr>
          <a:xfrm>
            <a:off x="2506892" y="1193023"/>
            <a:ext cx="108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(T, 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326FA-0770-8B87-3EDA-1821AD14487F}"/>
              </a:ext>
            </a:extLst>
          </p:cNvPr>
          <p:cNvSpPr txBox="1"/>
          <p:nvPr/>
        </p:nvSpPr>
        <p:spPr>
          <a:xfrm>
            <a:off x="8606581" y="1193023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(T, </a:t>
            </a:r>
            <a:r>
              <a:rPr lang="en-US" sz="3600" dirty="0" err="1">
                <a:solidFill>
                  <a:srgbClr val="FF0000"/>
                </a:solidFill>
              </a:rPr>
              <a:t>head_size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8BB17-AFE1-190E-9D12-C75C0428A607}"/>
              </a:ext>
            </a:extLst>
          </p:cNvPr>
          <p:cNvSpPr txBox="1"/>
          <p:nvPr/>
        </p:nvSpPr>
        <p:spPr>
          <a:xfrm>
            <a:off x="6837325" y="255181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•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651188-C2F6-CE55-94AE-E258ECD0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9" y="1977948"/>
            <a:ext cx="3923419" cy="179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1E9433-D0B4-29EA-5E2B-3B4EDE6B7CF3}"/>
              </a:ext>
            </a:extLst>
          </p:cNvPr>
          <p:cNvSpPr/>
          <p:nvPr/>
        </p:nvSpPr>
        <p:spPr>
          <a:xfrm>
            <a:off x="1126957" y="173788"/>
            <a:ext cx="914400" cy="18288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40E61F-113C-1BD5-5744-E994C4FD352E}"/>
              </a:ext>
            </a:extLst>
          </p:cNvPr>
          <p:cNvSpPr/>
          <p:nvPr/>
        </p:nvSpPr>
        <p:spPr>
          <a:xfrm>
            <a:off x="1126957" y="969655"/>
            <a:ext cx="914400" cy="18288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BFB4A-0EB0-23D7-3782-0B995812207A}"/>
              </a:ext>
            </a:extLst>
          </p:cNvPr>
          <p:cNvSpPr/>
          <p:nvPr/>
        </p:nvSpPr>
        <p:spPr>
          <a:xfrm>
            <a:off x="1126957" y="1884055"/>
            <a:ext cx="914400" cy="18288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0005B0-3FF6-9AAD-025C-FC743DF1A98E}"/>
              </a:ext>
            </a:extLst>
          </p:cNvPr>
          <p:cNvSpPr/>
          <p:nvPr/>
        </p:nvSpPr>
        <p:spPr>
          <a:xfrm>
            <a:off x="1126957" y="2679922"/>
            <a:ext cx="914400" cy="18288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D40B6-871D-763F-ADFB-D6F960D555C3}"/>
              </a:ext>
            </a:extLst>
          </p:cNvPr>
          <p:cNvSpPr/>
          <p:nvPr/>
        </p:nvSpPr>
        <p:spPr>
          <a:xfrm>
            <a:off x="1126957" y="4614775"/>
            <a:ext cx="914400" cy="18288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CA78C-20F2-D65E-EA78-534BA2891329}"/>
              </a:ext>
            </a:extLst>
          </p:cNvPr>
          <p:cNvSpPr txBox="1"/>
          <p:nvPr/>
        </p:nvSpPr>
        <p:spPr>
          <a:xfrm rot="5400000">
            <a:off x="1393269" y="3936375"/>
            <a:ext cx="841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AD463-2B3F-2974-5577-2C011A8E43EF}"/>
              </a:ext>
            </a:extLst>
          </p:cNvPr>
          <p:cNvSpPr txBox="1"/>
          <p:nvPr/>
        </p:nvSpPr>
        <p:spPr>
          <a:xfrm>
            <a:off x="5232401" y="2540002"/>
            <a:ext cx="67910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each slate is of shape (T, head_size)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and is a matrix of weighted values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of one sequence in the batch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The cuboid formed by these slates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is of shape (B, T, head_size)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7BF63-6873-7A27-1F7C-9FEF6D10C02D}"/>
              </a:ext>
            </a:extLst>
          </p:cNvPr>
          <p:cNvSpPr txBox="1"/>
          <p:nvPr/>
        </p:nvSpPr>
        <p:spPr>
          <a:xfrm>
            <a:off x="5232401" y="1117600"/>
            <a:ext cx="559364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16 slates stacked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4B0A0E-FC8A-EEBE-579B-AC365689659F}"/>
              </a:ext>
            </a:extLst>
          </p:cNvPr>
          <p:cNvSpPr/>
          <p:nvPr/>
        </p:nvSpPr>
        <p:spPr>
          <a:xfrm>
            <a:off x="1753206" y="3471332"/>
            <a:ext cx="3657600" cy="1828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1587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EB345-7714-EFCE-231B-7F65B83536FB}"/>
              </a:ext>
            </a:extLst>
          </p:cNvPr>
          <p:cNvSpPr txBox="1"/>
          <p:nvPr/>
        </p:nvSpPr>
        <p:spPr>
          <a:xfrm>
            <a:off x="8161868" y="3286666"/>
            <a:ext cx="3177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(B, T, head_size)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E3943-C5D3-690A-D160-8C55FF830D59}"/>
              </a:ext>
            </a:extLst>
          </p:cNvPr>
          <p:cNvSpPr txBox="1"/>
          <p:nvPr/>
        </p:nvSpPr>
        <p:spPr>
          <a:xfrm>
            <a:off x="1280891" y="382693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C376C-2094-98F6-C227-B8A3F11AFC53}"/>
              </a:ext>
            </a:extLst>
          </p:cNvPr>
          <p:cNvSpPr txBox="1"/>
          <p:nvPr/>
        </p:nvSpPr>
        <p:spPr>
          <a:xfrm>
            <a:off x="3084287" y="516466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06B86-386D-37D2-D706-E2CABAA25772}"/>
              </a:ext>
            </a:extLst>
          </p:cNvPr>
          <p:cNvSpPr txBox="1"/>
          <p:nvPr/>
        </p:nvSpPr>
        <p:spPr>
          <a:xfrm>
            <a:off x="3630" y="2608344"/>
            <a:ext cx="183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head_size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513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1D5-DF26-CDDC-83CD-107D69FD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Visualize a multi-head</a:t>
            </a:r>
          </a:p>
        </p:txBody>
      </p:sp>
    </p:spTree>
    <p:extLst>
      <p:ext uri="{BB962C8B-B14F-4D97-AF65-F5344CB8AC3E}">
        <p14:creationId xmlns:p14="http://schemas.microsoft.com/office/powerpoint/2010/main" val="315997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3A0BA-4E7D-17CF-98D3-7F1C707150B8}"/>
              </a:ext>
            </a:extLst>
          </p:cNvPr>
          <p:cNvSpPr/>
          <p:nvPr/>
        </p:nvSpPr>
        <p:spPr>
          <a:xfrm>
            <a:off x="1596518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ABC4-FF44-B04F-AB16-9C41A21EAAF1}"/>
              </a:ext>
            </a:extLst>
          </p:cNvPr>
          <p:cNvSpPr txBox="1"/>
          <p:nvPr/>
        </p:nvSpPr>
        <p:spPr>
          <a:xfrm>
            <a:off x="708760" y="2109256"/>
            <a:ext cx="8030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E23F4-45DD-8B9B-A3E0-D7BBAF9FEDF3}"/>
              </a:ext>
            </a:extLst>
          </p:cNvPr>
          <p:cNvSpPr txBox="1"/>
          <p:nvPr/>
        </p:nvSpPr>
        <p:spPr>
          <a:xfrm>
            <a:off x="1795524" y="4447815"/>
            <a:ext cx="14818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</p:spTree>
    <p:extLst>
      <p:ext uri="{BB962C8B-B14F-4D97-AF65-F5344CB8AC3E}">
        <p14:creationId xmlns:p14="http://schemas.microsoft.com/office/powerpoint/2010/main" val="2923654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36C1C-1539-9D42-A039-41BA5DBCEB5E}"/>
              </a:ext>
            </a:extLst>
          </p:cNvPr>
          <p:cNvSpPr/>
          <p:nvPr/>
        </p:nvSpPr>
        <p:spPr>
          <a:xfrm>
            <a:off x="1596518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22378-D174-2A5C-562E-E12242E9C2CC}"/>
              </a:ext>
            </a:extLst>
          </p:cNvPr>
          <p:cNvSpPr/>
          <p:nvPr/>
        </p:nvSpPr>
        <p:spPr>
          <a:xfrm>
            <a:off x="3446582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2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B36C1C-1539-9D42-A039-41BA5DBCEB5E}"/>
              </a:ext>
            </a:extLst>
          </p:cNvPr>
          <p:cNvSpPr/>
          <p:nvPr/>
        </p:nvSpPr>
        <p:spPr>
          <a:xfrm>
            <a:off x="1596518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22378-D174-2A5C-562E-E12242E9C2CC}"/>
              </a:ext>
            </a:extLst>
          </p:cNvPr>
          <p:cNvSpPr/>
          <p:nvPr/>
        </p:nvSpPr>
        <p:spPr>
          <a:xfrm>
            <a:off x="3404054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D612D9-C0E0-AA6A-8E27-DA3EE7E47EF0}"/>
              </a:ext>
            </a:extLst>
          </p:cNvPr>
          <p:cNvSpPr/>
          <p:nvPr/>
        </p:nvSpPr>
        <p:spPr>
          <a:xfrm>
            <a:off x="5254130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130ACD-96FA-E8F1-C66D-30AFF8715D3E}"/>
              </a:ext>
            </a:extLst>
          </p:cNvPr>
          <p:cNvSpPr/>
          <p:nvPr/>
        </p:nvSpPr>
        <p:spPr>
          <a:xfrm>
            <a:off x="1819807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24B3D-E261-910C-E338-86A79114F986}"/>
              </a:ext>
            </a:extLst>
          </p:cNvPr>
          <p:cNvSpPr txBox="1"/>
          <p:nvPr/>
        </p:nvSpPr>
        <p:spPr>
          <a:xfrm>
            <a:off x="691826" y="2058455"/>
            <a:ext cx="8030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E9FDA-90C4-DA49-55BE-7528699B5061}"/>
              </a:ext>
            </a:extLst>
          </p:cNvPr>
          <p:cNvSpPr txBox="1"/>
          <p:nvPr/>
        </p:nvSpPr>
        <p:spPr>
          <a:xfrm>
            <a:off x="4544681" y="4447815"/>
            <a:ext cx="20786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 *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6BBEC-D366-B890-F995-80409AB7F454}"/>
              </a:ext>
            </a:extLst>
          </p:cNvPr>
          <p:cNvSpPr/>
          <p:nvPr/>
        </p:nvSpPr>
        <p:spPr>
          <a:xfrm>
            <a:off x="3648605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A94AD-9DA7-CA33-4CB8-BCD5BED4C1AF}"/>
              </a:ext>
            </a:extLst>
          </p:cNvPr>
          <p:cNvSpPr/>
          <p:nvPr/>
        </p:nvSpPr>
        <p:spPr>
          <a:xfrm>
            <a:off x="5477407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A936B-6370-8AB1-5459-459E53580D1F}"/>
              </a:ext>
            </a:extLst>
          </p:cNvPr>
          <p:cNvSpPr/>
          <p:nvPr/>
        </p:nvSpPr>
        <p:spPr>
          <a:xfrm>
            <a:off x="7306209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C35FA-24BB-1733-3EB9-BE4ABFACB149}"/>
              </a:ext>
            </a:extLst>
          </p:cNvPr>
          <p:cNvSpPr txBox="1"/>
          <p:nvPr/>
        </p:nvSpPr>
        <p:spPr>
          <a:xfrm>
            <a:off x="1195968" y="5461824"/>
            <a:ext cx="5929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C = head_size * </a:t>
            </a:r>
            <a:r>
              <a:rPr lang="en-US" sz="4000" dirty="0" err="1">
                <a:solidFill>
                  <a:srgbClr val="FF0000"/>
                </a:solidFill>
              </a:rPr>
              <a:t>num_heads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4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FF352B-3560-D097-E912-FBB086D12C3C}"/>
              </a:ext>
            </a:extLst>
          </p:cNvPr>
          <p:cNvSpPr txBox="1"/>
          <p:nvPr/>
        </p:nvSpPr>
        <p:spPr>
          <a:xfrm>
            <a:off x="394112" y="2058455"/>
            <a:ext cx="8030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0851C-C5BE-EE99-DDE2-115CD03F36CE}"/>
              </a:ext>
            </a:extLst>
          </p:cNvPr>
          <p:cNvSpPr txBox="1"/>
          <p:nvPr/>
        </p:nvSpPr>
        <p:spPr>
          <a:xfrm>
            <a:off x="4534353" y="4498615"/>
            <a:ext cx="20786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113BA-7AAC-3020-1093-F5E612E7A684}"/>
              </a:ext>
            </a:extLst>
          </p:cNvPr>
          <p:cNvSpPr txBox="1"/>
          <p:nvPr/>
        </p:nvSpPr>
        <p:spPr>
          <a:xfrm>
            <a:off x="8573832" y="2152650"/>
            <a:ext cx="17780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(32, 64)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22F96-8336-CA68-871B-E549A36F0CF0}"/>
              </a:ext>
            </a:extLst>
          </p:cNvPr>
          <p:cNvSpPr/>
          <p:nvPr/>
        </p:nvSpPr>
        <p:spPr>
          <a:xfrm>
            <a:off x="1064894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3630E-113C-3114-A752-6980F2EFE2C4}"/>
              </a:ext>
            </a:extLst>
          </p:cNvPr>
          <p:cNvSpPr/>
          <p:nvPr/>
        </p:nvSpPr>
        <p:spPr>
          <a:xfrm>
            <a:off x="2893692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E70F1-8D77-F4E8-CD5B-59F9B8CF7EEB}"/>
              </a:ext>
            </a:extLst>
          </p:cNvPr>
          <p:cNvSpPr/>
          <p:nvPr/>
        </p:nvSpPr>
        <p:spPr>
          <a:xfrm>
            <a:off x="4722494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A6151-FFA2-7099-C525-F508A03ACBAC}"/>
              </a:ext>
            </a:extLst>
          </p:cNvPr>
          <p:cNvSpPr/>
          <p:nvPr/>
        </p:nvSpPr>
        <p:spPr>
          <a:xfrm>
            <a:off x="6551296" y="688290"/>
            <a:ext cx="1828800" cy="365760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20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96F76C-96B3-C7D4-5DF1-7E140642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241"/>
            <a:ext cx="12239322" cy="180389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8FE38-7B90-CC9E-32CA-B8BC02225B2B}"/>
              </a:ext>
            </a:extLst>
          </p:cNvPr>
          <p:cNvSpPr txBox="1"/>
          <p:nvPr/>
        </p:nvSpPr>
        <p:spPr>
          <a:xfrm>
            <a:off x="209550" y="2076450"/>
            <a:ext cx="2895600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25400">
            <a:contourClr>
              <a:srgbClr val="FF0000"/>
            </a:contourClr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FA84A-23F1-BDE5-5C00-2F59BE435833}"/>
              </a:ext>
            </a:extLst>
          </p:cNvPr>
          <p:cNvSpPr txBox="1"/>
          <p:nvPr/>
        </p:nvSpPr>
        <p:spPr>
          <a:xfrm>
            <a:off x="3181350" y="2076450"/>
            <a:ext cx="2895600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25400">
            <a:contourClr>
              <a:srgbClr val="FF0000"/>
            </a:contourClr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932CC-FF00-2D3A-4180-365EEBDEFD11}"/>
              </a:ext>
            </a:extLst>
          </p:cNvPr>
          <p:cNvSpPr txBox="1"/>
          <p:nvPr/>
        </p:nvSpPr>
        <p:spPr>
          <a:xfrm>
            <a:off x="6172200" y="2076450"/>
            <a:ext cx="2895600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25400">
            <a:contourClr>
              <a:srgbClr val="FF0000"/>
            </a:contourClr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2879F-DE00-5219-8E98-92A18AB05442}"/>
              </a:ext>
            </a:extLst>
          </p:cNvPr>
          <p:cNvSpPr txBox="1"/>
          <p:nvPr/>
        </p:nvSpPr>
        <p:spPr>
          <a:xfrm>
            <a:off x="9144000" y="2076450"/>
            <a:ext cx="2895600" cy="2095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25400">
            <a:contourClr>
              <a:srgbClr val="FF0000"/>
            </a:contourClr>
          </a:sp3d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82711-DFF3-F0B7-66D3-87E9A2531B2D}"/>
              </a:ext>
            </a:extLst>
          </p:cNvPr>
          <p:cNvSpPr txBox="1"/>
          <p:nvPr/>
        </p:nvSpPr>
        <p:spPr>
          <a:xfrm>
            <a:off x="838200" y="4467136"/>
            <a:ext cx="1257300" cy="461665"/>
          </a:xfrm>
          <a:prstGeom prst="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HEAD 1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8DB6A-4EE1-D75C-8039-6AA7F84B3EA4}"/>
              </a:ext>
            </a:extLst>
          </p:cNvPr>
          <p:cNvSpPr txBox="1"/>
          <p:nvPr/>
        </p:nvSpPr>
        <p:spPr>
          <a:xfrm>
            <a:off x="9906000" y="4467136"/>
            <a:ext cx="1257300" cy="461665"/>
          </a:xfrm>
          <a:prstGeom prst="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HEAD 4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50205-478C-97C0-FD4A-E7E335D07D90}"/>
              </a:ext>
            </a:extLst>
          </p:cNvPr>
          <p:cNvSpPr txBox="1"/>
          <p:nvPr/>
        </p:nvSpPr>
        <p:spPr>
          <a:xfrm>
            <a:off x="6991350" y="4467136"/>
            <a:ext cx="1257300" cy="461665"/>
          </a:xfrm>
          <a:prstGeom prst="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HEAD 3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BCA17-08A5-D38B-70A1-AE0ABEBC53F8}"/>
              </a:ext>
            </a:extLst>
          </p:cNvPr>
          <p:cNvSpPr txBox="1"/>
          <p:nvPr/>
        </p:nvSpPr>
        <p:spPr>
          <a:xfrm>
            <a:off x="4019550" y="4467136"/>
            <a:ext cx="1257300" cy="461665"/>
          </a:xfrm>
          <a:prstGeom prst="rect">
            <a:avLst/>
          </a:prstGeom>
          <a:solidFill>
            <a:srgbClr val="00FF00"/>
          </a:solidFill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HEAD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1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6032A-F150-CED8-6266-7D3A17516926}"/>
              </a:ext>
            </a:extLst>
          </p:cNvPr>
          <p:cNvSpPr/>
          <p:nvPr/>
        </p:nvSpPr>
        <p:spPr>
          <a:xfrm>
            <a:off x="2422358" y="2598820"/>
            <a:ext cx="3657600" cy="1828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Left"/>
            <a:lightRig rig="threePt" dir="t"/>
          </a:scene3d>
          <a:sp3d extrusionH="635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8AD65-5E43-C17A-7360-4CB63B0362F3}"/>
              </a:ext>
            </a:extLst>
          </p:cNvPr>
          <p:cNvSpPr txBox="1"/>
          <p:nvPr/>
        </p:nvSpPr>
        <p:spPr>
          <a:xfrm rot="503321">
            <a:off x="2550763" y="2875839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20 38 49 35 50 60 34 … 10 8 5 4 18 9 5 13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BD75-D2DA-5CB5-5AB2-BD37668A4071}"/>
              </a:ext>
            </a:extLst>
          </p:cNvPr>
          <p:cNvSpPr txBox="1"/>
          <p:nvPr/>
        </p:nvSpPr>
        <p:spPr>
          <a:xfrm rot="503321">
            <a:off x="2529243" y="302644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342E-54F0-21EF-0F08-3E90B5E15398}"/>
              </a:ext>
            </a:extLst>
          </p:cNvPr>
          <p:cNvSpPr txBox="1"/>
          <p:nvPr/>
        </p:nvSpPr>
        <p:spPr>
          <a:xfrm rot="503321">
            <a:off x="2520276" y="318959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5B3BE-925D-9BA3-0208-41274D3E1A1D}"/>
              </a:ext>
            </a:extLst>
          </p:cNvPr>
          <p:cNvSpPr txBox="1"/>
          <p:nvPr/>
        </p:nvSpPr>
        <p:spPr>
          <a:xfrm rot="503321">
            <a:off x="2522070" y="3363514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5F479-3B43-73F9-BE45-4A5645589289}"/>
              </a:ext>
            </a:extLst>
          </p:cNvPr>
          <p:cNvSpPr txBox="1"/>
          <p:nvPr/>
        </p:nvSpPr>
        <p:spPr>
          <a:xfrm rot="503321">
            <a:off x="2523858" y="353743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4A83A-725F-FB13-9A7F-0BB85E39B59F}"/>
              </a:ext>
            </a:extLst>
          </p:cNvPr>
          <p:cNvSpPr txBox="1"/>
          <p:nvPr/>
        </p:nvSpPr>
        <p:spPr>
          <a:xfrm rot="503321">
            <a:off x="2525646" y="370058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FC389-6CBF-D125-A0E7-69A2E6E72032}"/>
              </a:ext>
            </a:extLst>
          </p:cNvPr>
          <p:cNvSpPr txBox="1"/>
          <p:nvPr/>
        </p:nvSpPr>
        <p:spPr>
          <a:xfrm rot="503321">
            <a:off x="2536405" y="3872715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854A8-48F3-7C60-D13F-0DC41934CE2F}"/>
              </a:ext>
            </a:extLst>
          </p:cNvPr>
          <p:cNvSpPr txBox="1"/>
          <p:nvPr/>
        </p:nvSpPr>
        <p:spPr>
          <a:xfrm rot="503321">
            <a:off x="2540001" y="406993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45 37 62 2 26 33 56 5 … 1 52 11 9 4 6 28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2BA32-7565-E6F8-FD63-8DF80548C66F}"/>
              </a:ext>
            </a:extLst>
          </p:cNvPr>
          <p:cNvSpPr txBox="1"/>
          <p:nvPr/>
        </p:nvSpPr>
        <p:spPr>
          <a:xfrm rot="19677320">
            <a:off x="2436940" y="1418867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1 2.5 3.4 10 2.2 45 67 54 … … … 1.2 15 458 0.1 52 111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35EA9-7A2C-7741-5FEC-6CAF650D3834}"/>
              </a:ext>
            </a:extLst>
          </p:cNvPr>
          <p:cNvSpPr txBox="1"/>
          <p:nvPr/>
        </p:nvSpPr>
        <p:spPr>
          <a:xfrm rot="503321">
            <a:off x="2581243" y="2648133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1 3 8 39 25 40 64 54 … 12 18 4 7 16 9 58 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A0BD4-33B4-14E0-7FB1-AE3847B11F04}"/>
              </a:ext>
            </a:extLst>
          </p:cNvPr>
          <p:cNvSpPr txBox="1"/>
          <p:nvPr/>
        </p:nvSpPr>
        <p:spPr>
          <a:xfrm rot="19677320">
            <a:off x="2689138" y="1428895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11.5 35 1.2 22 35 88 5.2 … …  …14 14.7 56 36.5 5 14.5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3AC24-3A92-901E-C438-B72EBD75C52C}"/>
              </a:ext>
            </a:extLst>
          </p:cNvPr>
          <p:cNvSpPr txBox="1"/>
          <p:nvPr/>
        </p:nvSpPr>
        <p:spPr>
          <a:xfrm rot="19677320">
            <a:off x="2858092" y="1343836"/>
            <a:ext cx="3404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7711C-4B7E-7A31-7B17-FF517D4857AD}"/>
              </a:ext>
            </a:extLst>
          </p:cNvPr>
          <p:cNvSpPr txBox="1"/>
          <p:nvPr/>
        </p:nvSpPr>
        <p:spPr>
          <a:xfrm rot="19677320">
            <a:off x="3120457" y="1386239"/>
            <a:ext cx="337273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D4B8-8C8A-71E6-D349-1B3D759FCFD2}"/>
              </a:ext>
            </a:extLst>
          </p:cNvPr>
          <p:cNvSpPr txBox="1"/>
          <p:nvPr/>
        </p:nvSpPr>
        <p:spPr>
          <a:xfrm rot="19677320">
            <a:off x="3333916" y="1418926"/>
            <a:ext cx="3418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7B5542-5520-3CF2-74F4-12E6A4E3BF19}"/>
              </a:ext>
            </a:extLst>
          </p:cNvPr>
          <p:cNvSpPr txBox="1"/>
          <p:nvPr/>
        </p:nvSpPr>
        <p:spPr>
          <a:xfrm rot="19677320">
            <a:off x="3532395" y="1474358"/>
            <a:ext cx="3378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0861B-B27B-EFF7-F212-09618CBA3A6B}"/>
              </a:ext>
            </a:extLst>
          </p:cNvPr>
          <p:cNvSpPr txBox="1"/>
          <p:nvPr/>
        </p:nvSpPr>
        <p:spPr>
          <a:xfrm rot="19677320">
            <a:off x="3748026" y="1503840"/>
            <a:ext cx="339574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B4EC4-2369-A65F-8061-BEE1EB0A3A19}"/>
              </a:ext>
            </a:extLst>
          </p:cNvPr>
          <p:cNvSpPr txBox="1"/>
          <p:nvPr/>
        </p:nvSpPr>
        <p:spPr>
          <a:xfrm rot="19677320">
            <a:off x="3983632" y="1527959"/>
            <a:ext cx="343323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4A18F-1968-6573-8C3B-4EEBF26F2F46}"/>
              </a:ext>
            </a:extLst>
          </p:cNvPr>
          <p:cNvSpPr txBox="1"/>
          <p:nvPr/>
        </p:nvSpPr>
        <p:spPr>
          <a:xfrm rot="19677320">
            <a:off x="4212978" y="1556973"/>
            <a:ext cx="3411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DF304-A8B3-1538-12AB-24DF85654F0B}"/>
              </a:ext>
            </a:extLst>
          </p:cNvPr>
          <p:cNvSpPr txBox="1"/>
          <p:nvPr/>
        </p:nvSpPr>
        <p:spPr>
          <a:xfrm rot="19677320">
            <a:off x="4389475" y="1600033"/>
            <a:ext cx="33778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13F12-0384-79C0-F203-D5C49C45370C}"/>
              </a:ext>
            </a:extLst>
          </p:cNvPr>
          <p:cNvSpPr txBox="1"/>
          <p:nvPr/>
        </p:nvSpPr>
        <p:spPr>
          <a:xfrm rot="19677320">
            <a:off x="4646872" y="1592828"/>
            <a:ext cx="341171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1B98E0-A0FC-EB31-A789-3B4683C537BD}"/>
              </a:ext>
            </a:extLst>
          </p:cNvPr>
          <p:cNvSpPr txBox="1"/>
          <p:nvPr/>
        </p:nvSpPr>
        <p:spPr>
          <a:xfrm rot="19677320">
            <a:off x="4844142" y="1642447"/>
            <a:ext cx="341649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B1033-95BE-7010-CD65-233D03D16B45}"/>
              </a:ext>
            </a:extLst>
          </p:cNvPr>
          <p:cNvSpPr txBox="1"/>
          <p:nvPr/>
        </p:nvSpPr>
        <p:spPr>
          <a:xfrm rot="19677320">
            <a:off x="5007011" y="1698622"/>
            <a:ext cx="339140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F0B52-4F4A-91C3-5B11-5EFABF043079}"/>
              </a:ext>
            </a:extLst>
          </p:cNvPr>
          <p:cNvSpPr txBox="1"/>
          <p:nvPr/>
        </p:nvSpPr>
        <p:spPr>
          <a:xfrm rot="19677320">
            <a:off x="5219844" y="1727279"/>
            <a:ext cx="33982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B85E9-48EC-8B19-97E5-20ADA3D38CB2}"/>
              </a:ext>
            </a:extLst>
          </p:cNvPr>
          <p:cNvSpPr txBox="1"/>
          <p:nvPr/>
        </p:nvSpPr>
        <p:spPr>
          <a:xfrm rot="19677320">
            <a:off x="5472891" y="1859106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5.4 3.3 13 27 45.7 56.8 … … … 2 35 6.7 8.8 90 121 5 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A77793-1128-DF67-4FC3-AF6EB712A91B}"/>
              </a:ext>
            </a:extLst>
          </p:cNvPr>
          <p:cNvSpPr txBox="1"/>
          <p:nvPr/>
        </p:nvSpPr>
        <p:spPr>
          <a:xfrm>
            <a:off x="1826010" y="2743779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CE9EB-EC70-9932-2F37-498C62EA1354}"/>
              </a:ext>
            </a:extLst>
          </p:cNvPr>
          <p:cNvSpPr txBox="1"/>
          <p:nvPr/>
        </p:nvSpPr>
        <p:spPr>
          <a:xfrm>
            <a:off x="3654810" y="44686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=32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B5B4D-9585-C07E-8B71-385D0641165C}"/>
              </a:ext>
            </a:extLst>
          </p:cNvPr>
          <p:cNvSpPr txBox="1"/>
          <p:nvPr/>
        </p:nvSpPr>
        <p:spPr>
          <a:xfrm>
            <a:off x="2997494" y="800976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=64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4CC7B-DF34-708A-2FE1-1AC0B3B6666E}"/>
              </a:ext>
            </a:extLst>
          </p:cNvPr>
          <p:cNvSpPr txBox="1"/>
          <p:nvPr/>
        </p:nvSpPr>
        <p:spPr>
          <a:xfrm>
            <a:off x="8431804" y="4026603"/>
            <a:ext cx="3547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B: </a:t>
            </a:r>
            <a:r>
              <a:rPr lang="en-US" sz="3600" dirty="0" err="1">
                <a:solidFill>
                  <a:srgbClr val="FF0000"/>
                </a:solidFill>
              </a:rPr>
              <a:t>batch_size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T: </a:t>
            </a:r>
            <a:r>
              <a:rPr lang="en-US" sz="3600" dirty="0" err="1">
                <a:solidFill>
                  <a:srgbClr val="FF0000"/>
                </a:solidFill>
              </a:rPr>
              <a:t>block_size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C: </a:t>
            </a:r>
            <a:r>
              <a:rPr lang="en-US" sz="3600" dirty="0" err="1">
                <a:solidFill>
                  <a:srgbClr val="FF0000"/>
                </a:solidFill>
              </a:rPr>
              <a:t>n_embd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EA9613-3D1C-31ED-9994-ADCD54537B4F}"/>
              </a:ext>
            </a:extLst>
          </p:cNvPr>
          <p:cNvSpPr/>
          <p:nvPr/>
        </p:nvSpPr>
        <p:spPr>
          <a:xfrm>
            <a:off x="2193757" y="1813901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9E1B-489E-466E-89F9-EBFAC14641F2}"/>
              </a:ext>
            </a:extLst>
          </p:cNvPr>
          <p:cNvSpPr/>
          <p:nvPr/>
        </p:nvSpPr>
        <p:spPr>
          <a:xfrm>
            <a:off x="2193757" y="-308806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B575A-2662-B930-BAA9-BAEB4A1D61B4}"/>
              </a:ext>
            </a:extLst>
          </p:cNvPr>
          <p:cNvSpPr/>
          <p:nvPr/>
        </p:nvSpPr>
        <p:spPr>
          <a:xfrm>
            <a:off x="2193757" y="-1255292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C782FF-AB84-6C2B-778E-045E1AB3B12D}"/>
              </a:ext>
            </a:extLst>
          </p:cNvPr>
          <p:cNvSpPr/>
          <p:nvPr/>
        </p:nvSpPr>
        <p:spPr>
          <a:xfrm>
            <a:off x="2193757" y="-2213812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A68E-C281-B714-1916-43200E9DEBEF}"/>
              </a:ext>
            </a:extLst>
          </p:cNvPr>
          <p:cNvSpPr txBox="1"/>
          <p:nvPr/>
        </p:nvSpPr>
        <p:spPr>
          <a:xfrm rot="5400000">
            <a:off x="1859524" y="4812846"/>
            <a:ext cx="1684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FACBA-09CC-38EC-AE55-DAA2FD7D5633}"/>
              </a:ext>
            </a:extLst>
          </p:cNvPr>
          <p:cNvSpPr txBox="1"/>
          <p:nvPr/>
        </p:nvSpPr>
        <p:spPr>
          <a:xfrm>
            <a:off x="7484347" y="2402308"/>
            <a:ext cx="4812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16 slates stacked together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71417-1EF2-9505-7FBB-9B57E031E26F}"/>
              </a:ext>
            </a:extLst>
          </p:cNvPr>
          <p:cNvSpPr txBox="1"/>
          <p:nvPr/>
        </p:nvSpPr>
        <p:spPr>
          <a:xfrm>
            <a:off x="2358195" y="2090682"/>
            <a:ext cx="36576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9FB30-BAD8-8A5A-1094-C4638981B94A}"/>
              </a:ext>
            </a:extLst>
          </p:cNvPr>
          <p:cNvSpPr txBox="1"/>
          <p:nvPr/>
        </p:nvSpPr>
        <p:spPr>
          <a:xfrm>
            <a:off x="1996491" y="507692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CEF7-0756-215F-5FA8-79E23B52BADE}"/>
              </a:ext>
            </a:extLst>
          </p:cNvPr>
          <p:cNvSpPr txBox="1"/>
          <p:nvPr/>
        </p:nvSpPr>
        <p:spPr>
          <a:xfrm>
            <a:off x="7484347" y="3539266"/>
            <a:ext cx="37544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each slate is an output from a multi-head layer and is a matrix of shape (T,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E4F29-6106-5F64-9959-3E0D82302C5A}"/>
              </a:ext>
            </a:extLst>
          </p:cNvPr>
          <p:cNvSpPr/>
          <p:nvPr/>
        </p:nvSpPr>
        <p:spPr>
          <a:xfrm>
            <a:off x="2268593" y="3005820"/>
            <a:ext cx="3657600" cy="1828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1587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3C59-5D04-4D05-8633-5EE181B3B3E1}"/>
              </a:ext>
            </a:extLst>
          </p:cNvPr>
          <p:cNvSpPr txBox="1"/>
          <p:nvPr/>
        </p:nvSpPr>
        <p:spPr>
          <a:xfrm>
            <a:off x="1840186" y="3412225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73FAE-F45A-9331-A9AD-E8E9B1921F5C}"/>
              </a:ext>
            </a:extLst>
          </p:cNvPr>
          <p:cNvSpPr txBox="1"/>
          <p:nvPr/>
        </p:nvSpPr>
        <p:spPr>
          <a:xfrm>
            <a:off x="3497536" y="4673760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30554-5A4D-475E-BBE9-87E9A34A5388}"/>
              </a:ext>
            </a:extLst>
          </p:cNvPr>
          <p:cNvSpPr txBox="1"/>
          <p:nvPr/>
        </p:nvSpPr>
        <p:spPr>
          <a:xfrm>
            <a:off x="828809" y="2084960"/>
            <a:ext cx="2036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head_size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6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723468-A1F8-EA5F-6CC2-926E46643638}"/>
              </a:ext>
            </a:extLst>
          </p:cNvPr>
          <p:cNvSpPr/>
          <p:nvPr/>
        </p:nvSpPr>
        <p:spPr>
          <a:xfrm>
            <a:off x="1753206" y="3471332"/>
            <a:ext cx="3657600" cy="1828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635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053D5B-2358-0511-F9CA-C9FAF3462D77}"/>
              </a:ext>
            </a:extLst>
          </p:cNvPr>
          <p:cNvCxnSpPr/>
          <p:nvPr/>
        </p:nvCxnSpPr>
        <p:spPr>
          <a:xfrm>
            <a:off x="2628900" y="2808514"/>
            <a:ext cx="3298371" cy="506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AA1DFC-0992-E732-F0A7-D02A94ADE060}"/>
              </a:ext>
            </a:extLst>
          </p:cNvPr>
          <p:cNvCxnSpPr/>
          <p:nvPr/>
        </p:nvCxnSpPr>
        <p:spPr>
          <a:xfrm>
            <a:off x="5943598" y="3298367"/>
            <a:ext cx="0" cy="1747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6F21D2-2652-6198-87D1-307B3B28F556}"/>
              </a:ext>
            </a:extLst>
          </p:cNvPr>
          <p:cNvCxnSpPr/>
          <p:nvPr/>
        </p:nvCxnSpPr>
        <p:spPr>
          <a:xfrm>
            <a:off x="3336467" y="2340432"/>
            <a:ext cx="3298371" cy="506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DBAF0F-5778-0084-386C-E8EB1EEA9B19}"/>
              </a:ext>
            </a:extLst>
          </p:cNvPr>
          <p:cNvCxnSpPr/>
          <p:nvPr/>
        </p:nvCxnSpPr>
        <p:spPr>
          <a:xfrm>
            <a:off x="6618514" y="2862933"/>
            <a:ext cx="0" cy="1747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64E9C-1217-DA81-BF13-67C9DA63E7AF}"/>
              </a:ext>
            </a:extLst>
          </p:cNvPr>
          <p:cNvCxnSpPr/>
          <p:nvPr/>
        </p:nvCxnSpPr>
        <p:spPr>
          <a:xfrm>
            <a:off x="4027714" y="1921333"/>
            <a:ext cx="3298371" cy="506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E297A6-F0D6-49E3-F3DB-BC4D89D11BE3}"/>
              </a:ext>
            </a:extLst>
          </p:cNvPr>
          <p:cNvCxnSpPr/>
          <p:nvPr/>
        </p:nvCxnSpPr>
        <p:spPr>
          <a:xfrm>
            <a:off x="7326086" y="2427503"/>
            <a:ext cx="0" cy="17471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437F4-AF0E-4AF1-7787-46828A814A7D}"/>
              </a:ext>
            </a:extLst>
          </p:cNvPr>
          <p:cNvSpPr/>
          <p:nvPr/>
        </p:nvSpPr>
        <p:spPr>
          <a:xfrm>
            <a:off x="1083733" y="3471332"/>
            <a:ext cx="3657600" cy="1828800"/>
          </a:xfrm>
          <a:prstGeom prst="rect">
            <a:avLst/>
          </a:prstGeom>
          <a:scene3d>
            <a:camera prst="isometricOffAxis2Left"/>
            <a:lightRig rig="threePt" dir="t"/>
          </a:scene3d>
          <a:sp3d extrusionH="635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1DFB4-9E69-2931-643D-3F7A3D46A4ED}"/>
              </a:ext>
            </a:extLst>
          </p:cNvPr>
          <p:cNvSpPr txBox="1"/>
          <p:nvPr/>
        </p:nvSpPr>
        <p:spPr>
          <a:xfrm>
            <a:off x="626533" y="3877733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7F55D-9EF0-DD92-B983-B9640F8B881D}"/>
              </a:ext>
            </a:extLst>
          </p:cNvPr>
          <p:cNvSpPr txBox="1"/>
          <p:nvPr/>
        </p:nvSpPr>
        <p:spPr>
          <a:xfrm>
            <a:off x="2283883" y="1557868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F9D9A-8784-AC7A-0C1D-964BD0C2754B}"/>
              </a:ext>
            </a:extLst>
          </p:cNvPr>
          <p:cNvSpPr txBox="1"/>
          <p:nvPr/>
        </p:nvSpPr>
        <p:spPr>
          <a:xfrm>
            <a:off x="2283883" y="5139268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9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D6032A-F150-CED8-6266-7D3A17516926}"/>
              </a:ext>
            </a:extLst>
          </p:cNvPr>
          <p:cNvSpPr/>
          <p:nvPr/>
        </p:nvSpPr>
        <p:spPr>
          <a:xfrm>
            <a:off x="2422358" y="2598820"/>
            <a:ext cx="3657600" cy="18288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isometricOffAxis2Left"/>
            <a:lightRig rig="threePt" dir="t"/>
          </a:scene3d>
          <a:sp3d extrusionH="635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8AD65-5E43-C17A-7360-4CB63B0362F3}"/>
              </a:ext>
            </a:extLst>
          </p:cNvPr>
          <p:cNvSpPr txBox="1"/>
          <p:nvPr/>
        </p:nvSpPr>
        <p:spPr>
          <a:xfrm rot="503321">
            <a:off x="2550763" y="2875839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20 38 49 35 50 60 34 … 10 8 5 4 18 9 5 13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DBD75-D2DA-5CB5-5AB2-BD37668A4071}"/>
              </a:ext>
            </a:extLst>
          </p:cNvPr>
          <p:cNvSpPr txBox="1"/>
          <p:nvPr/>
        </p:nvSpPr>
        <p:spPr>
          <a:xfrm rot="503321">
            <a:off x="2529243" y="302644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D342E-54F0-21EF-0F08-3E90B5E15398}"/>
              </a:ext>
            </a:extLst>
          </p:cNvPr>
          <p:cNvSpPr txBox="1"/>
          <p:nvPr/>
        </p:nvSpPr>
        <p:spPr>
          <a:xfrm rot="503321">
            <a:off x="2520276" y="318959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5B3BE-925D-9BA3-0208-41274D3E1A1D}"/>
              </a:ext>
            </a:extLst>
          </p:cNvPr>
          <p:cNvSpPr txBox="1"/>
          <p:nvPr/>
        </p:nvSpPr>
        <p:spPr>
          <a:xfrm rot="503321">
            <a:off x="2522070" y="3363514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5F479-3B43-73F9-BE45-4A5645589289}"/>
              </a:ext>
            </a:extLst>
          </p:cNvPr>
          <p:cNvSpPr txBox="1"/>
          <p:nvPr/>
        </p:nvSpPr>
        <p:spPr>
          <a:xfrm rot="503321">
            <a:off x="2523858" y="3537430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4A83A-725F-FB13-9A7F-0BB85E39B59F}"/>
              </a:ext>
            </a:extLst>
          </p:cNvPr>
          <p:cNvSpPr txBox="1"/>
          <p:nvPr/>
        </p:nvSpPr>
        <p:spPr>
          <a:xfrm rot="503321">
            <a:off x="2525646" y="370058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FC389-6CBF-D125-A0E7-69A2E6E72032}"/>
              </a:ext>
            </a:extLst>
          </p:cNvPr>
          <p:cNvSpPr txBox="1"/>
          <p:nvPr/>
        </p:nvSpPr>
        <p:spPr>
          <a:xfrm rot="503321">
            <a:off x="2536405" y="3872715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… … … … … … … … … … … … … … … … … … …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F5BC4F-9870-F74A-CD24-864CAA7F33C5}"/>
              </a:ext>
            </a:extLst>
          </p:cNvPr>
          <p:cNvSpPr/>
          <p:nvPr/>
        </p:nvSpPr>
        <p:spPr>
          <a:xfrm>
            <a:off x="2400938" y="2626726"/>
            <a:ext cx="3657600" cy="274320"/>
          </a:xfrm>
          <a:prstGeom prst="rect">
            <a:avLst/>
          </a:prstGeom>
          <a:noFill/>
          <a:ln w="63500">
            <a:solidFill>
              <a:srgbClr val="FF0000"/>
            </a:solidFill>
          </a:ln>
          <a:scene3d>
            <a:camera prst="isometricOffAxis2Left"/>
            <a:lightRig rig="flood" dir="t"/>
          </a:scene3d>
          <a:sp3d extrusionH="6350000" contourW="12700" prstMaterial="matte">
            <a:extrusionClr>
              <a:srgbClr val="FF0000"/>
            </a:extrusionClr>
            <a:contourClr>
              <a:schemeClr val="bg2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854A8-48F3-7C60-D13F-0DC41934CE2F}"/>
              </a:ext>
            </a:extLst>
          </p:cNvPr>
          <p:cNvSpPr txBox="1"/>
          <p:nvPr/>
        </p:nvSpPr>
        <p:spPr>
          <a:xfrm rot="503321">
            <a:off x="2540001" y="4069938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45 37 62 2 26 33 56 5 … 1 52 11 9 4 6 28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2BA32-7565-E6F8-FD63-8DF80548C66F}"/>
              </a:ext>
            </a:extLst>
          </p:cNvPr>
          <p:cNvSpPr txBox="1"/>
          <p:nvPr/>
        </p:nvSpPr>
        <p:spPr>
          <a:xfrm rot="19677320">
            <a:off x="2512246" y="1347682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9 2.5 3.4 10 2.2 45 67 54 … … … 1.2 15 458 0.1 52 111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A0BD4-33B4-14E0-7FB1-AE3847B11F04}"/>
              </a:ext>
            </a:extLst>
          </p:cNvPr>
          <p:cNvSpPr txBox="1"/>
          <p:nvPr/>
        </p:nvSpPr>
        <p:spPr>
          <a:xfrm rot="19677320">
            <a:off x="2692228" y="1410469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11.5 35 1.2 22 35 88 5.2 … …  …14 14.7 56 36.5 5 14.5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3AC24-3A92-901E-C438-B72EBD75C52C}"/>
              </a:ext>
            </a:extLst>
          </p:cNvPr>
          <p:cNvSpPr txBox="1"/>
          <p:nvPr/>
        </p:nvSpPr>
        <p:spPr>
          <a:xfrm rot="19677320">
            <a:off x="2879607" y="1322320"/>
            <a:ext cx="340416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67711C-4B7E-7A31-7B17-FF517D4857AD}"/>
              </a:ext>
            </a:extLst>
          </p:cNvPr>
          <p:cNvSpPr txBox="1"/>
          <p:nvPr/>
        </p:nvSpPr>
        <p:spPr>
          <a:xfrm rot="19677320">
            <a:off x="3120457" y="1386239"/>
            <a:ext cx="337273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92D4B8-8C8A-71E6-D349-1B3D759FCFD2}"/>
              </a:ext>
            </a:extLst>
          </p:cNvPr>
          <p:cNvSpPr txBox="1"/>
          <p:nvPr/>
        </p:nvSpPr>
        <p:spPr>
          <a:xfrm rot="19677320">
            <a:off x="3333916" y="1418926"/>
            <a:ext cx="3418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7B5542-5520-3CF2-74F4-12E6A4E3BF19}"/>
              </a:ext>
            </a:extLst>
          </p:cNvPr>
          <p:cNvSpPr txBox="1"/>
          <p:nvPr/>
        </p:nvSpPr>
        <p:spPr>
          <a:xfrm rot="19677320">
            <a:off x="3532395" y="1474358"/>
            <a:ext cx="337848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60861B-B27B-EFF7-F212-09618CBA3A6B}"/>
              </a:ext>
            </a:extLst>
          </p:cNvPr>
          <p:cNvSpPr txBox="1"/>
          <p:nvPr/>
        </p:nvSpPr>
        <p:spPr>
          <a:xfrm rot="19677320">
            <a:off x="3748026" y="1503840"/>
            <a:ext cx="3395747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B4EC4-2369-A65F-8061-BEE1EB0A3A19}"/>
              </a:ext>
            </a:extLst>
          </p:cNvPr>
          <p:cNvSpPr txBox="1"/>
          <p:nvPr/>
        </p:nvSpPr>
        <p:spPr>
          <a:xfrm rot="19677320">
            <a:off x="3983632" y="1527959"/>
            <a:ext cx="343323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44A18F-1968-6573-8C3B-4EEBF26F2F46}"/>
              </a:ext>
            </a:extLst>
          </p:cNvPr>
          <p:cNvSpPr txBox="1"/>
          <p:nvPr/>
        </p:nvSpPr>
        <p:spPr>
          <a:xfrm rot="19677320">
            <a:off x="4212978" y="1556973"/>
            <a:ext cx="3411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DF304-A8B3-1538-12AB-24DF85654F0B}"/>
              </a:ext>
            </a:extLst>
          </p:cNvPr>
          <p:cNvSpPr txBox="1"/>
          <p:nvPr/>
        </p:nvSpPr>
        <p:spPr>
          <a:xfrm rot="19677320">
            <a:off x="4389475" y="1600033"/>
            <a:ext cx="3377813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13F12-0384-79C0-F203-D5C49C45370C}"/>
              </a:ext>
            </a:extLst>
          </p:cNvPr>
          <p:cNvSpPr txBox="1"/>
          <p:nvPr/>
        </p:nvSpPr>
        <p:spPr>
          <a:xfrm rot="19677320">
            <a:off x="4646872" y="1592828"/>
            <a:ext cx="341171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1B98E0-A0FC-EB31-A789-3B4683C537BD}"/>
              </a:ext>
            </a:extLst>
          </p:cNvPr>
          <p:cNvSpPr txBox="1"/>
          <p:nvPr/>
        </p:nvSpPr>
        <p:spPr>
          <a:xfrm rot="19677320">
            <a:off x="4844142" y="1642447"/>
            <a:ext cx="341649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BB1033-95BE-7010-CD65-233D03D16B45}"/>
              </a:ext>
            </a:extLst>
          </p:cNvPr>
          <p:cNvSpPr txBox="1"/>
          <p:nvPr/>
        </p:nvSpPr>
        <p:spPr>
          <a:xfrm rot="19677320">
            <a:off x="5007011" y="1698622"/>
            <a:ext cx="339140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DF0B52-4F4A-91C3-5B11-5EFABF043079}"/>
              </a:ext>
            </a:extLst>
          </p:cNvPr>
          <p:cNvSpPr txBox="1"/>
          <p:nvPr/>
        </p:nvSpPr>
        <p:spPr>
          <a:xfrm rot="19677320">
            <a:off x="5219844" y="1727279"/>
            <a:ext cx="33982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… … … … … … … … … … … … … …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B85E9-48EC-8B19-97E5-20ADA3D38CB2}"/>
              </a:ext>
            </a:extLst>
          </p:cNvPr>
          <p:cNvSpPr txBox="1"/>
          <p:nvPr/>
        </p:nvSpPr>
        <p:spPr>
          <a:xfrm rot="19677320">
            <a:off x="5472891" y="1859106"/>
            <a:ext cx="3304973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FF00"/>
                </a:solidFill>
              </a:rPr>
              <a:t>5.4 3.3 13 27 45.7 56.8 … … … 2 35 6.7 8.8 90 121 5 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6D4D17-F7D7-AF1B-1A66-4611CDF1F8ED}"/>
              </a:ext>
            </a:extLst>
          </p:cNvPr>
          <p:cNvSpPr txBox="1"/>
          <p:nvPr/>
        </p:nvSpPr>
        <p:spPr>
          <a:xfrm>
            <a:off x="1826010" y="2743779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748860-B120-718E-C4A7-CB036311E844}"/>
              </a:ext>
            </a:extLst>
          </p:cNvPr>
          <p:cNvSpPr txBox="1"/>
          <p:nvPr/>
        </p:nvSpPr>
        <p:spPr>
          <a:xfrm>
            <a:off x="3072800" y="693396"/>
            <a:ext cx="1192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</a:p>
          <a:p>
            <a:r>
              <a:rPr lang="en-US" sz="2000" dirty="0">
                <a:solidFill>
                  <a:srgbClr val="FF0000"/>
                </a:solidFill>
              </a:rPr>
              <a:t>=64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B813F7-40DA-600F-59D4-FCD476353B92}"/>
              </a:ext>
            </a:extLst>
          </p:cNvPr>
          <p:cNvSpPr txBox="1"/>
          <p:nvPr/>
        </p:nvSpPr>
        <p:spPr>
          <a:xfrm>
            <a:off x="3654810" y="4468640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=32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970B48-B093-8B29-DE3A-0BE0C14BCE0A}"/>
                  </a:ext>
                </a:extLst>
              </p14:cNvPr>
              <p14:cNvContentPartPr/>
              <p14:nvPr/>
            </p14:nvContentPartPr>
            <p14:xfrm>
              <a:off x="2634137" y="2450674"/>
              <a:ext cx="218160" cy="140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970B48-B093-8B29-DE3A-0BE0C14BC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497" y="2441674"/>
                <a:ext cx="2358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81A18C-D1B0-59DE-0E1F-D4E122A2AACB}"/>
                  </a:ext>
                </a:extLst>
              </p14:cNvPr>
              <p14:cNvContentPartPr/>
              <p14:nvPr/>
            </p14:nvContentPartPr>
            <p14:xfrm>
              <a:off x="2657177" y="2461474"/>
              <a:ext cx="12240" cy="100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81A18C-D1B0-59DE-0E1F-D4E122A2A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8177" y="2452834"/>
                <a:ext cx="29880" cy="118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8F35EA9-7A2C-7741-5FEC-6CAF650D3834}"/>
              </a:ext>
            </a:extLst>
          </p:cNvPr>
          <p:cNvSpPr txBox="1"/>
          <p:nvPr/>
        </p:nvSpPr>
        <p:spPr>
          <a:xfrm rot="503321">
            <a:off x="2567888" y="2625756"/>
            <a:ext cx="333982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1 3 8 39 25 40 64 54 … 12 18 4 7 16 9 58 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F6E61D-6371-0B42-CEB4-6C4A1038B3F4}"/>
              </a:ext>
            </a:extLst>
          </p:cNvPr>
          <p:cNvSpPr txBox="1"/>
          <p:nvPr/>
        </p:nvSpPr>
        <p:spPr>
          <a:xfrm>
            <a:off x="7378067" y="4371605"/>
            <a:ext cx="3547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B: </a:t>
            </a:r>
            <a:r>
              <a:rPr lang="en-US" sz="3600" dirty="0" err="1">
                <a:solidFill>
                  <a:srgbClr val="FF0000"/>
                </a:solidFill>
              </a:rPr>
              <a:t>batch_size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T: </a:t>
            </a:r>
            <a:r>
              <a:rPr lang="en-US" sz="3600" dirty="0" err="1">
                <a:solidFill>
                  <a:srgbClr val="FF0000"/>
                </a:solidFill>
              </a:rPr>
              <a:t>block_size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C: </a:t>
            </a:r>
            <a:r>
              <a:rPr lang="en-US" sz="3600" dirty="0" err="1">
                <a:solidFill>
                  <a:srgbClr val="FF0000"/>
                </a:solidFill>
              </a:rPr>
              <a:t>n_embd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6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EA9613-3D1C-31ED-9994-ADCD54537B4F}"/>
              </a:ext>
            </a:extLst>
          </p:cNvPr>
          <p:cNvSpPr/>
          <p:nvPr/>
        </p:nvSpPr>
        <p:spPr>
          <a:xfrm>
            <a:off x="2193757" y="1813901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9E1B-489E-466E-89F9-EBFAC14641F2}"/>
              </a:ext>
            </a:extLst>
          </p:cNvPr>
          <p:cNvSpPr/>
          <p:nvPr/>
        </p:nvSpPr>
        <p:spPr>
          <a:xfrm>
            <a:off x="2193757" y="-308806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4B575A-2662-B930-BAA9-BAEB4A1D61B4}"/>
              </a:ext>
            </a:extLst>
          </p:cNvPr>
          <p:cNvSpPr/>
          <p:nvPr/>
        </p:nvSpPr>
        <p:spPr>
          <a:xfrm>
            <a:off x="2193757" y="-1255292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C782FF-AB84-6C2B-778E-045E1AB3B12D}"/>
              </a:ext>
            </a:extLst>
          </p:cNvPr>
          <p:cNvSpPr/>
          <p:nvPr/>
        </p:nvSpPr>
        <p:spPr>
          <a:xfrm>
            <a:off x="2193757" y="-2213812"/>
            <a:ext cx="3657600" cy="7315200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101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A68E-C281-B714-1916-43200E9DEBEF}"/>
              </a:ext>
            </a:extLst>
          </p:cNvPr>
          <p:cNvSpPr txBox="1"/>
          <p:nvPr/>
        </p:nvSpPr>
        <p:spPr>
          <a:xfrm rot="5400000">
            <a:off x="1859524" y="4812846"/>
            <a:ext cx="1684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FACBA-09CC-38EC-AE55-DAA2FD7D5633}"/>
              </a:ext>
            </a:extLst>
          </p:cNvPr>
          <p:cNvSpPr txBox="1"/>
          <p:nvPr/>
        </p:nvSpPr>
        <p:spPr>
          <a:xfrm>
            <a:off x="7484347" y="2402308"/>
            <a:ext cx="48126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16 slates stacked together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71417-1EF2-9505-7FBB-9B57E031E26F}"/>
              </a:ext>
            </a:extLst>
          </p:cNvPr>
          <p:cNvSpPr txBox="1"/>
          <p:nvPr/>
        </p:nvSpPr>
        <p:spPr>
          <a:xfrm>
            <a:off x="2358195" y="2090682"/>
            <a:ext cx="36576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9FB30-BAD8-8A5A-1094-C4638981B94A}"/>
              </a:ext>
            </a:extLst>
          </p:cNvPr>
          <p:cNvSpPr txBox="1"/>
          <p:nvPr/>
        </p:nvSpPr>
        <p:spPr>
          <a:xfrm>
            <a:off x="1996491" y="507692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6CEF7-0756-215F-5FA8-79E23B52BADE}"/>
              </a:ext>
            </a:extLst>
          </p:cNvPr>
          <p:cNvSpPr txBox="1"/>
          <p:nvPr/>
        </p:nvSpPr>
        <p:spPr>
          <a:xfrm>
            <a:off x="7484347" y="3539266"/>
            <a:ext cx="37544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each slate is a sequence of chars in the batch and is a matrix of shape (T, 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5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1D5-DF26-CDDC-83CD-107D69FD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Visualize a single head</a:t>
            </a:r>
          </a:p>
        </p:txBody>
      </p:sp>
    </p:spTree>
    <p:extLst>
      <p:ext uri="{BB962C8B-B14F-4D97-AF65-F5344CB8AC3E}">
        <p14:creationId xmlns:p14="http://schemas.microsoft.com/office/powerpoint/2010/main" val="16449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CCC5B-1E5E-0D41-65DC-3EE2DAC824FD}"/>
              </a:ext>
            </a:extLst>
          </p:cNvPr>
          <p:cNvSpPr/>
          <p:nvPr/>
        </p:nvSpPr>
        <p:spPr>
          <a:xfrm>
            <a:off x="2273978" y="452993"/>
            <a:ext cx="36576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74B2C-1ACF-3271-ACD1-1D1152FFFC49}"/>
              </a:ext>
            </a:extLst>
          </p:cNvPr>
          <p:cNvSpPr txBox="1"/>
          <p:nvPr/>
        </p:nvSpPr>
        <p:spPr>
          <a:xfrm>
            <a:off x="998629" y="699411"/>
            <a:ext cx="30439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</a:p>
          <a:p>
            <a:r>
              <a:rPr lang="en-US" dirty="0">
                <a:solidFill>
                  <a:srgbClr val="FF0000"/>
                </a:solidFill>
              </a:rPr>
              <a:t>=block_size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5FF5-DFBC-623C-4464-3339A6754D97}"/>
              </a:ext>
            </a:extLst>
          </p:cNvPr>
          <p:cNvSpPr txBox="1"/>
          <p:nvPr/>
        </p:nvSpPr>
        <p:spPr>
          <a:xfrm>
            <a:off x="3573390" y="2324488"/>
            <a:ext cx="12031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</a:p>
          <a:p>
            <a:r>
              <a:rPr lang="en-US" dirty="0">
                <a:solidFill>
                  <a:srgbClr val="FF0000"/>
                </a:solidFill>
              </a:rPr>
              <a:t>=n_embd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340EE-76B4-F4A7-9DF1-D2E49170BB20}"/>
              </a:ext>
            </a:extLst>
          </p:cNvPr>
          <p:cNvSpPr/>
          <p:nvPr/>
        </p:nvSpPr>
        <p:spPr>
          <a:xfrm>
            <a:off x="9031724" y="148183"/>
            <a:ext cx="9144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962F4-59DC-AD83-81C3-A5B23DB284F5}"/>
              </a:ext>
            </a:extLst>
          </p:cNvPr>
          <p:cNvSpPr txBox="1"/>
          <p:nvPr/>
        </p:nvSpPr>
        <p:spPr>
          <a:xfrm>
            <a:off x="8803121" y="3841883"/>
            <a:ext cx="178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4B988-FA28-7A72-BCE5-52D35F44413A}"/>
              </a:ext>
            </a:extLst>
          </p:cNvPr>
          <p:cNvSpPr txBox="1"/>
          <p:nvPr/>
        </p:nvSpPr>
        <p:spPr>
          <a:xfrm>
            <a:off x="8232278" y="1148202"/>
            <a:ext cx="667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790E1-A255-11E0-A130-57B202BC8A9C}"/>
              </a:ext>
            </a:extLst>
          </p:cNvPr>
          <p:cNvSpPr txBox="1"/>
          <p:nvPr/>
        </p:nvSpPr>
        <p:spPr>
          <a:xfrm>
            <a:off x="6312579" y="264781"/>
            <a:ext cx="1596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1369DE-5B88-562A-80A9-3365029C3C10}"/>
              </a:ext>
            </a:extLst>
          </p:cNvPr>
          <p:cNvSpPr/>
          <p:nvPr/>
        </p:nvSpPr>
        <p:spPr>
          <a:xfrm>
            <a:off x="5073319" y="4567988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8390-CAD2-7844-4E7D-BCA2F2A1DDA8}"/>
              </a:ext>
            </a:extLst>
          </p:cNvPr>
          <p:cNvSpPr txBox="1"/>
          <p:nvPr/>
        </p:nvSpPr>
        <p:spPr>
          <a:xfrm>
            <a:off x="4471746" y="5163326"/>
            <a:ext cx="10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FF86A-655F-5A29-3F7E-84E688694BEE}"/>
              </a:ext>
            </a:extLst>
          </p:cNvPr>
          <p:cNvSpPr txBox="1"/>
          <p:nvPr/>
        </p:nvSpPr>
        <p:spPr>
          <a:xfrm>
            <a:off x="4906863" y="6354990"/>
            <a:ext cx="304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02954-8B6F-CB20-59D7-D11A00DA2A98}"/>
              </a:ext>
            </a:extLst>
          </p:cNvPr>
          <p:cNvSpPr txBox="1"/>
          <p:nvPr/>
        </p:nvSpPr>
        <p:spPr>
          <a:xfrm>
            <a:off x="6204300" y="4794883"/>
            <a:ext cx="385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The query matrix </a:t>
            </a:r>
            <a:r>
              <a:rPr lang="en-US" sz="4800" b="1" dirty="0">
                <a:solidFill>
                  <a:srgbClr val="0070C0"/>
                </a:solidFill>
              </a:rPr>
              <a:t>q</a:t>
            </a:r>
            <a:r>
              <a:rPr lang="en-US" sz="3200" b="1" dirty="0">
                <a:solidFill>
                  <a:srgbClr val="0070C0"/>
                </a:solidFill>
              </a:rPr>
              <a:t> 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of a sequence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D60A2-7362-9AE3-D40A-A4E6089ACEA9}"/>
              </a:ext>
            </a:extLst>
          </p:cNvPr>
          <p:cNvSpPr txBox="1"/>
          <p:nvPr/>
        </p:nvSpPr>
        <p:spPr>
          <a:xfrm>
            <a:off x="641134" y="65018"/>
            <a:ext cx="10166681" cy="42303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6144F-E197-1B20-7BB5-4A121FE8A9B2}"/>
              </a:ext>
            </a:extLst>
          </p:cNvPr>
          <p:cNvSpPr txBox="1"/>
          <p:nvPr/>
        </p:nvSpPr>
        <p:spPr>
          <a:xfrm>
            <a:off x="6601010" y="780022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34795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FF3082-EF94-7EC8-BE04-542AB375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59" y="1704184"/>
            <a:ext cx="6796215" cy="3091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082E6-748C-74D4-7478-915014852AC7}"/>
              </a:ext>
            </a:extLst>
          </p:cNvPr>
          <p:cNvSpPr txBox="1"/>
          <p:nvPr/>
        </p:nvSpPr>
        <p:spPr>
          <a:xfrm>
            <a:off x="1958400" y="1728424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4B4A5-43F3-ECF1-7BC1-EDD143E15AF4}"/>
              </a:ext>
            </a:extLst>
          </p:cNvPr>
          <p:cNvSpPr txBox="1"/>
          <p:nvPr/>
        </p:nvSpPr>
        <p:spPr>
          <a:xfrm>
            <a:off x="1958400" y="2561308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6F676-A7B1-5B62-9A48-2FDB941BDD7D}"/>
              </a:ext>
            </a:extLst>
          </p:cNvPr>
          <p:cNvSpPr txBox="1"/>
          <p:nvPr/>
        </p:nvSpPr>
        <p:spPr>
          <a:xfrm>
            <a:off x="1958400" y="4208781"/>
            <a:ext cx="108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baseline="30000" dirty="0">
                <a:solidFill>
                  <a:srgbClr val="FF0000"/>
                </a:solidFill>
              </a:rPr>
              <a:t>chr32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E9A4D-D8C7-FCE6-0207-6430EB0B5727}"/>
              </a:ext>
            </a:extLst>
          </p:cNvPr>
          <p:cNvSpPr txBox="1"/>
          <p:nvPr/>
        </p:nvSpPr>
        <p:spPr>
          <a:xfrm>
            <a:off x="1958400" y="3426800"/>
            <a:ext cx="60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…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CCC5B-1E5E-0D41-65DC-3EE2DAC824FD}"/>
              </a:ext>
            </a:extLst>
          </p:cNvPr>
          <p:cNvSpPr/>
          <p:nvPr/>
        </p:nvSpPr>
        <p:spPr>
          <a:xfrm>
            <a:off x="2412192" y="580585"/>
            <a:ext cx="36576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74B2C-1ACF-3271-ACD1-1D1152FFFC49}"/>
              </a:ext>
            </a:extLst>
          </p:cNvPr>
          <p:cNvSpPr txBox="1"/>
          <p:nvPr/>
        </p:nvSpPr>
        <p:spPr>
          <a:xfrm>
            <a:off x="1136843" y="827003"/>
            <a:ext cx="30439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</a:t>
            </a:r>
          </a:p>
          <a:p>
            <a:r>
              <a:rPr lang="en-US" dirty="0">
                <a:solidFill>
                  <a:srgbClr val="FF0000"/>
                </a:solidFill>
              </a:rPr>
              <a:t>=block_size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5FF5-DFBC-623C-4464-3339A6754D97}"/>
              </a:ext>
            </a:extLst>
          </p:cNvPr>
          <p:cNvSpPr txBox="1"/>
          <p:nvPr/>
        </p:nvSpPr>
        <p:spPr>
          <a:xfrm>
            <a:off x="3711604" y="2452080"/>
            <a:ext cx="12031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</a:p>
          <a:p>
            <a:r>
              <a:rPr lang="en-US" dirty="0">
                <a:solidFill>
                  <a:srgbClr val="FF0000"/>
                </a:solidFill>
              </a:rPr>
              <a:t>=n_embd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340EE-76B4-F4A7-9DF1-D2E49170BB20}"/>
              </a:ext>
            </a:extLst>
          </p:cNvPr>
          <p:cNvSpPr/>
          <p:nvPr/>
        </p:nvSpPr>
        <p:spPr>
          <a:xfrm>
            <a:off x="9169938" y="275775"/>
            <a:ext cx="9144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962F4-59DC-AD83-81C3-A5B23DB284F5}"/>
              </a:ext>
            </a:extLst>
          </p:cNvPr>
          <p:cNvSpPr txBox="1"/>
          <p:nvPr/>
        </p:nvSpPr>
        <p:spPr>
          <a:xfrm>
            <a:off x="8941335" y="3969475"/>
            <a:ext cx="1784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4B988-FA28-7A72-BCE5-52D35F44413A}"/>
              </a:ext>
            </a:extLst>
          </p:cNvPr>
          <p:cNvSpPr txBox="1"/>
          <p:nvPr/>
        </p:nvSpPr>
        <p:spPr>
          <a:xfrm>
            <a:off x="8371836" y="1276312"/>
            <a:ext cx="159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1369DE-5B88-562A-80A9-3365029C3C10}"/>
              </a:ext>
            </a:extLst>
          </p:cNvPr>
          <p:cNvSpPr/>
          <p:nvPr/>
        </p:nvSpPr>
        <p:spPr>
          <a:xfrm>
            <a:off x="2587536" y="4555956"/>
            <a:ext cx="914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8390-CAD2-7844-4E7D-BCA2F2A1DDA8}"/>
              </a:ext>
            </a:extLst>
          </p:cNvPr>
          <p:cNvSpPr txBox="1"/>
          <p:nvPr/>
        </p:nvSpPr>
        <p:spPr>
          <a:xfrm>
            <a:off x="1985963" y="5151294"/>
            <a:ext cx="10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FF86A-655F-5A29-3F7E-84E688694BEE}"/>
              </a:ext>
            </a:extLst>
          </p:cNvPr>
          <p:cNvSpPr txBox="1"/>
          <p:nvPr/>
        </p:nvSpPr>
        <p:spPr>
          <a:xfrm>
            <a:off x="2421080" y="6342958"/>
            <a:ext cx="3043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D60A2-7362-9AE3-D40A-A4E6089ACEA9}"/>
              </a:ext>
            </a:extLst>
          </p:cNvPr>
          <p:cNvSpPr txBox="1"/>
          <p:nvPr/>
        </p:nvSpPr>
        <p:spPr>
          <a:xfrm>
            <a:off x="986451" y="186892"/>
            <a:ext cx="10166681" cy="4230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2CAC3-4F6C-6A70-F899-45A5C60D95CB}"/>
              </a:ext>
            </a:extLst>
          </p:cNvPr>
          <p:cNvSpPr txBox="1"/>
          <p:nvPr/>
        </p:nvSpPr>
        <p:spPr>
          <a:xfrm>
            <a:off x="3734550" y="4877981"/>
            <a:ext cx="209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transpose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3691371-DAB4-58E9-1D5A-E5BC4BB4BA5F}"/>
              </a:ext>
            </a:extLst>
          </p:cNvPr>
          <p:cNvSpPr/>
          <p:nvPr/>
        </p:nvSpPr>
        <p:spPr>
          <a:xfrm>
            <a:off x="3614231" y="5506848"/>
            <a:ext cx="1961131" cy="3020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FCAA5E-8933-B6C2-FE84-1143AD18EDBF}"/>
              </a:ext>
            </a:extLst>
          </p:cNvPr>
          <p:cNvSpPr/>
          <p:nvPr/>
        </p:nvSpPr>
        <p:spPr>
          <a:xfrm>
            <a:off x="7534521" y="5088275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D4CF9-F2C3-4949-7EF4-0D1503377A26}"/>
              </a:ext>
            </a:extLst>
          </p:cNvPr>
          <p:cNvSpPr txBox="1"/>
          <p:nvPr/>
        </p:nvSpPr>
        <p:spPr>
          <a:xfrm>
            <a:off x="6094743" y="5310919"/>
            <a:ext cx="1576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head_size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F66C90-F17E-841B-8864-666FDB041A8E}"/>
              </a:ext>
            </a:extLst>
          </p:cNvPr>
          <p:cNvSpPr txBox="1"/>
          <p:nvPr/>
        </p:nvSpPr>
        <p:spPr>
          <a:xfrm>
            <a:off x="8262451" y="5927459"/>
            <a:ext cx="10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40628C-344A-AE69-4E9E-BEA10A2DFBD3}"/>
              </a:ext>
            </a:extLst>
          </p:cNvPr>
          <p:cNvSpPr txBox="1"/>
          <p:nvPr/>
        </p:nvSpPr>
        <p:spPr>
          <a:xfrm>
            <a:off x="10239631" y="5139591"/>
            <a:ext cx="8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k</a:t>
            </a:r>
            <a:r>
              <a:rPr lang="en-US" sz="4800" b="1" baseline="300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83EE1-8401-EE44-C107-6F5137DB1E7B}"/>
              </a:ext>
            </a:extLst>
          </p:cNvPr>
          <p:cNvSpPr txBox="1"/>
          <p:nvPr/>
        </p:nvSpPr>
        <p:spPr>
          <a:xfrm>
            <a:off x="1145761" y="5012867"/>
            <a:ext cx="8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k</a:t>
            </a:r>
            <a:endParaRPr lang="en-US" sz="4800" b="1" baseline="30000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BA8A6-6AA5-85A5-A1F1-5092892556E0}"/>
              </a:ext>
            </a:extLst>
          </p:cNvPr>
          <p:cNvSpPr txBox="1"/>
          <p:nvPr/>
        </p:nvSpPr>
        <p:spPr>
          <a:xfrm>
            <a:off x="6436096" y="996579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22747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1384</Words>
  <Application>Microsoft Macintosh PowerPoint</Application>
  <PresentationFormat>Widescreen</PresentationFormat>
  <Paragraphs>207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Roboto</vt:lpstr>
      <vt:lpstr>Office Theme</vt:lpstr>
      <vt:lpstr>Visualize a batch of data</vt:lpstr>
      <vt:lpstr>PowerPoint Presentation</vt:lpstr>
      <vt:lpstr>PowerPoint Presentation</vt:lpstr>
      <vt:lpstr>PowerPoint Presentation</vt:lpstr>
      <vt:lpstr>PowerPoint Presentation</vt:lpstr>
      <vt:lpstr>Visualize a single 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Visualize a multi-head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Chen</dc:creator>
  <cp:lastModifiedBy>Zhuo Chen</cp:lastModifiedBy>
  <cp:revision>13</cp:revision>
  <dcterms:created xsi:type="dcterms:W3CDTF">2023-12-02T17:31:08Z</dcterms:created>
  <dcterms:modified xsi:type="dcterms:W3CDTF">2023-12-07T02:49:19Z</dcterms:modified>
</cp:coreProperties>
</file>