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64600" y="306150"/>
            <a:ext cx="3214800" cy="453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14200" y="535775"/>
            <a:ext cx="1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Music Player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477450" y="1163400"/>
            <a:ext cx="2189100" cy="281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12700" y="18691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title- xx:xx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612700" y="2249625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title- xx:xx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180375" y="1535050"/>
            <a:ext cx="238500" cy="2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5180375" y="1932463"/>
            <a:ext cx="238500" cy="2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180375" y="2283438"/>
            <a:ext cx="238500" cy="25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612700" y="1468900"/>
            <a:ext cx="180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 title- xx:xx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841300" y="1126225"/>
            <a:ext cx="17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Playlist:</a:t>
            </a:r>
            <a:endParaRPr/>
          </a:p>
        </p:txBody>
      </p:sp>
      <p:cxnSp>
        <p:nvCxnSpPr>
          <p:cNvPr id="64" name="Google Shape;64;p13"/>
          <p:cNvCxnSpPr/>
          <p:nvPr/>
        </p:nvCxnSpPr>
        <p:spPr>
          <a:xfrm>
            <a:off x="3612700" y="1316500"/>
            <a:ext cx="30600" cy="249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168775" y="4209700"/>
            <a:ext cx="55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902875" y="4207525"/>
            <a:ext cx="55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4636975" y="4207525"/>
            <a:ext cx="55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329800" y="4209700"/>
            <a:ext cx="5511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188075" y="3579888"/>
            <a:ext cx="384300" cy="400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100275" y="1869100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5100275" y="1454738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5100275" y="2210250"/>
            <a:ext cx="5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3073250" y="4732025"/>
            <a:ext cx="303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/>
        </p:nvSpPr>
        <p:spPr>
          <a:xfrm>
            <a:off x="4397700" y="2458875"/>
            <a:ext cx="384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.</a:t>
            </a:r>
            <a:endParaRPr sz="1700"/>
          </a:p>
        </p:txBody>
      </p:sp>
      <p:sp>
        <p:nvSpPr>
          <p:cNvPr id="75" name="Google Shape;75;p13"/>
          <p:cNvSpPr/>
          <p:nvPr/>
        </p:nvSpPr>
        <p:spPr>
          <a:xfrm>
            <a:off x="5182075" y="3561875"/>
            <a:ext cx="384300" cy="4002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