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79896-8CD6-43D0-8A88-222DC254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3094D5-E370-4FAC-A73A-BDBB16BA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38D37-5B4C-44D8-9E17-FFD584E7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89EB8-2D90-4033-A99F-0D38B1B8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E4B00-6659-4F17-A140-D6A8408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7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7E5B-9E4A-4393-891D-75F6A247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CC596-8C16-48A3-8C1C-8194F58F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1DF60-F2AE-45A6-98BA-16648B5A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03467-0C99-4775-B4D2-EA562F9E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C38C6-5B34-459C-A451-71662D26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3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FFEAF-7D3E-407F-A65B-6D8958DC1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25915-CFE1-4701-8F71-1BFF9D75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FD223-50D7-4C74-8595-98BF6FD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F26C6-D6CC-4DAE-81CA-8A0873A9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48CBB-C98B-4AAD-9D40-05116427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0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FA2F3-D29E-4C68-8B52-3B8A3F2D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42137-8B95-4590-9B4A-5BCE5DF7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52CD1-2DF5-4FBF-A360-FDF57FB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401C5-4876-4350-847B-8924746D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3E414-E18A-4FBC-9A49-0CC54316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F1E9F-AE2E-45FB-B074-9F1D8E8A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AE326-B0AA-4850-B2D4-71CB16E6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6AE0A-CE70-4253-BC0E-7C8D458B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6519-E360-4127-AB49-3FA63B26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1DBFE-2D6E-4D13-BA8C-5974D8EA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8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99818-4D7C-4CE3-86DA-436D5795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7E02E-87D6-4573-B2F0-7054C1CF0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E8279-EF17-44AA-8218-E0433710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349D7-B01E-435F-983E-44C14428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1B730-88BB-491F-A4F1-9A661D18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9B416-06A6-4705-8F74-1F23559F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E00C7-A3AD-4EB2-BC3E-A89C2FF8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4263E-6C6F-4600-935D-FD86A7C0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F249F-8C3A-41BC-A78F-9131B21A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0E9E2-A6A0-4A35-837B-A286E9E3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04FF15-0B37-42F1-8716-74D617B7F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133BF-B88D-442B-9D78-B1ECE296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F4785E-7359-422E-AFE3-458F2C1B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719D3-3199-47D3-BE09-068796CE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1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DE89C-0871-4973-8DBC-0614FA8C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D8242C-5938-467D-B627-73960971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677CB-C5DE-4E1E-9F22-0BB9F17B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E4402-3C56-41FC-BBBB-767607E5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15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0E54C1-26C0-450E-98BC-688E796C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25EF64-F9D0-42C2-BFFE-9D3F49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B873C-367B-419A-BC63-493F5CAC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7AD37-CF54-4BDE-99F2-7BC6AB6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EDC7B-CA42-43D3-B62B-15D4823BD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D13AD-E1AF-4999-BFCA-434DCE87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405D0-3B9B-4320-A344-CBEA0880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8B577-FF1C-490E-8AD2-DD172673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9A56C-6FBF-4F1D-BC5D-F25FD1F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6A58-3D6B-4119-8D50-1CA4BF89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1EA75-5308-425B-A4FF-7957ED614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43C32-33B5-463D-94DD-35C0C7E1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DFF83-B4F6-4B22-9331-AFBA9C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3CA56-B060-4A0F-9089-4F83796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4E4B7-90D9-4261-A57A-D28D6B23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44DDB-8453-48AA-8D1C-960D3B08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EB18E-88CD-4353-AD73-04D2F725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84484-FDB4-40F3-AEE7-D419A538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B100-02CC-449F-BB38-EDA66364017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5C04D-3029-40DC-976F-AAFECE70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BD3BD-8D19-418A-A0C6-79F1EE699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E6BCF-33D8-49C4-9A74-25512D9E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7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D2DDD5-6168-4ACE-80CC-CF98244C3FFA}"/>
              </a:ext>
            </a:extLst>
          </p:cNvPr>
          <p:cNvSpPr/>
          <p:nvPr/>
        </p:nvSpPr>
        <p:spPr>
          <a:xfrm>
            <a:off x="1745672" y="2369127"/>
            <a:ext cx="5652656" cy="21197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形 5" descr="聊天 RTL">
            <a:extLst>
              <a:ext uri="{FF2B5EF4-FFF2-40B4-BE49-F238E27FC236}">
                <a16:creationId xmlns:a16="http://schemas.microsoft.com/office/drawing/2014/main" id="{798A706F-1EC6-400F-A214-39D4ED405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0581" y="2948246"/>
            <a:ext cx="1161011" cy="11610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AEF1EE-AA53-4858-8EE0-509739B33117}"/>
              </a:ext>
            </a:extLst>
          </p:cNvPr>
          <p:cNvSpPr/>
          <p:nvPr/>
        </p:nvSpPr>
        <p:spPr>
          <a:xfrm>
            <a:off x="3391592" y="2950864"/>
            <a:ext cx="3941874" cy="9562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web3chat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78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舟</dc:creator>
  <cp:lastModifiedBy>舟</cp:lastModifiedBy>
  <cp:revision>3</cp:revision>
  <dcterms:created xsi:type="dcterms:W3CDTF">2022-03-21T14:49:12Z</dcterms:created>
  <dcterms:modified xsi:type="dcterms:W3CDTF">2022-03-21T14:53:04Z</dcterms:modified>
</cp:coreProperties>
</file>