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79896-8CD6-43D0-8A88-222DC2546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3094D5-E370-4FAC-A73A-BDBB16BA1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E38D37-5B4C-44D8-9E17-FFD584E7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B100-02CC-449F-BB38-EDA663640175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89EB8-2D90-4033-A99F-0D38B1B8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EE4B00-6659-4F17-A140-D6A84087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6BCF-33D8-49C4-9A74-25512D9E5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97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07E5B-9E4A-4393-891D-75F6A247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3CC596-8C16-48A3-8C1C-8194F58FA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1DF60-F2AE-45A6-98BA-16648B5A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B100-02CC-449F-BB38-EDA663640175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E03467-0C99-4775-B4D2-EA562F9E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C38C6-5B34-459C-A451-71662D26E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6BCF-33D8-49C4-9A74-25512D9E5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13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FFEAF-7D3E-407F-A65B-6D8958DC1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825915-CFE1-4701-8F71-1BFF9D75D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FD223-50D7-4C74-8595-98BF6FDB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B100-02CC-449F-BB38-EDA663640175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CF26C6-D6CC-4DAE-81CA-8A0873A9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48CBB-C98B-4AAD-9D40-05116427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6BCF-33D8-49C4-9A74-25512D9E5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40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FA2F3-D29E-4C68-8B52-3B8A3F2D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42137-8B95-4590-9B4A-5BCE5DF7E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C52CD1-2DF5-4FBF-A360-FDF57FB2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B100-02CC-449F-BB38-EDA663640175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9401C5-4876-4350-847B-8924746D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D3E414-E18A-4FBC-9A49-0CC54316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6BCF-33D8-49C4-9A74-25512D9E5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31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F1E9F-AE2E-45FB-B074-9F1D8E8A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6AE326-B0AA-4850-B2D4-71CB16E6D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6AE0A-CE70-4253-BC0E-7C8D458B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B100-02CC-449F-BB38-EDA663640175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E6519-E360-4127-AB49-3FA63B26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1DBFE-2D6E-4D13-BA8C-5974D8EA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6BCF-33D8-49C4-9A74-25512D9E5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08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99818-4D7C-4CE3-86DA-436D5795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7E02E-87D6-4573-B2F0-7054C1CF0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9E8279-EF17-44AA-8218-E04337108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C349D7-B01E-435F-983E-44C14428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B100-02CC-449F-BB38-EDA663640175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E1B730-88BB-491F-A4F1-9A661D18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79B416-06A6-4705-8F74-1F23559F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6BCF-33D8-49C4-9A74-25512D9E5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91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E00C7-A3AD-4EB2-BC3E-A89C2FF8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84263E-6C6F-4600-935D-FD86A7C02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FF249F-8C3A-41BC-A78F-9131B21A7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60E9E2-A6A0-4A35-837B-A286E9E38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04FF15-0B37-42F1-8716-74D617B7F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0133BF-B88D-442B-9D78-B1ECE296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B100-02CC-449F-BB38-EDA663640175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F4785E-7359-422E-AFE3-458F2C1B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E719D3-3199-47D3-BE09-068796CE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6BCF-33D8-49C4-9A74-25512D9E5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51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DE89C-0871-4973-8DBC-0614FA8C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D8242C-5938-467D-B627-73960971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B100-02CC-449F-BB38-EDA663640175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7677CB-C5DE-4E1E-9F22-0BB9F17B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9E4402-3C56-41FC-BBBB-767607E5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6BCF-33D8-49C4-9A74-25512D9E5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15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0E54C1-26C0-450E-98BC-688E796C4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B100-02CC-449F-BB38-EDA663640175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25EF64-F9D0-42C2-BFFE-9D3F491C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CB873C-367B-419A-BC63-493F5CAC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6BCF-33D8-49C4-9A74-25512D9E5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24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7AD37-CF54-4BDE-99F2-7BC6AB67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0EDC7B-CA42-43D3-B62B-15D4823BD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1D13AD-E1AF-4999-BFCA-434DCE870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5405D0-3B9B-4320-A344-CBEA0880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B100-02CC-449F-BB38-EDA663640175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38B577-FF1C-490E-8AD2-DD172673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29A56C-6FBF-4F1D-BC5D-F25FD1F7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6BCF-33D8-49C4-9A74-25512D9E5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06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A6A58-3D6B-4119-8D50-1CA4BF89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D1EA75-5308-425B-A4FF-7957ED614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443C32-33B5-463D-94DD-35C0C7E11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2DFF83-B4F6-4B22-9331-AFBA9CCC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B100-02CC-449F-BB38-EDA663640175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43CA56-B060-4A0F-9089-4F837964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B4E4B7-90D9-4261-A57A-D28D6B23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6BCF-33D8-49C4-9A74-25512D9E5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75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244DDB-8453-48AA-8D1C-960D3B08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4EB18E-88CD-4353-AD73-04D2F725D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584484-FDB4-40F3-AEE7-D419A5389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AB100-02CC-449F-BB38-EDA663640175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5C04D-3029-40DC-976F-AAFECE709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0BD3BD-8D19-418A-A0C6-79F1EE699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E6BCF-33D8-49C4-9A74-25512D9E5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47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4D2DDD5-6168-4ACE-80CC-CF98244C3FFA}"/>
              </a:ext>
            </a:extLst>
          </p:cNvPr>
          <p:cNvSpPr/>
          <p:nvPr/>
        </p:nvSpPr>
        <p:spPr>
          <a:xfrm>
            <a:off x="4301269" y="2896829"/>
            <a:ext cx="2122518" cy="6746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AEF1EE-AA53-4858-8EE0-509739B33117}"/>
              </a:ext>
            </a:extLst>
          </p:cNvPr>
          <p:cNvSpPr/>
          <p:nvPr/>
        </p:nvSpPr>
        <p:spPr>
          <a:xfrm>
            <a:off x="4377470" y="2941745"/>
            <a:ext cx="197011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web3chat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1785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舟</dc:creator>
  <cp:lastModifiedBy>舟</cp:lastModifiedBy>
  <cp:revision>5</cp:revision>
  <dcterms:created xsi:type="dcterms:W3CDTF">2022-03-21T14:49:12Z</dcterms:created>
  <dcterms:modified xsi:type="dcterms:W3CDTF">2022-03-26T12:07:36Z</dcterms:modified>
</cp:coreProperties>
</file>