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Envy 13" initials="HE1" lastIdx="1" clrIdx="0">
    <p:extLst>
      <p:ext uri="{19B8F6BF-5375-455C-9EA6-DF929625EA0E}">
        <p15:presenceInfo xmlns:p15="http://schemas.microsoft.com/office/powerpoint/2012/main" userId="HP Envy 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1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E73-796F-4DF4-A5A2-C7216652B81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255C-2009-4D46-BABA-769A54A9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A772B0-8B23-4688-9581-0803E1C69B40}"/>
              </a:ext>
            </a:extLst>
          </p:cNvPr>
          <p:cNvSpPr/>
          <p:nvPr/>
        </p:nvSpPr>
        <p:spPr>
          <a:xfrm>
            <a:off x="4052191" y="2612971"/>
            <a:ext cx="4087617" cy="162499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A0B88-6D73-44A0-AB67-808D3C781653}"/>
              </a:ext>
            </a:extLst>
          </p:cNvPr>
          <p:cNvSpPr txBox="1"/>
          <p:nvPr/>
        </p:nvSpPr>
        <p:spPr>
          <a:xfrm>
            <a:off x="8096232" y="5596350"/>
            <a:ext cx="3834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>
                <a:latin typeface="SVN-Servetica Medium" panose="020B0604020202020204" pitchFamily="34" charset="0"/>
              </a:rPr>
              <a:t>TRÍ TUỆ NHÂN TẠO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692F3-0A43-4B07-BAE4-3550F0FEC886}"/>
              </a:ext>
            </a:extLst>
          </p:cNvPr>
          <p:cNvSpPr txBox="1"/>
          <p:nvPr/>
        </p:nvSpPr>
        <p:spPr>
          <a:xfrm>
            <a:off x="7644715" y="6200507"/>
            <a:ext cx="42011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i="1">
                <a:solidFill>
                  <a:schemeClr val="bg1">
                    <a:lumMod val="50000"/>
                  </a:schemeClr>
                </a:solidFill>
                <a:latin typeface="SVN-Servetica Thin" panose="020B0403020202020204" pitchFamily="34" charset="0"/>
                <a:cs typeface="Arial" panose="020B0604020202020204" pitchFamily="34" charset="0"/>
              </a:rPr>
              <a:t>175050002 </a:t>
            </a:r>
            <a:r>
              <a:rPr lang="en-US" sz="1500" i="1">
                <a:solidFill>
                  <a:schemeClr val="bg1">
                    <a:lumMod val="50000"/>
                  </a:schemeClr>
                </a:solidFill>
                <a:latin typeface="SVN-Servetica Medium" panose="020B0604020202020204" pitchFamily="34" charset="0"/>
                <a:cs typeface="Arial" panose="020B0604020202020204" pitchFamily="34" charset="0"/>
              </a:rPr>
              <a:t>NGUYỄN MINH HUY</a:t>
            </a:r>
            <a:endParaRPr lang="en-US" sz="1500" i="1">
              <a:solidFill>
                <a:schemeClr val="bg1">
                  <a:lumMod val="50000"/>
                </a:schemeClr>
              </a:solidFill>
              <a:latin typeface="SVN-Servetica Thin" panose="020B04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8AB4AD-A57E-4C85-A7D6-AD7682C619EE}"/>
              </a:ext>
            </a:extLst>
          </p:cNvPr>
          <p:cNvCxnSpPr>
            <a:cxnSpLocks/>
          </p:cNvCxnSpPr>
          <p:nvPr/>
        </p:nvCxnSpPr>
        <p:spPr>
          <a:xfrm>
            <a:off x="8740346" y="6139544"/>
            <a:ext cx="31901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B12F6B-2216-43FC-85FC-AA088111E9BB}"/>
              </a:ext>
            </a:extLst>
          </p:cNvPr>
          <p:cNvSpPr txBox="1"/>
          <p:nvPr/>
        </p:nvSpPr>
        <p:spPr>
          <a:xfrm>
            <a:off x="424539" y="5590970"/>
            <a:ext cx="429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SVN-Servetica Medium" panose="020B0604020202020204" pitchFamily="34" charset="0"/>
                <a:cs typeface="Arial" panose="020B0604020202020204" pitchFamily="34" charset="0"/>
              </a:rPr>
              <a:t>TS. NGUYỄN HÀ GIANG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C7F56-0063-4945-B053-98174BCC3C1C}"/>
              </a:ext>
            </a:extLst>
          </p:cNvPr>
          <p:cNvSpPr txBox="1"/>
          <p:nvPr/>
        </p:nvSpPr>
        <p:spPr>
          <a:xfrm>
            <a:off x="424539" y="6200507"/>
            <a:ext cx="38342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>
                <a:solidFill>
                  <a:schemeClr val="bg1">
                    <a:lumMod val="50000"/>
                  </a:schemeClr>
                </a:solidFill>
                <a:latin typeface="SVN-Servetica Medium" panose="020B0604020202020204" pitchFamily="34" charset="0"/>
                <a:cs typeface="Arial" panose="020B0604020202020204" pitchFamily="34" charset="0"/>
              </a:rPr>
              <a:t>08.04.2019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E020DE-1240-4E3B-897F-5C471A5FA483}"/>
              </a:ext>
            </a:extLst>
          </p:cNvPr>
          <p:cNvCxnSpPr>
            <a:cxnSpLocks/>
          </p:cNvCxnSpPr>
          <p:nvPr/>
        </p:nvCxnSpPr>
        <p:spPr>
          <a:xfrm>
            <a:off x="424539" y="6150137"/>
            <a:ext cx="39579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4B50F3-4512-40E2-A162-01906545BF78}"/>
              </a:ext>
            </a:extLst>
          </p:cNvPr>
          <p:cNvSpPr txBox="1"/>
          <p:nvPr/>
        </p:nvSpPr>
        <p:spPr>
          <a:xfrm>
            <a:off x="3950129" y="2917638"/>
            <a:ext cx="4291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latin typeface="SVN-Servetica Medium" panose="020B0604020202020204" pitchFamily="34" charset="0"/>
                <a:cs typeface="Arial" panose="020B0604020202020204" pitchFamily="34" charset="0"/>
              </a:rPr>
              <a:t>AI CARO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5F659A4-609F-476B-970E-73282405F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8" y="334328"/>
            <a:ext cx="325965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257E9B-F459-4651-B742-60E20F28D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88" y="334328"/>
            <a:ext cx="325965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2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SVN-Servetica Medium</vt:lpstr>
      <vt:lpstr>SVN-Servetica Thin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Envy 13</dc:creator>
  <cp:lastModifiedBy>HP Envy 13</cp:lastModifiedBy>
  <cp:revision>103</cp:revision>
  <dcterms:created xsi:type="dcterms:W3CDTF">2019-03-10T15:28:48Z</dcterms:created>
  <dcterms:modified xsi:type="dcterms:W3CDTF">2019-04-07T13:36:37Z</dcterms:modified>
</cp:coreProperties>
</file>