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302" r:id="rId6"/>
    <p:sldId id="303" r:id="rId7"/>
    <p:sldId id="312" r:id="rId8"/>
    <p:sldId id="307" r:id="rId9"/>
    <p:sldId id="304" r:id="rId10"/>
    <p:sldId id="305" r:id="rId11"/>
    <p:sldId id="31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896" userDrawn="1">
          <p15:clr>
            <a:srgbClr val="A4A3A4"/>
          </p15:clr>
        </p15:guide>
        <p15:guide id="6" orient="horz" pos="3504"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8A6"/>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9" autoAdjust="0"/>
    <p:restoredTop sz="93595" autoAdjust="0"/>
  </p:normalViewPr>
  <p:slideViewPr>
    <p:cSldViewPr snapToGrid="0">
      <p:cViewPr varScale="1">
        <p:scale>
          <a:sx n="124" d="100"/>
          <a:sy n="124" d="100"/>
        </p:scale>
        <p:origin x="192" y="176"/>
      </p:cViewPr>
      <p:guideLst>
        <p:guide orient="horz" pos="1896"/>
        <p:guide orient="horz" pos="3504"/>
        <p:guide pos="3840"/>
      </p:guideLst>
    </p:cSldViewPr>
  </p:slideViewPr>
  <p:outlineViewPr>
    <p:cViewPr>
      <p:scale>
        <a:sx n="33" d="100"/>
        <a:sy n="33" d="100"/>
      </p:scale>
      <p:origin x="0" y="-2239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31A82-4A00-4794-A488-59AC186D7C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1C85656-A361-4B32-99B1-66591145F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4AEED-FF0D-4512-BD5F-9F077F06D9A7}" type="datetimeFigureOut">
              <a:rPr lang="en-US" smtClean="0"/>
              <a:t>6/24/23</a:t>
            </a:fld>
            <a:endParaRPr lang="en-US" dirty="0"/>
          </a:p>
        </p:txBody>
      </p:sp>
      <p:sp>
        <p:nvSpPr>
          <p:cNvPr id="4" name="Footer Placeholder 3">
            <a:extLst>
              <a:ext uri="{FF2B5EF4-FFF2-40B4-BE49-F238E27FC236}">
                <a16:creationId xmlns:a16="http://schemas.microsoft.com/office/drawing/2014/main" id="{C51AFD4F-E871-421C-96C6-CCFAA872CB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FE0EF6-A335-4727-9E75-458707395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C8AB8-F519-4C44-A217-B2548CA6E52D}" type="slidenum">
              <a:rPr lang="en-US" smtClean="0"/>
              <a:t>‹#›</a:t>
            </a:fld>
            <a:endParaRPr lang="en-US" dirty="0"/>
          </a:p>
        </p:txBody>
      </p:sp>
    </p:spTree>
    <p:extLst>
      <p:ext uri="{BB962C8B-B14F-4D97-AF65-F5344CB8AC3E}">
        <p14:creationId xmlns:p14="http://schemas.microsoft.com/office/powerpoint/2010/main" val="281640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9B45-E22A-4A9C-91D5-81685A72A6FA}" type="datetimeFigureOut">
              <a:rPr lang="en-US" smtClean="0"/>
              <a:t>6/24/23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3549-A82F-409E-AD53-534267A0E10B}" type="slidenum">
              <a:rPr lang="en-US" smtClean="0"/>
              <a:t>‹#›</a:t>
            </a:fld>
            <a:endParaRPr lang="en-US" dirty="0"/>
          </a:p>
        </p:txBody>
      </p:sp>
    </p:spTree>
    <p:extLst>
      <p:ext uri="{BB962C8B-B14F-4D97-AF65-F5344CB8AC3E}">
        <p14:creationId xmlns:p14="http://schemas.microsoft.com/office/powerpoint/2010/main" val="40866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303549-A82F-409E-AD53-534267A0E10B}" type="slidenum">
              <a:rPr lang="en-US" smtClean="0"/>
              <a:t>5</a:t>
            </a:fld>
            <a:endParaRPr lang="en-US" dirty="0"/>
          </a:p>
        </p:txBody>
      </p:sp>
    </p:spTree>
    <p:extLst>
      <p:ext uri="{BB962C8B-B14F-4D97-AF65-F5344CB8AC3E}">
        <p14:creationId xmlns:p14="http://schemas.microsoft.com/office/powerpoint/2010/main" val="3717086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379641C-8260-44A4-9F71-E216C07A38B4}"/>
              </a:ext>
            </a:extLst>
          </p:cNvPr>
          <p:cNvSpPr>
            <a:spLocks noGrp="1"/>
          </p:cNvSpPr>
          <p:nvPr>
            <p:ph type="pic" sz="quarter" idx="14"/>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416742 h 6858000"/>
              <a:gd name="connsiteX5" fmla="*/ 9142476 w 12188952"/>
              <a:gd name="connsiteY5" fmla="*/ 4416742 h 6858000"/>
              <a:gd name="connsiteX6" fmla="*/ 9142476 w 12188952"/>
              <a:gd name="connsiteY6" fmla="*/ 4188142 h 6858000"/>
              <a:gd name="connsiteX7" fmla="*/ 0 w 12188952"/>
              <a:gd name="connsiteY7" fmla="*/ 4188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416742"/>
                </a:lnTo>
                <a:lnTo>
                  <a:pt x="9142476" y="4416742"/>
                </a:lnTo>
                <a:lnTo>
                  <a:pt x="9142476" y="4188142"/>
                </a:lnTo>
                <a:lnTo>
                  <a:pt x="0" y="4188142"/>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4636008"/>
            <a:ext cx="9144000" cy="1107959"/>
          </a:xfrm>
        </p:spPr>
        <p:txBody>
          <a:bodyPr anchor="b" anchorCtr="0"/>
          <a:lstStyle>
            <a:lvl1pPr algn="l">
              <a:defRPr sz="6000">
                <a:solidFill>
                  <a:schemeClr val="bg1"/>
                </a:solidFill>
              </a:defRPr>
            </a:lvl1pPr>
          </a:lstStyle>
          <a:p>
            <a:r>
              <a:rPr lang="en-US" dirty="0"/>
              <a:t>CLICK TO EDIT TITLE</a:t>
            </a:r>
          </a:p>
        </p:txBody>
      </p:sp>
      <p:sp>
        <p:nvSpPr>
          <p:cNvPr id="12" name="Text Placeholder 11">
            <a:extLst>
              <a:ext uri="{FF2B5EF4-FFF2-40B4-BE49-F238E27FC236}">
                <a16:creationId xmlns:a16="http://schemas.microsoft.com/office/drawing/2014/main" id="{779D466B-640E-419A-8701-FA39B12DD959}"/>
              </a:ext>
            </a:extLst>
          </p:cNvPr>
          <p:cNvSpPr>
            <a:spLocks noGrp="1"/>
          </p:cNvSpPr>
          <p:nvPr>
            <p:ph type="body" sz="quarter" idx="13" hasCustomPrompt="1"/>
          </p:nvPr>
        </p:nvSpPr>
        <p:spPr>
          <a:xfrm>
            <a:off x="841248" y="5742432"/>
            <a:ext cx="7953375" cy="457200"/>
          </a:xfrm>
        </p:spPr>
        <p:txBody>
          <a:bodyPr>
            <a:noAutofit/>
          </a:bodyPr>
          <a:lstStyle>
            <a:lvl1pPr marL="0" indent="0">
              <a:buNone/>
              <a:defRPr sz="1800">
                <a:solidFill>
                  <a:schemeClr val="bg1"/>
                </a:solidFill>
                <a:latin typeface="+mn-lt"/>
              </a:defRPr>
            </a:lvl1pPr>
            <a:lvl2pPr marL="457200" indent="0">
              <a:buNone/>
              <a:defRPr sz="2400">
                <a:solidFill>
                  <a:schemeClr val="bg1"/>
                </a:solidFill>
                <a:latin typeface="+mn-lt"/>
              </a:defRPr>
            </a:lvl2pPr>
            <a:lvl3pPr marL="914400" indent="0">
              <a:buNone/>
              <a:defRPr sz="2400">
                <a:solidFill>
                  <a:schemeClr val="bg1"/>
                </a:solidFill>
                <a:latin typeface="+mn-lt"/>
              </a:defRPr>
            </a:lvl3pPr>
            <a:lvl4pPr marL="1371600" indent="0">
              <a:buNone/>
              <a:defRPr sz="2400">
                <a:solidFill>
                  <a:schemeClr val="bg1"/>
                </a:solidFill>
                <a:latin typeface="+mn-lt"/>
              </a:defRPr>
            </a:lvl4pPr>
            <a:lvl5pPr marL="1828800" indent="0">
              <a:buNone/>
              <a:defRPr sz="2400">
                <a:solidFill>
                  <a:schemeClr val="bg1"/>
                </a:solidFill>
                <a:latin typeface="+mn-lt"/>
              </a:defRPr>
            </a:lvl5pPr>
          </a:lstStyle>
          <a:p>
            <a:pPr lvl="0"/>
            <a:r>
              <a:rPr lang="en-US" dirty="0"/>
              <a:t>Click to edit text</a:t>
            </a:r>
          </a:p>
        </p:txBody>
      </p:sp>
      <p:sp>
        <p:nvSpPr>
          <p:cNvPr id="17" name="Rectangle 16">
            <a:extLst>
              <a:ext uri="{FF2B5EF4-FFF2-40B4-BE49-F238E27FC236}">
                <a16:creationId xmlns:a16="http://schemas.microsoft.com/office/drawing/2014/main" id="{80659D50-D55F-4F3D-8F15-5B1F1F2B4B96}"/>
              </a:ext>
              <a:ext uri="{C183D7F6-B498-43B3-948B-1728B52AA6E4}">
                <adec:decorative xmlns:adec="http://schemas.microsoft.com/office/drawing/2017/decorative" val="1"/>
              </a:ext>
            </a:extLst>
          </p:cNvPr>
          <p:cNvSpPr/>
          <p:nvPr userDrawn="1"/>
        </p:nvSpPr>
        <p:spPr>
          <a:xfrm>
            <a:off x="0" y="4188142"/>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2621B9-2641-4DA3-B7D6-D577C25CF2E9}"/>
              </a:ext>
            </a:extLst>
          </p:cNvPr>
          <p:cNvSpPr>
            <a:spLocks noGrp="1"/>
          </p:cNvSpPr>
          <p:nvPr>
            <p:ph type="pic" sz="quarter" idx="34"/>
          </p:nvPr>
        </p:nvSpPr>
        <p:spPr>
          <a:xfrm>
            <a:off x="1524" y="0"/>
            <a:ext cx="12188952" cy="6858000"/>
          </a:xfrm>
          <a:custGeom>
            <a:avLst/>
            <a:gdLst>
              <a:gd name="connsiteX0" fmla="*/ 1030351 w 12188952"/>
              <a:gd name="connsiteY0" fmla="*/ 3231845 h 6858000"/>
              <a:gd name="connsiteX1" fmla="*/ 1030351 w 12188952"/>
              <a:gd name="connsiteY1" fmla="*/ 3460445 h 6858000"/>
              <a:gd name="connsiteX2" fmla="*/ 11122333 w 12188952"/>
              <a:gd name="connsiteY2" fmla="*/ 3460445 h 6858000"/>
              <a:gd name="connsiteX3" fmla="*/ 11122333 w 12188952"/>
              <a:gd name="connsiteY3" fmla="*/ 32318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30351" y="3231845"/>
                </a:moveTo>
                <a:lnTo>
                  <a:pt x="1030351" y="3460445"/>
                </a:lnTo>
                <a:lnTo>
                  <a:pt x="11122333" y="3460445"/>
                </a:lnTo>
                <a:lnTo>
                  <a:pt x="11122333" y="32318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069848" y="2121408"/>
            <a:ext cx="2560320" cy="914400"/>
          </a:xfrm>
          <a:prstGeom prst="rect">
            <a:avLst/>
          </a:prstGeom>
          <a:noFill/>
        </p:spPr>
        <p:txBody>
          <a:bodyPr anchor="b">
            <a:noAutofit/>
          </a:bodyPr>
          <a:lstStyle>
            <a:lvl1pPr marL="0" indent="0" algn="ctr">
              <a:spcBef>
                <a:spcPts val="0"/>
              </a:spcBef>
              <a:spcAft>
                <a:spcPts val="0"/>
              </a:spcAft>
              <a:buNone/>
              <a:defRPr sz="6000">
                <a:ln w="15875">
                  <a:solidFill>
                    <a:schemeClr val="bg1">
                      <a:lumMod val="85000"/>
                    </a:schemeClr>
                  </a:solidFill>
                </a:ln>
                <a:no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00600" y="2121408"/>
            <a:ext cx="2560320"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31351" y="2121408"/>
            <a:ext cx="2592505"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069848"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00600"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8531352"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
        <p:nvSpPr>
          <p:cNvPr id="19" name="Rectangle 18">
            <a:extLst>
              <a:ext uri="{FF2B5EF4-FFF2-40B4-BE49-F238E27FC236}">
                <a16:creationId xmlns:a16="http://schemas.microsoft.com/office/drawing/2014/main" id="{825807F6-AD25-4B86-8D5C-5DBE4B0D304E}"/>
              </a:ext>
              <a:ext uri="{C183D7F6-B498-43B3-948B-1728B52AA6E4}">
                <adec:decorative xmlns:adec="http://schemas.microsoft.com/office/drawing/2017/decorative" val="1"/>
              </a:ext>
            </a:extLst>
          </p:cNvPr>
          <p:cNvSpPr/>
          <p:nvPr userDrawn="1"/>
        </p:nvSpPr>
        <p:spPr>
          <a:xfrm>
            <a:off x="1031875" y="3231845"/>
            <a:ext cx="1009198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4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A6EC474-5258-4E26-A871-01200EC78559}"/>
              </a:ext>
            </a:extLst>
          </p:cNvPr>
          <p:cNvSpPr>
            <a:spLocks noGrp="1"/>
          </p:cNvSpPr>
          <p:nvPr>
            <p:ph type="pic" sz="quarter" idx="13"/>
          </p:nvPr>
        </p:nvSpPr>
        <p:spPr>
          <a:xfrm>
            <a:off x="1524" y="0"/>
            <a:ext cx="12188952" cy="6858000"/>
          </a:xfrm>
          <a:custGeom>
            <a:avLst/>
            <a:gdLst>
              <a:gd name="connsiteX0" fmla="*/ 2816352 w 12188952"/>
              <a:gd name="connsiteY0" fmla="*/ 1690688 h 6858000"/>
              <a:gd name="connsiteX1" fmla="*/ 2816352 w 12188952"/>
              <a:gd name="connsiteY1" fmla="*/ 5576888 h 6858000"/>
              <a:gd name="connsiteX2" fmla="*/ 3044952 w 12188952"/>
              <a:gd name="connsiteY2" fmla="*/ 5576888 h 6858000"/>
              <a:gd name="connsiteX3" fmla="*/ 3044952 w 12188952"/>
              <a:gd name="connsiteY3" fmla="*/ 169068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2816352" y="1690688"/>
                </a:moveTo>
                <a:lnTo>
                  <a:pt x="2816352" y="5576888"/>
                </a:lnTo>
                <a:lnTo>
                  <a:pt x="3044952" y="5576888"/>
                </a:lnTo>
                <a:lnTo>
                  <a:pt x="3044952" y="169068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1" name="Text Placeholder 6">
            <a:extLst>
              <a:ext uri="{FF2B5EF4-FFF2-40B4-BE49-F238E27FC236}">
                <a16:creationId xmlns:a16="http://schemas.microsoft.com/office/drawing/2014/main" id="{4F54F31D-9C5E-4286-8D0E-6318D6D19D1E}"/>
              </a:ext>
            </a:extLst>
          </p:cNvPr>
          <p:cNvSpPr>
            <a:spLocks noGrp="1"/>
          </p:cNvSpPr>
          <p:nvPr>
            <p:ph type="body" sz="quarter" idx="25"/>
          </p:nvPr>
        </p:nvSpPr>
        <p:spPr>
          <a:xfrm>
            <a:off x="3048000" y="1690688"/>
            <a:ext cx="9144000" cy="3886200"/>
          </a:xfrm>
          <a:solidFill>
            <a:schemeClr val="bg1">
              <a:alpha val="93000"/>
            </a:schemeClr>
          </a:solidFill>
        </p:spPr>
        <p:txBody>
          <a:bodyPr lIns="411480" tIns="566928" rIns="4937760" bIns="3063240" anchor="b">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FE9E034D-C1DD-48C0-BB6B-FDC6F8EBA558}"/>
              </a:ext>
            </a:extLst>
          </p:cNvPr>
          <p:cNvSpPr>
            <a:spLocks noGrp="1"/>
          </p:cNvSpPr>
          <p:nvPr>
            <p:ph type="title" hasCustomPrompt="1"/>
          </p:nvPr>
        </p:nvSpPr>
        <p:spPr>
          <a:xfrm>
            <a:off x="3383280" y="365125"/>
            <a:ext cx="7894320" cy="1325563"/>
          </a:xfrm>
        </p:spPr>
        <p:txBody>
          <a:bodyPr/>
          <a:lstStyle>
            <a:lvl1pPr algn="l">
              <a:defRPr>
                <a:solidFill>
                  <a:schemeClr val="bg1"/>
                </a:solidFill>
              </a:defRPr>
            </a:lvl1pPr>
          </a:lstStyle>
          <a:p>
            <a:r>
              <a:rPr lang="en-US" dirty="0"/>
              <a:t>CLICK TO EDIT TITLE</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hasCustomPrompt="1"/>
          </p:nvPr>
        </p:nvSpPr>
        <p:spPr>
          <a:xfrm>
            <a:off x="3392488"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7629525" y="1919288"/>
            <a:ext cx="3657600" cy="640080"/>
          </a:xfrm>
        </p:spPr>
        <p:txBody>
          <a:bodyPr anchor="b">
            <a:normAutofit/>
          </a:bodyPr>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7629525"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5" name="Rectangle 14">
            <a:extLst>
              <a:ext uri="{FF2B5EF4-FFF2-40B4-BE49-F238E27FC236}">
                <a16:creationId xmlns:a16="http://schemas.microsoft.com/office/drawing/2014/main" id="{F0D2B628-14C7-401D-8451-24C64BCF3CCA}"/>
              </a:ext>
              <a:ext uri="{C183D7F6-B498-43B3-948B-1728B52AA6E4}">
                <adec:decorative xmlns:adec="http://schemas.microsoft.com/office/drawing/2017/decorative" val="1"/>
              </a:ext>
            </a:extLst>
          </p:cNvPr>
          <p:cNvSpPr/>
          <p:nvPr userDrawn="1"/>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4698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wth">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121B4B07-1B80-41CF-89AC-82A7628C9D74}"/>
              </a:ext>
            </a:extLst>
          </p:cNvPr>
          <p:cNvSpPr>
            <a:spLocks noGrp="1"/>
          </p:cNvSpPr>
          <p:nvPr>
            <p:ph type="pic" sz="quarter" idx="13"/>
          </p:nvPr>
        </p:nvSpPr>
        <p:spPr>
          <a:xfrm>
            <a:off x="1524" y="0"/>
            <a:ext cx="12188952" cy="6858000"/>
          </a:xfrm>
          <a:custGeom>
            <a:avLst/>
            <a:gdLst>
              <a:gd name="connsiteX0" fmla="*/ 7789164 w 12188952"/>
              <a:gd name="connsiteY0" fmla="*/ 2468880 h 6858000"/>
              <a:gd name="connsiteX1" fmla="*/ 7789164 w 12188952"/>
              <a:gd name="connsiteY1" fmla="*/ 2697480 h 6858000"/>
              <a:gd name="connsiteX2" fmla="*/ 10715244 w 12188952"/>
              <a:gd name="connsiteY2" fmla="*/ 2697480 h 6858000"/>
              <a:gd name="connsiteX3" fmla="*/ 10715244 w 12188952"/>
              <a:gd name="connsiteY3" fmla="*/ 2468880 h 6858000"/>
              <a:gd name="connsiteX4" fmla="*/ 4634484 w 12188952"/>
              <a:gd name="connsiteY4" fmla="*/ 2468880 h 6858000"/>
              <a:gd name="connsiteX5" fmla="*/ 4634484 w 12188952"/>
              <a:gd name="connsiteY5" fmla="*/ 2697480 h 6858000"/>
              <a:gd name="connsiteX6" fmla="*/ 7560564 w 12188952"/>
              <a:gd name="connsiteY6" fmla="*/ 2697480 h 6858000"/>
              <a:gd name="connsiteX7" fmla="*/ 7560564 w 12188952"/>
              <a:gd name="connsiteY7" fmla="*/ 2468880 h 6858000"/>
              <a:gd name="connsiteX8" fmla="*/ 1443228 w 12188952"/>
              <a:gd name="connsiteY8" fmla="*/ 2468880 h 6858000"/>
              <a:gd name="connsiteX9" fmla="*/ 1443228 w 12188952"/>
              <a:gd name="connsiteY9" fmla="*/ 2697480 h 6858000"/>
              <a:gd name="connsiteX10" fmla="*/ 4369308 w 12188952"/>
              <a:gd name="connsiteY10" fmla="*/ 2697480 h 6858000"/>
              <a:gd name="connsiteX11" fmla="*/ 4369308 w 12188952"/>
              <a:gd name="connsiteY11" fmla="*/ 2468880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468880"/>
                </a:moveTo>
                <a:lnTo>
                  <a:pt x="7789164" y="2697480"/>
                </a:lnTo>
                <a:lnTo>
                  <a:pt x="10715244" y="2697480"/>
                </a:lnTo>
                <a:lnTo>
                  <a:pt x="10715244" y="2468880"/>
                </a:lnTo>
                <a:close/>
                <a:moveTo>
                  <a:pt x="4634484" y="2468880"/>
                </a:moveTo>
                <a:lnTo>
                  <a:pt x="4634484" y="2697480"/>
                </a:lnTo>
                <a:lnTo>
                  <a:pt x="7560564" y="2697480"/>
                </a:lnTo>
                <a:lnTo>
                  <a:pt x="7560564" y="2468880"/>
                </a:lnTo>
                <a:close/>
                <a:moveTo>
                  <a:pt x="1443228" y="2468880"/>
                </a:moveTo>
                <a:lnTo>
                  <a:pt x="1443228" y="2697480"/>
                </a:lnTo>
                <a:lnTo>
                  <a:pt x="4369308" y="2697480"/>
                </a:lnTo>
                <a:lnTo>
                  <a:pt x="4369308" y="2468880"/>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4" name="Text Placeholder 3">
            <a:extLst>
              <a:ext uri="{FF2B5EF4-FFF2-40B4-BE49-F238E27FC236}">
                <a16:creationId xmlns:a16="http://schemas.microsoft.com/office/drawing/2014/main" id="{38840922-E552-4901-81AD-E458DA6BF7FE}"/>
              </a:ext>
            </a:extLst>
          </p:cNvPr>
          <p:cNvSpPr>
            <a:spLocks noGrp="1"/>
          </p:cNvSpPr>
          <p:nvPr>
            <p:ph type="body" sz="quarter" idx="39" hasCustomPrompt="1"/>
          </p:nvPr>
        </p:nvSpPr>
        <p:spPr>
          <a:xfrm>
            <a:off x="1066800" y="1525143"/>
            <a:ext cx="10058400" cy="548640"/>
          </a:xfrm>
        </p:spPr>
        <p:txBody>
          <a:bodyPr>
            <a:noAutofit/>
          </a:bodyPr>
          <a:lstStyle>
            <a:lvl1pPr marL="0" indent="0" algn="ctr">
              <a:buNone/>
              <a:defRPr sz="2000">
                <a:solidFill>
                  <a:schemeClr val="bg1"/>
                </a:solidFill>
                <a:latin typeface="+mj-lt"/>
              </a:defRPr>
            </a:lvl1pPr>
            <a:lvl2pPr marL="457200" indent="0" algn="ctr">
              <a:buNone/>
              <a:defRPr sz="2400">
                <a:latin typeface="+mj-lt"/>
              </a:defRPr>
            </a:lvl2pPr>
            <a:lvl3pPr marL="914400" indent="0" algn="ctr">
              <a:buNone/>
              <a:defRPr sz="2400">
                <a:latin typeface="+mj-lt"/>
              </a:defRPr>
            </a:lvl3pPr>
            <a:lvl4pPr marL="1371600" indent="0" algn="ctr">
              <a:buNone/>
              <a:defRPr sz="2400">
                <a:latin typeface="+mj-lt"/>
              </a:defRPr>
            </a:lvl4pPr>
            <a:lvl5pPr marL="1828800" indent="0" algn="ctr">
              <a:buNone/>
              <a:defRPr sz="2400">
                <a:latin typeface="+mj-lt"/>
              </a:defRPr>
            </a:lvl5pPr>
          </a:lstStyle>
          <a:p>
            <a:pPr lvl="0"/>
            <a:r>
              <a:rPr lang="en-US" dirty="0"/>
              <a:t>Click to edit subtitle</a:t>
            </a:r>
          </a:p>
        </p:txBody>
      </p:sp>
      <p:sp>
        <p:nvSpPr>
          <p:cNvPr id="17" name="Date Placeholder 6">
            <a:extLst>
              <a:ext uri="{FF2B5EF4-FFF2-40B4-BE49-F238E27FC236}">
                <a16:creationId xmlns:a16="http://schemas.microsoft.com/office/drawing/2014/main" id="{5DC05003-DC7F-4DC2-9902-F09425302D88}"/>
              </a:ext>
            </a:extLst>
          </p:cNvPr>
          <p:cNvSpPr>
            <a:spLocks noGrp="1"/>
          </p:cNvSpPr>
          <p:nvPr>
            <p:ph type="dt" sz="half" idx="40"/>
          </p:nvPr>
        </p:nvSpPr>
        <p:spPr>
          <a:xfrm>
            <a:off x="838200" y="6356350"/>
            <a:ext cx="2743200" cy="365125"/>
          </a:xfrm>
        </p:spPr>
        <p:txBody>
          <a:bodyPr/>
          <a:lstStyle>
            <a:lvl1pPr>
              <a:defRPr>
                <a:solidFill>
                  <a:schemeClr val="bg1"/>
                </a:solidFill>
              </a:defRPr>
            </a:lvl1pPr>
          </a:lstStyle>
          <a:p>
            <a:r>
              <a:rPr lang="en-US" dirty="0"/>
              <a:t>7/14/20XX</a:t>
            </a:r>
          </a:p>
        </p:txBody>
      </p:sp>
      <p:sp>
        <p:nvSpPr>
          <p:cNvPr id="16" name="Text Placeholder 8">
            <a:extLst>
              <a:ext uri="{FF2B5EF4-FFF2-40B4-BE49-F238E27FC236}">
                <a16:creationId xmlns:a16="http://schemas.microsoft.com/office/drawing/2014/main" id="{7E5DD934-36C9-4200-9B07-20B7B5F9B9D3}"/>
              </a:ext>
            </a:extLst>
          </p:cNvPr>
          <p:cNvSpPr>
            <a:spLocks noGrp="1"/>
          </p:cNvSpPr>
          <p:nvPr>
            <p:ph type="body" sz="quarter" idx="41" hasCustomPrompt="1"/>
          </p:nvPr>
        </p:nvSpPr>
        <p:spPr>
          <a:xfrm>
            <a:off x="1444752" y="2697480"/>
            <a:ext cx="2926080" cy="2504064"/>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8" name="Text Placeholder 8">
            <a:extLst>
              <a:ext uri="{FF2B5EF4-FFF2-40B4-BE49-F238E27FC236}">
                <a16:creationId xmlns:a16="http://schemas.microsoft.com/office/drawing/2014/main" id="{6131369D-6688-434C-89C0-00892AA26C87}"/>
              </a:ext>
            </a:extLst>
          </p:cNvPr>
          <p:cNvSpPr>
            <a:spLocks noGrp="1"/>
          </p:cNvSpPr>
          <p:nvPr>
            <p:ph type="body" sz="quarter" idx="42" hasCustomPrompt="1"/>
          </p:nvPr>
        </p:nvSpPr>
        <p:spPr>
          <a:xfrm>
            <a:off x="463600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9" name="Text Placeholder 8">
            <a:extLst>
              <a:ext uri="{FF2B5EF4-FFF2-40B4-BE49-F238E27FC236}">
                <a16:creationId xmlns:a16="http://schemas.microsoft.com/office/drawing/2014/main" id="{255864CA-BF08-4C2C-88EB-589BDFBE27B3}"/>
              </a:ext>
            </a:extLst>
          </p:cNvPr>
          <p:cNvSpPr>
            <a:spLocks noGrp="1"/>
          </p:cNvSpPr>
          <p:nvPr>
            <p:ph type="body" sz="quarter" idx="43" hasCustomPrompt="1"/>
          </p:nvPr>
        </p:nvSpPr>
        <p:spPr>
          <a:xfrm>
            <a:off x="779068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29" name="Rectangle 28">
            <a:extLst>
              <a:ext uri="{FF2B5EF4-FFF2-40B4-BE49-F238E27FC236}">
                <a16:creationId xmlns:a16="http://schemas.microsoft.com/office/drawing/2014/main" id="{9B0287FA-646A-4E57-8C1A-1931B75F19B1}"/>
              </a:ext>
              <a:ext uri="{C183D7F6-B498-43B3-948B-1728B52AA6E4}">
                <adec:decorative xmlns:adec="http://schemas.microsoft.com/office/drawing/2017/decorative" val="1"/>
              </a:ext>
            </a:extLst>
          </p:cNvPr>
          <p:cNvSpPr/>
          <p:nvPr userDrawn="1"/>
        </p:nvSpPr>
        <p:spPr>
          <a:xfrm>
            <a:off x="463600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ED43C36-F674-49C6-8542-3721B150B182}"/>
              </a:ext>
              <a:ext uri="{C183D7F6-B498-43B3-948B-1728B52AA6E4}">
                <adec:decorative xmlns:adec="http://schemas.microsoft.com/office/drawing/2017/decorative" val="1"/>
              </a:ext>
            </a:extLst>
          </p:cNvPr>
          <p:cNvSpPr/>
          <p:nvPr userDrawn="1"/>
        </p:nvSpPr>
        <p:spPr>
          <a:xfrm>
            <a:off x="779068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CCF3302-2960-44AC-A88C-4C281751163B}"/>
              </a:ext>
              <a:ext uri="{C183D7F6-B498-43B3-948B-1728B52AA6E4}">
                <adec:decorative xmlns:adec="http://schemas.microsoft.com/office/drawing/2017/decorative" val="1"/>
              </a:ext>
            </a:extLst>
          </p:cNvPr>
          <p:cNvSpPr/>
          <p:nvPr userDrawn="1"/>
        </p:nvSpPr>
        <p:spPr>
          <a:xfrm>
            <a:off x="1444752"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Tree>
    <p:extLst>
      <p:ext uri="{BB962C8B-B14F-4D97-AF65-F5344CB8AC3E}">
        <p14:creationId xmlns:p14="http://schemas.microsoft.com/office/powerpoint/2010/main" val="309957838"/>
      </p:ext>
    </p:extLst>
  </p:cSld>
  <p:clrMapOvr>
    <a:masterClrMapping/>
  </p:clrMapOvr>
  <p:extLst>
    <p:ext uri="{DCECCB84-F9BA-43D5-87BE-67443E8EF086}">
      <p15:sldGuideLst xmlns:p15="http://schemas.microsoft.com/office/powerpoint/2012/main">
        <p15:guide id="1" orient="horz" pos="7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15" name="Text Placeholder 5">
            <a:extLst>
              <a:ext uri="{FF2B5EF4-FFF2-40B4-BE49-F238E27FC236}">
                <a16:creationId xmlns:a16="http://schemas.microsoft.com/office/drawing/2014/main" id="{5487709A-3CB5-4242-9D31-5DAC5D0494A9}"/>
              </a:ext>
            </a:extLst>
          </p:cNvPr>
          <p:cNvSpPr>
            <a:spLocks noGrp="1"/>
          </p:cNvSpPr>
          <p:nvPr>
            <p:ph type="body" sz="quarter" idx="12" hasCustomPrompt="1"/>
          </p:nvPr>
        </p:nvSpPr>
        <p:spPr>
          <a:xfrm>
            <a:off x="5109000" y="2130552"/>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6" name="Text Placeholder 5">
            <a:extLst>
              <a:ext uri="{FF2B5EF4-FFF2-40B4-BE49-F238E27FC236}">
                <a16:creationId xmlns:a16="http://schemas.microsoft.com/office/drawing/2014/main" id="{D81AA656-0DD9-4717-8FC2-4C8C03D0634D}"/>
              </a:ext>
            </a:extLst>
          </p:cNvPr>
          <p:cNvSpPr>
            <a:spLocks noGrp="1"/>
          </p:cNvSpPr>
          <p:nvPr>
            <p:ph type="body" sz="quarter" idx="13" hasCustomPrompt="1"/>
          </p:nvPr>
        </p:nvSpPr>
        <p:spPr>
          <a:xfrm>
            <a:off x="5109000" y="5184648"/>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7" name="Text Placeholder 5">
            <a:extLst>
              <a:ext uri="{FF2B5EF4-FFF2-40B4-BE49-F238E27FC236}">
                <a16:creationId xmlns:a16="http://schemas.microsoft.com/office/drawing/2014/main" id="{970652C9-A2DF-48D4-9530-B3F495F7A401}"/>
              </a:ext>
            </a:extLst>
          </p:cNvPr>
          <p:cNvSpPr>
            <a:spLocks noGrp="1"/>
          </p:cNvSpPr>
          <p:nvPr>
            <p:ph type="body" sz="quarter" idx="14" hasCustomPrompt="1"/>
          </p:nvPr>
        </p:nvSpPr>
        <p:spPr>
          <a:xfrm>
            <a:off x="841248" y="3273552"/>
            <a:ext cx="2011680" cy="274320"/>
          </a:xfrm>
        </p:spPr>
        <p:txBody>
          <a:bodyPr/>
          <a:lstStyle>
            <a:lvl1pPr marL="0" indent="0" algn="l">
              <a:buFont typeface="Arial" panose="020B0604020202020204" pitchFamily="34" charset="0"/>
              <a:buNone/>
              <a:defRPr sz="1400">
                <a:solidFill>
                  <a:schemeClr val="tx1"/>
                </a:solidFill>
                <a:latin typeface="+mj-lt"/>
              </a:defRPr>
            </a:lvl1pPr>
          </a:lstStyle>
          <a:p>
            <a:pPr lvl="0"/>
            <a:r>
              <a:rPr lang="en-US" dirty="0"/>
              <a:t>Quadrant Title</a:t>
            </a:r>
          </a:p>
        </p:txBody>
      </p:sp>
      <p:sp>
        <p:nvSpPr>
          <p:cNvPr id="18" name="Text Placeholder 5">
            <a:extLst>
              <a:ext uri="{FF2B5EF4-FFF2-40B4-BE49-F238E27FC236}">
                <a16:creationId xmlns:a16="http://schemas.microsoft.com/office/drawing/2014/main" id="{FBD279E7-C7DE-4501-9F36-BA9F05FFFF5C}"/>
              </a:ext>
            </a:extLst>
          </p:cNvPr>
          <p:cNvSpPr>
            <a:spLocks noGrp="1"/>
          </p:cNvSpPr>
          <p:nvPr>
            <p:ph type="body" sz="quarter" idx="15" hasCustomPrompt="1"/>
          </p:nvPr>
        </p:nvSpPr>
        <p:spPr>
          <a:xfrm>
            <a:off x="9345168" y="3273552"/>
            <a:ext cx="2011680" cy="274320"/>
          </a:xfrm>
        </p:spPr>
        <p:txBody>
          <a:bodyPr/>
          <a:lstStyle>
            <a:lvl1pPr marL="0" indent="0" algn="r">
              <a:buFont typeface="Arial" panose="020B0604020202020204" pitchFamily="34" charset="0"/>
              <a:buNone/>
              <a:defRPr sz="1400">
                <a:solidFill>
                  <a:schemeClr val="tx1"/>
                </a:solidFill>
                <a:latin typeface="+mj-lt"/>
              </a:defRPr>
            </a:lvl1pPr>
          </a:lstStyle>
          <a:p>
            <a:pPr lvl="0"/>
            <a:r>
              <a:rPr lang="en-US" dirty="0"/>
              <a:t>Quadrant Title</a:t>
            </a:r>
          </a:p>
        </p:txBody>
      </p:sp>
      <p:cxnSp>
        <p:nvCxnSpPr>
          <p:cNvPr id="19" name="Straight Connector 18">
            <a:extLst>
              <a:ext uri="{FF2B5EF4-FFF2-40B4-BE49-F238E27FC236}">
                <a16:creationId xmlns:a16="http://schemas.microsoft.com/office/drawing/2014/main" id="{514BA6D1-4FDE-40E9-9F24-4719889A55F7}"/>
              </a:ext>
            </a:extLst>
          </p:cNvPr>
          <p:cNvCxnSpPr>
            <a:cxnSpLocks/>
          </p:cNvCxnSpPr>
          <p:nvPr userDrawn="1"/>
        </p:nvCxnSpPr>
        <p:spPr>
          <a:xfrm>
            <a:off x="929640" y="3631616"/>
            <a:ext cx="1033272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3B553-82A9-403C-B8D4-D8C8A4A395B7}"/>
              </a:ext>
            </a:extLst>
          </p:cNvPr>
          <p:cNvCxnSpPr>
            <a:cxnSpLocks/>
          </p:cNvCxnSpPr>
          <p:nvPr userDrawn="1"/>
        </p:nvCxnSpPr>
        <p:spPr>
          <a:xfrm>
            <a:off x="6096000" y="2473690"/>
            <a:ext cx="0" cy="256032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Date Placeholder 4">
            <a:extLst>
              <a:ext uri="{FF2B5EF4-FFF2-40B4-BE49-F238E27FC236}">
                <a16:creationId xmlns:a16="http://schemas.microsoft.com/office/drawing/2014/main" id="{25C7676A-1D83-4D31-9C74-59C46F152534}"/>
              </a:ext>
            </a:extLst>
          </p:cNvPr>
          <p:cNvSpPr>
            <a:spLocks noGrp="1"/>
          </p:cNvSpPr>
          <p:nvPr>
            <p:ph type="dt" sz="half" idx="16"/>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Tree>
    <p:extLst>
      <p:ext uri="{BB962C8B-B14F-4D97-AF65-F5344CB8AC3E}">
        <p14:creationId xmlns:p14="http://schemas.microsoft.com/office/powerpoint/2010/main" val="48790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839788" y="1933902"/>
            <a:ext cx="5157787"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172200" y="1933902"/>
            <a:ext cx="5183188"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ADF6BB91-26DF-45B2-B1D3-508C39F349CD}"/>
              </a:ext>
            </a:extLst>
          </p:cNvPr>
          <p:cNvSpPr>
            <a:spLocks noGrp="1"/>
          </p:cNvSpPr>
          <p:nvPr>
            <p:ph type="body" sz="quarter" idx="13" hasCustomPrompt="1"/>
          </p:nvPr>
        </p:nvSpPr>
        <p:spPr>
          <a:xfrm>
            <a:off x="836613" y="1482296"/>
            <a:ext cx="8321040" cy="365125"/>
          </a:xfrm>
        </p:spPr>
        <p:txBody>
          <a:bodyPr>
            <a:noAutofit/>
          </a:bodyPr>
          <a:lstStyle>
            <a:lvl1pPr marL="0" indent="0">
              <a:buNone/>
              <a:defRPr sz="2000">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Click to edit subtitle</a:t>
            </a:r>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38" name="Text Placeholder 10">
            <a:extLst>
              <a:ext uri="{FF2B5EF4-FFF2-40B4-BE49-F238E27FC236}">
                <a16:creationId xmlns:a16="http://schemas.microsoft.com/office/drawing/2014/main" id="{51F6740D-79A8-4846-A90A-F1FF9BBDD00D}"/>
              </a:ext>
            </a:extLst>
          </p:cNvPr>
          <p:cNvSpPr>
            <a:spLocks noGrp="1"/>
          </p:cNvSpPr>
          <p:nvPr>
            <p:ph type="body" sz="quarter" idx="33" hasCustomPrompt="1"/>
          </p:nvPr>
        </p:nvSpPr>
        <p:spPr>
          <a:xfrm>
            <a:off x="914399" y="342295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93E06E79-FBB7-4594-8FC7-631D174541D7}"/>
              </a:ext>
            </a:extLst>
          </p:cNvPr>
          <p:cNvSpPr>
            <a:spLocks noGrp="1"/>
          </p:cNvSpPr>
          <p:nvPr>
            <p:ph type="body" sz="quarter" idx="34" hasCustomPrompt="1"/>
          </p:nvPr>
        </p:nvSpPr>
        <p:spPr>
          <a:xfrm>
            <a:off x="19659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5B6D7F47-7406-4B82-8180-F3AD59BC6561}"/>
              </a:ext>
            </a:extLst>
          </p:cNvPr>
          <p:cNvSpPr>
            <a:spLocks noGrp="1"/>
          </p:cNvSpPr>
          <p:nvPr>
            <p:ph type="body" sz="quarter" idx="35" hasCustomPrompt="1"/>
          </p:nvPr>
        </p:nvSpPr>
        <p:spPr>
          <a:xfrm>
            <a:off x="27538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5B79AE07-3E86-4374-9F86-8B70E8158AB1}"/>
              </a:ext>
            </a:extLst>
          </p:cNvPr>
          <p:cNvSpPr>
            <a:spLocks noGrp="1"/>
          </p:cNvSpPr>
          <p:nvPr>
            <p:ph type="body" sz="quarter" idx="36" hasCustomPrompt="1"/>
          </p:nvPr>
        </p:nvSpPr>
        <p:spPr>
          <a:xfrm>
            <a:off x="35418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C939686F-A239-4AFE-AF56-38497CCD7491}"/>
              </a:ext>
            </a:extLst>
          </p:cNvPr>
          <p:cNvSpPr>
            <a:spLocks noGrp="1"/>
          </p:cNvSpPr>
          <p:nvPr>
            <p:ph type="body" sz="quarter" idx="37" hasCustomPrompt="1"/>
          </p:nvPr>
        </p:nvSpPr>
        <p:spPr>
          <a:xfrm>
            <a:off x="43297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A634BB4E-B10D-4761-A0B8-EBC734EC96DD}"/>
              </a:ext>
            </a:extLst>
          </p:cNvPr>
          <p:cNvSpPr>
            <a:spLocks noGrp="1"/>
          </p:cNvSpPr>
          <p:nvPr>
            <p:ph type="body" sz="quarter" idx="38" hasCustomPrompt="1"/>
          </p:nvPr>
        </p:nvSpPr>
        <p:spPr>
          <a:xfrm>
            <a:off x="914400" y="422422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44" name="Text Placeholder 10">
            <a:extLst>
              <a:ext uri="{FF2B5EF4-FFF2-40B4-BE49-F238E27FC236}">
                <a16:creationId xmlns:a16="http://schemas.microsoft.com/office/drawing/2014/main" id="{869255BD-A63E-4BFC-9D2A-E5EABC1DCD81}"/>
              </a:ext>
            </a:extLst>
          </p:cNvPr>
          <p:cNvSpPr>
            <a:spLocks noGrp="1"/>
          </p:cNvSpPr>
          <p:nvPr>
            <p:ph type="body" sz="quarter" idx="39" hasCustomPrompt="1"/>
          </p:nvPr>
        </p:nvSpPr>
        <p:spPr>
          <a:xfrm>
            <a:off x="51176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31C27FFA-6FA2-4F90-9543-8AE7E5B90E48}"/>
              </a:ext>
            </a:extLst>
          </p:cNvPr>
          <p:cNvSpPr>
            <a:spLocks noGrp="1"/>
          </p:cNvSpPr>
          <p:nvPr>
            <p:ph type="body" sz="quarter" idx="40" hasCustomPrompt="1"/>
          </p:nvPr>
        </p:nvSpPr>
        <p:spPr>
          <a:xfrm>
            <a:off x="59055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DAA9F46A-F074-488E-91DA-AAC5D23406E1}"/>
              </a:ext>
            </a:extLst>
          </p:cNvPr>
          <p:cNvSpPr>
            <a:spLocks noGrp="1"/>
          </p:cNvSpPr>
          <p:nvPr>
            <p:ph type="body" sz="quarter" idx="41" hasCustomPrompt="1"/>
          </p:nvPr>
        </p:nvSpPr>
        <p:spPr>
          <a:xfrm>
            <a:off x="66934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24F6FE0C-DA66-4BE4-B1CB-AE552497A035}"/>
              </a:ext>
            </a:extLst>
          </p:cNvPr>
          <p:cNvSpPr>
            <a:spLocks noGrp="1"/>
          </p:cNvSpPr>
          <p:nvPr>
            <p:ph type="body" sz="quarter" idx="42" hasCustomPrompt="1"/>
          </p:nvPr>
        </p:nvSpPr>
        <p:spPr>
          <a:xfrm>
            <a:off x="90572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E02CB3CF-9E17-4C7C-913F-21EFADB96CBD}"/>
              </a:ext>
            </a:extLst>
          </p:cNvPr>
          <p:cNvSpPr>
            <a:spLocks noGrp="1"/>
          </p:cNvSpPr>
          <p:nvPr>
            <p:ph type="body" sz="quarter" idx="43" hasCustomPrompt="1"/>
          </p:nvPr>
        </p:nvSpPr>
        <p:spPr>
          <a:xfrm>
            <a:off x="74814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D3AC456D-7AB5-4BB9-8F76-B607929996B1}"/>
              </a:ext>
            </a:extLst>
          </p:cNvPr>
          <p:cNvSpPr>
            <a:spLocks noGrp="1"/>
          </p:cNvSpPr>
          <p:nvPr>
            <p:ph type="body" sz="quarter" idx="44" hasCustomPrompt="1"/>
          </p:nvPr>
        </p:nvSpPr>
        <p:spPr>
          <a:xfrm>
            <a:off x="82693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C5E41A6A-28FF-4A75-BA52-2FA05EE92EC7}"/>
              </a:ext>
            </a:extLst>
          </p:cNvPr>
          <p:cNvSpPr>
            <a:spLocks noGrp="1"/>
          </p:cNvSpPr>
          <p:nvPr>
            <p:ph type="body" sz="quarter" idx="45" hasCustomPrompt="1"/>
          </p:nvPr>
        </p:nvSpPr>
        <p:spPr>
          <a:xfrm>
            <a:off x="98451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7A1FCD8B-8332-4362-80BA-3DBB4442605C}"/>
              </a:ext>
            </a:extLst>
          </p:cNvPr>
          <p:cNvSpPr>
            <a:spLocks noGrp="1"/>
          </p:cNvSpPr>
          <p:nvPr>
            <p:ph type="body" sz="quarter" idx="46" hasCustomPrompt="1"/>
          </p:nvPr>
        </p:nvSpPr>
        <p:spPr>
          <a:xfrm>
            <a:off x="10633085"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2" name="Text Placeholder 10">
            <a:extLst>
              <a:ext uri="{FF2B5EF4-FFF2-40B4-BE49-F238E27FC236}">
                <a16:creationId xmlns:a16="http://schemas.microsoft.com/office/drawing/2014/main" id="{F2B53D10-BB76-4138-AAB8-844DCD895BDE}"/>
              </a:ext>
            </a:extLst>
          </p:cNvPr>
          <p:cNvSpPr>
            <a:spLocks noGrp="1"/>
          </p:cNvSpPr>
          <p:nvPr>
            <p:ph type="body" sz="quarter" idx="47" hasCustomPrompt="1"/>
          </p:nvPr>
        </p:nvSpPr>
        <p:spPr>
          <a:xfrm>
            <a:off x="196991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A14739AB-36C4-4467-BA10-CEA1DF2894EF}"/>
              </a:ext>
            </a:extLst>
          </p:cNvPr>
          <p:cNvSpPr>
            <a:spLocks noGrp="1"/>
          </p:cNvSpPr>
          <p:nvPr>
            <p:ph type="body" sz="quarter" idx="48" hasCustomPrompt="1"/>
          </p:nvPr>
        </p:nvSpPr>
        <p:spPr>
          <a:xfrm>
            <a:off x="275760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024E2A82-D649-44D9-BAA0-65A603E113BB}"/>
              </a:ext>
            </a:extLst>
          </p:cNvPr>
          <p:cNvSpPr>
            <a:spLocks noGrp="1"/>
          </p:cNvSpPr>
          <p:nvPr>
            <p:ph type="body" sz="quarter" idx="49" hasCustomPrompt="1"/>
          </p:nvPr>
        </p:nvSpPr>
        <p:spPr>
          <a:xfrm>
            <a:off x="3545289"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5E9DBCF1-3DA9-4975-9B75-DEFC550B69C1}"/>
              </a:ext>
            </a:extLst>
          </p:cNvPr>
          <p:cNvSpPr>
            <a:spLocks noGrp="1"/>
          </p:cNvSpPr>
          <p:nvPr>
            <p:ph type="body" sz="quarter" idx="50" hasCustomPrompt="1"/>
          </p:nvPr>
        </p:nvSpPr>
        <p:spPr>
          <a:xfrm>
            <a:off x="4332976"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CD04D2E9-E8EB-43F6-9734-AE8BEED8D892}"/>
              </a:ext>
            </a:extLst>
          </p:cNvPr>
          <p:cNvSpPr>
            <a:spLocks noGrp="1"/>
          </p:cNvSpPr>
          <p:nvPr>
            <p:ph type="body" sz="quarter" idx="51" hasCustomPrompt="1"/>
          </p:nvPr>
        </p:nvSpPr>
        <p:spPr>
          <a:xfrm>
            <a:off x="5120663"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DCAF80E4-457C-461E-9E59-6EA9934B8F5F}"/>
              </a:ext>
            </a:extLst>
          </p:cNvPr>
          <p:cNvSpPr>
            <a:spLocks noGrp="1"/>
          </p:cNvSpPr>
          <p:nvPr>
            <p:ph type="body" sz="quarter" idx="52" hasCustomPrompt="1"/>
          </p:nvPr>
        </p:nvSpPr>
        <p:spPr>
          <a:xfrm>
            <a:off x="5908350"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8A2813EA-E62D-4E2E-A97F-38974F23C88E}"/>
              </a:ext>
            </a:extLst>
          </p:cNvPr>
          <p:cNvSpPr>
            <a:spLocks noGrp="1"/>
          </p:cNvSpPr>
          <p:nvPr>
            <p:ph type="body" sz="quarter" idx="53" hasCustomPrompt="1"/>
          </p:nvPr>
        </p:nvSpPr>
        <p:spPr>
          <a:xfrm>
            <a:off x="6696037"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0A4E7225-8A60-45A3-ACE7-2D6D1EA3306D}"/>
              </a:ext>
            </a:extLst>
          </p:cNvPr>
          <p:cNvSpPr>
            <a:spLocks noGrp="1"/>
          </p:cNvSpPr>
          <p:nvPr>
            <p:ph type="body" sz="quarter" idx="54" hasCustomPrompt="1"/>
          </p:nvPr>
        </p:nvSpPr>
        <p:spPr>
          <a:xfrm>
            <a:off x="9059098"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FD6DF9FE-80AE-43C3-B35A-B0B773A636E5}"/>
              </a:ext>
            </a:extLst>
          </p:cNvPr>
          <p:cNvSpPr>
            <a:spLocks noGrp="1"/>
          </p:cNvSpPr>
          <p:nvPr>
            <p:ph type="body" sz="quarter" idx="55" hasCustomPrompt="1"/>
          </p:nvPr>
        </p:nvSpPr>
        <p:spPr>
          <a:xfrm>
            <a:off x="7483724"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725DE269-1E5D-4437-B997-CCFE8800082F}"/>
              </a:ext>
            </a:extLst>
          </p:cNvPr>
          <p:cNvSpPr>
            <a:spLocks noGrp="1"/>
          </p:cNvSpPr>
          <p:nvPr>
            <p:ph type="body" sz="quarter" idx="56" hasCustomPrompt="1"/>
          </p:nvPr>
        </p:nvSpPr>
        <p:spPr>
          <a:xfrm>
            <a:off x="8271411"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EAE25BBD-7B98-417B-B9FC-B2DF70FAFDC0}"/>
              </a:ext>
            </a:extLst>
          </p:cNvPr>
          <p:cNvSpPr>
            <a:spLocks noGrp="1"/>
          </p:cNvSpPr>
          <p:nvPr>
            <p:ph type="body" sz="quarter" idx="57" hasCustomPrompt="1"/>
          </p:nvPr>
        </p:nvSpPr>
        <p:spPr>
          <a:xfrm>
            <a:off x="984678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0A4DF189-5583-4731-8F70-2578793E0244}"/>
              </a:ext>
            </a:extLst>
          </p:cNvPr>
          <p:cNvSpPr>
            <a:spLocks noGrp="1"/>
          </p:cNvSpPr>
          <p:nvPr>
            <p:ph type="body" sz="quarter" idx="58" hasCustomPrompt="1"/>
          </p:nvPr>
        </p:nvSpPr>
        <p:spPr>
          <a:xfrm>
            <a:off x="1063447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5" name="Text Placeholder 3">
            <a:extLst>
              <a:ext uri="{FF2B5EF4-FFF2-40B4-BE49-F238E27FC236}">
                <a16:creationId xmlns:a16="http://schemas.microsoft.com/office/drawing/2014/main" id="{06405A2E-994F-49B5-ABCB-1CA1FCEB08C7}"/>
              </a:ext>
            </a:extLst>
          </p:cNvPr>
          <p:cNvSpPr>
            <a:spLocks noGrp="1"/>
          </p:cNvSpPr>
          <p:nvPr>
            <p:ph type="body" sz="quarter" idx="59" hasCustomPrompt="1"/>
          </p:nvPr>
        </p:nvSpPr>
        <p:spPr>
          <a:xfrm>
            <a:off x="5360987" y="2055840"/>
            <a:ext cx="1828800" cy="696885"/>
          </a:xfrm>
          <a:noFill/>
          <a:ln w="12700">
            <a:solidFill>
              <a:schemeClr val="accent3"/>
            </a:solidFill>
          </a:ln>
        </p:spPr>
        <p:txBody>
          <a:bodyPr tIns="36000" anchor="ctr" anchorCtr="1">
            <a:normAutofit/>
          </a:bodyPr>
          <a:lstStyle>
            <a:lvl1pPr marL="0" indent="0" algn="ctr">
              <a:lnSpc>
                <a:spcPct val="100000"/>
              </a:lnSpc>
              <a:buNone/>
              <a:defRPr sz="1200">
                <a:solidFill>
                  <a:schemeClr val="tx1">
                    <a:lumMod val="75000"/>
                    <a:lumOff val="25000"/>
                  </a:schemeClr>
                </a:solidFill>
                <a:latin typeface="+mj-lt"/>
              </a:defRPr>
            </a:lvl1pPr>
          </a:lstStyle>
          <a:p>
            <a:pPr lvl="0"/>
            <a:r>
              <a:rPr lang="en-US" dirty="0"/>
              <a:t>Item Title</a:t>
            </a:r>
            <a:endParaRPr lang="en-ZA" dirty="0"/>
          </a:p>
        </p:txBody>
      </p:sp>
      <p:sp>
        <p:nvSpPr>
          <p:cNvPr id="67" name="Date Placeholder 4">
            <a:extLst>
              <a:ext uri="{FF2B5EF4-FFF2-40B4-BE49-F238E27FC236}">
                <a16:creationId xmlns:a16="http://schemas.microsoft.com/office/drawing/2014/main" id="{33000A7A-B075-4FF0-8FCA-89256A1A66C8}"/>
              </a:ext>
            </a:extLst>
          </p:cNvPr>
          <p:cNvSpPr>
            <a:spLocks noGrp="1"/>
          </p:cNvSpPr>
          <p:nvPr>
            <p:ph type="dt" sz="half" idx="61"/>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
        <p:nvSpPr>
          <p:cNvPr id="3" name="Rectangle 2">
            <a:extLst>
              <a:ext uri="{FF2B5EF4-FFF2-40B4-BE49-F238E27FC236}">
                <a16:creationId xmlns:a16="http://schemas.microsoft.com/office/drawing/2014/main" id="{57AB03C7-C423-4EA2-AC0C-C153413E216C}"/>
              </a:ext>
            </a:extLst>
          </p:cNvPr>
          <p:cNvSpPr/>
          <p:nvPr userDrawn="1"/>
        </p:nvSpPr>
        <p:spPr>
          <a:xfrm>
            <a:off x="929640" y="3943857"/>
            <a:ext cx="1033272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02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3570229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28" name="Picture Placeholder 27">
            <a:extLst>
              <a:ext uri="{FF2B5EF4-FFF2-40B4-BE49-F238E27FC236}">
                <a16:creationId xmlns:a16="http://schemas.microsoft.com/office/drawing/2014/main" id="{8A4789F7-47F3-492F-8AE6-209A1044F3DD}"/>
              </a:ext>
            </a:extLst>
          </p:cNvPr>
          <p:cNvSpPr>
            <a:spLocks noGrp="1"/>
          </p:cNvSpPr>
          <p:nvPr>
            <p:ph type="pic" sz="quarter" idx="13"/>
          </p:nvPr>
        </p:nvSpPr>
        <p:spPr>
          <a:xfrm>
            <a:off x="914400" y="2047876"/>
            <a:ext cx="2103120" cy="2913793"/>
          </a:xfrm>
          <a:custGeom>
            <a:avLst/>
            <a:gdLst>
              <a:gd name="connsiteX0" fmla="*/ 0 w 2103120"/>
              <a:gd name="connsiteY0" fmla="*/ 0 h 2913793"/>
              <a:gd name="connsiteX1" fmla="*/ 2103120 w 2103120"/>
              <a:gd name="connsiteY1" fmla="*/ 0 h 2913793"/>
              <a:gd name="connsiteX2" fmla="*/ 2103120 w 2103120"/>
              <a:gd name="connsiteY2" fmla="*/ 2913793 h 2913793"/>
              <a:gd name="connsiteX3" fmla="*/ 0 w 2103120"/>
              <a:gd name="connsiteY3" fmla="*/ 2913793 h 2913793"/>
            </a:gdLst>
            <a:ahLst/>
            <a:cxnLst>
              <a:cxn ang="0">
                <a:pos x="connsiteX0" y="connsiteY0"/>
              </a:cxn>
              <a:cxn ang="0">
                <a:pos x="connsiteX1" y="connsiteY1"/>
              </a:cxn>
              <a:cxn ang="0">
                <a:pos x="connsiteX2" y="connsiteY2"/>
              </a:cxn>
              <a:cxn ang="0">
                <a:pos x="connsiteX3" y="connsiteY3"/>
              </a:cxn>
            </a:cxnLst>
            <a:rect l="l" t="t" r="r" b="b"/>
            <a:pathLst>
              <a:path w="2103120" h="2913793">
                <a:moveTo>
                  <a:pt x="0" y="0"/>
                </a:moveTo>
                <a:lnTo>
                  <a:pt x="2103120" y="0"/>
                </a:lnTo>
                <a:lnTo>
                  <a:pt x="2103120" y="2913793"/>
                </a:lnTo>
                <a:lnTo>
                  <a:pt x="0" y="291379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7" name="Picture Placeholder 26">
            <a:extLst>
              <a:ext uri="{FF2B5EF4-FFF2-40B4-BE49-F238E27FC236}">
                <a16:creationId xmlns:a16="http://schemas.microsoft.com/office/drawing/2014/main" id="{25A9EE92-C505-4777-B442-72C5A0BDCBF7}"/>
              </a:ext>
            </a:extLst>
          </p:cNvPr>
          <p:cNvSpPr>
            <a:spLocks noGrp="1"/>
          </p:cNvSpPr>
          <p:nvPr>
            <p:ph type="pic" sz="quarter" idx="16"/>
          </p:nvPr>
        </p:nvSpPr>
        <p:spPr>
          <a:xfrm>
            <a:off x="366776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2104 w 2103120"/>
              <a:gd name="connsiteY3" fmla="*/ 3017520 h 3017520"/>
              <a:gd name="connsiteX4" fmla="*/ 2102104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2104" y="3017520"/>
                </a:lnTo>
                <a:lnTo>
                  <a:pt x="2102104"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6" name="Picture Placeholder 25">
            <a:extLst>
              <a:ext uri="{FF2B5EF4-FFF2-40B4-BE49-F238E27FC236}">
                <a16:creationId xmlns:a16="http://schemas.microsoft.com/office/drawing/2014/main" id="{B98E2731-9AE8-4D4E-969E-814287EE84AB}"/>
              </a:ext>
            </a:extLst>
          </p:cNvPr>
          <p:cNvSpPr>
            <a:spLocks noGrp="1"/>
          </p:cNvSpPr>
          <p:nvPr>
            <p:ph type="pic" sz="quarter" idx="19"/>
          </p:nvPr>
        </p:nvSpPr>
        <p:spPr>
          <a:xfrm>
            <a:off x="642112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0725 w 2103120"/>
              <a:gd name="connsiteY3" fmla="*/ 3017520 h 3017520"/>
              <a:gd name="connsiteX4" fmla="*/ 2100725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0725" y="3017520"/>
                </a:lnTo>
                <a:lnTo>
                  <a:pt x="2100725"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5" name="Picture Placeholder 24">
            <a:extLst>
              <a:ext uri="{FF2B5EF4-FFF2-40B4-BE49-F238E27FC236}">
                <a16:creationId xmlns:a16="http://schemas.microsoft.com/office/drawing/2014/main" id="{ACF06764-EDD6-4592-AF7B-7BF92AF387F7}"/>
              </a:ext>
            </a:extLst>
          </p:cNvPr>
          <p:cNvSpPr>
            <a:spLocks noGrp="1"/>
          </p:cNvSpPr>
          <p:nvPr>
            <p:ph type="pic" sz="quarter" idx="22"/>
          </p:nvPr>
        </p:nvSpPr>
        <p:spPr>
          <a:xfrm>
            <a:off x="917448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2910625 h 3017520"/>
              <a:gd name="connsiteX3" fmla="*/ 2268 w 2103120"/>
              <a:gd name="connsiteY3" fmla="*/ 2910625 h 3017520"/>
              <a:gd name="connsiteX4" fmla="*/ 2268 w 2103120"/>
              <a:gd name="connsiteY4" fmla="*/ 3017520 h 3017520"/>
              <a:gd name="connsiteX5" fmla="*/ 0 w 2103120"/>
              <a:gd name="connsiteY5" fmla="*/ 301752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2910625"/>
                </a:lnTo>
                <a:lnTo>
                  <a:pt x="2268" y="2910625"/>
                </a:lnTo>
                <a:lnTo>
                  <a:pt x="2268" y="3017520"/>
                </a:lnTo>
                <a:lnTo>
                  <a:pt x="0" y="301752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9" name="Rectangle 28">
            <a:extLst>
              <a:ext uri="{FF2B5EF4-FFF2-40B4-BE49-F238E27FC236}">
                <a16:creationId xmlns:a16="http://schemas.microsoft.com/office/drawing/2014/main" id="{EBFF9948-88DC-4F9B-ADAB-743B4534E394}"/>
              </a:ext>
              <a:ext uri="{C183D7F6-B498-43B3-948B-1728B52AA6E4}">
                <adec:decorative xmlns:adec="http://schemas.microsoft.com/office/drawing/2017/decorative" val="1"/>
              </a:ext>
            </a:extLst>
          </p:cNvPr>
          <p:cNvSpPr/>
          <p:nvPr userDrawn="1"/>
        </p:nvSpPr>
        <p:spPr>
          <a:xfrm>
            <a:off x="914400" y="496166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4AB8730-C1E9-4C39-AD6B-791ECCB2A856}"/>
              </a:ext>
              <a:ext uri="{C183D7F6-B498-43B3-948B-1728B52AA6E4}">
                <adec:decorative xmlns:adec="http://schemas.microsoft.com/office/drawing/2017/decorative" val="1"/>
              </a:ext>
            </a:extLst>
          </p:cNvPr>
          <p:cNvSpPr/>
          <p:nvPr userDrawn="1"/>
        </p:nvSpPr>
        <p:spPr>
          <a:xfrm>
            <a:off x="3666744"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D0B1428-A83E-4197-AB02-D6F4EE2027A3}"/>
              </a:ext>
              <a:ext uri="{C183D7F6-B498-43B3-948B-1728B52AA6E4}">
                <adec:decorative xmlns:adec="http://schemas.microsoft.com/office/drawing/2017/decorative" val="1"/>
              </a:ext>
            </a:extLst>
          </p:cNvPr>
          <p:cNvSpPr/>
          <p:nvPr userDrawn="1"/>
        </p:nvSpPr>
        <p:spPr>
          <a:xfrm>
            <a:off x="6418725"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4BAF707-3808-4238-963B-95584798BE51}"/>
              </a:ext>
              <a:ext uri="{C183D7F6-B498-43B3-948B-1728B52AA6E4}">
                <adec:decorative xmlns:adec="http://schemas.microsoft.com/office/drawing/2017/decorative" val="1"/>
              </a:ext>
            </a:extLst>
          </p:cNvPr>
          <p:cNvSpPr/>
          <p:nvPr userDrawn="1"/>
        </p:nvSpPr>
        <p:spPr>
          <a:xfrm>
            <a:off x="9176748"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44" name="Picture Placeholder 43">
            <a:extLst>
              <a:ext uri="{FF2B5EF4-FFF2-40B4-BE49-F238E27FC236}">
                <a16:creationId xmlns:a16="http://schemas.microsoft.com/office/drawing/2014/main" id="{D0D0D822-3E52-4D3E-BD04-0A87AF2312B0}"/>
              </a:ext>
            </a:extLst>
          </p:cNvPr>
          <p:cNvSpPr>
            <a:spLocks noGrp="1"/>
          </p:cNvSpPr>
          <p:nvPr>
            <p:ph type="pic" sz="quarter" idx="13"/>
          </p:nvPr>
        </p:nvSpPr>
        <p:spPr>
          <a:xfrm>
            <a:off x="91440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264244 h 1371600"/>
              <a:gd name="connsiteX3" fmla="*/ 142 w 2103120"/>
              <a:gd name="connsiteY3" fmla="*/ 1264244 h 1371600"/>
              <a:gd name="connsiteX4" fmla="*/ 142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64244"/>
                </a:lnTo>
                <a:lnTo>
                  <a:pt x="142" y="1264244"/>
                </a:lnTo>
                <a:lnTo>
                  <a:pt x="142"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3" name="Picture Placeholder 42">
            <a:extLst>
              <a:ext uri="{FF2B5EF4-FFF2-40B4-BE49-F238E27FC236}">
                <a16:creationId xmlns:a16="http://schemas.microsoft.com/office/drawing/2014/main" id="{F1850C15-0C47-405D-A6CC-FC41802A67C8}"/>
              </a:ext>
            </a:extLst>
          </p:cNvPr>
          <p:cNvSpPr>
            <a:spLocks noGrp="1"/>
          </p:cNvSpPr>
          <p:nvPr>
            <p:ph type="pic" sz="quarter" idx="16"/>
          </p:nvPr>
        </p:nvSpPr>
        <p:spPr>
          <a:xfrm>
            <a:off x="366776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683 w 2103120"/>
              <a:gd name="connsiteY3" fmla="*/ 1371600 h 1371600"/>
              <a:gd name="connsiteX4" fmla="*/ 2102683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683" y="1371600"/>
                </a:lnTo>
                <a:lnTo>
                  <a:pt x="2102683"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2" name="Picture Placeholder 41">
            <a:extLst>
              <a:ext uri="{FF2B5EF4-FFF2-40B4-BE49-F238E27FC236}">
                <a16:creationId xmlns:a16="http://schemas.microsoft.com/office/drawing/2014/main" id="{4BE5C88B-BE08-4186-BF4E-95E5811D1874}"/>
              </a:ext>
            </a:extLst>
          </p:cNvPr>
          <p:cNvSpPr>
            <a:spLocks noGrp="1"/>
          </p:cNvSpPr>
          <p:nvPr>
            <p:ph type="pic" sz="quarter" idx="19"/>
          </p:nvPr>
        </p:nvSpPr>
        <p:spPr>
          <a:xfrm>
            <a:off x="642112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0867 w 2103120"/>
              <a:gd name="connsiteY3" fmla="*/ 1371600 h 1371600"/>
              <a:gd name="connsiteX4" fmla="*/ 21008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0867" y="1371600"/>
                </a:lnTo>
                <a:lnTo>
                  <a:pt x="21008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1" name="Picture Placeholder 40">
            <a:extLst>
              <a:ext uri="{FF2B5EF4-FFF2-40B4-BE49-F238E27FC236}">
                <a16:creationId xmlns:a16="http://schemas.microsoft.com/office/drawing/2014/main" id="{CF3E2C3A-A072-436A-8C0E-682F06540C4F}"/>
              </a:ext>
            </a:extLst>
          </p:cNvPr>
          <p:cNvSpPr>
            <a:spLocks noGrp="1"/>
          </p:cNvSpPr>
          <p:nvPr>
            <p:ph type="pic" sz="quarter" idx="22"/>
          </p:nvPr>
        </p:nvSpPr>
        <p:spPr>
          <a:xfrm>
            <a:off x="917448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1667 w 2103120"/>
              <a:gd name="connsiteY3" fmla="*/ 1371600 h 1371600"/>
              <a:gd name="connsiteX4" fmla="*/ 21016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1667" y="1371600"/>
                </a:lnTo>
                <a:lnTo>
                  <a:pt x="21016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5" name="Picture Placeholder 44">
            <a:extLst>
              <a:ext uri="{FF2B5EF4-FFF2-40B4-BE49-F238E27FC236}">
                <a16:creationId xmlns:a16="http://schemas.microsoft.com/office/drawing/2014/main" id="{20DAF781-CA6C-43D3-B553-E58DBF509A4A}"/>
              </a:ext>
            </a:extLst>
          </p:cNvPr>
          <p:cNvSpPr>
            <a:spLocks noGrp="1"/>
          </p:cNvSpPr>
          <p:nvPr>
            <p:ph type="pic" sz="quarter" idx="25"/>
          </p:nvPr>
        </p:nvSpPr>
        <p:spPr>
          <a:xfrm>
            <a:off x="91744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276026 h 1371600"/>
              <a:gd name="connsiteX3" fmla="*/ 624 w 2103120"/>
              <a:gd name="connsiteY3" fmla="*/ 1276026 h 1371600"/>
              <a:gd name="connsiteX4" fmla="*/ 624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76026"/>
                </a:lnTo>
                <a:lnTo>
                  <a:pt x="624" y="1276026"/>
                </a:lnTo>
                <a:lnTo>
                  <a:pt x="624"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2" name="Text Placeholder 8">
            <a:extLst>
              <a:ext uri="{FF2B5EF4-FFF2-40B4-BE49-F238E27FC236}">
                <a16:creationId xmlns:a16="http://schemas.microsoft.com/office/drawing/2014/main" id="{E502DEDD-A955-4A8D-9A05-828A01CE551D}"/>
              </a:ext>
            </a:extLst>
          </p:cNvPr>
          <p:cNvSpPr>
            <a:spLocks noGrp="1"/>
          </p:cNvSpPr>
          <p:nvPr>
            <p:ph type="body" sz="quarter" idx="26" hasCustomPrompt="1"/>
          </p:nvPr>
        </p:nvSpPr>
        <p:spPr>
          <a:xfrm>
            <a:off x="91440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3" name="Text Placeholder 10">
            <a:extLst>
              <a:ext uri="{FF2B5EF4-FFF2-40B4-BE49-F238E27FC236}">
                <a16:creationId xmlns:a16="http://schemas.microsoft.com/office/drawing/2014/main" id="{E76CEA8C-8899-44E0-9F47-106A711A4CC1}"/>
              </a:ext>
            </a:extLst>
          </p:cNvPr>
          <p:cNvSpPr>
            <a:spLocks noGrp="1"/>
          </p:cNvSpPr>
          <p:nvPr>
            <p:ph type="body" sz="quarter" idx="27" hasCustomPrompt="1"/>
          </p:nvPr>
        </p:nvSpPr>
        <p:spPr>
          <a:xfrm>
            <a:off x="91440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6" name="Picture Placeholder 45">
            <a:extLst>
              <a:ext uri="{FF2B5EF4-FFF2-40B4-BE49-F238E27FC236}">
                <a16:creationId xmlns:a16="http://schemas.microsoft.com/office/drawing/2014/main" id="{4DE21878-7282-49DF-A1B3-B38F5A85F71A}"/>
              </a:ext>
            </a:extLst>
          </p:cNvPr>
          <p:cNvSpPr>
            <a:spLocks noGrp="1"/>
          </p:cNvSpPr>
          <p:nvPr>
            <p:ph type="pic" sz="quarter" idx="28"/>
          </p:nvPr>
        </p:nvSpPr>
        <p:spPr>
          <a:xfrm>
            <a:off x="367080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728 w 2103120"/>
              <a:gd name="connsiteY3" fmla="*/ 1371600 h 1371600"/>
              <a:gd name="connsiteX4" fmla="*/ 2102728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728" y="1371600"/>
                </a:lnTo>
                <a:lnTo>
                  <a:pt x="2102728"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5" name="Text Placeholder 8">
            <a:extLst>
              <a:ext uri="{FF2B5EF4-FFF2-40B4-BE49-F238E27FC236}">
                <a16:creationId xmlns:a16="http://schemas.microsoft.com/office/drawing/2014/main" id="{3179BABC-F01C-4C09-BE82-C1C218CA476F}"/>
              </a:ext>
            </a:extLst>
          </p:cNvPr>
          <p:cNvSpPr>
            <a:spLocks noGrp="1"/>
          </p:cNvSpPr>
          <p:nvPr>
            <p:ph type="body" sz="quarter" idx="29" hasCustomPrompt="1"/>
          </p:nvPr>
        </p:nvSpPr>
        <p:spPr>
          <a:xfrm>
            <a:off x="3669792"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6" name="Text Placeholder 10">
            <a:extLst>
              <a:ext uri="{FF2B5EF4-FFF2-40B4-BE49-F238E27FC236}">
                <a16:creationId xmlns:a16="http://schemas.microsoft.com/office/drawing/2014/main" id="{7B1CE826-A5B2-4507-ADB0-BD2BFE4B8BB9}"/>
              </a:ext>
            </a:extLst>
          </p:cNvPr>
          <p:cNvSpPr>
            <a:spLocks noGrp="1"/>
          </p:cNvSpPr>
          <p:nvPr>
            <p:ph type="body" sz="quarter" idx="30" hasCustomPrompt="1"/>
          </p:nvPr>
        </p:nvSpPr>
        <p:spPr>
          <a:xfrm>
            <a:off x="3669792"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7" name="Picture Placeholder 46">
            <a:extLst>
              <a:ext uri="{FF2B5EF4-FFF2-40B4-BE49-F238E27FC236}">
                <a16:creationId xmlns:a16="http://schemas.microsoft.com/office/drawing/2014/main" id="{09624F3D-E589-4C68-B98A-566CCAAA98D1}"/>
              </a:ext>
            </a:extLst>
          </p:cNvPr>
          <p:cNvSpPr>
            <a:spLocks noGrp="1"/>
          </p:cNvSpPr>
          <p:nvPr>
            <p:ph type="pic" sz="quarter" idx="31"/>
          </p:nvPr>
        </p:nvSpPr>
        <p:spPr>
          <a:xfrm>
            <a:off x="642416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8017 w 2103120"/>
              <a:gd name="connsiteY3" fmla="*/ 1371600 h 1371600"/>
              <a:gd name="connsiteX4" fmla="*/ 2098017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8017" y="1371600"/>
                </a:lnTo>
                <a:lnTo>
                  <a:pt x="2098017"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8" name="Text Placeholder 8">
            <a:extLst>
              <a:ext uri="{FF2B5EF4-FFF2-40B4-BE49-F238E27FC236}">
                <a16:creationId xmlns:a16="http://schemas.microsoft.com/office/drawing/2014/main" id="{6F19331A-27CF-4270-B991-C2E97C6E6CA3}"/>
              </a:ext>
            </a:extLst>
          </p:cNvPr>
          <p:cNvSpPr>
            <a:spLocks noGrp="1"/>
          </p:cNvSpPr>
          <p:nvPr>
            <p:ph type="body" sz="quarter" idx="32" hasCustomPrompt="1"/>
          </p:nvPr>
        </p:nvSpPr>
        <p:spPr>
          <a:xfrm>
            <a:off x="6422136"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9" name="Text Placeholder 10">
            <a:extLst>
              <a:ext uri="{FF2B5EF4-FFF2-40B4-BE49-F238E27FC236}">
                <a16:creationId xmlns:a16="http://schemas.microsoft.com/office/drawing/2014/main" id="{C123301D-8AA0-4C65-B928-3902E4793B59}"/>
              </a:ext>
            </a:extLst>
          </p:cNvPr>
          <p:cNvSpPr>
            <a:spLocks noGrp="1"/>
          </p:cNvSpPr>
          <p:nvPr>
            <p:ph type="body" sz="quarter" idx="33" hasCustomPrompt="1"/>
          </p:nvPr>
        </p:nvSpPr>
        <p:spPr>
          <a:xfrm>
            <a:off x="6422136"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8" name="Picture Placeholder 47">
            <a:extLst>
              <a:ext uri="{FF2B5EF4-FFF2-40B4-BE49-F238E27FC236}">
                <a16:creationId xmlns:a16="http://schemas.microsoft.com/office/drawing/2014/main" id="{09B16E22-2B7C-413C-9283-51DBE7DF0F62}"/>
              </a:ext>
            </a:extLst>
          </p:cNvPr>
          <p:cNvSpPr>
            <a:spLocks noGrp="1"/>
          </p:cNvSpPr>
          <p:nvPr>
            <p:ph type="pic" sz="quarter" idx="34"/>
          </p:nvPr>
        </p:nvSpPr>
        <p:spPr>
          <a:xfrm>
            <a:off x="917752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7024 w 2103120"/>
              <a:gd name="connsiteY3" fmla="*/ 1371600 h 1371600"/>
              <a:gd name="connsiteX4" fmla="*/ 2097024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7024" y="1371600"/>
                </a:lnTo>
                <a:lnTo>
                  <a:pt x="2097024"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31" name="Text Placeholder 8">
            <a:extLst>
              <a:ext uri="{FF2B5EF4-FFF2-40B4-BE49-F238E27FC236}">
                <a16:creationId xmlns:a16="http://schemas.microsoft.com/office/drawing/2014/main" id="{9E095B1F-8D49-4766-951D-A60C5BA5DB41}"/>
              </a:ext>
            </a:extLst>
          </p:cNvPr>
          <p:cNvSpPr>
            <a:spLocks noGrp="1"/>
          </p:cNvSpPr>
          <p:nvPr>
            <p:ph type="body" sz="quarter" idx="35" hasCustomPrompt="1"/>
          </p:nvPr>
        </p:nvSpPr>
        <p:spPr>
          <a:xfrm>
            <a:off x="917448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32" name="Text Placeholder 10">
            <a:extLst>
              <a:ext uri="{FF2B5EF4-FFF2-40B4-BE49-F238E27FC236}">
                <a16:creationId xmlns:a16="http://schemas.microsoft.com/office/drawing/2014/main" id="{A3C30BF1-DCAF-4FF7-AE62-42A77BBB551F}"/>
              </a:ext>
            </a:extLst>
          </p:cNvPr>
          <p:cNvSpPr>
            <a:spLocks noGrp="1"/>
          </p:cNvSpPr>
          <p:nvPr>
            <p:ph type="body" sz="quarter" idx="36" hasCustomPrompt="1"/>
          </p:nvPr>
        </p:nvSpPr>
        <p:spPr>
          <a:xfrm>
            <a:off x="917448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9" name="Rectangle 48">
            <a:extLst>
              <a:ext uri="{FF2B5EF4-FFF2-40B4-BE49-F238E27FC236}">
                <a16:creationId xmlns:a16="http://schemas.microsoft.com/office/drawing/2014/main" id="{554DA5CF-5D2A-43B4-85A8-340C8F7BBA9B}"/>
              </a:ext>
              <a:ext uri="{C183D7F6-B498-43B3-948B-1728B52AA6E4}">
                <adec:decorative xmlns:adec="http://schemas.microsoft.com/office/drawing/2017/decorative" val="1"/>
              </a:ext>
            </a:extLst>
          </p:cNvPr>
          <p:cNvSpPr/>
          <p:nvPr userDrawn="1"/>
        </p:nvSpPr>
        <p:spPr>
          <a:xfrm>
            <a:off x="914542" y="3312119"/>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B1FEE3-D401-47CB-80E6-52D6DF510D77}"/>
              </a:ext>
              <a:ext uri="{C183D7F6-B498-43B3-948B-1728B52AA6E4}">
                <adec:decorative xmlns:adec="http://schemas.microsoft.com/office/drawing/2017/decorative" val="1"/>
              </a:ext>
            </a:extLst>
          </p:cNvPr>
          <p:cNvSpPr/>
          <p:nvPr userDrawn="1"/>
        </p:nvSpPr>
        <p:spPr>
          <a:xfrm>
            <a:off x="3667323"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D86A78-C607-45C6-8641-1AF4A5F073EE}"/>
              </a:ext>
              <a:ext uri="{C183D7F6-B498-43B3-948B-1728B52AA6E4}">
                <adec:decorative xmlns:adec="http://schemas.microsoft.com/office/drawing/2017/decorative" val="1"/>
              </a:ext>
            </a:extLst>
          </p:cNvPr>
          <p:cNvSpPr/>
          <p:nvPr userDrawn="1"/>
        </p:nvSpPr>
        <p:spPr>
          <a:xfrm>
            <a:off x="641886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B84BFDA8-0351-4C99-8911-2034DAE3D78E}"/>
              </a:ext>
              <a:ext uri="{C183D7F6-B498-43B3-948B-1728B52AA6E4}">
                <adec:decorative xmlns:adec="http://schemas.microsoft.com/office/drawing/2017/decorative" val="1"/>
              </a:ext>
            </a:extLst>
          </p:cNvPr>
          <p:cNvSpPr/>
          <p:nvPr userDrawn="1"/>
        </p:nvSpPr>
        <p:spPr>
          <a:xfrm>
            <a:off x="917302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1896FDB4-943E-4915-BFB5-FBF28C1F0DB4}"/>
              </a:ext>
              <a:ext uri="{C183D7F6-B498-43B3-948B-1728B52AA6E4}">
                <adec:decorative xmlns:adec="http://schemas.microsoft.com/office/drawing/2017/decorative" val="1"/>
              </a:ext>
            </a:extLst>
          </p:cNvPr>
          <p:cNvSpPr/>
          <p:nvPr userDrawn="1"/>
        </p:nvSpPr>
        <p:spPr>
          <a:xfrm>
            <a:off x="918072" y="5537362"/>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DE6F848-8616-4A39-B962-93F75C4718F8}"/>
              </a:ext>
              <a:ext uri="{C183D7F6-B498-43B3-948B-1728B52AA6E4}">
                <adec:decorative xmlns:adec="http://schemas.microsoft.com/office/drawing/2017/decorative" val="1"/>
              </a:ext>
            </a:extLst>
          </p:cNvPr>
          <p:cNvSpPr/>
          <p:nvPr userDrawn="1"/>
        </p:nvSpPr>
        <p:spPr>
          <a:xfrm>
            <a:off x="3670416"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506A04BD-9213-47EF-B5B0-2684E430D182}"/>
              </a:ext>
              <a:ext uri="{C183D7F6-B498-43B3-948B-1728B52AA6E4}">
                <adec:decorative xmlns:adec="http://schemas.microsoft.com/office/drawing/2017/decorative" val="1"/>
              </a:ext>
            </a:extLst>
          </p:cNvPr>
          <p:cNvSpPr/>
          <p:nvPr userDrawn="1"/>
        </p:nvSpPr>
        <p:spPr>
          <a:xfrm>
            <a:off x="6419065"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869DE2A-F897-46B0-B840-A2597892490B}"/>
              </a:ext>
              <a:ext uri="{C183D7F6-B498-43B3-948B-1728B52AA6E4}">
                <adec:decorative xmlns:adec="http://schemas.microsoft.com/office/drawing/2017/decorative" val="1"/>
              </a:ext>
            </a:extLst>
          </p:cNvPr>
          <p:cNvSpPr/>
          <p:nvPr userDrawn="1"/>
        </p:nvSpPr>
        <p:spPr>
          <a:xfrm>
            <a:off x="9171432"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242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7"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914400"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914400"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7" name="Content Placeholder 6">
            <a:extLst>
              <a:ext uri="{FF2B5EF4-FFF2-40B4-BE49-F238E27FC236}">
                <a16:creationId xmlns:a16="http://schemas.microsoft.com/office/drawing/2014/main" id="{27ECF580-8E4E-43A8-957B-F86F1C61ADA4}"/>
              </a:ext>
            </a:extLst>
          </p:cNvPr>
          <p:cNvSpPr>
            <a:spLocks noGrp="1"/>
          </p:cNvSpPr>
          <p:nvPr>
            <p:ph sz="quarter" idx="22" hasCustomPrompt="1"/>
          </p:nvPr>
        </p:nvSpPr>
        <p:spPr>
          <a:xfrm>
            <a:off x="914400"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0" name="Text Placeholder 10">
            <a:extLst>
              <a:ext uri="{FF2B5EF4-FFF2-40B4-BE49-F238E27FC236}">
                <a16:creationId xmlns:a16="http://schemas.microsoft.com/office/drawing/2014/main" id="{58B05749-818D-4447-958A-FEF293220AE8}"/>
              </a:ext>
            </a:extLst>
          </p:cNvPr>
          <p:cNvSpPr>
            <a:spLocks noGrp="1"/>
          </p:cNvSpPr>
          <p:nvPr>
            <p:ph type="body" sz="quarter" idx="23" hasCustomPrompt="1"/>
          </p:nvPr>
        </p:nvSpPr>
        <p:spPr>
          <a:xfrm>
            <a:off x="3602736"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1" name="Text Placeholder 12">
            <a:extLst>
              <a:ext uri="{FF2B5EF4-FFF2-40B4-BE49-F238E27FC236}">
                <a16:creationId xmlns:a16="http://schemas.microsoft.com/office/drawing/2014/main" id="{7F20B9D5-25D9-47F8-A972-A75CCB164FD5}"/>
              </a:ext>
            </a:extLst>
          </p:cNvPr>
          <p:cNvSpPr>
            <a:spLocks noGrp="1"/>
          </p:cNvSpPr>
          <p:nvPr>
            <p:ph type="body" sz="quarter" idx="24" hasCustomPrompt="1"/>
          </p:nvPr>
        </p:nvSpPr>
        <p:spPr>
          <a:xfrm>
            <a:off x="3602736"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2" name="Content Placeholder 6">
            <a:extLst>
              <a:ext uri="{FF2B5EF4-FFF2-40B4-BE49-F238E27FC236}">
                <a16:creationId xmlns:a16="http://schemas.microsoft.com/office/drawing/2014/main" id="{41B075AD-BF48-4749-9202-8150B2107377}"/>
              </a:ext>
            </a:extLst>
          </p:cNvPr>
          <p:cNvSpPr>
            <a:spLocks noGrp="1"/>
          </p:cNvSpPr>
          <p:nvPr>
            <p:ph sz="quarter" idx="25" hasCustomPrompt="1"/>
          </p:nvPr>
        </p:nvSpPr>
        <p:spPr>
          <a:xfrm>
            <a:off x="3603626"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95B953E6-3C98-4798-A4E9-1B1440A15A51}"/>
              </a:ext>
            </a:extLst>
          </p:cNvPr>
          <p:cNvSpPr>
            <a:spLocks noGrp="1"/>
          </p:cNvSpPr>
          <p:nvPr>
            <p:ph type="body" sz="quarter" idx="26" hasCustomPrompt="1"/>
          </p:nvPr>
        </p:nvSpPr>
        <p:spPr>
          <a:xfrm>
            <a:off x="8982077"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4" name="Text Placeholder 12">
            <a:extLst>
              <a:ext uri="{FF2B5EF4-FFF2-40B4-BE49-F238E27FC236}">
                <a16:creationId xmlns:a16="http://schemas.microsoft.com/office/drawing/2014/main" id="{65B3E813-F032-4E15-B3D8-B0B967E18400}"/>
              </a:ext>
            </a:extLst>
          </p:cNvPr>
          <p:cNvSpPr>
            <a:spLocks noGrp="1"/>
          </p:cNvSpPr>
          <p:nvPr>
            <p:ph type="body" sz="quarter" idx="27" hasCustomPrompt="1"/>
          </p:nvPr>
        </p:nvSpPr>
        <p:spPr>
          <a:xfrm>
            <a:off x="8982077"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5" name="Content Placeholder 6">
            <a:extLst>
              <a:ext uri="{FF2B5EF4-FFF2-40B4-BE49-F238E27FC236}">
                <a16:creationId xmlns:a16="http://schemas.microsoft.com/office/drawing/2014/main" id="{3A1AE7A9-C278-4553-BA87-9A37448FE965}"/>
              </a:ext>
            </a:extLst>
          </p:cNvPr>
          <p:cNvSpPr>
            <a:spLocks noGrp="1"/>
          </p:cNvSpPr>
          <p:nvPr>
            <p:ph sz="quarter" idx="28" hasCustomPrompt="1"/>
          </p:nvPr>
        </p:nvSpPr>
        <p:spPr>
          <a:xfrm>
            <a:off x="8982077"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6" name="Text Placeholder 10">
            <a:extLst>
              <a:ext uri="{FF2B5EF4-FFF2-40B4-BE49-F238E27FC236}">
                <a16:creationId xmlns:a16="http://schemas.microsoft.com/office/drawing/2014/main" id="{1408D2FA-A2B1-4447-8C50-0F16D70CE9D2}"/>
              </a:ext>
            </a:extLst>
          </p:cNvPr>
          <p:cNvSpPr>
            <a:spLocks noGrp="1"/>
          </p:cNvSpPr>
          <p:nvPr>
            <p:ph type="body" sz="quarter" idx="29" hasCustomPrompt="1"/>
          </p:nvPr>
        </p:nvSpPr>
        <p:spPr>
          <a:xfrm>
            <a:off x="6291072"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7" name="Text Placeholder 12">
            <a:extLst>
              <a:ext uri="{FF2B5EF4-FFF2-40B4-BE49-F238E27FC236}">
                <a16:creationId xmlns:a16="http://schemas.microsoft.com/office/drawing/2014/main" id="{68834F1C-0151-4D96-9804-08CAEEDB3495}"/>
              </a:ext>
            </a:extLst>
          </p:cNvPr>
          <p:cNvSpPr>
            <a:spLocks noGrp="1"/>
          </p:cNvSpPr>
          <p:nvPr>
            <p:ph type="body" sz="quarter" idx="30" hasCustomPrompt="1"/>
          </p:nvPr>
        </p:nvSpPr>
        <p:spPr>
          <a:xfrm>
            <a:off x="6291072"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8" name="Content Placeholder 6">
            <a:extLst>
              <a:ext uri="{FF2B5EF4-FFF2-40B4-BE49-F238E27FC236}">
                <a16:creationId xmlns:a16="http://schemas.microsoft.com/office/drawing/2014/main" id="{DB26BE5E-69FC-43BF-BD74-25B62546B252}"/>
              </a:ext>
            </a:extLst>
          </p:cNvPr>
          <p:cNvSpPr>
            <a:spLocks noGrp="1"/>
          </p:cNvSpPr>
          <p:nvPr>
            <p:ph sz="quarter" idx="31" hasCustomPrompt="1"/>
          </p:nvPr>
        </p:nvSpPr>
        <p:spPr>
          <a:xfrm>
            <a:off x="6292852"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9" name="Text Placeholder 12">
            <a:extLst>
              <a:ext uri="{FF2B5EF4-FFF2-40B4-BE49-F238E27FC236}">
                <a16:creationId xmlns:a16="http://schemas.microsoft.com/office/drawing/2014/main" id="{E9D71C6C-8090-42D9-AA7D-9D858A089829}"/>
              </a:ext>
            </a:extLst>
          </p:cNvPr>
          <p:cNvSpPr>
            <a:spLocks noGrp="1"/>
          </p:cNvSpPr>
          <p:nvPr>
            <p:ph type="body" sz="quarter" idx="32" hasCustomPrompt="1"/>
          </p:nvPr>
        </p:nvSpPr>
        <p:spPr>
          <a:xfrm>
            <a:off x="914400"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0" name="Text Placeholder 12">
            <a:extLst>
              <a:ext uri="{FF2B5EF4-FFF2-40B4-BE49-F238E27FC236}">
                <a16:creationId xmlns:a16="http://schemas.microsoft.com/office/drawing/2014/main" id="{ADBCB0A2-01FA-4A56-9187-2141478D277E}"/>
              </a:ext>
            </a:extLst>
          </p:cNvPr>
          <p:cNvSpPr>
            <a:spLocks noGrp="1"/>
          </p:cNvSpPr>
          <p:nvPr>
            <p:ph type="body" sz="quarter" idx="33" hasCustomPrompt="1"/>
          </p:nvPr>
        </p:nvSpPr>
        <p:spPr>
          <a:xfrm>
            <a:off x="3602736"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1" name="Text Placeholder 12">
            <a:extLst>
              <a:ext uri="{FF2B5EF4-FFF2-40B4-BE49-F238E27FC236}">
                <a16:creationId xmlns:a16="http://schemas.microsoft.com/office/drawing/2014/main" id="{A8DA037D-3115-4D06-B62B-8B2361C1B73D}"/>
              </a:ext>
            </a:extLst>
          </p:cNvPr>
          <p:cNvSpPr>
            <a:spLocks noGrp="1"/>
          </p:cNvSpPr>
          <p:nvPr>
            <p:ph type="body" sz="quarter" idx="34" hasCustomPrompt="1"/>
          </p:nvPr>
        </p:nvSpPr>
        <p:spPr>
          <a:xfrm>
            <a:off x="8982077"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2" name="Text Placeholder 12">
            <a:extLst>
              <a:ext uri="{FF2B5EF4-FFF2-40B4-BE49-F238E27FC236}">
                <a16:creationId xmlns:a16="http://schemas.microsoft.com/office/drawing/2014/main" id="{2CE21E27-DF2A-4809-8004-DBD3CB8C9D75}"/>
              </a:ext>
            </a:extLst>
          </p:cNvPr>
          <p:cNvSpPr>
            <a:spLocks noGrp="1"/>
          </p:cNvSpPr>
          <p:nvPr>
            <p:ph type="body" sz="quarter" idx="35" hasCustomPrompt="1"/>
          </p:nvPr>
        </p:nvSpPr>
        <p:spPr>
          <a:xfrm>
            <a:off x="6291072"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62866831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0D8038A-5827-4846-97D5-0DEF7A92C9C5}"/>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199" y="2578608"/>
            <a:ext cx="4297680" cy="914400"/>
          </a:xfrm>
        </p:spPr>
        <p:txBody>
          <a:bodyPr anchor="b" anchorCtr="0"/>
          <a:lstStyle/>
          <a:p>
            <a:r>
              <a:rPr lang="en-US" dirty="0"/>
              <a:t>CLICK TO EDIT TITLE </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38199" y="3721608"/>
            <a:ext cx="4297680" cy="2286000"/>
          </a:xfrm>
        </p:spPr>
        <p:txBody>
          <a:bodyPr>
            <a:normAutofit/>
          </a:bodyPr>
          <a:lstStyle>
            <a:lvl1pPr marL="0" indent="0">
              <a:lnSpc>
                <a:spcPts val="2400"/>
              </a:lnSpc>
              <a:buNone/>
              <a:defRPr sz="1400"/>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E3A951D3-FDD2-4A48-9F77-7EB69F3AAC62}"/>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0D24C9D2-B921-4FAF-8173-CF9B37D4F8FA}"/>
              </a:ext>
            </a:extLst>
          </p:cNvPr>
          <p:cNvSpPr>
            <a:spLocks noGrp="1"/>
          </p:cNvSpPr>
          <p:nvPr>
            <p:ph type="body" sz="quarter" idx="14" hasCustomPrompt="1"/>
          </p:nvPr>
        </p:nvSpPr>
        <p:spPr>
          <a:xfrm>
            <a:off x="10713720" y="-68580"/>
            <a:ext cx="1737360" cy="6858000"/>
          </a:xfrm>
        </p:spPr>
        <p:txBody>
          <a:bodyPr vert="vert270" anchor="t">
            <a:noAutofit/>
          </a:bodyPr>
          <a:lstStyle>
            <a:lvl1pPr marL="0" indent="0">
              <a:spcBef>
                <a:spcPts val="0"/>
              </a:spcBef>
              <a:buNone/>
              <a:defRPr sz="135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About</a:t>
            </a:r>
          </a:p>
        </p:txBody>
      </p:sp>
    </p:spTree>
    <p:extLst>
      <p:ext uri="{BB962C8B-B14F-4D97-AF65-F5344CB8AC3E}">
        <p14:creationId xmlns:p14="http://schemas.microsoft.com/office/powerpoint/2010/main" val="3644859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F1B0119-8B53-4329-89FD-7688250A12F9}"/>
              </a:ext>
            </a:extLst>
          </p:cNvPr>
          <p:cNvSpPr>
            <a:spLocks noGrp="1"/>
          </p:cNvSpPr>
          <p:nvPr>
            <p:ph type="pic" sz="quarter" idx="13"/>
          </p:nvPr>
        </p:nvSpPr>
        <p:spPr>
          <a:xfrm>
            <a:off x="458724" y="481369"/>
            <a:ext cx="11274552" cy="2743200"/>
          </a:xfrm>
          <a:custGeom>
            <a:avLst/>
            <a:gdLst>
              <a:gd name="connsiteX0" fmla="*/ 0 w 11274552"/>
              <a:gd name="connsiteY0" fmla="*/ 0 h 2743200"/>
              <a:gd name="connsiteX1" fmla="*/ 11274552 w 11274552"/>
              <a:gd name="connsiteY1" fmla="*/ 0 h 2743200"/>
              <a:gd name="connsiteX2" fmla="*/ 11274552 w 11274552"/>
              <a:gd name="connsiteY2" fmla="*/ 2743200 h 2743200"/>
              <a:gd name="connsiteX3" fmla="*/ 5730217 w 11274552"/>
              <a:gd name="connsiteY3" fmla="*/ 2743200 h 2743200"/>
              <a:gd name="connsiteX4" fmla="*/ 5730217 w 11274552"/>
              <a:gd name="connsiteY4" fmla="*/ 1118831 h 2743200"/>
              <a:gd name="connsiteX5" fmla="*/ 5522399 w 11274552"/>
              <a:gd name="connsiteY5" fmla="*/ 1118831 h 2743200"/>
              <a:gd name="connsiteX6" fmla="*/ 5522399 w 11274552"/>
              <a:gd name="connsiteY6" fmla="*/ 2743200 h 2743200"/>
              <a:gd name="connsiteX7" fmla="*/ 0 w 11274552"/>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2743200">
                <a:moveTo>
                  <a:pt x="0" y="0"/>
                </a:moveTo>
                <a:lnTo>
                  <a:pt x="11274552" y="0"/>
                </a:lnTo>
                <a:lnTo>
                  <a:pt x="11274552" y="2743200"/>
                </a:lnTo>
                <a:lnTo>
                  <a:pt x="5730217" y="2743200"/>
                </a:lnTo>
                <a:lnTo>
                  <a:pt x="5730217" y="1118831"/>
                </a:lnTo>
                <a:lnTo>
                  <a:pt x="5522399" y="1118831"/>
                </a:lnTo>
                <a:lnTo>
                  <a:pt x="5522399" y="2743200"/>
                </a:lnTo>
                <a:lnTo>
                  <a:pt x="0" y="27432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592386"/>
            <a:ext cx="4572000" cy="1325563"/>
          </a:xfrm>
        </p:spPr>
        <p:txBody>
          <a:bodyPr anchor="t" anchorCtr="0"/>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6489391" y="3546349"/>
            <a:ext cx="5248656" cy="1920240"/>
          </a:xfrm>
        </p:spPr>
        <p:txBody>
          <a:bodyPr>
            <a:no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1" name="Rectangle 10">
            <a:extLst>
              <a:ext uri="{FF2B5EF4-FFF2-40B4-BE49-F238E27FC236}">
                <a16:creationId xmlns:a16="http://schemas.microsoft.com/office/drawing/2014/main" id="{95C8E637-78B0-4855-A6B1-C2DE56F3644F}"/>
              </a:ext>
              <a:ext uri="{C183D7F6-B498-43B3-948B-1728B52AA6E4}">
                <adec:decorative xmlns:adec="http://schemas.microsoft.com/office/drawing/2017/decorative" val="1"/>
              </a:ext>
            </a:extLst>
          </p:cNvPr>
          <p:cNvSpPr/>
          <p:nvPr userDrawn="1"/>
        </p:nvSpPr>
        <p:spPr>
          <a:xfrm>
            <a:off x="5981123" y="1600200"/>
            <a:ext cx="207818"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89A89CDF-EE53-4D5A-BA2F-B21F454E10AE}"/>
              </a:ext>
            </a:extLst>
          </p:cNvPr>
          <p:cNvSpPr>
            <a:spLocks noGrp="1"/>
          </p:cNvSpPr>
          <p:nvPr>
            <p:ph type="body" sz="quarter" idx="14" hasCustomPrompt="1"/>
          </p:nvPr>
        </p:nvSpPr>
        <p:spPr>
          <a:xfrm>
            <a:off x="5239512" y="5503164"/>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Summary</a:t>
            </a:r>
          </a:p>
        </p:txBody>
      </p:sp>
    </p:spTree>
    <p:extLst>
      <p:ext uri="{BB962C8B-B14F-4D97-AF65-F5344CB8AC3E}">
        <p14:creationId xmlns:p14="http://schemas.microsoft.com/office/powerpoint/2010/main" val="426679093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4ED48F4-DBCF-44E9-BDD6-E6E63CAB735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3423562 h 6858000"/>
              <a:gd name="connsiteX3" fmla="*/ 7502172 w 12188952"/>
              <a:gd name="connsiteY3" fmla="*/ 3423562 h 6858000"/>
              <a:gd name="connsiteX4" fmla="*/ 7502172 w 12188952"/>
              <a:gd name="connsiteY4" fmla="*/ 3652162 h 6858000"/>
              <a:gd name="connsiteX5" fmla="*/ 12188952 w 12188952"/>
              <a:gd name="connsiteY5" fmla="*/ 3652162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3423562"/>
                </a:lnTo>
                <a:lnTo>
                  <a:pt x="7502172" y="3423562"/>
                </a:lnTo>
                <a:lnTo>
                  <a:pt x="7502172" y="3652162"/>
                </a:lnTo>
                <a:lnTo>
                  <a:pt x="12188952" y="3652162"/>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9" name="Content Placeholder 2">
            <a:extLst>
              <a:ext uri="{FF2B5EF4-FFF2-40B4-BE49-F238E27FC236}">
                <a16:creationId xmlns:a16="http://schemas.microsoft.com/office/drawing/2014/main" id="{77D5655F-601C-49CF-925B-4467144804D6}"/>
              </a:ext>
            </a:extLst>
          </p:cNvPr>
          <p:cNvSpPr>
            <a:spLocks noGrp="1"/>
          </p:cNvSpPr>
          <p:nvPr>
            <p:ph idx="14" hasCustomPrompt="1"/>
          </p:nvPr>
        </p:nvSpPr>
        <p:spPr>
          <a:xfrm>
            <a:off x="7467603" y="4681728"/>
            <a:ext cx="3838731" cy="1645920"/>
          </a:xfrm>
        </p:spPr>
        <p:txBody>
          <a:bodyPr>
            <a:normAutofit/>
          </a:bodyPr>
          <a:lstStyle>
            <a:lvl1pPr marL="0" indent="0">
              <a:lnSpc>
                <a:spcPct val="100000"/>
              </a:lnSpc>
              <a:buNone/>
              <a:defRPr sz="1400">
                <a:solidFill>
                  <a:schemeClr val="bg1"/>
                </a:solidFill>
              </a:defRPr>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12" name="Rectangle 11">
            <a:extLst>
              <a:ext uri="{FF2B5EF4-FFF2-40B4-BE49-F238E27FC236}">
                <a16:creationId xmlns:a16="http://schemas.microsoft.com/office/drawing/2014/main" id="{53A4EE02-E082-4906-9F26-21DA131BE270}"/>
              </a:ext>
              <a:ext uri="{C183D7F6-B498-43B3-948B-1728B52AA6E4}">
                <adec:decorative xmlns:adec="http://schemas.microsoft.com/office/drawing/2017/decorative" val="1"/>
              </a:ext>
            </a:extLst>
          </p:cNvPr>
          <p:cNvSpPr/>
          <p:nvPr userDrawn="1"/>
        </p:nvSpPr>
        <p:spPr>
          <a:xfrm>
            <a:off x="7503696" y="3423562"/>
            <a:ext cx="46867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49F40A-2F72-4059-80C0-FD3038B0C3D5}"/>
              </a:ext>
            </a:extLst>
          </p:cNvPr>
          <p:cNvSpPr>
            <a:spLocks noGrp="1"/>
          </p:cNvSpPr>
          <p:nvPr>
            <p:ph type="title"/>
          </p:nvPr>
        </p:nvSpPr>
        <p:spPr>
          <a:xfrm>
            <a:off x="7465854" y="3941064"/>
            <a:ext cx="3840480" cy="640080"/>
          </a:xfrm>
        </p:spPr>
        <p:txBody>
          <a:bodyPr anchor="t"/>
          <a:lstStyle>
            <a:lvl1pPr>
              <a:spcBef>
                <a:spcPts val="1000"/>
              </a:spcBef>
              <a:defRPr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3176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6A9CEDC6-C07A-4AA6-A03A-799447ACA932}"/>
              </a:ext>
            </a:extLst>
          </p:cNvPr>
          <p:cNvSpPr>
            <a:spLocks noGrp="1"/>
          </p:cNvSpPr>
          <p:nvPr>
            <p:ph type="pic" sz="quarter" idx="13"/>
          </p:nvPr>
        </p:nvSpPr>
        <p:spPr>
          <a:xfrm>
            <a:off x="1524" y="0"/>
            <a:ext cx="12188952" cy="6858000"/>
          </a:xfrm>
          <a:custGeom>
            <a:avLst/>
            <a:gdLst>
              <a:gd name="connsiteX0" fmla="*/ 10025044 w 12188952"/>
              <a:gd name="connsiteY0" fmla="*/ 1464945 h 6858000"/>
              <a:gd name="connsiteX1" fmla="*/ 10025044 w 12188952"/>
              <a:gd name="connsiteY1" fmla="*/ 6219825 h 6858000"/>
              <a:gd name="connsiteX2" fmla="*/ 10253644 w 12188952"/>
              <a:gd name="connsiteY2" fmla="*/ 6219825 h 6858000"/>
              <a:gd name="connsiteX3" fmla="*/ 10253644 w 12188952"/>
              <a:gd name="connsiteY3" fmla="*/ 14649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025044" y="1464945"/>
                </a:moveTo>
                <a:lnTo>
                  <a:pt x="10025044" y="6219825"/>
                </a:lnTo>
                <a:lnTo>
                  <a:pt x="10253644" y="6219825"/>
                </a:lnTo>
                <a:lnTo>
                  <a:pt x="10253644" y="14649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7109C03-4D2D-4A2D-AC74-49353ED38B56}"/>
              </a:ext>
            </a:extLst>
          </p:cNvPr>
          <p:cNvSpPr>
            <a:spLocks noGrp="1"/>
          </p:cNvSpPr>
          <p:nvPr>
            <p:ph type="body" sz="quarter" idx="25"/>
          </p:nvPr>
        </p:nvSpPr>
        <p:spPr>
          <a:xfrm>
            <a:off x="0" y="1465263"/>
            <a:ext cx="10026650" cy="4754562"/>
          </a:xfrm>
          <a:solidFill>
            <a:schemeClr val="bg1">
              <a:alpha val="93000"/>
            </a:schemeClr>
          </a:solidFill>
        </p:spPr>
        <p:txBody>
          <a:bodyPr lIns="1005840" tIns="502920">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365125"/>
            <a:ext cx="8562475" cy="1325563"/>
          </a:xfrm>
        </p:spPr>
        <p:txBody>
          <a:bodyPr/>
          <a:lstStyle>
            <a:lvl1pP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23" name="Text Placeholder 12">
            <a:extLst>
              <a:ext uri="{FF2B5EF4-FFF2-40B4-BE49-F238E27FC236}">
                <a16:creationId xmlns:a16="http://schemas.microsoft.com/office/drawing/2014/main" id="{9EDE4DA5-D561-434E-9452-95025C316A45}"/>
              </a:ext>
            </a:extLst>
          </p:cNvPr>
          <p:cNvSpPr>
            <a:spLocks noGrp="1"/>
          </p:cNvSpPr>
          <p:nvPr>
            <p:ph type="body" sz="quarter" idx="24" hasCustomPrompt="1"/>
          </p:nvPr>
        </p:nvSpPr>
        <p:spPr>
          <a:xfrm>
            <a:off x="10734040" y="-68580"/>
            <a:ext cx="1737360" cy="6858000"/>
          </a:xfrm>
        </p:spPr>
        <p:txBody>
          <a:bodyPr vert="vert270" anchor="t">
            <a:noAutofit/>
          </a:bodyPr>
          <a:lstStyle>
            <a:lvl1pPr marL="0" indent="0">
              <a:spcBef>
                <a:spcPts val="0"/>
              </a:spcBef>
              <a:buNone/>
              <a:defRPr sz="13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Problem</a:t>
            </a:r>
          </a:p>
        </p:txBody>
      </p:sp>
      <p:sp>
        <p:nvSpPr>
          <p:cNvPr id="27" name="Rectangle 26">
            <a:extLst>
              <a:ext uri="{FF2B5EF4-FFF2-40B4-BE49-F238E27FC236}">
                <a16:creationId xmlns:a16="http://schemas.microsoft.com/office/drawing/2014/main" id="{3A8936FC-DF00-4C6C-A5FA-13B0BFCC3E58}"/>
              </a:ext>
            </a:extLst>
          </p:cNvPr>
          <p:cNvSpPr/>
          <p:nvPr userDrawn="1"/>
        </p:nvSpPr>
        <p:spPr>
          <a:xfrm>
            <a:off x="10026568" y="1464945"/>
            <a:ext cx="228600" cy="4754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914274"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914525"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914399"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7" name="Text Placeholder 10">
            <a:extLst>
              <a:ext uri="{FF2B5EF4-FFF2-40B4-BE49-F238E27FC236}">
                <a16:creationId xmlns:a16="http://schemas.microsoft.com/office/drawing/2014/main" id="{BDD18F8A-C2BE-429D-BB7C-9390EEEE5261}"/>
              </a:ext>
            </a:extLst>
          </p:cNvPr>
          <p:cNvSpPr>
            <a:spLocks noGrp="1"/>
          </p:cNvSpPr>
          <p:nvPr>
            <p:ph type="body" sz="quarter" idx="18" hasCustomPrompt="1"/>
          </p:nvPr>
        </p:nvSpPr>
        <p:spPr>
          <a:xfrm>
            <a:off x="5590801" y="1916113"/>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8" name="Text Placeholder 13">
            <a:extLst>
              <a:ext uri="{FF2B5EF4-FFF2-40B4-BE49-F238E27FC236}">
                <a16:creationId xmlns:a16="http://schemas.microsoft.com/office/drawing/2014/main" id="{AFDC9EA4-0AAA-467C-9B89-6966F6E4BB03}"/>
              </a:ext>
            </a:extLst>
          </p:cNvPr>
          <p:cNvSpPr>
            <a:spLocks noGrp="1"/>
          </p:cNvSpPr>
          <p:nvPr>
            <p:ph type="body" sz="quarter" idx="19" hasCustomPrompt="1"/>
          </p:nvPr>
        </p:nvSpPr>
        <p:spPr>
          <a:xfrm>
            <a:off x="5590675"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9" name="Text Placeholder 10">
            <a:extLst>
              <a:ext uri="{FF2B5EF4-FFF2-40B4-BE49-F238E27FC236}">
                <a16:creationId xmlns:a16="http://schemas.microsoft.com/office/drawing/2014/main" id="{31ECD896-8F8E-404E-BBAD-FBFCBBE3DFEF}"/>
              </a:ext>
            </a:extLst>
          </p:cNvPr>
          <p:cNvSpPr>
            <a:spLocks noGrp="1"/>
          </p:cNvSpPr>
          <p:nvPr>
            <p:ph type="body" sz="quarter" idx="20" hasCustomPrompt="1"/>
          </p:nvPr>
        </p:nvSpPr>
        <p:spPr>
          <a:xfrm>
            <a:off x="5590801"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0" name="Text Placeholder 13">
            <a:extLst>
              <a:ext uri="{FF2B5EF4-FFF2-40B4-BE49-F238E27FC236}">
                <a16:creationId xmlns:a16="http://schemas.microsoft.com/office/drawing/2014/main" id="{6BEE435C-8719-41E1-838A-87FB6B0BA23C}"/>
              </a:ext>
            </a:extLst>
          </p:cNvPr>
          <p:cNvSpPr>
            <a:spLocks noGrp="1"/>
          </p:cNvSpPr>
          <p:nvPr>
            <p:ph type="body" sz="quarter" idx="21" hasCustomPrompt="1"/>
          </p:nvPr>
        </p:nvSpPr>
        <p:spPr>
          <a:xfrm>
            <a:off x="5590675"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9DAC0554-380F-4627-9E3C-FCDA9EE3B9E8}"/>
              </a:ext>
            </a:extLst>
          </p:cNvPr>
          <p:cNvSpPr>
            <a:spLocks noGrp="1"/>
          </p:cNvSpPr>
          <p:nvPr>
            <p:ph type="body" sz="quarter" idx="22" hasCustomPrompt="1"/>
          </p:nvPr>
        </p:nvSpPr>
        <p:spPr>
          <a:xfrm>
            <a:off x="914525" y="4709160"/>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32C9479E-1665-465C-9B07-8AC7E3F4B630}"/>
              </a:ext>
            </a:extLst>
          </p:cNvPr>
          <p:cNvSpPr>
            <a:spLocks noGrp="1"/>
          </p:cNvSpPr>
          <p:nvPr>
            <p:ph type="body" sz="quarter" idx="23" hasCustomPrompt="1"/>
          </p:nvPr>
        </p:nvSpPr>
        <p:spPr>
          <a:xfrm>
            <a:off x="914399" y="5036439"/>
            <a:ext cx="3886200" cy="737604"/>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288361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067F4C-584F-4D26-A9F4-7E8E3F096140}"/>
              </a:ext>
              <a:ext uri="{C183D7F6-B498-43B3-948B-1728B52AA6E4}">
                <adec:decorative xmlns:adec="http://schemas.microsoft.com/office/drawing/2017/decorative" val="1"/>
              </a:ext>
            </a:extLst>
          </p:cNvPr>
          <p:cNvSpPr/>
          <p:nvPr userDrawn="1"/>
        </p:nvSpPr>
        <p:spPr>
          <a:xfrm>
            <a:off x="4159926" y="1569034"/>
            <a:ext cx="7193874"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10">
            <a:extLst>
              <a:ext uri="{FF2B5EF4-FFF2-40B4-BE49-F238E27FC236}">
                <a16:creationId xmlns:a16="http://schemas.microsoft.com/office/drawing/2014/main" id="{6C968367-11F9-40B5-B54F-1555B837CABC}"/>
              </a:ext>
            </a:extLst>
          </p:cNvPr>
          <p:cNvSpPr>
            <a:spLocks noGrp="1"/>
          </p:cNvSpPr>
          <p:nvPr>
            <p:ph type="pic" sz="quarter" idx="13"/>
          </p:nvPr>
        </p:nvSpPr>
        <p:spPr>
          <a:xfrm>
            <a:off x="933630" y="548640"/>
            <a:ext cx="4389120" cy="5760720"/>
          </a:xfrm>
          <a:solidFill>
            <a:schemeClr val="accent6">
              <a:lumMod val="20000"/>
              <a:lumOff val="8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155363" y="365125"/>
            <a:ext cx="5103007"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78C38614-0243-4ABA-A367-8875F339D658}"/>
              </a:ext>
            </a:extLst>
          </p:cNvPr>
          <p:cNvSpPr>
            <a:spLocks noGrp="1"/>
          </p:cNvSpPr>
          <p:nvPr>
            <p:ph type="body" sz="quarter" idx="14" hasCustomPrompt="1"/>
          </p:nvPr>
        </p:nvSpPr>
        <p:spPr>
          <a:xfrm>
            <a:off x="6153182" y="209397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6153056" y="2422684"/>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6153307" y="3227832"/>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6153181" y="3559290"/>
            <a:ext cx="5120640" cy="45720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005E970C-F216-4C13-B637-2CD29EB1F737}"/>
              </a:ext>
            </a:extLst>
          </p:cNvPr>
          <p:cNvSpPr>
            <a:spLocks noGrp="1"/>
          </p:cNvSpPr>
          <p:nvPr>
            <p:ph type="body" sz="quarter" idx="18" hasCustomPrompt="1"/>
          </p:nvPr>
        </p:nvSpPr>
        <p:spPr>
          <a:xfrm>
            <a:off x="6149167" y="4059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FD54B08D-52AA-478D-9A22-40F57CEFF5E6}"/>
              </a:ext>
            </a:extLst>
          </p:cNvPr>
          <p:cNvSpPr>
            <a:spLocks noGrp="1"/>
          </p:cNvSpPr>
          <p:nvPr>
            <p:ph type="body" sz="quarter" idx="19" hasCustomPrompt="1"/>
          </p:nvPr>
        </p:nvSpPr>
        <p:spPr>
          <a:xfrm>
            <a:off x="6149041" y="4388168"/>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78434772-1E65-4475-A328-95A7B2445794}"/>
              </a:ext>
            </a:extLst>
          </p:cNvPr>
          <p:cNvSpPr>
            <a:spLocks noGrp="1"/>
          </p:cNvSpPr>
          <p:nvPr>
            <p:ph type="body" sz="quarter" idx="20" hasCustomPrompt="1"/>
          </p:nvPr>
        </p:nvSpPr>
        <p:spPr>
          <a:xfrm>
            <a:off x="6149292" y="5202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4" name="Text Placeholder 13">
            <a:extLst>
              <a:ext uri="{FF2B5EF4-FFF2-40B4-BE49-F238E27FC236}">
                <a16:creationId xmlns:a16="http://schemas.microsoft.com/office/drawing/2014/main" id="{16497897-EF41-49AE-B577-23E1843D2DEA}"/>
              </a:ext>
            </a:extLst>
          </p:cNvPr>
          <p:cNvSpPr>
            <a:spLocks noGrp="1"/>
          </p:cNvSpPr>
          <p:nvPr>
            <p:ph type="body" sz="quarter" idx="21" hasCustomPrompt="1"/>
          </p:nvPr>
        </p:nvSpPr>
        <p:spPr>
          <a:xfrm>
            <a:off x="6149166" y="5535502"/>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307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2412796-7042-4809-B0D2-CA19D0001B3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2560590 h 6858000"/>
              <a:gd name="connsiteX5" fmla="*/ 4876038 w 12188952"/>
              <a:gd name="connsiteY5" fmla="*/ 2560590 h 6858000"/>
              <a:gd name="connsiteX6" fmla="*/ 4876038 w 12188952"/>
              <a:gd name="connsiteY6" fmla="*/ 2331990 h 6858000"/>
              <a:gd name="connsiteX7" fmla="*/ 0 w 12188952"/>
              <a:gd name="connsiteY7" fmla="*/ 23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2560590"/>
                </a:lnTo>
                <a:lnTo>
                  <a:pt x="4876038" y="2560590"/>
                </a:lnTo>
                <a:lnTo>
                  <a:pt x="4876038" y="2331990"/>
                </a:lnTo>
                <a:lnTo>
                  <a:pt x="0" y="233199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858957"/>
            <a:ext cx="4032504" cy="1325563"/>
          </a:xfrm>
        </p:spPr>
        <p:txBody>
          <a:bodyPr/>
          <a:lstStyle>
            <a:lvl1pPr algn="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5638800" y="1173329"/>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5638800" y="1522412"/>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4" name="Text Placeholder 10">
            <a:extLst>
              <a:ext uri="{FF2B5EF4-FFF2-40B4-BE49-F238E27FC236}">
                <a16:creationId xmlns:a16="http://schemas.microsoft.com/office/drawing/2014/main" id="{35CDA3A0-B53D-4D18-9792-E99DB7DFDFCD}"/>
              </a:ext>
            </a:extLst>
          </p:cNvPr>
          <p:cNvSpPr>
            <a:spLocks noGrp="1"/>
          </p:cNvSpPr>
          <p:nvPr>
            <p:ph type="body" sz="quarter" idx="16" hasCustomPrompt="1"/>
          </p:nvPr>
        </p:nvSpPr>
        <p:spPr>
          <a:xfrm>
            <a:off x="5638800" y="2743993"/>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5638800" y="3074026"/>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6" name="Text Placeholder 10">
            <a:extLst>
              <a:ext uri="{FF2B5EF4-FFF2-40B4-BE49-F238E27FC236}">
                <a16:creationId xmlns:a16="http://schemas.microsoft.com/office/drawing/2014/main" id="{DF7E20CD-913D-437E-9659-9C125387ECA7}"/>
              </a:ext>
            </a:extLst>
          </p:cNvPr>
          <p:cNvSpPr>
            <a:spLocks noGrp="1"/>
          </p:cNvSpPr>
          <p:nvPr>
            <p:ph type="body" sz="quarter" idx="18" hasCustomPrompt="1"/>
          </p:nvPr>
        </p:nvSpPr>
        <p:spPr>
          <a:xfrm>
            <a:off x="8686038" y="1182807"/>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7" name="Text Placeholder 12">
            <a:extLst>
              <a:ext uri="{FF2B5EF4-FFF2-40B4-BE49-F238E27FC236}">
                <a16:creationId xmlns:a16="http://schemas.microsoft.com/office/drawing/2014/main" id="{DB390311-D71A-47E1-A6A4-FC519992545C}"/>
              </a:ext>
            </a:extLst>
          </p:cNvPr>
          <p:cNvSpPr>
            <a:spLocks noGrp="1"/>
          </p:cNvSpPr>
          <p:nvPr>
            <p:ph type="body" sz="quarter" idx="19" hasCustomPrompt="1"/>
          </p:nvPr>
        </p:nvSpPr>
        <p:spPr>
          <a:xfrm>
            <a:off x="8686038" y="1531890"/>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8" name="Text Placeholder 10">
            <a:extLst>
              <a:ext uri="{FF2B5EF4-FFF2-40B4-BE49-F238E27FC236}">
                <a16:creationId xmlns:a16="http://schemas.microsoft.com/office/drawing/2014/main" id="{A6F112C5-2301-4903-8FFC-3D13F2BD7D9F}"/>
              </a:ext>
            </a:extLst>
          </p:cNvPr>
          <p:cNvSpPr>
            <a:spLocks noGrp="1"/>
          </p:cNvSpPr>
          <p:nvPr>
            <p:ph type="body" sz="quarter" idx="20" hasCustomPrompt="1"/>
          </p:nvPr>
        </p:nvSpPr>
        <p:spPr>
          <a:xfrm>
            <a:off x="8686038" y="2753471"/>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9" name="Text Placeholder 12">
            <a:extLst>
              <a:ext uri="{FF2B5EF4-FFF2-40B4-BE49-F238E27FC236}">
                <a16:creationId xmlns:a16="http://schemas.microsoft.com/office/drawing/2014/main" id="{867721ED-86DF-4220-A638-CB65E0B5B126}"/>
              </a:ext>
            </a:extLst>
          </p:cNvPr>
          <p:cNvSpPr>
            <a:spLocks noGrp="1"/>
          </p:cNvSpPr>
          <p:nvPr>
            <p:ph type="body" sz="quarter" idx="21" hasCustomPrompt="1"/>
          </p:nvPr>
        </p:nvSpPr>
        <p:spPr>
          <a:xfrm>
            <a:off x="8686038" y="3083504"/>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Rectangle 22">
            <a:extLst>
              <a:ext uri="{FF2B5EF4-FFF2-40B4-BE49-F238E27FC236}">
                <a16:creationId xmlns:a16="http://schemas.microsoft.com/office/drawing/2014/main" id="{5620BB15-729F-4427-9DF3-6861F012AED2}"/>
              </a:ext>
              <a:ext uri="{C183D7F6-B498-43B3-948B-1728B52AA6E4}">
                <adec:decorative xmlns:adec="http://schemas.microsoft.com/office/drawing/2017/decorative" val="1"/>
              </a:ext>
            </a:extLst>
          </p:cNvPr>
          <p:cNvSpPr/>
          <p:nvPr userDrawn="1"/>
        </p:nvSpPr>
        <p:spPr>
          <a:xfrm>
            <a:off x="0" y="2331990"/>
            <a:ext cx="487756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7E32A88-04B9-4879-A7DA-64134B3784C4}"/>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8" y="365760"/>
            <a:ext cx="6400800"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914401" y="2000292"/>
            <a:ext cx="3162299" cy="3409907"/>
          </a:xfrm>
        </p:spPr>
        <p:txBody>
          <a:bodyPr>
            <a:normAutofit/>
          </a:bodyPr>
          <a:lstStyle>
            <a:lvl1pPr marL="0" indent="0">
              <a:lnSpc>
                <a:spcPts val="2400"/>
              </a:lnSpc>
              <a:spcBef>
                <a:spcPts val="0"/>
              </a:spcBef>
              <a:buNone/>
              <a:defRPr sz="18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1" name="Rectangle 10">
            <a:extLst>
              <a:ext uri="{FF2B5EF4-FFF2-40B4-BE49-F238E27FC236}">
                <a16:creationId xmlns:a16="http://schemas.microsoft.com/office/drawing/2014/main" id="{E5FFA2B6-6061-4DC2-8233-A48FB7AA8F27}"/>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4A219D8E-BB95-4BDA-98A2-097D1BFA7494}"/>
              </a:ext>
            </a:extLst>
          </p:cNvPr>
          <p:cNvSpPr>
            <a:spLocks noGrp="1"/>
          </p:cNvSpPr>
          <p:nvPr>
            <p:ph type="body" sz="quarter" idx="14" hasCustomPrompt="1"/>
          </p:nvPr>
        </p:nvSpPr>
        <p:spPr>
          <a:xfrm>
            <a:off x="5239512" y="5513832"/>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Benefits</a:t>
            </a:r>
          </a:p>
        </p:txBody>
      </p:sp>
    </p:spTree>
    <p:extLst>
      <p:ext uri="{BB962C8B-B14F-4D97-AF65-F5344CB8AC3E}">
        <p14:creationId xmlns:p14="http://schemas.microsoft.com/office/powerpoint/2010/main" val="22784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A412B8-4256-47AC-A275-1AC354C4C6E9}"/>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926523 h 6858000"/>
              <a:gd name="connsiteX5" fmla="*/ 9142476 w 12188952"/>
              <a:gd name="connsiteY5" fmla="*/ 4926523 h 6858000"/>
              <a:gd name="connsiteX6" fmla="*/ 9142476 w 12188952"/>
              <a:gd name="connsiteY6" fmla="*/ 4697923 h 6858000"/>
              <a:gd name="connsiteX7" fmla="*/ 0 w 12188952"/>
              <a:gd name="connsiteY7" fmla="*/ 4697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926523"/>
                </a:lnTo>
                <a:lnTo>
                  <a:pt x="9142476" y="4926523"/>
                </a:lnTo>
                <a:lnTo>
                  <a:pt x="9142476" y="4697923"/>
                </a:lnTo>
                <a:lnTo>
                  <a:pt x="0" y="469792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5084064"/>
            <a:ext cx="8311896" cy="1049254"/>
          </a:xfrm>
        </p:spPr>
        <p:txBody>
          <a:bodyPr anchor="b">
            <a:normAutofit/>
          </a:bodyPr>
          <a:lstStyle>
            <a:lvl1pPr algn="r">
              <a:defRPr sz="4800">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2DBCBD4E-87D0-4BA6-A1B4-3DC9452A36AB}"/>
              </a:ext>
              <a:ext uri="{C183D7F6-B498-43B3-948B-1728B52AA6E4}">
                <adec:decorative xmlns:adec="http://schemas.microsoft.com/office/drawing/2017/decorative" val="1"/>
              </a:ext>
            </a:extLst>
          </p:cNvPr>
          <p:cNvSpPr/>
          <p:nvPr userDrawn="1"/>
        </p:nvSpPr>
        <p:spPr>
          <a:xfrm>
            <a:off x="0" y="4697923"/>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165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695704B-E527-4A3C-9B8B-CDEB8724F0F9}"/>
              </a:ext>
            </a:extLst>
          </p:cNvPr>
          <p:cNvSpPr>
            <a:spLocks noGrp="1"/>
          </p:cNvSpPr>
          <p:nvPr>
            <p:ph type="pic" sz="quarter" idx="13"/>
          </p:nvPr>
        </p:nvSpPr>
        <p:spPr>
          <a:xfrm>
            <a:off x="1524" y="0"/>
            <a:ext cx="12188952" cy="6858000"/>
          </a:xfrm>
          <a:custGeom>
            <a:avLst/>
            <a:gdLst>
              <a:gd name="connsiteX0" fmla="*/ 7789164 w 12188952"/>
              <a:gd name="connsiteY0" fmla="*/ 2258568 h 6858000"/>
              <a:gd name="connsiteX1" fmla="*/ 7789164 w 12188952"/>
              <a:gd name="connsiteY1" fmla="*/ 2487168 h 6858000"/>
              <a:gd name="connsiteX2" fmla="*/ 10715244 w 12188952"/>
              <a:gd name="connsiteY2" fmla="*/ 2487168 h 6858000"/>
              <a:gd name="connsiteX3" fmla="*/ 10715244 w 12188952"/>
              <a:gd name="connsiteY3" fmla="*/ 2258568 h 6858000"/>
              <a:gd name="connsiteX4" fmla="*/ 4634484 w 12188952"/>
              <a:gd name="connsiteY4" fmla="*/ 2258568 h 6858000"/>
              <a:gd name="connsiteX5" fmla="*/ 4634484 w 12188952"/>
              <a:gd name="connsiteY5" fmla="*/ 2487168 h 6858000"/>
              <a:gd name="connsiteX6" fmla="*/ 7560564 w 12188952"/>
              <a:gd name="connsiteY6" fmla="*/ 2487168 h 6858000"/>
              <a:gd name="connsiteX7" fmla="*/ 7560564 w 12188952"/>
              <a:gd name="connsiteY7" fmla="*/ 2258568 h 6858000"/>
              <a:gd name="connsiteX8" fmla="*/ 1443228 w 12188952"/>
              <a:gd name="connsiteY8" fmla="*/ 2258568 h 6858000"/>
              <a:gd name="connsiteX9" fmla="*/ 1443228 w 12188952"/>
              <a:gd name="connsiteY9" fmla="*/ 2487168 h 6858000"/>
              <a:gd name="connsiteX10" fmla="*/ 4369308 w 12188952"/>
              <a:gd name="connsiteY10" fmla="*/ 2487168 h 6858000"/>
              <a:gd name="connsiteX11" fmla="*/ 4369308 w 12188952"/>
              <a:gd name="connsiteY11" fmla="*/ 2258568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258568"/>
                </a:moveTo>
                <a:lnTo>
                  <a:pt x="7789164" y="2487168"/>
                </a:lnTo>
                <a:lnTo>
                  <a:pt x="10715244" y="2487168"/>
                </a:lnTo>
                <a:lnTo>
                  <a:pt x="10715244" y="2258568"/>
                </a:lnTo>
                <a:close/>
                <a:moveTo>
                  <a:pt x="4634484" y="2258568"/>
                </a:moveTo>
                <a:lnTo>
                  <a:pt x="4634484" y="2487168"/>
                </a:lnTo>
                <a:lnTo>
                  <a:pt x="7560564" y="2487168"/>
                </a:lnTo>
                <a:lnTo>
                  <a:pt x="7560564" y="2258568"/>
                </a:lnTo>
                <a:close/>
                <a:moveTo>
                  <a:pt x="1443228" y="2258568"/>
                </a:moveTo>
                <a:lnTo>
                  <a:pt x="1443228" y="2487168"/>
                </a:lnTo>
                <a:lnTo>
                  <a:pt x="4369308" y="2487168"/>
                </a:lnTo>
                <a:lnTo>
                  <a:pt x="4369308" y="225856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444752" y="2487165"/>
            <a:ext cx="2926080" cy="2714379"/>
          </a:xfrm>
          <a:solidFill>
            <a:schemeClr val="bg1">
              <a:alpha val="85000"/>
            </a:schemeClr>
          </a:solidFill>
        </p:spPr>
        <p:txBody>
          <a:bodyPr tIns="429768">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63600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79068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6" name="Date Placeholder 4">
            <a:extLst>
              <a:ext uri="{FF2B5EF4-FFF2-40B4-BE49-F238E27FC236}">
                <a16:creationId xmlns:a16="http://schemas.microsoft.com/office/drawing/2014/main" id="{C0256D1E-8A29-4C0A-8641-E823E877CF86}"/>
              </a:ext>
            </a:extLst>
          </p:cNvPr>
          <p:cNvSpPr>
            <a:spLocks noGrp="1"/>
          </p:cNvSpPr>
          <p:nvPr>
            <p:ph type="dt" sz="half" idx="39"/>
          </p:nvPr>
        </p:nvSpPr>
        <p:spPr>
          <a:xfrm>
            <a:off x="838200" y="6356350"/>
            <a:ext cx="2743200" cy="365125"/>
          </a:xfrm>
        </p:spPr>
        <p:txBody>
          <a:bodyPr/>
          <a:lstStyle>
            <a:lvl1pPr>
              <a:defRPr>
                <a:solidFill>
                  <a:schemeClr val="bg1"/>
                </a:solidFill>
              </a:defRPr>
            </a:lvl1pPr>
          </a:lstStyle>
          <a:p>
            <a:r>
              <a:rPr lang="en-US" dirty="0"/>
              <a:t>7/14/20XX</a:t>
            </a:r>
          </a:p>
        </p:txBody>
      </p:sp>
      <p:sp>
        <p:nvSpPr>
          <p:cNvPr id="26" name="Rectangle 25">
            <a:extLst>
              <a:ext uri="{FF2B5EF4-FFF2-40B4-BE49-F238E27FC236}">
                <a16:creationId xmlns:a16="http://schemas.microsoft.com/office/drawing/2014/main" id="{370B45ED-DCCD-4701-9ACC-9C83B74D1710}"/>
              </a:ext>
              <a:ext uri="{C183D7F6-B498-43B3-948B-1728B52AA6E4}">
                <adec:decorative xmlns:adec="http://schemas.microsoft.com/office/drawing/2017/decorative" val="1"/>
              </a:ext>
            </a:extLst>
          </p:cNvPr>
          <p:cNvSpPr/>
          <p:nvPr userDrawn="1"/>
        </p:nvSpPr>
        <p:spPr>
          <a:xfrm>
            <a:off x="1444752"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9508955-3B0C-44CA-B1F9-AD0E70CDB035}"/>
              </a:ext>
              <a:ext uri="{C183D7F6-B498-43B3-948B-1728B52AA6E4}">
                <adec:decorative xmlns:adec="http://schemas.microsoft.com/office/drawing/2017/decorative" val="1"/>
              </a:ext>
            </a:extLst>
          </p:cNvPr>
          <p:cNvSpPr/>
          <p:nvPr userDrawn="1"/>
        </p:nvSpPr>
        <p:spPr>
          <a:xfrm>
            <a:off x="463600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612ACAA-EEDE-4C74-AF6C-6A7D06F73BAB}"/>
              </a:ext>
              <a:ext uri="{C183D7F6-B498-43B3-948B-1728B52AA6E4}">
                <adec:decorative xmlns:adec="http://schemas.microsoft.com/office/drawing/2017/decorative" val="1"/>
              </a:ext>
            </a:extLst>
          </p:cNvPr>
          <p:cNvSpPr/>
          <p:nvPr userDrawn="1"/>
        </p:nvSpPr>
        <p:spPr>
          <a:xfrm>
            <a:off x="779068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60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2" name="Picture Placeholder 10">
            <a:extLst>
              <a:ext uri="{FF2B5EF4-FFF2-40B4-BE49-F238E27FC236}">
                <a16:creationId xmlns:a16="http://schemas.microsoft.com/office/drawing/2014/main" id="{27AEA2E6-E265-44DE-9F3F-657ECFF5D138}"/>
              </a:ext>
            </a:extLst>
          </p:cNvPr>
          <p:cNvSpPr>
            <a:spLocks noGrp="1"/>
          </p:cNvSpPr>
          <p:nvPr>
            <p:ph type="pic" sz="quarter" idx="34"/>
          </p:nvPr>
        </p:nvSpPr>
        <p:spPr>
          <a:xfrm>
            <a:off x="1524" y="0"/>
            <a:ext cx="12188952" cy="6858000"/>
          </a:xfrm>
          <a:solidFill>
            <a:schemeClr val="accent6">
              <a:lumMod val="20000"/>
              <a:lumOff val="80000"/>
            </a:schemeClr>
          </a:solidFill>
        </p:spPr>
        <p:txBody>
          <a:bodyPr/>
          <a:lstStyle/>
          <a:p>
            <a:r>
              <a:rPr lang="en-US"/>
              <a:t>Click icon to add picture</a:t>
            </a:r>
            <a:endParaRPr lang="en-US" dirty="0"/>
          </a:p>
        </p:txBody>
      </p:sp>
      <p:sp>
        <p:nvSpPr>
          <p:cNvPr id="5" name="Text Placeholder 4">
            <a:extLst>
              <a:ext uri="{FF2B5EF4-FFF2-40B4-BE49-F238E27FC236}">
                <a16:creationId xmlns:a16="http://schemas.microsoft.com/office/drawing/2014/main" id="{1C37569F-733B-494F-B7CB-231805209077}"/>
              </a:ext>
            </a:extLst>
          </p:cNvPr>
          <p:cNvSpPr>
            <a:spLocks noGrp="1"/>
          </p:cNvSpPr>
          <p:nvPr>
            <p:ph type="body" sz="quarter" idx="39" hasCustomPrompt="1"/>
          </p:nvPr>
        </p:nvSpPr>
        <p:spPr>
          <a:xfrm>
            <a:off x="0" y="2258568"/>
            <a:ext cx="12190476" cy="2743200"/>
          </a:xfrm>
          <a:solidFill>
            <a:schemeClr val="accent2">
              <a:alpha val="95000"/>
            </a:schemeClr>
          </a:solidFill>
        </p:spPr>
        <p:txBody>
          <a:bodyPr/>
          <a:lstStyle>
            <a:lvl1pPr marL="0" indent="0">
              <a:buNone/>
              <a:defRPr/>
            </a:lvl1pPr>
          </a:lstStyle>
          <a:p>
            <a:pPr lvl="0"/>
            <a:r>
              <a:rPr lang="en-US" dirty="0"/>
              <a:t> </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767130" y="2752344"/>
            <a:ext cx="2560320" cy="603504"/>
          </a:xfrm>
          <a:prstGeom prst="rect">
            <a:avLst/>
          </a:prstGeom>
          <a:noFill/>
        </p:spPr>
        <p:txBody>
          <a:bodyPr anchor="ctr" anchorCtr="0">
            <a:normAutofit/>
          </a:bodyPr>
          <a:lstStyle>
            <a:lvl1pPr marL="0" indent="0" algn="ctr">
              <a:spcBef>
                <a:spcPts val="0"/>
              </a:spcBef>
              <a:spcAft>
                <a:spcPts val="0"/>
              </a:spcAft>
              <a:buNone/>
              <a:defRPr sz="3600">
                <a:solidFill>
                  <a:schemeClr val="accent2">
                    <a:lumMod val="20000"/>
                    <a:lumOff val="80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15840"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7867194"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76713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1584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7867194"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Tree>
    <p:extLst>
      <p:ext uri="{BB962C8B-B14F-4D97-AF65-F5344CB8AC3E}">
        <p14:creationId xmlns:p14="http://schemas.microsoft.com/office/powerpoint/2010/main" val="2876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85" r:id="rId4"/>
    <p:sldLayoutId id="2147483650" r:id="rId5"/>
    <p:sldLayoutId id="2147483669" r:id="rId6"/>
    <p:sldLayoutId id="2147483651" r:id="rId7"/>
    <p:sldLayoutId id="2147483671" r:id="rId8"/>
    <p:sldLayoutId id="2147483683" r:id="rId9"/>
    <p:sldLayoutId id="2147483687" r:id="rId10"/>
    <p:sldLayoutId id="2147483672" r:id="rId11"/>
    <p:sldLayoutId id="2147483680" r:id="rId12"/>
    <p:sldLayoutId id="2147483678" r:id="rId13"/>
    <p:sldLayoutId id="2147483653" r:id="rId14"/>
    <p:sldLayoutId id="2147483677" r:id="rId15"/>
    <p:sldLayoutId id="2147483673" r:id="rId16"/>
    <p:sldLayoutId id="2147483654" r:id="rId17"/>
    <p:sldLayoutId id="2147483674" r:id="rId18"/>
    <p:sldLayoutId id="2147483675" r:id="rId19"/>
    <p:sldLayoutId id="2147483676" r:id="rId20"/>
    <p:sldLayoutId id="2147483668" r:id="rId21"/>
    <p:sldLayoutId id="2147483652" r:id="rId22"/>
    <p:sldLayoutId id="2147483656" r:id="rId23"/>
    <p:sldLayoutId id="2147483657" r:id="rId2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36" userDrawn="1">
          <p15:clr>
            <a:srgbClr val="5ACBF0"/>
          </p15:clr>
        </p15:guide>
        <p15:guide id="2" pos="2568" userDrawn="1">
          <p15:clr>
            <a:srgbClr val="5ACBF0"/>
          </p15:clr>
        </p15:guide>
        <p15:guide id="3" pos="5760" userDrawn="1">
          <p15:clr>
            <a:srgbClr val="F26B43"/>
          </p15:clr>
        </p15:guide>
        <p15:guide id="4" pos="1920" userDrawn="1">
          <p15:clr>
            <a:srgbClr val="F26B43"/>
          </p15:clr>
        </p15:guide>
        <p15:guide id="5" pos="3840" userDrawn="1">
          <p15:clr>
            <a:srgbClr val="F26B43"/>
          </p15:clr>
        </p15:guide>
        <p15:guide id="6" pos="576" userDrawn="1">
          <p15:clr>
            <a:srgbClr val="000000"/>
          </p15:clr>
        </p15:guide>
        <p15:guide id="7" pos="7104"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bridge and cables">
            <a:extLst>
              <a:ext uri="{FF2B5EF4-FFF2-40B4-BE49-F238E27FC236}">
                <a16:creationId xmlns:a16="http://schemas.microsoft.com/office/drawing/2014/main" id="{96D6DE01-D902-4482-9C44-25411826C9A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7" name="Title 6">
            <a:extLst>
              <a:ext uri="{FF2B5EF4-FFF2-40B4-BE49-F238E27FC236}">
                <a16:creationId xmlns:a16="http://schemas.microsoft.com/office/drawing/2014/main" id="{9C522CE7-8601-4799-A188-72F4C128D33A}"/>
              </a:ext>
            </a:extLst>
          </p:cNvPr>
          <p:cNvSpPr>
            <a:spLocks noGrp="1"/>
          </p:cNvSpPr>
          <p:nvPr>
            <p:ph type="ctrTitle"/>
          </p:nvPr>
        </p:nvSpPr>
        <p:spPr>
          <a:xfrm>
            <a:off x="838200" y="4636008"/>
            <a:ext cx="9144000" cy="1107959"/>
          </a:xfrm>
        </p:spPr>
        <p:txBody>
          <a:bodyPr anchor="b">
            <a:normAutofit fontScale="90000"/>
          </a:bodyPr>
          <a:lstStyle/>
          <a:p>
            <a:r>
              <a:rPr lang="en-US" dirty="0"/>
              <a:t>Thera Bank – Customer Credit Card Churn Prevention</a:t>
            </a:r>
          </a:p>
        </p:txBody>
      </p:sp>
      <p:sp>
        <p:nvSpPr>
          <p:cNvPr id="5" name="Text Placeholder 4">
            <a:extLst>
              <a:ext uri="{FF2B5EF4-FFF2-40B4-BE49-F238E27FC236}">
                <a16:creationId xmlns:a16="http://schemas.microsoft.com/office/drawing/2014/main" id="{3B95A575-4944-44FE-8343-886F3F62894C}"/>
              </a:ext>
            </a:extLst>
          </p:cNvPr>
          <p:cNvSpPr>
            <a:spLocks noGrp="1"/>
          </p:cNvSpPr>
          <p:nvPr>
            <p:ph type="body" sz="quarter" idx="13"/>
          </p:nvPr>
        </p:nvSpPr>
        <p:spPr>
          <a:xfrm>
            <a:off x="841248" y="5742432"/>
            <a:ext cx="7953375" cy="457200"/>
          </a:xfrm>
        </p:spPr>
        <p:txBody>
          <a:bodyPr/>
          <a:lstStyle/>
          <a:p>
            <a:r>
              <a:rPr lang="en-US" dirty="0"/>
              <a:t>Bin Lu, </a:t>
            </a:r>
            <a:r>
              <a:rPr lang="en-US" dirty="0" err="1"/>
              <a:t>Kwabensa</a:t>
            </a:r>
            <a:r>
              <a:rPr lang="en-US" dirty="0"/>
              <a:t> Mensah, Frank Ivey</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image of bar graphs">
            <a:extLst>
              <a:ext uri="{FF2B5EF4-FFF2-40B4-BE49-F238E27FC236}">
                <a16:creationId xmlns:a16="http://schemas.microsoft.com/office/drawing/2014/main" id="{B1240E7A-9EE3-4AD7-AC70-53A1C0C7D52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914400" y="365125"/>
            <a:ext cx="8562475" cy="1325563"/>
          </a:xfrm>
        </p:spPr>
        <p:txBody>
          <a:bodyPr/>
          <a:lstStyle/>
          <a:p>
            <a:r>
              <a:rPr lang="en-US" dirty="0"/>
              <a:t>PROBLEM</a:t>
            </a:r>
          </a:p>
        </p:txBody>
      </p:sp>
      <p:sp>
        <p:nvSpPr>
          <p:cNvPr id="41" name="Text Placeholder 40">
            <a:extLst>
              <a:ext uri="{FF2B5EF4-FFF2-40B4-BE49-F238E27FC236}">
                <a16:creationId xmlns:a16="http://schemas.microsoft.com/office/drawing/2014/main" id="{96363A03-E425-4DF0-A245-F0EEE2D0431D}"/>
              </a:ext>
            </a:extLst>
          </p:cNvPr>
          <p:cNvSpPr>
            <a:spLocks noGrp="1"/>
          </p:cNvSpPr>
          <p:nvPr>
            <p:ph type="body" sz="quarter" idx="25"/>
          </p:nvPr>
        </p:nvSpPr>
        <p:spPr>
          <a:xfrm>
            <a:off x="0" y="1465263"/>
            <a:ext cx="10026650" cy="4754562"/>
          </a:xfrm>
        </p:spPr>
        <p:txBody>
          <a:bodyPr/>
          <a:lstStyle/>
          <a:p>
            <a:r>
              <a:rPr lang="en-US" dirty="0"/>
              <a:t>Credit Card Customer Attrition</a:t>
            </a:r>
          </a:p>
        </p:txBody>
      </p:sp>
      <p:sp>
        <p:nvSpPr>
          <p:cNvPr id="44" name="Text Placeholder 43">
            <a:extLst>
              <a:ext uri="{FF2B5EF4-FFF2-40B4-BE49-F238E27FC236}">
                <a16:creationId xmlns:a16="http://schemas.microsoft.com/office/drawing/2014/main" id="{980B2038-1B53-491E-BC2F-148E99EFDBB8}"/>
              </a:ext>
            </a:extLst>
          </p:cNvPr>
          <p:cNvSpPr>
            <a:spLocks noGrp="1"/>
          </p:cNvSpPr>
          <p:nvPr>
            <p:ph type="body" sz="quarter" idx="15"/>
          </p:nvPr>
        </p:nvSpPr>
        <p:spPr>
          <a:xfrm>
            <a:off x="914274" y="2242336"/>
            <a:ext cx="3886200" cy="914400"/>
          </a:xfrm>
        </p:spPr>
        <p:txBody>
          <a:bodyPr/>
          <a:lstStyle/>
          <a:p>
            <a:r>
              <a:rPr lang="en-US" dirty="0"/>
              <a:t>The Thera bank recently saw a steep decline in the number of users of their credit card.</a:t>
            </a:r>
          </a:p>
        </p:txBody>
      </p:sp>
      <p:sp>
        <p:nvSpPr>
          <p:cNvPr id="45" name="Text Placeholder 44">
            <a:extLst>
              <a:ext uri="{FF2B5EF4-FFF2-40B4-BE49-F238E27FC236}">
                <a16:creationId xmlns:a16="http://schemas.microsoft.com/office/drawing/2014/main" id="{F970A788-9414-4536-9C00-F0C8714580AB}"/>
              </a:ext>
            </a:extLst>
          </p:cNvPr>
          <p:cNvSpPr>
            <a:spLocks noGrp="1"/>
          </p:cNvSpPr>
          <p:nvPr>
            <p:ph type="body" sz="quarter" idx="16"/>
          </p:nvPr>
        </p:nvSpPr>
        <p:spPr>
          <a:xfrm>
            <a:off x="914525" y="3218688"/>
            <a:ext cx="3886200" cy="320040"/>
          </a:xfrm>
        </p:spPr>
        <p:txBody>
          <a:bodyPr/>
          <a:lstStyle/>
          <a:p>
            <a:r>
              <a:rPr lang="en-US" dirty="0"/>
              <a:t>CUSTOMERS</a:t>
            </a:r>
          </a:p>
        </p:txBody>
      </p:sp>
      <p:sp>
        <p:nvSpPr>
          <p:cNvPr id="46" name="Text Placeholder 45">
            <a:extLst>
              <a:ext uri="{FF2B5EF4-FFF2-40B4-BE49-F238E27FC236}">
                <a16:creationId xmlns:a16="http://schemas.microsoft.com/office/drawing/2014/main" id="{F845A907-CC82-47DD-86EC-58C44C2EA61D}"/>
              </a:ext>
            </a:extLst>
          </p:cNvPr>
          <p:cNvSpPr>
            <a:spLocks noGrp="1"/>
          </p:cNvSpPr>
          <p:nvPr>
            <p:ph type="body" sz="quarter" idx="17"/>
          </p:nvPr>
        </p:nvSpPr>
        <p:spPr>
          <a:xfrm>
            <a:off x="914399" y="3545967"/>
            <a:ext cx="3886200" cy="914400"/>
          </a:xfrm>
        </p:spPr>
        <p:txBody>
          <a:bodyPr>
            <a:noAutofit/>
          </a:bodyPr>
          <a:lstStyle/>
          <a:p>
            <a:r>
              <a:rPr lang="en-US" dirty="0"/>
              <a:t>Bank customers are the livelihood of the bank because, without them, the bank has no assets to hold and no cross-products to sell.</a:t>
            </a:r>
          </a:p>
        </p:txBody>
      </p:sp>
      <p:sp>
        <p:nvSpPr>
          <p:cNvPr id="16" name="Text Placeholder 15">
            <a:extLst>
              <a:ext uri="{FF2B5EF4-FFF2-40B4-BE49-F238E27FC236}">
                <a16:creationId xmlns:a16="http://schemas.microsoft.com/office/drawing/2014/main" id="{DEF3428C-82C8-426A-8AA5-06D41239356C}"/>
              </a:ext>
            </a:extLst>
          </p:cNvPr>
          <p:cNvSpPr>
            <a:spLocks noGrp="1"/>
          </p:cNvSpPr>
          <p:nvPr>
            <p:ph type="body" sz="quarter" idx="22"/>
          </p:nvPr>
        </p:nvSpPr>
        <p:spPr>
          <a:xfrm>
            <a:off x="914525" y="4709160"/>
            <a:ext cx="3886200" cy="320040"/>
          </a:xfrm>
        </p:spPr>
        <p:txBody>
          <a:bodyPr/>
          <a:lstStyle/>
          <a:p>
            <a:r>
              <a:rPr lang="en-US" dirty="0"/>
              <a:t>FINANCIALS</a:t>
            </a:r>
          </a:p>
        </p:txBody>
      </p:sp>
      <p:sp>
        <p:nvSpPr>
          <p:cNvPr id="17" name="Text Placeholder 16">
            <a:extLst>
              <a:ext uri="{FF2B5EF4-FFF2-40B4-BE49-F238E27FC236}">
                <a16:creationId xmlns:a16="http://schemas.microsoft.com/office/drawing/2014/main" id="{8B178A14-FF95-463C-89E7-D71BB431EA6A}"/>
              </a:ext>
            </a:extLst>
          </p:cNvPr>
          <p:cNvSpPr>
            <a:spLocks noGrp="1"/>
          </p:cNvSpPr>
          <p:nvPr>
            <p:ph type="body" sz="quarter" idx="23"/>
          </p:nvPr>
        </p:nvSpPr>
        <p:spPr>
          <a:xfrm>
            <a:off x="914399" y="5036439"/>
            <a:ext cx="3886200" cy="737604"/>
          </a:xfrm>
        </p:spPr>
        <p:txBody>
          <a:bodyPr>
            <a:normAutofit/>
          </a:bodyPr>
          <a:lstStyle/>
          <a:p>
            <a:r>
              <a:rPr lang="en-US" dirty="0"/>
              <a:t>Customers’ leaving credit card services would lead the bank to losses in profit.</a:t>
            </a:r>
          </a:p>
        </p:txBody>
      </p:sp>
      <p:sp>
        <p:nvSpPr>
          <p:cNvPr id="149" name="Date Placeholder 148">
            <a:extLst>
              <a:ext uri="{FF2B5EF4-FFF2-40B4-BE49-F238E27FC236}">
                <a16:creationId xmlns:a16="http://schemas.microsoft.com/office/drawing/2014/main" id="{9598B89F-8751-4A36-9936-166C165858EF}"/>
              </a:ext>
            </a:extLst>
          </p:cNvPr>
          <p:cNvSpPr>
            <a:spLocks noGrp="1"/>
          </p:cNvSpPr>
          <p:nvPr>
            <p:ph type="dt" sz="half" idx="10"/>
          </p:nvPr>
        </p:nvSpPr>
        <p:spPr>
          <a:xfrm>
            <a:off x="838200" y="6356350"/>
            <a:ext cx="2743200" cy="365125"/>
          </a:xfrm>
        </p:spPr>
        <p:txBody>
          <a:bodyPr/>
          <a:lstStyle/>
          <a:p>
            <a:r>
              <a:rPr lang="en-US" dirty="0"/>
              <a:t>06/23/2023</a:t>
            </a:r>
          </a:p>
        </p:txBody>
      </p:sp>
      <p:sp>
        <p:nvSpPr>
          <p:cNvPr id="47" name="Text Placeholder 46">
            <a:extLst>
              <a:ext uri="{FF2B5EF4-FFF2-40B4-BE49-F238E27FC236}">
                <a16:creationId xmlns:a16="http://schemas.microsoft.com/office/drawing/2014/main" id="{5B76A604-CBAD-4494-A846-E4C833A6092C}"/>
              </a:ext>
            </a:extLst>
          </p:cNvPr>
          <p:cNvSpPr>
            <a:spLocks noGrp="1"/>
          </p:cNvSpPr>
          <p:nvPr>
            <p:ph type="body" sz="quarter" idx="18"/>
          </p:nvPr>
        </p:nvSpPr>
        <p:spPr>
          <a:xfrm>
            <a:off x="5590801" y="1916113"/>
            <a:ext cx="3886200" cy="320040"/>
          </a:xfrm>
        </p:spPr>
        <p:txBody>
          <a:bodyPr/>
          <a:lstStyle/>
          <a:p>
            <a:r>
              <a:rPr lang="en-US" dirty="0"/>
              <a:t>COSTS</a:t>
            </a:r>
          </a:p>
        </p:txBody>
      </p:sp>
      <p:sp>
        <p:nvSpPr>
          <p:cNvPr id="48" name="Text Placeholder 47">
            <a:extLst>
              <a:ext uri="{FF2B5EF4-FFF2-40B4-BE49-F238E27FC236}">
                <a16:creationId xmlns:a16="http://schemas.microsoft.com/office/drawing/2014/main" id="{BF07FAC4-029F-4076-B784-683A1CCA6865}"/>
              </a:ext>
            </a:extLst>
          </p:cNvPr>
          <p:cNvSpPr>
            <a:spLocks noGrp="1"/>
          </p:cNvSpPr>
          <p:nvPr>
            <p:ph type="body" sz="quarter" idx="19"/>
          </p:nvPr>
        </p:nvSpPr>
        <p:spPr>
          <a:xfrm>
            <a:off x="5590675" y="2242336"/>
            <a:ext cx="3886200" cy="914400"/>
          </a:xfrm>
        </p:spPr>
        <p:txBody>
          <a:bodyPr>
            <a:normAutofit/>
          </a:bodyPr>
          <a:lstStyle/>
          <a:p>
            <a:r>
              <a:rPr lang="en-US" dirty="0"/>
              <a:t>It’s been proven to cost more to generate new customers, so keeping our current credit card customers helps mitigate costs.</a:t>
            </a:r>
          </a:p>
        </p:txBody>
      </p:sp>
      <p:sp>
        <p:nvSpPr>
          <p:cNvPr id="49" name="Text Placeholder 48">
            <a:extLst>
              <a:ext uri="{FF2B5EF4-FFF2-40B4-BE49-F238E27FC236}">
                <a16:creationId xmlns:a16="http://schemas.microsoft.com/office/drawing/2014/main" id="{BEEA5224-6F24-4134-84A4-4BB922BE15DE}"/>
              </a:ext>
            </a:extLst>
          </p:cNvPr>
          <p:cNvSpPr>
            <a:spLocks noGrp="1"/>
          </p:cNvSpPr>
          <p:nvPr>
            <p:ph type="body" sz="quarter" idx="20"/>
          </p:nvPr>
        </p:nvSpPr>
        <p:spPr>
          <a:xfrm>
            <a:off x="5590801" y="3218688"/>
            <a:ext cx="3886200" cy="320040"/>
          </a:xfrm>
        </p:spPr>
        <p:txBody>
          <a:bodyPr/>
          <a:lstStyle/>
          <a:p>
            <a:r>
              <a:rPr lang="en-US" dirty="0"/>
              <a:t>Fees Loss by Customer Churn</a:t>
            </a:r>
          </a:p>
        </p:txBody>
      </p:sp>
      <p:sp>
        <p:nvSpPr>
          <p:cNvPr id="150" name="Footer Placeholder 149">
            <a:extLst>
              <a:ext uri="{FF2B5EF4-FFF2-40B4-BE49-F238E27FC236}">
                <a16:creationId xmlns:a16="http://schemas.microsoft.com/office/drawing/2014/main" id="{BF3830E9-8071-46F4-9061-47A9D52729BA}"/>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152" name="Text Placeholder 151">
            <a:extLst>
              <a:ext uri="{FF2B5EF4-FFF2-40B4-BE49-F238E27FC236}">
                <a16:creationId xmlns:a16="http://schemas.microsoft.com/office/drawing/2014/main" id="{3C4F874E-995C-4034-ACF3-1F09DDFD1EF2}"/>
              </a:ext>
            </a:extLst>
          </p:cNvPr>
          <p:cNvSpPr>
            <a:spLocks noGrp="1"/>
          </p:cNvSpPr>
          <p:nvPr>
            <p:ph type="body" sz="quarter" idx="24"/>
          </p:nvPr>
        </p:nvSpPr>
        <p:spPr>
          <a:xfrm>
            <a:off x="10734040" y="-68580"/>
            <a:ext cx="1737360" cy="6858000"/>
          </a:xfrm>
        </p:spPr>
        <p:txBody>
          <a:bodyPr/>
          <a:lstStyle/>
          <a:p>
            <a:r>
              <a:rPr lang="en-US" dirty="0"/>
              <a:t>Problem</a:t>
            </a:r>
          </a:p>
        </p:txBody>
      </p:sp>
      <p:sp>
        <p:nvSpPr>
          <p:cNvPr id="5" name="Text Placeholder 49">
            <a:extLst>
              <a:ext uri="{FF2B5EF4-FFF2-40B4-BE49-F238E27FC236}">
                <a16:creationId xmlns:a16="http://schemas.microsoft.com/office/drawing/2014/main" id="{03955F86-6A49-ABD5-CB5A-7F957F176E36}"/>
              </a:ext>
            </a:extLst>
          </p:cNvPr>
          <p:cNvSpPr>
            <a:spLocks noGrp="1"/>
          </p:cNvSpPr>
          <p:nvPr>
            <p:ph type="body" sz="quarter" idx="21"/>
          </p:nvPr>
        </p:nvSpPr>
        <p:spPr>
          <a:xfrm>
            <a:off x="5591175" y="3546475"/>
            <a:ext cx="3886200" cy="914400"/>
          </a:xfrm>
        </p:spPr>
        <p:txBody>
          <a:bodyPr>
            <a:noAutofit/>
          </a:bodyPr>
          <a:lstStyle/>
          <a:p>
            <a:r>
              <a:rPr lang="en-US" dirty="0"/>
              <a:t>Credit cards are a good source of income for banks because of the different kinds of fees charged by the banks like annual fees, balance transfer fees, and cash advance fees, late payment fees, foreign transaction fees, and others.</a:t>
            </a:r>
          </a:p>
        </p:txBody>
      </p:sp>
    </p:spTree>
    <p:extLst>
      <p:ext uri="{BB962C8B-B14F-4D97-AF65-F5344CB8AC3E}">
        <p14:creationId xmlns:p14="http://schemas.microsoft.com/office/powerpoint/2010/main" val="32383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51713" y="136525"/>
            <a:ext cx="9638011" cy="680221"/>
          </a:xfrm>
        </p:spPr>
        <p:txBody>
          <a:bodyPr>
            <a:normAutofit/>
          </a:bodyPr>
          <a:lstStyle/>
          <a:p>
            <a:r>
              <a:rPr lang="en-US" sz="3200" dirty="0"/>
              <a:t>SOLUTION – Model Comparison</a:t>
            </a:r>
          </a:p>
        </p:txBody>
      </p:sp>
      <p:sp>
        <p:nvSpPr>
          <p:cNvPr id="21" name="Text Placeholder 20">
            <a:extLst>
              <a:ext uri="{FF2B5EF4-FFF2-40B4-BE49-F238E27FC236}">
                <a16:creationId xmlns:a16="http://schemas.microsoft.com/office/drawing/2014/main" id="{43DDEB93-8628-4CD2-969D-1108E86844B5}"/>
              </a:ext>
            </a:extLst>
          </p:cNvPr>
          <p:cNvSpPr>
            <a:spLocks noGrp="1"/>
          </p:cNvSpPr>
          <p:nvPr>
            <p:ph type="body" sz="quarter" idx="15"/>
          </p:nvPr>
        </p:nvSpPr>
        <p:spPr>
          <a:xfrm>
            <a:off x="211015" y="1129812"/>
            <a:ext cx="11834447" cy="5108330"/>
          </a:xfrm>
        </p:spPr>
        <p:txBody>
          <a:bodyPr>
            <a:normAutofit/>
          </a:bodyPr>
          <a:lstStyle/>
          <a:p>
            <a:endParaRPr lang="en-US" dirty="0"/>
          </a:p>
        </p:txBody>
      </p:sp>
      <p:sp>
        <p:nvSpPr>
          <p:cNvPr id="50" name="Date Placeholder 49">
            <a:extLst>
              <a:ext uri="{FF2B5EF4-FFF2-40B4-BE49-F238E27FC236}">
                <a16:creationId xmlns:a16="http://schemas.microsoft.com/office/drawing/2014/main" id="{9726F8A6-61E7-497C-B12F-6E9E2C0564C8}"/>
              </a:ext>
            </a:extLst>
          </p:cNvPr>
          <p:cNvSpPr>
            <a:spLocks noGrp="1"/>
          </p:cNvSpPr>
          <p:nvPr>
            <p:ph type="dt" sz="half" idx="10"/>
          </p:nvPr>
        </p:nvSpPr>
        <p:spPr>
          <a:xfrm>
            <a:off x="838200" y="6356350"/>
            <a:ext cx="2743200" cy="365125"/>
          </a:xfrm>
        </p:spPr>
        <p:txBody>
          <a:bodyPr/>
          <a:lstStyle/>
          <a:p>
            <a:r>
              <a:rPr lang="en-US" dirty="0"/>
              <a:t>06/23/2023</a:t>
            </a:r>
          </a:p>
        </p:txBody>
      </p:sp>
      <p:sp>
        <p:nvSpPr>
          <p:cNvPr id="51" name="Footer Placeholder 50">
            <a:extLst>
              <a:ext uri="{FF2B5EF4-FFF2-40B4-BE49-F238E27FC236}">
                <a16:creationId xmlns:a16="http://schemas.microsoft.com/office/drawing/2014/main" id="{9EF76BD2-EB69-4D45-9701-8A82B812A6E0}"/>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52" name="Slide Number Placeholder 51">
            <a:extLst>
              <a:ext uri="{FF2B5EF4-FFF2-40B4-BE49-F238E27FC236}">
                <a16:creationId xmlns:a16="http://schemas.microsoft.com/office/drawing/2014/main" id="{BD1651FB-5427-4C2E-968C-077A5FCB9D8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graphicFrame>
        <p:nvGraphicFramePr>
          <p:cNvPr id="30" name="Table 29">
            <a:extLst>
              <a:ext uri="{FF2B5EF4-FFF2-40B4-BE49-F238E27FC236}">
                <a16:creationId xmlns:a16="http://schemas.microsoft.com/office/drawing/2014/main" id="{C9085585-9DC5-64C8-300A-11BC44B61478}"/>
              </a:ext>
            </a:extLst>
          </p:cNvPr>
          <p:cNvGraphicFramePr>
            <a:graphicFrameLocks noGrp="1"/>
          </p:cNvGraphicFramePr>
          <p:nvPr>
            <p:extLst>
              <p:ext uri="{D42A27DB-BD31-4B8C-83A1-F6EECF244321}">
                <p14:modId xmlns:p14="http://schemas.microsoft.com/office/powerpoint/2010/main" val="3197412424"/>
              </p:ext>
            </p:extLst>
          </p:nvPr>
        </p:nvGraphicFramePr>
        <p:xfrm>
          <a:off x="211016" y="1825629"/>
          <a:ext cx="11834444" cy="4351330"/>
        </p:xfrm>
        <a:graphic>
          <a:graphicData uri="http://schemas.openxmlformats.org/drawingml/2006/table">
            <a:tbl>
              <a:tblPr/>
              <a:tblGrid>
                <a:gridCol w="2298998">
                  <a:extLst>
                    <a:ext uri="{9D8B030D-6E8A-4147-A177-3AD203B41FA5}">
                      <a16:colId xmlns:a16="http://schemas.microsoft.com/office/drawing/2014/main" val="2555315174"/>
                    </a:ext>
                  </a:extLst>
                </a:gridCol>
                <a:gridCol w="1589241">
                  <a:extLst>
                    <a:ext uri="{9D8B030D-6E8A-4147-A177-3AD203B41FA5}">
                      <a16:colId xmlns:a16="http://schemas.microsoft.com/office/drawing/2014/main" val="198855897"/>
                    </a:ext>
                  </a:extLst>
                </a:gridCol>
                <a:gridCol w="1589241">
                  <a:extLst>
                    <a:ext uri="{9D8B030D-6E8A-4147-A177-3AD203B41FA5}">
                      <a16:colId xmlns:a16="http://schemas.microsoft.com/office/drawing/2014/main" val="1415801270"/>
                    </a:ext>
                  </a:extLst>
                </a:gridCol>
                <a:gridCol w="1589241">
                  <a:extLst>
                    <a:ext uri="{9D8B030D-6E8A-4147-A177-3AD203B41FA5}">
                      <a16:colId xmlns:a16="http://schemas.microsoft.com/office/drawing/2014/main" val="3343813454"/>
                    </a:ext>
                  </a:extLst>
                </a:gridCol>
                <a:gridCol w="1589241">
                  <a:extLst>
                    <a:ext uri="{9D8B030D-6E8A-4147-A177-3AD203B41FA5}">
                      <a16:colId xmlns:a16="http://schemas.microsoft.com/office/drawing/2014/main" val="1083102426"/>
                    </a:ext>
                  </a:extLst>
                </a:gridCol>
                <a:gridCol w="1589241">
                  <a:extLst>
                    <a:ext uri="{9D8B030D-6E8A-4147-A177-3AD203B41FA5}">
                      <a16:colId xmlns:a16="http://schemas.microsoft.com/office/drawing/2014/main" val="3654230253"/>
                    </a:ext>
                  </a:extLst>
                </a:gridCol>
                <a:gridCol w="1589241">
                  <a:extLst>
                    <a:ext uri="{9D8B030D-6E8A-4147-A177-3AD203B41FA5}">
                      <a16:colId xmlns:a16="http://schemas.microsoft.com/office/drawing/2014/main" val="3325851564"/>
                    </a:ext>
                  </a:extLst>
                </a:gridCol>
              </a:tblGrid>
              <a:tr h="130836">
                <a:tc>
                  <a:txBody>
                    <a:bodyPr/>
                    <a:lstStyle/>
                    <a:p>
                      <a:pPr algn="l" fontAlgn="ctr"/>
                      <a:r>
                        <a:rPr lang="en-US" sz="800" b="1" i="0" u="none" strike="noStrike">
                          <a:solidFill>
                            <a:srgbClr val="000000"/>
                          </a:solidFill>
                          <a:effectLst/>
                          <a:latin typeface="Calibri" panose="020F0502020204030204" pitchFamily="34" charset="0"/>
                        </a:rPr>
                        <a:t>MODEL COMPARISON</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2108967247"/>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624120022"/>
                  </a:ext>
                </a:extLst>
              </a:tr>
              <a:tr h="221576">
                <a:tc>
                  <a:txBody>
                    <a:bodyPr/>
                    <a:lstStyle/>
                    <a:p>
                      <a:pPr algn="l" fontAlgn="ctr"/>
                      <a:r>
                        <a:rPr lang="en-US" sz="700" b="1" i="0" u="none" strike="noStrike">
                          <a:solidFill>
                            <a:srgbClr val="000000"/>
                          </a:solidFill>
                          <a:effectLst/>
                          <a:latin typeface="Calibri" panose="020F0502020204030204" pitchFamily="34" charset="0"/>
                        </a:rPr>
                        <a:t>Training performance comparison:</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349708555"/>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2737983"/>
                  </a:ext>
                </a:extLst>
              </a:tr>
              <a:tr h="441042">
                <a:tc>
                  <a:txBody>
                    <a:bodyPr/>
                    <a:lstStyle/>
                    <a:p>
                      <a:pPr algn="l" fontAlgn="b"/>
                      <a:r>
                        <a:rPr lang="en-US" sz="700" b="0" i="0" u="none" strike="noStrike">
                          <a:solidFill>
                            <a:srgbClr val="000000"/>
                          </a:solidFill>
                          <a:effectLst/>
                          <a:latin typeface="Calibri" panose="020F0502020204030204" pitchFamily="34" charset="0"/>
                        </a:rPr>
                        <a:t> </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Calibri" panose="020F0502020204030204" pitchFamily="34" charset="0"/>
                        </a:rPr>
                        <a:t>XGBoost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XGBoost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72590278"/>
                  </a:ext>
                </a:extLst>
              </a:tr>
              <a:tr h="111843">
                <a:tc>
                  <a:txBody>
                    <a:bodyPr/>
                    <a:lstStyle/>
                    <a:p>
                      <a:pPr algn="ctr" fontAlgn="b"/>
                      <a:r>
                        <a:rPr lang="en-US" sz="700" b="0" i="0" u="none" strike="noStrike">
                          <a:solidFill>
                            <a:srgbClr val="000000"/>
                          </a:solidFill>
                          <a:effectLst/>
                          <a:latin typeface="Calibri" panose="020F0502020204030204" pitchFamily="34" charset="0"/>
                        </a:rPr>
                        <a:t>Accuracy</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0.909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0.946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0146710"/>
                  </a:ext>
                </a:extLst>
              </a:tr>
              <a:tr h="111843">
                <a:tc>
                  <a:txBody>
                    <a:bodyPr/>
                    <a:lstStyle/>
                    <a:p>
                      <a:pPr algn="ctr" fontAlgn="b"/>
                      <a:r>
                        <a:rPr lang="en-US" sz="700" b="0" i="0" u="none" strike="noStrike">
                          <a:solidFill>
                            <a:srgbClr val="000000"/>
                          </a:solidFill>
                          <a:effectLst/>
                          <a:latin typeface="Calibri" panose="020F0502020204030204" pitchFamily="34" charset="0"/>
                        </a:rPr>
                        <a:t>Recall</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0.961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9148171"/>
                  </a:ext>
                </a:extLst>
              </a:tr>
              <a:tr h="111843">
                <a:tc>
                  <a:txBody>
                    <a:bodyPr/>
                    <a:lstStyle/>
                    <a:p>
                      <a:pPr algn="ctr" fontAlgn="b"/>
                      <a:r>
                        <a:rPr lang="en-US" sz="700" b="0" i="0" u="none" strike="noStrike">
                          <a:solidFill>
                            <a:srgbClr val="000000"/>
                          </a:solidFill>
                          <a:effectLst/>
                          <a:latin typeface="Calibri" panose="020F0502020204030204" pitchFamily="34" charset="0"/>
                        </a:rPr>
                        <a:t>Precision</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0.846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0.747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0.987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0.981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9207031"/>
                  </a:ext>
                </a:extLst>
              </a:tr>
              <a:tr h="111843">
                <a:tc>
                  <a:txBody>
                    <a:bodyPr/>
                    <a:lstStyle/>
                    <a:p>
                      <a:pPr algn="ctr" fontAlgn="b"/>
                      <a:r>
                        <a:rPr lang="en-US" sz="700" b="0" i="0" u="none" strike="noStrike">
                          <a:solidFill>
                            <a:srgbClr val="000000"/>
                          </a:solidFill>
                          <a:effectLst/>
                          <a:latin typeface="Calibri" panose="020F0502020204030204" pitchFamily="34" charset="0"/>
                        </a:rPr>
                        <a:t>F1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0.917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0.855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0.980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3064068"/>
                  </a:ext>
                </a:extLst>
              </a:tr>
              <a:tr h="10973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2814707"/>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435815064"/>
                  </a:ext>
                </a:extLst>
              </a:tr>
              <a:tr h="221576">
                <a:tc>
                  <a:txBody>
                    <a:bodyPr/>
                    <a:lstStyle/>
                    <a:p>
                      <a:pPr algn="l" fontAlgn="ctr"/>
                      <a:r>
                        <a:rPr lang="en-US" sz="700" b="1" i="0" u="none" strike="noStrike">
                          <a:solidFill>
                            <a:srgbClr val="000000"/>
                          </a:solidFill>
                          <a:effectLst/>
                          <a:latin typeface="Calibri" panose="020F0502020204030204" pitchFamily="34" charset="0"/>
                        </a:rPr>
                        <a:t>Validation performance comparison:</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2757903746"/>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423017"/>
                  </a:ext>
                </a:extLst>
              </a:tr>
              <a:tr h="441042">
                <a:tc>
                  <a:txBody>
                    <a:bodyPr/>
                    <a:lstStyle/>
                    <a:p>
                      <a:pPr algn="l" fontAlgn="b"/>
                      <a:r>
                        <a:rPr lang="en-US" sz="700" b="0" i="0" u="none" strike="noStrike">
                          <a:solidFill>
                            <a:srgbClr val="000000"/>
                          </a:solidFill>
                          <a:effectLst/>
                          <a:latin typeface="Calibri" panose="020F0502020204030204" pitchFamily="34" charset="0"/>
                        </a:rPr>
                        <a:t> </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Calibri" panose="020F0502020204030204" pitchFamily="34" charset="0"/>
                        </a:rPr>
                        <a:t>XGBoost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XGBoost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20152647"/>
                  </a:ext>
                </a:extLst>
              </a:tr>
              <a:tr h="111843">
                <a:tc>
                  <a:txBody>
                    <a:bodyPr/>
                    <a:lstStyle/>
                    <a:p>
                      <a:pPr algn="ctr" fontAlgn="b"/>
                      <a:r>
                        <a:rPr lang="en-US" sz="700" b="0" i="0" u="none" strike="noStrike">
                          <a:solidFill>
                            <a:srgbClr val="000000"/>
                          </a:solidFill>
                          <a:effectLst/>
                          <a:latin typeface="Calibri" panose="020F0502020204030204" pitchFamily="34" charset="0"/>
                        </a:rPr>
                        <a:t>Accuracy</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0.810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0.918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0.946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0.938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1562085"/>
                  </a:ext>
                </a:extLst>
              </a:tr>
              <a:tr h="111843">
                <a:tc>
                  <a:txBody>
                    <a:bodyPr/>
                    <a:lstStyle/>
                    <a:p>
                      <a:pPr algn="ctr" fontAlgn="b"/>
                      <a:r>
                        <a:rPr lang="en-US" sz="700" b="0" i="0" u="none" strike="noStrike">
                          <a:solidFill>
                            <a:srgbClr val="000000"/>
                          </a:solidFill>
                          <a:effectLst/>
                          <a:latin typeface="Calibri" panose="020F0502020204030204" pitchFamily="34" charset="0"/>
                        </a:rPr>
                        <a:t>Recall</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0.986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0.964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0.952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0.895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0.952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0.902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7200079"/>
                  </a:ext>
                </a:extLst>
              </a:tr>
              <a:tr h="111843">
                <a:tc>
                  <a:txBody>
                    <a:bodyPr/>
                    <a:lstStyle/>
                    <a:p>
                      <a:pPr algn="ctr" fontAlgn="b"/>
                      <a:r>
                        <a:rPr lang="en-US" sz="700" b="0" i="0" u="none" strike="noStrike">
                          <a:solidFill>
                            <a:srgbClr val="000000"/>
                          </a:solidFill>
                          <a:effectLst/>
                          <a:latin typeface="Calibri" panose="020F0502020204030204" pitchFamily="34" charset="0"/>
                        </a:rPr>
                        <a:t>Precision</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0.458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0.669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0.768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0.737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0.917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8155579"/>
                  </a:ext>
                </a:extLst>
              </a:tr>
              <a:tr h="111843">
                <a:tc>
                  <a:txBody>
                    <a:bodyPr/>
                    <a:lstStyle/>
                    <a:p>
                      <a:pPr algn="ctr" fontAlgn="b"/>
                      <a:r>
                        <a:rPr lang="en-US" sz="700" b="0" i="0" u="none" strike="noStrike">
                          <a:solidFill>
                            <a:srgbClr val="000000"/>
                          </a:solidFill>
                          <a:effectLst/>
                          <a:latin typeface="Calibri" panose="020F0502020204030204" pitchFamily="34" charset="0"/>
                        </a:rPr>
                        <a:t>F1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0.625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0.908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0.831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0.909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5602213"/>
                  </a:ext>
                </a:extLst>
              </a:tr>
              <a:tr h="10973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8031237"/>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3878259111"/>
                  </a:ext>
                </a:extLst>
              </a:tr>
              <a:tr h="221576">
                <a:tc>
                  <a:txBody>
                    <a:bodyPr/>
                    <a:lstStyle/>
                    <a:p>
                      <a:pPr algn="l" fontAlgn="ctr"/>
                      <a:r>
                        <a:rPr lang="en-US" sz="700" b="1" i="0" u="none" strike="noStrike">
                          <a:solidFill>
                            <a:srgbClr val="000000"/>
                          </a:solidFill>
                          <a:effectLst/>
                          <a:latin typeface="Calibri" panose="020F0502020204030204" pitchFamily="34" charset="0"/>
                        </a:rPr>
                        <a:t>Test performance comparison:</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1150754852"/>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0613310"/>
                  </a:ext>
                </a:extLst>
              </a:tr>
              <a:tr h="441042">
                <a:tc>
                  <a:txBody>
                    <a:bodyPr/>
                    <a:lstStyle/>
                    <a:p>
                      <a:pPr algn="l" fontAlgn="b"/>
                      <a:r>
                        <a:rPr lang="en-US" sz="700" b="0" i="0" u="none" strike="noStrike">
                          <a:solidFill>
                            <a:srgbClr val="000000"/>
                          </a:solidFill>
                          <a:effectLst/>
                          <a:latin typeface="Calibri" panose="020F0502020204030204" pitchFamily="34" charset="0"/>
                        </a:rPr>
                        <a:t> </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Calibri" panose="020F0502020204030204" pitchFamily="34" charset="0"/>
                        </a:rPr>
                        <a:t>XGBoost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XGBoost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07296117"/>
                  </a:ext>
                </a:extLst>
              </a:tr>
              <a:tr h="111843">
                <a:tc>
                  <a:txBody>
                    <a:bodyPr/>
                    <a:lstStyle/>
                    <a:p>
                      <a:pPr algn="ctr" fontAlgn="b"/>
                      <a:r>
                        <a:rPr lang="en-US" sz="700" b="0" i="0" u="none" strike="noStrike">
                          <a:solidFill>
                            <a:srgbClr val="000000"/>
                          </a:solidFill>
                          <a:effectLst/>
                          <a:latin typeface="Calibri" panose="020F0502020204030204" pitchFamily="34" charset="0"/>
                        </a:rPr>
                        <a:t>Accuracy</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0.816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0.925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0.948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0.944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268049"/>
                  </a:ext>
                </a:extLst>
              </a:tr>
              <a:tr h="111843">
                <a:tc>
                  <a:txBody>
                    <a:bodyPr/>
                    <a:lstStyle/>
                    <a:p>
                      <a:pPr algn="ctr" fontAlgn="b"/>
                      <a:r>
                        <a:rPr lang="en-US" sz="700" b="0" i="0" u="none" strike="noStrike">
                          <a:solidFill>
                            <a:srgbClr val="000000"/>
                          </a:solidFill>
                          <a:effectLst/>
                          <a:latin typeface="Calibri" panose="020F0502020204030204" pitchFamily="34" charset="0"/>
                        </a:rPr>
                        <a:t>Recall</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Calibri" panose="020F0502020204030204" pitchFamily="34" charset="0"/>
                        </a:rPr>
                        <a:t>0.994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700" b="0" i="0" u="none" strike="noStrike">
                          <a:solidFill>
                            <a:srgbClr val="000000"/>
                          </a:solidFill>
                          <a:effectLst/>
                          <a:latin typeface="Calibri" panose="020F0502020204030204" pitchFamily="34" charset="0"/>
                        </a:rPr>
                        <a:t>0.958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0.958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0.885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0.891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367356"/>
                  </a:ext>
                </a:extLst>
              </a:tr>
              <a:tr h="111843">
                <a:tc>
                  <a:txBody>
                    <a:bodyPr/>
                    <a:lstStyle/>
                    <a:p>
                      <a:pPr algn="ctr" fontAlgn="b"/>
                      <a:r>
                        <a:rPr lang="en-US" sz="700" b="0" i="0" u="none" strike="noStrike">
                          <a:solidFill>
                            <a:srgbClr val="000000"/>
                          </a:solidFill>
                          <a:effectLst/>
                          <a:latin typeface="Calibri" panose="020F0502020204030204" pitchFamily="34" charset="0"/>
                        </a:rPr>
                        <a:t>Precision</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0.470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0.696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0.775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0.936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0.752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0.925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463761"/>
                  </a:ext>
                </a:extLst>
              </a:tr>
              <a:tr h="111843">
                <a:tc>
                  <a:txBody>
                    <a:bodyPr/>
                    <a:lstStyle/>
                    <a:p>
                      <a:pPr algn="ctr" fontAlgn="b"/>
                      <a:r>
                        <a:rPr lang="en-US" sz="700" b="0" i="0" u="none" strike="noStrike">
                          <a:solidFill>
                            <a:srgbClr val="000000"/>
                          </a:solidFill>
                          <a:effectLst/>
                          <a:latin typeface="Calibri" panose="020F0502020204030204" pitchFamily="34" charset="0"/>
                        </a:rPr>
                        <a:t>F1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0.638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0.806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0.856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dirty="0">
                          <a:solidFill>
                            <a:srgbClr val="000000"/>
                          </a:solidFill>
                          <a:effectLst/>
                          <a:latin typeface="Calibri" panose="020F0502020204030204" pitchFamily="34" charset="0"/>
                        </a:rPr>
                        <a:t>0.907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3562560"/>
                  </a:ext>
                </a:extLst>
              </a:tr>
            </a:tbl>
          </a:graphicData>
        </a:graphic>
      </p:graphicFrame>
    </p:spTree>
    <p:extLst>
      <p:ext uri="{BB962C8B-B14F-4D97-AF65-F5344CB8AC3E}">
        <p14:creationId xmlns:p14="http://schemas.microsoft.com/office/powerpoint/2010/main" val="119619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14300" y="164019"/>
            <a:ext cx="11028304" cy="359124"/>
          </a:xfrm>
        </p:spPr>
        <p:txBody>
          <a:bodyPr>
            <a:normAutofit fontScale="90000"/>
          </a:bodyPr>
          <a:lstStyle/>
          <a:p>
            <a:pPr algn="ctr"/>
            <a:r>
              <a:rPr lang="en-US" sz="2000" dirty="0"/>
              <a:t>Business Insights and Recommendations</a:t>
            </a:r>
          </a:p>
        </p:txBody>
      </p:sp>
      <p:sp>
        <p:nvSpPr>
          <p:cNvPr id="50" name="Date Placeholder 49">
            <a:extLst>
              <a:ext uri="{FF2B5EF4-FFF2-40B4-BE49-F238E27FC236}">
                <a16:creationId xmlns:a16="http://schemas.microsoft.com/office/drawing/2014/main" id="{9726F8A6-61E7-497C-B12F-6E9E2C0564C8}"/>
              </a:ext>
            </a:extLst>
          </p:cNvPr>
          <p:cNvSpPr>
            <a:spLocks noGrp="1"/>
          </p:cNvSpPr>
          <p:nvPr>
            <p:ph type="dt" sz="half" idx="10"/>
          </p:nvPr>
        </p:nvSpPr>
        <p:spPr>
          <a:xfrm>
            <a:off x="838200" y="6356350"/>
            <a:ext cx="2743200" cy="365125"/>
          </a:xfrm>
        </p:spPr>
        <p:txBody>
          <a:bodyPr/>
          <a:lstStyle/>
          <a:p>
            <a:r>
              <a:rPr lang="en-US" dirty="0"/>
              <a:t>06/23/2023</a:t>
            </a:r>
          </a:p>
        </p:txBody>
      </p:sp>
      <p:sp>
        <p:nvSpPr>
          <p:cNvPr id="51" name="Footer Placeholder 50">
            <a:extLst>
              <a:ext uri="{FF2B5EF4-FFF2-40B4-BE49-F238E27FC236}">
                <a16:creationId xmlns:a16="http://schemas.microsoft.com/office/drawing/2014/main" id="{9EF76BD2-EB69-4D45-9701-8A82B812A6E0}"/>
              </a:ext>
            </a:extLst>
          </p:cNvPr>
          <p:cNvSpPr>
            <a:spLocks noGrp="1"/>
          </p:cNvSpPr>
          <p:nvPr>
            <p:ph type="ftr" sz="quarter" idx="11"/>
          </p:nvPr>
        </p:nvSpPr>
        <p:spPr>
          <a:xfrm>
            <a:off x="4038600" y="6358154"/>
            <a:ext cx="4114800" cy="365125"/>
          </a:xfrm>
        </p:spPr>
        <p:txBody>
          <a:bodyPr/>
          <a:lstStyle/>
          <a:p>
            <a:r>
              <a:rPr lang="en-US" dirty="0"/>
              <a:t>Thera Bank – Customer Credit Card Churn Analysis</a:t>
            </a:r>
          </a:p>
        </p:txBody>
      </p:sp>
      <p:sp>
        <p:nvSpPr>
          <p:cNvPr id="52" name="Slide Number Placeholder 51">
            <a:extLst>
              <a:ext uri="{FF2B5EF4-FFF2-40B4-BE49-F238E27FC236}">
                <a16:creationId xmlns:a16="http://schemas.microsoft.com/office/drawing/2014/main" id="{BD1651FB-5427-4C2E-968C-077A5FCB9D8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
        <p:nvSpPr>
          <p:cNvPr id="34" name="Title 1">
            <a:extLst>
              <a:ext uri="{FF2B5EF4-FFF2-40B4-BE49-F238E27FC236}">
                <a16:creationId xmlns:a16="http://schemas.microsoft.com/office/drawing/2014/main" id="{43D9BFC6-A9B2-87C7-BCBF-BC25EA86450E}"/>
              </a:ext>
            </a:extLst>
          </p:cNvPr>
          <p:cNvSpPr txBox="1">
            <a:spLocks/>
          </p:cNvSpPr>
          <p:nvPr/>
        </p:nvSpPr>
        <p:spPr>
          <a:xfrm>
            <a:off x="114300" y="589086"/>
            <a:ext cx="11961936" cy="800099"/>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The Top 5 Features of Importance from Section 5 and their recommendations are: </a:t>
            </a:r>
          </a:p>
          <a:p>
            <a:endParaRPr lang="en-US" sz="2000" dirty="0"/>
          </a:p>
          <a:p>
            <a:r>
              <a:rPr lang="en-US" sz="2000" dirty="0"/>
              <a:t>1. </a:t>
            </a:r>
            <a:r>
              <a:rPr lang="en-US" sz="2000" dirty="0" err="1"/>
              <a:t>Total_Trans_Amt</a:t>
            </a:r>
            <a:r>
              <a:rPr lang="en-US" sz="2000" dirty="0"/>
              <a:t>; 2. Total_Ct_Chng_Q4_Q1; 3. </a:t>
            </a:r>
            <a:r>
              <a:rPr lang="en-US" sz="2000" dirty="0" err="1"/>
              <a:t>Total_Trans_Ct</a:t>
            </a:r>
            <a:r>
              <a:rPr lang="en-US" sz="2000" dirty="0"/>
              <a:t>; 4. Total_Revolving_Bal;5. Total_Amt_Chng_Q4_Q1.</a:t>
            </a:r>
          </a:p>
        </p:txBody>
      </p:sp>
      <p:sp>
        <p:nvSpPr>
          <p:cNvPr id="35" name="Text Placeholder 43">
            <a:extLst>
              <a:ext uri="{FF2B5EF4-FFF2-40B4-BE49-F238E27FC236}">
                <a16:creationId xmlns:a16="http://schemas.microsoft.com/office/drawing/2014/main" id="{6068406E-5308-661C-EC9B-FB58BA2C6F1F}"/>
              </a:ext>
            </a:extLst>
          </p:cNvPr>
          <p:cNvSpPr>
            <a:spLocks noGrp="1"/>
          </p:cNvSpPr>
          <p:nvPr>
            <p:ph type="body" sz="quarter" idx="15"/>
          </p:nvPr>
        </p:nvSpPr>
        <p:spPr>
          <a:xfrm>
            <a:off x="184638" y="1837592"/>
            <a:ext cx="11891598" cy="4375132"/>
          </a:xfrm>
        </p:spPr>
        <p:txBody>
          <a:bodyPr>
            <a:normAutofit/>
          </a:bodyPr>
          <a:lstStyle/>
          <a:p>
            <a:pPr algn="l"/>
            <a:r>
              <a:rPr lang="en-US" sz="1400" b="0" i="0" u="none" strike="noStrike" baseline="0" dirty="0">
                <a:solidFill>
                  <a:srgbClr val="222222"/>
                </a:solidFill>
                <a:latin typeface="ArialMT"/>
              </a:rPr>
              <a:t>1. </a:t>
            </a:r>
            <a:r>
              <a:rPr lang="en-US" sz="1400" b="0" i="0" u="none" strike="noStrike" baseline="0" dirty="0" err="1">
                <a:solidFill>
                  <a:srgbClr val="222222"/>
                </a:solidFill>
                <a:highlight>
                  <a:srgbClr val="FFFF00"/>
                </a:highlight>
                <a:latin typeface="ArialMT"/>
              </a:rPr>
              <a:t>Total_Trans_Amt</a:t>
            </a:r>
            <a:r>
              <a:rPr lang="en-US" sz="1400" b="0" i="0" u="none" strike="noStrike" baseline="0" dirty="0">
                <a:solidFill>
                  <a:srgbClr val="222222"/>
                </a:solidFill>
                <a:highlight>
                  <a:srgbClr val="FFFF00"/>
                </a:highlight>
                <a:latin typeface="ArialMT"/>
              </a:rPr>
              <a:t>: </a:t>
            </a:r>
            <a:r>
              <a:rPr lang="en-US" sz="1400" b="0" i="0" u="none" strike="noStrike" baseline="0" dirty="0">
                <a:solidFill>
                  <a:srgbClr val="222222"/>
                </a:solidFill>
                <a:latin typeface="ArialMT"/>
              </a:rPr>
              <a:t>Less number of transactions can lead to less transaction amount and eventually leads to customer attrition.</a:t>
            </a:r>
          </a:p>
          <a:p>
            <a:pPr algn="l"/>
            <a:r>
              <a:rPr lang="en-US" sz="1400" b="1" i="0" u="none" strike="noStrike" baseline="0" dirty="0">
                <a:solidFill>
                  <a:srgbClr val="222222"/>
                </a:solidFill>
                <a:latin typeface="ArialMT"/>
              </a:rPr>
              <a:t>Recommendation - Bank can provide offers on the purchase of costlier items which in turn will benefit the customers and bank both.</a:t>
            </a:r>
          </a:p>
          <a:p>
            <a:pPr algn="l"/>
            <a:endParaRPr lang="en-US" sz="1400" b="1" i="0" u="none" strike="noStrike" baseline="0" dirty="0">
              <a:solidFill>
                <a:srgbClr val="222222"/>
              </a:solidFill>
              <a:latin typeface="ArialMT"/>
            </a:endParaRPr>
          </a:p>
          <a:p>
            <a:r>
              <a:rPr lang="en-US" sz="1400" b="0" i="0" u="none" strike="noStrike" baseline="0" dirty="0">
                <a:highlight>
                  <a:srgbClr val="FFFF00"/>
                </a:highlight>
                <a:latin typeface="ArialMT"/>
              </a:rPr>
              <a:t>2. </a:t>
            </a:r>
            <a:r>
              <a:rPr lang="en-US" dirty="0">
                <a:solidFill>
                  <a:srgbClr val="222222"/>
                </a:solidFill>
                <a:highlight>
                  <a:srgbClr val="FFFF00"/>
                </a:highlight>
                <a:latin typeface="ArialMT"/>
              </a:rPr>
              <a:t>Total_Ct_Chng_Q4_Q1: </a:t>
            </a:r>
            <a:r>
              <a:rPr lang="en-US" dirty="0">
                <a:solidFill>
                  <a:srgbClr val="222222"/>
                </a:solidFill>
                <a:latin typeface="ArialMT"/>
              </a:rPr>
              <a:t>Ratio of the total transaction count in 4th quarter and the total transaction count in 1st quarter.</a:t>
            </a:r>
          </a:p>
          <a:p>
            <a:pPr marL="0" marR="0" lvl="0" indent="0" algn="l" defTabSz="914400" rtl="0" eaLnBrk="1" fontAlgn="auto" latinLnBrk="0" hangingPunct="1">
              <a:lnSpc>
                <a:spcPts val="2000"/>
              </a:lnSpc>
              <a:spcBef>
                <a:spcPts val="0"/>
              </a:spcBef>
              <a:spcAft>
                <a:spcPts val="0"/>
              </a:spcAft>
              <a:buClrTx/>
              <a:buSzTx/>
              <a:buFont typeface="Arial" panose="020B0604020202020204" pitchFamily="34" charset="0"/>
              <a:buNone/>
              <a:tabLst/>
              <a:defRPr/>
            </a:pPr>
            <a:r>
              <a:rPr lang="en-US" b="1" dirty="0">
                <a:latin typeface="ArialMT"/>
              </a:rPr>
              <a:t>Recommendation - </a:t>
            </a:r>
            <a:r>
              <a:rPr kumimoji="0" lang="en-US" sz="1400" b="1" i="0" u="none" strike="noStrike" kern="1200" cap="none" spc="0" normalizeH="0" baseline="0" noProof="0" dirty="0">
                <a:ln>
                  <a:noFill/>
                </a:ln>
                <a:solidFill>
                  <a:prstClr val="black"/>
                </a:solidFill>
                <a:effectLst/>
                <a:uLnTx/>
                <a:uFillTx/>
                <a:latin typeface="ArialMT"/>
                <a:ea typeface="+mn-ea"/>
                <a:cs typeface="+mn-cs"/>
              </a:rPr>
              <a:t>The bank should investigate it further to find the cause.</a:t>
            </a:r>
          </a:p>
          <a:p>
            <a:pPr marL="0" marR="0" lvl="0" indent="0" algn="l" defTabSz="914400" rtl="0" eaLnBrk="1" fontAlgn="auto" latinLnBrk="0" hangingPunct="1">
              <a:lnSpc>
                <a:spcPts val="2000"/>
              </a:lnSpc>
              <a:spcBef>
                <a:spcPts val="0"/>
              </a:spcBef>
              <a:spcAft>
                <a:spcPts val="0"/>
              </a:spcAft>
              <a:buClrTx/>
              <a:buSzTx/>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ArialMT"/>
              <a:ea typeface="+mn-ea"/>
              <a:cs typeface="+mn-cs"/>
            </a:endParaRPr>
          </a:p>
          <a:p>
            <a:r>
              <a:rPr lang="en-US" dirty="0">
                <a:highlight>
                  <a:srgbClr val="FFFF00"/>
                </a:highlight>
                <a:latin typeface="ArialMT"/>
              </a:rPr>
              <a:t>3. </a:t>
            </a:r>
            <a:r>
              <a:rPr lang="en-US" sz="1400" b="0" i="0" u="none" strike="noStrike" baseline="0" dirty="0" err="1">
                <a:highlight>
                  <a:srgbClr val="FFFF00"/>
                </a:highlight>
                <a:latin typeface="ArialMT"/>
              </a:rPr>
              <a:t>Total_Trans_Ct</a:t>
            </a:r>
            <a:r>
              <a:rPr lang="en-US" sz="1400" b="0" i="0" u="none" strike="noStrike" baseline="0" dirty="0">
                <a:highlight>
                  <a:srgbClr val="FFFF00"/>
                </a:highlight>
                <a:latin typeface="ArialMT"/>
              </a:rPr>
              <a:t>: </a:t>
            </a:r>
            <a:r>
              <a:rPr lang="en-US" sz="1400" b="0" i="0" u="none" strike="noStrike" baseline="0" dirty="0">
                <a:latin typeface="ArialMT"/>
              </a:rPr>
              <a:t>Less number of transactions in a year leads to attrition of a customer –</a:t>
            </a:r>
          </a:p>
          <a:p>
            <a:r>
              <a:rPr lang="en-US" sz="1400" b="1" i="1" u="none" strike="noStrike" baseline="0" dirty="0">
                <a:latin typeface="ArialMT"/>
              </a:rPr>
              <a:t>Recommendation - To increase the usage of cards the bank can provide offers like cashback, special discounts on certain items or from some selected vendors so that customers feel motivated to use their cards</a:t>
            </a:r>
            <a:r>
              <a:rPr lang="en-US" sz="1400" b="0" i="0" u="none" strike="noStrike" baseline="0" dirty="0">
                <a:latin typeface="ArialMT"/>
              </a:rPr>
              <a:t>.</a:t>
            </a:r>
          </a:p>
          <a:p>
            <a:endParaRPr lang="en-US" sz="1400" b="0" i="0" u="none" strike="noStrike" baseline="0" dirty="0">
              <a:latin typeface="ArialMT"/>
            </a:endParaRPr>
          </a:p>
          <a:p>
            <a:pPr algn="l"/>
            <a:r>
              <a:rPr lang="en-US" dirty="0">
                <a:latin typeface="ArialMT"/>
              </a:rPr>
              <a:t>4. </a:t>
            </a:r>
            <a:r>
              <a:rPr lang="en-US" sz="1400" b="0" i="0" u="none" strike="noStrike" baseline="0" dirty="0" err="1">
                <a:highlight>
                  <a:srgbClr val="FFFF00"/>
                </a:highlight>
                <a:latin typeface="ArialMT"/>
              </a:rPr>
              <a:t>Total_Revolving_Bal</a:t>
            </a:r>
            <a:r>
              <a:rPr lang="en-US" sz="1400" b="0" i="0" u="none" strike="noStrike" baseline="0" dirty="0">
                <a:highlight>
                  <a:srgbClr val="FFFF00"/>
                </a:highlight>
                <a:latin typeface="ArialMT"/>
              </a:rPr>
              <a:t>: </a:t>
            </a:r>
            <a:r>
              <a:rPr lang="en-US" sz="1400" b="0" i="0" u="none" strike="noStrike" baseline="0" dirty="0">
                <a:latin typeface="ArialMT"/>
              </a:rPr>
              <a:t>Customers with less total revolving balance are the ones who </a:t>
            </a:r>
            <a:r>
              <a:rPr lang="en-US" sz="1400" b="0" i="0" u="none" strike="noStrike" baseline="0" dirty="0" err="1">
                <a:latin typeface="ArialMT"/>
              </a:rPr>
              <a:t>attrited</a:t>
            </a:r>
            <a:r>
              <a:rPr lang="en-US" sz="1400" b="0" i="0" u="none" strike="noStrike" baseline="0" dirty="0">
                <a:latin typeface="ArialMT"/>
              </a:rPr>
              <a:t>, such customers must have cleared their dues and opted out of the credit card service. </a:t>
            </a:r>
          </a:p>
          <a:p>
            <a:pPr algn="l"/>
            <a:r>
              <a:rPr lang="en-US" sz="1400" b="1" i="1" u="none" strike="noStrike" baseline="0" dirty="0">
                <a:latin typeface="ArialMT"/>
              </a:rPr>
              <a:t>Recommendation - </a:t>
            </a:r>
            <a:r>
              <a:rPr lang="en-US" sz="1400" b="1" i="0" u="none" strike="noStrike" baseline="0" dirty="0">
                <a:latin typeface="ArialMT"/>
              </a:rPr>
              <a:t>The bank should investigate it further to find the cause.</a:t>
            </a:r>
          </a:p>
          <a:p>
            <a:pPr algn="l"/>
            <a:endParaRPr lang="en-US" sz="1400" b="1" i="0" u="none" strike="noStrike" baseline="0" dirty="0">
              <a:latin typeface="ArialMT"/>
            </a:endParaRPr>
          </a:p>
          <a:p>
            <a:pPr algn="l"/>
            <a:r>
              <a:rPr lang="en-US" dirty="0">
                <a:latin typeface="ArialMT"/>
              </a:rPr>
              <a:t>5. </a:t>
            </a:r>
            <a:r>
              <a:rPr lang="en-US" dirty="0">
                <a:highlight>
                  <a:srgbClr val="FFFF00"/>
                </a:highlight>
                <a:latin typeface="ArialMT"/>
              </a:rPr>
              <a:t>Total_Amt_Chng_Q4_Q1 </a:t>
            </a:r>
            <a:r>
              <a:rPr lang="en-US" dirty="0">
                <a:latin typeface="ArialMT"/>
              </a:rPr>
              <a:t>- Ratio of the total transaction amount in 4th quarter and the total transaction amount in 1st quarter.</a:t>
            </a:r>
          </a:p>
          <a:p>
            <a:pPr algn="l"/>
            <a:r>
              <a:rPr lang="en-US" b="1" dirty="0">
                <a:latin typeface="ArialMT"/>
              </a:rPr>
              <a:t>Recommendation - Bank can provide offers on the purchase of costlier items which in turn will benefit the customers and bank both.</a:t>
            </a:r>
          </a:p>
          <a:p>
            <a:pPr algn="l"/>
            <a:endParaRPr lang="en-US" dirty="0">
              <a:latin typeface="ArialMT"/>
            </a:endParaRPr>
          </a:p>
          <a:p>
            <a:pPr algn="l"/>
            <a:endParaRPr lang="en-US" sz="1400" b="0" i="0" u="none" strike="noStrike" baseline="0" dirty="0">
              <a:latin typeface="ArialMT"/>
            </a:endParaRPr>
          </a:p>
        </p:txBody>
      </p:sp>
    </p:spTree>
    <p:extLst>
      <p:ext uri="{BB962C8B-B14F-4D97-AF65-F5344CB8AC3E}">
        <p14:creationId xmlns:p14="http://schemas.microsoft.com/office/powerpoint/2010/main" val="48239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a close up image of coins">
            <a:extLst>
              <a:ext uri="{FF2B5EF4-FFF2-40B4-BE49-F238E27FC236}">
                <a16:creationId xmlns:a16="http://schemas.microsoft.com/office/drawing/2014/main" id="{B91E178C-484E-43C6-93B4-4DF1D164602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1588" y="0"/>
            <a:ext cx="12188825" cy="6858000"/>
          </a:xfrm>
        </p:spPr>
      </p:pic>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838200" y="365125"/>
            <a:ext cx="10515600" cy="1325563"/>
          </a:xfrm>
        </p:spPr>
        <p:txBody>
          <a:bodyPr/>
          <a:lstStyle/>
          <a:p>
            <a:r>
              <a:rPr lang="en-ZA" dirty="0"/>
              <a:t>BUSINESS MODEL</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33"/>
          </p:nvPr>
        </p:nvSpPr>
        <p:spPr>
          <a:xfrm>
            <a:off x="1444752" y="2487165"/>
            <a:ext cx="2926080" cy="2714379"/>
          </a:xfrm>
        </p:spPr>
        <p:txBody>
          <a:bodyPr/>
          <a:lstStyle/>
          <a:p>
            <a:r>
              <a:rPr lang="en-ZA" dirty="0"/>
              <a:t>RESEARCH</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34"/>
          </p:nvPr>
        </p:nvSpPr>
        <p:spPr>
          <a:xfrm>
            <a:off x="1673352" y="3374136"/>
            <a:ext cx="2468880" cy="1371600"/>
          </a:xfrm>
        </p:spPr>
        <p:txBody>
          <a:bodyPr vert="horz" lIns="91440" tIns="45720" rIns="91440" bIns="45720" rtlCol="0" anchor="t">
            <a:noAutofit/>
          </a:bodyPr>
          <a:lstStyle/>
          <a:p>
            <a:r>
              <a:rPr lang="en-ZA" noProof="1"/>
              <a:t>We based our research on market trends and stock market historical  performance data</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35"/>
          </p:nvPr>
        </p:nvSpPr>
        <p:spPr>
          <a:xfrm>
            <a:off x="4636008" y="2487165"/>
            <a:ext cx="2926080" cy="2715768"/>
          </a:xfrm>
        </p:spPr>
        <p:txBody>
          <a:bodyPr>
            <a:normAutofit/>
          </a:bodyPr>
          <a:lstStyle/>
          <a:p>
            <a:r>
              <a:rPr lang="en-ZA" dirty="0"/>
              <a:t>ABSTRACT</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36"/>
          </p:nvPr>
        </p:nvSpPr>
        <p:spPr>
          <a:xfrm>
            <a:off x="4873775" y="3374136"/>
            <a:ext cx="2468880" cy="1371600"/>
          </a:xfrm>
        </p:spPr>
        <p:txBody>
          <a:bodyPr vert="horz" lIns="91440" tIns="45720" rIns="91440" bIns="45720" rtlCol="0" anchor="t">
            <a:noAutofit/>
          </a:bodyPr>
          <a:lstStyle/>
          <a:p>
            <a:r>
              <a:rPr lang="en-ZA" noProof="1"/>
              <a:t>We believe people need new investment tools to help businesses grow their funds</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37"/>
          </p:nvPr>
        </p:nvSpPr>
        <p:spPr>
          <a:xfrm>
            <a:off x="7790688" y="2487165"/>
            <a:ext cx="2926080" cy="2715768"/>
          </a:xfrm>
        </p:spPr>
        <p:txBody>
          <a:bodyPr>
            <a:normAutofit/>
          </a:bodyPr>
          <a:lstStyle/>
          <a:p>
            <a:r>
              <a:rPr lang="en-ZA" dirty="0"/>
              <a:t>DESIGN</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38"/>
          </p:nvPr>
        </p:nvSpPr>
        <p:spPr>
          <a:xfrm>
            <a:off x="8019288" y="3374136"/>
            <a:ext cx="2468880" cy="1371600"/>
          </a:xfrm>
        </p:spPr>
        <p:txBody>
          <a:bodyPr vert="horz" lIns="91440" tIns="45720" rIns="91440" bIns="45720" rtlCol="0" anchor="t">
            <a:normAutofit/>
          </a:bodyPr>
          <a:lstStyle/>
          <a:p>
            <a:r>
              <a:rPr lang="en-ZA" noProof="1"/>
              <a:t>Minimalist design and easy    to use </a:t>
            </a:r>
          </a:p>
        </p:txBody>
      </p:sp>
      <p:sp>
        <p:nvSpPr>
          <p:cNvPr id="11" name="Date Placeholder 10">
            <a:extLst>
              <a:ext uri="{FF2B5EF4-FFF2-40B4-BE49-F238E27FC236}">
                <a16:creationId xmlns:a16="http://schemas.microsoft.com/office/drawing/2014/main" id="{FAAA39EA-03A4-4F7C-AD28-57646912356E}"/>
              </a:ext>
            </a:extLst>
          </p:cNvPr>
          <p:cNvSpPr>
            <a:spLocks noGrp="1"/>
          </p:cNvSpPr>
          <p:nvPr>
            <p:ph type="dt" sz="half" idx="39"/>
          </p:nvPr>
        </p:nvSpPr>
        <p:spPr>
          <a:xfrm>
            <a:off x="838200" y="6356350"/>
            <a:ext cx="2743200" cy="365125"/>
          </a:xfrm>
        </p:spPr>
        <p:txBody>
          <a:bodyPr/>
          <a:lstStyle/>
          <a:p>
            <a:r>
              <a:rPr lang="en-US" dirty="0"/>
              <a:t>06/23/2023</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10"/>
          </p:nvPr>
        </p:nvSpPr>
        <p:spPr>
          <a:xfrm>
            <a:off x="4038600" y="6356350"/>
            <a:ext cx="4114800" cy="365125"/>
          </a:xfrm>
        </p:spPr>
        <p:txBody>
          <a:bodyPr/>
          <a:lstStyle/>
          <a:p>
            <a:r>
              <a:rPr lang="en-US" dirty="0"/>
              <a:t>Thera Bank – Customer Credit Card Churn Analysis</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5</a:t>
            </a:fld>
            <a:endParaRPr lang="en-ZA" dirty="0"/>
          </a:p>
        </p:txBody>
      </p:sp>
    </p:spTree>
    <p:extLst>
      <p:ext uri="{BB962C8B-B14F-4D97-AF65-F5344CB8AC3E}">
        <p14:creationId xmlns:p14="http://schemas.microsoft.com/office/powerpoint/2010/main" val="82759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coins on a table&#10;">
            <a:extLst>
              <a:ext uri="{FF2B5EF4-FFF2-40B4-BE49-F238E27FC236}">
                <a16:creationId xmlns:a16="http://schemas.microsoft.com/office/drawing/2014/main" id="{A78432FC-7702-44D2-9799-5CC8D3D0C06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175" y="215757"/>
            <a:ext cx="12188825" cy="6858000"/>
          </a:xfrm>
        </p:spPr>
      </p:pic>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841248" y="858957"/>
            <a:ext cx="4032504" cy="1325563"/>
          </a:xfrm>
        </p:spPr>
        <p:txBody>
          <a:bodyPr>
            <a:normAutofit fontScale="90000"/>
          </a:bodyPr>
          <a:lstStyle/>
          <a:p>
            <a:r>
              <a:rPr lang="en-US" dirty="0"/>
              <a:t>OPERATIONAL, ETHICAL, and REGULATORY RISKS</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4"/>
          </p:nvPr>
        </p:nvSpPr>
        <p:spPr>
          <a:xfrm>
            <a:off x="5638800" y="993584"/>
            <a:ext cx="2971800" cy="375238"/>
          </a:xfrm>
        </p:spPr>
        <p:txBody>
          <a:bodyPr vert="horz" lIns="91440" tIns="45720" rIns="91440" bIns="45720" rtlCol="0" anchor="t">
            <a:noAutofit/>
          </a:bodyPr>
          <a:lstStyle/>
          <a:p>
            <a:r>
              <a:rPr lang="en-ZA" dirty="0"/>
              <a:t>Privacy &amp; Data Security</a:t>
            </a:r>
          </a:p>
        </p:txBody>
      </p:sp>
      <p:sp>
        <p:nvSpPr>
          <p:cNvPr id="12" name="Text Placeholder 11">
            <a:extLst>
              <a:ext uri="{FF2B5EF4-FFF2-40B4-BE49-F238E27FC236}">
                <a16:creationId xmlns:a16="http://schemas.microsoft.com/office/drawing/2014/main" id="{511B0752-C624-457B-B12B-B88C90BBA8D7}"/>
              </a:ext>
            </a:extLst>
          </p:cNvPr>
          <p:cNvSpPr>
            <a:spLocks noGrp="1"/>
          </p:cNvSpPr>
          <p:nvPr>
            <p:ph type="body" sz="quarter" idx="15"/>
          </p:nvPr>
        </p:nvSpPr>
        <p:spPr>
          <a:xfrm>
            <a:off x="5638800" y="1522412"/>
            <a:ext cx="2743200" cy="914400"/>
          </a:xfrm>
        </p:spPr>
        <p:txBody>
          <a:bodyPr/>
          <a:lstStyle/>
          <a:p>
            <a:r>
              <a:rPr lang="en-ZA" dirty="0"/>
              <a:t>The model requires access to detailed customer data. This could potentially infringe on privacy and data security</a:t>
            </a:r>
          </a:p>
          <a:p>
            <a:endParaRPr lang="en-US" dirty="0"/>
          </a:p>
        </p:txBody>
      </p:sp>
      <p:sp>
        <p:nvSpPr>
          <p:cNvPr id="25" name="Text Placeholder 24">
            <a:extLst>
              <a:ext uri="{FF2B5EF4-FFF2-40B4-BE49-F238E27FC236}">
                <a16:creationId xmlns:a16="http://schemas.microsoft.com/office/drawing/2014/main" id="{6E0EDB3B-C0A8-4C28-A8CE-248E9B2BF5F1}"/>
              </a:ext>
            </a:extLst>
          </p:cNvPr>
          <p:cNvSpPr>
            <a:spLocks noGrp="1"/>
          </p:cNvSpPr>
          <p:nvPr>
            <p:ph type="body" sz="quarter" idx="16"/>
          </p:nvPr>
        </p:nvSpPr>
        <p:spPr>
          <a:xfrm>
            <a:off x="5638800" y="2743993"/>
            <a:ext cx="2743200" cy="365760"/>
          </a:xfrm>
        </p:spPr>
        <p:txBody>
          <a:bodyPr/>
          <a:lstStyle/>
          <a:p>
            <a:r>
              <a:rPr lang="en-ZA" dirty="0"/>
              <a:t>Transparency</a:t>
            </a:r>
            <a:endParaRPr lang="en-US" dirty="0"/>
          </a:p>
        </p:txBody>
      </p:sp>
      <p:sp>
        <p:nvSpPr>
          <p:cNvPr id="26" name="Text Placeholder 25">
            <a:extLst>
              <a:ext uri="{FF2B5EF4-FFF2-40B4-BE49-F238E27FC236}">
                <a16:creationId xmlns:a16="http://schemas.microsoft.com/office/drawing/2014/main" id="{6446DD38-A9AC-47C3-9018-7367CED92B9D}"/>
              </a:ext>
            </a:extLst>
          </p:cNvPr>
          <p:cNvSpPr>
            <a:spLocks noGrp="1"/>
          </p:cNvSpPr>
          <p:nvPr>
            <p:ph type="body" sz="quarter" idx="17"/>
          </p:nvPr>
        </p:nvSpPr>
        <p:spPr>
          <a:xfrm>
            <a:off x="5638800" y="3074026"/>
            <a:ext cx="2743200" cy="914400"/>
          </a:xfrm>
        </p:spPr>
        <p:txBody>
          <a:bodyPr/>
          <a:lstStyle/>
          <a:p>
            <a:r>
              <a:rPr lang="en-ZA" dirty="0"/>
              <a:t>The potential lack of transparency could lead to mistrust and dissatisfaction.</a:t>
            </a:r>
            <a:endParaRPr lang="en-US" dirty="0"/>
          </a:p>
        </p:txBody>
      </p:sp>
      <p:sp>
        <p:nvSpPr>
          <p:cNvPr id="27" name="Text Placeholder 26">
            <a:extLst>
              <a:ext uri="{FF2B5EF4-FFF2-40B4-BE49-F238E27FC236}">
                <a16:creationId xmlns:a16="http://schemas.microsoft.com/office/drawing/2014/main" id="{0856D9EA-5EA0-4EBE-B2BD-E08F18E8DB9D}"/>
              </a:ext>
            </a:extLst>
          </p:cNvPr>
          <p:cNvSpPr>
            <a:spLocks noGrp="1"/>
          </p:cNvSpPr>
          <p:nvPr>
            <p:ph type="body" sz="quarter" idx="18"/>
          </p:nvPr>
        </p:nvSpPr>
        <p:spPr>
          <a:xfrm>
            <a:off x="8686038" y="993584"/>
            <a:ext cx="2743200" cy="365760"/>
          </a:xfrm>
        </p:spPr>
        <p:txBody>
          <a:bodyPr/>
          <a:lstStyle/>
          <a:p>
            <a:r>
              <a:rPr lang="en-ZA" dirty="0"/>
              <a:t>Customer Consent</a:t>
            </a:r>
            <a:endParaRPr lang="en-US" dirty="0"/>
          </a:p>
        </p:txBody>
      </p:sp>
      <p:sp>
        <p:nvSpPr>
          <p:cNvPr id="28" name="Text Placeholder 27">
            <a:extLst>
              <a:ext uri="{FF2B5EF4-FFF2-40B4-BE49-F238E27FC236}">
                <a16:creationId xmlns:a16="http://schemas.microsoft.com/office/drawing/2014/main" id="{25D79B6A-A890-45AF-A99D-5F70F6C80238}"/>
              </a:ext>
            </a:extLst>
          </p:cNvPr>
          <p:cNvSpPr>
            <a:spLocks noGrp="1"/>
          </p:cNvSpPr>
          <p:nvPr>
            <p:ph type="body" sz="quarter" idx="19"/>
          </p:nvPr>
        </p:nvSpPr>
        <p:spPr>
          <a:xfrm>
            <a:off x="8610600" y="1521738"/>
            <a:ext cx="2743200" cy="914400"/>
          </a:xfrm>
        </p:spPr>
        <p:txBody>
          <a:bodyPr/>
          <a:lstStyle/>
          <a:p>
            <a:r>
              <a:rPr lang="en-ZA" dirty="0"/>
              <a:t>Customers should be aware the propose of data usage (consent may required by regulation like GDPR)</a:t>
            </a:r>
            <a:endParaRPr lang="en-US" dirty="0"/>
          </a:p>
        </p:txBody>
      </p:sp>
      <p:sp>
        <p:nvSpPr>
          <p:cNvPr id="29" name="Text Placeholder 28">
            <a:extLst>
              <a:ext uri="{FF2B5EF4-FFF2-40B4-BE49-F238E27FC236}">
                <a16:creationId xmlns:a16="http://schemas.microsoft.com/office/drawing/2014/main" id="{D8477383-390C-41CA-A296-5FBDFAD23100}"/>
              </a:ext>
            </a:extLst>
          </p:cNvPr>
          <p:cNvSpPr>
            <a:spLocks noGrp="1"/>
          </p:cNvSpPr>
          <p:nvPr>
            <p:ph type="body" sz="quarter" idx="20"/>
          </p:nvPr>
        </p:nvSpPr>
        <p:spPr>
          <a:xfrm>
            <a:off x="8686038" y="2753471"/>
            <a:ext cx="2743200" cy="365760"/>
          </a:xfrm>
        </p:spPr>
        <p:txBody>
          <a:bodyPr/>
          <a:lstStyle/>
          <a:p>
            <a:r>
              <a:rPr lang="en-ZA" dirty="0"/>
              <a:t>Bias and Fairness</a:t>
            </a:r>
            <a:endParaRPr lang="en-US" dirty="0"/>
          </a:p>
        </p:txBody>
      </p:sp>
      <p:sp>
        <p:nvSpPr>
          <p:cNvPr id="30" name="Text Placeholder 29">
            <a:extLst>
              <a:ext uri="{FF2B5EF4-FFF2-40B4-BE49-F238E27FC236}">
                <a16:creationId xmlns:a16="http://schemas.microsoft.com/office/drawing/2014/main" id="{C0B07462-809B-4573-9E92-EDEE7B899091}"/>
              </a:ext>
            </a:extLst>
          </p:cNvPr>
          <p:cNvSpPr>
            <a:spLocks noGrp="1"/>
          </p:cNvSpPr>
          <p:nvPr>
            <p:ph type="body" sz="quarter" idx="21"/>
          </p:nvPr>
        </p:nvSpPr>
        <p:spPr>
          <a:xfrm>
            <a:off x="8686038" y="3083504"/>
            <a:ext cx="2743200" cy="914400"/>
          </a:xfrm>
        </p:spPr>
        <p:txBody>
          <a:bodyPr/>
          <a:lstStyle/>
          <a:p>
            <a:r>
              <a:rPr lang="en-CA" dirty="0">
                <a:effectLst/>
                <a:latin typeface="Calibri" panose="020F0502020204030204" pitchFamily="34" charset="0"/>
                <a:ea typeface="DengXian" panose="02010600030101010101" pitchFamily="2" charset="-122"/>
                <a:cs typeface="Times New Roman" panose="02020603050405020304" pitchFamily="18" charset="0"/>
              </a:rPr>
              <a:t>Model could inadvertently discriminate against certain groups of customers if the training data includes biased or discriminatory patterns</a:t>
            </a:r>
            <a:endParaRPr lang="en-US" dirty="0"/>
          </a:p>
        </p:txBody>
      </p:sp>
      <p:sp>
        <p:nvSpPr>
          <p:cNvPr id="43" name="Date Placeholder 42">
            <a:extLst>
              <a:ext uri="{FF2B5EF4-FFF2-40B4-BE49-F238E27FC236}">
                <a16:creationId xmlns:a16="http://schemas.microsoft.com/office/drawing/2014/main" id="{0069E16B-D01D-4956-97FF-736360826B45}"/>
              </a:ext>
            </a:extLst>
          </p:cNvPr>
          <p:cNvSpPr>
            <a:spLocks noGrp="1"/>
          </p:cNvSpPr>
          <p:nvPr>
            <p:ph type="dt" sz="half" idx="10"/>
          </p:nvPr>
        </p:nvSpPr>
        <p:spPr>
          <a:xfrm>
            <a:off x="838200" y="6356350"/>
            <a:ext cx="2743200" cy="365125"/>
          </a:xfrm>
        </p:spPr>
        <p:txBody>
          <a:bodyPr/>
          <a:lstStyle/>
          <a:p>
            <a:r>
              <a:rPr lang="en-US" dirty="0"/>
              <a:t>06/23/2023</a:t>
            </a:r>
          </a:p>
        </p:txBody>
      </p:sp>
      <p:sp>
        <p:nvSpPr>
          <p:cNvPr id="44" name="Footer Placeholder 43">
            <a:extLst>
              <a:ext uri="{FF2B5EF4-FFF2-40B4-BE49-F238E27FC236}">
                <a16:creationId xmlns:a16="http://schemas.microsoft.com/office/drawing/2014/main" id="{33065600-E909-4725-88CF-C309407E3E51}"/>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45" name="Slide Number Placeholder 44">
            <a:extLst>
              <a:ext uri="{FF2B5EF4-FFF2-40B4-BE49-F238E27FC236}">
                <a16:creationId xmlns:a16="http://schemas.microsoft.com/office/drawing/2014/main" id="{839DF259-1923-4D25-955A-2AFFAE8BDE48}"/>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
        <p:nvSpPr>
          <p:cNvPr id="7" name="Text Placeholder 24">
            <a:extLst>
              <a:ext uri="{FF2B5EF4-FFF2-40B4-BE49-F238E27FC236}">
                <a16:creationId xmlns:a16="http://schemas.microsoft.com/office/drawing/2014/main" id="{3888BEC5-D1D2-69DE-4F32-753EFF065BD5}"/>
              </a:ext>
            </a:extLst>
          </p:cNvPr>
          <p:cNvSpPr txBox="1">
            <a:spLocks/>
          </p:cNvSpPr>
          <p:nvPr/>
        </p:nvSpPr>
        <p:spPr>
          <a:xfrm>
            <a:off x="5638800" y="4512628"/>
            <a:ext cx="2743200" cy="3657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cap="all" baseline="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Accountability</a:t>
            </a:r>
            <a:endParaRPr lang="en-US" dirty="0"/>
          </a:p>
        </p:txBody>
      </p:sp>
      <p:sp>
        <p:nvSpPr>
          <p:cNvPr id="9" name="Text Placeholder 25">
            <a:extLst>
              <a:ext uri="{FF2B5EF4-FFF2-40B4-BE49-F238E27FC236}">
                <a16:creationId xmlns:a16="http://schemas.microsoft.com/office/drawing/2014/main" id="{35EFD751-B668-76C1-915D-49C0DF9C06AB}"/>
              </a:ext>
            </a:extLst>
          </p:cNvPr>
          <p:cNvSpPr txBox="1">
            <a:spLocks/>
          </p:cNvSpPr>
          <p:nvPr/>
        </p:nvSpPr>
        <p:spPr>
          <a:xfrm>
            <a:off x="5638800" y="4842661"/>
            <a:ext cx="2743200" cy="914400"/>
          </a:xfrm>
          <a:prstGeom prst="rect">
            <a:avLst/>
          </a:prstGeom>
        </p:spPr>
        <p:txBody>
          <a:bodyPr vert="horz" lIns="91440" tIns="45720" rIns="91440" bIns="45720" rtlCol="0">
            <a:noAutofit/>
          </a:bodyPr>
          <a:lstStyle>
            <a:lvl1pPr marL="0" indent="0" algn="l" defTabSz="914400" rtl="0" eaLnBrk="1" latinLnBrk="0" hangingPunct="1">
              <a:lnSpc>
                <a:spcPts val="2000"/>
              </a:lnSpc>
              <a:spcBef>
                <a:spcPts val="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effectLst/>
                <a:ea typeface="DengXian" panose="02010600030101010101" pitchFamily="2" charset="-122"/>
                <a:cs typeface="Times New Roman" panose="02020603050405020304" pitchFamily="18" charset="0"/>
              </a:rPr>
              <a:t>The bank, the developers of the algorithm, or others involved in its creation and implementation might be implicated</a:t>
            </a:r>
            <a:r>
              <a:rPr lang="en-CA" dirty="0">
                <a:effectLst/>
              </a:rPr>
              <a:t> with accountability issue.</a:t>
            </a:r>
            <a:endParaRPr lang="en-US" dirty="0"/>
          </a:p>
        </p:txBody>
      </p:sp>
      <p:sp>
        <p:nvSpPr>
          <p:cNvPr id="10" name="Text Placeholder 24">
            <a:extLst>
              <a:ext uri="{FF2B5EF4-FFF2-40B4-BE49-F238E27FC236}">
                <a16:creationId xmlns:a16="http://schemas.microsoft.com/office/drawing/2014/main" id="{4A8FC824-2178-0F95-3434-4671E674B7C0}"/>
              </a:ext>
            </a:extLst>
          </p:cNvPr>
          <p:cNvSpPr txBox="1">
            <a:spLocks/>
          </p:cNvSpPr>
          <p:nvPr/>
        </p:nvSpPr>
        <p:spPr>
          <a:xfrm>
            <a:off x="8610600" y="4512628"/>
            <a:ext cx="2743200" cy="3657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cap="all" baseline="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Potential Misuse</a:t>
            </a:r>
            <a:endParaRPr lang="en-US" dirty="0"/>
          </a:p>
        </p:txBody>
      </p:sp>
      <p:sp>
        <p:nvSpPr>
          <p:cNvPr id="11" name="Text Placeholder 25">
            <a:extLst>
              <a:ext uri="{FF2B5EF4-FFF2-40B4-BE49-F238E27FC236}">
                <a16:creationId xmlns:a16="http://schemas.microsoft.com/office/drawing/2014/main" id="{3263CE85-6A9C-00D4-753A-B16EC6CE0159}"/>
              </a:ext>
            </a:extLst>
          </p:cNvPr>
          <p:cNvSpPr txBox="1">
            <a:spLocks/>
          </p:cNvSpPr>
          <p:nvPr/>
        </p:nvSpPr>
        <p:spPr>
          <a:xfrm>
            <a:off x="8610600" y="4842661"/>
            <a:ext cx="2743200" cy="914400"/>
          </a:xfrm>
          <a:prstGeom prst="rect">
            <a:avLst/>
          </a:prstGeom>
        </p:spPr>
        <p:txBody>
          <a:bodyPr vert="horz" lIns="91440" tIns="45720" rIns="91440" bIns="45720" rtlCol="0">
            <a:noAutofit/>
          </a:bodyPr>
          <a:lstStyle>
            <a:lvl1pPr marL="0" indent="0" algn="l" defTabSz="914400" rtl="0" eaLnBrk="1" latinLnBrk="0" hangingPunct="1">
              <a:lnSpc>
                <a:spcPts val="2000"/>
              </a:lnSpc>
              <a:spcBef>
                <a:spcPts val="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effectLst/>
                <a:ea typeface="DengXian" panose="02010600030101010101" pitchFamily="2" charset="-122"/>
                <a:cs typeface="Times New Roman" panose="02020603050405020304" pitchFamily="18" charset="0"/>
              </a:rPr>
              <a:t>Such as denying services to those who are predicted to be more likely to cancel</a:t>
            </a:r>
            <a:r>
              <a:rPr lang="en-CA" dirty="0">
                <a:effectLst/>
              </a:rPr>
              <a:t> </a:t>
            </a:r>
            <a:endParaRPr lang="en-US" dirty="0"/>
          </a:p>
        </p:txBody>
      </p:sp>
    </p:spTree>
    <p:extLst>
      <p:ext uri="{BB962C8B-B14F-4D97-AF65-F5344CB8AC3E}">
        <p14:creationId xmlns:p14="http://schemas.microsoft.com/office/powerpoint/2010/main" val="350771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a man in a meeting&#10;">
            <a:extLst>
              <a:ext uri="{FF2B5EF4-FFF2-40B4-BE49-F238E27FC236}">
                <a16:creationId xmlns:a16="http://schemas.microsoft.com/office/drawing/2014/main" id="{31EB3F7E-46D2-4030-923F-5B334198CAE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28600" y="0"/>
            <a:ext cx="11961813" cy="6858000"/>
          </a:xfrm>
        </p:spPr>
      </p:pic>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398" y="365760"/>
            <a:ext cx="6400800" cy="1325563"/>
          </a:xfrm>
        </p:spPr>
        <p:txBody>
          <a:bodyPr/>
          <a:lstStyle/>
          <a:p>
            <a:r>
              <a:rPr lang="en-US" dirty="0"/>
              <a:t>RISK MITIGATION PLAN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idx="1"/>
          </p:nvPr>
        </p:nvSpPr>
        <p:spPr>
          <a:xfrm>
            <a:off x="914401" y="1376737"/>
            <a:ext cx="4993240" cy="4979613"/>
          </a:xfrm>
        </p:spPr>
        <p:txBody>
          <a:bodyPr vert="horz" lIns="91440" tIns="45720" rIns="91440" bIns="45720" rtlCol="0" anchor="t">
            <a:normAutofit/>
          </a:bodyPr>
          <a:lstStyle/>
          <a:p>
            <a:r>
              <a:rPr lang="en-ZA" b="1" dirty="0"/>
              <a:t>Data Collection: </a:t>
            </a:r>
            <a:r>
              <a:rPr lang="en-ZA" dirty="0"/>
              <a:t>representative and diverse data </a:t>
            </a:r>
            <a:r>
              <a:rPr lang="en-ZA" b="1" dirty="0"/>
              <a:t>Data Processing: </a:t>
            </a:r>
            <a:r>
              <a:rPr lang="en-ZA" dirty="0"/>
              <a:t>examine potential biases.</a:t>
            </a:r>
          </a:p>
          <a:p>
            <a:r>
              <a:rPr lang="en-ZA" b="1" dirty="0"/>
              <a:t>Feature Selection: </a:t>
            </a:r>
            <a:r>
              <a:rPr lang="en-CA" dirty="0">
                <a:ea typeface="DengXian" panose="02010600030101010101" pitchFamily="2" charset="-122"/>
                <a:cs typeface="Times New Roman" panose="02020603050405020304" pitchFamily="18" charset="0"/>
              </a:rPr>
              <a:t>a</a:t>
            </a:r>
            <a:r>
              <a:rPr lang="en-CA" sz="1800" dirty="0">
                <a:effectLst/>
                <a:ea typeface="DengXian" panose="02010600030101010101" pitchFamily="2" charset="-122"/>
                <a:cs typeface="Times New Roman" panose="02020603050405020304" pitchFamily="18" charset="0"/>
              </a:rPr>
              <a:t>void using features that could lead to discriminatory outcomes.</a:t>
            </a:r>
          </a:p>
          <a:p>
            <a:r>
              <a:rPr lang="en-CA" sz="1800" b="1" dirty="0">
                <a:effectLst/>
                <a:ea typeface="DengXian" panose="02010600030101010101" pitchFamily="2" charset="-122"/>
                <a:cs typeface="Times New Roman" panose="02020603050405020304" pitchFamily="18" charset="0"/>
              </a:rPr>
              <a:t>Model Selection and Training:</a:t>
            </a:r>
            <a:r>
              <a:rPr lang="en-CA" b="1" dirty="0">
                <a:effectLst/>
              </a:rPr>
              <a:t> </a:t>
            </a:r>
            <a:r>
              <a:rPr lang="en-CA" sz="1800" dirty="0">
                <a:effectLst/>
                <a:ea typeface="DengXian" panose="02010600030101010101" pitchFamily="2" charset="-122"/>
                <a:cs typeface="Times New Roman" panose="02020603050405020304" pitchFamily="18" charset="0"/>
              </a:rPr>
              <a:t>Using transparent and interpretable models </a:t>
            </a:r>
          </a:p>
          <a:p>
            <a:r>
              <a:rPr lang="en-CA" sz="1800" b="1" dirty="0">
                <a:effectLst/>
                <a:ea typeface="DengXian" panose="02010600030101010101" pitchFamily="2" charset="-122"/>
                <a:cs typeface="Times New Roman" panose="02020603050405020304" pitchFamily="18" charset="0"/>
              </a:rPr>
              <a:t>Transparency</a:t>
            </a:r>
            <a:r>
              <a:rPr lang="en-CA" sz="1800" b="1" dirty="0">
                <a:ea typeface="DengXian" panose="02010600030101010101" pitchFamily="2" charset="-122"/>
                <a:cs typeface="Times New Roman" panose="02020603050405020304" pitchFamily="18" charset="0"/>
              </a:rPr>
              <a:t>: </a:t>
            </a:r>
            <a:r>
              <a:rPr lang="en-CA" dirty="0">
                <a:ea typeface="DengXian" panose="02010600030101010101" pitchFamily="2" charset="-122"/>
                <a:cs typeface="Times New Roman" panose="02020603050405020304" pitchFamily="18" charset="0"/>
              </a:rPr>
              <a:t>use techniques to help explain model decisions.</a:t>
            </a:r>
            <a:endParaRPr lang="en-CA" sz="1800" dirty="0">
              <a:effectLst/>
              <a:ea typeface="DengXian" panose="02010600030101010101" pitchFamily="2" charset="-122"/>
              <a:cs typeface="Times New Roman" panose="02020603050405020304" pitchFamily="18" charset="0"/>
            </a:endParaRPr>
          </a:p>
          <a:p>
            <a:r>
              <a:rPr lang="en-ZA" b="1" dirty="0"/>
              <a:t>Informed Consent: </a:t>
            </a:r>
            <a:r>
              <a:rPr lang="en-ZA" dirty="0"/>
              <a:t>ensure customer understand the purpose of data collection.</a:t>
            </a:r>
          </a:p>
          <a:p>
            <a:r>
              <a:rPr lang="en-CA" sz="1800" b="1" dirty="0">
                <a:effectLst/>
                <a:ea typeface="DengXian" panose="02010600030101010101" pitchFamily="2" charset="-122"/>
                <a:cs typeface="Times New Roman" panose="02020603050405020304" pitchFamily="18" charset="0"/>
              </a:rPr>
              <a:t>Involve Multiple Perspectives: </a:t>
            </a:r>
            <a:r>
              <a:rPr lang="en-CA" sz="1800" dirty="0">
                <a:effectLst/>
                <a:ea typeface="DengXian" panose="02010600030101010101" pitchFamily="2" charset="-122"/>
                <a:cs typeface="Times New Roman" panose="02020603050405020304" pitchFamily="18" charset="0"/>
              </a:rPr>
              <a:t>Including people with different expertise in the development </a:t>
            </a:r>
            <a:endParaRPr lang="en-ZA" dirty="0"/>
          </a:p>
          <a:p>
            <a:r>
              <a:rPr lang="en-CA" sz="1800" b="1" dirty="0">
                <a:effectLst/>
                <a:ea typeface="DengXian" panose="02010600030101010101" pitchFamily="2" charset="-122"/>
                <a:cs typeface="Times New Roman" panose="02020603050405020304" pitchFamily="18" charset="0"/>
              </a:rPr>
              <a:t>Privacy Measures: </a:t>
            </a:r>
            <a:r>
              <a:rPr lang="en-CA" sz="1800" dirty="0">
                <a:effectLst/>
                <a:ea typeface="DengXian" panose="02010600030101010101" pitchFamily="2" charset="-122"/>
                <a:cs typeface="Times New Roman" panose="02020603050405020304" pitchFamily="18" charset="0"/>
              </a:rPr>
              <a:t>strict data protection measures to secure customer data. </a:t>
            </a:r>
            <a:endParaRPr lang="en-ZA" dirty="0"/>
          </a:p>
          <a:p>
            <a:r>
              <a:rPr lang="en-CA" sz="1800" b="1" dirty="0">
                <a:effectLst/>
                <a:ea typeface="DengXian" panose="02010600030101010101" pitchFamily="2" charset="-122"/>
                <a:cs typeface="Times New Roman" panose="02020603050405020304" pitchFamily="18" charset="0"/>
              </a:rPr>
              <a:t>Regular Auditing: </a:t>
            </a:r>
            <a:r>
              <a:rPr lang="en-CA" sz="1800" dirty="0">
                <a:effectLst/>
                <a:ea typeface="DengXian" panose="02010600030101010101" pitchFamily="2" charset="-122"/>
                <a:cs typeface="Times New Roman" panose="02020603050405020304" pitchFamily="18" charset="0"/>
              </a:rPr>
              <a:t>Periodically review and update the model </a:t>
            </a:r>
            <a:endParaRPr lang="en-US" dirty="0"/>
          </a:p>
        </p:txBody>
      </p:sp>
      <p:sp>
        <p:nvSpPr>
          <p:cNvPr id="11" name="Date Placeholder 10">
            <a:extLst>
              <a:ext uri="{FF2B5EF4-FFF2-40B4-BE49-F238E27FC236}">
                <a16:creationId xmlns:a16="http://schemas.microsoft.com/office/drawing/2014/main" id="{B200F8C2-B2D6-4CB4-90DF-3754B687A484}"/>
              </a:ext>
            </a:extLst>
          </p:cNvPr>
          <p:cNvSpPr>
            <a:spLocks noGrp="1"/>
          </p:cNvSpPr>
          <p:nvPr>
            <p:ph type="dt" sz="half" idx="10"/>
          </p:nvPr>
        </p:nvSpPr>
        <p:spPr>
          <a:xfrm>
            <a:off x="838200" y="6356350"/>
            <a:ext cx="2743200" cy="365125"/>
          </a:xfrm>
        </p:spPr>
        <p:txBody>
          <a:bodyPr/>
          <a:lstStyle/>
          <a:p>
            <a:r>
              <a:rPr lang="en-US" dirty="0"/>
              <a:t>06/23/2023</a:t>
            </a:r>
          </a:p>
        </p:txBody>
      </p:sp>
      <p:sp>
        <p:nvSpPr>
          <p:cNvPr id="12" name="Footer Placeholder 11">
            <a:extLst>
              <a:ext uri="{FF2B5EF4-FFF2-40B4-BE49-F238E27FC236}">
                <a16:creationId xmlns:a16="http://schemas.microsoft.com/office/drawing/2014/main" id="{9D83DE42-6E97-4DE6-8CAE-71A0C95E8974}"/>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13" name="Slide Number Placeholder 12">
            <a:extLst>
              <a:ext uri="{FF2B5EF4-FFF2-40B4-BE49-F238E27FC236}">
                <a16:creationId xmlns:a16="http://schemas.microsoft.com/office/drawing/2014/main" id="{E00243C5-63A8-41FD-AC5F-B82F3BE2769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
        <p:nvSpPr>
          <p:cNvPr id="15" name="Text Placeholder 14">
            <a:extLst>
              <a:ext uri="{FF2B5EF4-FFF2-40B4-BE49-F238E27FC236}">
                <a16:creationId xmlns:a16="http://schemas.microsoft.com/office/drawing/2014/main" id="{3B5BCD2D-8C5B-4AA6-9D92-91CEEB731D00}"/>
              </a:ext>
            </a:extLst>
          </p:cNvPr>
          <p:cNvSpPr>
            <a:spLocks noGrp="1"/>
          </p:cNvSpPr>
          <p:nvPr>
            <p:ph type="body" sz="quarter" idx="14"/>
          </p:nvPr>
        </p:nvSpPr>
        <p:spPr/>
        <p:txBody>
          <a:bodyPr/>
          <a:lstStyle/>
          <a:p>
            <a:r>
              <a:rPr lang="en-US" dirty="0"/>
              <a:t>Benefits</a:t>
            </a:r>
          </a:p>
        </p:txBody>
      </p:sp>
      <p:sp>
        <p:nvSpPr>
          <p:cNvPr id="7" name="Rectangle 6">
            <a:extLst>
              <a:ext uri="{FF2B5EF4-FFF2-40B4-BE49-F238E27FC236}">
                <a16:creationId xmlns:a16="http://schemas.microsoft.com/office/drawing/2014/main" id="{6EA26E79-BB71-489A-B65B-6FB9A7942394}"/>
              </a:ext>
              <a:ext uri="{C183D7F6-B498-43B3-948B-1728B52AA6E4}">
                <adec:decorative xmlns:adec="http://schemas.microsoft.com/office/drawing/2017/decorative" val="1"/>
              </a:ext>
            </a:extLst>
          </p:cNvPr>
          <p:cNvSpPr/>
          <p:nvPr/>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67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photo of Wall street sign&#10;">
            <a:extLst>
              <a:ext uri="{FF2B5EF4-FFF2-40B4-BE49-F238E27FC236}">
                <a16:creationId xmlns:a16="http://schemas.microsoft.com/office/drawing/2014/main" id="{7EA54CDC-A10B-4928-83AD-8A873A126AF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28" name="Title 27">
            <a:extLst>
              <a:ext uri="{FF2B5EF4-FFF2-40B4-BE49-F238E27FC236}">
                <a16:creationId xmlns:a16="http://schemas.microsoft.com/office/drawing/2014/main" id="{0648DE95-334E-46CE-B3A6-AEEB61BA16E7}"/>
              </a:ext>
            </a:extLst>
          </p:cNvPr>
          <p:cNvSpPr>
            <a:spLocks noGrp="1"/>
          </p:cNvSpPr>
          <p:nvPr>
            <p:ph type="title"/>
          </p:nvPr>
        </p:nvSpPr>
        <p:spPr/>
        <p:txBody>
          <a:bodyPr>
            <a:normAutofit fontScale="90000"/>
          </a:bodyPr>
          <a:lstStyle/>
          <a:p>
            <a:r>
              <a:rPr lang="en-US" dirty="0"/>
              <a:t>Thank You</a:t>
            </a:r>
          </a:p>
        </p:txBody>
      </p:sp>
      <p:sp>
        <p:nvSpPr>
          <p:cNvPr id="23" name="Content Placeholder 22">
            <a:extLst>
              <a:ext uri="{FF2B5EF4-FFF2-40B4-BE49-F238E27FC236}">
                <a16:creationId xmlns:a16="http://schemas.microsoft.com/office/drawing/2014/main" id="{80E486CF-8877-4DB4-98D3-2CD9F1CB339E}"/>
              </a:ext>
            </a:extLst>
          </p:cNvPr>
          <p:cNvSpPr>
            <a:spLocks noGrp="1"/>
          </p:cNvSpPr>
          <p:nvPr>
            <p:ph idx="14"/>
          </p:nvPr>
        </p:nvSpPr>
        <p:spPr>
          <a:xfrm>
            <a:off x="7467603" y="4681728"/>
            <a:ext cx="3838731" cy="1645920"/>
          </a:xfrm>
        </p:spPr>
        <p:txBody>
          <a:bodyPr>
            <a:normAutofit/>
          </a:bodyPr>
          <a:lstStyle/>
          <a:p>
            <a:r>
              <a:rPr lang="en-US" dirty="0"/>
              <a:t>Bin Lu, </a:t>
            </a:r>
            <a:r>
              <a:rPr lang="en-US" dirty="0" err="1"/>
              <a:t>Kwebensa</a:t>
            </a:r>
            <a:r>
              <a:rPr lang="en-US" dirty="0"/>
              <a:t> Mensah, Frank Ivey</a:t>
            </a:r>
          </a:p>
          <a:p>
            <a:r>
              <a:rPr lang="en-US" dirty="0"/>
              <a:t>Team 1</a:t>
            </a:r>
          </a:p>
        </p:txBody>
      </p:sp>
      <p:sp>
        <p:nvSpPr>
          <p:cNvPr id="50" name="Date Placeholder 49">
            <a:extLst>
              <a:ext uri="{FF2B5EF4-FFF2-40B4-BE49-F238E27FC236}">
                <a16:creationId xmlns:a16="http://schemas.microsoft.com/office/drawing/2014/main" id="{108C1532-C197-478C-AFA8-3EACE6CE5EC3}"/>
              </a:ext>
            </a:extLst>
          </p:cNvPr>
          <p:cNvSpPr>
            <a:spLocks noGrp="1"/>
          </p:cNvSpPr>
          <p:nvPr>
            <p:ph type="dt" sz="half" idx="10"/>
          </p:nvPr>
        </p:nvSpPr>
        <p:spPr>
          <a:xfrm>
            <a:off x="838200" y="6356350"/>
            <a:ext cx="2743200" cy="365125"/>
          </a:xfrm>
        </p:spPr>
        <p:txBody>
          <a:bodyPr/>
          <a:lstStyle/>
          <a:p>
            <a:r>
              <a:rPr lang="en-US" dirty="0"/>
              <a:t>06/23/2023</a:t>
            </a:r>
          </a:p>
        </p:txBody>
      </p:sp>
      <p:sp>
        <p:nvSpPr>
          <p:cNvPr id="51" name="Footer Placeholder 50">
            <a:extLst>
              <a:ext uri="{FF2B5EF4-FFF2-40B4-BE49-F238E27FC236}">
                <a16:creationId xmlns:a16="http://schemas.microsoft.com/office/drawing/2014/main" id="{07E67588-DFE4-40B6-B7B2-7329C1D7CC38}"/>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52" name="Slide Number Placeholder 51">
            <a:extLst>
              <a:ext uri="{FF2B5EF4-FFF2-40B4-BE49-F238E27FC236}">
                <a16:creationId xmlns:a16="http://schemas.microsoft.com/office/drawing/2014/main" id="{FFBA0FCD-5060-4B39-B311-BE2FE37C81E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756819046"/>
      </p:ext>
    </p:extLst>
  </p:cSld>
  <p:clrMapOvr>
    <a:masterClrMapping/>
  </p:clrMapOvr>
</p:sld>
</file>

<file path=ppt/theme/theme1.xml><?xml version="1.0" encoding="utf-8"?>
<a:theme xmlns:a="http://schemas.openxmlformats.org/drawingml/2006/main" name="Office Theme">
  <a:themeElements>
    <a:clrScheme name="Custom 83">
      <a:dk1>
        <a:sysClr val="windowText" lastClr="000000"/>
      </a:dk1>
      <a:lt1>
        <a:sysClr val="window" lastClr="FFFFFF"/>
      </a:lt1>
      <a:dk2>
        <a:srgbClr val="44546A"/>
      </a:dk2>
      <a:lt2>
        <a:srgbClr val="E7E6E6"/>
      </a:lt2>
      <a:accent1>
        <a:srgbClr val="024873"/>
      </a:accent1>
      <a:accent2>
        <a:srgbClr val="03658C"/>
      </a:accent2>
      <a:accent3>
        <a:srgbClr val="0388A6"/>
      </a:accent3>
      <a:accent4>
        <a:srgbClr val="04ADBF"/>
      </a:accent4>
      <a:accent5>
        <a:srgbClr val="5B9BD5"/>
      </a:accent5>
      <a:accent6>
        <a:srgbClr val="04D9D9"/>
      </a:accent6>
      <a:hlink>
        <a:srgbClr val="0563C1"/>
      </a:hlink>
      <a:folHlink>
        <a:srgbClr val="954F72"/>
      </a:folHlink>
    </a:clrScheme>
    <a:fontScheme name="Custom 118">
      <a:majorFont>
        <a:latin typeface="Selawik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 pitch deck_Win32_JB_v2.potx" id="{20737546-06B0-4BD7-AC56-F403EF86C0E3}" vid="{1EA85B44-1A53-4BBB-B1B2-A9A21AB62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C5A798-286F-493A-A004-3C6C2A6B8B95}">
  <ds:schemaRefs>
    <ds:schemaRef ds:uri="http://schemas.microsoft.com/sharepoint/v3/contenttype/forms"/>
  </ds:schemaRefs>
</ds:datastoreItem>
</file>

<file path=customXml/itemProps2.xml><?xml version="1.0" encoding="utf-8"?>
<ds:datastoreItem xmlns:ds="http://schemas.openxmlformats.org/officeDocument/2006/customXml" ds:itemID="{284AF623-4A95-4652-AF18-74D461A96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AD7039-4680-4956-9542-B83D9E6314E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Financial pitch deck</Template>
  <TotalTime>232</TotalTime>
  <Words>1014</Words>
  <Application>Microsoft Macintosh PowerPoint</Application>
  <PresentationFormat>Widescreen</PresentationFormat>
  <Paragraphs>196</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ArialMT</vt:lpstr>
      <vt:lpstr>Arial</vt:lpstr>
      <vt:lpstr>Calibri</vt:lpstr>
      <vt:lpstr>Selawik Semibold</vt:lpstr>
      <vt:lpstr>Source Sans Pro</vt:lpstr>
      <vt:lpstr>Source Sans Pro ExtraLight</vt:lpstr>
      <vt:lpstr>Office Theme</vt:lpstr>
      <vt:lpstr>Thera Bank – Customer Credit Card Churn Prevention</vt:lpstr>
      <vt:lpstr>PROBLEM</vt:lpstr>
      <vt:lpstr>SOLUTION – Model Comparison</vt:lpstr>
      <vt:lpstr>Business Insights and Recommendations</vt:lpstr>
      <vt:lpstr>BUSINESS MODEL</vt:lpstr>
      <vt:lpstr>OPERATIONAL, ETHICAL, and REGULATORY RISKS</vt:lpstr>
      <vt:lpstr>RISK MITIGATION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frank ivey</dc:creator>
  <cp:lastModifiedBy>Email Lu</cp:lastModifiedBy>
  <cp:revision>4</cp:revision>
  <dcterms:created xsi:type="dcterms:W3CDTF">2023-06-24T03:22:00Z</dcterms:created>
  <dcterms:modified xsi:type="dcterms:W3CDTF">2023-06-25T05:12:38Z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