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302" r:id="rId6"/>
    <p:sldId id="303" r:id="rId7"/>
    <p:sldId id="307" r:id="rId8"/>
    <p:sldId id="304" r:id="rId9"/>
    <p:sldId id="305" r:id="rId10"/>
    <p:sldId id="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9E2BB-3F4C-46EA-9CE8-55B9C4935F20}" v="1" dt="2023-06-24T03:44:07.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3595" autoAdjust="0"/>
  </p:normalViewPr>
  <p:slideViewPr>
    <p:cSldViewPr snapToGrid="0">
      <p:cViewPr varScale="1">
        <p:scale>
          <a:sx n="108" d="100"/>
          <a:sy n="108" d="100"/>
        </p:scale>
        <p:origin x="78" y="114"/>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ivey" userId="1ec4e290-3061-496a-80ab-df7a0c5eef0e" providerId="ADAL" clId="{AD69E2BB-3F4C-46EA-9CE8-55B9C4935F20}"/>
    <pc:docChg chg="undo custSel delSld modSld sldOrd">
      <pc:chgData name="frank ivey" userId="1ec4e290-3061-496a-80ab-df7a0c5eef0e" providerId="ADAL" clId="{AD69E2BB-3F4C-46EA-9CE8-55B9C4935F20}" dt="2023-06-24T04:03:19.808" v="923" actId="47"/>
      <pc:docMkLst>
        <pc:docMk/>
      </pc:docMkLst>
      <pc:sldChg chg="modSp mod">
        <pc:chgData name="frank ivey" userId="1ec4e290-3061-496a-80ab-df7a0c5eef0e" providerId="ADAL" clId="{AD69E2BB-3F4C-46EA-9CE8-55B9C4935F20}" dt="2023-06-24T04:00:02.577" v="868" actId="20577"/>
        <pc:sldMkLst>
          <pc:docMk/>
          <pc:sldMk cId="1642425379" sldId="256"/>
        </pc:sldMkLst>
        <pc:spChg chg="mod">
          <ac:chgData name="frank ivey" userId="1ec4e290-3061-496a-80ab-df7a0c5eef0e" providerId="ADAL" clId="{AD69E2BB-3F4C-46EA-9CE8-55B9C4935F20}" dt="2023-06-24T03:24:10.399" v="34" actId="20577"/>
          <ac:spMkLst>
            <pc:docMk/>
            <pc:sldMk cId="1642425379" sldId="256"/>
            <ac:spMk id="5" creationId="{3B95A575-4944-44FE-8343-886F3F62894C}"/>
          </ac:spMkLst>
        </pc:spChg>
        <pc:spChg chg="mod">
          <ac:chgData name="frank ivey" userId="1ec4e290-3061-496a-80ab-df7a0c5eef0e" providerId="ADAL" clId="{AD69E2BB-3F4C-46EA-9CE8-55B9C4935F20}" dt="2023-06-24T04:00:02.577" v="868" actId="20577"/>
          <ac:spMkLst>
            <pc:docMk/>
            <pc:sldMk cId="1642425379" sldId="256"/>
            <ac:spMk id="7" creationId="{9C522CE7-8601-4799-A188-72F4C128D33A}"/>
          </ac:spMkLst>
        </pc:spChg>
      </pc:sldChg>
      <pc:sldChg chg="del">
        <pc:chgData name="frank ivey" userId="1ec4e290-3061-496a-80ab-df7a0c5eef0e" providerId="ADAL" clId="{AD69E2BB-3F4C-46EA-9CE8-55B9C4935F20}" dt="2023-06-24T03:53:25.068" v="775" actId="47"/>
        <pc:sldMkLst>
          <pc:docMk/>
          <pc:sldMk cId="1472106130" sldId="270"/>
        </pc:sldMkLst>
      </pc:sldChg>
      <pc:sldChg chg="del">
        <pc:chgData name="frank ivey" userId="1ec4e290-3061-496a-80ab-df7a0c5eef0e" providerId="ADAL" clId="{AD69E2BB-3F4C-46EA-9CE8-55B9C4935F20}" dt="2023-06-24T03:53:25.068" v="775" actId="47"/>
        <pc:sldMkLst>
          <pc:docMk/>
          <pc:sldMk cId="3477453048" sldId="282"/>
        </pc:sldMkLst>
      </pc:sldChg>
      <pc:sldChg chg="del">
        <pc:chgData name="frank ivey" userId="1ec4e290-3061-496a-80ab-df7a0c5eef0e" providerId="ADAL" clId="{AD69E2BB-3F4C-46EA-9CE8-55B9C4935F20}" dt="2023-06-24T03:53:25.068" v="775" actId="47"/>
        <pc:sldMkLst>
          <pc:docMk/>
          <pc:sldMk cId="698293998" sldId="285"/>
        </pc:sldMkLst>
      </pc:sldChg>
      <pc:sldChg chg="del">
        <pc:chgData name="frank ivey" userId="1ec4e290-3061-496a-80ab-df7a0c5eef0e" providerId="ADAL" clId="{AD69E2BB-3F4C-46EA-9CE8-55B9C4935F20}" dt="2023-06-24T03:53:25.068" v="775" actId="47"/>
        <pc:sldMkLst>
          <pc:docMk/>
          <pc:sldMk cId="2949032399" sldId="286"/>
        </pc:sldMkLst>
      </pc:sldChg>
      <pc:sldChg chg="del">
        <pc:chgData name="frank ivey" userId="1ec4e290-3061-496a-80ab-df7a0c5eef0e" providerId="ADAL" clId="{AD69E2BB-3F4C-46EA-9CE8-55B9C4935F20}" dt="2023-06-24T03:53:25.068" v="775" actId="47"/>
        <pc:sldMkLst>
          <pc:docMk/>
          <pc:sldMk cId="3435056668" sldId="287"/>
        </pc:sldMkLst>
      </pc:sldChg>
      <pc:sldChg chg="del">
        <pc:chgData name="frank ivey" userId="1ec4e290-3061-496a-80ab-df7a0c5eef0e" providerId="ADAL" clId="{AD69E2BB-3F4C-46EA-9CE8-55B9C4935F20}" dt="2023-06-24T03:53:25.068" v="775" actId="47"/>
        <pc:sldMkLst>
          <pc:docMk/>
          <pc:sldMk cId="2244761531" sldId="288"/>
        </pc:sldMkLst>
      </pc:sldChg>
      <pc:sldChg chg="del">
        <pc:chgData name="frank ivey" userId="1ec4e290-3061-496a-80ab-df7a0c5eef0e" providerId="ADAL" clId="{AD69E2BB-3F4C-46EA-9CE8-55B9C4935F20}" dt="2023-06-24T03:53:25.068" v="775" actId="47"/>
        <pc:sldMkLst>
          <pc:docMk/>
          <pc:sldMk cId="829362705" sldId="289"/>
        </pc:sldMkLst>
      </pc:sldChg>
      <pc:sldChg chg="del">
        <pc:chgData name="frank ivey" userId="1ec4e290-3061-496a-80ab-df7a0c5eef0e" providerId="ADAL" clId="{AD69E2BB-3F4C-46EA-9CE8-55B9C4935F20}" dt="2023-06-24T03:53:25.068" v="775" actId="47"/>
        <pc:sldMkLst>
          <pc:docMk/>
          <pc:sldMk cId="3048236649" sldId="290"/>
        </pc:sldMkLst>
      </pc:sldChg>
      <pc:sldChg chg="del">
        <pc:chgData name="frank ivey" userId="1ec4e290-3061-496a-80ab-df7a0c5eef0e" providerId="ADAL" clId="{AD69E2BB-3F4C-46EA-9CE8-55B9C4935F20}" dt="2023-06-24T03:53:25.068" v="775" actId="47"/>
        <pc:sldMkLst>
          <pc:docMk/>
          <pc:sldMk cId="2821816735" sldId="298"/>
        </pc:sldMkLst>
      </pc:sldChg>
      <pc:sldChg chg="del">
        <pc:chgData name="frank ivey" userId="1ec4e290-3061-496a-80ab-df7a0c5eef0e" providerId="ADAL" clId="{AD69E2BB-3F4C-46EA-9CE8-55B9C4935F20}" dt="2023-06-24T03:53:25.068" v="775" actId="47"/>
        <pc:sldMkLst>
          <pc:docMk/>
          <pc:sldMk cId="3858485767" sldId="300"/>
        </pc:sldMkLst>
      </pc:sldChg>
      <pc:sldChg chg="modSp del mod">
        <pc:chgData name="frank ivey" userId="1ec4e290-3061-496a-80ab-df7a0c5eef0e" providerId="ADAL" clId="{AD69E2BB-3F4C-46EA-9CE8-55B9C4935F20}" dt="2023-06-24T04:03:19.808" v="923" actId="47"/>
        <pc:sldMkLst>
          <pc:docMk/>
          <pc:sldMk cId="831733384" sldId="301"/>
        </pc:sldMkLst>
        <pc:spChg chg="mod">
          <ac:chgData name="frank ivey" userId="1ec4e290-3061-496a-80ab-df7a0c5eef0e" providerId="ADAL" clId="{AD69E2BB-3F4C-46EA-9CE8-55B9C4935F20}" dt="2023-06-24T04:02:06.692" v="922" actId="20577"/>
          <ac:spMkLst>
            <pc:docMk/>
            <pc:sldMk cId="831733384" sldId="301"/>
            <ac:spMk id="3" creationId="{35E3EA69-4E0E-41BD-8095-A124225A2647}"/>
          </ac:spMkLst>
        </pc:spChg>
        <pc:spChg chg="mod">
          <ac:chgData name="frank ivey" userId="1ec4e290-3061-496a-80ab-df7a0c5eef0e" providerId="ADAL" clId="{AD69E2BB-3F4C-46EA-9CE8-55B9C4935F20}" dt="2023-06-24T03:51:44.547" v="713"/>
          <ac:spMkLst>
            <pc:docMk/>
            <pc:sldMk cId="831733384" sldId="301"/>
            <ac:spMk id="5" creationId="{AF29EA23-F34E-486A-B8B2-0C3019266975}"/>
          </ac:spMkLst>
        </pc:spChg>
        <pc:spChg chg="mod">
          <ac:chgData name="frank ivey" userId="1ec4e290-3061-496a-80ab-df7a0c5eef0e" providerId="ADAL" clId="{AD69E2BB-3F4C-46EA-9CE8-55B9C4935F20}" dt="2023-06-24T03:51:32.808" v="712" actId="20577"/>
          <ac:spMkLst>
            <pc:docMk/>
            <pc:sldMk cId="831733384" sldId="301"/>
            <ac:spMk id="32" creationId="{749385CE-DFA8-4194-94B1-676D83777168}"/>
          </ac:spMkLst>
        </pc:spChg>
      </pc:sldChg>
      <pc:sldChg chg="addSp delSp modSp mod">
        <pc:chgData name="frank ivey" userId="1ec4e290-3061-496a-80ab-df7a0c5eef0e" providerId="ADAL" clId="{AD69E2BB-3F4C-46EA-9CE8-55B9C4935F20}" dt="2023-06-24T03:58:35.584" v="858" actId="255"/>
        <pc:sldMkLst>
          <pc:docMk/>
          <pc:sldMk cId="323836270" sldId="302"/>
        </pc:sldMkLst>
        <pc:spChg chg="add del mod">
          <ac:chgData name="frank ivey" userId="1ec4e290-3061-496a-80ab-df7a0c5eef0e" providerId="ADAL" clId="{AD69E2BB-3F4C-46EA-9CE8-55B9C4935F20}" dt="2023-06-24T03:44:07.017" v="611"/>
          <ac:spMkLst>
            <pc:docMk/>
            <pc:sldMk cId="323836270" sldId="302"/>
            <ac:spMk id="4" creationId="{38D4A373-D1B0-7A85-FF45-C6E227C2F2A9}"/>
          </ac:spMkLst>
        </pc:spChg>
        <pc:spChg chg="add mod">
          <ac:chgData name="frank ivey" userId="1ec4e290-3061-496a-80ab-df7a0c5eef0e" providerId="ADAL" clId="{AD69E2BB-3F4C-46EA-9CE8-55B9C4935F20}" dt="2023-06-24T03:58:35.584" v="858" actId="255"/>
          <ac:spMkLst>
            <pc:docMk/>
            <pc:sldMk cId="323836270" sldId="302"/>
            <ac:spMk id="5" creationId="{03955F86-6A49-ABD5-CB5A-7F957F176E36}"/>
          </ac:spMkLst>
        </pc:spChg>
        <pc:spChg chg="mod">
          <ac:chgData name="frank ivey" userId="1ec4e290-3061-496a-80ab-df7a0c5eef0e" providerId="ADAL" clId="{AD69E2BB-3F4C-46EA-9CE8-55B9C4935F20}" dt="2023-06-24T03:37:09.199" v="222" actId="20577"/>
          <ac:spMkLst>
            <pc:docMk/>
            <pc:sldMk cId="323836270" sldId="302"/>
            <ac:spMk id="17" creationId="{8B178A14-FF95-463C-89E7-D71BB431EA6A}"/>
          </ac:spMkLst>
        </pc:spChg>
        <pc:spChg chg="mod">
          <ac:chgData name="frank ivey" userId="1ec4e290-3061-496a-80ab-df7a0c5eef0e" providerId="ADAL" clId="{AD69E2BB-3F4C-46EA-9CE8-55B9C4935F20}" dt="2023-06-24T03:34:22.202" v="192" actId="20577"/>
          <ac:spMkLst>
            <pc:docMk/>
            <pc:sldMk cId="323836270" sldId="302"/>
            <ac:spMk id="41" creationId="{96363A03-E425-4DF0-A245-F0EEE2D0431D}"/>
          </ac:spMkLst>
        </pc:spChg>
        <pc:spChg chg="mod">
          <ac:chgData name="frank ivey" userId="1ec4e290-3061-496a-80ab-df7a0c5eef0e" providerId="ADAL" clId="{AD69E2BB-3F4C-46EA-9CE8-55B9C4935F20}" dt="2023-06-24T03:35:20.488" v="194" actId="20577"/>
          <ac:spMkLst>
            <pc:docMk/>
            <pc:sldMk cId="323836270" sldId="302"/>
            <ac:spMk id="44" creationId="{980B2038-1B53-491E-BC2F-148E99EFDBB8}"/>
          </ac:spMkLst>
        </pc:spChg>
        <pc:spChg chg="mod">
          <ac:chgData name="frank ivey" userId="1ec4e290-3061-496a-80ab-df7a0c5eef0e" providerId="ADAL" clId="{AD69E2BB-3F4C-46EA-9CE8-55B9C4935F20}" dt="2023-06-24T03:38:55.407" v="406" actId="20577"/>
          <ac:spMkLst>
            <pc:docMk/>
            <pc:sldMk cId="323836270" sldId="302"/>
            <ac:spMk id="46" creationId="{F845A907-CC82-47DD-86EC-58C44C2EA61D}"/>
          </ac:spMkLst>
        </pc:spChg>
        <pc:spChg chg="mod">
          <ac:chgData name="frank ivey" userId="1ec4e290-3061-496a-80ab-df7a0c5eef0e" providerId="ADAL" clId="{AD69E2BB-3F4C-46EA-9CE8-55B9C4935F20}" dt="2023-06-24T03:41:25.330" v="570" actId="20577"/>
          <ac:spMkLst>
            <pc:docMk/>
            <pc:sldMk cId="323836270" sldId="302"/>
            <ac:spMk id="48" creationId="{BF07FAC4-029F-4076-B784-683A1CCA6865}"/>
          </ac:spMkLst>
        </pc:spChg>
        <pc:spChg chg="mod">
          <ac:chgData name="frank ivey" userId="1ec4e290-3061-496a-80ab-df7a0c5eef0e" providerId="ADAL" clId="{AD69E2BB-3F4C-46EA-9CE8-55B9C4935F20}" dt="2023-06-24T03:44:03.869" v="610" actId="20577"/>
          <ac:spMkLst>
            <pc:docMk/>
            <pc:sldMk cId="323836270" sldId="302"/>
            <ac:spMk id="49" creationId="{BEEA5224-6F24-4134-84A4-4BB922BE15DE}"/>
          </ac:spMkLst>
        </pc:spChg>
        <pc:spChg chg="del mod">
          <ac:chgData name="frank ivey" userId="1ec4e290-3061-496a-80ab-df7a0c5eef0e" providerId="ADAL" clId="{AD69E2BB-3F4C-46EA-9CE8-55B9C4935F20}" dt="2023-06-24T03:42:51.841" v="580" actId="21"/>
          <ac:spMkLst>
            <pc:docMk/>
            <pc:sldMk cId="323836270" sldId="302"/>
            <ac:spMk id="50" creationId="{6DC9F3A7-D8E7-4ABC-8153-8AFB777CAC78}"/>
          </ac:spMkLst>
        </pc:spChg>
        <pc:spChg chg="mod">
          <ac:chgData name="frank ivey" userId="1ec4e290-3061-496a-80ab-df7a0c5eef0e" providerId="ADAL" clId="{AD69E2BB-3F4C-46EA-9CE8-55B9C4935F20}" dt="2023-06-24T03:29:34.178" v="162" actId="20577"/>
          <ac:spMkLst>
            <pc:docMk/>
            <pc:sldMk cId="323836270" sldId="302"/>
            <ac:spMk id="149" creationId="{9598B89F-8751-4A36-9936-166C165858EF}"/>
          </ac:spMkLst>
        </pc:spChg>
        <pc:spChg chg="mod">
          <ac:chgData name="frank ivey" userId="1ec4e290-3061-496a-80ab-df7a0c5eef0e" providerId="ADAL" clId="{AD69E2BB-3F4C-46EA-9CE8-55B9C4935F20}" dt="2023-06-24T03:29:15.232" v="150" actId="20577"/>
          <ac:spMkLst>
            <pc:docMk/>
            <pc:sldMk cId="323836270" sldId="302"/>
            <ac:spMk id="150" creationId="{BF3830E9-8071-46F4-9061-47A9D52729BA}"/>
          </ac:spMkLst>
        </pc:spChg>
      </pc:sldChg>
      <pc:sldChg chg="modSp mod">
        <pc:chgData name="frank ivey" userId="1ec4e290-3061-496a-80ab-df7a0c5eef0e" providerId="ADAL" clId="{AD69E2BB-3F4C-46EA-9CE8-55B9C4935F20}" dt="2023-06-24T03:51:59.321" v="724"/>
        <pc:sldMkLst>
          <pc:docMk/>
          <pc:sldMk cId="1196191522" sldId="303"/>
        </pc:sldMkLst>
        <pc:spChg chg="mod">
          <ac:chgData name="frank ivey" userId="1ec4e290-3061-496a-80ab-df7a0c5eef0e" providerId="ADAL" clId="{AD69E2BB-3F4C-46EA-9CE8-55B9C4935F20}" dt="2023-06-24T03:51:54.780" v="723" actId="20577"/>
          <ac:spMkLst>
            <pc:docMk/>
            <pc:sldMk cId="1196191522" sldId="303"/>
            <ac:spMk id="50" creationId="{9726F8A6-61E7-497C-B12F-6E9E2C0564C8}"/>
          </ac:spMkLst>
        </pc:spChg>
        <pc:spChg chg="mod">
          <ac:chgData name="frank ivey" userId="1ec4e290-3061-496a-80ab-df7a0c5eef0e" providerId="ADAL" clId="{AD69E2BB-3F4C-46EA-9CE8-55B9C4935F20}" dt="2023-06-24T03:51:59.321" v="724"/>
          <ac:spMkLst>
            <pc:docMk/>
            <pc:sldMk cId="1196191522" sldId="303"/>
            <ac:spMk id="51" creationId="{9EF76BD2-EB69-4D45-9701-8A82B812A6E0}"/>
          </ac:spMkLst>
        </pc:spChg>
      </pc:sldChg>
      <pc:sldChg chg="modSp mod">
        <pc:chgData name="frank ivey" userId="1ec4e290-3061-496a-80ab-df7a0c5eef0e" providerId="ADAL" clId="{AD69E2BB-3F4C-46EA-9CE8-55B9C4935F20}" dt="2023-06-24T03:54:34.763" v="787" actId="20577"/>
        <pc:sldMkLst>
          <pc:docMk/>
          <pc:sldMk cId="3507718482" sldId="304"/>
        </pc:sldMkLst>
        <pc:spChg chg="mod">
          <ac:chgData name="frank ivey" userId="1ec4e290-3061-496a-80ab-df7a0c5eef0e" providerId="ADAL" clId="{AD69E2BB-3F4C-46EA-9CE8-55B9C4935F20}" dt="2023-06-24T03:51:06.605" v="702" actId="20577"/>
          <ac:spMkLst>
            <pc:docMk/>
            <pc:sldMk cId="3507718482" sldId="304"/>
            <ac:spMk id="2" creationId="{7291CFAB-A735-4A31-A51D-42FE1F5E94E0}"/>
          </ac:spMkLst>
        </pc:spChg>
        <pc:spChg chg="mod">
          <ac:chgData name="frank ivey" userId="1ec4e290-3061-496a-80ab-df7a0c5eef0e" providerId="ADAL" clId="{AD69E2BB-3F4C-46EA-9CE8-55B9C4935F20}" dt="2023-06-24T03:54:34.763" v="787" actId="20577"/>
          <ac:spMkLst>
            <pc:docMk/>
            <pc:sldMk cId="3507718482" sldId="304"/>
            <ac:spMk id="43" creationId="{0069E16B-D01D-4956-97FF-736360826B45}"/>
          </ac:spMkLst>
        </pc:spChg>
        <pc:spChg chg="mod">
          <ac:chgData name="frank ivey" userId="1ec4e290-3061-496a-80ab-df7a0c5eef0e" providerId="ADAL" clId="{AD69E2BB-3F4C-46EA-9CE8-55B9C4935F20}" dt="2023-06-24T03:54:28.982" v="777"/>
          <ac:spMkLst>
            <pc:docMk/>
            <pc:sldMk cId="3507718482" sldId="304"/>
            <ac:spMk id="44" creationId="{33065600-E909-4725-88CF-C309407E3E51}"/>
          </ac:spMkLst>
        </pc:spChg>
      </pc:sldChg>
      <pc:sldChg chg="modSp mod">
        <pc:chgData name="frank ivey" userId="1ec4e290-3061-496a-80ab-df7a0c5eef0e" providerId="ADAL" clId="{AD69E2BB-3F4C-46EA-9CE8-55B9C4935F20}" dt="2023-06-24T03:54:56.073" v="798"/>
        <pc:sldMkLst>
          <pc:docMk/>
          <pc:sldMk cId="199679355" sldId="305"/>
        </pc:sldMkLst>
        <pc:spChg chg="mod">
          <ac:chgData name="frank ivey" userId="1ec4e290-3061-496a-80ab-df7a0c5eef0e" providerId="ADAL" clId="{AD69E2BB-3F4C-46EA-9CE8-55B9C4935F20}" dt="2023-06-24T03:53:14.582" v="774" actId="20577"/>
          <ac:spMkLst>
            <pc:docMk/>
            <pc:sldMk cId="199679355" sldId="305"/>
            <ac:spMk id="2" creationId="{537E1C88-627C-4655-A4FB-0BB02EDB078A}"/>
          </ac:spMkLst>
        </pc:spChg>
        <pc:spChg chg="mod">
          <ac:chgData name="frank ivey" userId="1ec4e290-3061-496a-80ab-df7a0c5eef0e" providerId="ADAL" clId="{AD69E2BB-3F4C-46EA-9CE8-55B9C4935F20}" dt="2023-06-24T03:54:43.352" v="797" actId="20577"/>
          <ac:spMkLst>
            <pc:docMk/>
            <pc:sldMk cId="199679355" sldId="305"/>
            <ac:spMk id="11" creationId="{B200F8C2-B2D6-4CB4-90DF-3754B687A484}"/>
          </ac:spMkLst>
        </pc:spChg>
        <pc:spChg chg="mod">
          <ac:chgData name="frank ivey" userId="1ec4e290-3061-496a-80ab-df7a0c5eef0e" providerId="ADAL" clId="{AD69E2BB-3F4C-46EA-9CE8-55B9C4935F20}" dt="2023-06-24T03:54:56.073" v="798"/>
          <ac:spMkLst>
            <pc:docMk/>
            <pc:sldMk cId="199679355" sldId="305"/>
            <ac:spMk id="12" creationId="{9D83DE42-6E97-4DE6-8CAE-71A0C95E8974}"/>
          </ac:spMkLst>
        </pc:spChg>
      </pc:sldChg>
      <pc:sldChg chg="del">
        <pc:chgData name="frank ivey" userId="1ec4e290-3061-496a-80ab-df7a0c5eef0e" providerId="ADAL" clId="{AD69E2BB-3F4C-46EA-9CE8-55B9C4935F20}" dt="2023-06-24T03:53:25.068" v="775" actId="47"/>
        <pc:sldMkLst>
          <pc:docMk/>
          <pc:sldMk cId="3460694604" sldId="306"/>
        </pc:sldMkLst>
      </pc:sldChg>
      <pc:sldChg chg="modSp mod ord">
        <pc:chgData name="frank ivey" userId="1ec4e290-3061-496a-80ab-df7a0c5eef0e" providerId="ADAL" clId="{AD69E2BB-3F4C-46EA-9CE8-55B9C4935F20}" dt="2023-06-24T03:52:14.136" v="737"/>
        <pc:sldMkLst>
          <pc:docMk/>
          <pc:sldMk cId="827597671" sldId="307"/>
        </pc:sldMkLst>
        <pc:spChg chg="mod">
          <ac:chgData name="frank ivey" userId="1ec4e290-3061-496a-80ab-df7a0c5eef0e" providerId="ADAL" clId="{AD69E2BB-3F4C-46EA-9CE8-55B9C4935F20}" dt="2023-06-24T03:52:14.136" v="737"/>
          <ac:spMkLst>
            <pc:docMk/>
            <pc:sldMk cId="827597671" sldId="307"/>
            <ac:spMk id="3" creationId="{005C44B1-BA82-483C-BD91-F89067442F9E}"/>
          </ac:spMkLst>
        </pc:spChg>
        <pc:spChg chg="mod">
          <ac:chgData name="frank ivey" userId="1ec4e290-3061-496a-80ab-df7a0c5eef0e" providerId="ADAL" clId="{AD69E2BB-3F4C-46EA-9CE8-55B9C4935F20}" dt="2023-06-24T03:52:10.183" v="736" actId="20577"/>
          <ac:spMkLst>
            <pc:docMk/>
            <pc:sldMk cId="827597671" sldId="307"/>
            <ac:spMk id="11" creationId="{FAAA39EA-03A4-4F7C-AD28-57646912356E}"/>
          </ac:spMkLst>
        </pc:spChg>
      </pc:sldChg>
      <pc:sldChg chg="del">
        <pc:chgData name="frank ivey" userId="1ec4e290-3061-496a-80ab-df7a0c5eef0e" providerId="ADAL" clId="{AD69E2BB-3F4C-46EA-9CE8-55B9C4935F20}" dt="2023-06-24T03:53:25.068" v="775" actId="47"/>
        <pc:sldMkLst>
          <pc:docMk/>
          <pc:sldMk cId="1689019211" sldId="309"/>
        </pc:sldMkLst>
      </pc:sldChg>
      <pc:sldChg chg="del">
        <pc:chgData name="frank ivey" userId="1ec4e290-3061-496a-80ab-df7a0c5eef0e" providerId="ADAL" clId="{AD69E2BB-3F4C-46EA-9CE8-55B9C4935F20}" dt="2023-06-24T03:54:00.280" v="776" actId="47"/>
        <pc:sldMkLst>
          <pc:docMk/>
          <pc:sldMk cId="1839708034" sldId="310"/>
        </pc:sldMkLst>
      </pc:sldChg>
      <pc:sldChg chg="modSp mod">
        <pc:chgData name="frank ivey" userId="1ec4e290-3061-496a-80ab-df7a0c5eef0e" providerId="ADAL" clId="{AD69E2BB-3F4C-46EA-9CE8-55B9C4935F20}" dt="2023-06-24T03:56:29.268" v="857" actId="6549"/>
        <pc:sldMkLst>
          <pc:docMk/>
          <pc:sldMk cId="2756819046" sldId="311"/>
        </pc:sldMkLst>
        <pc:spChg chg="mod">
          <ac:chgData name="frank ivey" userId="1ec4e290-3061-496a-80ab-df7a0c5eef0e" providerId="ADAL" clId="{AD69E2BB-3F4C-46EA-9CE8-55B9C4935F20}" dt="2023-06-24T03:56:29.268" v="857" actId="6549"/>
          <ac:spMkLst>
            <pc:docMk/>
            <pc:sldMk cId="2756819046" sldId="311"/>
            <ac:spMk id="23" creationId="{80E486CF-8877-4DB4-98D3-2CD9F1CB339E}"/>
          </ac:spMkLst>
        </pc:spChg>
        <pc:spChg chg="mod">
          <ac:chgData name="frank ivey" userId="1ec4e290-3061-496a-80ab-df7a0c5eef0e" providerId="ADAL" clId="{AD69E2BB-3F4C-46EA-9CE8-55B9C4935F20}" dt="2023-06-24T03:55:49.894" v="808" actId="20577"/>
          <ac:spMkLst>
            <pc:docMk/>
            <pc:sldMk cId="2756819046" sldId="311"/>
            <ac:spMk id="50" creationId="{108C1532-C197-478C-AFA8-3EACE6CE5EC3}"/>
          </ac:spMkLst>
        </pc:spChg>
        <pc:spChg chg="mod">
          <ac:chgData name="frank ivey" userId="1ec4e290-3061-496a-80ab-df7a0c5eef0e" providerId="ADAL" clId="{AD69E2BB-3F4C-46EA-9CE8-55B9C4935F20}" dt="2023-06-24T03:55:54.499" v="809"/>
          <ac:spMkLst>
            <pc:docMk/>
            <pc:sldMk cId="2756819046" sldId="311"/>
            <ac:spMk id="51" creationId="{07E67588-DFE4-40B6-B7B2-7329C1D7CC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6/23/2023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4</a:t>
            </a:fld>
            <a:endParaRPr lang="en-US" dirty="0"/>
          </a:p>
        </p:txBody>
      </p:sp>
    </p:spTree>
    <p:extLst>
      <p:ext uri="{BB962C8B-B14F-4D97-AF65-F5344CB8AC3E}">
        <p14:creationId xmlns:p14="http://schemas.microsoft.com/office/powerpoint/2010/main" val="371708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9144000" cy="1107959"/>
          </a:xfrm>
        </p:spPr>
        <p:txBody>
          <a:bodyPr anchor="b">
            <a:normAutofit fontScale="90000"/>
          </a:bodyPr>
          <a:lstStyle/>
          <a:p>
            <a:r>
              <a:rPr lang="en-US" dirty="0"/>
              <a:t>Thera Bank – Customer Credit Card Churn Prevention</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Bin Lu, </a:t>
            </a:r>
            <a:r>
              <a:rPr lang="en-US" dirty="0" err="1"/>
              <a:t>Kwabensa</a:t>
            </a:r>
            <a:r>
              <a:rPr lang="en-US" dirty="0"/>
              <a:t> Mensah, Frank Ivey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PROBLEM</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dirty="0"/>
              <a:t>Credit Card Customer Attrition</a:t>
            </a:r>
          </a:p>
        </p:txBody>
      </p:sp>
      <p:sp>
        <p:nvSpPr>
          <p:cNvPr id="44" name="Text Placeholder 43">
            <a:extLst>
              <a:ext uri="{FF2B5EF4-FFF2-40B4-BE49-F238E27FC236}">
                <a16:creationId xmlns:a16="http://schemas.microsoft.com/office/drawing/2014/main" id="{980B2038-1B53-491E-BC2F-148E99EFDBB8}"/>
              </a:ext>
            </a:extLst>
          </p:cNvPr>
          <p:cNvSpPr>
            <a:spLocks noGrp="1"/>
          </p:cNvSpPr>
          <p:nvPr>
            <p:ph type="body" sz="quarter" idx="15"/>
          </p:nvPr>
        </p:nvSpPr>
        <p:spPr>
          <a:xfrm>
            <a:off x="914274" y="2242336"/>
            <a:ext cx="3886200" cy="914400"/>
          </a:xfrm>
        </p:spPr>
        <p:txBody>
          <a:bodyPr/>
          <a:lstStyle/>
          <a:p>
            <a:r>
              <a:rPr lang="en-US" dirty="0"/>
              <a:t>The Thera bank recently saw a steep decline in the number of users of their credit card.</a:t>
            </a:r>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914525" y="3218688"/>
            <a:ext cx="3886200" cy="320040"/>
          </a:xfrm>
        </p:spPr>
        <p:txBody>
          <a:bodyPr/>
          <a:lstStyle/>
          <a:p>
            <a:r>
              <a:rPr lang="en-US" dirty="0"/>
              <a:t>CUSTOMERS</a:t>
            </a:r>
          </a:p>
        </p:txBody>
      </p:sp>
      <p:sp>
        <p:nvSpPr>
          <p:cNvPr id="46" name="Text Placeholder 45">
            <a:extLst>
              <a:ext uri="{FF2B5EF4-FFF2-40B4-BE49-F238E27FC236}">
                <a16:creationId xmlns:a16="http://schemas.microsoft.com/office/drawing/2014/main" id="{F845A907-CC82-47DD-86EC-58C44C2EA61D}"/>
              </a:ext>
            </a:extLst>
          </p:cNvPr>
          <p:cNvSpPr>
            <a:spLocks noGrp="1"/>
          </p:cNvSpPr>
          <p:nvPr>
            <p:ph type="body" sz="quarter" idx="17"/>
          </p:nvPr>
        </p:nvSpPr>
        <p:spPr>
          <a:xfrm>
            <a:off x="914399" y="3545967"/>
            <a:ext cx="3886200" cy="914400"/>
          </a:xfrm>
        </p:spPr>
        <p:txBody>
          <a:bodyPr>
            <a:noAutofit/>
          </a:bodyPr>
          <a:lstStyle/>
          <a:p>
            <a:r>
              <a:rPr lang="en-US" dirty="0"/>
              <a:t>Bank customers are the livelihood of the bank because, without them, the bank has no assets to hold and no cross-products to sell.</a:t>
            </a:r>
          </a:p>
        </p:txBody>
      </p:sp>
      <p:sp>
        <p:nvSpPr>
          <p:cNvPr id="16" name="Text Placeholder 15">
            <a:extLst>
              <a:ext uri="{FF2B5EF4-FFF2-40B4-BE49-F238E27FC236}">
                <a16:creationId xmlns:a16="http://schemas.microsoft.com/office/drawing/2014/main" id="{DEF3428C-82C8-426A-8AA5-06D41239356C}"/>
              </a:ext>
            </a:extLst>
          </p:cNvPr>
          <p:cNvSpPr>
            <a:spLocks noGrp="1"/>
          </p:cNvSpPr>
          <p:nvPr>
            <p:ph type="body" sz="quarter" idx="22"/>
          </p:nvPr>
        </p:nvSpPr>
        <p:spPr>
          <a:xfrm>
            <a:off x="914525" y="4709160"/>
            <a:ext cx="3886200" cy="320040"/>
          </a:xfrm>
        </p:spPr>
        <p:txBody>
          <a:bodyPr/>
          <a:lstStyle/>
          <a:p>
            <a:r>
              <a:rPr lang="en-US" dirty="0"/>
              <a:t>FINANCIALS</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5036439"/>
            <a:ext cx="3886200" cy="737604"/>
          </a:xfrm>
        </p:spPr>
        <p:txBody>
          <a:bodyPr>
            <a:normAutofit/>
          </a:bodyPr>
          <a:lstStyle/>
          <a:p>
            <a:r>
              <a:rPr lang="en-US" dirty="0"/>
              <a:t>Customers’ leaving credit card services would lead the bank to losses in profit.</a:t>
            </a:r>
          </a:p>
        </p:txBody>
      </p:sp>
      <p:sp>
        <p:nvSpPr>
          <p:cNvPr id="149" name="Date Placeholder 148">
            <a:extLst>
              <a:ext uri="{FF2B5EF4-FFF2-40B4-BE49-F238E27FC236}">
                <a16:creationId xmlns:a16="http://schemas.microsoft.com/office/drawing/2014/main" id="{9598B89F-8751-4A36-9936-166C165858EF}"/>
              </a:ext>
            </a:extLst>
          </p:cNvPr>
          <p:cNvSpPr>
            <a:spLocks noGrp="1"/>
          </p:cNvSpPr>
          <p:nvPr>
            <p:ph type="dt" sz="half" idx="10"/>
          </p:nvPr>
        </p:nvSpPr>
        <p:spPr>
          <a:xfrm>
            <a:off x="838200" y="6356350"/>
            <a:ext cx="2743200" cy="365125"/>
          </a:xfrm>
        </p:spPr>
        <p:txBody>
          <a:bodyPr/>
          <a:lstStyle/>
          <a:p>
            <a:r>
              <a:rPr lang="en-US" dirty="0"/>
              <a:t>06/23/2023</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It’s been proven to cost more to generate new customers, so keeping our current credit card customers helps mitigate costs.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Fees Loss by Customer Churn</a:t>
            </a:r>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5" name="Text Placeholder 49">
            <a:extLst>
              <a:ext uri="{FF2B5EF4-FFF2-40B4-BE49-F238E27FC236}">
                <a16:creationId xmlns:a16="http://schemas.microsoft.com/office/drawing/2014/main" id="{03955F86-6A49-ABD5-CB5A-7F957F176E36}"/>
              </a:ext>
            </a:extLst>
          </p:cNvPr>
          <p:cNvSpPr>
            <a:spLocks noGrp="1"/>
          </p:cNvSpPr>
          <p:nvPr>
            <p:ph type="body" sz="quarter" idx="21"/>
          </p:nvPr>
        </p:nvSpPr>
        <p:spPr>
          <a:xfrm>
            <a:off x="5591175" y="3546475"/>
            <a:ext cx="3886200" cy="914400"/>
          </a:xfrm>
        </p:spPr>
        <p:txBody>
          <a:bodyPr>
            <a:noAutofit/>
          </a:bodyPr>
          <a:lstStyle/>
          <a:p>
            <a:r>
              <a:rPr lang="en-US" dirty="0"/>
              <a:t>Credit cards are a good source of income for banks because of the different kinds of fees charged by the banks like annual fees, balance transfer fees, and cash advance fees, late payment fees, foreign transaction fees, and others.</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155363" y="365125"/>
            <a:ext cx="5103007" cy="1325563"/>
          </a:xfrm>
        </p:spPr>
        <p:txBody>
          <a:bodyPr/>
          <a:lstStyle/>
          <a:p>
            <a:r>
              <a:rPr lang="en-US" dirty="0"/>
              <a:t>SOLUTION</a:t>
            </a:r>
          </a:p>
        </p:txBody>
      </p:sp>
      <p:pic>
        <p:nvPicPr>
          <p:cNvPr id="7" name="Picture Placeholder 6" descr="Man working on laptop sitting by the window">
            <a:extLst>
              <a:ext uri="{FF2B5EF4-FFF2-40B4-BE49-F238E27FC236}">
                <a16:creationId xmlns:a16="http://schemas.microsoft.com/office/drawing/2014/main" id="{32F765DF-EED6-463B-813A-9D13C1F8490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33630" y="548640"/>
            <a:ext cx="4389120" cy="5760720"/>
          </a:xfrm>
        </p:spPr>
      </p:pic>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4"/>
          </p:nvPr>
        </p:nvSpPr>
        <p:spPr>
          <a:xfrm>
            <a:off x="6153182" y="2093976"/>
            <a:ext cx="5120640" cy="320040"/>
          </a:xfrm>
        </p:spPr>
        <p:txBody>
          <a:bodyPr vert="horz" lIns="91440" tIns="45720" rIns="91440" bIns="45720" rtlCol="0" anchor="t">
            <a:normAutofit lnSpcReduction="10000"/>
          </a:bodyPr>
          <a:lstStyle/>
          <a:p>
            <a:r>
              <a:rPr lang="en-US" dirty="0"/>
              <a:t>CLOSE THE GAP</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6153056" y="2422684"/>
            <a:ext cx="5120640" cy="640080"/>
          </a:xfrm>
        </p:spPr>
        <p:txBody>
          <a:bodyPr>
            <a:normAutofit/>
          </a:bodyPr>
          <a:lstStyle/>
          <a:p>
            <a:r>
              <a:rPr lang="en-US" dirty="0"/>
              <a:t>Our product makes investing and portfolio management easier, and no other product on the market offers the same benefits</a:t>
            </a:r>
          </a:p>
          <a:p>
            <a:endParaRPr lang="en-US" dirty="0"/>
          </a:p>
        </p:txBody>
      </p:sp>
      <p:sp>
        <p:nvSpPr>
          <p:cNvPr id="22" name="Text Placeholder 21">
            <a:extLst>
              <a:ext uri="{FF2B5EF4-FFF2-40B4-BE49-F238E27FC236}">
                <a16:creationId xmlns:a16="http://schemas.microsoft.com/office/drawing/2014/main" id="{1148019F-B471-48D3-A6AA-3F0B467240B5}"/>
              </a:ext>
            </a:extLst>
          </p:cNvPr>
          <p:cNvSpPr>
            <a:spLocks noGrp="1"/>
          </p:cNvSpPr>
          <p:nvPr>
            <p:ph type="body" sz="quarter" idx="16"/>
          </p:nvPr>
        </p:nvSpPr>
        <p:spPr>
          <a:xfrm>
            <a:off x="6153307" y="3227832"/>
            <a:ext cx="5120640" cy="320040"/>
          </a:xfrm>
        </p:spPr>
        <p:txBody>
          <a:bodyPr/>
          <a:lstStyle/>
          <a:p>
            <a:r>
              <a:rPr lang="en-US" dirty="0"/>
              <a:t>TARGET AUDIENCE</a:t>
            </a:r>
          </a:p>
        </p:txBody>
      </p:sp>
      <p:sp>
        <p:nvSpPr>
          <p:cNvPr id="23" name="Text Placeholder 22">
            <a:extLst>
              <a:ext uri="{FF2B5EF4-FFF2-40B4-BE49-F238E27FC236}">
                <a16:creationId xmlns:a16="http://schemas.microsoft.com/office/drawing/2014/main" id="{1B300A6A-6AD6-4D6C-85C5-FDF36EF1D3CF}"/>
              </a:ext>
            </a:extLst>
          </p:cNvPr>
          <p:cNvSpPr>
            <a:spLocks noGrp="1"/>
          </p:cNvSpPr>
          <p:nvPr>
            <p:ph type="body" sz="quarter" idx="17"/>
          </p:nvPr>
        </p:nvSpPr>
        <p:spPr>
          <a:xfrm>
            <a:off x="6153181" y="3559290"/>
            <a:ext cx="5120640" cy="457200"/>
          </a:xfrm>
        </p:spPr>
        <p:txBody>
          <a:bodyPr>
            <a:normAutofit/>
          </a:bodyPr>
          <a:lstStyle/>
          <a:p>
            <a:r>
              <a:rPr lang="en-US" dirty="0"/>
              <a:t>Professional investors</a:t>
            </a:r>
          </a:p>
        </p:txBody>
      </p:sp>
      <p:sp>
        <p:nvSpPr>
          <p:cNvPr id="24" name="Text Placeholder 23">
            <a:extLst>
              <a:ext uri="{FF2B5EF4-FFF2-40B4-BE49-F238E27FC236}">
                <a16:creationId xmlns:a16="http://schemas.microsoft.com/office/drawing/2014/main" id="{C03AC016-5A46-4B6E-943F-B9F46486290F}"/>
              </a:ext>
            </a:extLst>
          </p:cNvPr>
          <p:cNvSpPr>
            <a:spLocks noGrp="1"/>
          </p:cNvSpPr>
          <p:nvPr>
            <p:ph type="body" sz="quarter" idx="18"/>
          </p:nvPr>
        </p:nvSpPr>
        <p:spPr>
          <a:xfrm>
            <a:off x="6149167" y="4059936"/>
            <a:ext cx="5120640" cy="320040"/>
          </a:xfrm>
        </p:spPr>
        <p:txBody>
          <a:bodyPr/>
          <a:lstStyle/>
          <a:p>
            <a:r>
              <a:rPr lang="en-US" dirty="0"/>
              <a:t>COST SAVINGS</a:t>
            </a:r>
          </a:p>
        </p:txBody>
      </p:sp>
      <p:sp>
        <p:nvSpPr>
          <p:cNvPr id="25" name="Text Placeholder 24">
            <a:extLst>
              <a:ext uri="{FF2B5EF4-FFF2-40B4-BE49-F238E27FC236}">
                <a16:creationId xmlns:a16="http://schemas.microsoft.com/office/drawing/2014/main" id="{10A43BEE-B04F-469B-9957-9AF5947E5A19}"/>
              </a:ext>
            </a:extLst>
          </p:cNvPr>
          <p:cNvSpPr>
            <a:spLocks noGrp="1"/>
          </p:cNvSpPr>
          <p:nvPr>
            <p:ph type="body" sz="quarter" idx="19"/>
          </p:nvPr>
        </p:nvSpPr>
        <p:spPr>
          <a:xfrm>
            <a:off x="6149041" y="4388168"/>
            <a:ext cx="5120640" cy="640080"/>
          </a:xfrm>
        </p:spPr>
        <p:txBody>
          <a:bodyPr>
            <a:normAutofit/>
          </a:bodyPr>
          <a:lstStyle/>
          <a:p>
            <a:r>
              <a:rPr lang="en-US" dirty="0"/>
              <a:t>Reduce costs for client by helping businesses increase their profits in the stock market</a:t>
            </a:r>
          </a:p>
        </p:txBody>
      </p:sp>
      <p:sp>
        <p:nvSpPr>
          <p:cNvPr id="26" name="Text Placeholder 25">
            <a:extLst>
              <a:ext uri="{FF2B5EF4-FFF2-40B4-BE49-F238E27FC236}">
                <a16:creationId xmlns:a16="http://schemas.microsoft.com/office/drawing/2014/main" id="{2631719C-FC8F-4C94-8D70-74C636AC876C}"/>
              </a:ext>
            </a:extLst>
          </p:cNvPr>
          <p:cNvSpPr>
            <a:spLocks noGrp="1"/>
          </p:cNvSpPr>
          <p:nvPr>
            <p:ph type="body" sz="quarter" idx="20"/>
          </p:nvPr>
        </p:nvSpPr>
        <p:spPr>
          <a:xfrm>
            <a:off x="6149292" y="5202936"/>
            <a:ext cx="5120640" cy="320040"/>
          </a:xfrm>
        </p:spPr>
        <p:txBody>
          <a:bodyPr/>
          <a:lstStyle/>
          <a:p>
            <a:r>
              <a:rPr lang="en-US" dirty="0"/>
              <a:t>EASY TO USE</a:t>
            </a:r>
          </a:p>
        </p:txBody>
      </p:sp>
      <p:sp>
        <p:nvSpPr>
          <p:cNvPr id="27" name="Text Placeholder 26">
            <a:extLst>
              <a:ext uri="{FF2B5EF4-FFF2-40B4-BE49-F238E27FC236}">
                <a16:creationId xmlns:a16="http://schemas.microsoft.com/office/drawing/2014/main" id="{58552BB2-2387-4A2C-8668-B6633FE46EE4}"/>
              </a:ext>
            </a:extLst>
          </p:cNvPr>
          <p:cNvSpPr>
            <a:spLocks noGrp="1"/>
          </p:cNvSpPr>
          <p:nvPr>
            <p:ph type="body" sz="quarter" idx="21"/>
          </p:nvPr>
        </p:nvSpPr>
        <p:spPr>
          <a:xfrm>
            <a:off x="6149166" y="5535502"/>
            <a:ext cx="5120640" cy="640080"/>
          </a:xfrm>
        </p:spPr>
        <p:txBody>
          <a:bodyPr/>
          <a:lstStyle/>
          <a:p>
            <a:r>
              <a:rPr lang="en-US" dirty="0"/>
              <a:t>A simple product that gives businesses the information they need in order to make informed financial decisions</a:t>
            </a:r>
          </a:p>
          <a:p>
            <a:endParaRPr lang="en-US" dirty="0"/>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19619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close up image of coins">
            <a:extLst>
              <a:ext uri="{FF2B5EF4-FFF2-40B4-BE49-F238E27FC236}">
                <a16:creationId xmlns:a16="http://schemas.microsoft.com/office/drawing/2014/main" id="{B91E178C-484E-43C6-93B4-4DF1D164602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a:lstStyle/>
          <a:p>
            <a:r>
              <a:rPr lang="en-ZA" dirty="0"/>
              <a:t>BUSINESS MODEL</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33"/>
          </p:nvPr>
        </p:nvSpPr>
        <p:spPr>
          <a:xfrm>
            <a:off x="1444752" y="2487165"/>
            <a:ext cx="2926080" cy="2714379"/>
          </a:xfrm>
        </p:spPr>
        <p:txBody>
          <a:bodyPr/>
          <a:lstStyle/>
          <a:p>
            <a:r>
              <a:rPr lang="en-ZA" dirty="0"/>
              <a:t>RESEARCH</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34"/>
          </p:nvPr>
        </p:nvSpPr>
        <p:spPr>
          <a:xfrm>
            <a:off x="1673352" y="3374136"/>
            <a:ext cx="2468880" cy="1371600"/>
          </a:xfrm>
        </p:spPr>
        <p:txBody>
          <a:bodyPr vert="horz" lIns="91440" tIns="45720" rIns="91440" bIns="45720" rtlCol="0" anchor="t">
            <a:noAutofit/>
          </a:bodyPr>
          <a:lstStyle/>
          <a:p>
            <a:r>
              <a:rPr lang="en-ZA" noProof="1"/>
              <a:t>We based our research on market trends and stock market historical  performance data</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35"/>
          </p:nvPr>
        </p:nvSpPr>
        <p:spPr>
          <a:xfrm>
            <a:off x="4636008" y="2487165"/>
            <a:ext cx="2926080" cy="2715768"/>
          </a:xfrm>
        </p:spPr>
        <p:txBody>
          <a:bodyPr>
            <a:normAutofit/>
          </a:bodyPr>
          <a:lstStyle/>
          <a:p>
            <a:r>
              <a:rPr lang="en-ZA" dirty="0"/>
              <a:t>ABSTRACT</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36"/>
          </p:nvPr>
        </p:nvSpPr>
        <p:spPr>
          <a:xfrm>
            <a:off x="4873775" y="3374136"/>
            <a:ext cx="2468880" cy="1371600"/>
          </a:xfrm>
        </p:spPr>
        <p:txBody>
          <a:bodyPr vert="horz" lIns="91440" tIns="45720" rIns="91440" bIns="45720" rtlCol="0" anchor="t">
            <a:noAutofit/>
          </a:bodyPr>
          <a:lstStyle/>
          <a:p>
            <a:r>
              <a:rPr lang="en-ZA" noProof="1"/>
              <a:t>We believe people need new investment tools to help businesses grow their funds</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37"/>
          </p:nvPr>
        </p:nvSpPr>
        <p:spPr>
          <a:xfrm>
            <a:off x="7790688" y="2487165"/>
            <a:ext cx="2926080" cy="2715768"/>
          </a:xfrm>
        </p:spPr>
        <p:txBody>
          <a:bodyPr>
            <a:normAutofit/>
          </a:bodyPr>
          <a:lstStyle/>
          <a:p>
            <a:r>
              <a:rPr lang="en-ZA" dirty="0"/>
              <a:t>DESIGN</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38"/>
          </p:nvPr>
        </p:nvSpPr>
        <p:spPr>
          <a:xfrm>
            <a:off x="8019288" y="3374136"/>
            <a:ext cx="2468880" cy="1371600"/>
          </a:xfrm>
        </p:spPr>
        <p:txBody>
          <a:bodyPr vert="horz" lIns="91440" tIns="45720" rIns="91440" bIns="45720" rtlCol="0" anchor="t">
            <a:normAutofit/>
          </a:bodyPr>
          <a:lstStyle/>
          <a:p>
            <a:r>
              <a:rPr lang="en-ZA" noProof="1"/>
              <a:t>Minimalist design and easy    to use </a:t>
            </a:r>
          </a:p>
        </p:txBody>
      </p:sp>
      <p:sp>
        <p:nvSpPr>
          <p:cNvPr id="11" name="Date Placeholder 10">
            <a:extLst>
              <a:ext uri="{FF2B5EF4-FFF2-40B4-BE49-F238E27FC236}">
                <a16:creationId xmlns:a16="http://schemas.microsoft.com/office/drawing/2014/main" id="{FAAA39EA-03A4-4F7C-AD28-57646912356E}"/>
              </a:ext>
            </a:extLst>
          </p:cNvPr>
          <p:cNvSpPr>
            <a:spLocks noGrp="1"/>
          </p:cNvSpPr>
          <p:nvPr>
            <p:ph type="dt" sz="half" idx="39"/>
          </p:nvPr>
        </p:nvSpPr>
        <p:spPr>
          <a:xfrm>
            <a:off x="838200" y="6356350"/>
            <a:ext cx="2743200" cy="365125"/>
          </a:xfrm>
        </p:spPr>
        <p:txBody>
          <a:bodyPr/>
          <a:lstStyle/>
          <a:p>
            <a:r>
              <a:rPr lang="en-US" dirty="0"/>
              <a:t>06/23/2023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0"/>
          </p:nvPr>
        </p:nvSpPr>
        <p:spPr>
          <a:xfrm>
            <a:off x="4038600" y="6356350"/>
            <a:ext cx="4114800" cy="365125"/>
          </a:xfrm>
        </p:spPr>
        <p:txBody>
          <a:bodyPr/>
          <a:lstStyle/>
          <a:p>
            <a:r>
              <a:rPr lang="en-US" dirty="0"/>
              <a:t>Thera Bank – Customer Credit Card Churn Analysis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8275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normAutofit fontScale="90000"/>
          </a:bodyPr>
          <a:lstStyle/>
          <a:p>
            <a:r>
              <a:rPr lang="en-US" dirty="0"/>
              <a:t>OPERATIONAL, ETHICAL, and REGULATORY RISKS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638800" y="1173329"/>
            <a:ext cx="2743200" cy="365760"/>
          </a:xfrm>
        </p:spPr>
        <p:txBody>
          <a:bodyPr vert="horz" lIns="91440" tIns="45720" rIns="91440" bIns="45720" rtlCol="0" anchor="t">
            <a:normAutofit/>
          </a:bodyPr>
          <a:lstStyle/>
          <a:p>
            <a:r>
              <a:rPr lang="en-ZA" dirty="0"/>
              <a:t>UNIQUE</a:t>
            </a:r>
          </a:p>
        </p:txBody>
      </p:sp>
      <p:sp>
        <p:nvSpPr>
          <p:cNvPr id="12" name="Text Placeholder 11">
            <a:extLst>
              <a:ext uri="{FF2B5EF4-FFF2-40B4-BE49-F238E27FC236}">
                <a16:creationId xmlns:a16="http://schemas.microsoft.com/office/drawing/2014/main" id="{511B0752-C624-457B-B12B-B88C90BBA8D7}"/>
              </a:ext>
            </a:extLst>
          </p:cNvPr>
          <p:cNvSpPr>
            <a:spLocks noGrp="1"/>
          </p:cNvSpPr>
          <p:nvPr>
            <p:ph type="body" sz="quarter" idx="15"/>
          </p:nvPr>
        </p:nvSpPr>
        <p:spPr>
          <a:xfrm>
            <a:off x="5638800" y="1522412"/>
            <a:ext cx="2743200" cy="914400"/>
          </a:xfrm>
        </p:spPr>
        <p:txBody>
          <a:bodyPr/>
          <a:lstStyle/>
          <a:p>
            <a:r>
              <a:rPr lang="en-ZA" dirty="0"/>
              <a:t>Only product specifically dedicated to investment tools for business</a:t>
            </a:r>
          </a:p>
          <a:p>
            <a:endParaRPr lang="en-US"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38800" y="2743993"/>
            <a:ext cx="2743200" cy="365760"/>
          </a:xfrm>
        </p:spPr>
        <p:txBody>
          <a:bodyPr/>
          <a:lstStyle/>
          <a:p>
            <a:r>
              <a:rPr lang="en-ZA" dirty="0"/>
              <a:t>FIRST TO MARKET</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38800" y="3074026"/>
            <a:ext cx="2743200" cy="914400"/>
          </a:xfrm>
        </p:spPr>
        <p:txBody>
          <a:bodyPr/>
          <a:lstStyle/>
          <a:p>
            <a:r>
              <a:rPr lang="en-ZA" dirty="0"/>
              <a:t>First beautifully designed product that's both stylish and functional</a:t>
            </a:r>
            <a:endParaRPr lang="en-US" dirty="0"/>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686038" y="1182807"/>
            <a:ext cx="2743200" cy="365760"/>
          </a:xfrm>
        </p:spPr>
        <p:txBody>
          <a:bodyPr/>
          <a:lstStyle/>
          <a:p>
            <a:r>
              <a:rPr lang="en-ZA" dirty="0"/>
              <a:t>TESTED</a:t>
            </a:r>
            <a:endParaRPr lang="en-US" dirty="0"/>
          </a:p>
        </p:txBody>
      </p:sp>
      <p:sp>
        <p:nvSpPr>
          <p:cNvPr id="28" name="Text Placeholder 27">
            <a:extLst>
              <a:ext uri="{FF2B5EF4-FFF2-40B4-BE49-F238E27FC236}">
                <a16:creationId xmlns:a16="http://schemas.microsoft.com/office/drawing/2014/main" id="{25D79B6A-A890-45AF-A99D-5F70F6C80238}"/>
              </a:ext>
            </a:extLst>
          </p:cNvPr>
          <p:cNvSpPr>
            <a:spLocks noGrp="1"/>
          </p:cNvSpPr>
          <p:nvPr>
            <p:ph type="body" sz="quarter" idx="19"/>
          </p:nvPr>
        </p:nvSpPr>
        <p:spPr>
          <a:xfrm>
            <a:off x="8686038" y="1531890"/>
            <a:ext cx="2743200" cy="914400"/>
          </a:xfrm>
        </p:spPr>
        <p:txBody>
          <a:bodyPr/>
          <a:lstStyle/>
          <a:p>
            <a:r>
              <a:rPr lang="en-ZA" dirty="0"/>
              <a:t>Conducted testing with businesses in the area</a:t>
            </a:r>
            <a:endParaRPr lang="en-US" dirty="0"/>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8686038" y="2753471"/>
            <a:ext cx="2743200" cy="365760"/>
          </a:xfrm>
        </p:spPr>
        <p:txBody>
          <a:bodyPr/>
          <a:lstStyle/>
          <a:p>
            <a:r>
              <a:rPr lang="en-ZA" dirty="0"/>
              <a:t>AUTHENTIC</a:t>
            </a:r>
            <a:endParaRPr lang="en-US" dirty="0"/>
          </a:p>
        </p:txBody>
      </p:sp>
      <p:sp>
        <p:nvSpPr>
          <p:cNvPr id="30" name="Text Placeholder 29">
            <a:extLst>
              <a:ext uri="{FF2B5EF4-FFF2-40B4-BE49-F238E27FC236}">
                <a16:creationId xmlns:a16="http://schemas.microsoft.com/office/drawing/2014/main" id="{C0B07462-809B-4573-9E92-EDEE7B899091}"/>
              </a:ext>
            </a:extLst>
          </p:cNvPr>
          <p:cNvSpPr>
            <a:spLocks noGrp="1"/>
          </p:cNvSpPr>
          <p:nvPr>
            <p:ph type="body" sz="quarter" idx="21"/>
          </p:nvPr>
        </p:nvSpPr>
        <p:spPr>
          <a:xfrm>
            <a:off x="8686038" y="3083504"/>
            <a:ext cx="2743200" cy="914400"/>
          </a:xfrm>
        </p:spPr>
        <p:txBody>
          <a:bodyPr/>
          <a:lstStyle/>
          <a:p>
            <a:r>
              <a:rPr lang="en-ZA" dirty="0"/>
              <a:t>Designed with the help and input of investment experts in the field </a:t>
            </a:r>
            <a:endParaRPr lang="en-US" dirty="0"/>
          </a:p>
        </p:txBody>
      </p:sp>
      <p:sp>
        <p:nvSpPr>
          <p:cNvPr id="43" name="Date Placeholder 42">
            <a:extLst>
              <a:ext uri="{FF2B5EF4-FFF2-40B4-BE49-F238E27FC236}">
                <a16:creationId xmlns:a16="http://schemas.microsoft.com/office/drawing/2014/main" id="{0069E16B-D01D-4956-97FF-736360826B45}"/>
              </a:ext>
            </a:extLst>
          </p:cNvPr>
          <p:cNvSpPr>
            <a:spLocks noGrp="1"/>
          </p:cNvSpPr>
          <p:nvPr>
            <p:ph type="dt" sz="half" idx="10"/>
          </p:nvPr>
        </p:nvSpPr>
        <p:spPr>
          <a:xfrm>
            <a:off x="838200" y="6356350"/>
            <a:ext cx="2743200" cy="365125"/>
          </a:xfrm>
        </p:spPr>
        <p:txBody>
          <a:bodyPr/>
          <a:lstStyle/>
          <a:p>
            <a:r>
              <a:rPr lang="en-US" dirty="0"/>
              <a:t>06/23/2023</a:t>
            </a:r>
          </a:p>
        </p:txBody>
      </p:sp>
      <p:sp>
        <p:nvSpPr>
          <p:cNvPr id="44" name="Footer Placeholder 43">
            <a:extLst>
              <a:ext uri="{FF2B5EF4-FFF2-40B4-BE49-F238E27FC236}">
                <a16:creationId xmlns:a16="http://schemas.microsoft.com/office/drawing/2014/main" id="{33065600-E909-4725-88CF-C309407E3E51}"/>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5077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RISK MITIGATION PLAN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2000292"/>
            <a:ext cx="3162299" cy="3409907"/>
          </a:xfrm>
        </p:spPr>
        <p:txBody>
          <a:bodyPr vert="horz" lIns="91440" tIns="45720" rIns="91440" bIns="45720" rtlCol="0" anchor="t">
            <a:normAutofit/>
          </a:bodyPr>
          <a:lstStyle/>
          <a:p>
            <a:r>
              <a:rPr lang="en-ZA" dirty="0"/>
              <a:t>Simple and efficient to use</a:t>
            </a:r>
          </a:p>
          <a:p>
            <a:endParaRPr lang="en-ZA" dirty="0"/>
          </a:p>
          <a:p>
            <a:r>
              <a:rPr lang="en-ZA" noProof="1"/>
              <a:t>Quick customer service assistance</a:t>
            </a:r>
          </a:p>
          <a:p>
            <a:endParaRPr lang="en-ZA" noProof="1"/>
          </a:p>
          <a:p>
            <a:r>
              <a:rPr lang="en-ZA" noProof="1"/>
              <a:t>Free 90-day investment help for new customers</a:t>
            </a:r>
          </a:p>
          <a:p>
            <a:endParaRPr lang="en-US" dirty="0"/>
          </a:p>
        </p:txBody>
      </p:sp>
      <p:sp>
        <p:nvSpPr>
          <p:cNvPr id="11" name="Date Placeholder 10">
            <a:extLst>
              <a:ext uri="{FF2B5EF4-FFF2-40B4-BE49-F238E27FC236}">
                <a16:creationId xmlns:a16="http://schemas.microsoft.com/office/drawing/2014/main" id="{B200F8C2-B2D6-4CB4-90DF-3754B687A484}"/>
              </a:ext>
            </a:extLst>
          </p:cNvPr>
          <p:cNvSpPr>
            <a:spLocks noGrp="1"/>
          </p:cNvSpPr>
          <p:nvPr>
            <p:ph type="dt" sz="half" idx="10"/>
          </p:nvPr>
        </p:nvSpPr>
        <p:spPr>
          <a:xfrm>
            <a:off x="838200" y="6356350"/>
            <a:ext cx="2743200" cy="365125"/>
          </a:xfrm>
        </p:spPr>
        <p:txBody>
          <a:bodyPr/>
          <a:lstStyle/>
          <a:p>
            <a:r>
              <a:rPr lang="en-US" dirty="0"/>
              <a:t>06/23/2023</a:t>
            </a:r>
          </a:p>
        </p:txBody>
      </p:sp>
      <p:sp>
        <p:nvSpPr>
          <p:cNvPr id="12" name="Footer Placeholder 11">
            <a:extLst>
              <a:ext uri="{FF2B5EF4-FFF2-40B4-BE49-F238E27FC236}">
                <a16:creationId xmlns:a16="http://schemas.microsoft.com/office/drawing/2014/main" id="{9D83DE42-6E97-4DE6-8CAE-71A0C95E8974}"/>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Bin Lu, </a:t>
            </a:r>
            <a:r>
              <a:rPr lang="en-US" dirty="0" err="1"/>
              <a:t>Kwebensa</a:t>
            </a:r>
            <a:r>
              <a:rPr lang="en-US" dirty="0"/>
              <a:t> Mensah, Frank Ivey</a:t>
            </a:r>
          </a:p>
          <a:p>
            <a:r>
              <a:rPr lang="en-US" dirty="0"/>
              <a:t>Team 1</a:t>
            </a:r>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06/23/2023</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US" dirty="0"/>
              <a:t>Thera Bank – Customer Credit Card Churn Analysis</a:t>
            </a:r>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756819046"/>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41</TotalTime>
  <Words>399</Words>
  <Application>Microsoft Office PowerPoint</Application>
  <PresentationFormat>Widescreen</PresentationFormat>
  <Paragraphs>67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Selawik Semibold</vt:lpstr>
      <vt:lpstr>Source Sans Pro</vt:lpstr>
      <vt:lpstr>Source Sans Pro ExtraLight</vt:lpstr>
      <vt:lpstr>Office Theme</vt:lpstr>
      <vt:lpstr>Thera Bank – Customer Credit Card Churn Prevention</vt:lpstr>
      <vt:lpstr>PROBLEM</vt:lpstr>
      <vt:lpstr>SOLUTION</vt:lpstr>
      <vt:lpstr>BUSINESS MODEL</vt:lpstr>
      <vt:lpstr>OPERATIONAL, ETHICAL, and REGULATORY RISKS</vt:lpstr>
      <vt:lpstr>RISK MITIGATION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frank ivey</dc:creator>
  <cp:lastModifiedBy>frank ivey</cp:lastModifiedBy>
  <cp:revision>1</cp:revision>
  <dcterms:created xsi:type="dcterms:W3CDTF">2023-06-24T03:22:00Z</dcterms:created>
  <dcterms:modified xsi:type="dcterms:W3CDTF">2023-06-24T04:03:28Z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