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71" r:id="rId6"/>
    <p:sldId id="273" r:id="rId7"/>
    <p:sldId id="272" r:id="rId8"/>
    <p:sldId id="274" r:id="rId9"/>
    <p:sldId id="275" r:id="rId10"/>
    <p:sldId id="276" r:id="rId11"/>
    <p:sldId id="277" r:id="rId12"/>
    <p:sldId id="279" r:id="rId13"/>
    <p:sldId id="278" r:id="rId14"/>
    <p:sldId id="280" r:id="rId15"/>
    <p:sldId id="281" r:id="rId16"/>
    <p:sldId id="282" r:id="rId17"/>
    <p:sldId id="268" r:id="rId18"/>
    <p:sldId id="259" r:id="rId19"/>
    <p:sldId id="260" r:id="rId2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175EA-E552-4517-9038-DE13A493217F}" v="582" dt="2019-12-02T06:18:10.366"/>
    <p1510:client id="{48FCD5AA-BDC4-4874-8E5C-FE37E5032F00}" v="613" dt="2019-11-11T10:56:33.144"/>
    <p1510:client id="{83CAB85E-35BC-4947-8C06-D6DB546884EB}" v="207" dt="2019-11-11T11:06:18.385"/>
    <p1510:client id="{A155E65E-5ABD-41BC-B2DC-8647484B543E}" v="1917" dt="2020-01-03T07:43:27.497"/>
    <p1510:client id="{A19F55DC-E0FC-49C1-A5C5-C590B1D3BE2D}" v="117" dt="2019-11-11T10:59:05.669"/>
    <p1510:client id="{B0181972-FC23-4795-BE15-37E13BDF0855}" v="302" dt="2019-12-02T05:47:26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0A15B8-E05D-4716-8030-A8FCEF847891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vi-VN"/>
        </a:p>
      </dgm:t>
    </dgm:pt>
    <dgm:pt modelId="{142ECC2D-ABCB-41CA-8399-56A7EEDA112A}">
      <dgm:prSet phldr="0"/>
      <dgm:spPr/>
      <dgm:t>
        <a:bodyPr/>
        <a:lstStyle/>
        <a:p>
          <a:pPr rtl="0"/>
          <a:r>
            <a:rPr lang="vi-VN" b="0" i="0" u="none" strike="noStrike" cap="none" baseline="0" noProof="0" dirty="0">
              <a:solidFill>
                <a:schemeClr val="tx1"/>
              </a:solidFill>
            </a:rPr>
            <a:t>Giới thiệu</a:t>
          </a:r>
          <a:endParaRPr lang="vi-VN" dirty="0">
            <a:solidFill>
              <a:schemeClr val="tx1"/>
            </a:solidFill>
          </a:endParaRPr>
        </a:p>
      </dgm:t>
    </dgm:pt>
    <dgm:pt modelId="{F372C999-3F42-4FEB-A24A-F363AF1D8A6A}" type="parTrans" cxnId="{13313C52-F8A5-4E24-9D3E-BCDBF43B077E}">
      <dgm:prSet/>
      <dgm:spPr/>
    </dgm:pt>
    <dgm:pt modelId="{38A49686-1588-4D78-B813-87E1D7048846}" type="sibTrans" cxnId="{13313C52-F8A5-4E24-9D3E-BCDBF43B077E}">
      <dgm:prSet/>
      <dgm:spPr/>
    </dgm:pt>
    <dgm:pt modelId="{521FC0E0-206F-44EF-9AE5-A21F0FC0004C}">
      <dgm:prSet phldr="0"/>
      <dgm:spPr/>
      <dgm:t>
        <a:bodyPr/>
        <a:lstStyle/>
        <a:p>
          <a:pPr rtl="0"/>
          <a:r>
            <a:rPr lang="vi-VN" b="0" i="0" u="none" strike="noStrike" cap="none" baseline="0" noProof="0" dirty="0"/>
            <a:t>Cơ </a:t>
          </a:r>
          <a:r>
            <a:rPr lang="vi-VN" b="0" i="0" u="none" strike="noStrike" cap="none" baseline="0" noProof="0" dirty="0" err="1"/>
            <a:t>sở</a:t>
          </a:r>
          <a:r>
            <a:rPr lang="vi-VN" b="0" i="0" u="none" strike="noStrike" cap="none" baseline="0" noProof="0" dirty="0"/>
            <a:t> </a:t>
          </a:r>
          <a:r>
            <a:rPr lang="vi-VN" b="0" i="0" u="none" strike="noStrike" cap="none" baseline="0" noProof="0" dirty="0" err="1"/>
            <a:t>lý</a:t>
          </a:r>
          <a:r>
            <a:rPr lang="vi-VN" b="0" i="0" u="none" strike="noStrike" cap="none" baseline="0" noProof="0" dirty="0"/>
            <a:t> </a:t>
          </a:r>
          <a:r>
            <a:rPr lang="vi-VN" b="0" i="0" u="none" strike="noStrike" cap="none" baseline="0" noProof="0" dirty="0" err="1"/>
            <a:t>thuyết</a:t>
          </a:r>
        </a:p>
      </dgm:t>
    </dgm:pt>
    <dgm:pt modelId="{73661F38-D669-4CEA-83B4-BDBA7BD44843}" type="parTrans" cxnId="{81C47F92-8F5D-404E-9FD2-F3634036E560}">
      <dgm:prSet/>
      <dgm:spPr/>
    </dgm:pt>
    <dgm:pt modelId="{EF9FC2A5-B97D-4031-9818-8BBA61B68841}" type="sibTrans" cxnId="{81C47F92-8F5D-404E-9FD2-F3634036E560}">
      <dgm:prSet/>
      <dgm:spPr/>
    </dgm:pt>
    <dgm:pt modelId="{26C4E6DE-56EC-44FA-ADC6-3C2309546702}">
      <dgm:prSet phldr="0"/>
      <dgm:spPr/>
      <dgm:t>
        <a:bodyPr/>
        <a:lstStyle/>
        <a:p>
          <a:r>
            <a:rPr lang="vi-VN" b="1" i="0" u="none" strike="noStrike" cap="none" baseline="0" noProof="0" dirty="0"/>
            <a:t>Kết luận</a:t>
          </a:r>
          <a:endParaRPr lang="vi-VN" dirty="0"/>
        </a:p>
      </dgm:t>
    </dgm:pt>
    <dgm:pt modelId="{4AE42A84-9B99-42D5-B2F9-BA328A2D3170}" type="parTrans" cxnId="{7AA68C35-5206-4B8F-990A-E5FBE1649D25}">
      <dgm:prSet/>
      <dgm:spPr/>
    </dgm:pt>
    <dgm:pt modelId="{1207AE7C-0264-4FD4-85A9-4C3FD7106C7F}" type="sibTrans" cxnId="{7AA68C35-5206-4B8F-990A-E5FBE1649D25}">
      <dgm:prSet/>
      <dgm:spPr/>
    </dgm:pt>
    <dgm:pt modelId="{50BEDDC2-B0E0-4EC4-AE99-6AAA3F2D46C2}">
      <dgm:prSet phldr="0"/>
      <dgm:spPr/>
      <dgm:t>
        <a:bodyPr/>
        <a:lstStyle/>
        <a:p>
          <a:pPr rtl="0"/>
          <a:r>
            <a:rPr lang="vi-VN" b="1" i="0" u="none" strike="noStrike" cap="none" baseline="0" noProof="0" dirty="0"/>
            <a:t>Tài liệu kỹ thuật</a:t>
          </a:r>
        </a:p>
      </dgm:t>
    </dgm:pt>
    <dgm:pt modelId="{BB9512AE-02C3-4171-845E-B2F1027BD6F0}" type="parTrans" cxnId="{329A8064-89FB-4F7F-8F74-74CD1DD19918}">
      <dgm:prSet/>
      <dgm:spPr/>
    </dgm:pt>
    <dgm:pt modelId="{59739FEA-5FC7-4A41-85A9-759CA98FD65F}" type="sibTrans" cxnId="{329A8064-89FB-4F7F-8F74-74CD1DD19918}">
      <dgm:prSet/>
      <dgm:spPr/>
    </dgm:pt>
    <dgm:pt modelId="{A676CF90-143A-411A-A251-BE2F21206B71}">
      <dgm:prSet phldr="0"/>
      <dgm:spPr/>
      <dgm:t>
        <a:bodyPr/>
        <a:lstStyle/>
        <a:p>
          <a:pPr rtl="0"/>
          <a:r>
            <a:rPr lang="vi-VN" b="1" i="0" u="none" strike="noStrike" cap="none" baseline="0" noProof="0" dirty="0"/>
            <a:t>Demo</a:t>
          </a:r>
        </a:p>
      </dgm:t>
    </dgm:pt>
    <dgm:pt modelId="{EC68BFA5-2DD5-4CED-9E21-4A209295802C}" type="parTrans" cxnId="{3503048C-F788-4727-98FC-CA8A7EC27F06}">
      <dgm:prSet/>
      <dgm:spPr/>
    </dgm:pt>
    <dgm:pt modelId="{346032CD-10E6-4551-98BB-E3A3CE64EECE}" type="sibTrans" cxnId="{3503048C-F788-4727-98FC-CA8A7EC27F06}">
      <dgm:prSet/>
      <dgm:spPr/>
    </dgm:pt>
    <dgm:pt modelId="{31F1E81D-11BB-42DE-B60A-7AEC7A2D1D58}" type="pres">
      <dgm:prSet presAssocID="{BF0A15B8-E05D-4716-8030-A8FCEF847891}" presName="CompostProcess" presStyleCnt="0">
        <dgm:presLayoutVars>
          <dgm:dir/>
          <dgm:resizeHandles val="exact"/>
        </dgm:presLayoutVars>
      </dgm:prSet>
      <dgm:spPr/>
    </dgm:pt>
    <dgm:pt modelId="{35807CCE-27EB-45FC-9AD1-F5E08DC15DA5}" type="pres">
      <dgm:prSet presAssocID="{BF0A15B8-E05D-4716-8030-A8FCEF847891}" presName="arrow" presStyleLbl="bgShp" presStyleIdx="0" presStyleCnt="1"/>
      <dgm:spPr/>
    </dgm:pt>
    <dgm:pt modelId="{CF71B76C-C59E-4BA2-BA72-217E498CBC24}" type="pres">
      <dgm:prSet presAssocID="{BF0A15B8-E05D-4716-8030-A8FCEF847891}" presName="linearProcess" presStyleCnt="0"/>
      <dgm:spPr/>
    </dgm:pt>
    <dgm:pt modelId="{3B5CA577-11BD-4634-AAE2-249F2574285B}" type="pres">
      <dgm:prSet presAssocID="{142ECC2D-ABCB-41CA-8399-56A7EEDA112A}" presName="textNode" presStyleLbl="node1" presStyleIdx="0" presStyleCnt="5">
        <dgm:presLayoutVars>
          <dgm:bulletEnabled val="1"/>
        </dgm:presLayoutVars>
      </dgm:prSet>
      <dgm:spPr/>
    </dgm:pt>
    <dgm:pt modelId="{88166E5F-70BB-4C12-86A3-CD43C491EB0C}" type="pres">
      <dgm:prSet presAssocID="{38A49686-1588-4D78-B813-87E1D7048846}" presName="sibTrans" presStyleCnt="0"/>
      <dgm:spPr/>
    </dgm:pt>
    <dgm:pt modelId="{2F30A291-34B4-43FF-AB7B-DDD3EB356663}" type="pres">
      <dgm:prSet presAssocID="{521FC0E0-206F-44EF-9AE5-A21F0FC0004C}" presName="textNode" presStyleLbl="node1" presStyleIdx="1" presStyleCnt="5">
        <dgm:presLayoutVars>
          <dgm:bulletEnabled val="1"/>
        </dgm:presLayoutVars>
      </dgm:prSet>
      <dgm:spPr/>
    </dgm:pt>
    <dgm:pt modelId="{529A8DB5-12CC-4073-AE79-4B7364B581EA}" type="pres">
      <dgm:prSet presAssocID="{EF9FC2A5-B97D-4031-9818-8BBA61B68841}" presName="sibTrans" presStyleCnt="0"/>
      <dgm:spPr/>
    </dgm:pt>
    <dgm:pt modelId="{10693D4F-4159-40F9-A157-57FE74EDE422}" type="pres">
      <dgm:prSet presAssocID="{50BEDDC2-B0E0-4EC4-AE99-6AAA3F2D46C2}" presName="textNode" presStyleLbl="node1" presStyleIdx="2" presStyleCnt="5">
        <dgm:presLayoutVars>
          <dgm:bulletEnabled val="1"/>
        </dgm:presLayoutVars>
      </dgm:prSet>
      <dgm:spPr/>
    </dgm:pt>
    <dgm:pt modelId="{97A8F961-0E32-49CC-868D-6B3FBB226E01}" type="pres">
      <dgm:prSet presAssocID="{59739FEA-5FC7-4A41-85A9-759CA98FD65F}" presName="sibTrans" presStyleCnt="0"/>
      <dgm:spPr/>
    </dgm:pt>
    <dgm:pt modelId="{41C088A9-C4A9-4D93-9EB2-BC8470E8ECFB}" type="pres">
      <dgm:prSet presAssocID="{A676CF90-143A-411A-A251-BE2F21206B71}" presName="textNode" presStyleLbl="node1" presStyleIdx="3" presStyleCnt="5">
        <dgm:presLayoutVars>
          <dgm:bulletEnabled val="1"/>
        </dgm:presLayoutVars>
      </dgm:prSet>
      <dgm:spPr/>
    </dgm:pt>
    <dgm:pt modelId="{69B7D94C-6996-4BD8-A051-3C96F397E541}" type="pres">
      <dgm:prSet presAssocID="{346032CD-10E6-4551-98BB-E3A3CE64EECE}" presName="sibTrans" presStyleCnt="0"/>
      <dgm:spPr/>
    </dgm:pt>
    <dgm:pt modelId="{0F8C4702-2DA2-40F7-A7B0-465338FFA48A}" type="pres">
      <dgm:prSet presAssocID="{26C4E6DE-56EC-44FA-ADC6-3C2309546702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657D911B-A24D-4AA7-B533-46DF35341A9F}" type="presOf" srcId="{A676CF90-143A-411A-A251-BE2F21206B71}" destId="{41C088A9-C4A9-4D93-9EB2-BC8470E8ECFB}" srcOrd="0" destOrd="0" presId="urn:microsoft.com/office/officeart/2005/8/layout/hProcess9"/>
    <dgm:cxn modelId="{29B55C1D-AF79-436D-A8F0-741C02A25D26}" type="presOf" srcId="{50BEDDC2-B0E0-4EC4-AE99-6AAA3F2D46C2}" destId="{10693D4F-4159-40F9-A157-57FE74EDE422}" srcOrd="0" destOrd="0" presId="urn:microsoft.com/office/officeart/2005/8/layout/hProcess9"/>
    <dgm:cxn modelId="{F788B22D-F322-4F29-AECE-00274ACE2FCA}" type="presOf" srcId="{BF0A15B8-E05D-4716-8030-A8FCEF847891}" destId="{31F1E81D-11BB-42DE-B60A-7AEC7A2D1D58}" srcOrd="0" destOrd="0" presId="urn:microsoft.com/office/officeart/2005/8/layout/hProcess9"/>
    <dgm:cxn modelId="{167A4D31-ACCF-4318-BF82-E4D3D6FB2518}" type="presOf" srcId="{26C4E6DE-56EC-44FA-ADC6-3C2309546702}" destId="{0F8C4702-2DA2-40F7-A7B0-465338FFA48A}" srcOrd="0" destOrd="0" presId="urn:microsoft.com/office/officeart/2005/8/layout/hProcess9"/>
    <dgm:cxn modelId="{7AA68C35-5206-4B8F-990A-E5FBE1649D25}" srcId="{BF0A15B8-E05D-4716-8030-A8FCEF847891}" destId="{26C4E6DE-56EC-44FA-ADC6-3C2309546702}" srcOrd="4" destOrd="0" parTransId="{4AE42A84-9B99-42D5-B2F9-BA328A2D3170}" sibTransId="{1207AE7C-0264-4FD4-85A9-4C3FD7106C7F}"/>
    <dgm:cxn modelId="{329A8064-89FB-4F7F-8F74-74CD1DD19918}" srcId="{BF0A15B8-E05D-4716-8030-A8FCEF847891}" destId="{50BEDDC2-B0E0-4EC4-AE99-6AAA3F2D46C2}" srcOrd="2" destOrd="0" parTransId="{BB9512AE-02C3-4171-845E-B2F1027BD6F0}" sibTransId="{59739FEA-5FC7-4A41-85A9-759CA98FD65F}"/>
    <dgm:cxn modelId="{13313C52-F8A5-4E24-9D3E-BCDBF43B077E}" srcId="{BF0A15B8-E05D-4716-8030-A8FCEF847891}" destId="{142ECC2D-ABCB-41CA-8399-56A7EEDA112A}" srcOrd="0" destOrd="0" parTransId="{F372C999-3F42-4FEB-A24A-F363AF1D8A6A}" sibTransId="{38A49686-1588-4D78-B813-87E1D7048846}"/>
    <dgm:cxn modelId="{3503048C-F788-4727-98FC-CA8A7EC27F06}" srcId="{BF0A15B8-E05D-4716-8030-A8FCEF847891}" destId="{A676CF90-143A-411A-A251-BE2F21206B71}" srcOrd="3" destOrd="0" parTransId="{EC68BFA5-2DD5-4CED-9E21-4A209295802C}" sibTransId="{346032CD-10E6-4551-98BB-E3A3CE64EECE}"/>
    <dgm:cxn modelId="{81C47F92-8F5D-404E-9FD2-F3634036E560}" srcId="{BF0A15B8-E05D-4716-8030-A8FCEF847891}" destId="{521FC0E0-206F-44EF-9AE5-A21F0FC0004C}" srcOrd="1" destOrd="0" parTransId="{73661F38-D669-4CEA-83B4-BDBA7BD44843}" sibTransId="{EF9FC2A5-B97D-4031-9818-8BBA61B68841}"/>
    <dgm:cxn modelId="{37A065C1-1AC1-4805-947D-4CFD4D4579B9}" type="presOf" srcId="{521FC0E0-206F-44EF-9AE5-A21F0FC0004C}" destId="{2F30A291-34B4-43FF-AB7B-DDD3EB356663}" srcOrd="0" destOrd="0" presId="urn:microsoft.com/office/officeart/2005/8/layout/hProcess9"/>
    <dgm:cxn modelId="{F71B5FFC-85CA-4956-A245-047E9F5FAD42}" type="presOf" srcId="{142ECC2D-ABCB-41CA-8399-56A7EEDA112A}" destId="{3B5CA577-11BD-4634-AAE2-249F2574285B}" srcOrd="0" destOrd="0" presId="urn:microsoft.com/office/officeart/2005/8/layout/hProcess9"/>
    <dgm:cxn modelId="{D2E3D6EE-FD36-490A-BEDD-9799E1856BCC}" type="presParOf" srcId="{31F1E81D-11BB-42DE-B60A-7AEC7A2D1D58}" destId="{35807CCE-27EB-45FC-9AD1-F5E08DC15DA5}" srcOrd="0" destOrd="0" presId="urn:microsoft.com/office/officeart/2005/8/layout/hProcess9"/>
    <dgm:cxn modelId="{8A230161-6132-45D1-8928-54122DB8B1C6}" type="presParOf" srcId="{31F1E81D-11BB-42DE-B60A-7AEC7A2D1D58}" destId="{CF71B76C-C59E-4BA2-BA72-217E498CBC24}" srcOrd="1" destOrd="0" presId="urn:microsoft.com/office/officeart/2005/8/layout/hProcess9"/>
    <dgm:cxn modelId="{0E30B883-E77C-487E-9500-92B46B8F4B48}" type="presParOf" srcId="{CF71B76C-C59E-4BA2-BA72-217E498CBC24}" destId="{3B5CA577-11BD-4634-AAE2-249F2574285B}" srcOrd="0" destOrd="0" presId="urn:microsoft.com/office/officeart/2005/8/layout/hProcess9"/>
    <dgm:cxn modelId="{588E8A94-7775-41ED-9A83-CF0194E14A45}" type="presParOf" srcId="{CF71B76C-C59E-4BA2-BA72-217E498CBC24}" destId="{88166E5F-70BB-4C12-86A3-CD43C491EB0C}" srcOrd="1" destOrd="0" presId="urn:microsoft.com/office/officeart/2005/8/layout/hProcess9"/>
    <dgm:cxn modelId="{B217D441-AE1B-4D44-8EC3-035DDADC6CF5}" type="presParOf" srcId="{CF71B76C-C59E-4BA2-BA72-217E498CBC24}" destId="{2F30A291-34B4-43FF-AB7B-DDD3EB356663}" srcOrd="2" destOrd="0" presId="urn:microsoft.com/office/officeart/2005/8/layout/hProcess9"/>
    <dgm:cxn modelId="{9D38CF84-BD33-4B67-B47E-E526C567E7A5}" type="presParOf" srcId="{CF71B76C-C59E-4BA2-BA72-217E498CBC24}" destId="{529A8DB5-12CC-4073-AE79-4B7364B581EA}" srcOrd="3" destOrd="0" presId="urn:microsoft.com/office/officeart/2005/8/layout/hProcess9"/>
    <dgm:cxn modelId="{C6AA0FE7-A14C-46C8-8144-356B5FF439D9}" type="presParOf" srcId="{CF71B76C-C59E-4BA2-BA72-217E498CBC24}" destId="{10693D4F-4159-40F9-A157-57FE74EDE422}" srcOrd="4" destOrd="0" presId="urn:microsoft.com/office/officeart/2005/8/layout/hProcess9"/>
    <dgm:cxn modelId="{47E6E77E-996F-4403-96E6-F6D3BB9626C0}" type="presParOf" srcId="{CF71B76C-C59E-4BA2-BA72-217E498CBC24}" destId="{97A8F961-0E32-49CC-868D-6B3FBB226E01}" srcOrd="5" destOrd="0" presId="urn:microsoft.com/office/officeart/2005/8/layout/hProcess9"/>
    <dgm:cxn modelId="{F306B3E2-93B9-4F61-A067-82380CC28F8E}" type="presParOf" srcId="{CF71B76C-C59E-4BA2-BA72-217E498CBC24}" destId="{41C088A9-C4A9-4D93-9EB2-BC8470E8ECFB}" srcOrd="6" destOrd="0" presId="urn:microsoft.com/office/officeart/2005/8/layout/hProcess9"/>
    <dgm:cxn modelId="{CDF9F4D6-EBD5-430C-9E4D-FD14C323DDCE}" type="presParOf" srcId="{CF71B76C-C59E-4BA2-BA72-217E498CBC24}" destId="{69B7D94C-6996-4BD8-A051-3C96F397E541}" srcOrd="7" destOrd="0" presId="urn:microsoft.com/office/officeart/2005/8/layout/hProcess9"/>
    <dgm:cxn modelId="{7E991579-AC47-4E1E-B8EA-B6D4E4885CA9}" type="presParOf" srcId="{CF71B76C-C59E-4BA2-BA72-217E498CBC24}" destId="{0F8C4702-2DA2-40F7-A7B0-465338FFA48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91880B-00A1-4EFD-9738-FB418E6F5A95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vi-VN"/>
        </a:p>
      </dgm:t>
    </dgm:pt>
    <dgm:pt modelId="{7DE4DC9B-DE45-4879-9F8A-9F83ACF2BB72}">
      <dgm:prSet phldr="0"/>
      <dgm:spPr/>
      <dgm:t>
        <a:bodyPr/>
        <a:lstStyle/>
        <a:p>
          <a:pPr rtl="0"/>
          <a:r>
            <a:rPr lang="vi-VN" dirty="0">
              <a:solidFill>
                <a:schemeClr val="tx1"/>
              </a:solidFill>
            </a:rPr>
            <a:t>Website Kinh doanh dịch vụ lữ hành</a:t>
          </a:r>
          <a:r>
            <a:rPr lang="vi-VN" b="0" i="0" u="none" strike="noStrike" cap="none" baseline="0" noProof="0" dirty="0">
              <a:solidFill>
                <a:schemeClr val="tx1"/>
              </a:solidFill>
            </a:rPr>
            <a:t> (tour)</a:t>
          </a:r>
        </a:p>
      </dgm:t>
    </dgm:pt>
    <dgm:pt modelId="{A37BAB81-3A4D-4011-B222-F175440D05F5}" type="parTrans" cxnId="{1C3D8C69-7A70-45A4-8707-6B9E8106D4F4}">
      <dgm:prSet/>
      <dgm:spPr/>
    </dgm:pt>
    <dgm:pt modelId="{0AC6A23B-9934-4653-B9EE-2AC0AB9571D1}" type="sibTrans" cxnId="{1C3D8C69-7A70-45A4-8707-6B9E8106D4F4}">
      <dgm:prSet/>
      <dgm:spPr/>
      <dgm:t>
        <a:bodyPr/>
        <a:lstStyle/>
        <a:p>
          <a:endParaRPr lang="vi-VN"/>
        </a:p>
      </dgm:t>
    </dgm:pt>
    <dgm:pt modelId="{7CCDDD9F-8A52-4760-8ECF-82C0C1A81A1B}">
      <dgm:prSet phldr="0"/>
      <dgm:spPr/>
      <dgm:t>
        <a:bodyPr/>
        <a:lstStyle/>
        <a:p>
          <a:pPr rtl="0"/>
          <a:r>
            <a:rPr lang="vi-VN" dirty="0"/>
            <a:t>Môi trường cho người bán tiếp cận và trao đổi với khách hàng tiềm năng</a:t>
          </a:r>
        </a:p>
      </dgm:t>
    </dgm:pt>
    <dgm:pt modelId="{C01B575E-1220-436F-9D2D-932EB57CF2F6}" type="parTrans" cxnId="{9631DC9F-81C2-457C-AF96-BA0BE9F8C869}">
      <dgm:prSet/>
      <dgm:spPr/>
    </dgm:pt>
    <dgm:pt modelId="{EFA61406-2398-4C12-8128-2C7F78BB0D97}" type="sibTrans" cxnId="{9631DC9F-81C2-457C-AF96-BA0BE9F8C869}">
      <dgm:prSet/>
      <dgm:spPr/>
    </dgm:pt>
    <dgm:pt modelId="{3B818FE7-5F03-4B67-9DDE-A11E5735D357}">
      <dgm:prSet phldr="0"/>
      <dgm:spPr/>
      <dgm:t>
        <a:bodyPr/>
        <a:lstStyle/>
        <a:p>
          <a:pPr rtl="0"/>
          <a:r>
            <a:rPr lang="vi-VN" dirty="0"/>
            <a:t>Người mua có thể nhanh chóng chọn ra tour phù hợp với sở thích và túi tiền của họ</a:t>
          </a:r>
        </a:p>
      </dgm:t>
    </dgm:pt>
    <dgm:pt modelId="{BE0644FB-CEBE-4FD8-9698-A2F3B093A08F}" type="parTrans" cxnId="{76C97844-EA39-4396-AB23-183CA3D77334}">
      <dgm:prSet/>
      <dgm:spPr/>
    </dgm:pt>
    <dgm:pt modelId="{B9507EBD-9467-410A-BE6F-1D785B8A543F}" type="sibTrans" cxnId="{76C97844-EA39-4396-AB23-183CA3D77334}">
      <dgm:prSet/>
      <dgm:spPr/>
    </dgm:pt>
    <dgm:pt modelId="{33805033-DBFE-4AF9-90D5-A9D4A91BB1C8}">
      <dgm:prSet phldr="0"/>
      <dgm:spPr/>
      <dgm:t>
        <a:bodyPr/>
        <a:lstStyle/>
        <a:p>
          <a:pPr rtl="0"/>
          <a:r>
            <a:rPr lang="vi-VN" dirty="0"/>
            <a:t>Tập trung cho trải nghiệm người dùng</a:t>
          </a:r>
        </a:p>
      </dgm:t>
    </dgm:pt>
    <dgm:pt modelId="{9D44C9A2-F183-4296-9B7B-EAE803668107}" type="parTrans" cxnId="{99DA9643-2F5F-4E84-A66A-B83093EE0C25}">
      <dgm:prSet/>
      <dgm:spPr/>
    </dgm:pt>
    <dgm:pt modelId="{A19DC210-58C3-401D-B92E-1BA8B1A34F71}" type="sibTrans" cxnId="{99DA9643-2F5F-4E84-A66A-B83093EE0C25}">
      <dgm:prSet/>
      <dgm:spPr/>
    </dgm:pt>
    <dgm:pt modelId="{E7DC60D9-48CE-4EC1-9C9A-AC44A8440621}" type="pres">
      <dgm:prSet presAssocID="{3B91880B-00A1-4EFD-9738-FB418E6F5A95}" presName="linear" presStyleCnt="0">
        <dgm:presLayoutVars>
          <dgm:animLvl val="lvl"/>
          <dgm:resizeHandles val="exact"/>
        </dgm:presLayoutVars>
      </dgm:prSet>
      <dgm:spPr/>
    </dgm:pt>
    <dgm:pt modelId="{1C124E83-F85C-4AEA-AF42-CFDA3E555AAA}" type="pres">
      <dgm:prSet presAssocID="{7DE4DC9B-DE45-4879-9F8A-9F83ACF2BB7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D055A6D-B7CC-4F7E-9589-F1E9C955A01E}" type="pres">
      <dgm:prSet presAssocID="{0AC6A23B-9934-4653-B9EE-2AC0AB9571D1}" presName="spacer" presStyleCnt="0"/>
      <dgm:spPr/>
    </dgm:pt>
    <dgm:pt modelId="{1AF9950A-CF80-4D75-9EE3-CFCDD5B3A234}" type="pres">
      <dgm:prSet presAssocID="{7CCDDD9F-8A52-4760-8ECF-82C0C1A81A1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176ED9C-3F56-440A-8673-1143E7CFAC04}" type="pres">
      <dgm:prSet presAssocID="{EFA61406-2398-4C12-8128-2C7F78BB0D97}" presName="spacer" presStyleCnt="0"/>
      <dgm:spPr/>
    </dgm:pt>
    <dgm:pt modelId="{39ECAB2D-6036-4090-8AAB-5D7F3ABD04B1}" type="pres">
      <dgm:prSet presAssocID="{3B818FE7-5F03-4B67-9DDE-A11E5735D35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4674494-6166-4D29-AF6B-2510DE9DA325}" type="pres">
      <dgm:prSet presAssocID="{B9507EBD-9467-410A-BE6F-1D785B8A543F}" presName="spacer" presStyleCnt="0"/>
      <dgm:spPr/>
    </dgm:pt>
    <dgm:pt modelId="{619DACB5-48F5-40B3-813B-53C8F3F51FFB}" type="pres">
      <dgm:prSet presAssocID="{33805033-DBFE-4AF9-90D5-A9D4A91BB1C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B74AF39-3EC6-4AE5-AB02-FAD586439EE9}" type="presOf" srcId="{7CCDDD9F-8A52-4760-8ECF-82C0C1A81A1B}" destId="{1AF9950A-CF80-4D75-9EE3-CFCDD5B3A234}" srcOrd="0" destOrd="0" presId="urn:microsoft.com/office/officeart/2005/8/layout/vList2"/>
    <dgm:cxn modelId="{99DA9643-2F5F-4E84-A66A-B83093EE0C25}" srcId="{3B91880B-00A1-4EFD-9738-FB418E6F5A95}" destId="{33805033-DBFE-4AF9-90D5-A9D4A91BB1C8}" srcOrd="3" destOrd="0" parTransId="{9D44C9A2-F183-4296-9B7B-EAE803668107}" sibTransId="{A19DC210-58C3-401D-B92E-1BA8B1A34F71}"/>
    <dgm:cxn modelId="{76C97844-EA39-4396-AB23-183CA3D77334}" srcId="{3B91880B-00A1-4EFD-9738-FB418E6F5A95}" destId="{3B818FE7-5F03-4B67-9DDE-A11E5735D357}" srcOrd="2" destOrd="0" parTransId="{BE0644FB-CEBE-4FD8-9698-A2F3B093A08F}" sibTransId="{B9507EBD-9467-410A-BE6F-1D785B8A543F}"/>
    <dgm:cxn modelId="{1C3D8C69-7A70-45A4-8707-6B9E8106D4F4}" srcId="{3B91880B-00A1-4EFD-9738-FB418E6F5A95}" destId="{7DE4DC9B-DE45-4879-9F8A-9F83ACF2BB72}" srcOrd="0" destOrd="0" parTransId="{A37BAB81-3A4D-4011-B222-F175440D05F5}" sibTransId="{0AC6A23B-9934-4653-B9EE-2AC0AB9571D1}"/>
    <dgm:cxn modelId="{F783EE7C-89A7-4574-AFC9-550410ED3048}" type="presOf" srcId="{3B818FE7-5F03-4B67-9DDE-A11E5735D357}" destId="{39ECAB2D-6036-4090-8AAB-5D7F3ABD04B1}" srcOrd="0" destOrd="0" presId="urn:microsoft.com/office/officeart/2005/8/layout/vList2"/>
    <dgm:cxn modelId="{9631DC9F-81C2-457C-AF96-BA0BE9F8C869}" srcId="{3B91880B-00A1-4EFD-9738-FB418E6F5A95}" destId="{7CCDDD9F-8A52-4760-8ECF-82C0C1A81A1B}" srcOrd="1" destOrd="0" parTransId="{C01B575E-1220-436F-9D2D-932EB57CF2F6}" sibTransId="{EFA61406-2398-4C12-8128-2C7F78BB0D97}"/>
    <dgm:cxn modelId="{10ED1DB1-DFB0-4B5D-A123-8B7E4A98F090}" type="presOf" srcId="{33805033-DBFE-4AF9-90D5-A9D4A91BB1C8}" destId="{619DACB5-48F5-40B3-813B-53C8F3F51FFB}" srcOrd="0" destOrd="0" presId="urn:microsoft.com/office/officeart/2005/8/layout/vList2"/>
    <dgm:cxn modelId="{6F08C2B8-C2D8-4863-B86F-E091059F2BEC}" type="presOf" srcId="{7DE4DC9B-DE45-4879-9F8A-9F83ACF2BB72}" destId="{1C124E83-F85C-4AEA-AF42-CFDA3E555AAA}" srcOrd="0" destOrd="0" presId="urn:microsoft.com/office/officeart/2005/8/layout/vList2"/>
    <dgm:cxn modelId="{E0156BFD-B36E-4F36-8E4B-72E6025C2458}" type="presOf" srcId="{3B91880B-00A1-4EFD-9738-FB418E6F5A95}" destId="{E7DC60D9-48CE-4EC1-9C9A-AC44A8440621}" srcOrd="0" destOrd="0" presId="urn:microsoft.com/office/officeart/2005/8/layout/vList2"/>
    <dgm:cxn modelId="{B210D406-131C-4DB9-934F-7C375ABD3BCC}" type="presParOf" srcId="{E7DC60D9-48CE-4EC1-9C9A-AC44A8440621}" destId="{1C124E83-F85C-4AEA-AF42-CFDA3E555AAA}" srcOrd="0" destOrd="0" presId="urn:microsoft.com/office/officeart/2005/8/layout/vList2"/>
    <dgm:cxn modelId="{DA829145-E7B0-40B5-A87F-67A2E6CDD7F5}" type="presParOf" srcId="{E7DC60D9-48CE-4EC1-9C9A-AC44A8440621}" destId="{1D055A6D-B7CC-4F7E-9589-F1E9C955A01E}" srcOrd="1" destOrd="0" presId="urn:microsoft.com/office/officeart/2005/8/layout/vList2"/>
    <dgm:cxn modelId="{68F8033B-35B3-4FBE-AD57-0D2DA4284A42}" type="presParOf" srcId="{E7DC60D9-48CE-4EC1-9C9A-AC44A8440621}" destId="{1AF9950A-CF80-4D75-9EE3-CFCDD5B3A234}" srcOrd="2" destOrd="0" presId="urn:microsoft.com/office/officeart/2005/8/layout/vList2"/>
    <dgm:cxn modelId="{09217DFC-DF92-439B-B5C0-2602D0C46D36}" type="presParOf" srcId="{E7DC60D9-48CE-4EC1-9C9A-AC44A8440621}" destId="{1176ED9C-3F56-440A-8673-1143E7CFAC04}" srcOrd="3" destOrd="0" presId="urn:microsoft.com/office/officeart/2005/8/layout/vList2"/>
    <dgm:cxn modelId="{157F67B6-BF6C-4A28-A57E-C4FCAE08B199}" type="presParOf" srcId="{E7DC60D9-48CE-4EC1-9C9A-AC44A8440621}" destId="{39ECAB2D-6036-4090-8AAB-5D7F3ABD04B1}" srcOrd="4" destOrd="0" presId="urn:microsoft.com/office/officeart/2005/8/layout/vList2"/>
    <dgm:cxn modelId="{4434B28C-55F2-4CF8-8977-B0F5907B049C}" type="presParOf" srcId="{E7DC60D9-48CE-4EC1-9C9A-AC44A8440621}" destId="{24674494-6166-4D29-AF6B-2510DE9DA325}" srcOrd="5" destOrd="0" presId="urn:microsoft.com/office/officeart/2005/8/layout/vList2"/>
    <dgm:cxn modelId="{ECAE6294-4A6E-4BDE-8B48-FD8F8EAB7008}" type="presParOf" srcId="{E7DC60D9-48CE-4EC1-9C9A-AC44A8440621}" destId="{619DACB5-48F5-40B3-813B-53C8F3F51FF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77D062-D8E2-4D5F-A8F6-8D10D92E31D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D144B456-5D34-42D1-8E97-9B610D16E53A}">
      <dgm:prSet phldrT="[Văn bản]" phldr="0"/>
      <dgm:spPr/>
      <dgm:t>
        <a:bodyPr/>
        <a:lstStyle/>
        <a:p>
          <a:pPr rtl="0"/>
          <a:r>
            <a:rPr lang="vi-VN" b="1" dirty="0">
              <a:solidFill>
                <a:schemeClr val="tx1"/>
              </a:solidFill>
            </a:rPr>
            <a:t>ExpressJs</a:t>
          </a:r>
          <a:endParaRPr lang="vi-VN" b="1" i="0" u="none" strike="noStrike" cap="none" baseline="0" noProof="0" dirty="0">
            <a:solidFill>
              <a:schemeClr val="tx1"/>
            </a:solidFill>
          </a:endParaRPr>
        </a:p>
      </dgm:t>
    </dgm:pt>
    <dgm:pt modelId="{C7C90986-657E-4F5A-A3F1-ABB9E802117B}" type="parTrans" cxnId="{A1D80EF5-CB8D-4EEE-A252-DEDE8A05828C}">
      <dgm:prSet/>
      <dgm:spPr/>
      <dgm:t>
        <a:bodyPr/>
        <a:lstStyle/>
        <a:p>
          <a:endParaRPr lang="vi-VN"/>
        </a:p>
      </dgm:t>
    </dgm:pt>
    <dgm:pt modelId="{AC975DE6-547D-4C4D-8C10-BA0ACAE333CA}" type="sibTrans" cxnId="{A1D80EF5-CB8D-4EEE-A252-DEDE8A05828C}">
      <dgm:prSet/>
      <dgm:spPr/>
      <dgm:t>
        <a:bodyPr/>
        <a:lstStyle/>
        <a:p>
          <a:endParaRPr lang="vi-VN"/>
        </a:p>
      </dgm:t>
    </dgm:pt>
    <dgm:pt modelId="{2617DDB6-7C1C-4666-8BD4-F57C31F0F4FC}">
      <dgm:prSet phldrT="[Văn bản]" phldr="0"/>
      <dgm:spPr/>
      <dgm:t>
        <a:bodyPr/>
        <a:lstStyle/>
        <a:p>
          <a:pPr rtl="0"/>
          <a:r>
            <a:rPr lang="vi-VN" b="1" dirty="0"/>
            <a:t>ReactJs</a:t>
          </a:r>
        </a:p>
      </dgm:t>
    </dgm:pt>
    <dgm:pt modelId="{49B238C1-C85F-4666-BD6B-62C5714AF19E}" type="parTrans" cxnId="{3DD7C507-3268-4FF6-9771-67F3E3B0AC2E}">
      <dgm:prSet/>
      <dgm:spPr/>
      <dgm:t>
        <a:bodyPr/>
        <a:lstStyle/>
        <a:p>
          <a:endParaRPr lang="vi-VN"/>
        </a:p>
      </dgm:t>
    </dgm:pt>
    <dgm:pt modelId="{90D902C6-439F-4CA0-A3A5-9ED325511A6F}" type="sibTrans" cxnId="{3DD7C507-3268-4FF6-9771-67F3E3B0AC2E}">
      <dgm:prSet/>
      <dgm:spPr/>
      <dgm:t>
        <a:bodyPr/>
        <a:lstStyle/>
        <a:p>
          <a:endParaRPr lang="vi-VN"/>
        </a:p>
      </dgm:t>
    </dgm:pt>
    <dgm:pt modelId="{68301A72-360A-44DB-8158-176F1C0BADF4}">
      <dgm:prSet phldrT="[Văn bản]" phldr="0"/>
      <dgm:spPr/>
      <dgm:t>
        <a:bodyPr/>
        <a:lstStyle/>
        <a:p>
          <a:pPr rtl="0"/>
          <a:r>
            <a:rPr lang="vi-VN" b="1" dirty="0"/>
            <a:t>Ant Design</a:t>
          </a:r>
        </a:p>
      </dgm:t>
    </dgm:pt>
    <dgm:pt modelId="{4F8AD937-3AA3-4BF4-9467-350C9CC020BA}" type="parTrans" cxnId="{FF40900D-F7F0-4FEC-A014-CABD5542DE21}">
      <dgm:prSet/>
      <dgm:spPr/>
      <dgm:t>
        <a:bodyPr/>
        <a:lstStyle/>
        <a:p>
          <a:endParaRPr lang="vi-VN"/>
        </a:p>
      </dgm:t>
    </dgm:pt>
    <dgm:pt modelId="{B2E7906A-2B7E-4921-B40D-9CD4B00F8712}" type="sibTrans" cxnId="{FF40900D-F7F0-4FEC-A014-CABD5542DE21}">
      <dgm:prSet/>
      <dgm:spPr/>
      <dgm:t>
        <a:bodyPr/>
        <a:lstStyle/>
        <a:p>
          <a:endParaRPr lang="vi-VN"/>
        </a:p>
      </dgm:t>
    </dgm:pt>
    <dgm:pt modelId="{4ECCE2DD-9DA3-4D31-983E-38FF3A69DE53}">
      <dgm:prSet phldr="0"/>
      <dgm:spPr/>
      <dgm:t>
        <a:bodyPr/>
        <a:lstStyle/>
        <a:p>
          <a:pPr rtl="0"/>
          <a:r>
            <a:rPr lang="vi-VN" b="0" dirty="0"/>
            <a:t>Framework nhỏ nhưng linh hoạt xây dựng trên nền tảng Nodejs. </a:t>
          </a:r>
        </a:p>
      </dgm:t>
    </dgm:pt>
    <dgm:pt modelId="{D81BC839-8B1E-4770-A719-4F310915E095}" type="parTrans" cxnId="{169A147E-4B35-463C-87FC-8219BF2DD95B}">
      <dgm:prSet/>
      <dgm:spPr/>
    </dgm:pt>
    <dgm:pt modelId="{AFFBEF75-1F5E-4B67-82E5-9A726F39CF64}" type="sibTrans" cxnId="{169A147E-4B35-463C-87FC-8219BF2DD95B}">
      <dgm:prSet/>
      <dgm:spPr/>
      <dgm:t>
        <a:bodyPr/>
        <a:lstStyle/>
        <a:p>
          <a:endParaRPr lang="vi-VN"/>
        </a:p>
      </dgm:t>
    </dgm:pt>
    <dgm:pt modelId="{D04AD4C0-0BA4-44C2-A2D8-44BB6EEF41E9}">
      <dgm:prSet phldr="0"/>
      <dgm:spPr/>
      <dgm:t>
        <a:bodyPr/>
        <a:lstStyle/>
        <a:p>
          <a:pPr rtl="0"/>
          <a:r>
            <a:rPr lang="vi-VN" b="0" dirty="0"/>
            <a:t>Cực kỳ hiệu quả, tạo ra code nhanh và dễ dàng hơn, hiệu năng với ứng dụng thay đổi dữ liệu liên tục</a:t>
          </a:r>
        </a:p>
      </dgm:t>
    </dgm:pt>
    <dgm:pt modelId="{DA85ABCE-4E43-4387-975C-1244C1FB6C2F}" type="parTrans" cxnId="{C40818DA-7FC5-491A-B5B3-81ED126FCC4A}">
      <dgm:prSet/>
      <dgm:spPr/>
    </dgm:pt>
    <dgm:pt modelId="{5D1781BB-8AE9-4693-9C6A-931975F5BF7C}" type="sibTrans" cxnId="{C40818DA-7FC5-491A-B5B3-81ED126FCC4A}">
      <dgm:prSet/>
      <dgm:spPr/>
    </dgm:pt>
    <dgm:pt modelId="{7D92ACD1-C6A2-4187-BD46-9ED8A7519066}">
      <dgm:prSet phldr="0"/>
      <dgm:spPr/>
      <dgm:t>
        <a:bodyPr/>
        <a:lstStyle/>
        <a:p>
          <a:pPr rtl="0"/>
          <a:r>
            <a:rPr lang="vi-VN" b="0" dirty="0"/>
            <a:t>Nhiều thành phần hỗ trợ, giao diện đẹp và mượt</a:t>
          </a:r>
          <a:endParaRPr lang="vi-VN" b="1" dirty="0"/>
        </a:p>
      </dgm:t>
    </dgm:pt>
    <dgm:pt modelId="{4BAC7C99-D291-44C0-B3D1-AF3B71BABD99}" type="parTrans" cxnId="{7186F2F4-7C52-4E8F-A8E3-1BB90E0BA2C5}">
      <dgm:prSet/>
      <dgm:spPr/>
    </dgm:pt>
    <dgm:pt modelId="{B30DBD58-8630-4C9E-A150-F030F7FE7D31}" type="sibTrans" cxnId="{7186F2F4-7C52-4E8F-A8E3-1BB90E0BA2C5}">
      <dgm:prSet/>
      <dgm:spPr/>
      <dgm:t>
        <a:bodyPr/>
        <a:lstStyle/>
        <a:p>
          <a:endParaRPr lang="vi-VN"/>
        </a:p>
      </dgm:t>
    </dgm:pt>
    <dgm:pt modelId="{929CBEF0-6B02-456A-843A-FC980C6062B5}">
      <dgm:prSet phldr="0"/>
      <dgm:spPr/>
      <dgm:t>
        <a:bodyPr/>
        <a:lstStyle/>
        <a:p>
          <a:pPr rtl="0"/>
          <a:r>
            <a:rPr lang="vi-VN" b="0" dirty="0"/>
            <a:t>Hỗ trợ các phương thức HTTP và midleware tạo ra API mạnh mẽ và dễ sử dụng </a:t>
          </a:r>
          <a:endParaRPr lang="vi-VN" dirty="0"/>
        </a:p>
      </dgm:t>
    </dgm:pt>
    <dgm:pt modelId="{3C72C667-C1EF-4A58-85BE-19C887664274}" type="parTrans" cxnId="{220B43D8-3279-4A33-B39D-63C8827756D3}">
      <dgm:prSet/>
      <dgm:spPr/>
    </dgm:pt>
    <dgm:pt modelId="{6F0CD6F8-0056-440F-9A12-53A8F8480E0D}" type="sibTrans" cxnId="{220B43D8-3279-4A33-B39D-63C8827756D3}">
      <dgm:prSet/>
      <dgm:spPr/>
    </dgm:pt>
    <dgm:pt modelId="{4AC956BD-F5B0-4144-AE1B-3E0693660E41}">
      <dgm:prSet phldr="0"/>
      <dgm:spPr/>
      <dgm:t>
        <a:bodyPr/>
        <a:lstStyle/>
        <a:p>
          <a:pPr rtl="0"/>
          <a:r>
            <a:rPr lang="vi-VN" b="0" dirty="0"/>
            <a:t>Chỉ phục vụ cho tầng View, khá nặng, khó tiếp cận</a:t>
          </a:r>
        </a:p>
      </dgm:t>
    </dgm:pt>
    <dgm:pt modelId="{24FFF63E-106C-4E3C-9920-6669EA175BCE}" type="parTrans" cxnId="{E68A12BC-7237-4DA9-B859-7AD755D5E0C4}">
      <dgm:prSet/>
      <dgm:spPr/>
    </dgm:pt>
    <dgm:pt modelId="{1F3F0D29-AA17-4EF8-8F26-B2A7E28CF668}" type="sibTrans" cxnId="{E68A12BC-7237-4DA9-B859-7AD755D5E0C4}">
      <dgm:prSet/>
      <dgm:spPr/>
    </dgm:pt>
    <dgm:pt modelId="{41E10839-4601-4779-8DE2-5FB7A0CCB7F8}">
      <dgm:prSet phldr="0"/>
      <dgm:spPr/>
      <dgm:t>
        <a:bodyPr/>
        <a:lstStyle/>
        <a:p>
          <a:pPr rtl="0"/>
          <a:r>
            <a:rPr lang="vi-VN" b="0" dirty="0"/>
            <a:t>Khá nặng và khó cấu hình đặc biệt là bản Antd Pro</a:t>
          </a:r>
        </a:p>
      </dgm:t>
    </dgm:pt>
    <dgm:pt modelId="{5288E2B8-569D-4865-839E-0E77735F147E}" type="parTrans" cxnId="{88087D8F-9B34-4B80-B6C8-91903884A180}">
      <dgm:prSet/>
      <dgm:spPr/>
    </dgm:pt>
    <dgm:pt modelId="{835CB9DA-5AC9-46A6-8DA9-3105C2D1C587}" type="sibTrans" cxnId="{88087D8F-9B34-4B80-B6C8-91903884A180}">
      <dgm:prSet/>
      <dgm:spPr/>
    </dgm:pt>
    <dgm:pt modelId="{5433813E-8509-4B55-91F0-C97140606D3C}" type="pres">
      <dgm:prSet presAssocID="{1677D062-D8E2-4D5F-A8F6-8D10D92E31D9}" presName="linearFlow" presStyleCnt="0">
        <dgm:presLayoutVars>
          <dgm:dir/>
          <dgm:animLvl val="lvl"/>
          <dgm:resizeHandles val="exact"/>
        </dgm:presLayoutVars>
      </dgm:prSet>
      <dgm:spPr/>
    </dgm:pt>
    <dgm:pt modelId="{B50EB554-F041-4D91-9CCC-90B4568361B6}" type="pres">
      <dgm:prSet presAssocID="{D144B456-5D34-42D1-8E97-9B610D16E53A}" presName="composite" presStyleCnt="0"/>
      <dgm:spPr/>
    </dgm:pt>
    <dgm:pt modelId="{7CE833ED-EE1E-409A-A3D1-5A1E87DE48ED}" type="pres">
      <dgm:prSet presAssocID="{D144B456-5D34-42D1-8E97-9B610D16E53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52E5271-FBC3-4984-8737-04EB4A013546}" type="pres">
      <dgm:prSet presAssocID="{D144B456-5D34-42D1-8E97-9B610D16E53A}" presName="descendantText" presStyleLbl="alignAcc1" presStyleIdx="0" presStyleCnt="3">
        <dgm:presLayoutVars>
          <dgm:bulletEnabled val="1"/>
        </dgm:presLayoutVars>
      </dgm:prSet>
      <dgm:spPr/>
    </dgm:pt>
    <dgm:pt modelId="{9FDAF806-BE5A-4A16-8191-AFA2E1359BCD}" type="pres">
      <dgm:prSet presAssocID="{AC975DE6-547D-4C4D-8C10-BA0ACAE333CA}" presName="sp" presStyleCnt="0"/>
      <dgm:spPr/>
    </dgm:pt>
    <dgm:pt modelId="{1183CD13-C5CB-41D4-A73C-B46E048888AA}" type="pres">
      <dgm:prSet presAssocID="{2617DDB6-7C1C-4666-8BD4-F57C31F0F4FC}" presName="composite" presStyleCnt="0"/>
      <dgm:spPr/>
    </dgm:pt>
    <dgm:pt modelId="{CC86804B-A9EA-4F21-B167-1C2426608CA2}" type="pres">
      <dgm:prSet presAssocID="{2617DDB6-7C1C-4666-8BD4-F57C31F0F4F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792D3F7-DB4A-4E8D-8AD1-9256D221CB89}" type="pres">
      <dgm:prSet presAssocID="{2617DDB6-7C1C-4666-8BD4-F57C31F0F4FC}" presName="descendantText" presStyleLbl="alignAcc1" presStyleIdx="1" presStyleCnt="3">
        <dgm:presLayoutVars>
          <dgm:bulletEnabled val="1"/>
        </dgm:presLayoutVars>
      </dgm:prSet>
      <dgm:spPr/>
    </dgm:pt>
    <dgm:pt modelId="{CDEF1E85-A248-4A05-9C13-74405D1F53E1}" type="pres">
      <dgm:prSet presAssocID="{90D902C6-439F-4CA0-A3A5-9ED325511A6F}" presName="sp" presStyleCnt="0"/>
      <dgm:spPr/>
    </dgm:pt>
    <dgm:pt modelId="{A7D46477-1452-4A39-B3F5-263ABAAF63F6}" type="pres">
      <dgm:prSet presAssocID="{68301A72-360A-44DB-8158-176F1C0BADF4}" presName="composite" presStyleCnt="0"/>
      <dgm:spPr/>
    </dgm:pt>
    <dgm:pt modelId="{AFADA88D-A76D-46DE-85AE-0377157922DB}" type="pres">
      <dgm:prSet presAssocID="{68301A72-360A-44DB-8158-176F1C0BADF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421DF2E-637E-4344-9D5A-473F52BF56C6}" type="pres">
      <dgm:prSet presAssocID="{68301A72-360A-44DB-8158-176F1C0BADF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450F601-B8B5-49D9-A87E-E7FDE313DE92}" type="presOf" srcId="{68301A72-360A-44DB-8158-176F1C0BADF4}" destId="{AFADA88D-A76D-46DE-85AE-0377157922DB}" srcOrd="0" destOrd="0" presId="urn:microsoft.com/office/officeart/2005/8/layout/chevron2"/>
    <dgm:cxn modelId="{3DD7C507-3268-4FF6-9771-67F3E3B0AC2E}" srcId="{1677D062-D8E2-4D5F-A8F6-8D10D92E31D9}" destId="{2617DDB6-7C1C-4666-8BD4-F57C31F0F4FC}" srcOrd="1" destOrd="0" parTransId="{49B238C1-C85F-4666-BD6B-62C5714AF19E}" sibTransId="{90D902C6-439F-4CA0-A3A5-9ED325511A6F}"/>
    <dgm:cxn modelId="{FF40900D-F7F0-4FEC-A014-CABD5542DE21}" srcId="{1677D062-D8E2-4D5F-A8F6-8D10D92E31D9}" destId="{68301A72-360A-44DB-8158-176F1C0BADF4}" srcOrd="2" destOrd="0" parTransId="{4F8AD937-3AA3-4BF4-9467-350C9CC020BA}" sibTransId="{B2E7906A-2B7E-4921-B40D-9CD4B00F8712}"/>
    <dgm:cxn modelId="{E320DB26-AF59-4ACA-A0CF-FEF48BF6AF5B}" type="presOf" srcId="{D04AD4C0-0BA4-44C2-A2D8-44BB6EEF41E9}" destId="{4792D3F7-DB4A-4E8D-8AD1-9256D221CB89}" srcOrd="0" destOrd="0" presId="urn:microsoft.com/office/officeart/2005/8/layout/chevron2"/>
    <dgm:cxn modelId="{DF2FC645-8C07-4243-BD60-8247E615C9B6}" type="presOf" srcId="{41E10839-4601-4779-8DE2-5FB7A0CCB7F8}" destId="{8421DF2E-637E-4344-9D5A-473F52BF56C6}" srcOrd="0" destOrd="1" presId="urn:microsoft.com/office/officeart/2005/8/layout/chevron2"/>
    <dgm:cxn modelId="{3AD16853-88B3-4852-B368-FD099CF31933}" type="presOf" srcId="{929CBEF0-6B02-456A-843A-FC980C6062B5}" destId="{952E5271-FBC3-4984-8737-04EB4A013546}" srcOrd="0" destOrd="1" presId="urn:microsoft.com/office/officeart/2005/8/layout/chevron2"/>
    <dgm:cxn modelId="{E8590D59-CEFD-434C-AD39-4CCB350E5732}" type="presOf" srcId="{7D92ACD1-C6A2-4187-BD46-9ED8A7519066}" destId="{8421DF2E-637E-4344-9D5A-473F52BF56C6}" srcOrd="0" destOrd="0" presId="urn:microsoft.com/office/officeart/2005/8/layout/chevron2"/>
    <dgm:cxn modelId="{169A147E-4B35-463C-87FC-8219BF2DD95B}" srcId="{D144B456-5D34-42D1-8E97-9B610D16E53A}" destId="{4ECCE2DD-9DA3-4D31-983E-38FF3A69DE53}" srcOrd="0" destOrd="0" parTransId="{D81BC839-8B1E-4770-A719-4F310915E095}" sibTransId="{AFFBEF75-1F5E-4B67-82E5-9A726F39CF64}"/>
    <dgm:cxn modelId="{88087D8F-9B34-4B80-B6C8-91903884A180}" srcId="{68301A72-360A-44DB-8158-176F1C0BADF4}" destId="{41E10839-4601-4779-8DE2-5FB7A0CCB7F8}" srcOrd="1" destOrd="0" parTransId="{5288E2B8-569D-4865-839E-0E77735F147E}" sibTransId="{835CB9DA-5AC9-46A6-8DA9-3105C2D1C587}"/>
    <dgm:cxn modelId="{2572FC9D-C008-4538-A568-A37695C09D4B}" type="presOf" srcId="{2617DDB6-7C1C-4666-8BD4-F57C31F0F4FC}" destId="{CC86804B-A9EA-4F21-B167-1C2426608CA2}" srcOrd="0" destOrd="0" presId="urn:microsoft.com/office/officeart/2005/8/layout/chevron2"/>
    <dgm:cxn modelId="{BEA979A8-A4F4-40D7-A014-19E7EFBAD476}" type="presOf" srcId="{4AC956BD-F5B0-4144-AE1B-3E0693660E41}" destId="{4792D3F7-DB4A-4E8D-8AD1-9256D221CB89}" srcOrd="0" destOrd="1" presId="urn:microsoft.com/office/officeart/2005/8/layout/chevron2"/>
    <dgm:cxn modelId="{A66F2DAD-1C77-4EE6-9D73-FDDCA3131F1C}" type="presOf" srcId="{D144B456-5D34-42D1-8E97-9B610D16E53A}" destId="{7CE833ED-EE1E-409A-A3D1-5A1E87DE48ED}" srcOrd="0" destOrd="0" presId="urn:microsoft.com/office/officeart/2005/8/layout/chevron2"/>
    <dgm:cxn modelId="{C47754B3-E8AD-411A-8ABE-6F8B74D29F08}" type="presOf" srcId="{4ECCE2DD-9DA3-4D31-983E-38FF3A69DE53}" destId="{952E5271-FBC3-4984-8737-04EB4A013546}" srcOrd="0" destOrd="0" presId="urn:microsoft.com/office/officeart/2005/8/layout/chevron2"/>
    <dgm:cxn modelId="{E68A12BC-7237-4DA9-B859-7AD755D5E0C4}" srcId="{2617DDB6-7C1C-4666-8BD4-F57C31F0F4FC}" destId="{4AC956BD-F5B0-4144-AE1B-3E0693660E41}" srcOrd="1" destOrd="0" parTransId="{24FFF63E-106C-4E3C-9920-6669EA175BCE}" sibTransId="{1F3F0D29-AA17-4EF8-8F26-B2A7E28CF668}"/>
    <dgm:cxn modelId="{220B43D8-3279-4A33-B39D-63C8827756D3}" srcId="{D144B456-5D34-42D1-8E97-9B610D16E53A}" destId="{929CBEF0-6B02-456A-843A-FC980C6062B5}" srcOrd="1" destOrd="0" parTransId="{3C72C667-C1EF-4A58-85BE-19C887664274}" sibTransId="{6F0CD6F8-0056-440F-9A12-53A8F8480E0D}"/>
    <dgm:cxn modelId="{C40818DA-7FC5-491A-B5B3-81ED126FCC4A}" srcId="{2617DDB6-7C1C-4666-8BD4-F57C31F0F4FC}" destId="{D04AD4C0-0BA4-44C2-A2D8-44BB6EEF41E9}" srcOrd="0" destOrd="0" parTransId="{DA85ABCE-4E43-4387-975C-1244C1FB6C2F}" sibTransId="{5D1781BB-8AE9-4693-9C6A-931975F5BF7C}"/>
    <dgm:cxn modelId="{0FBA72EB-B3AE-41B6-A78F-E45B60572843}" type="presOf" srcId="{1677D062-D8E2-4D5F-A8F6-8D10D92E31D9}" destId="{5433813E-8509-4B55-91F0-C97140606D3C}" srcOrd="0" destOrd="0" presId="urn:microsoft.com/office/officeart/2005/8/layout/chevron2"/>
    <dgm:cxn modelId="{7186F2F4-7C52-4E8F-A8E3-1BB90E0BA2C5}" srcId="{68301A72-360A-44DB-8158-176F1C0BADF4}" destId="{7D92ACD1-C6A2-4187-BD46-9ED8A7519066}" srcOrd="0" destOrd="0" parTransId="{4BAC7C99-D291-44C0-B3D1-AF3B71BABD99}" sibTransId="{B30DBD58-8630-4C9E-A150-F030F7FE7D31}"/>
    <dgm:cxn modelId="{A1D80EF5-CB8D-4EEE-A252-DEDE8A05828C}" srcId="{1677D062-D8E2-4D5F-A8F6-8D10D92E31D9}" destId="{D144B456-5D34-42D1-8E97-9B610D16E53A}" srcOrd="0" destOrd="0" parTransId="{C7C90986-657E-4F5A-A3F1-ABB9E802117B}" sibTransId="{AC975DE6-547D-4C4D-8C10-BA0ACAE333CA}"/>
    <dgm:cxn modelId="{3DB04735-79D0-4D26-9594-B5C65CBABEE6}" type="presParOf" srcId="{5433813E-8509-4B55-91F0-C97140606D3C}" destId="{B50EB554-F041-4D91-9CCC-90B4568361B6}" srcOrd="0" destOrd="0" presId="urn:microsoft.com/office/officeart/2005/8/layout/chevron2"/>
    <dgm:cxn modelId="{D5056AB5-557E-45BB-82AE-281824330A5B}" type="presParOf" srcId="{B50EB554-F041-4D91-9CCC-90B4568361B6}" destId="{7CE833ED-EE1E-409A-A3D1-5A1E87DE48ED}" srcOrd="0" destOrd="0" presId="urn:microsoft.com/office/officeart/2005/8/layout/chevron2"/>
    <dgm:cxn modelId="{124AF6DA-45FA-40A8-A90B-AD4C5B963405}" type="presParOf" srcId="{B50EB554-F041-4D91-9CCC-90B4568361B6}" destId="{952E5271-FBC3-4984-8737-04EB4A013546}" srcOrd="1" destOrd="0" presId="urn:microsoft.com/office/officeart/2005/8/layout/chevron2"/>
    <dgm:cxn modelId="{F12D34CD-F577-4FD3-9335-2F2D49D45D85}" type="presParOf" srcId="{5433813E-8509-4B55-91F0-C97140606D3C}" destId="{9FDAF806-BE5A-4A16-8191-AFA2E1359BCD}" srcOrd="1" destOrd="0" presId="urn:microsoft.com/office/officeart/2005/8/layout/chevron2"/>
    <dgm:cxn modelId="{8389F64C-3143-4A8C-8EAC-C6373A5B0D11}" type="presParOf" srcId="{5433813E-8509-4B55-91F0-C97140606D3C}" destId="{1183CD13-C5CB-41D4-A73C-B46E048888AA}" srcOrd="2" destOrd="0" presId="urn:microsoft.com/office/officeart/2005/8/layout/chevron2"/>
    <dgm:cxn modelId="{60E65210-F2A1-4AD1-8C24-FCFB554BEB14}" type="presParOf" srcId="{1183CD13-C5CB-41D4-A73C-B46E048888AA}" destId="{CC86804B-A9EA-4F21-B167-1C2426608CA2}" srcOrd="0" destOrd="0" presId="urn:microsoft.com/office/officeart/2005/8/layout/chevron2"/>
    <dgm:cxn modelId="{6C074175-CF8B-4F57-9676-D74CD8F56F4A}" type="presParOf" srcId="{1183CD13-C5CB-41D4-A73C-B46E048888AA}" destId="{4792D3F7-DB4A-4E8D-8AD1-9256D221CB89}" srcOrd="1" destOrd="0" presId="urn:microsoft.com/office/officeart/2005/8/layout/chevron2"/>
    <dgm:cxn modelId="{BA6B9238-D9A0-4713-AB6C-1CBE585E41E4}" type="presParOf" srcId="{5433813E-8509-4B55-91F0-C97140606D3C}" destId="{CDEF1E85-A248-4A05-9C13-74405D1F53E1}" srcOrd="3" destOrd="0" presId="urn:microsoft.com/office/officeart/2005/8/layout/chevron2"/>
    <dgm:cxn modelId="{08F3E075-F95C-4F27-BA44-9DD4196D0161}" type="presParOf" srcId="{5433813E-8509-4B55-91F0-C97140606D3C}" destId="{A7D46477-1452-4A39-B3F5-263ABAAF63F6}" srcOrd="4" destOrd="0" presId="urn:microsoft.com/office/officeart/2005/8/layout/chevron2"/>
    <dgm:cxn modelId="{5FB23D00-07A0-49CA-988D-BB79ADFDB8AC}" type="presParOf" srcId="{A7D46477-1452-4A39-B3F5-263ABAAF63F6}" destId="{AFADA88D-A76D-46DE-85AE-0377157922DB}" srcOrd="0" destOrd="0" presId="urn:microsoft.com/office/officeart/2005/8/layout/chevron2"/>
    <dgm:cxn modelId="{B59119B1-0590-40DE-AE80-D939E9BD8ADF}" type="presParOf" srcId="{A7D46477-1452-4A39-B3F5-263ABAAF63F6}" destId="{8421DF2E-637E-4344-9D5A-473F52BF56C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56388D-B2EE-4900-A09D-77F192015F73}" type="doc">
      <dgm:prSet loTypeId="urn:microsoft.com/office/officeart/2005/8/layout/vList6" loCatId="process" qsTypeId="urn:microsoft.com/office/officeart/2005/8/quickstyle/3d1" qsCatId="3D" csTypeId="urn:microsoft.com/office/officeart/2005/8/colors/accent0_2" csCatId="mainScheme" phldr="1"/>
      <dgm:spPr/>
      <dgm:t>
        <a:bodyPr/>
        <a:lstStyle/>
        <a:p>
          <a:endParaRPr lang="vi-VN"/>
        </a:p>
      </dgm:t>
    </dgm:pt>
    <dgm:pt modelId="{E9EE8406-BAD8-4BAF-BA88-BA536FBDE5B8}">
      <dgm:prSet phldrT="[Văn bản]" phldr="0"/>
      <dgm:spPr/>
      <dgm:t>
        <a:bodyPr/>
        <a:lstStyle/>
        <a:p>
          <a:pPr rtl="0"/>
          <a:r>
            <a:rPr lang="vi-VN" dirty="0" err="1"/>
            <a:t>Kết</a:t>
          </a:r>
          <a:r>
            <a:rPr lang="vi-VN" dirty="0"/>
            <a:t> </a:t>
          </a:r>
          <a:r>
            <a:rPr lang="vi-VN" dirty="0" err="1"/>
            <a:t>quả</a:t>
          </a:r>
          <a:r>
            <a:rPr lang="vi-VN" b="0" i="0" u="none" strike="noStrike" cap="none" baseline="0" noProof="0" dirty="0">
              <a:solidFill>
                <a:srgbClr val="010000"/>
              </a:solidFill>
            </a:rPr>
            <a:t> </a:t>
          </a:r>
          <a:r>
            <a:rPr lang="vi-VN" b="0" i="0" u="none" strike="noStrike" cap="none" baseline="0" noProof="0" dirty="0" err="1"/>
            <a:t>đạt</a:t>
          </a:r>
          <a:r>
            <a:rPr lang="vi-VN" b="0" i="0" u="none" strike="noStrike" cap="none" baseline="0" noProof="0" dirty="0"/>
            <a:t> được</a:t>
          </a:r>
          <a:endParaRPr lang="vi-VN" dirty="0"/>
        </a:p>
      </dgm:t>
    </dgm:pt>
    <dgm:pt modelId="{3BE6FA30-02D8-46C5-BF14-D47915EFC939}" type="parTrans" cxnId="{1982440E-4874-4559-9ED4-8585ECA3E8C9}">
      <dgm:prSet/>
      <dgm:spPr/>
      <dgm:t>
        <a:bodyPr/>
        <a:lstStyle/>
        <a:p>
          <a:endParaRPr lang="vi-VN"/>
        </a:p>
      </dgm:t>
    </dgm:pt>
    <dgm:pt modelId="{F82D4584-C872-4AB1-8717-6E6087020109}" type="sibTrans" cxnId="{1982440E-4874-4559-9ED4-8585ECA3E8C9}">
      <dgm:prSet/>
      <dgm:spPr/>
      <dgm:t>
        <a:bodyPr/>
        <a:lstStyle/>
        <a:p>
          <a:endParaRPr lang="vi-VN"/>
        </a:p>
      </dgm:t>
    </dgm:pt>
    <dgm:pt modelId="{77737919-88A4-4006-9772-C92D0165D096}">
      <dgm:prSet phldr="0"/>
      <dgm:spPr/>
      <dgm:t>
        <a:bodyPr/>
        <a:lstStyle/>
        <a:p>
          <a:pPr rtl="0"/>
          <a:r>
            <a:rPr lang="vi-VN" dirty="0"/>
            <a:t>React – redux, Antd Design, git controll,...</a:t>
          </a:r>
        </a:p>
      </dgm:t>
    </dgm:pt>
    <dgm:pt modelId="{4EB9D249-DD7D-4B78-A81B-CF4F126FE8D1}" type="parTrans" cxnId="{570B0C8E-8C04-40AB-8CB4-BA65766AE47B}">
      <dgm:prSet/>
      <dgm:spPr/>
    </dgm:pt>
    <dgm:pt modelId="{EE47C060-0328-421D-B6E4-A8B000BE7250}" type="sibTrans" cxnId="{570B0C8E-8C04-40AB-8CB4-BA65766AE47B}">
      <dgm:prSet/>
      <dgm:spPr/>
    </dgm:pt>
    <dgm:pt modelId="{F0F588B4-531D-4928-B2BD-12CC32374733}">
      <dgm:prSet phldr="0"/>
      <dgm:spPr/>
      <dgm:t>
        <a:bodyPr/>
        <a:lstStyle/>
        <a:p>
          <a:pPr rtl="0"/>
          <a:r>
            <a:rPr lang="vi-VN" b="0" dirty="0" err="1"/>
            <a:t>Hạn</a:t>
          </a:r>
          <a:r>
            <a:rPr lang="vi-VN" b="0" dirty="0"/>
            <a:t> </a:t>
          </a:r>
          <a:r>
            <a:rPr lang="vi-VN" b="0" dirty="0" err="1"/>
            <a:t>chế</a:t>
          </a:r>
          <a:endParaRPr lang="vi-VN" b="0" dirty="0"/>
        </a:p>
      </dgm:t>
    </dgm:pt>
    <dgm:pt modelId="{FA10D0F2-D08C-4AC4-BE14-89D1A4BF537C}" type="parTrans" cxnId="{ABA2EE23-C09B-4ABC-943F-AB4E50C5D28D}">
      <dgm:prSet/>
      <dgm:spPr/>
    </dgm:pt>
    <dgm:pt modelId="{C8C79412-ED09-45D8-9FA7-55758FAA379F}" type="sibTrans" cxnId="{ABA2EE23-C09B-4ABC-943F-AB4E50C5D28D}">
      <dgm:prSet/>
      <dgm:spPr/>
    </dgm:pt>
    <dgm:pt modelId="{56C7D5FB-16E7-4095-82F0-7726CB318E59}">
      <dgm:prSet phldr="0"/>
      <dgm:spPr/>
      <dgm:t>
        <a:bodyPr/>
        <a:lstStyle/>
        <a:p>
          <a:pPr rtl="0"/>
          <a:r>
            <a:rPr lang="vi-VN" b="0" dirty="0"/>
            <a:t>Chatbox với NLP, CSDL NoSQL</a:t>
          </a:r>
        </a:p>
      </dgm:t>
    </dgm:pt>
    <dgm:pt modelId="{52846CD4-38DD-496A-BDC0-3D1F1E60BB21}" type="parTrans" cxnId="{77FD84F5-CC11-4F31-810F-F406334C8C0C}">
      <dgm:prSet/>
      <dgm:spPr/>
    </dgm:pt>
    <dgm:pt modelId="{761A8E79-69BA-431F-95C6-BE7704ACBB72}" type="sibTrans" cxnId="{77FD84F5-CC11-4F31-810F-F406334C8C0C}">
      <dgm:prSet/>
      <dgm:spPr/>
    </dgm:pt>
    <dgm:pt modelId="{D8B0B5BB-FBC0-49AE-8A4F-BDA151FAE885}">
      <dgm:prSet phldr="0"/>
      <dgm:spPr/>
      <dgm:t>
        <a:bodyPr/>
        <a:lstStyle/>
        <a:p>
          <a:pPr rtl="0"/>
          <a:r>
            <a:rPr lang="vi-VN" b="0" dirty="0" err="1"/>
            <a:t>Hướng</a:t>
          </a:r>
          <a:r>
            <a:rPr lang="vi-VN" b="0" dirty="0"/>
            <a:t> </a:t>
          </a:r>
          <a:r>
            <a:rPr lang="vi-VN" b="0" dirty="0" err="1"/>
            <a:t>phát</a:t>
          </a:r>
          <a:r>
            <a:rPr lang="vi-VN" b="0" dirty="0"/>
            <a:t> </a:t>
          </a:r>
          <a:r>
            <a:rPr lang="vi-VN" b="0" dirty="0" err="1"/>
            <a:t>triển</a:t>
          </a:r>
          <a:endParaRPr lang="vi-VN" dirty="0"/>
        </a:p>
      </dgm:t>
    </dgm:pt>
    <dgm:pt modelId="{05DC1BE4-DB46-479E-BC2E-EBAF65D4294A}" type="parTrans" cxnId="{060B37CE-A988-4055-85EB-96B6881717C3}">
      <dgm:prSet/>
      <dgm:spPr/>
    </dgm:pt>
    <dgm:pt modelId="{168400C4-CE67-4CD5-A3EB-5632EE413839}" type="sibTrans" cxnId="{060B37CE-A988-4055-85EB-96B6881717C3}">
      <dgm:prSet/>
      <dgm:spPr/>
    </dgm:pt>
    <dgm:pt modelId="{F8549D9C-90C2-4D21-906F-0C46F3DE6D5A}">
      <dgm:prSet phldr="0"/>
      <dgm:spPr/>
      <dgm:t>
        <a:bodyPr/>
        <a:lstStyle/>
        <a:p>
          <a:pPr rtl="0"/>
          <a:r>
            <a:rPr lang="vi-VN" b="0" dirty="0"/>
            <a:t>Các chức năng có cách cấu hình và lập trình tương tự</a:t>
          </a:r>
        </a:p>
      </dgm:t>
    </dgm:pt>
    <dgm:pt modelId="{139B127C-839B-4852-82B1-9C31FBBB37FC}" type="parTrans" cxnId="{BCBD147B-5B8C-41B7-AF39-D2240D9C5B54}">
      <dgm:prSet/>
      <dgm:spPr/>
    </dgm:pt>
    <dgm:pt modelId="{BCBF9F09-6399-4C37-B064-AC459B7F2120}" type="sibTrans" cxnId="{BCBD147B-5B8C-41B7-AF39-D2240D9C5B54}">
      <dgm:prSet/>
      <dgm:spPr/>
    </dgm:pt>
    <dgm:pt modelId="{2D231301-C0E1-4E43-BF0C-AD16DD26796D}">
      <dgm:prSet phldr="0"/>
      <dgm:spPr/>
      <dgm:t>
        <a:bodyPr/>
        <a:lstStyle/>
        <a:p>
          <a:pPr rtl="0"/>
          <a:r>
            <a:rPr lang="vi-VN" dirty="0"/>
            <a:t>Lập kế hoạch, giải quyết vấn đề, viết báo cáo,...</a:t>
          </a:r>
        </a:p>
      </dgm:t>
    </dgm:pt>
    <dgm:pt modelId="{DC814EF6-B290-406D-97B4-A61473494E8F}" type="parTrans" cxnId="{1E77BB70-D31E-41F3-A906-8B2FF423F3AC}">
      <dgm:prSet/>
      <dgm:spPr/>
    </dgm:pt>
    <dgm:pt modelId="{3BC76099-B07E-44BA-B393-E3516583E8B5}" type="sibTrans" cxnId="{1E77BB70-D31E-41F3-A906-8B2FF423F3AC}">
      <dgm:prSet/>
      <dgm:spPr/>
    </dgm:pt>
    <dgm:pt modelId="{D4C6149E-6C78-4892-B6C1-FA7172D9DF36}">
      <dgm:prSet phldr="0"/>
      <dgm:spPr/>
      <dgm:t>
        <a:bodyPr/>
        <a:lstStyle/>
        <a:p>
          <a:pPr rtl="0"/>
          <a:r>
            <a:rPr lang="vi-VN" dirty="0"/>
            <a:t>Hệ thống website kinh doanh dịch vụ lữ hành</a:t>
          </a:r>
        </a:p>
      </dgm:t>
    </dgm:pt>
    <dgm:pt modelId="{9F74F163-E38F-44C3-BBED-BE91FC46FE8F}" type="parTrans" cxnId="{8EF57213-3ED5-41A3-BB81-449C8448945C}">
      <dgm:prSet/>
      <dgm:spPr/>
    </dgm:pt>
    <dgm:pt modelId="{DE19FBA4-C42E-48E1-BC50-3FC741CA89AF}" type="sibTrans" cxnId="{8EF57213-3ED5-41A3-BB81-449C8448945C}">
      <dgm:prSet/>
      <dgm:spPr/>
    </dgm:pt>
    <dgm:pt modelId="{7A3BBCA8-3422-4544-B7C4-F2EA394B233A}">
      <dgm:prSet phldr="0"/>
      <dgm:spPr/>
      <dgm:t>
        <a:bodyPr/>
        <a:lstStyle/>
        <a:p>
          <a:pPr rtl="0"/>
          <a:r>
            <a:rPr lang="vi-VN" b="0" dirty="0"/>
            <a:t>Thanh toán online</a:t>
          </a:r>
        </a:p>
      </dgm:t>
    </dgm:pt>
    <dgm:pt modelId="{FBF57F2F-C1C9-45BD-AE0F-E8B7F1C845E5}" type="parTrans" cxnId="{E2CB8CEA-284C-478F-A879-0938BAF621FE}">
      <dgm:prSet/>
      <dgm:spPr/>
    </dgm:pt>
    <dgm:pt modelId="{F0EB5296-F3FD-405D-9868-52029D10205B}" type="sibTrans" cxnId="{E2CB8CEA-284C-478F-A879-0938BAF621FE}">
      <dgm:prSet/>
      <dgm:spPr/>
    </dgm:pt>
    <dgm:pt modelId="{DEB9BFD3-C540-495D-B4F8-DDB68A333CC4}">
      <dgm:prSet phldr="0"/>
      <dgm:spPr/>
      <dgm:t>
        <a:bodyPr/>
        <a:lstStyle/>
        <a:p>
          <a:pPr rtl="0"/>
          <a:r>
            <a:rPr lang="vi-VN" b="0" dirty="0"/>
            <a:t>Giao diện đẹp, tương tác cao</a:t>
          </a:r>
        </a:p>
      </dgm:t>
    </dgm:pt>
    <dgm:pt modelId="{1556BADA-05A0-44ED-B13D-1428B1610637}" type="parTrans" cxnId="{1DE3FA08-B3A9-4960-AAAB-198921697F1B}">
      <dgm:prSet/>
      <dgm:spPr/>
    </dgm:pt>
    <dgm:pt modelId="{291601D1-F056-42B6-926F-1922B9C5416C}" type="sibTrans" cxnId="{1DE3FA08-B3A9-4960-AAAB-198921697F1B}">
      <dgm:prSet/>
      <dgm:spPr/>
    </dgm:pt>
    <dgm:pt modelId="{9F7BD4A6-2726-45E3-88A8-2EA10251242B}">
      <dgm:prSet phldr="0"/>
      <dgm:spPr/>
      <dgm:t>
        <a:bodyPr/>
        <a:lstStyle/>
        <a:p>
          <a:pPr rtl="0"/>
          <a:r>
            <a:rPr lang="vi-VN" b="0" dirty="0"/>
            <a:t>Hoàn thành hơn 75% yêu cầu đề ra</a:t>
          </a:r>
        </a:p>
      </dgm:t>
    </dgm:pt>
    <dgm:pt modelId="{DE490D5C-8595-40F3-95B6-04F02A70F5E8}" type="parTrans" cxnId="{24DC30D4-3BAB-46E4-A643-715ACE4844B3}">
      <dgm:prSet/>
      <dgm:spPr/>
    </dgm:pt>
    <dgm:pt modelId="{C91895F6-09E3-4F23-B303-02B35D56A843}" type="sibTrans" cxnId="{24DC30D4-3BAB-46E4-A643-715ACE4844B3}">
      <dgm:prSet/>
      <dgm:spPr/>
    </dgm:pt>
    <dgm:pt modelId="{98EE6D23-7796-4609-BEE0-1AF795F6C17C}">
      <dgm:prSet phldr="0"/>
      <dgm:spPr/>
      <dgm:t>
        <a:bodyPr/>
        <a:lstStyle/>
        <a:p>
          <a:pPr rtl="0"/>
          <a:r>
            <a:rPr lang="vi-VN" b="0" dirty="0"/>
            <a:t>Giao</a:t>
          </a:r>
          <a:r>
            <a:rPr lang="vi-VN"/>
            <a:t> diện vẫn cần được cải thiện</a:t>
          </a:r>
        </a:p>
      </dgm:t>
    </dgm:pt>
    <dgm:pt modelId="{BC30D519-7FF7-41FF-815A-A093A2F1112D}" type="parTrans" cxnId="{093701DA-836C-44BE-8C3D-CAB6A0492CBD}">
      <dgm:prSet/>
      <dgm:spPr/>
    </dgm:pt>
    <dgm:pt modelId="{32B18E3A-FAB7-4029-9B91-8213D4769A5C}" type="sibTrans" cxnId="{093701DA-836C-44BE-8C3D-CAB6A0492CBD}">
      <dgm:prSet/>
      <dgm:spPr/>
    </dgm:pt>
    <dgm:pt modelId="{4E976ECB-7999-4834-B839-6E379762D42D}">
      <dgm:prSet phldr="0"/>
      <dgm:spPr/>
      <dgm:t>
        <a:bodyPr/>
        <a:lstStyle/>
        <a:p>
          <a:pPr rtl="0"/>
          <a:r>
            <a:rPr lang="vi-VN" b="0" dirty="0"/>
            <a:t>Cơ sở dữ liệu chưa đủ tính mở rộng</a:t>
          </a:r>
        </a:p>
      </dgm:t>
    </dgm:pt>
    <dgm:pt modelId="{A9B10427-351C-4E34-9B93-2524B7F7846B}" type="parTrans" cxnId="{3441D049-2805-48C4-A95F-3292AEFD827F}">
      <dgm:prSet/>
      <dgm:spPr/>
    </dgm:pt>
    <dgm:pt modelId="{B30976F9-A426-46ED-A82D-4E420D9DCE61}" type="sibTrans" cxnId="{3441D049-2805-48C4-A95F-3292AEFD827F}">
      <dgm:prSet/>
      <dgm:spPr/>
    </dgm:pt>
    <dgm:pt modelId="{330F875F-C5F9-4CF3-8AED-D38D7502A81B}">
      <dgm:prSet phldr="0"/>
      <dgm:spPr/>
      <dgm:t>
        <a:bodyPr/>
        <a:lstStyle/>
        <a:p>
          <a:pPr rtl="0"/>
          <a:r>
            <a:rPr lang="vi-VN" b="0" dirty="0"/>
            <a:t>Cấu hình tối ưu Antd để tăng hiệu năng</a:t>
          </a:r>
        </a:p>
      </dgm:t>
    </dgm:pt>
    <dgm:pt modelId="{DD157CA5-3BE2-4697-8ECF-8C8045994916}" type="parTrans" cxnId="{4BA79921-E8FC-4C21-A4A5-AA7C3D3E6205}">
      <dgm:prSet/>
      <dgm:spPr/>
    </dgm:pt>
    <dgm:pt modelId="{3F120879-021D-46E0-9E20-2D7941F604AD}" type="sibTrans" cxnId="{4BA79921-E8FC-4C21-A4A5-AA7C3D3E6205}">
      <dgm:prSet/>
      <dgm:spPr/>
    </dgm:pt>
    <dgm:pt modelId="{7A827A80-A973-4A68-96FF-4EFC2F038296}">
      <dgm:prSet phldr="0"/>
      <dgm:spPr/>
      <dgm:t>
        <a:bodyPr/>
        <a:lstStyle/>
        <a:p>
          <a:pPr rtl="0"/>
          <a:r>
            <a:rPr lang="vi-VN" dirty="0"/>
            <a:t>Sử dụng thêm thư viện để giải quyết các vấn đề về routing và deploy</a:t>
          </a:r>
        </a:p>
      </dgm:t>
    </dgm:pt>
    <dgm:pt modelId="{1CD6BDA5-7F2B-453F-B1C3-F70FEFDBB526}" type="parTrans" cxnId="{03E592DA-DAF3-42C0-8443-C00E31D85229}">
      <dgm:prSet/>
      <dgm:spPr/>
    </dgm:pt>
    <dgm:pt modelId="{019871E2-2432-434D-8BD6-416B2F9895DB}" type="sibTrans" cxnId="{03E592DA-DAF3-42C0-8443-C00E31D85229}">
      <dgm:prSet/>
      <dgm:spPr/>
    </dgm:pt>
    <dgm:pt modelId="{E69DDAE2-2726-42AD-986C-A4195395E7CE}">
      <dgm:prSet phldr="0"/>
      <dgm:spPr/>
      <dgm:t>
        <a:bodyPr/>
        <a:lstStyle/>
        <a:p>
          <a:r>
            <a:rPr lang="vi-VN" dirty="0"/>
            <a:t>Ưu </a:t>
          </a:r>
          <a:r>
            <a:rPr lang="vi-VN" b="0" dirty="0"/>
            <a:t>điểm</a:t>
          </a:r>
          <a:endParaRPr lang="vi-VN" dirty="0"/>
        </a:p>
      </dgm:t>
    </dgm:pt>
    <dgm:pt modelId="{A66A87C5-4F5B-44E9-BCC4-1FB1D065463B}" type="parTrans" cxnId="{FF793A9F-7521-47BA-961D-A759400E24F6}">
      <dgm:prSet/>
      <dgm:spPr/>
    </dgm:pt>
    <dgm:pt modelId="{A3AD4198-F63C-4421-85EC-EE19A9178F52}" type="sibTrans" cxnId="{FF793A9F-7521-47BA-961D-A759400E24F6}">
      <dgm:prSet/>
      <dgm:spPr/>
    </dgm:pt>
    <dgm:pt modelId="{1B8A25AE-9930-44E5-9BD7-7B7B43B08651}" type="pres">
      <dgm:prSet presAssocID="{9356388D-B2EE-4900-A09D-77F192015F73}" presName="Name0" presStyleCnt="0">
        <dgm:presLayoutVars>
          <dgm:dir/>
          <dgm:animLvl val="lvl"/>
          <dgm:resizeHandles/>
        </dgm:presLayoutVars>
      </dgm:prSet>
      <dgm:spPr/>
    </dgm:pt>
    <dgm:pt modelId="{466F3224-3417-4F85-9B4C-8469B3FB2C55}" type="pres">
      <dgm:prSet presAssocID="{E9EE8406-BAD8-4BAF-BA88-BA536FBDE5B8}" presName="linNode" presStyleCnt="0"/>
      <dgm:spPr/>
    </dgm:pt>
    <dgm:pt modelId="{9095CF46-9FC1-4AFD-92A3-F2EDB14BD3A0}" type="pres">
      <dgm:prSet presAssocID="{E9EE8406-BAD8-4BAF-BA88-BA536FBDE5B8}" presName="parentShp" presStyleLbl="node1" presStyleIdx="0" presStyleCnt="4">
        <dgm:presLayoutVars>
          <dgm:bulletEnabled val="1"/>
        </dgm:presLayoutVars>
      </dgm:prSet>
      <dgm:spPr/>
    </dgm:pt>
    <dgm:pt modelId="{D30CB3FD-16DD-486C-B19C-0B3616EFA88A}" type="pres">
      <dgm:prSet presAssocID="{E9EE8406-BAD8-4BAF-BA88-BA536FBDE5B8}" presName="childShp" presStyleLbl="bgAccFollowNode1" presStyleIdx="0" presStyleCnt="4">
        <dgm:presLayoutVars>
          <dgm:bulletEnabled val="1"/>
        </dgm:presLayoutVars>
      </dgm:prSet>
      <dgm:spPr/>
    </dgm:pt>
    <dgm:pt modelId="{71A42FEE-256A-4FFE-B924-A6B255C506C2}" type="pres">
      <dgm:prSet presAssocID="{F82D4584-C872-4AB1-8717-6E6087020109}" presName="spacing" presStyleCnt="0"/>
      <dgm:spPr/>
    </dgm:pt>
    <dgm:pt modelId="{7718E99A-1E6A-47C6-BFBB-BB38447DF516}" type="pres">
      <dgm:prSet presAssocID="{E69DDAE2-2726-42AD-986C-A4195395E7CE}" presName="linNode" presStyleCnt="0"/>
      <dgm:spPr/>
    </dgm:pt>
    <dgm:pt modelId="{0F03656B-EEBD-4AA9-B74B-E4A0707B2CAB}" type="pres">
      <dgm:prSet presAssocID="{E69DDAE2-2726-42AD-986C-A4195395E7CE}" presName="parentShp" presStyleLbl="node1" presStyleIdx="1" presStyleCnt="4">
        <dgm:presLayoutVars>
          <dgm:bulletEnabled val="1"/>
        </dgm:presLayoutVars>
      </dgm:prSet>
      <dgm:spPr/>
    </dgm:pt>
    <dgm:pt modelId="{67371C0E-1742-42E4-AB57-8ED418BD4808}" type="pres">
      <dgm:prSet presAssocID="{E69DDAE2-2726-42AD-986C-A4195395E7CE}" presName="childShp" presStyleLbl="bgAccFollowNode1" presStyleIdx="1" presStyleCnt="4">
        <dgm:presLayoutVars>
          <dgm:bulletEnabled val="1"/>
        </dgm:presLayoutVars>
      </dgm:prSet>
      <dgm:spPr/>
    </dgm:pt>
    <dgm:pt modelId="{3F65F884-3F18-4B1A-93D9-829CA7551B2D}" type="pres">
      <dgm:prSet presAssocID="{A3AD4198-F63C-4421-85EC-EE19A9178F52}" presName="spacing" presStyleCnt="0"/>
      <dgm:spPr/>
    </dgm:pt>
    <dgm:pt modelId="{66DE8144-9FC0-49EC-A489-7524831BDDF9}" type="pres">
      <dgm:prSet presAssocID="{F0F588B4-531D-4928-B2BD-12CC32374733}" presName="linNode" presStyleCnt="0"/>
      <dgm:spPr/>
    </dgm:pt>
    <dgm:pt modelId="{1AF70F74-D6F5-4414-81AA-3C83D416B898}" type="pres">
      <dgm:prSet presAssocID="{F0F588B4-531D-4928-B2BD-12CC32374733}" presName="parentShp" presStyleLbl="node1" presStyleIdx="2" presStyleCnt="4">
        <dgm:presLayoutVars>
          <dgm:bulletEnabled val="1"/>
        </dgm:presLayoutVars>
      </dgm:prSet>
      <dgm:spPr/>
    </dgm:pt>
    <dgm:pt modelId="{B11D5EDD-3E17-40D7-8499-1764C967C2CD}" type="pres">
      <dgm:prSet presAssocID="{F0F588B4-531D-4928-B2BD-12CC32374733}" presName="childShp" presStyleLbl="bgAccFollowNode1" presStyleIdx="2" presStyleCnt="4">
        <dgm:presLayoutVars>
          <dgm:bulletEnabled val="1"/>
        </dgm:presLayoutVars>
      </dgm:prSet>
      <dgm:spPr/>
    </dgm:pt>
    <dgm:pt modelId="{A784AE51-90B2-4B45-A8A8-0480D05A3C73}" type="pres">
      <dgm:prSet presAssocID="{C8C79412-ED09-45D8-9FA7-55758FAA379F}" presName="spacing" presStyleCnt="0"/>
      <dgm:spPr/>
    </dgm:pt>
    <dgm:pt modelId="{AB1A6CEB-A861-4562-82AD-21AA9241B9E0}" type="pres">
      <dgm:prSet presAssocID="{D8B0B5BB-FBC0-49AE-8A4F-BDA151FAE885}" presName="linNode" presStyleCnt="0"/>
      <dgm:spPr/>
    </dgm:pt>
    <dgm:pt modelId="{B5CFD2BA-5251-442E-8217-A582FDA2DA4F}" type="pres">
      <dgm:prSet presAssocID="{D8B0B5BB-FBC0-49AE-8A4F-BDA151FAE885}" presName="parentShp" presStyleLbl="node1" presStyleIdx="3" presStyleCnt="4">
        <dgm:presLayoutVars>
          <dgm:bulletEnabled val="1"/>
        </dgm:presLayoutVars>
      </dgm:prSet>
      <dgm:spPr/>
    </dgm:pt>
    <dgm:pt modelId="{1ADD2C29-6EFA-4424-BF69-694C4D052166}" type="pres">
      <dgm:prSet presAssocID="{D8B0B5BB-FBC0-49AE-8A4F-BDA151FAE885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4159AC02-97E8-475F-A992-80CEA9373D71}" type="presOf" srcId="{D4C6149E-6C78-4892-B6C1-FA7172D9DF36}" destId="{D30CB3FD-16DD-486C-B19C-0B3616EFA88A}" srcOrd="0" destOrd="2" presId="urn:microsoft.com/office/officeart/2005/8/layout/vList6"/>
    <dgm:cxn modelId="{B0180904-F8AE-4654-9EB7-1BC670F6D259}" type="presOf" srcId="{D8B0B5BB-FBC0-49AE-8A4F-BDA151FAE885}" destId="{B5CFD2BA-5251-442E-8217-A582FDA2DA4F}" srcOrd="0" destOrd="0" presId="urn:microsoft.com/office/officeart/2005/8/layout/vList6"/>
    <dgm:cxn modelId="{1DE3FA08-B3A9-4960-AAAB-198921697F1B}" srcId="{E69DDAE2-2726-42AD-986C-A4195395E7CE}" destId="{DEB9BFD3-C540-495D-B4F8-DDB68A333CC4}" srcOrd="1" destOrd="0" parTransId="{1556BADA-05A0-44ED-B13D-1428B1610637}" sibTransId="{291601D1-F056-42B6-926F-1922B9C5416C}"/>
    <dgm:cxn modelId="{1982440E-4874-4559-9ED4-8585ECA3E8C9}" srcId="{9356388D-B2EE-4900-A09D-77F192015F73}" destId="{E9EE8406-BAD8-4BAF-BA88-BA536FBDE5B8}" srcOrd="0" destOrd="0" parTransId="{3BE6FA30-02D8-46C5-BF14-D47915EFC939}" sibTransId="{F82D4584-C872-4AB1-8717-6E6087020109}"/>
    <dgm:cxn modelId="{8EF57213-3ED5-41A3-BB81-449C8448945C}" srcId="{E9EE8406-BAD8-4BAF-BA88-BA536FBDE5B8}" destId="{D4C6149E-6C78-4892-B6C1-FA7172D9DF36}" srcOrd="2" destOrd="0" parTransId="{9F74F163-E38F-44C3-BBED-BE91FC46FE8F}" sibTransId="{DE19FBA4-C42E-48E1-BC50-3FC741CA89AF}"/>
    <dgm:cxn modelId="{4BA79921-E8FC-4C21-A4A5-AA7C3D3E6205}" srcId="{D8B0B5BB-FBC0-49AE-8A4F-BDA151FAE885}" destId="{330F875F-C5F9-4CF3-8AED-D38D7502A81B}" srcOrd="1" destOrd="0" parTransId="{DD157CA5-3BE2-4697-8ECF-8C8045994916}" sibTransId="{3F120879-021D-46E0-9E20-2D7941F604AD}"/>
    <dgm:cxn modelId="{ABA2EE23-C09B-4ABC-943F-AB4E50C5D28D}" srcId="{9356388D-B2EE-4900-A09D-77F192015F73}" destId="{F0F588B4-531D-4928-B2BD-12CC32374733}" srcOrd="2" destOrd="0" parTransId="{FA10D0F2-D08C-4AC4-BE14-89D1A4BF537C}" sibTransId="{C8C79412-ED09-45D8-9FA7-55758FAA379F}"/>
    <dgm:cxn modelId="{CD6CE32E-1E16-42C7-98CB-C1FA3FFA9CA8}" type="presOf" srcId="{56C7D5FB-16E7-4095-82F0-7726CB318E59}" destId="{1ADD2C29-6EFA-4424-BF69-694C4D052166}" srcOrd="0" destOrd="0" presId="urn:microsoft.com/office/officeart/2005/8/layout/vList6"/>
    <dgm:cxn modelId="{DF1F0638-AE68-4257-9081-2851FF736A7E}" type="presOf" srcId="{DEB9BFD3-C540-495D-B4F8-DDB68A333CC4}" destId="{67371C0E-1742-42E4-AB57-8ED418BD4808}" srcOrd="0" destOrd="1" presId="urn:microsoft.com/office/officeart/2005/8/layout/vList6"/>
    <dgm:cxn modelId="{684F0D38-CAA7-49F1-8150-AD8B2116D090}" type="presOf" srcId="{F0F588B4-531D-4928-B2BD-12CC32374733}" destId="{1AF70F74-D6F5-4414-81AA-3C83D416B898}" srcOrd="0" destOrd="0" presId="urn:microsoft.com/office/officeart/2005/8/layout/vList6"/>
    <dgm:cxn modelId="{AF879A62-B869-46FE-90DE-D29B7FC80DB7}" type="presOf" srcId="{F8549D9C-90C2-4D21-906F-0C46F3DE6D5A}" destId="{B11D5EDD-3E17-40D7-8499-1764C967C2CD}" srcOrd="0" destOrd="0" presId="urn:microsoft.com/office/officeart/2005/8/layout/vList6"/>
    <dgm:cxn modelId="{42EC7746-927E-4A3E-B028-001849AB3C11}" type="presOf" srcId="{E69DDAE2-2726-42AD-986C-A4195395E7CE}" destId="{0F03656B-EEBD-4AA9-B74B-E4A0707B2CAB}" srcOrd="0" destOrd="0" presId="urn:microsoft.com/office/officeart/2005/8/layout/vList6"/>
    <dgm:cxn modelId="{3441D049-2805-48C4-A95F-3292AEFD827F}" srcId="{F0F588B4-531D-4928-B2BD-12CC32374733}" destId="{4E976ECB-7999-4834-B839-6E379762D42D}" srcOrd="1" destOrd="0" parTransId="{A9B10427-351C-4E34-9B93-2524B7F7846B}" sibTransId="{B30976F9-A426-46ED-A82D-4E420D9DCE61}"/>
    <dgm:cxn modelId="{0ED5A36F-C1EA-486F-8EF3-EFF556684E36}" type="presOf" srcId="{7A827A80-A973-4A68-96FF-4EFC2F038296}" destId="{1ADD2C29-6EFA-4424-BF69-694C4D052166}" srcOrd="0" destOrd="2" presId="urn:microsoft.com/office/officeart/2005/8/layout/vList6"/>
    <dgm:cxn modelId="{1E77BB70-D31E-41F3-A906-8B2FF423F3AC}" srcId="{E9EE8406-BAD8-4BAF-BA88-BA536FBDE5B8}" destId="{2D231301-C0E1-4E43-BF0C-AD16DD26796D}" srcOrd="1" destOrd="0" parTransId="{DC814EF6-B290-406D-97B4-A61473494E8F}" sibTransId="{3BC76099-B07E-44BA-B393-E3516583E8B5}"/>
    <dgm:cxn modelId="{913BFE50-2EF6-4E52-BCFD-3A1C981153EE}" type="presOf" srcId="{98EE6D23-7796-4609-BEE0-1AF795F6C17C}" destId="{B11D5EDD-3E17-40D7-8499-1764C967C2CD}" srcOrd="0" destOrd="2" presId="urn:microsoft.com/office/officeart/2005/8/layout/vList6"/>
    <dgm:cxn modelId="{BCBD147B-5B8C-41B7-AF39-D2240D9C5B54}" srcId="{F0F588B4-531D-4928-B2BD-12CC32374733}" destId="{F8549D9C-90C2-4D21-906F-0C46F3DE6D5A}" srcOrd="0" destOrd="0" parTransId="{139B127C-839B-4852-82B1-9C31FBBB37FC}" sibTransId="{BCBF9F09-6399-4C37-B064-AC459B7F2120}"/>
    <dgm:cxn modelId="{517FA087-DA10-45AF-BBD0-EFE198366CA7}" type="presOf" srcId="{330F875F-C5F9-4CF3-8AED-D38D7502A81B}" destId="{1ADD2C29-6EFA-4424-BF69-694C4D052166}" srcOrd="0" destOrd="1" presId="urn:microsoft.com/office/officeart/2005/8/layout/vList6"/>
    <dgm:cxn modelId="{C0087588-4F2B-446D-8149-57AFBC3ECB4B}" type="presOf" srcId="{E9EE8406-BAD8-4BAF-BA88-BA536FBDE5B8}" destId="{9095CF46-9FC1-4AFD-92A3-F2EDB14BD3A0}" srcOrd="0" destOrd="0" presId="urn:microsoft.com/office/officeart/2005/8/layout/vList6"/>
    <dgm:cxn modelId="{570B0C8E-8C04-40AB-8CB4-BA65766AE47B}" srcId="{E9EE8406-BAD8-4BAF-BA88-BA536FBDE5B8}" destId="{77737919-88A4-4006-9772-C92D0165D096}" srcOrd="0" destOrd="0" parTransId="{4EB9D249-DD7D-4B78-A81B-CF4F126FE8D1}" sibTransId="{EE47C060-0328-421D-B6E4-A8B000BE7250}"/>
    <dgm:cxn modelId="{FF793A9F-7521-47BA-961D-A759400E24F6}" srcId="{9356388D-B2EE-4900-A09D-77F192015F73}" destId="{E69DDAE2-2726-42AD-986C-A4195395E7CE}" srcOrd="1" destOrd="0" parTransId="{A66A87C5-4F5B-44E9-BCC4-1FB1D065463B}" sibTransId="{A3AD4198-F63C-4421-85EC-EE19A9178F52}"/>
    <dgm:cxn modelId="{EF6DF6B3-B51B-422D-A4BE-2BB9456F4254}" type="presOf" srcId="{2D231301-C0E1-4E43-BF0C-AD16DD26796D}" destId="{D30CB3FD-16DD-486C-B19C-0B3616EFA88A}" srcOrd="0" destOrd="1" presId="urn:microsoft.com/office/officeart/2005/8/layout/vList6"/>
    <dgm:cxn modelId="{6A9318BD-8CC0-40E0-895D-73166DAADA65}" type="presOf" srcId="{7A3BBCA8-3422-4544-B7C4-F2EA394B233A}" destId="{67371C0E-1742-42E4-AB57-8ED418BD4808}" srcOrd="0" destOrd="0" presId="urn:microsoft.com/office/officeart/2005/8/layout/vList6"/>
    <dgm:cxn modelId="{3A8B01C0-8326-468C-8F9B-D28004BDF13F}" type="presOf" srcId="{9F7BD4A6-2726-45E3-88A8-2EA10251242B}" destId="{67371C0E-1742-42E4-AB57-8ED418BD4808}" srcOrd="0" destOrd="2" presId="urn:microsoft.com/office/officeart/2005/8/layout/vList6"/>
    <dgm:cxn modelId="{C396E0C1-55CA-464D-8401-0E6F184674C2}" type="presOf" srcId="{4E976ECB-7999-4834-B839-6E379762D42D}" destId="{B11D5EDD-3E17-40D7-8499-1764C967C2CD}" srcOrd="0" destOrd="1" presId="urn:microsoft.com/office/officeart/2005/8/layout/vList6"/>
    <dgm:cxn modelId="{060B37CE-A988-4055-85EB-96B6881717C3}" srcId="{9356388D-B2EE-4900-A09D-77F192015F73}" destId="{D8B0B5BB-FBC0-49AE-8A4F-BDA151FAE885}" srcOrd="3" destOrd="0" parTransId="{05DC1BE4-DB46-479E-BC2E-EBAF65D4294A}" sibTransId="{168400C4-CE67-4CD5-A3EB-5632EE413839}"/>
    <dgm:cxn modelId="{24DC30D4-3BAB-46E4-A643-715ACE4844B3}" srcId="{E69DDAE2-2726-42AD-986C-A4195395E7CE}" destId="{9F7BD4A6-2726-45E3-88A8-2EA10251242B}" srcOrd="2" destOrd="0" parTransId="{DE490D5C-8595-40F3-95B6-04F02A70F5E8}" sibTransId="{C91895F6-09E3-4F23-B303-02B35D56A843}"/>
    <dgm:cxn modelId="{093701DA-836C-44BE-8C3D-CAB6A0492CBD}" srcId="{F0F588B4-531D-4928-B2BD-12CC32374733}" destId="{98EE6D23-7796-4609-BEE0-1AF795F6C17C}" srcOrd="2" destOrd="0" parTransId="{BC30D519-7FF7-41FF-815A-A093A2F1112D}" sibTransId="{32B18E3A-FAB7-4029-9B91-8213D4769A5C}"/>
    <dgm:cxn modelId="{03E592DA-DAF3-42C0-8443-C00E31D85229}" srcId="{D8B0B5BB-FBC0-49AE-8A4F-BDA151FAE885}" destId="{7A827A80-A973-4A68-96FF-4EFC2F038296}" srcOrd="2" destOrd="0" parTransId="{1CD6BDA5-7F2B-453F-B1C3-F70FEFDBB526}" sibTransId="{019871E2-2432-434D-8BD6-416B2F9895DB}"/>
    <dgm:cxn modelId="{E2CB8CEA-284C-478F-A879-0938BAF621FE}" srcId="{E69DDAE2-2726-42AD-986C-A4195395E7CE}" destId="{7A3BBCA8-3422-4544-B7C4-F2EA394B233A}" srcOrd="0" destOrd="0" parTransId="{FBF57F2F-C1C9-45BD-AE0F-E8B7F1C845E5}" sibTransId="{F0EB5296-F3FD-405D-9868-52029D10205B}"/>
    <dgm:cxn modelId="{D09668F0-5394-47A7-93D9-BE7C61EC6449}" type="presOf" srcId="{9356388D-B2EE-4900-A09D-77F192015F73}" destId="{1B8A25AE-9930-44E5-9BD7-7B7B43B08651}" srcOrd="0" destOrd="0" presId="urn:microsoft.com/office/officeart/2005/8/layout/vList6"/>
    <dgm:cxn modelId="{77FD84F5-CC11-4F31-810F-F406334C8C0C}" srcId="{D8B0B5BB-FBC0-49AE-8A4F-BDA151FAE885}" destId="{56C7D5FB-16E7-4095-82F0-7726CB318E59}" srcOrd="0" destOrd="0" parTransId="{52846CD4-38DD-496A-BDC0-3D1F1E60BB21}" sibTransId="{761A8E79-69BA-431F-95C6-BE7704ACBB72}"/>
    <dgm:cxn modelId="{6C3A9CF8-5F06-42AF-8348-9B866B0B3302}" type="presOf" srcId="{77737919-88A4-4006-9772-C92D0165D096}" destId="{D30CB3FD-16DD-486C-B19C-0B3616EFA88A}" srcOrd="0" destOrd="0" presId="urn:microsoft.com/office/officeart/2005/8/layout/vList6"/>
    <dgm:cxn modelId="{A16C5905-18B5-4485-8FEC-A6E4B06618DB}" type="presParOf" srcId="{1B8A25AE-9930-44E5-9BD7-7B7B43B08651}" destId="{466F3224-3417-4F85-9B4C-8469B3FB2C55}" srcOrd="0" destOrd="0" presId="urn:microsoft.com/office/officeart/2005/8/layout/vList6"/>
    <dgm:cxn modelId="{8CF856B9-B4C2-4B86-9137-3949C4DC2AC5}" type="presParOf" srcId="{466F3224-3417-4F85-9B4C-8469B3FB2C55}" destId="{9095CF46-9FC1-4AFD-92A3-F2EDB14BD3A0}" srcOrd="0" destOrd="0" presId="urn:microsoft.com/office/officeart/2005/8/layout/vList6"/>
    <dgm:cxn modelId="{2616D681-000A-44ED-AED5-3F91074976AC}" type="presParOf" srcId="{466F3224-3417-4F85-9B4C-8469B3FB2C55}" destId="{D30CB3FD-16DD-486C-B19C-0B3616EFA88A}" srcOrd="1" destOrd="0" presId="urn:microsoft.com/office/officeart/2005/8/layout/vList6"/>
    <dgm:cxn modelId="{147CCB0D-88C0-44AD-93EC-2C4C5DD4D9AC}" type="presParOf" srcId="{1B8A25AE-9930-44E5-9BD7-7B7B43B08651}" destId="{71A42FEE-256A-4FFE-B924-A6B255C506C2}" srcOrd="1" destOrd="0" presId="urn:microsoft.com/office/officeart/2005/8/layout/vList6"/>
    <dgm:cxn modelId="{852A5989-11B7-4549-B3B9-8FAEAEC0E05C}" type="presParOf" srcId="{1B8A25AE-9930-44E5-9BD7-7B7B43B08651}" destId="{7718E99A-1E6A-47C6-BFBB-BB38447DF516}" srcOrd="2" destOrd="0" presId="urn:microsoft.com/office/officeart/2005/8/layout/vList6"/>
    <dgm:cxn modelId="{8E30562C-A26C-4915-9DEB-28BA487F5DFD}" type="presParOf" srcId="{7718E99A-1E6A-47C6-BFBB-BB38447DF516}" destId="{0F03656B-EEBD-4AA9-B74B-E4A0707B2CAB}" srcOrd="0" destOrd="0" presId="urn:microsoft.com/office/officeart/2005/8/layout/vList6"/>
    <dgm:cxn modelId="{95678B5E-4149-4B32-BC4E-7E38B79B01C5}" type="presParOf" srcId="{7718E99A-1E6A-47C6-BFBB-BB38447DF516}" destId="{67371C0E-1742-42E4-AB57-8ED418BD4808}" srcOrd="1" destOrd="0" presId="urn:microsoft.com/office/officeart/2005/8/layout/vList6"/>
    <dgm:cxn modelId="{0089C626-97A6-442F-954D-93EE93D61B86}" type="presParOf" srcId="{1B8A25AE-9930-44E5-9BD7-7B7B43B08651}" destId="{3F65F884-3F18-4B1A-93D9-829CA7551B2D}" srcOrd="3" destOrd="0" presId="urn:microsoft.com/office/officeart/2005/8/layout/vList6"/>
    <dgm:cxn modelId="{101891F9-95F3-4B7B-8E8E-4BAA2A9D2E5F}" type="presParOf" srcId="{1B8A25AE-9930-44E5-9BD7-7B7B43B08651}" destId="{66DE8144-9FC0-49EC-A489-7524831BDDF9}" srcOrd="4" destOrd="0" presId="urn:microsoft.com/office/officeart/2005/8/layout/vList6"/>
    <dgm:cxn modelId="{75903BA4-3B7E-4931-A078-2DEEA70D1EA0}" type="presParOf" srcId="{66DE8144-9FC0-49EC-A489-7524831BDDF9}" destId="{1AF70F74-D6F5-4414-81AA-3C83D416B898}" srcOrd="0" destOrd="0" presId="urn:microsoft.com/office/officeart/2005/8/layout/vList6"/>
    <dgm:cxn modelId="{C4CCEEF7-AE40-4E3F-88C8-E5624C469DA0}" type="presParOf" srcId="{66DE8144-9FC0-49EC-A489-7524831BDDF9}" destId="{B11D5EDD-3E17-40D7-8499-1764C967C2CD}" srcOrd="1" destOrd="0" presId="urn:microsoft.com/office/officeart/2005/8/layout/vList6"/>
    <dgm:cxn modelId="{8F7592E0-BEDD-4499-A99B-54AAE5028344}" type="presParOf" srcId="{1B8A25AE-9930-44E5-9BD7-7B7B43B08651}" destId="{A784AE51-90B2-4B45-A8A8-0480D05A3C73}" srcOrd="5" destOrd="0" presId="urn:microsoft.com/office/officeart/2005/8/layout/vList6"/>
    <dgm:cxn modelId="{FE6598FB-4675-4E77-B2E0-B215527F2545}" type="presParOf" srcId="{1B8A25AE-9930-44E5-9BD7-7B7B43B08651}" destId="{AB1A6CEB-A861-4562-82AD-21AA9241B9E0}" srcOrd="6" destOrd="0" presId="urn:microsoft.com/office/officeart/2005/8/layout/vList6"/>
    <dgm:cxn modelId="{97BBA615-6384-4F0E-958E-3F764A09FF51}" type="presParOf" srcId="{AB1A6CEB-A861-4562-82AD-21AA9241B9E0}" destId="{B5CFD2BA-5251-442E-8217-A582FDA2DA4F}" srcOrd="0" destOrd="0" presId="urn:microsoft.com/office/officeart/2005/8/layout/vList6"/>
    <dgm:cxn modelId="{72B3738D-A861-4EE9-A152-5BD2734FA783}" type="presParOf" srcId="{AB1A6CEB-A861-4562-82AD-21AA9241B9E0}" destId="{1ADD2C29-6EFA-4424-BF69-694C4D05216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07CCE-27EB-45FC-9AD1-F5E08DC15DA5}">
      <dsp:nvSpPr>
        <dsp:cNvPr id="0" name=""/>
        <dsp:cNvSpPr/>
      </dsp:nvSpPr>
      <dsp:spPr>
        <a:xfrm>
          <a:off x="703627" y="0"/>
          <a:ext cx="7974445" cy="320613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CA577-11BD-4634-AAE2-249F2574285B}">
      <dsp:nvSpPr>
        <dsp:cNvPr id="0" name=""/>
        <dsp:cNvSpPr/>
      </dsp:nvSpPr>
      <dsp:spPr>
        <a:xfrm>
          <a:off x="1354" y="961839"/>
          <a:ext cx="1767505" cy="12824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0" i="0" u="none" strike="noStrike" kern="1200" cap="none" baseline="0" noProof="0" dirty="0">
              <a:solidFill>
                <a:schemeClr val="tx1"/>
              </a:solidFill>
            </a:rPr>
            <a:t>Giới thiệu</a:t>
          </a:r>
          <a:endParaRPr lang="vi-VN" sz="2700" kern="1200" dirty="0">
            <a:solidFill>
              <a:schemeClr val="tx1"/>
            </a:solidFill>
          </a:endParaRPr>
        </a:p>
      </dsp:txBody>
      <dsp:txXfrm>
        <a:off x="63958" y="1024443"/>
        <a:ext cx="1642297" cy="1157244"/>
      </dsp:txXfrm>
    </dsp:sp>
    <dsp:sp modelId="{2F30A291-34B4-43FF-AB7B-DDD3EB356663}">
      <dsp:nvSpPr>
        <dsp:cNvPr id="0" name=""/>
        <dsp:cNvSpPr/>
      </dsp:nvSpPr>
      <dsp:spPr>
        <a:xfrm>
          <a:off x="1904225" y="961839"/>
          <a:ext cx="1767505" cy="12824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0" i="0" u="none" strike="noStrike" kern="1200" cap="none" baseline="0" noProof="0" dirty="0"/>
            <a:t>Cơ </a:t>
          </a:r>
          <a:r>
            <a:rPr lang="vi-VN" sz="2700" b="0" i="0" u="none" strike="noStrike" kern="1200" cap="none" baseline="0" noProof="0" dirty="0" err="1"/>
            <a:t>sở</a:t>
          </a:r>
          <a:r>
            <a:rPr lang="vi-VN" sz="2700" b="0" i="0" u="none" strike="noStrike" kern="1200" cap="none" baseline="0" noProof="0" dirty="0"/>
            <a:t> </a:t>
          </a:r>
          <a:r>
            <a:rPr lang="vi-VN" sz="2700" b="0" i="0" u="none" strike="noStrike" kern="1200" cap="none" baseline="0" noProof="0" dirty="0" err="1"/>
            <a:t>lý</a:t>
          </a:r>
          <a:r>
            <a:rPr lang="vi-VN" sz="2700" b="0" i="0" u="none" strike="noStrike" kern="1200" cap="none" baseline="0" noProof="0" dirty="0"/>
            <a:t> </a:t>
          </a:r>
          <a:r>
            <a:rPr lang="vi-VN" sz="2700" b="0" i="0" u="none" strike="noStrike" kern="1200" cap="none" baseline="0" noProof="0" dirty="0" err="1"/>
            <a:t>thuyết</a:t>
          </a:r>
        </a:p>
      </dsp:txBody>
      <dsp:txXfrm>
        <a:off x="1966829" y="1024443"/>
        <a:ext cx="1642297" cy="1157244"/>
      </dsp:txXfrm>
    </dsp:sp>
    <dsp:sp modelId="{10693D4F-4159-40F9-A157-57FE74EDE422}">
      <dsp:nvSpPr>
        <dsp:cNvPr id="0" name=""/>
        <dsp:cNvSpPr/>
      </dsp:nvSpPr>
      <dsp:spPr>
        <a:xfrm>
          <a:off x="3807097" y="961839"/>
          <a:ext cx="1767505" cy="12824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1" i="0" u="none" strike="noStrike" kern="1200" cap="none" baseline="0" noProof="0" dirty="0"/>
            <a:t>Tài liệu kỹ thuật</a:t>
          </a:r>
        </a:p>
      </dsp:txBody>
      <dsp:txXfrm>
        <a:off x="3869701" y="1024443"/>
        <a:ext cx="1642297" cy="1157244"/>
      </dsp:txXfrm>
    </dsp:sp>
    <dsp:sp modelId="{41C088A9-C4A9-4D93-9EB2-BC8470E8ECFB}">
      <dsp:nvSpPr>
        <dsp:cNvPr id="0" name=""/>
        <dsp:cNvSpPr/>
      </dsp:nvSpPr>
      <dsp:spPr>
        <a:xfrm>
          <a:off x="5709969" y="961839"/>
          <a:ext cx="1767505" cy="12824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1" i="0" u="none" strike="noStrike" kern="1200" cap="none" baseline="0" noProof="0" dirty="0"/>
            <a:t>Demo</a:t>
          </a:r>
        </a:p>
      </dsp:txBody>
      <dsp:txXfrm>
        <a:off x="5772573" y="1024443"/>
        <a:ext cx="1642297" cy="1157244"/>
      </dsp:txXfrm>
    </dsp:sp>
    <dsp:sp modelId="{0F8C4702-2DA2-40F7-A7B0-465338FFA48A}">
      <dsp:nvSpPr>
        <dsp:cNvPr id="0" name=""/>
        <dsp:cNvSpPr/>
      </dsp:nvSpPr>
      <dsp:spPr>
        <a:xfrm>
          <a:off x="7612841" y="961839"/>
          <a:ext cx="1767505" cy="128245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1" i="0" u="none" strike="noStrike" kern="1200" cap="none" baseline="0" noProof="0" dirty="0"/>
            <a:t>Kết luận</a:t>
          </a:r>
          <a:endParaRPr lang="vi-VN" sz="2700" kern="1200" dirty="0"/>
        </a:p>
      </dsp:txBody>
      <dsp:txXfrm>
        <a:off x="7675445" y="1024443"/>
        <a:ext cx="1642297" cy="1157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24E83-F85C-4AEA-AF42-CFDA3E555AAA}">
      <dsp:nvSpPr>
        <dsp:cNvPr id="0" name=""/>
        <dsp:cNvSpPr/>
      </dsp:nvSpPr>
      <dsp:spPr>
        <a:xfrm>
          <a:off x="0" y="400817"/>
          <a:ext cx="3234755" cy="9845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schemeClr val="tx1"/>
              </a:solidFill>
            </a:rPr>
            <a:t>Website Kinh doanh dịch vụ lữ hành</a:t>
          </a:r>
          <a:r>
            <a:rPr lang="vi-VN" sz="1800" b="0" i="0" u="none" strike="noStrike" kern="1200" cap="none" baseline="0" noProof="0" dirty="0">
              <a:solidFill>
                <a:schemeClr val="tx1"/>
              </a:solidFill>
            </a:rPr>
            <a:t> (tour)</a:t>
          </a:r>
        </a:p>
      </dsp:txBody>
      <dsp:txXfrm>
        <a:off x="48062" y="448879"/>
        <a:ext cx="3138631" cy="888431"/>
      </dsp:txXfrm>
    </dsp:sp>
    <dsp:sp modelId="{1AF9950A-CF80-4D75-9EE3-CFCDD5B3A234}">
      <dsp:nvSpPr>
        <dsp:cNvPr id="0" name=""/>
        <dsp:cNvSpPr/>
      </dsp:nvSpPr>
      <dsp:spPr>
        <a:xfrm>
          <a:off x="0" y="1437212"/>
          <a:ext cx="3234755" cy="9845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Môi trường cho người bán tiếp cận và trao đổi với khách hàng tiềm năng</a:t>
          </a:r>
        </a:p>
      </dsp:txBody>
      <dsp:txXfrm>
        <a:off x="48062" y="1485274"/>
        <a:ext cx="3138631" cy="888431"/>
      </dsp:txXfrm>
    </dsp:sp>
    <dsp:sp modelId="{39ECAB2D-6036-4090-8AAB-5D7F3ABD04B1}">
      <dsp:nvSpPr>
        <dsp:cNvPr id="0" name=""/>
        <dsp:cNvSpPr/>
      </dsp:nvSpPr>
      <dsp:spPr>
        <a:xfrm>
          <a:off x="0" y="2473607"/>
          <a:ext cx="3234755" cy="9845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Người mua có thể nhanh chóng chọn ra tour phù hợp với sở thích và túi tiền của họ</a:t>
          </a:r>
        </a:p>
      </dsp:txBody>
      <dsp:txXfrm>
        <a:off x="48062" y="2521669"/>
        <a:ext cx="3138631" cy="888431"/>
      </dsp:txXfrm>
    </dsp:sp>
    <dsp:sp modelId="{619DACB5-48F5-40B3-813B-53C8F3F51FFB}">
      <dsp:nvSpPr>
        <dsp:cNvPr id="0" name=""/>
        <dsp:cNvSpPr/>
      </dsp:nvSpPr>
      <dsp:spPr>
        <a:xfrm>
          <a:off x="0" y="3510002"/>
          <a:ext cx="3234755" cy="9845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Tập trung cho trải nghiệm người dùng</a:t>
          </a:r>
        </a:p>
      </dsp:txBody>
      <dsp:txXfrm>
        <a:off x="48062" y="3558064"/>
        <a:ext cx="3138631" cy="8884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833ED-EE1E-409A-A3D1-5A1E87DE48ED}">
      <dsp:nvSpPr>
        <dsp:cNvPr id="0" name=""/>
        <dsp:cNvSpPr/>
      </dsp:nvSpPr>
      <dsp:spPr>
        <a:xfrm rot="5400000">
          <a:off x="-251411" y="253057"/>
          <a:ext cx="1676079" cy="11732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b="1" kern="1200" dirty="0">
              <a:solidFill>
                <a:schemeClr val="tx1"/>
              </a:solidFill>
            </a:rPr>
            <a:t>ExpressJs</a:t>
          </a:r>
          <a:endParaRPr lang="vi-VN" sz="1700" b="1" i="0" u="none" strike="noStrike" kern="1200" cap="none" baseline="0" noProof="0" dirty="0">
            <a:solidFill>
              <a:schemeClr val="tx1"/>
            </a:solidFill>
          </a:endParaRPr>
        </a:p>
      </dsp:txBody>
      <dsp:txXfrm rot="-5400000">
        <a:off x="2" y="588273"/>
        <a:ext cx="1173255" cy="502824"/>
      </dsp:txXfrm>
    </dsp:sp>
    <dsp:sp modelId="{952E5271-FBC3-4984-8737-04EB4A013546}">
      <dsp:nvSpPr>
        <dsp:cNvPr id="0" name=""/>
        <dsp:cNvSpPr/>
      </dsp:nvSpPr>
      <dsp:spPr>
        <a:xfrm rot="5400000">
          <a:off x="5278919" y="-4104018"/>
          <a:ext cx="1089451" cy="93007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100" b="0" kern="1200" dirty="0"/>
            <a:t>Framework nhỏ nhưng linh hoạt xây dựng trên nền tảng Nodejs. 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100" b="0" kern="1200" dirty="0"/>
            <a:t>Hỗ trợ các phương thức HTTP và midleware tạo ra API mạnh mẽ và dễ sử dụng </a:t>
          </a:r>
          <a:endParaRPr lang="vi-VN" sz="2100" kern="1200" dirty="0"/>
        </a:p>
      </dsp:txBody>
      <dsp:txXfrm rot="-5400000">
        <a:off x="1173256" y="54828"/>
        <a:ext cx="9247596" cy="983085"/>
      </dsp:txXfrm>
    </dsp:sp>
    <dsp:sp modelId="{CC86804B-A9EA-4F21-B167-1C2426608CA2}">
      <dsp:nvSpPr>
        <dsp:cNvPr id="0" name=""/>
        <dsp:cNvSpPr/>
      </dsp:nvSpPr>
      <dsp:spPr>
        <a:xfrm rot="5400000">
          <a:off x="-251411" y="1735841"/>
          <a:ext cx="1676079" cy="11732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b="1" kern="1200" dirty="0"/>
            <a:t>ReactJs</a:t>
          </a:r>
        </a:p>
      </dsp:txBody>
      <dsp:txXfrm rot="-5400000">
        <a:off x="2" y="2071057"/>
        <a:ext cx="1173255" cy="502824"/>
      </dsp:txXfrm>
    </dsp:sp>
    <dsp:sp modelId="{4792D3F7-DB4A-4E8D-8AD1-9256D221CB89}">
      <dsp:nvSpPr>
        <dsp:cNvPr id="0" name=""/>
        <dsp:cNvSpPr/>
      </dsp:nvSpPr>
      <dsp:spPr>
        <a:xfrm rot="5400000">
          <a:off x="5278919" y="-2621234"/>
          <a:ext cx="1089451" cy="93007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100" b="0" kern="1200" dirty="0"/>
            <a:t>Cực kỳ hiệu quả, tạo ra code nhanh và dễ dàng hơn, hiệu năng với ứng dụng thay đổi dữ liệu liên tục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100" b="0" kern="1200" dirty="0"/>
            <a:t>Chỉ phục vụ cho tầng View, khá nặng, khó tiếp cận</a:t>
          </a:r>
        </a:p>
      </dsp:txBody>
      <dsp:txXfrm rot="-5400000">
        <a:off x="1173256" y="1537612"/>
        <a:ext cx="9247596" cy="983085"/>
      </dsp:txXfrm>
    </dsp:sp>
    <dsp:sp modelId="{AFADA88D-A76D-46DE-85AE-0377157922DB}">
      <dsp:nvSpPr>
        <dsp:cNvPr id="0" name=""/>
        <dsp:cNvSpPr/>
      </dsp:nvSpPr>
      <dsp:spPr>
        <a:xfrm rot="5400000">
          <a:off x="-251411" y="3218626"/>
          <a:ext cx="1676079" cy="11732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b="1" kern="1200" dirty="0"/>
            <a:t>Ant Design</a:t>
          </a:r>
        </a:p>
      </dsp:txBody>
      <dsp:txXfrm rot="-5400000">
        <a:off x="2" y="3553842"/>
        <a:ext cx="1173255" cy="502824"/>
      </dsp:txXfrm>
    </dsp:sp>
    <dsp:sp modelId="{8421DF2E-637E-4344-9D5A-473F52BF56C6}">
      <dsp:nvSpPr>
        <dsp:cNvPr id="0" name=""/>
        <dsp:cNvSpPr/>
      </dsp:nvSpPr>
      <dsp:spPr>
        <a:xfrm rot="5400000">
          <a:off x="5278919" y="-1138449"/>
          <a:ext cx="1089451" cy="93007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100" b="0" kern="1200" dirty="0"/>
            <a:t>Nhiều thành phần hỗ trợ, giao diện đẹp và mượt</a:t>
          </a:r>
          <a:endParaRPr lang="vi-VN" sz="2100" b="1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100" b="0" kern="1200" dirty="0"/>
            <a:t>Khá nặng và khó cấu hình đặc biệt là bản Antd Pro</a:t>
          </a:r>
        </a:p>
      </dsp:txBody>
      <dsp:txXfrm rot="-5400000">
        <a:off x="1173256" y="3020397"/>
        <a:ext cx="9247596" cy="9830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CB3FD-16DD-486C-B19C-0B3616EFA88A}">
      <dsp:nvSpPr>
        <dsp:cNvPr id="0" name=""/>
        <dsp:cNvSpPr/>
      </dsp:nvSpPr>
      <dsp:spPr>
        <a:xfrm>
          <a:off x="4161299" y="1537"/>
          <a:ext cx="6241949" cy="1219418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400" kern="1200" dirty="0"/>
            <a:t>React – redux, Antd Design, git controll,...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400" kern="1200" dirty="0"/>
            <a:t>Lập kế hoạch, giải quyết vấn đề, viết báo cáo,...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400" kern="1200" dirty="0"/>
            <a:t>Hệ thống website kinh doanh dịch vụ lữ hành</a:t>
          </a:r>
        </a:p>
      </dsp:txBody>
      <dsp:txXfrm>
        <a:off x="4161299" y="153964"/>
        <a:ext cx="5784667" cy="914564"/>
      </dsp:txXfrm>
    </dsp:sp>
    <dsp:sp modelId="{9095CF46-9FC1-4AFD-92A3-F2EDB14BD3A0}">
      <dsp:nvSpPr>
        <dsp:cNvPr id="0" name=""/>
        <dsp:cNvSpPr/>
      </dsp:nvSpPr>
      <dsp:spPr>
        <a:xfrm>
          <a:off x="0" y="1537"/>
          <a:ext cx="4161299" cy="121941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800" kern="1200" dirty="0" err="1"/>
            <a:t>Kết</a:t>
          </a:r>
          <a:r>
            <a:rPr lang="vi-VN" sz="3800" kern="1200" dirty="0"/>
            <a:t> </a:t>
          </a:r>
          <a:r>
            <a:rPr lang="vi-VN" sz="3800" kern="1200" dirty="0" err="1"/>
            <a:t>quả</a:t>
          </a:r>
          <a:r>
            <a:rPr lang="vi-VN" sz="3800" b="0" i="0" u="none" strike="noStrike" kern="1200" cap="none" baseline="0" noProof="0" dirty="0">
              <a:solidFill>
                <a:srgbClr val="010000"/>
              </a:solidFill>
            </a:rPr>
            <a:t> </a:t>
          </a:r>
          <a:r>
            <a:rPr lang="vi-VN" sz="3800" b="0" i="0" u="none" strike="noStrike" kern="1200" cap="none" baseline="0" noProof="0" dirty="0" err="1"/>
            <a:t>đạt</a:t>
          </a:r>
          <a:r>
            <a:rPr lang="vi-VN" sz="3800" b="0" i="0" u="none" strike="noStrike" kern="1200" cap="none" baseline="0" noProof="0" dirty="0"/>
            <a:t> được</a:t>
          </a:r>
          <a:endParaRPr lang="vi-VN" sz="3800" kern="1200" dirty="0"/>
        </a:p>
      </dsp:txBody>
      <dsp:txXfrm>
        <a:off x="59527" y="61064"/>
        <a:ext cx="4042245" cy="1100364"/>
      </dsp:txXfrm>
    </dsp:sp>
    <dsp:sp modelId="{67371C0E-1742-42E4-AB57-8ED418BD4808}">
      <dsp:nvSpPr>
        <dsp:cNvPr id="0" name=""/>
        <dsp:cNvSpPr/>
      </dsp:nvSpPr>
      <dsp:spPr>
        <a:xfrm>
          <a:off x="4161299" y="1342897"/>
          <a:ext cx="6241949" cy="1219418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400" b="0" kern="1200" dirty="0"/>
            <a:t>Thanh toán online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400" b="0" kern="1200" dirty="0"/>
            <a:t>Giao diện đẹp, tương tác cao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400" b="0" kern="1200" dirty="0"/>
            <a:t>Hoàn thành hơn 75% yêu cầu đề ra</a:t>
          </a:r>
        </a:p>
      </dsp:txBody>
      <dsp:txXfrm>
        <a:off x="4161299" y="1495324"/>
        <a:ext cx="5784667" cy="914564"/>
      </dsp:txXfrm>
    </dsp:sp>
    <dsp:sp modelId="{0F03656B-EEBD-4AA9-B74B-E4A0707B2CAB}">
      <dsp:nvSpPr>
        <dsp:cNvPr id="0" name=""/>
        <dsp:cNvSpPr/>
      </dsp:nvSpPr>
      <dsp:spPr>
        <a:xfrm>
          <a:off x="0" y="1342897"/>
          <a:ext cx="4161299" cy="121941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800" kern="1200" dirty="0"/>
            <a:t>Ưu </a:t>
          </a:r>
          <a:r>
            <a:rPr lang="vi-VN" sz="3800" b="0" kern="1200" dirty="0"/>
            <a:t>điểm</a:t>
          </a:r>
          <a:endParaRPr lang="vi-VN" sz="3800" kern="1200" dirty="0"/>
        </a:p>
      </dsp:txBody>
      <dsp:txXfrm>
        <a:off x="59527" y="1402424"/>
        <a:ext cx="4042245" cy="1100364"/>
      </dsp:txXfrm>
    </dsp:sp>
    <dsp:sp modelId="{B11D5EDD-3E17-40D7-8499-1764C967C2CD}">
      <dsp:nvSpPr>
        <dsp:cNvPr id="0" name=""/>
        <dsp:cNvSpPr/>
      </dsp:nvSpPr>
      <dsp:spPr>
        <a:xfrm>
          <a:off x="4161299" y="2684258"/>
          <a:ext cx="6241949" cy="1219418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400" b="0" kern="1200" dirty="0"/>
            <a:t>Các chức năng có cách cấu hình và lập trình tương tự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400" b="0" kern="1200" dirty="0"/>
            <a:t>Cơ sở dữ liệu chưa đủ tính mở rộng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400" b="0" kern="1200" dirty="0"/>
            <a:t>Giao</a:t>
          </a:r>
          <a:r>
            <a:rPr lang="vi-VN" sz="1400" kern="1200"/>
            <a:t> diện vẫn cần được cải thiện</a:t>
          </a:r>
        </a:p>
      </dsp:txBody>
      <dsp:txXfrm>
        <a:off x="4161299" y="2836685"/>
        <a:ext cx="5784667" cy="914564"/>
      </dsp:txXfrm>
    </dsp:sp>
    <dsp:sp modelId="{1AF70F74-D6F5-4414-81AA-3C83D416B898}">
      <dsp:nvSpPr>
        <dsp:cNvPr id="0" name=""/>
        <dsp:cNvSpPr/>
      </dsp:nvSpPr>
      <dsp:spPr>
        <a:xfrm>
          <a:off x="0" y="2684258"/>
          <a:ext cx="4161299" cy="121941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800" b="0" kern="1200" dirty="0" err="1"/>
            <a:t>Hạn</a:t>
          </a:r>
          <a:r>
            <a:rPr lang="vi-VN" sz="3800" b="0" kern="1200" dirty="0"/>
            <a:t> </a:t>
          </a:r>
          <a:r>
            <a:rPr lang="vi-VN" sz="3800" b="0" kern="1200" dirty="0" err="1"/>
            <a:t>chế</a:t>
          </a:r>
          <a:endParaRPr lang="vi-VN" sz="3800" b="0" kern="1200" dirty="0"/>
        </a:p>
      </dsp:txBody>
      <dsp:txXfrm>
        <a:off x="59527" y="2743785"/>
        <a:ext cx="4042245" cy="1100364"/>
      </dsp:txXfrm>
    </dsp:sp>
    <dsp:sp modelId="{1ADD2C29-6EFA-4424-BF69-694C4D052166}">
      <dsp:nvSpPr>
        <dsp:cNvPr id="0" name=""/>
        <dsp:cNvSpPr/>
      </dsp:nvSpPr>
      <dsp:spPr>
        <a:xfrm>
          <a:off x="4161299" y="4025619"/>
          <a:ext cx="6241949" cy="1219418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400" b="0" kern="1200" dirty="0"/>
            <a:t>Chatbox với NLP, CSDL NoSQL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400" b="0" kern="1200" dirty="0"/>
            <a:t>Cấu hình tối ưu Antd để tăng hiệu năng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400" kern="1200" dirty="0"/>
            <a:t>Sử dụng thêm thư viện để giải quyết các vấn đề về routing và deploy</a:t>
          </a:r>
        </a:p>
      </dsp:txBody>
      <dsp:txXfrm>
        <a:off x="4161299" y="4178046"/>
        <a:ext cx="5784667" cy="914564"/>
      </dsp:txXfrm>
    </dsp:sp>
    <dsp:sp modelId="{B5CFD2BA-5251-442E-8217-A582FDA2DA4F}">
      <dsp:nvSpPr>
        <dsp:cNvPr id="0" name=""/>
        <dsp:cNvSpPr/>
      </dsp:nvSpPr>
      <dsp:spPr>
        <a:xfrm>
          <a:off x="0" y="4025619"/>
          <a:ext cx="4161299" cy="121941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800" b="0" kern="1200" dirty="0" err="1"/>
            <a:t>Hướng</a:t>
          </a:r>
          <a:r>
            <a:rPr lang="vi-VN" sz="3800" b="0" kern="1200" dirty="0"/>
            <a:t> </a:t>
          </a:r>
          <a:r>
            <a:rPr lang="vi-VN" sz="3800" b="0" kern="1200" dirty="0" err="1"/>
            <a:t>phát</a:t>
          </a:r>
          <a:r>
            <a:rPr lang="vi-VN" sz="3800" b="0" kern="1200" dirty="0"/>
            <a:t> </a:t>
          </a:r>
          <a:r>
            <a:rPr lang="vi-VN" sz="3800" b="0" kern="1200" dirty="0" err="1"/>
            <a:t>triển</a:t>
          </a:r>
          <a:endParaRPr lang="vi-VN" sz="3800" kern="1200" dirty="0"/>
        </a:p>
      </dsp:txBody>
      <dsp:txXfrm>
        <a:off x="59527" y="4085146"/>
        <a:ext cx="4042245" cy="1100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48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8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64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461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05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4723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1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78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4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4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5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1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5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4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7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6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33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684212" y="2404010"/>
            <a:ext cx="7100455" cy="1789388"/>
          </a:xfrm>
        </p:spPr>
        <p:txBody>
          <a:bodyPr>
            <a:normAutofit/>
          </a:bodyPr>
          <a:lstStyle/>
          <a:p>
            <a:r>
              <a:rPr lang="vi-VN" b="1" dirty="0">
                <a:latin typeface="Arial"/>
                <a:cs typeface="Arial"/>
              </a:rPr>
              <a:t>KINH DOANH TOUR DU LỊCH VIỆT NAM</a:t>
            </a:r>
            <a:endParaRPr lang="vi-VN" dirty="0"/>
          </a:p>
        </p:txBody>
      </p:sp>
      <p:sp>
        <p:nvSpPr>
          <p:cNvPr id="4" name="Tiêu đề phụ 2">
            <a:extLst>
              <a:ext uri="{FF2B5EF4-FFF2-40B4-BE49-F238E27FC236}">
                <a16:creationId xmlns:a16="http://schemas.microsoft.com/office/drawing/2014/main" id="{5C0B12EC-E9FD-4F6A-84A7-DB25E4445674}"/>
              </a:ext>
            </a:extLst>
          </p:cNvPr>
          <p:cNvSpPr txBox="1">
            <a:spLocks/>
          </p:cNvSpPr>
          <p:nvPr/>
        </p:nvSpPr>
        <p:spPr>
          <a:xfrm>
            <a:off x="6575866" y="5410095"/>
            <a:ext cx="5066817" cy="20437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vi-VN" sz="1600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Arial"/>
                <a:cs typeface="Arial"/>
              </a:rPr>
              <a:t>SVTH:</a:t>
            </a:r>
            <a:endParaRPr lang="vi-VN" sz="1600" b="1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vi-VN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latin typeface="Arial"/>
                <a:ea typeface="Tahoma"/>
                <a:cs typeface="Arial"/>
              </a:rPr>
              <a:t>HOÀNG TRỌNG TẤN                16110454</a:t>
            </a:r>
            <a:endParaRPr lang="vi-VN" b="1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5" name="Hình ảnh 5" descr="Ảnh có chứa ký hiệu, phòng, đĩa&#10;&#10;Mô tả được tạo với mức tin cậy rất cao">
            <a:extLst>
              <a:ext uri="{FF2B5EF4-FFF2-40B4-BE49-F238E27FC236}">
                <a16:creationId xmlns:a16="http://schemas.microsoft.com/office/drawing/2014/main" id="{E8BF0E18-B02F-4D0D-8FEC-26C7FE1A1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30" y="406779"/>
            <a:ext cx="1009375" cy="1318217"/>
          </a:xfrm>
          <a:prstGeom prst="rect">
            <a:avLst/>
          </a:prstGeom>
        </p:spPr>
      </p:pic>
      <p:sp>
        <p:nvSpPr>
          <p:cNvPr id="8" name="Tiêu đề 1">
            <a:extLst>
              <a:ext uri="{FF2B5EF4-FFF2-40B4-BE49-F238E27FC236}">
                <a16:creationId xmlns:a16="http://schemas.microsoft.com/office/drawing/2014/main" id="{20FAC289-29B7-472D-BF91-59851C757C56}"/>
              </a:ext>
            </a:extLst>
          </p:cNvPr>
          <p:cNvSpPr txBox="1">
            <a:spLocks/>
          </p:cNvSpPr>
          <p:nvPr/>
        </p:nvSpPr>
        <p:spPr>
          <a:xfrm>
            <a:off x="682003" y="5090319"/>
            <a:ext cx="4864653" cy="105994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1800" b="1" dirty="0">
                <a:latin typeface="Arial"/>
                <a:cs typeface="Arial"/>
              </a:rPr>
              <a:t>GVHD: </a:t>
            </a:r>
            <a:r>
              <a:rPr lang="vi-VN" sz="1800" b="1" dirty="0" err="1">
                <a:latin typeface="Arial"/>
                <a:cs typeface="Arial"/>
              </a:rPr>
              <a:t>Ts</a:t>
            </a:r>
            <a:r>
              <a:rPr lang="vi-VN" sz="1800" b="1" dirty="0">
                <a:latin typeface="Arial"/>
                <a:cs typeface="Arial"/>
              </a:rPr>
              <a:t>. LÊ VĂN VINH</a:t>
            </a:r>
            <a:endParaRPr lang="vi-VN"/>
          </a:p>
          <a:p>
            <a:endParaRPr lang="vi-VN" sz="1800" b="1" dirty="0">
              <a:latin typeface="Arial"/>
              <a:cs typeface="Arial"/>
            </a:endParaRPr>
          </a:p>
          <a:p>
            <a:r>
              <a:rPr lang="vi-VN" sz="1800" b="1" dirty="0">
                <a:latin typeface="Arial"/>
                <a:cs typeface="Arial"/>
              </a:rPr>
              <a:t>GVPB: THS. NGUYỄN TRẦN THI VĂN</a:t>
            </a:r>
          </a:p>
          <a:p>
            <a:endParaRPr lang="vi-VN" sz="1800" b="1" dirty="0">
              <a:latin typeface="Arial"/>
              <a:cs typeface="Arial"/>
            </a:endParaRPr>
          </a:p>
          <a:p>
            <a:r>
              <a:rPr lang="vi-VN" sz="1800" b="1" dirty="0" err="1">
                <a:latin typeface="Arial"/>
                <a:cs typeface="Arial"/>
              </a:rPr>
              <a:t>Hồ</a:t>
            </a:r>
            <a:r>
              <a:rPr lang="vi-VN" sz="1800" b="1" dirty="0">
                <a:latin typeface="Arial"/>
                <a:cs typeface="Arial"/>
              </a:rPr>
              <a:t> </a:t>
            </a:r>
            <a:r>
              <a:rPr lang="vi-VN" sz="1800" b="1" dirty="0" err="1">
                <a:latin typeface="Arial"/>
                <a:cs typeface="Arial"/>
              </a:rPr>
              <a:t>Chí</a:t>
            </a:r>
            <a:r>
              <a:rPr lang="vi-VN" sz="1800" b="1" dirty="0">
                <a:latin typeface="Arial"/>
                <a:cs typeface="Arial"/>
              </a:rPr>
              <a:t> minh, 1/2020</a:t>
            </a:r>
            <a:endParaRPr lang="vi-VN" dirty="0">
              <a:latin typeface="Tahoma"/>
              <a:ea typeface="Tahoma"/>
              <a:cs typeface="Tahoma"/>
            </a:endParaRPr>
          </a:p>
        </p:txBody>
      </p:sp>
      <p:sp>
        <p:nvSpPr>
          <p:cNvPr id="10" name="Tiêu đề 1">
            <a:extLst>
              <a:ext uri="{FF2B5EF4-FFF2-40B4-BE49-F238E27FC236}">
                <a16:creationId xmlns:a16="http://schemas.microsoft.com/office/drawing/2014/main" id="{61A2B7C5-B77E-4E2A-9DB1-3BFA85B72CBB}"/>
              </a:ext>
            </a:extLst>
          </p:cNvPr>
          <p:cNvSpPr txBox="1">
            <a:spLocks/>
          </p:cNvSpPr>
          <p:nvPr/>
        </p:nvSpPr>
        <p:spPr>
          <a:xfrm>
            <a:off x="1929918" y="478334"/>
            <a:ext cx="7669694" cy="3986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vi-VN" sz="2400" b="1" dirty="0">
                <a:latin typeface="Arial"/>
                <a:cs typeface="Arial"/>
              </a:rPr>
              <a:t>TRƯỜNG ĐẠI HỌC SƯ PHẠM KỸ THUẬT TP.HCM</a:t>
            </a:r>
            <a:endParaRPr lang="vi-VN" dirty="0"/>
          </a:p>
        </p:txBody>
      </p:sp>
      <p:sp>
        <p:nvSpPr>
          <p:cNvPr id="11" name="Tiêu đề 1">
            <a:extLst>
              <a:ext uri="{FF2B5EF4-FFF2-40B4-BE49-F238E27FC236}">
                <a16:creationId xmlns:a16="http://schemas.microsoft.com/office/drawing/2014/main" id="{D53E74B4-16B3-40F5-961A-BA84ED63A24E}"/>
              </a:ext>
            </a:extLst>
          </p:cNvPr>
          <p:cNvSpPr txBox="1">
            <a:spLocks/>
          </p:cNvSpPr>
          <p:nvPr/>
        </p:nvSpPr>
        <p:spPr>
          <a:xfrm>
            <a:off x="1735324" y="954726"/>
            <a:ext cx="7669694" cy="3986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vi-VN" sz="2400" b="1" dirty="0">
                <a:latin typeface="Arial"/>
                <a:cs typeface="Arial"/>
              </a:rPr>
              <a:t>KHOA CÔNG NGHỆ THÔNG TIN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67927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êu đề 1">
            <a:extLst>
              <a:ext uri="{FF2B5EF4-FFF2-40B4-BE49-F238E27FC236}">
                <a16:creationId xmlns:a16="http://schemas.microsoft.com/office/drawing/2014/main" id="{3FFDEE2D-82AB-4734-9016-A96CC4EEC7CC}"/>
              </a:ext>
            </a:extLst>
          </p:cNvPr>
          <p:cNvSpPr txBox="1">
            <a:spLocks/>
          </p:cNvSpPr>
          <p:nvPr/>
        </p:nvSpPr>
        <p:spPr>
          <a:xfrm>
            <a:off x="644798" y="736811"/>
            <a:ext cx="2549237" cy="5625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3200" b="1">
                <a:latin typeface="Tahoma"/>
                <a:ea typeface="Tahoma"/>
                <a:cs typeface="Tahoma"/>
              </a:rPr>
              <a:t>TÀI LIỆU KỸ THUẬT</a:t>
            </a:r>
          </a:p>
          <a:p>
            <a:r>
              <a:rPr lang="vi-VN" sz="3200" b="1">
                <a:latin typeface="Tahoma"/>
                <a:ea typeface="Tahoma"/>
                <a:cs typeface="Tahoma"/>
              </a:rPr>
              <a:t>CLASS DIAGRAM:</a:t>
            </a:r>
          </a:p>
          <a:p>
            <a:r>
              <a:rPr lang="vi-VN" sz="3200" b="1" dirty="0">
                <a:latin typeface="Tahoma"/>
                <a:ea typeface="Tahoma"/>
                <a:cs typeface="Tahoma"/>
              </a:rPr>
              <a:t>CÁC CHỨC NĂNG LIÊN QUAN ĐẾN </a:t>
            </a:r>
            <a:r>
              <a:rPr lang="vi-VN" sz="3200" b="1">
                <a:latin typeface="Tahoma"/>
                <a:ea typeface="Tahoma"/>
                <a:cs typeface="Tahoma"/>
              </a:rPr>
              <a:t>THANH TOÁN</a:t>
            </a:r>
            <a:endParaRPr lang="vi-VN" sz="3200" b="1" dirty="0">
              <a:latin typeface="Tahoma"/>
              <a:ea typeface="Tahoma"/>
              <a:cs typeface="Tahoma"/>
            </a:endParaRPr>
          </a:p>
        </p:txBody>
      </p:sp>
      <p:pic>
        <p:nvPicPr>
          <p:cNvPr id="3" name="Hình ảnh 3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2AB31D9D-4E5E-4DA0-B7C6-3E857FBC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16" y="441486"/>
            <a:ext cx="8740126" cy="598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20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êu đề 1">
            <a:extLst>
              <a:ext uri="{FF2B5EF4-FFF2-40B4-BE49-F238E27FC236}">
                <a16:creationId xmlns:a16="http://schemas.microsoft.com/office/drawing/2014/main" id="{3FFDEE2D-82AB-4734-9016-A96CC4EEC7CC}"/>
              </a:ext>
            </a:extLst>
          </p:cNvPr>
          <p:cNvSpPr txBox="1">
            <a:spLocks/>
          </p:cNvSpPr>
          <p:nvPr/>
        </p:nvSpPr>
        <p:spPr>
          <a:xfrm>
            <a:off x="644798" y="736811"/>
            <a:ext cx="2549237" cy="5625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3200" b="1">
                <a:latin typeface="Tahoma"/>
                <a:ea typeface="Tahoma"/>
                <a:cs typeface="Tahoma"/>
              </a:rPr>
              <a:t>TÀI LIỆU KỸ THUẬT</a:t>
            </a:r>
          </a:p>
          <a:p>
            <a:r>
              <a:rPr lang="vi-VN" sz="3200" b="1">
                <a:latin typeface="Tahoma"/>
                <a:ea typeface="Tahoma"/>
                <a:cs typeface="Tahoma"/>
              </a:rPr>
              <a:t>CLASS DIAGRAM:</a:t>
            </a:r>
          </a:p>
          <a:p>
            <a:r>
              <a:rPr lang="vi-VN" sz="3200" b="1" dirty="0">
                <a:latin typeface="Tahoma"/>
                <a:ea typeface="Tahoma"/>
                <a:cs typeface="Tahoma"/>
              </a:rPr>
              <a:t>CÁC CHỨC NĂNG LIÊN QUAN ĐẾN </a:t>
            </a:r>
            <a:r>
              <a:rPr lang="vi-VN" sz="3200" b="1">
                <a:latin typeface="Tahoma"/>
                <a:ea typeface="Tahoma"/>
                <a:cs typeface="Tahoma"/>
              </a:rPr>
              <a:t>THANH TOÁN</a:t>
            </a:r>
            <a:endParaRPr lang="vi-VN" sz="3200" b="1" dirty="0">
              <a:latin typeface="Tahoma"/>
              <a:ea typeface="Tahoma"/>
              <a:cs typeface="Tahoma"/>
            </a:endParaRPr>
          </a:p>
        </p:txBody>
      </p:sp>
      <p:pic>
        <p:nvPicPr>
          <p:cNvPr id="3" name="Hình ảnh 3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2AB31D9D-4E5E-4DA0-B7C6-3E857FBC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16" y="441486"/>
            <a:ext cx="8740126" cy="598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39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êu đề 1">
            <a:extLst>
              <a:ext uri="{FF2B5EF4-FFF2-40B4-BE49-F238E27FC236}">
                <a16:creationId xmlns:a16="http://schemas.microsoft.com/office/drawing/2014/main" id="{3FFDEE2D-82AB-4734-9016-A96CC4EEC7CC}"/>
              </a:ext>
            </a:extLst>
          </p:cNvPr>
          <p:cNvSpPr txBox="1">
            <a:spLocks/>
          </p:cNvSpPr>
          <p:nvPr/>
        </p:nvSpPr>
        <p:spPr>
          <a:xfrm>
            <a:off x="644798" y="736811"/>
            <a:ext cx="2549237" cy="5625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3200" b="1">
                <a:latin typeface="Tahoma"/>
                <a:ea typeface="Tahoma"/>
                <a:cs typeface="Tahoma"/>
              </a:rPr>
              <a:t>TÀI LIỆU KỸ THUẬT</a:t>
            </a:r>
          </a:p>
          <a:p>
            <a:r>
              <a:rPr lang="vi-VN" sz="3200" b="1">
                <a:latin typeface="Tahoma"/>
                <a:ea typeface="Tahoma"/>
                <a:cs typeface="Tahoma"/>
              </a:rPr>
              <a:t>SEQUENCE DIAG</a:t>
            </a:r>
            <a:r>
              <a:rPr lang="vi-VN" sz="3200" b="1" dirty="0">
                <a:latin typeface="Tahoma"/>
                <a:ea typeface="Tahoma"/>
                <a:cs typeface="Tahoma"/>
              </a:rPr>
              <a:t>RAM:</a:t>
            </a:r>
          </a:p>
          <a:p>
            <a:r>
              <a:rPr lang="vi-VN" sz="3200" b="1" dirty="0">
                <a:latin typeface="Tahoma"/>
                <a:ea typeface="Tahoma"/>
                <a:cs typeface="Tahoma"/>
              </a:rPr>
              <a:t>CHỨC </a:t>
            </a:r>
            <a:r>
              <a:rPr lang="vi-VN" sz="3200" b="1">
                <a:latin typeface="Tahoma"/>
                <a:ea typeface="Tahoma"/>
                <a:cs typeface="Tahoma"/>
              </a:rPr>
              <a:t>NĂNG ĐẶT LẠI MẬT KHẨU</a:t>
            </a:r>
            <a:endParaRPr lang="vi-VN" sz="3200" b="1" dirty="0">
              <a:latin typeface="Tahoma"/>
              <a:ea typeface="Tahoma"/>
              <a:cs typeface="Tahoma"/>
            </a:endParaRPr>
          </a:p>
        </p:txBody>
      </p:sp>
      <p:pic>
        <p:nvPicPr>
          <p:cNvPr id="3" name="Hình ảnh 3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92E589FD-A05A-4356-A342-CC6EAAE33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118" y="-4089"/>
            <a:ext cx="7473350" cy="686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47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êu đề 1">
            <a:extLst>
              <a:ext uri="{FF2B5EF4-FFF2-40B4-BE49-F238E27FC236}">
                <a16:creationId xmlns:a16="http://schemas.microsoft.com/office/drawing/2014/main" id="{3FFDEE2D-82AB-4734-9016-A96CC4EEC7CC}"/>
              </a:ext>
            </a:extLst>
          </p:cNvPr>
          <p:cNvSpPr txBox="1">
            <a:spLocks/>
          </p:cNvSpPr>
          <p:nvPr/>
        </p:nvSpPr>
        <p:spPr>
          <a:xfrm>
            <a:off x="644798" y="736811"/>
            <a:ext cx="2549237" cy="5625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3200" b="1">
                <a:latin typeface="Tahoma"/>
                <a:ea typeface="Tahoma"/>
                <a:cs typeface="Tahoma"/>
              </a:rPr>
              <a:t>TÀI LIỆU KỸ THUẬT</a:t>
            </a:r>
          </a:p>
          <a:p>
            <a:r>
              <a:rPr lang="vi-VN" sz="3200" b="1">
                <a:latin typeface="Tahoma"/>
                <a:ea typeface="Tahoma"/>
                <a:cs typeface="Tahoma"/>
              </a:rPr>
              <a:t>SEQUENCEDIAGRAM:</a:t>
            </a:r>
          </a:p>
          <a:p>
            <a:r>
              <a:rPr lang="vi-VN" sz="3200" b="1" dirty="0">
                <a:latin typeface="Tahoma"/>
                <a:ea typeface="Tahoma"/>
                <a:cs typeface="Tahoma"/>
              </a:rPr>
              <a:t>CHỨC </a:t>
            </a:r>
            <a:r>
              <a:rPr lang="vi-VN" sz="3200" b="1">
                <a:latin typeface="Tahoma"/>
                <a:ea typeface="Tahoma"/>
                <a:cs typeface="Tahoma"/>
              </a:rPr>
              <a:t>NĂNG THANH TOÁN</a:t>
            </a:r>
            <a:endParaRPr lang="vi-VN" sz="3200" b="1" dirty="0">
              <a:latin typeface="Tahoma"/>
              <a:ea typeface="Tahoma"/>
              <a:cs typeface="Tahoma"/>
            </a:endParaRPr>
          </a:p>
        </p:txBody>
      </p:sp>
      <p:pic>
        <p:nvPicPr>
          <p:cNvPr id="2" name="Hình ảnh 3" descr="Ảnh có chứa bản đồ&#10;&#10;Mô tả được tạo với mức tin cậy rất cao">
            <a:extLst>
              <a:ext uri="{FF2B5EF4-FFF2-40B4-BE49-F238E27FC236}">
                <a16:creationId xmlns:a16="http://schemas.microsoft.com/office/drawing/2014/main" id="{0C80C01C-A63E-4AD6-AECA-0A2E5BEC4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287" y="-40"/>
            <a:ext cx="5877463" cy="68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50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êu đề 1">
            <a:extLst>
              <a:ext uri="{FF2B5EF4-FFF2-40B4-BE49-F238E27FC236}">
                <a16:creationId xmlns:a16="http://schemas.microsoft.com/office/drawing/2014/main" id="{3FFDEE2D-82AB-4734-9016-A96CC4EEC7CC}"/>
              </a:ext>
            </a:extLst>
          </p:cNvPr>
          <p:cNvSpPr txBox="1">
            <a:spLocks/>
          </p:cNvSpPr>
          <p:nvPr/>
        </p:nvSpPr>
        <p:spPr>
          <a:xfrm>
            <a:off x="644798" y="736811"/>
            <a:ext cx="2549237" cy="5625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3200" b="1">
                <a:latin typeface="Tahoma"/>
                <a:ea typeface="Tahoma"/>
                <a:cs typeface="Tahoma"/>
              </a:rPr>
              <a:t>TÀI LIỆU KỸ THUẬT</a:t>
            </a:r>
          </a:p>
          <a:p>
            <a:r>
              <a:rPr lang="vi-VN" sz="3200" b="1">
                <a:latin typeface="Tahoma"/>
                <a:ea typeface="Tahoma"/>
                <a:cs typeface="Tahoma"/>
              </a:rPr>
              <a:t>SEQUENCE DIAGRA</a:t>
            </a:r>
            <a:r>
              <a:rPr lang="vi-VN" sz="3200" b="1" dirty="0">
                <a:latin typeface="Tahoma"/>
                <a:ea typeface="Tahoma"/>
                <a:cs typeface="Tahoma"/>
              </a:rPr>
              <a:t>M:</a:t>
            </a:r>
          </a:p>
          <a:p>
            <a:r>
              <a:rPr lang="vi-VN" sz="3200" b="1" dirty="0">
                <a:latin typeface="Tahoma"/>
                <a:ea typeface="Tahoma"/>
                <a:cs typeface="Tahoma"/>
              </a:rPr>
              <a:t>CHỨC </a:t>
            </a:r>
            <a:r>
              <a:rPr lang="vi-VN" sz="3200" b="1">
                <a:latin typeface="Tahoma"/>
                <a:ea typeface="Tahoma"/>
                <a:cs typeface="Tahoma"/>
              </a:rPr>
              <a:t>NĂNG SỬA TOUR</a:t>
            </a:r>
            <a:endParaRPr lang="vi-VN" sz="3200" b="1" dirty="0">
              <a:latin typeface="Tahoma"/>
              <a:ea typeface="Tahoma"/>
              <a:cs typeface="Tahoma"/>
            </a:endParaRPr>
          </a:p>
        </p:txBody>
      </p:sp>
      <p:pic>
        <p:nvPicPr>
          <p:cNvPr id="2" name="Hình ảnh 3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0DAEE7D2-5924-4D40-8A0F-2788119D2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174" y="5531"/>
            <a:ext cx="7530859" cy="684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42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êu đề 1">
            <a:extLst>
              <a:ext uri="{FF2B5EF4-FFF2-40B4-BE49-F238E27FC236}">
                <a16:creationId xmlns:a16="http://schemas.microsoft.com/office/drawing/2014/main" id="{3FFDEE2D-82AB-4734-9016-A96CC4EEC7CC}"/>
              </a:ext>
            </a:extLst>
          </p:cNvPr>
          <p:cNvSpPr txBox="1">
            <a:spLocks/>
          </p:cNvSpPr>
          <p:nvPr/>
        </p:nvSpPr>
        <p:spPr>
          <a:xfrm>
            <a:off x="644798" y="736811"/>
            <a:ext cx="4807527" cy="5625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3200" b="1">
                <a:latin typeface="Tahoma"/>
                <a:ea typeface="Tahoma"/>
                <a:cs typeface="Tahoma"/>
              </a:rPr>
              <a:t>TÀI LIỆU KỸ THUẬT</a:t>
            </a:r>
          </a:p>
          <a:p>
            <a:r>
              <a:rPr lang="vi-VN" sz="3200" b="1">
                <a:latin typeface="Tahoma"/>
                <a:ea typeface="Tahoma"/>
                <a:cs typeface="Tahoma"/>
              </a:rPr>
              <a:t>CƠ SỞ DỮ LIỆU</a:t>
            </a:r>
            <a:endParaRPr lang="vi-VN">
              <a:latin typeface="Tahoma"/>
              <a:ea typeface="Tahoma"/>
              <a:cs typeface="Tahoma"/>
            </a:endParaRPr>
          </a:p>
        </p:txBody>
      </p:sp>
      <p:pic>
        <p:nvPicPr>
          <p:cNvPr id="5" name="Hình ảnh 5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6D47E3D0-44E7-4830-9F02-F903F6600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051" y="-1692"/>
            <a:ext cx="5546784" cy="686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33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êu đề 1">
            <a:extLst>
              <a:ext uri="{FF2B5EF4-FFF2-40B4-BE49-F238E27FC236}">
                <a16:creationId xmlns:a16="http://schemas.microsoft.com/office/drawing/2014/main" id="{3FFDEE2D-82AB-4734-9016-A96CC4EEC7CC}"/>
              </a:ext>
            </a:extLst>
          </p:cNvPr>
          <p:cNvSpPr txBox="1">
            <a:spLocks/>
          </p:cNvSpPr>
          <p:nvPr/>
        </p:nvSpPr>
        <p:spPr>
          <a:xfrm>
            <a:off x="644798" y="736811"/>
            <a:ext cx="4922286" cy="5625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3200" b="1">
                <a:latin typeface="Tahoma"/>
                <a:ea typeface="Tahoma"/>
                <a:cs typeface="Tahoma"/>
              </a:rPr>
              <a:t>TÀI LIỆU KỸ THUẬT</a:t>
            </a:r>
          </a:p>
          <a:p>
            <a:r>
              <a:rPr lang="vi-VN" sz="3200" b="1">
                <a:latin typeface="Tahoma"/>
                <a:ea typeface="Tahoma"/>
                <a:cs typeface="Tahoma"/>
              </a:rPr>
              <a:t>CƠ SỞ DỮ LIỆU</a:t>
            </a:r>
            <a:endParaRPr lang="vi-VN">
              <a:latin typeface="Tahoma"/>
              <a:ea typeface="Tahoma"/>
              <a:cs typeface="Tahoma"/>
            </a:endParaRPr>
          </a:p>
        </p:txBody>
      </p:sp>
      <p:pic>
        <p:nvPicPr>
          <p:cNvPr id="5" name="Hình ảnh 5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BF6F36B1-0E2F-4429-8F1F-BB7704A54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3" y="5737"/>
            <a:ext cx="5223163" cy="684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50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9B315F0-2F2E-4749-9C08-6F2B59723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bg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911703-8F76-418B-A5BE-312E5FF98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83E51D0-80D2-4A0E-BC33-FC2854416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6DDC556-F181-4330-9D5E-06CD9B5F7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744895-D69C-4B43-BBB6-644C78E57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547E019-B61B-46EA-8987-B3A661CFB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A95601E-850C-471E-B37C-61C13AB1C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AF862894-1588-43F9-BD23-DDEB5E93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361" y="887081"/>
            <a:ext cx="6159273" cy="44958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338151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E283EC-C6BA-446B-8D7B-5ADA02F5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68" y="5710492"/>
            <a:ext cx="8534400" cy="667763"/>
          </a:xfrm>
        </p:spPr>
        <p:txBody>
          <a:bodyPr>
            <a:normAutofit/>
          </a:bodyPr>
          <a:lstStyle/>
          <a:p>
            <a:r>
              <a:rPr lang="vi-VN" sz="3200" b="1" dirty="0">
                <a:latin typeface="Tahoma"/>
                <a:ea typeface="Tahoma"/>
                <a:cs typeface="Tahoma"/>
              </a:rPr>
              <a:t>KẾT LUẬN</a:t>
            </a:r>
            <a:endParaRPr lang="vi-VN" b="1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Sơ đồ 4">
            <a:extLst>
              <a:ext uri="{FF2B5EF4-FFF2-40B4-BE49-F238E27FC236}">
                <a16:creationId xmlns:a16="http://schemas.microsoft.com/office/drawing/2014/main" id="{650542E8-299A-4B56-9B77-BB4242D23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078183"/>
              </p:ext>
            </p:extLst>
          </p:nvPr>
        </p:nvGraphicFramePr>
        <p:xfrm>
          <a:off x="607950" y="316818"/>
          <a:ext cx="10403249" cy="524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838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7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BFAD1B5-4A51-41F7-ABB9-0218FE19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757" y="2162059"/>
            <a:ext cx="3971902" cy="25428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100" b="1" dirty="0">
                <a:solidFill>
                  <a:srgbClr val="FFFFFF"/>
                </a:solidFill>
                <a:latin typeface="Times"/>
                <a:cs typeface="Times"/>
              </a:rPr>
              <a:t>XIN CHÂN THÀNH CẢM ƠN QUÝ THẦY VÀ CÁC BẠN ĐÃ THEO DÕI!</a:t>
            </a:r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Hình ảnh 3" descr="Ảnh có chứa hoa, thực phẩm&#10;&#10;Mô tả được tạo với mức tin cậy rất cao">
            <a:extLst>
              <a:ext uri="{FF2B5EF4-FFF2-40B4-BE49-F238E27FC236}">
                <a16:creationId xmlns:a16="http://schemas.microsoft.com/office/drawing/2014/main" id="{0E59B39B-BFFB-4E6A-887D-BBBC6BF20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7" y="1240666"/>
            <a:ext cx="5450437" cy="404694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5459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02441A-06C7-47B2-A3BA-B16C90FC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824" y="5512281"/>
            <a:ext cx="8534400" cy="756111"/>
          </a:xfrm>
        </p:spPr>
        <p:txBody>
          <a:bodyPr/>
          <a:lstStyle/>
          <a:p>
            <a:r>
              <a:rPr lang="vi-VN" b="1" dirty="0">
                <a:latin typeface="Tahoma"/>
                <a:ea typeface="Tahoma"/>
                <a:cs typeface="Tahoma"/>
              </a:rPr>
              <a:t>NỘI DUNG BÁO CÁO</a:t>
            </a:r>
            <a:endParaRPr lang="vi-VN" b="1" dirty="0"/>
          </a:p>
        </p:txBody>
      </p:sp>
      <p:graphicFrame>
        <p:nvGraphicFramePr>
          <p:cNvPr id="4" name="Sơ đồ 4">
            <a:extLst>
              <a:ext uri="{FF2B5EF4-FFF2-40B4-BE49-F238E27FC236}">
                <a16:creationId xmlns:a16="http://schemas.microsoft.com/office/drawing/2014/main" id="{DAC1C8FD-C684-4907-B707-B76F79B39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47541"/>
              </p:ext>
            </p:extLst>
          </p:nvPr>
        </p:nvGraphicFramePr>
        <p:xfrm>
          <a:off x="830825" y="1823277"/>
          <a:ext cx="9381701" cy="3206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49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E596B2-3A54-4248-897A-4AF1DBD7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86" y="5646896"/>
            <a:ext cx="8534400" cy="745068"/>
          </a:xfrm>
        </p:spPr>
        <p:txBody>
          <a:bodyPr/>
          <a:lstStyle/>
          <a:p>
            <a:r>
              <a:rPr lang="vi-VN" b="1">
                <a:latin typeface="Tahoma"/>
                <a:ea typeface="Tahoma"/>
                <a:cs typeface="Tahoma"/>
              </a:rPr>
              <a:t>Giới thiệu</a:t>
            </a:r>
            <a:endParaRPr lang="vi-VN" b="1"/>
          </a:p>
        </p:txBody>
      </p:sp>
      <p:graphicFrame>
        <p:nvGraphicFramePr>
          <p:cNvPr id="4" name="Sơ đồ 4">
            <a:extLst>
              <a:ext uri="{FF2B5EF4-FFF2-40B4-BE49-F238E27FC236}">
                <a16:creationId xmlns:a16="http://schemas.microsoft.com/office/drawing/2014/main" id="{36FC89DE-3EA7-4341-92BA-0B4587C0A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663375"/>
              </p:ext>
            </p:extLst>
          </p:nvPr>
        </p:nvGraphicFramePr>
        <p:xfrm>
          <a:off x="603697" y="529704"/>
          <a:ext cx="3234755" cy="4895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06" name="Nhóm 1105">
            <a:extLst>
              <a:ext uri="{FF2B5EF4-FFF2-40B4-BE49-F238E27FC236}">
                <a16:creationId xmlns:a16="http://schemas.microsoft.com/office/drawing/2014/main" id="{2705B669-55A9-42C1-AFA3-851846C964BE}"/>
              </a:ext>
            </a:extLst>
          </p:cNvPr>
          <p:cNvGrpSpPr/>
          <p:nvPr/>
        </p:nvGrpSpPr>
        <p:grpSpPr>
          <a:xfrm>
            <a:off x="4050875" y="821890"/>
            <a:ext cx="6608619" cy="4301808"/>
            <a:chOff x="3884620" y="821890"/>
            <a:chExt cx="6608619" cy="4301808"/>
          </a:xfrm>
        </p:grpSpPr>
        <p:pic>
          <p:nvPicPr>
            <p:cNvPr id="907" name="Hình ảnh 907">
              <a:extLst>
                <a:ext uri="{FF2B5EF4-FFF2-40B4-BE49-F238E27FC236}">
                  <a16:creationId xmlns:a16="http://schemas.microsoft.com/office/drawing/2014/main" id="{12DD0727-3E85-4DDA-BE19-D65B40F08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50039" y="821890"/>
              <a:ext cx="2743200" cy="1521619"/>
            </a:xfrm>
            <a:prstGeom prst="rect">
              <a:avLst/>
            </a:prstGeom>
          </p:spPr>
        </p:pic>
        <p:pic>
          <p:nvPicPr>
            <p:cNvPr id="909" name="Hình ảnh 909">
              <a:extLst>
                <a:ext uri="{FF2B5EF4-FFF2-40B4-BE49-F238E27FC236}">
                  <a16:creationId xmlns:a16="http://schemas.microsoft.com/office/drawing/2014/main" id="{ED6AB329-2D00-4A6C-8FF7-F70254A29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84620" y="908417"/>
              <a:ext cx="2743200" cy="1174531"/>
            </a:xfrm>
            <a:prstGeom prst="rect">
              <a:avLst/>
            </a:prstGeom>
          </p:spPr>
        </p:pic>
        <p:pic>
          <p:nvPicPr>
            <p:cNvPr id="911" name="Hình ảnh 911" descr="Ảnh có chứa thực phẩm, đĩa&#10;&#10;Mô tả được tạo với mức tin cậy rất cao">
              <a:extLst>
                <a:ext uri="{FF2B5EF4-FFF2-40B4-BE49-F238E27FC236}">
                  <a16:creationId xmlns:a16="http://schemas.microsoft.com/office/drawing/2014/main" id="{595130C5-5D03-4628-BD03-CF2D5DD43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743232" y="3343603"/>
              <a:ext cx="2743200" cy="1694793"/>
            </a:xfrm>
            <a:prstGeom prst="rect">
              <a:avLst/>
            </a:prstGeom>
          </p:spPr>
        </p:pic>
        <p:grpSp>
          <p:nvGrpSpPr>
            <p:cNvPr id="945" name="Nhóm 944">
              <a:extLst>
                <a:ext uri="{FF2B5EF4-FFF2-40B4-BE49-F238E27FC236}">
                  <a16:creationId xmlns:a16="http://schemas.microsoft.com/office/drawing/2014/main" id="{CCFD0093-6E3B-49DE-A3FB-E62DB8418ED3}"/>
                </a:ext>
              </a:extLst>
            </p:cNvPr>
            <p:cNvGrpSpPr/>
            <p:nvPr/>
          </p:nvGrpSpPr>
          <p:grpSpPr>
            <a:xfrm>
              <a:off x="4570568" y="3426372"/>
              <a:ext cx="1458456" cy="1697326"/>
              <a:chOff x="4362749" y="863281"/>
              <a:chExt cx="2068056" cy="2403908"/>
            </a:xfrm>
          </p:grpSpPr>
          <p:sp>
            <p:nvSpPr>
              <p:cNvPr id="913" name="Hình chữ nhật 912">
                <a:extLst>
                  <a:ext uri="{FF2B5EF4-FFF2-40B4-BE49-F238E27FC236}">
                    <a16:creationId xmlns:a16="http://schemas.microsoft.com/office/drawing/2014/main" id="{9EFC6E48-1743-463A-B9C2-64F1D20CF45D}"/>
                  </a:ext>
                </a:extLst>
              </p:cNvPr>
              <p:cNvSpPr/>
              <p:nvPr/>
            </p:nvSpPr>
            <p:spPr>
              <a:xfrm>
                <a:off x="4362749" y="863281"/>
                <a:ext cx="2068056" cy="24039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b="1">
                    <a:latin typeface="Tahoma"/>
                    <a:ea typeface="Tahoma"/>
                    <a:cs typeface="Tahoma"/>
                  </a:rPr>
                  <a:t>Ant Design</a:t>
                </a:r>
              </a:p>
            </p:txBody>
          </p:sp>
          <p:pic>
            <p:nvPicPr>
              <p:cNvPr id="897" name="Hình ảnh 897" descr="Ảnh có chứa ký hiệu, đồng hồ, vẽ&#10;&#10;Mô tả được tạo với mức tin cậy rất cao">
                <a:extLst>
                  <a:ext uri="{FF2B5EF4-FFF2-40B4-BE49-F238E27FC236}">
                    <a16:creationId xmlns:a16="http://schemas.microsoft.com/office/drawing/2014/main" id="{B6008269-FF63-4EEC-AFD8-5AB6325BAC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44877" y="934190"/>
                <a:ext cx="1905000" cy="1905000"/>
              </a:xfrm>
              <a:prstGeom prst="rect">
                <a:avLst/>
              </a:prstGeom>
            </p:spPr>
          </p:pic>
        </p:grpSp>
        <p:pic>
          <p:nvPicPr>
            <p:cNvPr id="950" name="Đồ họa 950" descr="Thêm">
              <a:extLst>
                <a:ext uri="{FF2B5EF4-FFF2-40B4-BE49-F238E27FC236}">
                  <a16:creationId xmlns:a16="http://schemas.microsoft.com/office/drawing/2014/main" id="{C81548C1-DD56-43D1-99DA-040184BE7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659091" y="2362200"/>
              <a:ext cx="914400" cy="914400"/>
            </a:xfrm>
            <a:prstGeom prst="rect">
              <a:avLst/>
            </a:prstGeom>
          </p:spPr>
        </p:pic>
        <p:pic>
          <p:nvPicPr>
            <p:cNvPr id="953" name="Đồ họa 950" descr="Thêm">
              <a:extLst>
                <a:ext uri="{FF2B5EF4-FFF2-40B4-BE49-F238E27FC236}">
                  <a16:creationId xmlns:a16="http://schemas.microsoft.com/office/drawing/2014/main" id="{FD54FFC8-8BEB-4BAA-9168-F455EA24C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793671" y="2292927"/>
              <a:ext cx="914400" cy="914400"/>
            </a:xfrm>
            <a:prstGeom prst="rect">
              <a:avLst/>
            </a:prstGeom>
          </p:spPr>
        </p:pic>
        <p:pic>
          <p:nvPicPr>
            <p:cNvPr id="970" name="Đồ họa 950" descr="Thêm">
              <a:extLst>
                <a:ext uri="{FF2B5EF4-FFF2-40B4-BE49-F238E27FC236}">
                  <a16:creationId xmlns:a16="http://schemas.microsoft.com/office/drawing/2014/main" id="{D8E0D40C-E6B6-4958-8CC0-57704D280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77889" y="108758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5183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11E06F-FDE8-447E-B476-3039FD35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604056"/>
            <a:ext cx="8534400" cy="653102"/>
          </a:xfrm>
        </p:spPr>
        <p:txBody>
          <a:bodyPr>
            <a:normAutofit/>
          </a:bodyPr>
          <a:lstStyle/>
          <a:p>
            <a:r>
              <a:rPr lang="vi-VN" sz="3200" b="1">
                <a:latin typeface="Tahoma"/>
                <a:ea typeface="Tahoma"/>
                <a:cs typeface="Tahoma"/>
              </a:rPr>
              <a:t>CƠ SỞ LÝ THUYẾT</a:t>
            </a:r>
            <a:endParaRPr lang="vi-VN"/>
          </a:p>
        </p:txBody>
      </p:sp>
      <p:graphicFrame>
        <p:nvGraphicFramePr>
          <p:cNvPr id="4" name="Sơ đồ 4">
            <a:extLst>
              <a:ext uri="{FF2B5EF4-FFF2-40B4-BE49-F238E27FC236}">
                <a16:creationId xmlns:a16="http://schemas.microsoft.com/office/drawing/2014/main" id="{43842AFE-6235-4A31-8649-6B38B32E4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746878"/>
              </p:ext>
            </p:extLst>
          </p:nvPr>
        </p:nvGraphicFramePr>
        <p:xfrm>
          <a:off x="684213" y="556403"/>
          <a:ext cx="10474035" cy="4644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3411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CF8E6D0-83FF-405B-B582-83A1BD3B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65" y="1284826"/>
            <a:ext cx="2656413" cy="4301233"/>
          </a:xfrm>
        </p:spPr>
        <p:txBody>
          <a:bodyPr>
            <a:normAutofit/>
          </a:bodyPr>
          <a:lstStyle/>
          <a:p>
            <a:r>
              <a:rPr lang="vi-VN" sz="3200" b="1" dirty="0">
                <a:latin typeface="Tahoma"/>
                <a:ea typeface="Tahoma"/>
                <a:cs typeface="Tahoma"/>
              </a:rPr>
              <a:t>TÀI LIỆU KỸ THUẬT</a:t>
            </a:r>
            <a:br>
              <a:rPr lang="vi-VN" sz="3200" b="1" dirty="0">
                <a:latin typeface="Tahoma"/>
                <a:ea typeface="Tahoma"/>
                <a:cs typeface="Tahoma"/>
              </a:rPr>
            </a:br>
            <a:r>
              <a:rPr lang="vi-VN" sz="3200" b="1">
                <a:latin typeface="Tahoma"/>
                <a:ea typeface="Tahoma"/>
                <a:cs typeface="Tahoma"/>
              </a:rPr>
              <a:t>Actor: Người dùng</a:t>
            </a:r>
            <a:endParaRPr lang="vi-VN" sz="3200" b="1" dirty="0">
              <a:latin typeface="Tahoma"/>
              <a:ea typeface="Tahoma"/>
              <a:cs typeface="Tahoma"/>
            </a:endParaRPr>
          </a:p>
        </p:txBody>
      </p:sp>
      <p:pic>
        <p:nvPicPr>
          <p:cNvPr id="22" name="Hình ảnh 22" descr="Ảnh có chứa văn bản, bản đồ&#10;&#10;Mô tả được tạo với mức tin cậy rất cao">
            <a:extLst>
              <a:ext uri="{FF2B5EF4-FFF2-40B4-BE49-F238E27FC236}">
                <a16:creationId xmlns:a16="http://schemas.microsoft.com/office/drawing/2014/main" id="{DF3CDCFF-3C8B-41DD-B62E-70D8ABA2D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321" b="39461"/>
          <a:stretch/>
        </p:blipFill>
        <p:spPr>
          <a:xfrm>
            <a:off x="3697354" y="-4313"/>
            <a:ext cx="8543486" cy="6867643"/>
          </a:xfrm>
        </p:spPr>
      </p:pic>
    </p:spTree>
    <p:extLst>
      <p:ext uri="{BB962C8B-B14F-4D97-AF65-F5344CB8AC3E}">
        <p14:creationId xmlns:p14="http://schemas.microsoft.com/office/powerpoint/2010/main" val="2536187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CF8E6D0-83FF-405B-B582-83A1BD3B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574" y="1270972"/>
            <a:ext cx="2490158" cy="4301233"/>
          </a:xfrm>
        </p:spPr>
        <p:txBody>
          <a:bodyPr>
            <a:normAutofit/>
          </a:bodyPr>
          <a:lstStyle/>
          <a:p>
            <a:r>
              <a:rPr lang="vi-VN" sz="3200" b="1" dirty="0">
                <a:latin typeface="Tahoma"/>
                <a:ea typeface="Tahoma"/>
                <a:cs typeface="Tahoma"/>
              </a:rPr>
              <a:t>TÀI LIỆU KỸ THUẬT</a:t>
            </a:r>
            <a:br>
              <a:rPr lang="vi-VN" sz="3200" b="1" dirty="0">
                <a:latin typeface="Tahoma"/>
                <a:ea typeface="Tahoma"/>
                <a:cs typeface="Tahoma"/>
              </a:rPr>
            </a:br>
            <a:r>
              <a:rPr lang="vi-VN" sz="3200" b="1">
                <a:latin typeface="Tahoma"/>
                <a:ea typeface="Tahoma"/>
                <a:cs typeface="Tahoma"/>
              </a:rPr>
              <a:t>Actor: QuẢN LÝ</a:t>
            </a:r>
            <a:endParaRPr lang="vi-VN" sz="3200" b="1" dirty="0">
              <a:latin typeface="Tahoma"/>
              <a:ea typeface="Tahoma"/>
              <a:cs typeface="Tahoma"/>
            </a:endParaRPr>
          </a:p>
        </p:txBody>
      </p:sp>
      <p:pic>
        <p:nvPicPr>
          <p:cNvPr id="5" name="Hình ảnh 5" descr="Ảnh có chứa văn bản, bản đồ&#10;&#10;Mô tả được tạo với mức tin cậy rất cao">
            <a:extLst>
              <a:ext uri="{FF2B5EF4-FFF2-40B4-BE49-F238E27FC236}">
                <a16:creationId xmlns:a16="http://schemas.microsoft.com/office/drawing/2014/main" id="{AB2460CB-8EE7-4E51-B49E-4CB8A4134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75" t="44685" r="256" b="197"/>
          <a:stretch/>
        </p:blipFill>
        <p:spPr>
          <a:xfrm>
            <a:off x="2881394" y="-6925"/>
            <a:ext cx="9311564" cy="6871292"/>
          </a:xfrm>
        </p:spPr>
      </p:pic>
    </p:spTree>
    <p:extLst>
      <p:ext uri="{BB962C8B-B14F-4D97-AF65-F5344CB8AC3E}">
        <p14:creationId xmlns:p14="http://schemas.microsoft.com/office/powerpoint/2010/main" val="4282015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êu đề 1">
            <a:extLst>
              <a:ext uri="{FF2B5EF4-FFF2-40B4-BE49-F238E27FC236}">
                <a16:creationId xmlns:a16="http://schemas.microsoft.com/office/drawing/2014/main" id="{3FFDEE2D-82AB-4734-9016-A96CC4EEC7CC}"/>
              </a:ext>
            </a:extLst>
          </p:cNvPr>
          <p:cNvSpPr txBox="1">
            <a:spLocks/>
          </p:cNvSpPr>
          <p:nvPr/>
        </p:nvSpPr>
        <p:spPr>
          <a:xfrm>
            <a:off x="644798" y="736811"/>
            <a:ext cx="2549237" cy="5625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3200" b="1">
                <a:latin typeface="Tahoma"/>
                <a:ea typeface="Tahoma"/>
                <a:cs typeface="Tahoma"/>
              </a:rPr>
              <a:t>TÀI LIỆU KỸ THUẬT</a:t>
            </a:r>
          </a:p>
          <a:p>
            <a:r>
              <a:rPr lang="vi-VN" sz="3200" b="1">
                <a:latin typeface="Tahoma"/>
                <a:ea typeface="Tahoma"/>
                <a:cs typeface="Tahoma"/>
              </a:rPr>
              <a:t>CLASS DIAGRAM:</a:t>
            </a:r>
          </a:p>
          <a:p>
            <a:r>
              <a:rPr lang="vi-VN" sz="3200" b="1" dirty="0">
                <a:latin typeface="Tahoma"/>
                <a:ea typeface="Tahoma"/>
                <a:cs typeface="Tahoma"/>
              </a:rPr>
              <a:t>CÁC CHỨC NĂNG VỀ TÀI </a:t>
            </a:r>
            <a:r>
              <a:rPr lang="vi-VN" sz="3200" b="1">
                <a:latin typeface="Tahoma"/>
                <a:ea typeface="Tahoma"/>
                <a:cs typeface="Tahoma"/>
              </a:rPr>
              <a:t>KHOẢN VÀ Phâ</a:t>
            </a:r>
            <a:r>
              <a:rPr lang="vi-VN" sz="3200" b="1" dirty="0">
                <a:latin typeface="Tahoma"/>
                <a:ea typeface="Tahoma"/>
                <a:cs typeface="Tahoma"/>
              </a:rPr>
              <a:t>n quyền</a:t>
            </a:r>
          </a:p>
        </p:txBody>
      </p:sp>
      <p:pic>
        <p:nvPicPr>
          <p:cNvPr id="30" name="Hình ảnh 30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FFFA5D3E-E93F-4C77-84F2-7D220C5C7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317" y="4184"/>
            <a:ext cx="8185682" cy="686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38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êu đề 1">
            <a:extLst>
              <a:ext uri="{FF2B5EF4-FFF2-40B4-BE49-F238E27FC236}">
                <a16:creationId xmlns:a16="http://schemas.microsoft.com/office/drawing/2014/main" id="{3FFDEE2D-82AB-4734-9016-A96CC4EEC7CC}"/>
              </a:ext>
            </a:extLst>
          </p:cNvPr>
          <p:cNvSpPr txBox="1">
            <a:spLocks/>
          </p:cNvSpPr>
          <p:nvPr/>
        </p:nvSpPr>
        <p:spPr>
          <a:xfrm>
            <a:off x="644798" y="736811"/>
            <a:ext cx="2549237" cy="5625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3200" b="1">
                <a:latin typeface="Tahoma"/>
                <a:ea typeface="Tahoma"/>
                <a:cs typeface="Tahoma"/>
              </a:rPr>
              <a:t>TÀI LIỆU KỸ THUẬT</a:t>
            </a:r>
          </a:p>
          <a:p>
            <a:r>
              <a:rPr lang="vi-VN" sz="3200" b="1">
                <a:latin typeface="Tahoma"/>
                <a:ea typeface="Tahoma"/>
                <a:cs typeface="Tahoma"/>
              </a:rPr>
              <a:t>CLASS DIAGRAM:</a:t>
            </a:r>
          </a:p>
          <a:p>
            <a:r>
              <a:rPr lang="vi-VN" sz="3200" b="1" dirty="0">
                <a:latin typeface="Tahoma"/>
                <a:ea typeface="Tahoma"/>
                <a:cs typeface="Tahoma"/>
              </a:rPr>
              <a:t>CÁC CHỨC </a:t>
            </a:r>
            <a:r>
              <a:rPr lang="vi-VN" sz="3200" b="1">
                <a:latin typeface="Tahoma"/>
                <a:ea typeface="Tahoma"/>
                <a:cs typeface="Tahoma"/>
              </a:rPr>
              <a:t>NĂNG LIÊN QUAN ĐẾN TOUR</a:t>
            </a:r>
            <a:endParaRPr lang="vi-VN" sz="3200" b="1" dirty="0">
              <a:latin typeface="Tahoma"/>
              <a:ea typeface="Tahoma"/>
              <a:cs typeface="Tahoma"/>
            </a:endParaRPr>
          </a:p>
        </p:txBody>
      </p:sp>
      <p:pic>
        <p:nvPicPr>
          <p:cNvPr id="2" name="Hình ảnh 2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A108FB64-9D8B-4145-B73D-45F8E7C768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84" r="-129" b="58704"/>
          <a:stretch/>
        </p:blipFill>
        <p:spPr>
          <a:xfrm>
            <a:off x="3804149" y="1136073"/>
            <a:ext cx="7361510" cy="459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63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êu đề 1">
            <a:extLst>
              <a:ext uri="{FF2B5EF4-FFF2-40B4-BE49-F238E27FC236}">
                <a16:creationId xmlns:a16="http://schemas.microsoft.com/office/drawing/2014/main" id="{3FFDEE2D-82AB-4734-9016-A96CC4EEC7CC}"/>
              </a:ext>
            </a:extLst>
          </p:cNvPr>
          <p:cNvSpPr txBox="1">
            <a:spLocks/>
          </p:cNvSpPr>
          <p:nvPr/>
        </p:nvSpPr>
        <p:spPr>
          <a:xfrm>
            <a:off x="644798" y="736811"/>
            <a:ext cx="2549237" cy="5625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3200" b="1">
                <a:latin typeface="Tahoma"/>
                <a:ea typeface="Tahoma"/>
                <a:cs typeface="Tahoma"/>
              </a:rPr>
              <a:t>TÀI LIỆU KỸ THUẬT</a:t>
            </a:r>
          </a:p>
          <a:p>
            <a:r>
              <a:rPr lang="vi-VN" sz="3200" b="1">
                <a:latin typeface="Tahoma"/>
                <a:ea typeface="Tahoma"/>
                <a:cs typeface="Tahoma"/>
              </a:rPr>
              <a:t>CLASS DIAGRAM:</a:t>
            </a:r>
          </a:p>
          <a:p>
            <a:r>
              <a:rPr lang="vi-VN" sz="3200" b="1" dirty="0">
                <a:latin typeface="Tahoma"/>
                <a:ea typeface="Tahoma"/>
                <a:cs typeface="Tahoma"/>
              </a:rPr>
              <a:t>CÁC CHỨC </a:t>
            </a:r>
            <a:r>
              <a:rPr lang="vi-VN" sz="3200" b="1">
                <a:latin typeface="Tahoma"/>
                <a:ea typeface="Tahoma"/>
                <a:cs typeface="Tahoma"/>
              </a:rPr>
              <a:t>NĂNG LIÊN QUAN ĐẾN TOUR</a:t>
            </a:r>
            <a:endParaRPr lang="vi-VN" sz="3200" b="1" dirty="0">
              <a:latin typeface="Tahoma"/>
              <a:ea typeface="Tahoma"/>
              <a:cs typeface="Tahoma"/>
            </a:endParaRPr>
          </a:p>
        </p:txBody>
      </p:sp>
      <p:pic>
        <p:nvPicPr>
          <p:cNvPr id="2" name="Hình ảnh 2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A108FB64-9D8B-4145-B73D-45F8E7C768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781" r="-129" b="-118"/>
          <a:stretch/>
        </p:blipFill>
        <p:spPr>
          <a:xfrm>
            <a:off x="4538440" y="5752"/>
            <a:ext cx="6682637" cy="685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405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Màn hình rộng</PresentationFormat>
  <Paragraphs>0</Paragraphs>
  <Slides>19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0" baseType="lpstr">
      <vt:lpstr>Slice</vt:lpstr>
      <vt:lpstr>KINH DOANH TOUR DU LỊCH VIỆT NAM</vt:lpstr>
      <vt:lpstr>NỘI DUNG BÁO CÁO</vt:lpstr>
      <vt:lpstr>Giới thiệu</vt:lpstr>
      <vt:lpstr>CƠ SỞ LÝ THUYẾT</vt:lpstr>
      <vt:lpstr>TÀI LIỆU KỸ THUẬT Actor: Người dùng</vt:lpstr>
      <vt:lpstr>TÀI LIỆU KỸ THUẬT Actor: QuẢN LÝ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DEMO</vt:lpstr>
      <vt:lpstr>KẾT LUẬN</vt:lpstr>
      <vt:lpstr>XIN CHÂN THÀNH CẢM ƠN QUÝ THẦY VÀ CÁC BẠN ĐÃ THEO DÕI!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/>
  <cp:lastModifiedBy/>
  <cp:revision>956</cp:revision>
  <dcterms:created xsi:type="dcterms:W3CDTF">2019-11-11T10:35:01Z</dcterms:created>
  <dcterms:modified xsi:type="dcterms:W3CDTF">2020-01-03T07:43:39Z</dcterms:modified>
</cp:coreProperties>
</file>