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Personalized Cancer Treatment Plans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Oncology with Artificial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is transforming healthcare, especially in cancer treatment.</a:t>
            </a:r>
          </a:p>
          <a:p/>
          <a:p>
            <a:r>
              <a:t>By analyzing large datasets, AI helps doctors personalize treatment plans based on:</a:t>
            </a:r>
          </a:p>
          <a:p>
            <a:r>
              <a:t>• Genetic profiles</a:t>
            </a:r>
          </a:p>
          <a:p>
            <a:r>
              <a:t>• Lifestyle factors</a:t>
            </a:r>
          </a:p>
          <a:p>
            <a:r>
              <a:t>• Medical history</a:t>
            </a:r>
          </a:p>
          <a:p/>
          <a:p>
            <a:r>
              <a:t>This leads to more accurate diagnoses and better treatment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AI in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assists oncologists in multiple ways:</a:t>
            </a:r>
          </a:p>
          <a:p>
            <a:r>
              <a:t>• Early detection through image analysis</a:t>
            </a:r>
          </a:p>
          <a:p>
            <a:r>
              <a:t>• Predicting cancer progression</a:t>
            </a:r>
          </a:p>
          <a:p>
            <a:r>
              <a:t>• Suggesting optimal drug combinations</a:t>
            </a:r>
          </a:p>
          <a:p>
            <a:r>
              <a:t>• Reducing trial-and-error in treatment selection</a:t>
            </a:r>
          </a:p>
          <a:p>
            <a:r>
              <a:t>• Monitoring patient response to therapy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Models and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AI techniques in personalized cancer care include:</a:t>
            </a:r>
          </a:p>
          <a:p>
            <a:r>
              <a:t>• Machine Learning: For analyzing genetic and clinical data</a:t>
            </a:r>
          </a:p>
          <a:p>
            <a:r>
              <a:t>• Deep Learning: For detecting tumors in scans</a:t>
            </a:r>
          </a:p>
          <a:p>
            <a:r>
              <a:t>• Natural Language Processing: For interpreting medical records</a:t>
            </a:r>
          </a:p>
          <a:p>
            <a:r>
              <a:t>• Reinforcement Learning: For optimizing treatment strategies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</a:t>
            </a:r>
          </a:p>
          <a:p>
            <a:r>
              <a:t>• Personalized and precise treatment</a:t>
            </a:r>
          </a:p>
          <a:p>
            <a:r>
              <a:t>• Reduced side effects</a:t>
            </a:r>
          </a:p>
          <a:p>
            <a:r>
              <a:t>• Enhanced doctor decision-making</a:t>
            </a:r>
          </a:p>
          <a:p/>
          <a:p>
            <a:r>
              <a:t>Challenges:</a:t>
            </a:r>
          </a:p>
          <a:p>
            <a:r>
              <a:t>• Data privacy concerns</a:t>
            </a:r>
          </a:p>
          <a:p>
            <a:r>
              <a:t>• Limited availability of labeled medical data</a:t>
            </a:r>
          </a:p>
          <a:p>
            <a:r>
              <a:t>• Need for clinical validation and regulatory approval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 Let's discuss how AI is shaping the future of cancer treatment.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