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48" r:id="rId5"/>
  </p:sldMasterIdLst>
  <p:sldIdLst>
    <p:sldId id="293" r:id="rId6"/>
    <p:sldId id="290" r:id="rId7"/>
    <p:sldId id="280" r:id="rId8"/>
    <p:sldId id="281" r:id="rId9"/>
    <p:sldId id="291" r:id="rId10"/>
    <p:sldId id="282" r:id="rId11"/>
    <p:sldId id="292" r:id="rId12"/>
    <p:sldId id="284" r:id="rId13"/>
    <p:sldId id="294" r:id="rId14"/>
    <p:sldId id="295" r:id="rId15"/>
    <p:sldId id="283" r:id="rId16"/>
    <p:sldId id="285" r:id="rId17"/>
    <p:sldId id="286" r:id="rId18"/>
    <p:sldId id="287" r:id="rId19"/>
    <p:sldId id="296" r:id="rId20"/>
    <p:sldId id="297" r:id="rId21"/>
    <p:sldId id="298" r:id="rId22"/>
    <p:sldId id="299" r:id="rId23"/>
    <p:sldId id="28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90001E-EB5E-4DFC-9196-31510ECA9190}" v="24" dt="2020-09-21T10:45:30.468"/>
    <p1510:client id="{8FF74E41-B355-BAC0-6E9C-7C741C4E7C6F}" v="579" dt="2020-09-21T06:28:18.4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 Nielsen" userId="S::tim.nielsen@codic.se::7ddc95d2-3ca4-47a2-abed-8c839d74358e" providerId="AD" clId="Web-{8FF74E41-B355-BAC0-6E9C-7C741C4E7C6F}"/>
    <pc:docChg chg="addSld modSld">
      <pc:chgData name="Tim Nielsen" userId="S::tim.nielsen@codic.se::7ddc95d2-3ca4-47a2-abed-8c839d74358e" providerId="AD" clId="Web-{8FF74E41-B355-BAC0-6E9C-7C741C4E7C6F}" dt="2020-09-21T06:28:18.439" v="575" actId="20577"/>
      <pc:docMkLst>
        <pc:docMk/>
      </pc:docMkLst>
      <pc:sldChg chg="addSp delSp modSp new mod modClrScheme chgLayout">
        <pc:chgData name="Tim Nielsen" userId="S::tim.nielsen@codic.se::7ddc95d2-3ca4-47a2-abed-8c839d74358e" providerId="AD" clId="Web-{8FF74E41-B355-BAC0-6E9C-7C741C4E7C6F}" dt="2020-09-21T06:00:13.004" v="344" actId="1076"/>
        <pc:sldMkLst>
          <pc:docMk/>
          <pc:sldMk cId="3954128250" sldId="297"/>
        </pc:sldMkLst>
        <pc:spChg chg="add mod ord">
          <ac:chgData name="Tim Nielsen" userId="S::tim.nielsen@codic.se::7ddc95d2-3ca4-47a2-abed-8c839d74358e" providerId="AD" clId="Web-{8FF74E41-B355-BAC0-6E9C-7C741C4E7C6F}" dt="2020-09-21T05:54:19.140" v="138"/>
          <ac:spMkLst>
            <pc:docMk/>
            <pc:sldMk cId="3954128250" sldId="297"/>
            <ac:spMk id="2" creationId="{B453AFCC-40EE-4A20-9FF6-1B67760AD50B}"/>
          </ac:spMkLst>
        </pc:spChg>
        <pc:spChg chg="add del mod ord">
          <ac:chgData name="Tim Nielsen" userId="S::tim.nielsen@codic.se::7ddc95d2-3ca4-47a2-abed-8c839d74358e" providerId="AD" clId="Web-{8FF74E41-B355-BAC0-6E9C-7C741C4E7C6F}" dt="2020-09-21T05:54:30.468" v="143"/>
          <ac:spMkLst>
            <pc:docMk/>
            <pc:sldMk cId="3954128250" sldId="297"/>
            <ac:spMk id="3" creationId="{1BA5CBA7-F2D4-4865-9EA1-3C2650B0C8D1}"/>
          </ac:spMkLst>
        </pc:spChg>
        <pc:spChg chg="add mod ord">
          <ac:chgData name="Tim Nielsen" userId="S::tim.nielsen@codic.se::7ddc95d2-3ca4-47a2-abed-8c839d74358e" providerId="AD" clId="Web-{8FF74E41-B355-BAC0-6E9C-7C741C4E7C6F}" dt="2020-09-21T05:59:32.253" v="333" actId="20577"/>
          <ac:spMkLst>
            <pc:docMk/>
            <pc:sldMk cId="3954128250" sldId="297"/>
            <ac:spMk id="4" creationId="{3732123F-C6FC-4D93-8A10-E3A1370B420B}"/>
          </ac:spMkLst>
        </pc:spChg>
        <pc:spChg chg="add del mod">
          <ac:chgData name="Tim Nielsen" userId="S::tim.nielsen@codic.se::7ddc95d2-3ca4-47a2-abed-8c839d74358e" providerId="AD" clId="Web-{8FF74E41-B355-BAC0-6E9C-7C741C4E7C6F}" dt="2020-09-21T05:59:35.878" v="335"/>
          <ac:spMkLst>
            <pc:docMk/>
            <pc:sldMk cId="3954128250" sldId="297"/>
            <ac:spMk id="6" creationId="{46EEDFE8-80A7-435F-9EFA-BF6C1A37A2D7}"/>
          </ac:spMkLst>
        </pc:spChg>
        <pc:picChg chg="add mod">
          <ac:chgData name="Tim Nielsen" userId="S::tim.nielsen@codic.se::7ddc95d2-3ca4-47a2-abed-8c839d74358e" providerId="AD" clId="Web-{8FF74E41-B355-BAC0-6E9C-7C741C4E7C6F}" dt="2020-09-21T06:00:13.004" v="344" actId="1076"/>
          <ac:picMkLst>
            <pc:docMk/>
            <pc:sldMk cId="3954128250" sldId="297"/>
            <ac:picMk id="7" creationId="{CEA282A2-4523-4A2F-8EEC-5D73E8F8ECB3}"/>
          </ac:picMkLst>
        </pc:picChg>
      </pc:sldChg>
      <pc:sldChg chg="modSp new">
        <pc:chgData name="Tim Nielsen" userId="S::tim.nielsen@codic.se::7ddc95d2-3ca4-47a2-abed-8c839d74358e" providerId="AD" clId="Web-{8FF74E41-B355-BAC0-6E9C-7C741C4E7C6F}" dt="2020-09-21T06:28:18.439" v="574" actId="20577"/>
        <pc:sldMkLst>
          <pc:docMk/>
          <pc:sldMk cId="2611870265" sldId="298"/>
        </pc:sldMkLst>
        <pc:spChg chg="mod">
          <ac:chgData name="Tim Nielsen" userId="S::tim.nielsen@codic.se::7ddc95d2-3ca4-47a2-abed-8c839d74358e" providerId="AD" clId="Web-{8FF74E41-B355-BAC0-6E9C-7C741C4E7C6F}" dt="2020-09-21T06:12:36.045" v="358" actId="20577"/>
          <ac:spMkLst>
            <pc:docMk/>
            <pc:sldMk cId="2611870265" sldId="298"/>
            <ac:spMk id="2" creationId="{EA7F88B1-7520-48CC-B3B4-7ABC8DE7D773}"/>
          </ac:spMkLst>
        </pc:spChg>
        <pc:spChg chg="mod">
          <ac:chgData name="Tim Nielsen" userId="S::tim.nielsen@codic.se::7ddc95d2-3ca4-47a2-abed-8c839d74358e" providerId="AD" clId="Web-{8FF74E41-B355-BAC0-6E9C-7C741C4E7C6F}" dt="2020-09-21T06:28:18.439" v="574" actId="20577"/>
          <ac:spMkLst>
            <pc:docMk/>
            <pc:sldMk cId="2611870265" sldId="298"/>
            <ac:spMk id="4" creationId="{D15B0D9F-6A02-4B4C-A208-534C07FE6B07}"/>
          </ac:spMkLst>
        </pc:spChg>
      </pc:sldChg>
    </pc:docChg>
  </pc:docChgLst>
  <pc:docChgLst>
    <pc:chgData name="Tim Nielsen" userId="7ddc95d2-3ca4-47a2-abed-8c839d74358e" providerId="ADAL" clId="{3590001E-EB5E-4DFC-9196-31510ECA9190}"/>
    <pc:docChg chg="undo custSel mod addSld modSld">
      <pc:chgData name="Tim Nielsen" userId="7ddc95d2-3ca4-47a2-abed-8c839d74358e" providerId="ADAL" clId="{3590001E-EB5E-4DFC-9196-31510ECA9190}" dt="2020-09-21T10:45:46.173" v="1895" actId="1076"/>
      <pc:docMkLst>
        <pc:docMk/>
      </pc:docMkLst>
      <pc:sldChg chg="addSp delSp modSp mod">
        <pc:chgData name="Tim Nielsen" userId="7ddc95d2-3ca4-47a2-abed-8c839d74358e" providerId="ADAL" clId="{3590001E-EB5E-4DFC-9196-31510ECA9190}" dt="2020-09-21T07:51:29.753" v="1216" actId="1076"/>
        <pc:sldMkLst>
          <pc:docMk/>
          <pc:sldMk cId="547293368" sldId="283"/>
        </pc:sldMkLst>
        <pc:spChg chg="mod">
          <ac:chgData name="Tim Nielsen" userId="7ddc95d2-3ca4-47a2-abed-8c839d74358e" providerId="ADAL" clId="{3590001E-EB5E-4DFC-9196-31510ECA9190}" dt="2020-09-17T15:19:03.018" v="1048" actId="14100"/>
          <ac:spMkLst>
            <pc:docMk/>
            <pc:sldMk cId="547293368" sldId="283"/>
            <ac:spMk id="2" creationId="{B950225B-2D5A-C24E-8036-69895720125B}"/>
          </ac:spMkLst>
        </pc:spChg>
        <pc:spChg chg="del">
          <ac:chgData name="Tim Nielsen" userId="7ddc95d2-3ca4-47a2-abed-8c839d74358e" providerId="ADAL" clId="{3590001E-EB5E-4DFC-9196-31510ECA9190}" dt="2020-09-17T14:39:15.666" v="593" actId="478"/>
          <ac:spMkLst>
            <pc:docMk/>
            <pc:sldMk cId="547293368" sldId="283"/>
            <ac:spMk id="3" creationId="{1292F57E-9381-7844-91BB-72A19433F5CF}"/>
          </ac:spMkLst>
        </pc:spChg>
        <pc:spChg chg="mod">
          <ac:chgData name="Tim Nielsen" userId="7ddc95d2-3ca4-47a2-abed-8c839d74358e" providerId="ADAL" clId="{3590001E-EB5E-4DFC-9196-31510ECA9190}" dt="2020-09-17T15:19:08.196" v="1050" actId="255"/>
          <ac:spMkLst>
            <pc:docMk/>
            <pc:sldMk cId="547293368" sldId="283"/>
            <ac:spMk id="4" creationId="{D86CBB12-C4AD-5845-8AE2-702C1C2DD093}"/>
          </ac:spMkLst>
        </pc:spChg>
        <pc:picChg chg="add mod">
          <ac:chgData name="Tim Nielsen" userId="7ddc95d2-3ca4-47a2-abed-8c839d74358e" providerId="ADAL" clId="{3590001E-EB5E-4DFC-9196-31510ECA9190}" dt="2020-09-21T07:51:29.753" v="1216" actId="1076"/>
          <ac:picMkLst>
            <pc:docMk/>
            <pc:sldMk cId="547293368" sldId="283"/>
            <ac:picMk id="5" creationId="{CB65B8EB-729E-42F0-9636-5133F0E14B81}"/>
          </ac:picMkLst>
        </pc:picChg>
        <pc:picChg chg="add del mod">
          <ac:chgData name="Tim Nielsen" userId="7ddc95d2-3ca4-47a2-abed-8c839d74358e" providerId="ADAL" clId="{3590001E-EB5E-4DFC-9196-31510ECA9190}" dt="2020-09-17T15:01:19.069" v="1017" actId="478"/>
          <ac:picMkLst>
            <pc:docMk/>
            <pc:sldMk cId="547293368" sldId="283"/>
            <ac:picMk id="6" creationId="{24A647A2-8FA5-4BE0-9078-86C77A6D17B6}"/>
          </ac:picMkLst>
        </pc:picChg>
        <pc:picChg chg="add del mod">
          <ac:chgData name="Tim Nielsen" userId="7ddc95d2-3ca4-47a2-abed-8c839d74358e" providerId="ADAL" clId="{3590001E-EB5E-4DFC-9196-31510ECA9190}" dt="2020-09-17T15:18:38.030" v="1037" actId="478"/>
          <ac:picMkLst>
            <pc:docMk/>
            <pc:sldMk cId="547293368" sldId="283"/>
            <ac:picMk id="8" creationId="{06ECBA75-DFEC-43EB-97DB-A639B17711E2}"/>
          </ac:picMkLst>
        </pc:picChg>
        <pc:picChg chg="add del mod">
          <ac:chgData name="Tim Nielsen" userId="7ddc95d2-3ca4-47a2-abed-8c839d74358e" providerId="ADAL" clId="{3590001E-EB5E-4DFC-9196-31510ECA9190}" dt="2020-09-17T15:24:08.115" v="1114" actId="478"/>
          <ac:picMkLst>
            <pc:docMk/>
            <pc:sldMk cId="547293368" sldId="283"/>
            <ac:picMk id="10" creationId="{EB635A88-2B24-4F45-9723-57D52F0CBD90}"/>
          </ac:picMkLst>
        </pc:picChg>
        <pc:picChg chg="add del mod">
          <ac:chgData name="Tim Nielsen" userId="7ddc95d2-3ca4-47a2-abed-8c839d74358e" providerId="ADAL" clId="{3590001E-EB5E-4DFC-9196-31510ECA9190}" dt="2020-09-21T07:51:08.318" v="1209" actId="478"/>
          <ac:picMkLst>
            <pc:docMk/>
            <pc:sldMk cId="547293368" sldId="283"/>
            <ac:picMk id="12" creationId="{DC492525-2518-4FC6-9E0D-DA47DCED7D0B}"/>
          </ac:picMkLst>
        </pc:picChg>
      </pc:sldChg>
      <pc:sldChg chg="modSp mod">
        <pc:chgData name="Tim Nielsen" userId="7ddc95d2-3ca4-47a2-abed-8c839d74358e" providerId="ADAL" clId="{3590001E-EB5E-4DFC-9196-31510ECA9190}" dt="2020-09-17T14:44:31.118" v="997" actId="33524"/>
        <pc:sldMkLst>
          <pc:docMk/>
          <pc:sldMk cId="3781252530" sldId="284"/>
        </pc:sldMkLst>
        <pc:spChg chg="mod">
          <ac:chgData name="Tim Nielsen" userId="7ddc95d2-3ca4-47a2-abed-8c839d74358e" providerId="ADAL" clId="{3590001E-EB5E-4DFC-9196-31510ECA9190}" dt="2020-09-17T14:44:31.118" v="997" actId="33524"/>
          <ac:spMkLst>
            <pc:docMk/>
            <pc:sldMk cId="3781252530" sldId="284"/>
            <ac:spMk id="9" creationId="{4CAA6CB6-EE1E-6347-B5BD-2A73B9EB4BD3}"/>
          </ac:spMkLst>
        </pc:spChg>
      </pc:sldChg>
      <pc:sldChg chg="addSp delSp modSp mod">
        <pc:chgData name="Tim Nielsen" userId="7ddc95d2-3ca4-47a2-abed-8c839d74358e" providerId="ADAL" clId="{3590001E-EB5E-4DFC-9196-31510ECA9190}" dt="2020-09-17T16:21:09.600" v="1164" actId="1076"/>
        <pc:sldMkLst>
          <pc:docMk/>
          <pc:sldMk cId="1242229326" sldId="285"/>
        </pc:sldMkLst>
        <pc:spChg chg="del">
          <ac:chgData name="Tim Nielsen" userId="7ddc95d2-3ca4-47a2-abed-8c839d74358e" providerId="ADAL" clId="{3590001E-EB5E-4DFC-9196-31510ECA9190}" dt="2020-09-17T15:45:49.217" v="1124" actId="478"/>
          <ac:spMkLst>
            <pc:docMk/>
            <pc:sldMk cId="1242229326" sldId="285"/>
            <ac:spMk id="3" creationId="{E0767383-16EC-4042-915F-521DFEC0726F}"/>
          </ac:spMkLst>
        </pc:spChg>
        <pc:picChg chg="add del mod">
          <ac:chgData name="Tim Nielsen" userId="7ddc95d2-3ca4-47a2-abed-8c839d74358e" providerId="ADAL" clId="{3590001E-EB5E-4DFC-9196-31510ECA9190}" dt="2020-09-17T15:46:27.135" v="1130" actId="478"/>
          <ac:picMkLst>
            <pc:docMk/>
            <pc:sldMk cId="1242229326" sldId="285"/>
            <ac:picMk id="6" creationId="{29EBF9AA-1309-4157-9F49-0510D97E39BC}"/>
          </ac:picMkLst>
        </pc:picChg>
        <pc:picChg chg="add del mod">
          <ac:chgData name="Tim Nielsen" userId="7ddc95d2-3ca4-47a2-abed-8c839d74358e" providerId="ADAL" clId="{3590001E-EB5E-4DFC-9196-31510ECA9190}" dt="2020-09-17T16:20:55.684" v="1156" actId="478"/>
          <ac:picMkLst>
            <pc:docMk/>
            <pc:sldMk cId="1242229326" sldId="285"/>
            <ac:picMk id="8" creationId="{B5D14C99-5141-494B-B329-C9C43F0D0FBB}"/>
          </ac:picMkLst>
        </pc:picChg>
        <pc:picChg chg="add mod">
          <ac:chgData name="Tim Nielsen" userId="7ddc95d2-3ca4-47a2-abed-8c839d74358e" providerId="ADAL" clId="{3590001E-EB5E-4DFC-9196-31510ECA9190}" dt="2020-09-17T16:21:09.600" v="1164" actId="1076"/>
          <ac:picMkLst>
            <pc:docMk/>
            <pc:sldMk cId="1242229326" sldId="285"/>
            <ac:picMk id="10" creationId="{00284E88-DC8E-4356-A0E1-6605EF9295AB}"/>
          </ac:picMkLst>
        </pc:picChg>
      </pc:sldChg>
      <pc:sldChg chg="addSp delSp modSp mod">
        <pc:chgData name="Tim Nielsen" userId="7ddc95d2-3ca4-47a2-abed-8c839d74358e" providerId="ADAL" clId="{3590001E-EB5E-4DFC-9196-31510ECA9190}" dt="2020-09-17T16:22:52.327" v="1175" actId="1076"/>
        <pc:sldMkLst>
          <pc:docMk/>
          <pc:sldMk cId="2466619411" sldId="286"/>
        </pc:sldMkLst>
        <pc:spChg chg="del">
          <ac:chgData name="Tim Nielsen" userId="7ddc95d2-3ca4-47a2-abed-8c839d74358e" providerId="ADAL" clId="{3590001E-EB5E-4DFC-9196-31510ECA9190}" dt="2020-09-17T16:22:30.418" v="1165" actId="478"/>
          <ac:spMkLst>
            <pc:docMk/>
            <pc:sldMk cId="2466619411" sldId="286"/>
            <ac:spMk id="3" creationId="{A5A85504-869E-6845-ADA0-B67BCB464387}"/>
          </ac:spMkLst>
        </pc:spChg>
        <pc:picChg chg="add mod">
          <ac:chgData name="Tim Nielsen" userId="7ddc95d2-3ca4-47a2-abed-8c839d74358e" providerId="ADAL" clId="{3590001E-EB5E-4DFC-9196-31510ECA9190}" dt="2020-09-17T16:22:52.327" v="1175" actId="1076"/>
          <ac:picMkLst>
            <pc:docMk/>
            <pc:sldMk cId="2466619411" sldId="286"/>
            <ac:picMk id="6" creationId="{4504DF11-970B-4F93-86B6-3ECBB53912E8}"/>
          </ac:picMkLst>
        </pc:picChg>
      </pc:sldChg>
      <pc:sldChg chg="addSp delSp modSp mod">
        <pc:chgData name="Tim Nielsen" userId="7ddc95d2-3ca4-47a2-abed-8c839d74358e" providerId="ADAL" clId="{3590001E-EB5E-4DFC-9196-31510ECA9190}" dt="2020-09-17T16:38:20.673" v="1181" actId="1076"/>
        <pc:sldMkLst>
          <pc:docMk/>
          <pc:sldMk cId="745100199" sldId="287"/>
        </pc:sldMkLst>
        <pc:spChg chg="del">
          <ac:chgData name="Tim Nielsen" userId="7ddc95d2-3ca4-47a2-abed-8c839d74358e" providerId="ADAL" clId="{3590001E-EB5E-4DFC-9196-31510ECA9190}" dt="2020-09-17T16:38:09.059" v="1176" actId="478"/>
          <ac:spMkLst>
            <pc:docMk/>
            <pc:sldMk cId="745100199" sldId="287"/>
            <ac:spMk id="3" creationId="{61D45BC2-5458-DC4D-8878-4F0C99282640}"/>
          </ac:spMkLst>
        </pc:spChg>
        <pc:picChg chg="add mod">
          <ac:chgData name="Tim Nielsen" userId="7ddc95d2-3ca4-47a2-abed-8c839d74358e" providerId="ADAL" clId="{3590001E-EB5E-4DFC-9196-31510ECA9190}" dt="2020-09-17T16:38:20.673" v="1181" actId="1076"/>
          <ac:picMkLst>
            <pc:docMk/>
            <pc:sldMk cId="745100199" sldId="287"/>
            <ac:picMk id="6" creationId="{9BDD7972-85D2-498D-98F6-8043B6287FF2}"/>
          </ac:picMkLst>
        </pc:picChg>
      </pc:sldChg>
      <pc:sldChg chg="modSp mod">
        <pc:chgData name="Tim Nielsen" userId="7ddc95d2-3ca4-47a2-abed-8c839d74358e" providerId="ADAL" clId="{3590001E-EB5E-4DFC-9196-31510ECA9190}" dt="2020-09-21T09:55:35.079" v="1367" actId="20577"/>
        <pc:sldMkLst>
          <pc:docMk/>
          <pc:sldMk cId="1900812189" sldId="288"/>
        </pc:sldMkLst>
        <pc:spChg chg="mod">
          <ac:chgData name="Tim Nielsen" userId="7ddc95d2-3ca4-47a2-abed-8c839d74358e" providerId="ADAL" clId="{3590001E-EB5E-4DFC-9196-31510ECA9190}" dt="2020-09-21T09:55:35.079" v="1367" actId="20577"/>
          <ac:spMkLst>
            <pc:docMk/>
            <pc:sldMk cId="1900812189" sldId="288"/>
            <ac:spMk id="6" creationId="{00EEA779-ECCF-1844-A3A6-86511A0F6334}"/>
          </ac:spMkLst>
        </pc:spChg>
      </pc:sldChg>
      <pc:sldChg chg="addSp delSp modSp mod">
        <pc:chgData name="Tim Nielsen" userId="7ddc95d2-3ca4-47a2-abed-8c839d74358e" providerId="ADAL" clId="{3590001E-EB5E-4DFC-9196-31510ECA9190}" dt="2020-09-17T14:42:30.001" v="846" actId="313"/>
        <pc:sldMkLst>
          <pc:docMk/>
          <pc:sldMk cId="1393245427" sldId="292"/>
        </pc:sldMkLst>
        <pc:spChg chg="del">
          <ac:chgData name="Tim Nielsen" userId="7ddc95d2-3ca4-47a2-abed-8c839d74358e" providerId="ADAL" clId="{3590001E-EB5E-4DFC-9196-31510ECA9190}" dt="2020-09-17T12:07:37.851" v="583" actId="478"/>
          <ac:spMkLst>
            <pc:docMk/>
            <pc:sldMk cId="1393245427" sldId="292"/>
            <ac:spMk id="3" creationId="{9F2A09EE-4B24-493F-A772-3B22E0090E66}"/>
          </ac:spMkLst>
        </pc:spChg>
        <pc:spChg chg="mod">
          <ac:chgData name="Tim Nielsen" userId="7ddc95d2-3ca4-47a2-abed-8c839d74358e" providerId="ADAL" clId="{3590001E-EB5E-4DFC-9196-31510ECA9190}" dt="2020-09-17T14:42:30.001" v="846" actId="313"/>
          <ac:spMkLst>
            <pc:docMk/>
            <pc:sldMk cId="1393245427" sldId="292"/>
            <ac:spMk id="4" creationId="{14E553B8-6D42-40C3-BB45-B8CA1528856B}"/>
          </ac:spMkLst>
        </pc:spChg>
        <pc:picChg chg="add mod">
          <ac:chgData name="Tim Nielsen" userId="7ddc95d2-3ca4-47a2-abed-8c839d74358e" providerId="ADAL" clId="{3590001E-EB5E-4DFC-9196-31510ECA9190}" dt="2020-09-17T12:07:53.359" v="592" actId="1076"/>
          <ac:picMkLst>
            <pc:docMk/>
            <pc:sldMk cId="1393245427" sldId="292"/>
            <ac:picMk id="6" creationId="{47080B4B-B0A9-4C25-B324-96B9C0E66CAD}"/>
          </ac:picMkLst>
        </pc:picChg>
      </pc:sldChg>
      <pc:sldChg chg="addSp delSp modSp new mod setBg modClrScheme setClrOvrMap chgLayout">
        <pc:chgData name="Tim Nielsen" userId="7ddc95d2-3ca4-47a2-abed-8c839d74358e" providerId="ADAL" clId="{3590001E-EB5E-4DFC-9196-31510ECA9190}" dt="2020-09-17T16:20:35.600" v="1155" actId="26606"/>
        <pc:sldMkLst>
          <pc:docMk/>
          <pc:sldMk cId="1410897613" sldId="294"/>
        </pc:sldMkLst>
        <pc:spChg chg="del mod ord">
          <ac:chgData name="Tim Nielsen" userId="7ddc95d2-3ca4-47a2-abed-8c839d74358e" providerId="ADAL" clId="{3590001E-EB5E-4DFC-9196-31510ECA9190}" dt="2020-09-17T14:44:56.582" v="999" actId="700"/>
          <ac:spMkLst>
            <pc:docMk/>
            <pc:sldMk cId="1410897613" sldId="294"/>
            <ac:spMk id="2" creationId="{CB06C22C-9602-46E5-BBF6-F2DAB24F6DFF}"/>
          </ac:spMkLst>
        </pc:spChg>
        <pc:spChg chg="del mod ord">
          <ac:chgData name="Tim Nielsen" userId="7ddc95d2-3ca4-47a2-abed-8c839d74358e" providerId="ADAL" clId="{3590001E-EB5E-4DFC-9196-31510ECA9190}" dt="2020-09-17T14:44:56.582" v="999" actId="700"/>
          <ac:spMkLst>
            <pc:docMk/>
            <pc:sldMk cId="1410897613" sldId="294"/>
            <ac:spMk id="3" creationId="{E0D21DB8-563A-4A3A-BB7C-17537943D3C8}"/>
          </ac:spMkLst>
        </pc:spChg>
        <pc:spChg chg="add del mod ord">
          <ac:chgData name="Tim Nielsen" userId="7ddc95d2-3ca4-47a2-abed-8c839d74358e" providerId="ADAL" clId="{3590001E-EB5E-4DFC-9196-31510ECA9190}" dt="2020-09-17T16:20:20.813" v="1149" actId="478"/>
          <ac:spMkLst>
            <pc:docMk/>
            <pc:sldMk cId="1410897613" sldId="294"/>
            <ac:spMk id="4" creationId="{6851D25D-3775-4D51-B621-4B52EDDE4C8A}"/>
          </ac:spMkLst>
        </pc:spChg>
        <pc:spChg chg="add del mod ord">
          <ac:chgData name="Tim Nielsen" userId="7ddc95d2-3ca4-47a2-abed-8c839d74358e" providerId="ADAL" clId="{3590001E-EB5E-4DFC-9196-31510ECA9190}" dt="2020-09-17T15:00:23.571" v="1010"/>
          <ac:spMkLst>
            <pc:docMk/>
            <pc:sldMk cId="1410897613" sldId="294"/>
            <ac:spMk id="5" creationId="{3AFB20CE-2E4F-4FB4-860A-C98294F7CDDF}"/>
          </ac:spMkLst>
        </pc:spChg>
        <pc:spChg chg="add del mod ord">
          <ac:chgData name="Tim Nielsen" userId="7ddc95d2-3ca4-47a2-abed-8c839d74358e" providerId="ADAL" clId="{3590001E-EB5E-4DFC-9196-31510ECA9190}" dt="2020-09-17T15:00:23.571" v="1010"/>
          <ac:spMkLst>
            <pc:docMk/>
            <pc:sldMk cId="1410897613" sldId="294"/>
            <ac:spMk id="6" creationId="{4F2611BE-AA0F-4EA2-B253-EEB3F4985FCA}"/>
          </ac:spMkLst>
        </pc:spChg>
        <pc:spChg chg="add del mod">
          <ac:chgData name="Tim Nielsen" userId="7ddc95d2-3ca4-47a2-abed-8c839d74358e" providerId="ADAL" clId="{3590001E-EB5E-4DFC-9196-31510ECA9190}" dt="2020-09-17T15:00:23.571" v="1010"/>
          <ac:spMkLst>
            <pc:docMk/>
            <pc:sldMk cId="1410897613" sldId="294"/>
            <ac:spMk id="7" creationId="{6C005961-D33B-4696-A15D-5ECC27066F3D}"/>
          </ac:spMkLst>
        </pc:spChg>
        <pc:spChg chg="add del mod ord">
          <ac:chgData name="Tim Nielsen" userId="7ddc95d2-3ca4-47a2-abed-8c839d74358e" providerId="ADAL" clId="{3590001E-EB5E-4DFC-9196-31510ECA9190}" dt="2020-09-17T15:00:26.270" v="1011" actId="700"/>
          <ac:spMkLst>
            <pc:docMk/>
            <pc:sldMk cId="1410897613" sldId="294"/>
            <ac:spMk id="8" creationId="{58CF6E1E-4BB0-4187-B6B6-C00D46FEAA66}"/>
          </ac:spMkLst>
        </pc:spChg>
        <pc:spChg chg="add del mod">
          <ac:chgData name="Tim Nielsen" userId="7ddc95d2-3ca4-47a2-abed-8c839d74358e" providerId="ADAL" clId="{3590001E-EB5E-4DFC-9196-31510ECA9190}" dt="2020-09-17T15:00:26.270" v="1011" actId="700"/>
          <ac:spMkLst>
            <pc:docMk/>
            <pc:sldMk cId="1410897613" sldId="294"/>
            <ac:spMk id="9" creationId="{C69BBB88-C6A6-4FBC-9504-9226EFA8EFF1}"/>
          </ac:spMkLst>
        </pc:spChg>
        <pc:spChg chg="add del mod ord">
          <ac:chgData name="Tim Nielsen" userId="7ddc95d2-3ca4-47a2-abed-8c839d74358e" providerId="ADAL" clId="{3590001E-EB5E-4DFC-9196-31510ECA9190}" dt="2020-09-17T15:00:28.197" v="1012" actId="478"/>
          <ac:spMkLst>
            <pc:docMk/>
            <pc:sldMk cId="1410897613" sldId="294"/>
            <ac:spMk id="10" creationId="{E93B4199-BD5B-4B23-AC50-47D0E114921A}"/>
          </ac:spMkLst>
        </pc:spChg>
        <pc:spChg chg="add del">
          <ac:chgData name="Tim Nielsen" userId="7ddc95d2-3ca4-47a2-abed-8c839d74358e" providerId="ADAL" clId="{3590001E-EB5E-4DFC-9196-31510ECA9190}" dt="2020-09-17T15:18:27.477" v="1032" actId="26606"/>
          <ac:spMkLst>
            <pc:docMk/>
            <pc:sldMk cId="1410897613" sldId="294"/>
            <ac:spMk id="19" creationId="{53F29798-D584-4792-9B62-3F5F5C36D619}"/>
          </ac:spMkLst>
        </pc:spChg>
        <pc:spChg chg="add del">
          <ac:chgData name="Tim Nielsen" userId="7ddc95d2-3ca4-47a2-abed-8c839d74358e" providerId="ADAL" clId="{3590001E-EB5E-4DFC-9196-31510ECA9190}" dt="2020-09-17T16:20:35.600" v="1155" actId="26606"/>
          <ac:spMkLst>
            <pc:docMk/>
            <pc:sldMk cId="1410897613" sldId="294"/>
            <ac:spMk id="21" creationId="{53F29798-D584-4792-9B62-3F5F5C36D619}"/>
          </ac:spMkLst>
        </pc:spChg>
        <pc:spChg chg="add del mod">
          <ac:chgData name="Tim Nielsen" userId="7ddc95d2-3ca4-47a2-abed-8c839d74358e" providerId="ADAL" clId="{3590001E-EB5E-4DFC-9196-31510ECA9190}" dt="2020-09-17T16:20:31.265" v="1153" actId="478"/>
          <ac:spMkLst>
            <pc:docMk/>
            <pc:sldMk cId="1410897613" sldId="294"/>
            <ac:spMk id="22" creationId="{03E283CD-76E4-4895-9319-04C527BCFDAD}"/>
          </ac:spMkLst>
        </pc:spChg>
        <pc:spChg chg="add del">
          <ac:chgData name="Tim Nielsen" userId="7ddc95d2-3ca4-47a2-abed-8c839d74358e" providerId="ADAL" clId="{3590001E-EB5E-4DFC-9196-31510ECA9190}" dt="2020-09-17T16:20:35.600" v="1155" actId="26606"/>
          <ac:spMkLst>
            <pc:docMk/>
            <pc:sldMk cId="1410897613" sldId="294"/>
            <ac:spMk id="26" creationId="{42A4FC2C-047E-45A5-965D-8E1E3BF09BC6}"/>
          </ac:spMkLst>
        </pc:spChg>
        <pc:picChg chg="add del mod">
          <ac:chgData name="Tim Nielsen" userId="7ddc95d2-3ca4-47a2-abed-8c839d74358e" providerId="ADAL" clId="{3590001E-EB5E-4DFC-9196-31510ECA9190}" dt="2020-09-17T15:18:11.845" v="1025" actId="478"/>
          <ac:picMkLst>
            <pc:docMk/>
            <pc:sldMk cId="1410897613" sldId="294"/>
            <ac:picMk id="12" creationId="{5661E982-D948-4769-BBBF-7109A836F9EA}"/>
          </ac:picMkLst>
        </pc:picChg>
        <pc:picChg chg="add del mod">
          <ac:chgData name="Tim Nielsen" userId="7ddc95d2-3ca4-47a2-abed-8c839d74358e" providerId="ADAL" clId="{3590001E-EB5E-4DFC-9196-31510ECA9190}" dt="2020-09-17T16:20:03.890" v="1142" actId="478"/>
          <ac:picMkLst>
            <pc:docMk/>
            <pc:sldMk cId="1410897613" sldId="294"/>
            <ac:picMk id="14" creationId="{4CF91C10-DD5C-44AB-B813-2B7F94D360F3}"/>
          </ac:picMkLst>
        </pc:picChg>
        <pc:picChg chg="add del mod">
          <ac:chgData name="Tim Nielsen" userId="7ddc95d2-3ca4-47a2-abed-8c839d74358e" providerId="ADAL" clId="{3590001E-EB5E-4DFC-9196-31510ECA9190}" dt="2020-09-17T15:24:03.387" v="1113" actId="478"/>
          <ac:picMkLst>
            <pc:docMk/>
            <pc:sldMk cId="1410897613" sldId="294"/>
            <ac:picMk id="16" creationId="{A07F47FF-C1AA-412E-A581-3255914C3796}"/>
          </ac:picMkLst>
        </pc:picChg>
        <pc:picChg chg="add mod">
          <ac:chgData name="Tim Nielsen" userId="7ddc95d2-3ca4-47a2-abed-8c839d74358e" providerId="ADAL" clId="{3590001E-EB5E-4DFC-9196-31510ECA9190}" dt="2020-09-17T16:20:35.600" v="1155" actId="26606"/>
          <ac:picMkLst>
            <pc:docMk/>
            <pc:sldMk cId="1410897613" sldId="294"/>
            <ac:picMk id="18" creationId="{EB94A989-7B69-4A1E-965F-21F29214C6D3}"/>
          </ac:picMkLst>
        </pc:picChg>
      </pc:sldChg>
      <pc:sldChg chg="addSp delSp modSp new mod">
        <pc:chgData name="Tim Nielsen" userId="7ddc95d2-3ca4-47a2-abed-8c839d74358e" providerId="ADAL" clId="{3590001E-EB5E-4DFC-9196-31510ECA9190}" dt="2020-09-17T15:24:00.715" v="1112" actId="1076"/>
        <pc:sldMkLst>
          <pc:docMk/>
          <pc:sldMk cId="1604101374" sldId="295"/>
        </pc:sldMkLst>
        <pc:spChg chg="mod">
          <ac:chgData name="Tim Nielsen" userId="7ddc95d2-3ca4-47a2-abed-8c839d74358e" providerId="ADAL" clId="{3590001E-EB5E-4DFC-9196-31510ECA9190}" dt="2020-09-17T15:23:49.485" v="1105" actId="20577"/>
          <ac:spMkLst>
            <pc:docMk/>
            <pc:sldMk cId="1604101374" sldId="295"/>
            <ac:spMk id="2" creationId="{D4593551-F8C7-4F9D-93DF-560D4697CDD5}"/>
          </ac:spMkLst>
        </pc:spChg>
        <pc:spChg chg="del">
          <ac:chgData name="Tim Nielsen" userId="7ddc95d2-3ca4-47a2-abed-8c839d74358e" providerId="ADAL" clId="{3590001E-EB5E-4DFC-9196-31510ECA9190}" dt="2020-09-17T15:23:54.275" v="1106" actId="478"/>
          <ac:spMkLst>
            <pc:docMk/>
            <pc:sldMk cId="1604101374" sldId="295"/>
            <ac:spMk id="3" creationId="{E6E8DE46-0540-4426-97AE-7245F2885AA4}"/>
          </ac:spMkLst>
        </pc:spChg>
        <pc:picChg chg="add mod">
          <ac:chgData name="Tim Nielsen" userId="7ddc95d2-3ca4-47a2-abed-8c839d74358e" providerId="ADAL" clId="{3590001E-EB5E-4DFC-9196-31510ECA9190}" dt="2020-09-17T15:24:00.715" v="1112" actId="1076"/>
          <ac:picMkLst>
            <pc:docMk/>
            <pc:sldMk cId="1604101374" sldId="295"/>
            <ac:picMk id="5" creationId="{D83FF147-4926-4D6B-9995-69B562357ED9}"/>
          </ac:picMkLst>
        </pc:picChg>
      </pc:sldChg>
      <pc:sldChg chg="addSp delSp modSp new mod setBg modClrScheme chgLayout">
        <pc:chgData name="Tim Nielsen" userId="7ddc95d2-3ca4-47a2-abed-8c839d74358e" providerId="ADAL" clId="{3590001E-EB5E-4DFC-9196-31510ECA9190}" dt="2020-09-17T16:52:55.386" v="1208" actId="1076"/>
        <pc:sldMkLst>
          <pc:docMk/>
          <pc:sldMk cId="4200657330" sldId="296"/>
        </pc:sldMkLst>
        <pc:spChg chg="del">
          <ac:chgData name="Tim Nielsen" userId="7ddc95d2-3ca4-47a2-abed-8c839d74358e" providerId="ADAL" clId="{3590001E-EB5E-4DFC-9196-31510ECA9190}" dt="2020-09-17T16:48:56.312" v="1183" actId="700"/>
          <ac:spMkLst>
            <pc:docMk/>
            <pc:sldMk cId="4200657330" sldId="296"/>
            <ac:spMk id="2" creationId="{80847EA6-1901-4DC5-B704-B7BE68BA722A}"/>
          </ac:spMkLst>
        </pc:spChg>
        <pc:spChg chg="del">
          <ac:chgData name="Tim Nielsen" userId="7ddc95d2-3ca4-47a2-abed-8c839d74358e" providerId="ADAL" clId="{3590001E-EB5E-4DFC-9196-31510ECA9190}" dt="2020-09-17T16:48:56.312" v="1183" actId="700"/>
          <ac:spMkLst>
            <pc:docMk/>
            <pc:sldMk cId="4200657330" sldId="296"/>
            <ac:spMk id="3" creationId="{A7A088D1-3F7D-44AF-BC46-1D3B796F429D}"/>
          </ac:spMkLst>
        </pc:spChg>
        <pc:spChg chg="del">
          <ac:chgData name="Tim Nielsen" userId="7ddc95d2-3ca4-47a2-abed-8c839d74358e" providerId="ADAL" clId="{3590001E-EB5E-4DFC-9196-31510ECA9190}" dt="2020-09-17T16:48:56.312" v="1183" actId="700"/>
          <ac:spMkLst>
            <pc:docMk/>
            <pc:sldMk cId="4200657330" sldId="296"/>
            <ac:spMk id="4" creationId="{4B471478-B603-4548-9FC2-A5BBDEFCAF53}"/>
          </ac:spMkLst>
        </pc:spChg>
        <pc:spChg chg="add del">
          <ac:chgData name="Tim Nielsen" userId="7ddc95d2-3ca4-47a2-abed-8c839d74358e" providerId="ADAL" clId="{3590001E-EB5E-4DFC-9196-31510ECA9190}" dt="2020-09-17T16:52:44.162" v="1203" actId="26606"/>
          <ac:spMkLst>
            <pc:docMk/>
            <pc:sldMk cId="4200657330" sldId="296"/>
            <ac:spMk id="17" creationId="{A9F529C3-C941-49FD-8C67-82F134F64BDB}"/>
          </ac:spMkLst>
        </pc:spChg>
        <pc:spChg chg="add del">
          <ac:chgData name="Tim Nielsen" userId="7ddc95d2-3ca4-47a2-abed-8c839d74358e" providerId="ADAL" clId="{3590001E-EB5E-4DFC-9196-31510ECA9190}" dt="2020-09-17T16:52:44.162" v="1203" actId="26606"/>
          <ac:spMkLst>
            <pc:docMk/>
            <pc:sldMk cId="4200657330" sldId="296"/>
            <ac:spMk id="19" creationId="{20586029-32A0-47E5-9AEC-AE3ABA6B94D0}"/>
          </ac:spMkLst>
        </pc:spChg>
        <pc:spChg chg="add">
          <ac:chgData name="Tim Nielsen" userId="7ddc95d2-3ca4-47a2-abed-8c839d74358e" providerId="ADAL" clId="{3590001E-EB5E-4DFC-9196-31510ECA9190}" dt="2020-09-17T16:52:44.169" v="1204" actId="26606"/>
          <ac:spMkLst>
            <pc:docMk/>
            <pc:sldMk cId="4200657330" sldId="296"/>
            <ac:spMk id="23" creationId="{11BE3FA7-0D70-4431-814F-D8C40576EA93}"/>
          </ac:spMkLst>
        </pc:spChg>
        <pc:picChg chg="add del mod ord">
          <ac:chgData name="Tim Nielsen" userId="7ddc95d2-3ca4-47a2-abed-8c839d74358e" providerId="ADAL" clId="{3590001E-EB5E-4DFC-9196-31510ECA9190}" dt="2020-09-17T16:52:31.588" v="1194" actId="478"/>
          <ac:picMkLst>
            <pc:docMk/>
            <pc:sldMk cId="4200657330" sldId="296"/>
            <ac:picMk id="6" creationId="{C62841B8-4094-4821-BE6D-2442D4873A16}"/>
          </ac:picMkLst>
        </pc:picChg>
        <pc:picChg chg="add del mod">
          <ac:chgData name="Tim Nielsen" userId="7ddc95d2-3ca4-47a2-abed-8c839d74358e" providerId="ADAL" clId="{3590001E-EB5E-4DFC-9196-31510ECA9190}" dt="2020-09-17T16:52:30.708" v="1193" actId="478"/>
          <ac:picMkLst>
            <pc:docMk/>
            <pc:sldMk cId="4200657330" sldId="296"/>
            <ac:picMk id="8" creationId="{248B23DD-4996-45C7-9011-EC472D250C3D}"/>
          </ac:picMkLst>
        </pc:picChg>
        <pc:picChg chg="add mod ord">
          <ac:chgData name="Tim Nielsen" userId="7ddc95d2-3ca4-47a2-abed-8c839d74358e" providerId="ADAL" clId="{3590001E-EB5E-4DFC-9196-31510ECA9190}" dt="2020-09-17T16:52:53.238" v="1207" actId="1076"/>
          <ac:picMkLst>
            <pc:docMk/>
            <pc:sldMk cId="4200657330" sldId="296"/>
            <ac:picMk id="10" creationId="{36D8D59C-22AF-48EC-B536-F525744DC811}"/>
          </ac:picMkLst>
        </pc:picChg>
        <pc:picChg chg="add mod">
          <ac:chgData name="Tim Nielsen" userId="7ddc95d2-3ca4-47a2-abed-8c839d74358e" providerId="ADAL" clId="{3590001E-EB5E-4DFC-9196-31510ECA9190}" dt="2020-09-17T16:52:55.386" v="1208" actId="1076"/>
          <ac:picMkLst>
            <pc:docMk/>
            <pc:sldMk cId="4200657330" sldId="296"/>
            <ac:picMk id="12" creationId="{25338022-72C2-4FCD-AED7-958CF60654A1}"/>
          </ac:picMkLst>
        </pc:picChg>
        <pc:cxnChg chg="add del">
          <ac:chgData name="Tim Nielsen" userId="7ddc95d2-3ca4-47a2-abed-8c839d74358e" providerId="ADAL" clId="{3590001E-EB5E-4DFC-9196-31510ECA9190}" dt="2020-09-17T16:52:44.162" v="1203" actId="26606"/>
          <ac:cxnSpMkLst>
            <pc:docMk/>
            <pc:sldMk cId="4200657330" sldId="296"/>
            <ac:cxnSpMk id="21" creationId="{8C730EAB-A532-4295-A302-FB4B90DB9F5E}"/>
          </ac:cxnSpMkLst>
        </pc:cxnChg>
      </pc:sldChg>
      <pc:sldChg chg="modSp mod">
        <pc:chgData name="Tim Nielsen" userId="7ddc95d2-3ca4-47a2-abed-8c839d74358e" providerId="ADAL" clId="{3590001E-EB5E-4DFC-9196-31510ECA9190}" dt="2020-09-21T09:02:45.387" v="1328" actId="20577"/>
        <pc:sldMkLst>
          <pc:docMk/>
          <pc:sldMk cId="3954128250" sldId="297"/>
        </pc:sldMkLst>
        <pc:spChg chg="mod">
          <ac:chgData name="Tim Nielsen" userId="7ddc95d2-3ca4-47a2-abed-8c839d74358e" providerId="ADAL" clId="{3590001E-EB5E-4DFC-9196-31510ECA9190}" dt="2020-09-21T09:02:45.387" v="1328" actId="20577"/>
          <ac:spMkLst>
            <pc:docMk/>
            <pc:sldMk cId="3954128250" sldId="297"/>
            <ac:spMk id="2" creationId="{B453AFCC-40EE-4A20-9FF6-1B67760AD50B}"/>
          </ac:spMkLst>
        </pc:spChg>
      </pc:sldChg>
      <pc:sldChg chg="addSp delSp modSp mod">
        <pc:chgData name="Tim Nielsen" userId="7ddc95d2-3ca4-47a2-abed-8c839d74358e" providerId="ADAL" clId="{3590001E-EB5E-4DFC-9196-31510ECA9190}" dt="2020-09-21T10:43:34.627" v="1736" actId="20577"/>
        <pc:sldMkLst>
          <pc:docMk/>
          <pc:sldMk cId="2611870265" sldId="298"/>
        </pc:sldMkLst>
        <pc:spChg chg="del">
          <ac:chgData name="Tim Nielsen" userId="7ddc95d2-3ca4-47a2-abed-8c839d74358e" providerId="ADAL" clId="{3590001E-EB5E-4DFC-9196-31510ECA9190}" dt="2020-09-21T09:30:43.744" v="1329" actId="478"/>
          <ac:spMkLst>
            <pc:docMk/>
            <pc:sldMk cId="2611870265" sldId="298"/>
            <ac:spMk id="3" creationId="{76844377-C243-49C5-95F7-A175140CED36}"/>
          </ac:spMkLst>
        </pc:spChg>
        <pc:spChg chg="mod">
          <ac:chgData name="Tim Nielsen" userId="7ddc95d2-3ca4-47a2-abed-8c839d74358e" providerId="ADAL" clId="{3590001E-EB5E-4DFC-9196-31510ECA9190}" dt="2020-09-21T10:43:34.627" v="1736" actId="20577"/>
          <ac:spMkLst>
            <pc:docMk/>
            <pc:sldMk cId="2611870265" sldId="298"/>
            <ac:spMk id="4" creationId="{D15B0D9F-6A02-4B4C-A208-534C07FE6B07}"/>
          </ac:spMkLst>
        </pc:spChg>
        <pc:picChg chg="add mod">
          <ac:chgData name="Tim Nielsen" userId="7ddc95d2-3ca4-47a2-abed-8c839d74358e" providerId="ADAL" clId="{3590001E-EB5E-4DFC-9196-31510ECA9190}" dt="2020-09-21T10:42:39.402" v="1556" actId="1076"/>
          <ac:picMkLst>
            <pc:docMk/>
            <pc:sldMk cId="2611870265" sldId="298"/>
            <ac:picMk id="6" creationId="{AEE8A20A-FDDF-4781-98DD-063C6B71CF44}"/>
          </ac:picMkLst>
        </pc:picChg>
        <pc:picChg chg="add mod">
          <ac:chgData name="Tim Nielsen" userId="7ddc95d2-3ca4-47a2-abed-8c839d74358e" providerId="ADAL" clId="{3590001E-EB5E-4DFC-9196-31510ECA9190}" dt="2020-09-21T10:42:28.937" v="1551" actId="1076"/>
          <ac:picMkLst>
            <pc:docMk/>
            <pc:sldMk cId="2611870265" sldId="298"/>
            <ac:picMk id="8" creationId="{18CE2C2B-E9D5-4AC1-A8C6-622D7C9A90A3}"/>
          </ac:picMkLst>
        </pc:picChg>
        <pc:picChg chg="add mod">
          <ac:chgData name="Tim Nielsen" userId="7ddc95d2-3ca4-47a2-abed-8c839d74358e" providerId="ADAL" clId="{3590001E-EB5E-4DFC-9196-31510ECA9190}" dt="2020-09-21T10:42:43.434" v="1557" actId="1076"/>
          <ac:picMkLst>
            <pc:docMk/>
            <pc:sldMk cId="2611870265" sldId="298"/>
            <ac:picMk id="10" creationId="{51ED314F-6312-4EE5-98FC-D3388C45D4CE}"/>
          </ac:picMkLst>
        </pc:picChg>
      </pc:sldChg>
      <pc:sldChg chg="addSp delSp modSp new mod">
        <pc:chgData name="Tim Nielsen" userId="7ddc95d2-3ca4-47a2-abed-8c839d74358e" providerId="ADAL" clId="{3590001E-EB5E-4DFC-9196-31510ECA9190}" dt="2020-09-21T10:45:46.173" v="1895" actId="1076"/>
        <pc:sldMkLst>
          <pc:docMk/>
          <pc:sldMk cId="2026533347" sldId="299"/>
        </pc:sldMkLst>
        <pc:spChg chg="mod">
          <ac:chgData name="Tim Nielsen" userId="7ddc95d2-3ca4-47a2-abed-8c839d74358e" providerId="ADAL" clId="{3590001E-EB5E-4DFC-9196-31510ECA9190}" dt="2020-09-21T08:31:47.679" v="1319" actId="20577"/>
          <ac:spMkLst>
            <pc:docMk/>
            <pc:sldMk cId="2026533347" sldId="299"/>
            <ac:spMk id="2" creationId="{A4A0445D-34B8-42A4-BFA9-AE24DF33813A}"/>
          </ac:spMkLst>
        </pc:spChg>
        <pc:spChg chg="del">
          <ac:chgData name="Tim Nielsen" userId="7ddc95d2-3ca4-47a2-abed-8c839d74358e" providerId="ADAL" clId="{3590001E-EB5E-4DFC-9196-31510ECA9190}" dt="2020-09-21T10:44:32.307" v="1881" actId="478"/>
          <ac:spMkLst>
            <pc:docMk/>
            <pc:sldMk cId="2026533347" sldId="299"/>
            <ac:spMk id="3" creationId="{CF1BA116-0F48-4C49-AF5C-DCAC6BB3BCCD}"/>
          </ac:spMkLst>
        </pc:spChg>
        <pc:spChg chg="mod">
          <ac:chgData name="Tim Nielsen" userId="7ddc95d2-3ca4-47a2-abed-8c839d74358e" providerId="ADAL" clId="{3590001E-EB5E-4DFC-9196-31510ECA9190}" dt="2020-09-21T10:44:28.396" v="1880" actId="20577"/>
          <ac:spMkLst>
            <pc:docMk/>
            <pc:sldMk cId="2026533347" sldId="299"/>
            <ac:spMk id="4" creationId="{AA5F5EDE-D04A-4957-89D1-C652668BBD86}"/>
          </ac:spMkLst>
        </pc:spChg>
        <pc:picChg chg="add mod">
          <ac:chgData name="Tim Nielsen" userId="7ddc95d2-3ca4-47a2-abed-8c839d74358e" providerId="ADAL" clId="{3590001E-EB5E-4DFC-9196-31510ECA9190}" dt="2020-09-21T10:45:46.173" v="1895" actId="1076"/>
          <ac:picMkLst>
            <pc:docMk/>
            <pc:sldMk cId="2026533347" sldId="299"/>
            <ac:picMk id="6" creationId="{4659883C-9FF0-4B05-90D0-7B34D42938B3}"/>
          </ac:picMkLst>
        </pc:picChg>
        <pc:picChg chg="add mod">
          <ac:chgData name="Tim Nielsen" userId="7ddc95d2-3ca4-47a2-abed-8c839d74358e" providerId="ADAL" clId="{3590001E-EB5E-4DFC-9196-31510ECA9190}" dt="2020-09-21T10:45:44.091" v="1894" actId="14100"/>
          <ac:picMkLst>
            <pc:docMk/>
            <pc:sldMk cId="2026533347" sldId="299"/>
            <ac:picMk id="8" creationId="{A696DF51-E19C-42FF-A5F6-2D56BA76386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B6D21-EF3B-4BCE-84BE-F87FA5655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D5044F-18DB-4108-9617-9B15D134E7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604BD-0FFF-4FC5-9D61-71AA39D71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0C2C5-2E1F-4D8F-B7C6-91CA1033E03A}" type="datetimeFigureOut">
              <a:rPr lang="en-GB" smtClean="0"/>
              <a:t>21/09/2020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B29CC-2803-4B0E-861A-A9C7E8228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7B1FF-2A91-4BBA-8F92-1C60B396D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18B28-DAB0-4FF5-ADFA-884CA44A2C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1540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27E72-A549-4157-959F-2F1504202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D86C17-A3D5-487B-8A13-B70B397FA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04BA3-7548-4960-B962-61EAA13E5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0C2C5-2E1F-4D8F-B7C6-91CA1033E03A}" type="datetimeFigureOut">
              <a:rPr lang="en-GB" smtClean="0"/>
              <a:t>21/09/2020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25EDE-2ED7-4F5E-B2DB-BCC52EE34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67694-0381-4D74-9739-79D338669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18B28-DAB0-4FF5-ADFA-884CA44A2C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297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D0157B-6A95-4097-8073-E21995E1A4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DE8923-E1A9-4C6D-BD45-27ED71A7F9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DB8A4-215A-4828-B3A4-0219AA54F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0C2C5-2E1F-4D8F-B7C6-91CA1033E03A}" type="datetimeFigureOut">
              <a:rPr lang="en-GB" smtClean="0"/>
              <a:t>21/09/2020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D1125-3DBF-466F-A82B-871A344F9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23270-5FAA-40CD-B3D1-0F39DB585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18B28-DAB0-4FF5-ADFA-884CA44A2C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654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format på underrubrik i bakgrunden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sv-SE" smtClean="0"/>
              <a:t>2020-09-21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84422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B066E-E5A0-4273-BE43-A33A2F3FD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64049-073D-41DF-84E9-DF7FF7456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454C2-6FC4-483B-BAA5-E2E2B679F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0C2C5-2E1F-4D8F-B7C6-91CA1033E03A}" type="datetimeFigureOut">
              <a:rPr lang="en-GB" smtClean="0"/>
              <a:t>21/09/2020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27C1C-7A51-47AC-8DB3-AE9AA7A9D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43F09-A4C6-4CC8-B93F-5A9DCD089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18B28-DAB0-4FF5-ADFA-884CA44A2C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989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577FB-2428-4B37-8A5A-9A0DD45E7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20606-B1CF-4926-AC27-52C15B9E0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15647-DE01-479F-9176-EECEF3F61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0C2C5-2E1F-4D8F-B7C6-91CA1033E03A}" type="datetimeFigureOut">
              <a:rPr lang="en-GB" smtClean="0"/>
              <a:t>21/09/2020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4F4CB-AC55-457C-B3E9-6950A164E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52184-718B-4DF7-AB44-12C797B2B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18B28-DAB0-4FF5-ADFA-884CA44A2C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020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91A2F-3FAD-4D53-8AF3-119471C04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AC789-C9A7-4698-A171-5CE82E5D6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38499C-A754-49F8-862C-707DF4972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5BE0E-D041-4255-8BE5-A2413A982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0C2C5-2E1F-4D8F-B7C6-91CA1033E03A}" type="datetimeFigureOut">
              <a:rPr lang="en-GB" smtClean="0"/>
              <a:t>21/09/2020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A8BF98-D0E6-4C6A-99D8-55BC9553E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507B72-5E97-429D-8CCE-3AA6164F1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18B28-DAB0-4FF5-ADFA-884CA44A2C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4368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02B01-FECA-472C-9EF3-616E4E01F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F31EE-3786-4635-9E50-806F9B3B1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959E0B-2BC8-42D4-9CDC-40B791F66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C71788-A43B-4101-84A6-0055D2777E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69E375-56D4-4E4F-B57D-9AFDF55F93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E4C97E-80AE-4539-85AC-E5C49E402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0C2C5-2E1F-4D8F-B7C6-91CA1033E03A}" type="datetimeFigureOut">
              <a:rPr lang="en-GB" smtClean="0"/>
              <a:t>21/09/2020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961D63-2F18-4FFF-96FC-3283AAAA1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D7D2F7-DAD9-4A62-B3B3-83AAEC54C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18B28-DAB0-4FF5-ADFA-884CA44A2C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9685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5C5BC-1B1A-4251-A457-8759ADD41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0EDAC7-3D7B-4B2B-A279-244854E68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0C2C5-2E1F-4D8F-B7C6-91CA1033E03A}" type="datetimeFigureOut">
              <a:rPr lang="en-GB" smtClean="0"/>
              <a:t>21/09/2020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BDAFF2-2E6D-4692-BEEF-C92595656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15CACC-A045-45C9-8B23-052BDE9E8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18B28-DAB0-4FF5-ADFA-884CA44A2C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8798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686EAD-58D9-4D7C-8492-A526A4999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0C2C5-2E1F-4D8F-B7C6-91CA1033E03A}" type="datetimeFigureOut">
              <a:rPr lang="en-GB" smtClean="0"/>
              <a:t>21/09/2020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3EE0E7-DFDE-4C5D-8FED-914ABB137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A7001B-B738-441F-8201-490FAA460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18B28-DAB0-4FF5-ADFA-884CA44A2C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0049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A2644-A26A-4542-BD12-ECE257BF0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0FFCB-E57C-407B-8BFC-1847E5DC9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05EC2C-F7FB-4719-9D03-A79FCB2B8F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CA5EF-C70A-42A6-B63C-67B2E1BD5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0C2C5-2E1F-4D8F-B7C6-91CA1033E03A}" type="datetimeFigureOut">
              <a:rPr lang="en-GB" smtClean="0"/>
              <a:t>21/09/2020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0A2BF4-BE93-41FD-B2B0-3DAC40701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5C367F-BD97-4AB6-B045-2F1815FA6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18B28-DAB0-4FF5-ADFA-884CA44A2C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9415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2DB82-7D59-43AB-85FF-24EA16856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981388-06E9-4C2A-8FF1-F2E94DF3D0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A05E36-137B-4434-986D-D4530B1F5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904ECF-894F-44AB-B0C7-26B35DD6C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0C2C5-2E1F-4D8F-B7C6-91CA1033E03A}" type="datetimeFigureOut">
              <a:rPr lang="en-GB" smtClean="0"/>
              <a:t>21/09/2020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8ADFC2-8C0B-4CAF-8998-309300A9E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BFC53B-CC00-4137-B3BE-BABEA3D58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18B28-DAB0-4FF5-ADFA-884CA44A2C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361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BAB1ED-5E5C-47E4-9133-249120620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E5CABA-D8B9-4E88-A657-54E731AA3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F13DD-BC6C-4D8D-8063-28A00873B8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0C2C5-2E1F-4D8F-B7C6-91CA1033E03A}" type="datetimeFigureOut">
              <a:rPr lang="en-GB" smtClean="0"/>
              <a:t>21/09/2020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47092-AD1D-4AF3-9B37-EF6620DF26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857A2-A5F6-4669-85FA-F2B5B0692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18B28-DAB0-4FF5-ADFA-884CA44A2C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0050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0A13A-DB3F-4AD5-B6AF-BDA0278A0A39}" type="datetimeFigureOut">
              <a:rPr lang="sv-SE" smtClean="0"/>
              <a:t>2020-09-21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07285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flask.palletsprojects.com/en/1.1.x/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Bild 4">
            <a:extLst>
              <a:ext uri="{FF2B5EF4-FFF2-40B4-BE49-F238E27FC236}">
                <a16:creationId xmlns:a16="http://schemas.microsoft.com/office/drawing/2014/main" id="{AB164318-6D03-4819-8C6E-0382DB8CC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467" y="1188308"/>
            <a:ext cx="10905066" cy="32209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C591E95-41D6-4881-892C-F7BF70AB13B7}"/>
              </a:ext>
            </a:extLst>
          </p:cNvPr>
          <p:cNvSpPr txBox="1"/>
          <p:nvPr/>
        </p:nvSpPr>
        <p:spPr>
          <a:xfrm>
            <a:off x="1223319" y="4534930"/>
            <a:ext cx="91687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/>
              <a:t>Flask for REST API</a:t>
            </a:r>
          </a:p>
        </p:txBody>
      </p:sp>
    </p:spTree>
    <p:extLst>
      <p:ext uri="{BB962C8B-B14F-4D97-AF65-F5344CB8AC3E}">
        <p14:creationId xmlns:p14="http://schemas.microsoft.com/office/powerpoint/2010/main" val="3451689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93551-F8C7-4F9D-93DF-560D4697C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import(this is at the to of all examples)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D83FF147-4926-4D6B-9995-69B562357E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511" y="2784573"/>
            <a:ext cx="6915982" cy="191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101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950225B-2D5A-C24E-8036-698957201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933" y="457200"/>
            <a:ext cx="3932237" cy="902043"/>
          </a:xfrm>
        </p:spPr>
        <p:txBody>
          <a:bodyPr/>
          <a:lstStyle/>
          <a:p>
            <a:r>
              <a:rPr lang="sv-SE" dirty="0"/>
              <a:t>GET in Flask	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D86CBB12-C4AD-5845-8AE2-702C1C2DD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0934" y="1451447"/>
            <a:ext cx="3932237" cy="44175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/>
              <a:t>A GET endpoint should return JSON formatted data.</a:t>
            </a:r>
          </a:p>
          <a:p>
            <a:r>
              <a:rPr lang="en-US" sz="1800" dirty="0"/>
              <a:t>A GET endpoint often read parameters that are in the URL for example task/id. This can be done by adding parameters in the route decorator using this format &lt;</a:t>
            </a:r>
            <a:r>
              <a:rPr lang="en-US" sz="1800" b="1" dirty="0" err="1"/>
              <a:t>type</a:t>
            </a:r>
            <a:r>
              <a:rPr lang="en-US" sz="1800" dirty="0" err="1"/>
              <a:t>:</a:t>
            </a:r>
            <a:r>
              <a:rPr lang="en-US" sz="1800" b="1" dirty="0" err="1"/>
              <a:t>name</a:t>
            </a:r>
            <a:r>
              <a:rPr lang="en-US" sz="1800" dirty="0"/>
              <a:t>&gt;.</a:t>
            </a:r>
          </a:p>
          <a:p>
            <a:r>
              <a:rPr lang="en-US" sz="1800" dirty="0"/>
              <a:t>GET endpoint often returns 404 not found error.  To return json responses with custom return codes we can use the module </a:t>
            </a:r>
            <a:r>
              <a:rPr lang="en-US" sz="1800" dirty="0" err="1"/>
              <a:t>make_response</a:t>
            </a:r>
            <a:r>
              <a:rPr lang="en-US" sz="1800" dirty="0"/>
              <a:t>. This module can be imported from the flask package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B65B8EB-729E-42F0-9636-5133F0E14B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170" y="827799"/>
            <a:ext cx="7118947" cy="492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293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BF0D11A-D070-E645-90B4-0AE5CD9B7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766483"/>
          </a:xfrm>
        </p:spPr>
        <p:txBody>
          <a:bodyPr/>
          <a:lstStyle/>
          <a:p>
            <a:r>
              <a:rPr lang="sv-SE"/>
              <a:t>POST in </a:t>
            </a:r>
            <a:r>
              <a:rPr lang="sv-SE" err="1"/>
              <a:t>Flask</a:t>
            </a:r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797E12DB-EC94-B748-8D12-6FA0AF57E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169895"/>
            <a:ext cx="3932237" cy="469909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When using POST requests you often pass data in the body of the request or in the header. So when using POST requests we will work against a </a:t>
            </a:r>
            <a:r>
              <a:rPr lang="en-US" i="1" dirty="0"/>
              <a:t>request </a:t>
            </a:r>
            <a:r>
              <a:rPr lang="en-US" dirty="0"/>
              <a:t>object. This object needs to be imported from the flask package</a:t>
            </a:r>
          </a:p>
          <a:p>
            <a:r>
              <a:rPr lang="en-US" dirty="0"/>
              <a:t>The</a:t>
            </a:r>
            <a:r>
              <a:rPr lang="en-US" i="1" dirty="0"/>
              <a:t> request </a:t>
            </a:r>
            <a:r>
              <a:rPr lang="en-US" dirty="0"/>
              <a:t>object contains a bunch of properties but the most important for us is the </a:t>
            </a:r>
            <a:r>
              <a:rPr lang="en-US" i="1" dirty="0" err="1"/>
              <a:t>request.json</a:t>
            </a:r>
            <a:r>
              <a:rPr lang="en-US" dirty="0"/>
              <a:t> property that contains the content of the request body formatted as json which can be accessed as a dictionary.</a:t>
            </a:r>
          </a:p>
          <a:p>
            <a:r>
              <a:rPr lang="en-US" dirty="0"/>
              <a:t>The most common post error is 400 bad request. This should be returned when the input from the request is in some way wrong</a:t>
            </a:r>
          </a:p>
          <a:p>
            <a:r>
              <a:rPr lang="en-US" dirty="0"/>
              <a:t>When creating something we should return a </a:t>
            </a:r>
            <a:r>
              <a:rPr lang="en-US" dirty="0">
                <a:ea typeface="+mn-lt"/>
                <a:cs typeface="+mn-lt"/>
              </a:rPr>
              <a:t>201-http</a:t>
            </a:r>
            <a:r>
              <a:rPr lang="en-US" dirty="0"/>
              <a:t> code </a:t>
            </a:r>
            <a:endParaRPr lang="en-US" dirty="0">
              <a:cs typeface="Calibri"/>
            </a:endParaRPr>
          </a:p>
          <a:p>
            <a:r>
              <a:rPr lang="en-US" dirty="0"/>
              <a:t>In the to-do API we want to be able to create new tasks. When creating a Task a title is required as input all other is optional.</a:t>
            </a:r>
            <a:endParaRPr lang="en-US" dirty="0">
              <a:cs typeface="Calibri"/>
            </a:endParaRPr>
          </a:p>
        </p:txBody>
      </p:sp>
      <p:pic>
        <p:nvPicPr>
          <p:cNvPr id="10" name="Picture 9" descr="A screenshot of text&#10;&#10;Description automatically generated">
            <a:extLst>
              <a:ext uri="{FF2B5EF4-FFF2-40B4-BE49-F238E27FC236}">
                <a16:creationId xmlns:a16="http://schemas.microsoft.com/office/drawing/2014/main" id="{00284E88-DC8E-4356-A0E1-6605EF9295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468" y="1550773"/>
            <a:ext cx="6519265" cy="375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229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6AA892D-6E31-6C4C-9DA7-19054DBF9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PATCH in </a:t>
            </a:r>
            <a:r>
              <a:rPr lang="sv-SE" err="1"/>
              <a:t>Flask</a:t>
            </a:r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6D81565F-E25C-ED46-9A1D-A175C4F39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PATCH almost works the same as POST we have a request object with a json part.</a:t>
            </a:r>
            <a:endParaRPr lang="en-US" dirty="0">
              <a:cs typeface="Calibri"/>
            </a:endParaRPr>
          </a:p>
          <a:p>
            <a:r>
              <a:rPr lang="en-US" dirty="0"/>
              <a:t>But since PATCH only updates existing resources, we need to check that the resource exist before modifying it. Often you would do a GET request for the resource update the resource and then update the old one</a:t>
            </a:r>
            <a:endParaRPr lang="en-US" dirty="0">
              <a:cs typeface="Calibri"/>
            </a:endParaRPr>
          </a:p>
          <a:p>
            <a:r>
              <a:rPr lang="en-US" dirty="0"/>
              <a:t>When data was updated, we should return a 200-http code</a:t>
            </a:r>
            <a:endParaRPr lang="en-US" dirty="0">
              <a:cs typeface="Calibri"/>
            </a:endParaRPr>
          </a:p>
          <a:p>
            <a:r>
              <a:rPr lang="en-US" dirty="0"/>
              <a:t>In the to-do API we want to be able to assign people to tasks and change their done status</a:t>
            </a:r>
            <a:endParaRPr lang="en-US" dirty="0">
              <a:cs typeface="Calibri"/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504DF11-970B-4F93-86B6-3ECBB5391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48" y="720698"/>
            <a:ext cx="6418890" cy="541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619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580B103-AAC3-0148-AF08-4942B05AA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DELETE in </a:t>
            </a:r>
            <a:r>
              <a:rPr lang="sv-SE" err="1"/>
              <a:t>Flask</a:t>
            </a:r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DCEB79FA-37FB-9743-AB8D-9AE87073D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DELETE should be done by finding the task and deleting it</a:t>
            </a:r>
            <a:endParaRPr lang="en-US">
              <a:cs typeface="Calibri"/>
            </a:endParaRPr>
          </a:p>
          <a:p>
            <a:r>
              <a:rPr lang="en-US"/>
              <a:t>DELETE should probably not ever be able to delete collection resources</a:t>
            </a:r>
            <a:endParaRPr lang="en-US">
              <a:cs typeface="Calibri"/>
            </a:endParaRPr>
          </a:p>
          <a:p>
            <a:r>
              <a:rPr lang="en-US"/>
              <a:t>When a DELETE is completed a 200-http code should be returned</a:t>
            </a:r>
            <a:endParaRPr lang="en-US">
              <a:cs typeface="Calibri"/>
            </a:endParaRPr>
          </a:p>
          <a:p>
            <a:r>
              <a:rPr lang="en-US"/>
              <a:t>For the To-Do API we should be able to DELETE a task</a:t>
            </a:r>
            <a:endParaRPr lang="en-US">
              <a:cs typeface="Calibri"/>
            </a:endParaRPr>
          </a:p>
        </p:txBody>
      </p:sp>
      <p:pic>
        <p:nvPicPr>
          <p:cNvPr id="6" name="Picture 5" descr="A screenshot of text&#10;&#10;Description automatically generated">
            <a:extLst>
              <a:ext uri="{FF2B5EF4-FFF2-40B4-BE49-F238E27FC236}">
                <a16:creationId xmlns:a16="http://schemas.microsoft.com/office/drawing/2014/main" id="{9BDD7972-85D2-498D-98F6-8043B6287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994" y="1177452"/>
            <a:ext cx="6488385" cy="452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100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6">
            <a:extLst>
              <a:ext uri="{FF2B5EF4-FFF2-40B4-BE49-F238E27FC236}">
                <a16:creationId xmlns:a16="http://schemas.microsoft.com/office/drawing/2014/main" id="{11BE3FA7-0D70-4431-814F-D8C40576E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2" name="Picture 11" descr="A screenshot of text&#10;&#10;Description automatically generated">
            <a:extLst>
              <a:ext uri="{FF2B5EF4-FFF2-40B4-BE49-F238E27FC236}">
                <a16:creationId xmlns:a16="http://schemas.microsoft.com/office/drawing/2014/main" id="{25338022-72C2-4FCD-AED7-958CF60654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44" r="3" b="3"/>
          <a:stretch/>
        </p:blipFill>
        <p:spPr>
          <a:xfrm>
            <a:off x="6179156" y="557189"/>
            <a:ext cx="5668684" cy="5743618"/>
          </a:xfrm>
          <a:prstGeom prst="rect">
            <a:avLst/>
          </a:prstGeom>
        </p:spPr>
      </p:pic>
      <p:pic>
        <p:nvPicPr>
          <p:cNvPr id="10" name="Picture 9" descr="A screenshot of text&#10;&#10;Description automatically generated">
            <a:extLst>
              <a:ext uri="{FF2B5EF4-FFF2-40B4-BE49-F238E27FC236}">
                <a16:creationId xmlns:a16="http://schemas.microsoft.com/office/drawing/2014/main" id="{36D8D59C-22AF-48EC-B536-F525744DC8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57" b="-3"/>
          <a:stretch/>
        </p:blipFill>
        <p:spPr>
          <a:xfrm>
            <a:off x="344160" y="557189"/>
            <a:ext cx="5674893" cy="574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657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453AFCC-40EE-4A20-9FF6-1B67760AD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>
                <a:cs typeface="Calibri Light"/>
              </a:rPr>
              <a:t>To adhere to HATEOAS</a:t>
            </a:r>
            <a:endParaRPr lang="sv-SE" dirty="0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3732123F-C6FC-4D93-8A10-E3A1370B4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v-SE" dirty="0" err="1">
                <a:ea typeface="+mn-lt"/>
                <a:cs typeface="+mn-lt"/>
              </a:rPr>
              <a:t>Instead</a:t>
            </a:r>
            <a:r>
              <a:rPr lang="sv-SE" dirty="0">
                <a:ea typeface="+mn-lt"/>
                <a:cs typeface="+mn-lt"/>
              </a:rPr>
              <a:t> </a:t>
            </a:r>
            <a:r>
              <a:rPr lang="sv-SE" dirty="0" err="1">
                <a:ea typeface="+mn-lt"/>
                <a:cs typeface="+mn-lt"/>
              </a:rPr>
              <a:t>of</a:t>
            </a:r>
            <a:r>
              <a:rPr lang="sv-SE" dirty="0">
                <a:ea typeface="+mn-lt"/>
                <a:cs typeface="+mn-lt"/>
              </a:rPr>
              <a:t> </a:t>
            </a:r>
            <a:r>
              <a:rPr lang="sv-SE" dirty="0" err="1">
                <a:ea typeface="+mn-lt"/>
                <a:cs typeface="+mn-lt"/>
              </a:rPr>
              <a:t>returning</a:t>
            </a:r>
            <a:r>
              <a:rPr lang="sv-SE" dirty="0">
                <a:ea typeface="+mn-lt"/>
                <a:cs typeface="+mn-lt"/>
              </a:rPr>
              <a:t> id </a:t>
            </a:r>
            <a:r>
              <a:rPr lang="sv-SE" dirty="0" err="1">
                <a:ea typeface="+mn-lt"/>
                <a:cs typeface="+mn-lt"/>
              </a:rPr>
              <a:t>with</a:t>
            </a:r>
            <a:r>
              <a:rPr lang="sv-SE" dirty="0">
                <a:ea typeface="+mn-lt"/>
                <a:cs typeface="+mn-lt"/>
              </a:rPr>
              <a:t> the task </a:t>
            </a:r>
            <a:r>
              <a:rPr lang="sv-SE" dirty="0" err="1">
                <a:ea typeface="+mn-lt"/>
                <a:cs typeface="+mn-lt"/>
              </a:rPr>
              <a:t>we</a:t>
            </a:r>
            <a:r>
              <a:rPr lang="sv-SE" dirty="0">
                <a:ea typeface="+mn-lt"/>
                <a:cs typeface="+mn-lt"/>
              </a:rPr>
              <a:t> </a:t>
            </a:r>
            <a:r>
              <a:rPr lang="sv-SE" dirty="0" err="1">
                <a:ea typeface="+mn-lt"/>
                <a:cs typeface="+mn-lt"/>
              </a:rPr>
              <a:t>should</a:t>
            </a:r>
            <a:r>
              <a:rPr lang="sv-SE" dirty="0">
                <a:ea typeface="+mn-lt"/>
                <a:cs typeface="+mn-lt"/>
              </a:rPr>
              <a:t> </a:t>
            </a:r>
            <a:r>
              <a:rPr lang="sv-SE" dirty="0" err="1">
                <a:ea typeface="+mn-lt"/>
                <a:cs typeface="+mn-lt"/>
              </a:rPr>
              <a:t>replace</a:t>
            </a:r>
            <a:r>
              <a:rPr lang="sv-SE" dirty="0">
                <a:ea typeface="+mn-lt"/>
                <a:cs typeface="+mn-lt"/>
              </a:rPr>
              <a:t> it </a:t>
            </a:r>
            <a:r>
              <a:rPr lang="sv-SE" dirty="0" err="1">
                <a:ea typeface="+mn-lt"/>
                <a:cs typeface="+mn-lt"/>
              </a:rPr>
              <a:t>with</a:t>
            </a:r>
            <a:r>
              <a:rPr lang="sv-SE" dirty="0">
                <a:ea typeface="+mn-lt"/>
                <a:cs typeface="+mn-lt"/>
              </a:rPr>
              <a:t> a </a:t>
            </a:r>
            <a:r>
              <a:rPr lang="sv-SE" dirty="0" err="1">
                <a:ea typeface="+mn-lt"/>
                <a:cs typeface="+mn-lt"/>
              </a:rPr>
              <a:t>url</a:t>
            </a:r>
            <a:r>
              <a:rPr lang="sv-SE" dirty="0">
                <a:ea typeface="+mn-lt"/>
                <a:cs typeface="+mn-lt"/>
              </a:rPr>
              <a:t> to the item </a:t>
            </a:r>
            <a:r>
              <a:rPr lang="sv-SE" dirty="0" err="1">
                <a:ea typeface="+mn-lt"/>
                <a:cs typeface="+mn-lt"/>
              </a:rPr>
              <a:t>instead</a:t>
            </a:r>
          </a:p>
          <a:p>
            <a:r>
              <a:rPr lang="sv-SE" dirty="0" err="1">
                <a:cs typeface="Calibri"/>
              </a:rPr>
              <a:t>Using</a:t>
            </a:r>
            <a:r>
              <a:rPr lang="sv-SE" dirty="0">
                <a:cs typeface="Calibri"/>
              </a:rPr>
              <a:t> the </a:t>
            </a:r>
            <a:r>
              <a:rPr lang="sv-SE" dirty="0" err="1">
                <a:cs typeface="Calibri"/>
              </a:rPr>
              <a:t>module</a:t>
            </a:r>
            <a:r>
              <a:rPr lang="sv-SE" dirty="0">
                <a:cs typeface="Calibri"/>
              </a:rPr>
              <a:t> </a:t>
            </a:r>
            <a:r>
              <a:rPr lang="sv-SE" dirty="0" err="1">
                <a:cs typeface="Calibri"/>
              </a:rPr>
              <a:t>url_for</a:t>
            </a:r>
            <a:r>
              <a:rPr lang="sv-SE" dirty="0">
                <a:cs typeface="Calibri"/>
              </a:rPr>
              <a:t> </a:t>
            </a:r>
            <a:r>
              <a:rPr lang="sv-SE" dirty="0" err="1">
                <a:cs typeface="Calibri"/>
              </a:rPr>
              <a:t>allows</a:t>
            </a:r>
            <a:r>
              <a:rPr lang="sv-SE" dirty="0">
                <a:cs typeface="Calibri"/>
              </a:rPr>
              <a:t> </a:t>
            </a:r>
            <a:r>
              <a:rPr lang="sv-SE" dirty="0" err="1">
                <a:cs typeface="Calibri"/>
              </a:rPr>
              <a:t>us</a:t>
            </a:r>
            <a:r>
              <a:rPr lang="sv-SE" dirty="0">
                <a:cs typeface="Calibri"/>
              </a:rPr>
              <a:t> to </a:t>
            </a:r>
            <a:r>
              <a:rPr lang="sv-SE" dirty="0" err="1">
                <a:cs typeface="Calibri"/>
              </a:rPr>
              <a:t>dynamically</a:t>
            </a:r>
            <a:r>
              <a:rPr lang="sv-SE" dirty="0">
                <a:cs typeface="Calibri"/>
              </a:rPr>
              <a:t> </a:t>
            </a:r>
            <a:r>
              <a:rPr lang="sv-SE" dirty="0" err="1">
                <a:cs typeface="Calibri"/>
              </a:rPr>
              <a:t>create</a:t>
            </a:r>
            <a:r>
              <a:rPr lang="sv-SE" dirty="0">
                <a:cs typeface="Calibri"/>
              </a:rPr>
              <a:t> </a:t>
            </a:r>
            <a:r>
              <a:rPr lang="sv-SE" dirty="0" err="1">
                <a:cs typeface="Calibri"/>
              </a:rPr>
              <a:t>internal</a:t>
            </a:r>
            <a:r>
              <a:rPr lang="sv-SE" dirty="0">
                <a:cs typeface="Calibri"/>
              </a:rPr>
              <a:t> routes to </a:t>
            </a:r>
            <a:r>
              <a:rPr lang="sv-SE" dirty="0" err="1">
                <a:cs typeface="Calibri"/>
              </a:rPr>
              <a:t>our</a:t>
            </a:r>
            <a:r>
              <a:rPr lang="sv-SE" dirty="0">
                <a:cs typeface="Calibri"/>
              </a:rPr>
              <a:t> </a:t>
            </a:r>
            <a:r>
              <a:rPr lang="sv-SE" dirty="0" err="1">
                <a:cs typeface="Calibri"/>
              </a:rPr>
              <a:t>function</a:t>
            </a:r>
            <a:r>
              <a:rPr lang="sv-SE" dirty="0">
                <a:cs typeface="Calibri"/>
              </a:rPr>
              <a:t> </a:t>
            </a:r>
            <a:r>
              <a:rPr lang="sv-SE" dirty="0" err="1">
                <a:cs typeface="Calibri"/>
              </a:rPr>
              <a:t>with</a:t>
            </a:r>
            <a:r>
              <a:rPr lang="sv-SE" dirty="0">
                <a:cs typeface="Calibri"/>
              </a:rPr>
              <a:t> different </a:t>
            </a:r>
            <a:r>
              <a:rPr lang="sv-SE" dirty="0" err="1">
                <a:cs typeface="Calibri"/>
              </a:rPr>
              <a:t>id's</a:t>
            </a:r>
            <a:endParaRPr lang="sv-SE" dirty="0">
              <a:cs typeface="Calibri"/>
            </a:endParaRPr>
          </a:p>
          <a:p>
            <a:endParaRPr lang="sv-SE" dirty="0">
              <a:cs typeface="Calibri"/>
            </a:endParaRPr>
          </a:p>
        </p:txBody>
      </p:sp>
      <p:pic>
        <p:nvPicPr>
          <p:cNvPr id="7" name="Bildobjekt 7">
            <a:extLst>
              <a:ext uri="{FF2B5EF4-FFF2-40B4-BE49-F238E27FC236}">
                <a16:creationId xmlns:a16="http://schemas.microsoft.com/office/drawing/2014/main" id="{CEA282A2-4523-4A2F-8EEC-5D73E8F8E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606" y="1995793"/>
            <a:ext cx="6720214" cy="159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128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A7F88B1-7520-48CC-B3B4-7ABC8DE7D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>
                <a:cs typeface="Calibri Light"/>
              </a:rPr>
              <a:t>Connect</a:t>
            </a:r>
            <a:r>
              <a:rPr lang="sv-SE" dirty="0">
                <a:cs typeface="Calibri Light"/>
              </a:rPr>
              <a:t> to </a:t>
            </a:r>
            <a:r>
              <a:rPr lang="sv-SE" dirty="0" err="1">
                <a:cs typeface="Calibri Light"/>
              </a:rPr>
              <a:t>database</a:t>
            </a:r>
            <a:endParaRPr lang="sv-SE" dirty="0" err="1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D15B0D9F-6A02-4B4C-A208-534C07FE6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v-SE" dirty="0">
                <a:cs typeface="Calibri"/>
              </a:rPr>
              <a:t>Because of how flask is started we should not use a relative path to our database instead we should ask the application where it is running using </a:t>
            </a:r>
            <a:r>
              <a:rPr lang="sv-SE" b="1" dirty="0">
                <a:ea typeface="+mn-lt"/>
                <a:cs typeface="+mn-lt"/>
              </a:rPr>
              <a:t>app.root_path</a:t>
            </a:r>
          </a:p>
          <a:p>
            <a:r>
              <a:rPr lang="sv-SE" dirty="0">
                <a:ea typeface="+mn-lt"/>
                <a:cs typeface="+mn-lt"/>
              </a:rPr>
              <a:t>The correct way to handle this is using the g package to create a local instance of connection that can be reused and that is automtically closed when finished</a:t>
            </a:r>
            <a:endParaRPr lang="sv-SE" dirty="0">
              <a:cs typeface="Calibri"/>
            </a:endParaRPr>
          </a:p>
          <a:p>
            <a:endParaRPr lang="sv-SE" b="1" dirty="0">
              <a:cs typeface="Calibri"/>
            </a:endParaRPr>
          </a:p>
          <a:p>
            <a:endParaRPr lang="sv-SE" b="1" dirty="0">
              <a:cs typeface="Calibri"/>
            </a:endParaRPr>
          </a:p>
          <a:p>
            <a:endParaRPr lang="sv-SE" dirty="0">
              <a:cs typeface="Calibri"/>
            </a:endParaRP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AEE8A20A-FDDF-4781-98DD-063C6B71CF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868" y="1585572"/>
            <a:ext cx="6330621" cy="1849183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8CE2C2B-E9D5-4AC1-A8C6-622D7C9A90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202" y="3753853"/>
            <a:ext cx="6331289" cy="19976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ED314F-6312-4EE5-98FC-D3388C45D4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868" y="952560"/>
            <a:ext cx="6330621" cy="31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870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0445D-34B8-42A4-BFA9-AE24DF338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query parameters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5F5EDE-D04A-4957-89D1-C652668BB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To access query parameters use </a:t>
            </a:r>
            <a:r>
              <a:rPr lang="en-GB" dirty="0" err="1"/>
              <a:t>request.args</a:t>
            </a:r>
            <a:endParaRPr lang="en-GB" dirty="0"/>
          </a:p>
          <a:p>
            <a:r>
              <a:rPr lang="en-GB" dirty="0" err="1"/>
              <a:t>Request.args</a:t>
            </a:r>
            <a:r>
              <a:rPr lang="en-GB" dirty="0"/>
              <a:t> contains the query parameters in a </a:t>
            </a:r>
            <a:r>
              <a:rPr lang="en-GB" dirty="0" err="1"/>
              <a:t>dict</a:t>
            </a:r>
            <a:r>
              <a:rPr lang="en-GB" dirty="0"/>
              <a:t> and can be accessed using normal </a:t>
            </a:r>
            <a:r>
              <a:rPr lang="en-GB" dirty="0" err="1"/>
              <a:t>dict</a:t>
            </a:r>
            <a:r>
              <a:rPr lang="en-GB" dirty="0"/>
              <a:t> syntax</a:t>
            </a:r>
          </a:p>
          <a:p>
            <a:r>
              <a:rPr lang="en-GB" dirty="0"/>
              <a:t>When sending a request with query parameters use the standard format </a:t>
            </a:r>
            <a:r>
              <a:rPr lang="en-GB" dirty="0" err="1"/>
              <a:t>i.e</a:t>
            </a:r>
            <a:r>
              <a:rPr lang="en-GB" dirty="0"/>
              <a:t> ?</a:t>
            </a:r>
            <a:r>
              <a:rPr lang="en-GB" dirty="0" err="1"/>
              <a:t>firstParam</a:t>
            </a:r>
            <a:r>
              <a:rPr lang="en-GB" dirty="0"/>
              <a:t>=</a:t>
            </a:r>
            <a:r>
              <a:rPr lang="en-GB" dirty="0" err="1"/>
              <a:t>firstValue&amp;secondParam</a:t>
            </a:r>
            <a:r>
              <a:rPr lang="en-GB" dirty="0"/>
              <a:t>=</a:t>
            </a:r>
            <a:r>
              <a:rPr lang="en-GB" dirty="0" err="1"/>
              <a:t>secondValue</a:t>
            </a:r>
            <a:endParaRPr lang="en-GB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659883C-9FF0-4B05-90D0-7B34D4293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337" y="2717420"/>
            <a:ext cx="6832455" cy="16176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96DF51-E19C-42FF-A5F6-2D56BA7638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709" y="2057400"/>
            <a:ext cx="6851083" cy="29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533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4">
            <a:extLst>
              <a:ext uri="{FF2B5EF4-FFF2-40B4-BE49-F238E27FC236}">
                <a16:creationId xmlns:a16="http://schemas.microsoft.com/office/drawing/2014/main" id="{914EE8B3-A506-D141-A850-8F67BBB634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err="1"/>
              <a:t>How</a:t>
            </a:r>
            <a:r>
              <a:rPr lang="sv-SE"/>
              <a:t> </a:t>
            </a:r>
            <a:r>
              <a:rPr lang="sv-SE" err="1"/>
              <a:t>could</a:t>
            </a:r>
            <a:r>
              <a:rPr lang="sv-SE"/>
              <a:t> </a:t>
            </a:r>
            <a:r>
              <a:rPr lang="sv-SE" err="1"/>
              <a:t>this</a:t>
            </a:r>
            <a:r>
              <a:rPr lang="sv-SE"/>
              <a:t> API be </a:t>
            </a:r>
            <a:r>
              <a:rPr lang="sv-SE" err="1"/>
              <a:t>improved</a:t>
            </a:r>
            <a:r>
              <a:rPr lang="sv-SE"/>
              <a:t> ?</a:t>
            </a:r>
          </a:p>
        </p:txBody>
      </p:sp>
      <p:sp>
        <p:nvSpPr>
          <p:cNvPr id="6" name="Underrubrik 5">
            <a:extLst>
              <a:ext uri="{FF2B5EF4-FFF2-40B4-BE49-F238E27FC236}">
                <a16:creationId xmlns:a16="http://schemas.microsoft.com/office/drawing/2014/main" id="{00EEA779-ECCF-1844-A3A6-86511A0F63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48220"/>
            <a:ext cx="9144000" cy="1655762"/>
          </a:xfrm>
        </p:spPr>
        <p:txBody>
          <a:bodyPr/>
          <a:lstStyle/>
          <a:p>
            <a:r>
              <a:rPr lang="sv-SE" dirty="0"/>
              <a:t>Security, version handling, following best pratice for Flask, logging/alerts</a:t>
            </a:r>
            <a:br>
              <a:rPr lang="sv-SE" dirty="0"/>
            </a:b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900812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3620ED4-F1F4-4B66-9F4E-1FAA5EF2D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Python package index  (</a:t>
            </a:r>
            <a:r>
              <a:rPr lang="en-US" err="1">
                <a:cs typeface="Calibri Light"/>
              </a:rPr>
              <a:t>PyPI</a:t>
            </a:r>
            <a:r>
              <a:rPr lang="en-US">
                <a:cs typeface="Calibri Light"/>
              </a:rPr>
              <a:t>)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DE74F849-1C12-4477-8E6A-161A6F9DC5D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cs typeface="Calibri"/>
              </a:rPr>
              <a:t>The official third-party software repository for python is called python package index abbreviated (</a:t>
            </a:r>
            <a:r>
              <a:rPr lang="en-US" err="1">
                <a:cs typeface="Calibri"/>
              </a:rPr>
              <a:t>PyPI</a:t>
            </a:r>
            <a:r>
              <a:rPr lang="en-US">
                <a:cs typeface="Calibri"/>
              </a:rPr>
              <a:t>) can be found at pypi.org</a:t>
            </a:r>
          </a:p>
          <a:p>
            <a:r>
              <a:rPr lang="en-US">
                <a:cs typeface="Calibri"/>
              </a:rPr>
              <a:t>The package manager pip uses </a:t>
            </a:r>
            <a:r>
              <a:rPr lang="en-US" err="1">
                <a:cs typeface="Calibri"/>
              </a:rPr>
              <a:t>PyPI</a:t>
            </a:r>
            <a:r>
              <a:rPr lang="en-US">
                <a:cs typeface="Calibri"/>
              </a:rPr>
              <a:t> as its source for packages. Pip comes preinstalled with python and should be used to handle all package installation and updated.</a:t>
            </a:r>
          </a:p>
          <a:p>
            <a:r>
              <a:rPr lang="en-US">
                <a:cs typeface="Calibri"/>
              </a:rPr>
              <a:t>Pip can be used by calling it directly in for example cmd.exe or in the context of the python environment</a:t>
            </a:r>
          </a:p>
          <a:p>
            <a:r>
              <a:rPr lang="en-US" i="1">
                <a:cs typeface="Calibri"/>
              </a:rPr>
              <a:t>pip install</a:t>
            </a:r>
            <a:r>
              <a:rPr lang="en-US">
                <a:cs typeface="Calibri"/>
              </a:rPr>
              <a:t> </a:t>
            </a:r>
            <a:r>
              <a:rPr lang="en-US" b="1">
                <a:cs typeface="Calibri"/>
              </a:rPr>
              <a:t>package-name</a:t>
            </a:r>
            <a:r>
              <a:rPr lang="en-US">
                <a:cs typeface="Calibri"/>
              </a:rPr>
              <a:t> can be used to install packages</a:t>
            </a:r>
          </a:p>
          <a:p>
            <a:r>
              <a:rPr lang="en-US" i="1">
                <a:cs typeface="Calibri"/>
              </a:rPr>
              <a:t>pip list</a:t>
            </a:r>
            <a:r>
              <a:rPr lang="en-US">
                <a:cs typeface="Calibri"/>
              </a:rPr>
              <a:t> can be used to list all install packages</a:t>
            </a:r>
          </a:p>
          <a:p>
            <a:r>
              <a:rPr lang="en-US" i="1">
                <a:cs typeface="Calibri"/>
              </a:rPr>
              <a:t>pip search </a:t>
            </a:r>
            <a:r>
              <a:rPr lang="en-US">
                <a:cs typeface="Calibri"/>
              </a:rPr>
              <a:t> can be used to do free text searches</a:t>
            </a:r>
          </a:p>
        </p:txBody>
      </p:sp>
      <p:pic>
        <p:nvPicPr>
          <p:cNvPr id="5" name="Bildobjekt 5">
            <a:extLst>
              <a:ext uri="{FF2B5EF4-FFF2-40B4-BE49-F238E27FC236}">
                <a16:creationId xmlns:a16="http://schemas.microsoft.com/office/drawing/2014/main" id="{D2340175-4F74-4B2D-B4A0-226EA5B13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267" y="1710435"/>
            <a:ext cx="3774223" cy="640033"/>
          </a:xfrm>
          <a:prstGeom prst="rect">
            <a:avLst/>
          </a:prstGeom>
        </p:spPr>
      </p:pic>
      <p:pic>
        <p:nvPicPr>
          <p:cNvPr id="6" name="Bildobjekt 6">
            <a:extLst>
              <a:ext uri="{FF2B5EF4-FFF2-40B4-BE49-F238E27FC236}">
                <a16:creationId xmlns:a16="http://schemas.microsoft.com/office/drawing/2014/main" id="{F6C5ACFA-9D35-492E-8EB1-2B20B3DE8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205" y="2999402"/>
            <a:ext cx="5261517" cy="43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838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CC7ED9E-2EC5-441C-9F33-1742A6398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>
                <a:cs typeface="Calibri Light"/>
              </a:rPr>
              <a:t>Flask</a:t>
            </a:r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274ECAB4-5AA6-41F9-9BC1-24A99D864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cs typeface="Calibri"/>
              </a:rPr>
              <a:t>Flask is a micro web framework that can be used to create both web site and API's </a:t>
            </a:r>
          </a:p>
          <a:p>
            <a:r>
              <a:rPr lang="en-US" sz="1800">
                <a:cs typeface="Calibri"/>
              </a:rPr>
              <a:t>Standard Flask is barebone by design that's what micro means in this context, advanced features can be added by using extensions</a:t>
            </a:r>
          </a:p>
          <a:p>
            <a:r>
              <a:rPr lang="en-US" sz="1800">
                <a:cs typeface="Calibri"/>
              </a:rPr>
              <a:t>Install flask using pip. The flask package is called "Flask" i.e. call </a:t>
            </a:r>
            <a:r>
              <a:rPr lang="en-US" sz="1800" i="1">
                <a:cs typeface="Calibri"/>
              </a:rPr>
              <a:t>pip install Flask</a:t>
            </a:r>
          </a:p>
          <a:p>
            <a:r>
              <a:rPr lang="en-US" sz="1800">
                <a:cs typeface="Calibri"/>
              </a:rPr>
              <a:t>Documentation </a:t>
            </a:r>
            <a:r>
              <a:rPr lang="en-US" sz="1800">
                <a:ea typeface="+mn-lt"/>
                <a:cs typeface="+mn-lt"/>
                <a:hlinkClick r:id="rId2"/>
              </a:rPr>
              <a:t>https://flask.palletsprojects.com/en/1.1.x/</a:t>
            </a:r>
          </a:p>
        </p:txBody>
      </p:sp>
      <p:pic>
        <p:nvPicPr>
          <p:cNvPr id="5" name="Bild 5">
            <a:extLst>
              <a:ext uri="{FF2B5EF4-FFF2-40B4-BE49-F238E27FC236}">
                <a16:creationId xmlns:a16="http://schemas.microsoft.com/office/drawing/2014/main" id="{4DAAFEE1-E8B4-479E-B5CA-F85461C3D7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70740" y="2216551"/>
            <a:ext cx="6150633" cy="241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773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D81704B-7E89-4EA2-BA4E-269EBD8C4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Hello world in Flask</a:t>
            </a:r>
            <a:endParaRPr lang="en-US" dirty="0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3CDF1270-CE95-45DB-98E7-C17340EEC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2" y="2057400"/>
            <a:ext cx="3932237" cy="38115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This is what we do in the code example on the right:</a:t>
            </a:r>
          </a:p>
          <a:p>
            <a:pPr marL="342900" indent="-342900">
              <a:buAutoNum type="arabicPeriod"/>
            </a:pPr>
            <a:r>
              <a:rPr lang="en-US" dirty="0">
                <a:cs typeface="Calibri"/>
              </a:rPr>
              <a:t>We import Flask</a:t>
            </a:r>
          </a:p>
          <a:p>
            <a:pPr marL="342900" indent="-342900">
              <a:buAutoNum type="arabicPeriod"/>
            </a:pPr>
            <a:r>
              <a:rPr lang="en-US" dirty="0">
                <a:cs typeface="Calibri"/>
              </a:rPr>
              <a:t>We create an instance on the Flask class. The first argument is the name of the application's module or package. If we use a single module we must pass __name__. Flask uses this when importing external files</a:t>
            </a:r>
          </a:p>
          <a:p>
            <a:pPr marL="342900" indent="-342900">
              <a:buAutoNum type="arabicPeriod"/>
            </a:pPr>
            <a:r>
              <a:rPr lang="en-US" dirty="0">
                <a:cs typeface="Calibri"/>
              </a:rPr>
              <a:t>We then use the </a:t>
            </a:r>
            <a:r>
              <a:rPr lang="en-US" i="1" dirty="0">
                <a:cs typeface="Calibri"/>
              </a:rPr>
              <a:t>route() </a:t>
            </a:r>
            <a:r>
              <a:rPr lang="en-US" dirty="0">
                <a:cs typeface="Calibri"/>
              </a:rPr>
              <a:t>decorator to tell Flask what URL should trigger the function. The route(‘/’) is the start page</a:t>
            </a:r>
          </a:p>
          <a:p>
            <a:pPr marL="342900" indent="-342900">
              <a:buAutoNum type="arabicPeriod"/>
            </a:pPr>
            <a:r>
              <a:rPr lang="en-US" dirty="0">
                <a:cs typeface="Calibri"/>
              </a:rPr>
              <a:t>And create an endpoint(function) that will be called when the URL is visited</a:t>
            </a:r>
          </a:p>
        </p:txBody>
      </p:sp>
      <p:pic>
        <p:nvPicPr>
          <p:cNvPr id="6" name="Picture 5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1932E92F-C22A-4614-8FE9-43EB7C915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57400"/>
            <a:ext cx="4959165" cy="264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641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1F13C-27CB-463B-9B9C-CB80B9769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flask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6DF6DA-4AC2-4FAF-BD6A-D25592B6F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The default name of a flask application is app.py. If we use that as the name of the file containing our flask code.</a:t>
            </a:r>
          </a:p>
          <a:p>
            <a:r>
              <a:rPr lang="en-US" dirty="0">
                <a:cs typeface="Calibri"/>
              </a:rPr>
              <a:t>To start our application we can use either flask run or python –m flask run</a:t>
            </a:r>
          </a:p>
          <a:p>
            <a:r>
              <a:rPr lang="en-US" dirty="0">
                <a:cs typeface="Calibri"/>
              </a:rPr>
              <a:t>To debug a flask application in Visual Studio Code. Select the debug configuration flask and enter the name of the file that contains your flask code.</a:t>
            </a:r>
          </a:p>
          <a:p>
            <a:r>
              <a:rPr lang="en-US" dirty="0">
                <a:cs typeface="Calibri"/>
              </a:rPr>
              <a:t>If you want to use another name for your flask file set an environment variable called  FLASK_APP to that files name. Start it normally </a:t>
            </a:r>
            <a:r>
              <a:rPr lang="en-US" dirty="0" err="1">
                <a:cs typeface="Calibri"/>
              </a:rPr>
              <a:t>i.e</a:t>
            </a:r>
            <a:r>
              <a:rPr lang="en-US" dirty="0">
                <a:cs typeface="Calibri"/>
              </a:rPr>
              <a:t> flask run or python –m flask run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1208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1FB0BDF-CB55-DC4A-9622-74F0A910F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Flask as a REST API	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16C85E3A-648C-3947-9582-A4A0CC5FD54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does not exists any difference between Flask for API’s and for web application</a:t>
            </a:r>
          </a:p>
          <a:p>
            <a:r>
              <a:rPr lang="en-US" dirty="0"/>
              <a:t>The only difference is that REST API’s generally return data formatted using JSON or XML instead of web pages</a:t>
            </a:r>
          </a:p>
          <a:p>
            <a:r>
              <a:rPr lang="en-US" dirty="0"/>
              <a:t>To convert our response to JSON we can use the built-in Flask function </a:t>
            </a:r>
            <a:r>
              <a:rPr lang="en-US" i="1" dirty="0" err="1"/>
              <a:t>jsonify</a:t>
            </a:r>
            <a:r>
              <a:rPr lang="en-US" i="1" dirty="0"/>
              <a:t>(). </a:t>
            </a:r>
            <a:r>
              <a:rPr lang="en-US" dirty="0"/>
              <a:t>Which will convert an dictionary or simple type(not objects) to a json formatted string containing the variables in the object and also setting headers for the response</a:t>
            </a:r>
          </a:p>
          <a:p>
            <a:r>
              <a:rPr lang="en-US" dirty="0" err="1"/>
              <a:t>Jsonify</a:t>
            </a:r>
            <a:r>
              <a:rPr lang="en-US" dirty="0"/>
              <a:t> needs to be imported from flask.</a:t>
            </a:r>
          </a:p>
          <a:p>
            <a:r>
              <a:rPr lang="en-US" dirty="0"/>
              <a:t>To test API’s we will be using Postman</a:t>
            </a:r>
          </a:p>
          <a:p>
            <a:endParaRPr lang="en-US" dirty="0"/>
          </a:p>
        </p:txBody>
      </p:sp>
      <p:pic>
        <p:nvPicPr>
          <p:cNvPr id="6" name="Picture 5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10B17EB4-CCFC-4772-B6D3-593803C963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643" y="1555441"/>
            <a:ext cx="5989569" cy="346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060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55ECB-7869-49C6-8C25-1D3F6EA09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Flask routes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E553B8-6D42-40C3-BB45-B8CA15288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When defining the route we should set which HTTP verb the endpoint is for. Remember that many verbs can and should share the same URL</a:t>
            </a:r>
          </a:p>
          <a:p>
            <a:r>
              <a:rPr lang="en-GB" dirty="0"/>
              <a:t>In routes you can set a variable section which will be populated when the route is hit based on what the variable section contained. This is done using &lt;</a:t>
            </a:r>
            <a:r>
              <a:rPr lang="en-GB" dirty="0" err="1"/>
              <a:t>type:name</a:t>
            </a:r>
            <a:r>
              <a:rPr lang="en-GB" dirty="0"/>
              <a:t>&gt;. All variable names that exists in variable sections must have matching </a:t>
            </a:r>
            <a:r>
              <a:rPr lang="en-GB" dirty="0" err="1"/>
              <a:t>inparameters</a:t>
            </a:r>
            <a:r>
              <a:rPr lang="en-GB" dirty="0"/>
              <a:t> in their function</a:t>
            </a:r>
          </a:p>
          <a:p>
            <a:r>
              <a:rPr lang="en-GB" dirty="0"/>
              <a:t>Which HTTP Verbs that should be used can set with the methods parameter. The methods parameter accepts a list for example [“POST”, “PATCH”]</a:t>
            </a:r>
          </a:p>
          <a:p>
            <a:endParaRPr lang="en-GB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7080B4B-B0A9-4C25-B324-96B9C0E66C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619" y="2521388"/>
            <a:ext cx="6682021" cy="181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245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ubrik 6">
            <a:extLst>
              <a:ext uri="{FF2B5EF4-FFF2-40B4-BE49-F238E27FC236}">
                <a16:creationId xmlns:a16="http://schemas.microsoft.com/office/drawing/2014/main" id="{0370E381-32A5-C244-9241-FFE28A164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Demo API</a:t>
            </a:r>
          </a:p>
        </p:txBody>
      </p:sp>
      <p:sp>
        <p:nvSpPr>
          <p:cNvPr id="9" name="Platshållare för text 8">
            <a:extLst>
              <a:ext uri="{FF2B5EF4-FFF2-40B4-BE49-F238E27FC236}">
                <a16:creationId xmlns:a16="http://schemas.microsoft.com/office/drawing/2014/main" id="{4CAA6CB6-EE1E-6347-B5BD-2A73B9EB4BD3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833718" y="1815353"/>
            <a:ext cx="10189602" cy="439429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 the coming examples we will be working with creating a To-Do API</a:t>
            </a:r>
            <a:endParaRPr lang="en-US" dirty="0">
              <a:cs typeface="Calibri"/>
            </a:endParaRPr>
          </a:p>
          <a:p>
            <a:r>
              <a:rPr lang="en-US" dirty="0"/>
              <a:t>Within this To-Do API we will be handling Tasks. A task have a title, can be assigned to someone, is either done or not and can have a description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We will be hosting the tasks in a list of dictionaries directly on the server so they will not persist between executions of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3781252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screenshot of text&#10;&#10;Description automatically generated">
            <a:extLst>
              <a:ext uri="{FF2B5EF4-FFF2-40B4-BE49-F238E27FC236}">
                <a16:creationId xmlns:a16="http://schemas.microsoft.com/office/drawing/2014/main" id="{EB94A989-7B69-4A1E-965F-21F29214C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109" y="310737"/>
            <a:ext cx="8889057" cy="618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897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0F4E72DD0F695438C9C458286B9DFA6" ma:contentTypeVersion="12" ma:contentTypeDescription="Skapa ett nytt dokument." ma:contentTypeScope="" ma:versionID="75b99d9fe62484b44c0b77e7d15f1d64">
  <xsd:schema xmlns:xsd="http://www.w3.org/2001/XMLSchema" xmlns:xs="http://www.w3.org/2001/XMLSchema" xmlns:p="http://schemas.microsoft.com/office/2006/metadata/properties" xmlns:ns2="97cb82de-8ec6-407d-8b60-f4d9f602e5a3" xmlns:ns3="06aab6e1-d045-4d21-8f3c-38e1e679a5ce" targetNamespace="http://schemas.microsoft.com/office/2006/metadata/properties" ma:root="true" ma:fieldsID="befcf4da00c8cbd360364d9c04d9cb18" ns2:_="" ns3:_="">
    <xsd:import namespace="97cb82de-8ec6-407d-8b60-f4d9f602e5a3"/>
    <xsd:import namespace="06aab6e1-d045-4d21-8f3c-38e1e679a5c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OCR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cb82de-8ec6-407d-8b60-f4d9f602e5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aab6e1-d045-4d21-8f3c-38e1e679a5ce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Dela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lat med information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35167CF-E564-4B78-BB25-78295A42E70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1B8F096-67B9-4BE4-BF74-92E2642836C3}"/>
</file>

<file path=customXml/itemProps3.xml><?xml version="1.0" encoding="utf-8"?>
<ds:datastoreItem xmlns:ds="http://schemas.openxmlformats.org/officeDocument/2006/customXml" ds:itemID="{1097936B-E374-440B-8C14-70090D91C40A}">
  <ds:schemaRefs>
    <ds:schemaRef ds:uri="http://purl.org/dc/terms/"/>
    <ds:schemaRef ds:uri="http://purl.org/dc/dcmitype/"/>
    <ds:schemaRef ds:uri="http://purl.org/dc/elements/1.1/"/>
    <ds:schemaRef ds:uri="06aab6e1-d045-4d21-8f3c-38e1e679a5ce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97cb82de-8ec6-407d-8b60-f4d9f602e5a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1237</Words>
  <Application>Microsoft Office PowerPoint</Application>
  <PresentationFormat>Widescreen</PresentationFormat>
  <Paragraphs>72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Office-tema</vt:lpstr>
      <vt:lpstr>PowerPoint Presentation</vt:lpstr>
      <vt:lpstr>Python package index  (PyPI)</vt:lpstr>
      <vt:lpstr>Flask</vt:lpstr>
      <vt:lpstr>Hello world in Flask</vt:lpstr>
      <vt:lpstr>Running flask</vt:lpstr>
      <vt:lpstr>Using Flask as a REST API </vt:lpstr>
      <vt:lpstr>Flask routes</vt:lpstr>
      <vt:lpstr>Demo API</vt:lpstr>
      <vt:lpstr>PowerPoint Presentation</vt:lpstr>
      <vt:lpstr>Task import(this is at the to of all examples)</vt:lpstr>
      <vt:lpstr>GET in Flask </vt:lpstr>
      <vt:lpstr>POST in Flask</vt:lpstr>
      <vt:lpstr>PATCH in Flask</vt:lpstr>
      <vt:lpstr>DELETE in Flask</vt:lpstr>
      <vt:lpstr>PowerPoint Presentation</vt:lpstr>
      <vt:lpstr>To adhere to HATEOAS</vt:lpstr>
      <vt:lpstr>Connect to database</vt:lpstr>
      <vt:lpstr>Using query parameters</vt:lpstr>
      <vt:lpstr>How could this API be improved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Nielsen</dc:creator>
  <cp:lastModifiedBy>Tim Nielsen</cp:lastModifiedBy>
  <cp:revision>1</cp:revision>
  <dcterms:created xsi:type="dcterms:W3CDTF">2020-09-17T16:52:44Z</dcterms:created>
  <dcterms:modified xsi:type="dcterms:W3CDTF">2020-09-21T10:46:11Z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0x01010030F4E72DD0F695438C9C458286B9DFA6</vt:lpwstr>
  </property>
</Properties>
</file>