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82A80-3433-E44D-A700-8D032B2E409E}" v="1" dt="2022-01-10T22:55:3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Hegnar" userId="c0f00668-ecb3-452a-a438-c5a9f3362453" providerId="ADAL" clId="{59082A80-3433-E44D-A700-8D032B2E409E}"/>
    <pc:docChg chg="addSld modSld">
      <pc:chgData name="Eva Hegnar" userId="c0f00668-ecb3-452a-a438-c5a9f3362453" providerId="ADAL" clId="{59082A80-3433-E44D-A700-8D032B2E409E}" dt="2022-01-10T22:57:28.865" v="3" actId="680"/>
      <pc:docMkLst>
        <pc:docMk/>
      </pc:docMkLst>
      <pc:sldChg chg="modSp">
        <pc:chgData name="Eva Hegnar" userId="c0f00668-ecb3-452a-a438-c5a9f3362453" providerId="ADAL" clId="{59082A80-3433-E44D-A700-8D032B2E409E}" dt="2022-01-10T22:55:39.588" v="0"/>
        <pc:sldMkLst>
          <pc:docMk/>
          <pc:sldMk cId="1951046314" sldId="257"/>
        </pc:sldMkLst>
        <pc:spChg chg="mod">
          <ac:chgData name="Eva Hegnar" userId="c0f00668-ecb3-452a-a438-c5a9f3362453" providerId="ADAL" clId="{59082A80-3433-E44D-A700-8D032B2E409E}" dt="2022-01-10T22:55:39.588" v="0"/>
          <ac:spMkLst>
            <pc:docMk/>
            <pc:sldMk cId="1951046314" sldId="257"/>
            <ac:spMk id="3" creationId="{D9BCED4F-0DB6-E646-AC91-8B7065CB7E9B}"/>
          </ac:spMkLst>
        </pc:spChg>
      </pc:sldChg>
      <pc:sldChg chg="modSp mod">
        <pc:chgData name="Eva Hegnar" userId="c0f00668-ecb3-452a-a438-c5a9f3362453" providerId="ADAL" clId="{59082A80-3433-E44D-A700-8D032B2E409E}" dt="2022-01-10T22:57:23.526" v="2" actId="20577"/>
        <pc:sldMkLst>
          <pc:docMk/>
          <pc:sldMk cId="1144191250" sldId="258"/>
        </pc:sldMkLst>
        <pc:spChg chg="mod">
          <ac:chgData name="Eva Hegnar" userId="c0f00668-ecb3-452a-a438-c5a9f3362453" providerId="ADAL" clId="{59082A80-3433-E44D-A700-8D032B2E409E}" dt="2022-01-10T22:57:23.526" v="2" actId="20577"/>
          <ac:spMkLst>
            <pc:docMk/>
            <pc:sldMk cId="1144191250" sldId="258"/>
            <ac:spMk id="3" creationId="{7B8C5DDC-88ED-D840-90A3-A5B7F3A8F18A}"/>
          </ac:spMkLst>
        </pc:spChg>
      </pc:sldChg>
      <pc:sldChg chg="new">
        <pc:chgData name="Eva Hegnar" userId="c0f00668-ecb3-452a-a438-c5a9f3362453" providerId="ADAL" clId="{59082A80-3433-E44D-A700-8D032B2E409E}" dt="2022-01-10T22:57:28.865" v="3" actId="680"/>
        <pc:sldMkLst>
          <pc:docMk/>
          <pc:sldMk cId="215732258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CDB51E-FA1C-6840-9A87-0A2EAE2C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Dagens fråga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BCED4F-0DB6-E646-AC91-8B7065CB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Har du någonsin testat något du visste att du skulle vara riktigt dålig på, vad var det?</a:t>
            </a:r>
          </a:p>
        </p:txBody>
      </p:sp>
    </p:spTree>
    <p:extLst>
      <p:ext uri="{BB962C8B-B14F-4D97-AF65-F5344CB8AC3E}">
        <p14:creationId xmlns:p14="http://schemas.microsoft.com/office/powerpoint/2010/main" val="19510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CB183-8E25-4A47-8E9F-A7CC228C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sv-SE" sz="2800" dirty="0" err="1"/>
              <a:t>Python</a:t>
            </a:r>
            <a:r>
              <a:rPr lang="sv-SE" sz="2800" dirty="0"/>
              <a:t> programmering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B8C5DDC-88ED-D840-90A3-A5B7F3A8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sv-SE" sz="1800" dirty="0"/>
              <a:t>Föreläsning 8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A0742929-1897-BF43-AB1F-C9BCCF28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0149" y="723901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8E5B89-AF51-E349-8BA0-CA4CF66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Dagens 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434419-1752-DF48-8DDF-9A496983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73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C9165B-FCD0-6649-A4F8-0D2F2447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Förra föreläsning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69CA27-4DB2-0645-9AA5-1414A090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Introduktion kursen: studieplanering och kursmaterial</a:t>
            </a:r>
          </a:p>
          <a:p>
            <a:r>
              <a:rPr lang="sv-SE" dirty="0"/>
              <a:t>Bekantade med </a:t>
            </a:r>
            <a:r>
              <a:rPr lang="sv-SE" dirty="0" err="1"/>
              <a:t>datorens</a:t>
            </a:r>
            <a:r>
              <a:rPr lang="sv-SE" dirty="0"/>
              <a:t> terminal: </a:t>
            </a:r>
            <a:r>
              <a:rPr lang="sv-SE" dirty="0" err="1"/>
              <a:t>Powershell</a:t>
            </a:r>
            <a:endParaRPr lang="sv-SE" dirty="0"/>
          </a:p>
          <a:p>
            <a:r>
              <a:rPr lang="sv-SE" dirty="0"/>
              <a:t>Installerade </a:t>
            </a:r>
            <a:r>
              <a:rPr lang="sv-SE" dirty="0" err="1"/>
              <a:t>Python</a:t>
            </a:r>
            <a:r>
              <a:rPr lang="sv-SE" dirty="0"/>
              <a:t> med Anaconda (</a:t>
            </a:r>
            <a:r>
              <a:rPr lang="sv-SE" dirty="0" err="1"/>
              <a:t>minicona</a:t>
            </a:r>
            <a:r>
              <a:rPr lang="sv-SE" dirty="0"/>
              <a:t>)</a:t>
            </a:r>
          </a:p>
          <a:p>
            <a:r>
              <a:rPr lang="sv-SE" dirty="0"/>
              <a:t>Aktiverade </a:t>
            </a:r>
            <a:r>
              <a:rPr lang="sv-SE" dirty="0" err="1"/>
              <a:t>Virtual</a:t>
            </a:r>
            <a:r>
              <a:rPr lang="sv-SE" dirty="0"/>
              <a:t> Environments</a:t>
            </a:r>
          </a:p>
          <a:p>
            <a:r>
              <a:rPr lang="sv-SE" dirty="0"/>
              <a:t>Installerade Visual Studio </a:t>
            </a:r>
            <a:r>
              <a:rPr lang="sv-SE" dirty="0" err="1"/>
              <a:t>Codes</a:t>
            </a:r>
            <a:r>
              <a:rPr lang="sv-SE" dirty="0"/>
              <a:t> (VSC)</a:t>
            </a:r>
          </a:p>
          <a:p>
            <a:r>
              <a:rPr lang="sv-SE" dirty="0"/>
              <a:t>Aktiverade </a:t>
            </a:r>
            <a:r>
              <a:rPr lang="sv-SE" dirty="0" err="1"/>
              <a:t>Python</a:t>
            </a:r>
            <a:r>
              <a:rPr lang="sv-SE" dirty="0"/>
              <a:t> i VSC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454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51E9E7-2E6C-744A-9C09-CF6CA13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7614B7-C7CA-344B-8571-55060931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73225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F4E72DD0F695438C9C458286B9DFA6" ma:contentTypeVersion="12" ma:contentTypeDescription="Skapa ett nytt dokument." ma:contentTypeScope="" ma:versionID="75b99d9fe62484b44c0b77e7d15f1d64">
  <xsd:schema xmlns:xsd="http://www.w3.org/2001/XMLSchema" xmlns:xs="http://www.w3.org/2001/XMLSchema" xmlns:p="http://schemas.microsoft.com/office/2006/metadata/properties" xmlns:ns2="97cb82de-8ec6-407d-8b60-f4d9f602e5a3" xmlns:ns3="06aab6e1-d045-4d21-8f3c-38e1e679a5ce" targetNamespace="http://schemas.microsoft.com/office/2006/metadata/properties" ma:root="true" ma:fieldsID="befcf4da00c8cbd360364d9c04d9cb18" ns2:_="" ns3:_="">
    <xsd:import namespace="97cb82de-8ec6-407d-8b60-f4d9f602e5a3"/>
    <xsd:import namespace="06aab6e1-d045-4d21-8f3c-38e1e679a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b82de-8ec6-407d-8b60-f4d9f602e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ab6e1-d045-4d21-8f3c-38e1e679a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E65B-5B56-45EF-9BD0-7323F11DC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b82de-8ec6-407d-8b60-f4d9f602e5a3"/>
    <ds:schemaRef ds:uri="06aab6e1-d045-4d21-8f3c-38e1e679a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036604-5055-4E85-971E-59F1DC762D08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97cb82de-8ec6-407d-8b60-f4d9f602e5a3"/>
    <ds:schemaRef ds:uri="http://purl.org/dc/terms/"/>
    <ds:schemaRef ds:uri="06aab6e1-d045-4d21-8f3c-38e1e679a5ce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AEB835-81D1-4B85-9C1D-B29D1759FE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Macintosh PowerPoint</Application>
  <PresentationFormat>Bredbild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Dagens fråga </vt:lpstr>
      <vt:lpstr>Python programmering</vt:lpstr>
      <vt:lpstr>Dagens agenda</vt:lpstr>
      <vt:lpstr>Förra föreläsning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Dagens fråga </dc:title>
  <dc:creator>Eva Hegnar</dc:creator>
  <cp:lastModifiedBy>Eva Hegnar</cp:lastModifiedBy>
  <cp:revision>1</cp:revision>
  <dcterms:created xsi:type="dcterms:W3CDTF">2021-12-20T16:56:11Z</dcterms:created>
  <dcterms:modified xsi:type="dcterms:W3CDTF">2022-01-10T22:57:53Z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0x01010030F4E72DD0F695438C9C458286B9DFA6</vt:lpwstr>
  </property>
</Properties>
</file>