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4"/>
  </p:notesMasterIdLst>
  <p:sldIdLst>
    <p:sldId id="258" r:id="rId5"/>
    <p:sldId id="257" r:id="rId6"/>
    <p:sldId id="259" r:id="rId7"/>
    <p:sldId id="260" r:id="rId8"/>
    <p:sldId id="926" r:id="rId9"/>
    <p:sldId id="927" r:id="rId10"/>
    <p:sldId id="928" r:id="rId11"/>
    <p:sldId id="929" r:id="rId12"/>
    <p:sldId id="930" r:id="rId1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09EB75-26B4-A34A-9DC3-8E917E45AB2F}" v="22" dt="2022-01-25T03:03:17.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p:restoredTop sz="95781"/>
  </p:normalViewPr>
  <p:slideViewPr>
    <p:cSldViewPr snapToGrid="0" snapToObjects="1">
      <p:cViewPr varScale="1">
        <p:scale>
          <a:sx n="111" d="100"/>
          <a:sy n="111" d="100"/>
        </p:scale>
        <p:origin x="5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Hegnar" userId="c0f00668-ecb3-452a-a438-c5a9f3362453" providerId="ADAL" clId="{C409EB75-26B4-A34A-9DC3-8E917E45AB2F}"/>
    <pc:docChg chg="undo custSel addSld delSld modSld sldOrd">
      <pc:chgData name="Eva Hegnar" userId="c0f00668-ecb3-452a-a438-c5a9f3362453" providerId="ADAL" clId="{C409EB75-26B4-A34A-9DC3-8E917E45AB2F}" dt="2022-01-25T03:03:26.656" v="1275"/>
      <pc:docMkLst>
        <pc:docMk/>
      </pc:docMkLst>
      <pc:sldChg chg="modSp mod">
        <pc:chgData name="Eva Hegnar" userId="c0f00668-ecb3-452a-a438-c5a9f3362453" providerId="ADAL" clId="{C409EB75-26B4-A34A-9DC3-8E917E45AB2F}" dt="2022-01-24T18:13:23.666" v="4" actId="20577"/>
        <pc:sldMkLst>
          <pc:docMk/>
          <pc:sldMk cId="1951046314" sldId="257"/>
        </pc:sldMkLst>
        <pc:spChg chg="mod">
          <ac:chgData name="Eva Hegnar" userId="c0f00668-ecb3-452a-a438-c5a9f3362453" providerId="ADAL" clId="{C409EB75-26B4-A34A-9DC3-8E917E45AB2F}" dt="2022-01-24T18:13:23.666" v="4" actId="20577"/>
          <ac:spMkLst>
            <pc:docMk/>
            <pc:sldMk cId="1951046314" sldId="257"/>
            <ac:spMk id="3" creationId="{D9BCED4F-0DB6-E646-AC91-8B7065CB7E9B}"/>
          </ac:spMkLst>
        </pc:spChg>
      </pc:sldChg>
      <pc:sldChg chg="addSp delSp modSp mod ord">
        <pc:chgData name="Eva Hegnar" userId="c0f00668-ecb3-452a-a438-c5a9f3362453" providerId="ADAL" clId="{C409EB75-26B4-A34A-9DC3-8E917E45AB2F}" dt="2022-01-25T03:03:26.656" v="1275"/>
        <pc:sldMkLst>
          <pc:docMk/>
          <pc:sldMk cId="1144191250" sldId="258"/>
        </pc:sldMkLst>
        <pc:spChg chg="mod">
          <ac:chgData name="Eva Hegnar" userId="c0f00668-ecb3-452a-a438-c5a9f3362453" providerId="ADAL" clId="{C409EB75-26B4-A34A-9DC3-8E917E45AB2F}" dt="2022-01-25T03:03:22.475" v="1273" actId="20577"/>
          <ac:spMkLst>
            <pc:docMk/>
            <pc:sldMk cId="1144191250" sldId="258"/>
            <ac:spMk id="3" creationId="{7B8C5DDC-88ED-D840-90A3-A5B7F3A8F18A}"/>
          </ac:spMkLst>
        </pc:spChg>
        <pc:spChg chg="add del mod">
          <ac:chgData name="Eva Hegnar" userId="c0f00668-ecb3-452a-a438-c5a9f3362453" providerId="ADAL" clId="{C409EB75-26B4-A34A-9DC3-8E917E45AB2F}" dt="2022-01-25T03:03:26.656" v="1275"/>
          <ac:spMkLst>
            <pc:docMk/>
            <pc:sldMk cId="1144191250" sldId="258"/>
            <ac:spMk id="4" creationId="{95BF6C5E-3144-5F4D-8701-D687E64BE141}"/>
          </ac:spMkLst>
        </pc:spChg>
      </pc:sldChg>
      <pc:sldChg chg="modSp mod">
        <pc:chgData name="Eva Hegnar" userId="c0f00668-ecb3-452a-a438-c5a9f3362453" providerId="ADAL" clId="{C409EB75-26B4-A34A-9DC3-8E917E45AB2F}" dt="2022-01-25T02:49:59.436" v="1268" actId="20577"/>
        <pc:sldMkLst>
          <pc:docMk/>
          <pc:sldMk cId="1787336178" sldId="259"/>
        </pc:sldMkLst>
        <pc:spChg chg="mod">
          <ac:chgData name="Eva Hegnar" userId="c0f00668-ecb3-452a-a438-c5a9f3362453" providerId="ADAL" clId="{C409EB75-26B4-A34A-9DC3-8E917E45AB2F}" dt="2022-01-25T02:49:59.436" v="1268" actId="20577"/>
          <ac:spMkLst>
            <pc:docMk/>
            <pc:sldMk cId="1787336178" sldId="259"/>
            <ac:spMk id="3" creationId="{0B434419-1752-DF48-8DDF-9A496983B1F8}"/>
          </ac:spMkLst>
        </pc:spChg>
      </pc:sldChg>
      <pc:sldChg chg="modSp mod">
        <pc:chgData name="Eva Hegnar" userId="c0f00668-ecb3-452a-a438-c5a9f3362453" providerId="ADAL" clId="{C409EB75-26B4-A34A-9DC3-8E917E45AB2F}" dt="2022-01-24T18:13:27.675" v="5" actId="20577"/>
        <pc:sldMkLst>
          <pc:docMk/>
          <pc:sldMk cId="3414546805" sldId="260"/>
        </pc:sldMkLst>
        <pc:spChg chg="mod">
          <ac:chgData name="Eva Hegnar" userId="c0f00668-ecb3-452a-a438-c5a9f3362453" providerId="ADAL" clId="{C409EB75-26B4-A34A-9DC3-8E917E45AB2F}" dt="2022-01-24T18:13:27.675" v="5" actId="20577"/>
          <ac:spMkLst>
            <pc:docMk/>
            <pc:sldMk cId="3414546805" sldId="260"/>
            <ac:spMk id="3" creationId="{2569CA27-4DB2-0645-9AA5-1414A09050ED}"/>
          </ac:spMkLst>
        </pc:spChg>
      </pc:sldChg>
      <pc:sldChg chg="add del">
        <pc:chgData name="Eva Hegnar" userId="c0f00668-ecb3-452a-a438-c5a9f3362453" providerId="ADAL" clId="{C409EB75-26B4-A34A-9DC3-8E917E45AB2F}" dt="2022-01-24T18:19:24.058" v="121" actId="2696"/>
        <pc:sldMkLst>
          <pc:docMk/>
          <pc:sldMk cId="2237257479" sldId="919"/>
        </pc:sldMkLst>
      </pc:sldChg>
      <pc:sldChg chg="modSp add del mod">
        <pc:chgData name="Eva Hegnar" userId="c0f00668-ecb3-452a-a438-c5a9f3362453" providerId="ADAL" clId="{C409EB75-26B4-A34A-9DC3-8E917E45AB2F}" dt="2022-01-24T18:25:53.632" v="171" actId="2696"/>
        <pc:sldMkLst>
          <pc:docMk/>
          <pc:sldMk cId="2880269364" sldId="920"/>
        </pc:sldMkLst>
        <pc:spChg chg="mod">
          <ac:chgData name="Eva Hegnar" userId="c0f00668-ecb3-452a-a438-c5a9f3362453" providerId="ADAL" clId="{C409EB75-26B4-A34A-9DC3-8E917E45AB2F}" dt="2022-01-24T18:24:29.861" v="148" actId="20577"/>
          <ac:spMkLst>
            <pc:docMk/>
            <pc:sldMk cId="2880269364" sldId="920"/>
            <ac:spMk id="9" creationId="{D0EB8B4C-F4D2-4425-BA4D-1A71F960C4DA}"/>
          </ac:spMkLst>
        </pc:spChg>
      </pc:sldChg>
      <pc:sldChg chg="add del">
        <pc:chgData name="Eva Hegnar" userId="c0f00668-ecb3-452a-a438-c5a9f3362453" providerId="ADAL" clId="{C409EB75-26B4-A34A-9DC3-8E917E45AB2F}" dt="2022-01-24T18:17:10.215" v="76" actId="2696"/>
        <pc:sldMkLst>
          <pc:docMk/>
          <pc:sldMk cId="424287819" sldId="924"/>
        </pc:sldMkLst>
      </pc:sldChg>
      <pc:sldChg chg="add del">
        <pc:chgData name="Eva Hegnar" userId="c0f00668-ecb3-452a-a438-c5a9f3362453" providerId="ADAL" clId="{C409EB75-26B4-A34A-9DC3-8E917E45AB2F}" dt="2022-01-24T18:26:22.363" v="183" actId="2696"/>
        <pc:sldMkLst>
          <pc:docMk/>
          <pc:sldMk cId="462022335" sldId="925"/>
        </pc:sldMkLst>
      </pc:sldChg>
      <pc:sldChg chg="modSp new mod">
        <pc:chgData name="Eva Hegnar" userId="c0f00668-ecb3-452a-a438-c5a9f3362453" providerId="ADAL" clId="{C409EB75-26B4-A34A-9DC3-8E917E45AB2F}" dt="2022-01-24T18:24:44.516" v="156" actId="12"/>
        <pc:sldMkLst>
          <pc:docMk/>
          <pc:sldMk cId="3712928996" sldId="926"/>
        </pc:sldMkLst>
        <pc:spChg chg="mod">
          <ac:chgData name="Eva Hegnar" userId="c0f00668-ecb3-452a-a438-c5a9f3362453" providerId="ADAL" clId="{C409EB75-26B4-A34A-9DC3-8E917E45AB2F}" dt="2022-01-24T18:14:52.362" v="36"/>
          <ac:spMkLst>
            <pc:docMk/>
            <pc:sldMk cId="3712928996" sldId="926"/>
            <ac:spMk id="2" creationId="{70CA5CA1-19E8-DE46-A7E6-6D5BE4AC11E0}"/>
          </ac:spMkLst>
        </pc:spChg>
        <pc:spChg chg="mod">
          <ac:chgData name="Eva Hegnar" userId="c0f00668-ecb3-452a-a438-c5a9f3362453" providerId="ADAL" clId="{C409EB75-26B4-A34A-9DC3-8E917E45AB2F}" dt="2022-01-24T18:24:44.516" v="156" actId="12"/>
          <ac:spMkLst>
            <pc:docMk/>
            <pc:sldMk cId="3712928996" sldId="926"/>
            <ac:spMk id="3" creationId="{22C1887A-560A-C74B-90EE-676C91C861C1}"/>
          </ac:spMkLst>
        </pc:spChg>
      </pc:sldChg>
      <pc:sldChg chg="addSp modSp new mod">
        <pc:chgData name="Eva Hegnar" userId="c0f00668-ecb3-452a-a438-c5a9f3362453" providerId="ADAL" clId="{C409EB75-26B4-A34A-9DC3-8E917E45AB2F}" dt="2022-01-24T18:19:15.459" v="120" actId="20577"/>
        <pc:sldMkLst>
          <pc:docMk/>
          <pc:sldMk cId="1172929214" sldId="927"/>
        </pc:sldMkLst>
        <pc:spChg chg="mod">
          <ac:chgData name="Eva Hegnar" userId="c0f00668-ecb3-452a-a438-c5a9f3362453" providerId="ADAL" clId="{C409EB75-26B4-A34A-9DC3-8E917E45AB2F}" dt="2022-01-24T18:17:19.690" v="78"/>
          <ac:spMkLst>
            <pc:docMk/>
            <pc:sldMk cId="1172929214" sldId="927"/>
            <ac:spMk id="2" creationId="{1F9C0649-F281-A149-B69B-7D2AA0D91C4C}"/>
          </ac:spMkLst>
        </pc:spChg>
        <pc:spChg chg="mod">
          <ac:chgData name="Eva Hegnar" userId="c0f00668-ecb3-452a-a438-c5a9f3362453" providerId="ADAL" clId="{C409EB75-26B4-A34A-9DC3-8E917E45AB2F}" dt="2022-01-24T18:19:15.459" v="120" actId="20577"/>
          <ac:spMkLst>
            <pc:docMk/>
            <pc:sldMk cId="1172929214" sldId="927"/>
            <ac:spMk id="3" creationId="{58420EAC-99B5-7E4C-B1EC-28907585DDF8}"/>
          </ac:spMkLst>
        </pc:spChg>
        <pc:spChg chg="add mod">
          <ac:chgData name="Eva Hegnar" userId="c0f00668-ecb3-452a-a438-c5a9f3362453" providerId="ADAL" clId="{C409EB75-26B4-A34A-9DC3-8E917E45AB2F}" dt="2022-01-24T18:19:08.150" v="113" actId="1076"/>
          <ac:spMkLst>
            <pc:docMk/>
            <pc:sldMk cId="1172929214" sldId="927"/>
            <ac:spMk id="4" creationId="{29D95811-4406-3B4F-AA10-1FF8A874BD96}"/>
          </ac:spMkLst>
        </pc:spChg>
        <pc:spChg chg="add mod">
          <ac:chgData name="Eva Hegnar" userId="c0f00668-ecb3-452a-a438-c5a9f3362453" providerId="ADAL" clId="{C409EB75-26B4-A34A-9DC3-8E917E45AB2F}" dt="2022-01-24T18:19:04.051" v="112" actId="1076"/>
          <ac:spMkLst>
            <pc:docMk/>
            <pc:sldMk cId="1172929214" sldId="927"/>
            <ac:spMk id="6" creationId="{67473CEC-67AE-444C-A747-0EE2F2A5C37E}"/>
          </ac:spMkLst>
        </pc:spChg>
      </pc:sldChg>
      <pc:sldChg chg="addSp delSp modSp new mod">
        <pc:chgData name="Eva Hegnar" userId="c0f00668-ecb3-452a-a438-c5a9f3362453" providerId="ADAL" clId="{C409EB75-26B4-A34A-9DC3-8E917E45AB2F}" dt="2022-01-24T18:25:26.922" v="170" actId="5793"/>
        <pc:sldMkLst>
          <pc:docMk/>
          <pc:sldMk cId="813731689" sldId="928"/>
        </pc:sldMkLst>
        <pc:spChg chg="mod">
          <ac:chgData name="Eva Hegnar" userId="c0f00668-ecb3-452a-a438-c5a9f3362453" providerId="ADAL" clId="{C409EB75-26B4-A34A-9DC3-8E917E45AB2F}" dt="2022-01-24T18:19:33.441" v="123"/>
          <ac:spMkLst>
            <pc:docMk/>
            <pc:sldMk cId="813731689" sldId="928"/>
            <ac:spMk id="2" creationId="{3E929CC4-3557-FC44-9C3E-5EEF4E377739}"/>
          </ac:spMkLst>
        </pc:spChg>
        <pc:spChg chg="mod">
          <ac:chgData name="Eva Hegnar" userId="c0f00668-ecb3-452a-a438-c5a9f3362453" providerId="ADAL" clId="{C409EB75-26B4-A34A-9DC3-8E917E45AB2F}" dt="2022-01-24T18:25:26.922" v="170" actId="5793"/>
          <ac:spMkLst>
            <pc:docMk/>
            <pc:sldMk cId="813731689" sldId="928"/>
            <ac:spMk id="3" creationId="{D8111EC3-A7BF-3846-AE7A-88BAD8C49F87}"/>
          </ac:spMkLst>
        </pc:spChg>
        <pc:spChg chg="add del mod">
          <ac:chgData name="Eva Hegnar" userId="c0f00668-ecb3-452a-a438-c5a9f3362453" providerId="ADAL" clId="{C409EB75-26B4-A34A-9DC3-8E917E45AB2F}" dt="2022-01-24T18:22:52.519" v="131"/>
          <ac:spMkLst>
            <pc:docMk/>
            <pc:sldMk cId="813731689" sldId="928"/>
            <ac:spMk id="4" creationId="{58FF1573-3AA6-644B-8997-3DC29B3DC9C7}"/>
          </ac:spMkLst>
        </pc:spChg>
        <pc:spChg chg="add del mod">
          <ac:chgData name="Eva Hegnar" userId="c0f00668-ecb3-452a-a438-c5a9f3362453" providerId="ADAL" clId="{C409EB75-26B4-A34A-9DC3-8E917E45AB2F}" dt="2022-01-24T18:22:52.519" v="131"/>
          <ac:spMkLst>
            <pc:docMk/>
            <pc:sldMk cId="813731689" sldId="928"/>
            <ac:spMk id="5" creationId="{15BFDBC6-CAF0-6244-93FC-A907C1DCE608}"/>
          </ac:spMkLst>
        </pc:spChg>
        <pc:spChg chg="add del mod">
          <ac:chgData name="Eva Hegnar" userId="c0f00668-ecb3-452a-a438-c5a9f3362453" providerId="ADAL" clId="{C409EB75-26B4-A34A-9DC3-8E917E45AB2F}" dt="2022-01-24T18:22:52.519" v="131"/>
          <ac:spMkLst>
            <pc:docMk/>
            <pc:sldMk cId="813731689" sldId="928"/>
            <ac:spMk id="9" creationId="{2A329C82-3103-BF40-820D-A6F76B3540DF}"/>
          </ac:spMkLst>
        </pc:spChg>
        <pc:spChg chg="add del mod">
          <ac:chgData name="Eva Hegnar" userId="c0f00668-ecb3-452a-a438-c5a9f3362453" providerId="ADAL" clId="{C409EB75-26B4-A34A-9DC3-8E917E45AB2F}" dt="2022-01-24T18:22:52.519" v="131"/>
          <ac:spMkLst>
            <pc:docMk/>
            <pc:sldMk cId="813731689" sldId="928"/>
            <ac:spMk id="11" creationId="{16DC250B-36A2-2647-8A1F-30FA731D3E3A}"/>
          </ac:spMkLst>
        </pc:spChg>
        <pc:spChg chg="add del mod">
          <ac:chgData name="Eva Hegnar" userId="c0f00668-ecb3-452a-a438-c5a9f3362453" providerId="ADAL" clId="{C409EB75-26B4-A34A-9DC3-8E917E45AB2F}" dt="2022-01-24T18:22:52.519" v="131"/>
          <ac:spMkLst>
            <pc:docMk/>
            <pc:sldMk cId="813731689" sldId="928"/>
            <ac:spMk id="12" creationId="{E022C403-033D-6148-B69F-FCAFF9F18F45}"/>
          </ac:spMkLst>
        </pc:spChg>
        <pc:picChg chg="add del mod">
          <ac:chgData name="Eva Hegnar" userId="c0f00668-ecb3-452a-a438-c5a9f3362453" providerId="ADAL" clId="{C409EB75-26B4-A34A-9DC3-8E917E45AB2F}" dt="2022-01-24T18:22:52.519" v="131"/>
          <ac:picMkLst>
            <pc:docMk/>
            <pc:sldMk cId="813731689" sldId="928"/>
            <ac:picMk id="6" creationId="{9750C9F0-B5B5-BA4D-9CDC-2708674E3D1B}"/>
          </ac:picMkLst>
        </pc:picChg>
        <pc:picChg chg="add del mod">
          <ac:chgData name="Eva Hegnar" userId="c0f00668-ecb3-452a-a438-c5a9f3362453" providerId="ADAL" clId="{C409EB75-26B4-A34A-9DC3-8E917E45AB2F}" dt="2022-01-24T18:22:52.519" v="131"/>
          <ac:picMkLst>
            <pc:docMk/>
            <pc:sldMk cId="813731689" sldId="928"/>
            <ac:picMk id="10" creationId="{7744C138-6029-0448-A5BE-A8D0CFDE3599}"/>
          </ac:picMkLst>
        </pc:picChg>
        <pc:cxnChg chg="add del mod">
          <ac:chgData name="Eva Hegnar" userId="c0f00668-ecb3-452a-a438-c5a9f3362453" providerId="ADAL" clId="{C409EB75-26B4-A34A-9DC3-8E917E45AB2F}" dt="2022-01-24T18:22:52.519" v="131"/>
          <ac:cxnSpMkLst>
            <pc:docMk/>
            <pc:sldMk cId="813731689" sldId="928"/>
            <ac:cxnSpMk id="7" creationId="{7F538E9E-0C87-2742-9E94-5606616556D6}"/>
          </ac:cxnSpMkLst>
        </pc:cxnChg>
        <pc:cxnChg chg="add del mod">
          <ac:chgData name="Eva Hegnar" userId="c0f00668-ecb3-452a-a438-c5a9f3362453" providerId="ADAL" clId="{C409EB75-26B4-A34A-9DC3-8E917E45AB2F}" dt="2022-01-24T18:22:52.519" v="131"/>
          <ac:cxnSpMkLst>
            <pc:docMk/>
            <pc:sldMk cId="813731689" sldId="928"/>
            <ac:cxnSpMk id="8" creationId="{7DCEA848-FBD1-3046-9E74-46EC90C88ADE}"/>
          </ac:cxnSpMkLst>
        </pc:cxnChg>
      </pc:sldChg>
      <pc:sldChg chg="addSp delSp modSp new mod">
        <pc:chgData name="Eva Hegnar" userId="c0f00668-ecb3-452a-a438-c5a9f3362453" providerId="ADAL" clId="{C409EB75-26B4-A34A-9DC3-8E917E45AB2F}" dt="2022-01-24T18:32:40.436" v="251" actId="1076"/>
        <pc:sldMkLst>
          <pc:docMk/>
          <pc:sldMk cId="2440755770" sldId="929"/>
        </pc:sldMkLst>
        <pc:spChg chg="mod">
          <ac:chgData name="Eva Hegnar" userId="c0f00668-ecb3-452a-a438-c5a9f3362453" providerId="ADAL" clId="{C409EB75-26B4-A34A-9DC3-8E917E45AB2F}" dt="2022-01-24T18:26:02.359" v="173"/>
          <ac:spMkLst>
            <pc:docMk/>
            <pc:sldMk cId="2440755770" sldId="929"/>
            <ac:spMk id="2" creationId="{051D9091-1FCB-7A41-81EB-9A8703616CF5}"/>
          </ac:spMkLst>
        </pc:spChg>
        <pc:spChg chg="mod">
          <ac:chgData name="Eva Hegnar" userId="c0f00668-ecb3-452a-a438-c5a9f3362453" providerId="ADAL" clId="{C409EB75-26B4-A34A-9DC3-8E917E45AB2F}" dt="2022-01-24T18:32:32.560" v="250" actId="14100"/>
          <ac:spMkLst>
            <pc:docMk/>
            <pc:sldMk cId="2440755770" sldId="929"/>
            <ac:spMk id="3" creationId="{57466AF8-B495-2A4A-98F4-49E9AA487C79}"/>
          </ac:spMkLst>
        </pc:spChg>
        <pc:picChg chg="add del mod modCrop">
          <ac:chgData name="Eva Hegnar" userId="c0f00668-ecb3-452a-a438-c5a9f3362453" providerId="ADAL" clId="{C409EB75-26B4-A34A-9DC3-8E917E45AB2F}" dt="2022-01-24T18:31:40.871" v="244" actId="478"/>
          <ac:picMkLst>
            <pc:docMk/>
            <pc:sldMk cId="2440755770" sldId="929"/>
            <ac:picMk id="4" creationId="{42C54688-50AC-E945-8481-0EF978642263}"/>
          </ac:picMkLst>
        </pc:picChg>
        <pc:picChg chg="add mod">
          <ac:chgData name="Eva Hegnar" userId="c0f00668-ecb3-452a-a438-c5a9f3362453" providerId="ADAL" clId="{C409EB75-26B4-A34A-9DC3-8E917E45AB2F}" dt="2022-01-24T18:32:40.436" v="251" actId="1076"/>
          <ac:picMkLst>
            <pc:docMk/>
            <pc:sldMk cId="2440755770" sldId="929"/>
            <ac:picMk id="5" creationId="{346FD257-1565-8A41-8CA8-74A98CD17D2D}"/>
          </ac:picMkLst>
        </pc:picChg>
      </pc:sldChg>
      <pc:sldChg chg="modSp new mod">
        <pc:chgData name="Eva Hegnar" userId="c0f00668-ecb3-452a-a438-c5a9f3362453" providerId="ADAL" clId="{C409EB75-26B4-A34A-9DC3-8E917E45AB2F}" dt="2022-01-25T02:49:16.918" v="1236" actId="27636"/>
        <pc:sldMkLst>
          <pc:docMk/>
          <pc:sldMk cId="2404670354" sldId="930"/>
        </pc:sldMkLst>
        <pc:spChg chg="mod">
          <ac:chgData name="Eva Hegnar" userId="c0f00668-ecb3-452a-a438-c5a9f3362453" providerId="ADAL" clId="{C409EB75-26B4-A34A-9DC3-8E917E45AB2F}" dt="2022-01-25T02:49:10.547" v="1234" actId="2711"/>
          <ac:spMkLst>
            <pc:docMk/>
            <pc:sldMk cId="2404670354" sldId="930"/>
            <ac:spMk id="2" creationId="{3882574E-D694-9248-84BA-7EC26BF8455F}"/>
          </ac:spMkLst>
        </pc:spChg>
        <pc:spChg chg="mod">
          <ac:chgData name="Eva Hegnar" userId="c0f00668-ecb3-452a-a438-c5a9f3362453" providerId="ADAL" clId="{C409EB75-26B4-A34A-9DC3-8E917E45AB2F}" dt="2022-01-25T02:49:16.918" v="1236" actId="27636"/>
          <ac:spMkLst>
            <pc:docMk/>
            <pc:sldMk cId="2404670354" sldId="930"/>
            <ac:spMk id="3" creationId="{0268F46B-B4D7-9944-A948-BAF16A2B5445}"/>
          </ac:spMkLst>
        </pc:spChg>
      </pc:sldChg>
      <pc:sldMasterChg chg="delSldLayout">
        <pc:chgData name="Eva Hegnar" userId="c0f00668-ecb3-452a-a438-c5a9f3362453" providerId="ADAL" clId="{C409EB75-26B4-A34A-9DC3-8E917E45AB2F}" dt="2022-01-24T18:26:22.363" v="183" actId="2696"/>
        <pc:sldMasterMkLst>
          <pc:docMk/>
          <pc:sldMasterMk cId="1955393624" sldId="2147483672"/>
        </pc:sldMasterMkLst>
        <pc:sldLayoutChg chg="del">
          <pc:chgData name="Eva Hegnar" userId="c0f00668-ecb3-452a-a438-c5a9f3362453" providerId="ADAL" clId="{C409EB75-26B4-A34A-9DC3-8E917E45AB2F}" dt="2022-01-24T18:26:22.363" v="183" actId="2696"/>
          <pc:sldLayoutMkLst>
            <pc:docMk/>
            <pc:sldMasterMk cId="1955393624" sldId="2147483672"/>
            <pc:sldLayoutMk cId="2148062578"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53B3A-2A64-CA47-859F-E5832367F81E}" type="datetimeFigureOut">
              <a:rPr lang="sv-SE" smtClean="0"/>
              <a:t>2022-01-24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13CB0-6319-5543-BE0A-F69CB2EB33DD}" type="slidenum">
              <a:rPr lang="sv-SE" smtClean="0"/>
              <a:t>‹#›</a:t>
            </a:fld>
            <a:endParaRPr lang="sv-SE"/>
          </a:p>
        </p:txBody>
      </p:sp>
    </p:spTree>
    <p:extLst>
      <p:ext uri="{BB962C8B-B14F-4D97-AF65-F5344CB8AC3E}">
        <p14:creationId xmlns:p14="http://schemas.microsoft.com/office/powerpoint/2010/main" val="242574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1/24/22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2181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1/24/22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0588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1/24/22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2647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1/24/22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1905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1/24/22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01993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1/24/22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881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1/24/22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8318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1/24/22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4840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1/24/22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6375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1/24/22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3473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1/24/22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5688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1/24/22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3936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37CB183-8E25-4A47-8E9F-A7CC228C9BD7}"/>
              </a:ext>
            </a:extLst>
          </p:cNvPr>
          <p:cNvSpPr>
            <a:spLocks noGrp="1"/>
          </p:cNvSpPr>
          <p:nvPr>
            <p:ph type="ctrTitle"/>
          </p:nvPr>
        </p:nvSpPr>
        <p:spPr>
          <a:xfrm>
            <a:off x="685800" y="899024"/>
            <a:ext cx="3076032" cy="3914947"/>
          </a:xfrm>
        </p:spPr>
        <p:txBody>
          <a:bodyPr>
            <a:normAutofit/>
          </a:bodyPr>
          <a:lstStyle/>
          <a:p>
            <a:r>
              <a:rPr lang="sv-SE" sz="2800" dirty="0" err="1"/>
              <a:t>Python</a:t>
            </a:r>
            <a:r>
              <a:rPr lang="sv-SE" sz="2800" dirty="0"/>
              <a:t> programmering</a:t>
            </a:r>
          </a:p>
        </p:txBody>
      </p:sp>
      <p:sp>
        <p:nvSpPr>
          <p:cNvPr id="3" name="Underrubrik 2">
            <a:extLst>
              <a:ext uri="{FF2B5EF4-FFF2-40B4-BE49-F238E27FC236}">
                <a16:creationId xmlns:a16="http://schemas.microsoft.com/office/drawing/2014/main" id="{7B8C5DDC-88ED-D840-90A3-A5B7F3A8F18A}"/>
              </a:ext>
            </a:extLst>
          </p:cNvPr>
          <p:cNvSpPr>
            <a:spLocks noGrp="1"/>
          </p:cNvSpPr>
          <p:nvPr>
            <p:ph type="subTitle" idx="1"/>
          </p:nvPr>
        </p:nvSpPr>
        <p:spPr>
          <a:xfrm>
            <a:off x="729624" y="4914199"/>
            <a:ext cx="2703583" cy="965440"/>
          </a:xfrm>
        </p:spPr>
        <p:txBody>
          <a:bodyPr>
            <a:normAutofit/>
          </a:bodyPr>
          <a:lstStyle/>
          <a:p>
            <a:r>
              <a:rPr lang="sv-SE" sz="1800" dirty="0"/>
              <a:t>Föreläsning 12</a:t>
            </a:r>
          </a:p>
        </p:txBody>
      </p:sp>
      <p:pic>
        <p:nvPicPr>
          <p:cNvPr id="1026" name="Picture 2" descr="Python (programming language) - Wikipedia">
            <a:extLst>
              <a:ext uri="{FF2B5EF4-FFF2-40B4-BE49-F238E27FC236}">
                <a16:creationId xmlns:a16="http://schemas.microsoft.com/office/drawing/2014/main" id="{A0742929-1897-BF43-AB1F-C9BCCF2812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10149" y="723901"/>
            <a:ext cx="54102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9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BCDB51E-FA1C-6840-9A87-0A2EAE2C429F}"/>
              </a:ext>
            </a:extLst>
          </p:cNvPr>
          <p:cNvSpPr>
            <a:spLocks noGrp="1"/>
          </p:cNvSpPr>
          <p:nvPr>
            <p:ph type="title"/>
          </p:nvPr>
        </p:nvSpPr>
        <p:spPr/>
        <p:txBody>
          <a:bodyPr/>
          <a:lstStyle/>
          <a:p>
            <a:r>
              <a:rPr lang="sv-SE" dirty="0"/>
              <a:t>Dagens fråga </a:t>
            </a:r>
          </a:p>
        </p:txBody>
      </p:sp>
      <p:sp>
        <p:nvSpPr>
          <p:cNvPr id="3" name="Platshållare för innehåll 2">
            <a:extLst>
              <a:ext uri="{FF2B5EF4-FFF2-40B4-BE49-F238E27FC236}">
                <a16:creationId xmlns:a16="http://schemas.microsoft.com/office/drawing/2014/main" id="{D9BCED4F-0DB6-E646-AC91-8B7065CB7E9B}"/>
              </a:ext>
            </a:extLst>
          </p:cNvPr>
          <p:cNvSpPr>
            <a:spLocks noGrp="1"/>
          </p:cNvSpPr>
          <p:nvPr>
            <p:ph idx="1"/>
          </p:nvPr>
        </p:nvSpPr>
        <p:spPr/>
        <p:txBody>
          <a:bodyPr/>
          <a:lstStyle/>
          <a:p>
            <a:endParaRPr lang="sv-SE" dirty="0"/>
          </a:p>
        </p:txBody>
      </p:sp>
    </p:spTree>
    <p:extLst>
      <p:ext uri="{BB962C8B-B14F-4D97-AF65-F5344CB8AC3E}">
        <p14:creationId xmlns:p14="http://schemas.microsoft.com/office/powerpoint/2010/main" val="195104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38E5B89-AF51-E349-8BA0-CA4CF66988DC}"/>
              </a:ext>
            </a:extLst>
          </p:cNvPr>
          <p:cNvSpPr>
            <a:spLocks noGrp="1"/>
          </p:cNvSpPr>
          <p:nvPr>
            <p:ph type="title"/>
          </p:nvPr>
        </p:nvSpPr>
        <p:spPr/>
        <p:txBody>
          <a:bodyPr/>
          <a:lstStyle/>
          <a:p>
            <a:r>
              <a:rPr lang="sv-SE" dirty="0"/>
              <a:t>Dagens agenda</a:t>
            </a:r>
          </a:p>
        </p:txBody>
      </p:sp>
      <p:sp>
        <p:nvSpPr>
          <p:cNvPr id="3" name="Platshållare för innehåll 2">
            <a:extLst>
              <a:ext uri="{FF2B5EF4-FFF2-40B4-BE49-F238E27FC236}">
                <a16:creationId xmlns:a16="http://schemas.microsoft.com/office/drawing/2014/main" id="{0B434419-1752-DF48-8DDF-9A496983B1F8}"/>
              </a:ext>
            </a:extLst>
          </p:cNvPr>
          <p:cNvSpPr>
            <a:spLocks noGrp="1"/>
          </p:cNvSpPr>
          <p:nvPr>
            <p:ph idx="1"/>
          </p:nvPr>
        </p:nvSpPr>
        <p:spPr/>
        <p:txBody>
          <a:bodyPr/>
          <a:lstStyle/>
          <a:p>
            <a:r>
              <a:rPr lang="sv-SE" dirty="0" err="1"/>
              <a:t>Exploratory</a:t>
            </a:r>
            <a:r>
              <a:rPr lang="sv-SE" dirty="0"/>
              <a:t> data </a:t>
            </a:r>
            <a:r>
              <a:rPr lang="sv-SE" dirty="0" err="1"/>
              <a:t>analysis</a:t>
            </a:r>
            <a:endParaRPr lang="sv-SE" dirty="0"/>
          </a:p>
          <a:p>
            <a:r>
              <a:rPr lang="sv-SE" dirty="0"/>
              <a:t>Moduler</a:t>
            </a:r>
          </a:p>
          <a:p>
            <a:r>
              <a:rPr lang="sv-SE" dirty="0"/>
              <a:t>pip </a:t>
            </a:r>
            <a:r>
              <a:rPr lang="sv-SE" dirty="0" err="1"/>
              <a:t>install</a:t>
            </a:r>
            <a:endParaRPr lang="sv-SE" dirty="0"/>
          </a:p>
          <a:p>
            <a:r>
              <a:rPr lang="sv-SE" dirty="0"/>
              <a:t>Köra .</a:t>
            </a:r>
            <a:r>
              <a:rPr lang="sv-SE" dirty="0" err="1"/>
              <a:t>py</a:t>
            </a:r>
            <a:r>
              <a:rPr lang="sv-SE" dirty="0"/>
              <a:t> genom terminalen</a:t>
            </a:r>
          </a:p>
        </p:txBody>
      </p:sp>
    </p:spTree>
    <p:extLst>
      <p:ext uri="{BB962C8B-B14F-4D97-AF65-F5344CB8AC3E}">
        <p14:creationId xmlns:p14="http://schemas.microsoft.com/office/powerpoint/2010/main" val="178733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9C9165B-FCD0-6649-A4F8-0D2F2447BB5E}"/>
              </a:ext>
            </a:extLst>
          </p:cNvPr>
          <p:cNvSpPr>
            <a:spLocks noGrp="1"/>
          </p:cNvSpPr>
          <p:nvPr>
            <p:ph type="title"/>
          </p:nvPr>
        </p:nvSpPr>
        <p:spPr/>
        <p:txBody>
          <a:bodyPr/>
          <a:lstStyle/>
          <a:p>
            <a:r>
              <a:rPr lang="sv-SE" dirty="0"/>
              <a:t>Förra föreläsning</a:t>
            </a:r>
          </a:p>
        </p:txBody>
      </p:sp>
      <p:sp>
        <p:nvSpPr>
          <p:cNvPr id="3" name="Platshållare för innehåll 2">
            <a:extLst>
              <a:ext uri="{FF2B5EF4-FFF2-40B4-BE49-F238E27FC236}">
                <a16:creationId xmlns:a16="http://schemas.microsoft.com/office/drawing/2014/main" id="{2569CA27-4DB2-0645-9AA5-1414A09050ED}"/>
              </a:ext>
            </a:extLst>
          </p:cNvPr>
          <p:cNvSpPr>
            <a:spLocks noGrp="1"/>
          </p:cNvSpPr>
          <p:nvPr>
            <p:ph idx="1"/>
          </p:nvPr>
        </p:nvSpPr>
        <p:spPr/>
        <p:txBody>
          <a:bodyPr/>
          <a:lstStyle/>
          <a:p>
            <a:endParaRPr lang="sv-SE" dirty="0"/>
          </a:p>
        </p:txBody>
      </p:sp>
    </p:spTree>
    <p:extLst>
      <p:ext uri="{BB962C8B-B14F-4D97-AF65-F5344CB8AC3E}">
        <p14:creationId xmlns:p14="http://schemas.microsoft.com/office/powerpoint/2010/main" val="341454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0CA5CA1-19E8-DE46-A7E6-6D5BE4AC11E0}"/>
              </a:ext>
            </a:extLst>
          </p:cNvPr>
          <p:cNvSpPr>
            <a:spLocks noGrp="1"/>
          </p:cNvSpPr>
          <p:nvPr>
            <p:ph type="title"/>
          </p:nvPr>
        </p:nvSpPr>
        <p:spPr/>
        <p:txBody>
          <a:bodyPr/>
          <a:lstStyle/>
          <a:p>
            <a:r>
              <a:rPr lang="sv-SE" spc="300" dirty="0">
                <a:latin typeface="Montserrat Medium" panose="00000600000000000000" pitchFamily="2" charset="0"/>
                <a:ea typeface="Cambria Math" panose="02040503050406030204" pitchFamily="18" charset="0"/>
              </a:rPr>
              <a:t>PIP OCH IMPORTER</a:t>
            </a:r>
            <a:br>
              <a:rPr lang="en-GB" spc="300" dirty="0">
                <a:latin typeface="Montserrat Medium" panose="00000600000000000000" pitchFamily="2" charset="0"/>
                <a:ea typeface="Cambria Math" panose="02040503050406030204" pitchFamily="18" charset="0"/>
              </a:rPr>
            </a:br>
            <a:endParaRPr lang="sv-SE" dirty="0"/>
          </a:p>
        </p:txBody>
      </p:sp>
      <p:sp>
        <p:nvSpPr>
          <p:cNvPr id="3" name="Platshållare för innehåll 2">
            <a:extLst>
              <a:ext uri="{FF2B5EF4-FFF2-40B4-BE49-F238E27FC236}">
                <a16:creationId xmlns:a16="http://schemas.microsoft.com/office/drawing/2014/main" id="{22C1887A-560A-C74B-90EE-676C91C861C1}"/>
              </a:ext>
            </a:extLst>
          </p:cNvPr>
          <p:cNvSpPr>
            <a:spLocks noGrp="1"/>
          </p:cNvSpPr>
          <p:nvPr>
            <p:ph idx="1"/>
          </p:nvPr>
        </p:nvSpPr>
        <p:spPr/>
        <p:txBody>
          <a:bodyPr>
            <a:normAutofit/>
          </a:bodyPr>
          <a:lstStyle/>
          <a:p>
            <a:pPr marL="180975">
              <a:spcBef>
                <a:spcPts val="600"/>
              </a:spcBef>
            </a:pPr>
            <a:r>
              <a:rPr lang="sv-SE" dirty="0">
                <a:latin typeface="Montserrat" panose="00000500000000000000" pitchFamily="2" charset="0"/>
                <a:ea typeface="Cambria Math" panose="02040503050406030204" pitchFamily="18" charset="0"/>
                <a:cs typeface="Arial" panose="020B0604020202020204" pitchFamily="34" charset="0"/>
              </a:rPr>
              <a:t>Mycket i </a:t>
            </a:r>
            <a:r>
              <a:rPr lang="sv-SE" dirty="0" err="1">
                <a:latin typeface="Montserrat" panose="00000500000000000000" pitchFamily="2" charset="0"/>
                <a:ea typeface="Cambria Math" panose="02040503050406030204" pitchFamily="18" charset="0"/>
                <a:cs typeface="Arial" panose="020B0604020202020204" pitchFamily="34" charset="0"/>
              </a:rPr>
              <a:t>Python</a:t>
            </a:r>
            <a:r>
              <a:rPr lang="sv-SE" dirty="0">
                <a:latin typeface="Montserrat" panose="00000500000000000000" pitchFamily="2" charset="0"/>
                <a:ea typeface="Cambria Math" panose="02040503050406030204" pitchFamily="18" charset="0"/>
                <a:cs typeface="Arial" panose="020B0604020202020204" pitchFamily="34" charset="0"/>
              </a:rPr>
              <a:t> bygger på att vara smart och inte uppfinna hjulet igen.  Om jag har skrivit en bit kod, till exempel en funktion, vill jag göra allt jag kan för att slippa upprepa den koden på massa fler ställen. Jag vill vara så effektiv som möjligt!</a:t>
            </a:r>
          </a:p>
          <a:p>
            <a:pPr marL="180975">
              <a:spcBef>
                <a:spcPts val="600"/>
              </a:spcBef>
            </a:pPr>
            <a:endParaRPr lang="sv-SE" dirty="0">
              <a:latin typeface="Montserrat" panose="00000500000000000000" pitchFamily="2" charset="0"/>
              <a:ea typeface="Cambria Math" panose="02040503050406030204" pitchFamily="18" charset="0"/>
              <a:cs typeface="Arial" panose="020B0604020202020204" pitchFamily="34" charset="0"/>
            </a:endParaRPr>
          </a:p>
          <a:p>
            <a:pPr marL="180975">
              <a:spcBef>
                <a:spcPts val="600"/>
              </a:spcBef>
            </a:pPr>
            <a:r>
              <a:rPr lang="sv-SE" dirty="0">
                <a:latin typeface="Montserrat" panose="00000500000000000000" pitchFamily="2" charset="0"/>
                <a:ea typeface="Cambria Math" panose="02040503050406030204" pitchFamily="18" charset="0"/>
                <a:cs typeface="Arial" panose="020B0604020202020204" pitchFamily="34" charset="0"/>
              </a:rPr>
              <a:t>I alla </a:t>
            </a:r>
            <a:r>
              <a:rPr lang="sv-SE" dirty="0" err="1">
                <a:latin typeface="Montserrat" panose="00000500000000000000" pitchFamily="2" charset="0"/>
                <a:ea typeface="Cambria Math" panose="02040503050406030204" pitchFamily="18" charset="0"/>
                <a:cs typeface="Arial" panose="020B0604020202020204" pitchFamily="34" charset="0"/>
              </a:rPr>
              <a:t>Python</a:t>
            </a:r>
            <a:r>
              <a:rPr lang="sv-SE" dirty="0">
                <a:latin typeface="Montserrat" panose="00000500000000000000" pitchFamily="2" charset="0"/>
                <a:ea typeface="Cambria Math" panose="02040503050406030204" pitchFamily="18" charset="0"/>
                <a:cs typeface="Arial" panose="020B0604020202020204" pitchFamily="34" charset="0"/>
              </a:rPr>
              <a:t>-filer kommer det finnas en massa importer högst upp i filen. Högst upp i filen lägger man importer </a:t>
            </a:r>
          </a:p>
          <a:p>
            <a:pPr marL="180975">
              <a:spcBef>
                <a:spcPts val="600"/>
              </a:spcBef>
            </a:pPr>
            <a:r>
              <a:rPr lang="sv-SE" dirty="0">
                <a:solidFill>
                  <a:srgbClr val="BE80DA"/>
                </a:solidFill>
                <a:highlight>
                  <a:srgbClr val="000000"/>
                </a:highlight>
                <a:latin typeface="Montserrat" panose="00000500000000000000" pitchFamily="2" charset="0"/>
                <a:ea typeface="Cambria Math" panose="02040503050406030204" pitchFamily="18" charset="0"/>
                <a:cs typeface="Arial" panose="020B0604020202020204" pitchFamily="34" charset="0"/>
              </a:rPr>
              <a:t>import</a:t>
            </a:r>
            <a:r>
              <a:rPr lang="sv-SE" dirty="0">
                <a:highlight>
                  <a:srgbClr val="000000"/>
                </a:highlight>
                <a:latin typeface="Montserrat" panose="00000500000000000000" pitchFamily="2" charset="0"/>
                <a:ea typeface="Cambria Math" panose="02040503050406030204" pitchFamily="18" charset="0"/>
                <a:cs typeface="Arial" panose="020B0604020202020204" pitchFamily="34" charset="0"/>
              </a:rPr>
              <a:t> </a:t>
            </a:r>
            <a:r>
              <a:rPr lang="sv-SE" dirty="0" err="1">
                <a:solidFill>
                  <a:srgbClr val="92D050"/>
                </a:solidFill>
                <a:highlight>
                  <a:srgbClr val="000000"/>
                </a:highlight>
                <a:latin typeface="Montserrat" panose="00000500000000000000" pitchFamily="2" charset="0"/>
                <a:ea typeface="Cambria Math" panose="02040503050406030204" pitchFamily="18" charset="0"/>
                <a:cs typeface="Arial" panose="020B0604020202020204" pitchFamily="34" charset="0"/>
              </a:rPr>
              <a:t>argparse</a:t>
            </a:r>
            <a:endParaRPr lang="sv-SE" dirty="0">
              <a:solidFill>
                <a:srgbClr val="92D050"/>
              </a:solidFill>
              <a:highlight>
                <a:srgbClr val="000000"/>
              </a:highlight>
              <a:latin typeface="Montserrat" panose="00000500000000000000" pitchFamily="2" charset="0"/>
              <a:ea typeface="Cambria Math" panose="02040503050406030204" pitchFamily="18" charset="0"/>
              <a:cs typeface="Arial" panose="020B0604020202020204" pitchFamily="34" charset="0"/>
            </a:endParaRPr>
          </a:p>
          <a:p>
            <a:pPr marL="180975">
              <a:spcBef>
                <a:spcPts val="600"/>
              </a:spcBef>
            </a:pPr>
            <a:endParaRPr lang="sv-SE" dirty="0">
              <a:latin typeface="Montserrat" panose="00000500000000000000" pitchFamily="2" charset="0"/>
              <a:ea typeface="Cambria Math" panose="02040503050406030204" pitchFamily="18" charset="0"/>
              <a:cs typeface="Arial" panose="020B0604020202020204" pitchFamily="34" charset="0"/>
            </a:endParaRPr>
          </a:p>
          <a:p>
            <a:pPr marL="180975">
              <a:spcBef>
                <a:spcPts val="600"/>
              </a:spcBef>
            </a:pPr>
            <a:endParaRPr lang="sv-SE" dirty="0">
              <a:latin typeface="Montserrat" panose="00000500000000000000" pitchFamily="2" charset="0"/>
              <a:ea typeface="Cambria Math" panose="02040503050406030204" pitchFamily="18" charset="0"/>
              <a:cs typeface="Arial" panose="020B0604020202020204" pitchFamily="34" charset="0"/>
            </a:endParaRPr>
          </a:p>
          <a:p>
            <a:endParaRPr lang="sv-SE" dirty="0"/>
          </a:p>
        </p:txBody>
      </p:sp>
    </p:spTree>
    <p:extLst>
      <p:ext uri="{BB962C8B-B14F-4D97-AF65-F5344CB8AC3E}">
        <p14:creationId xmlns:p14="http://schemas.microsoft.com/office/powerpoint/2010/main" val="371292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F9C0649-F281-A149-B69B-7D2AA0D91C4C}"/>
              </a:ext>
            </a:extLst>
          </p:cNvPr>
          <p:cNvSpPr>
            <a:spLocks noGrp="1"/>
          </p:cNvSpPr>
          <p:nvPr>
            <p:ph type="title"/>
          </p:nvPr>
        </p:nvSpPr>
        <p:spPr/>
        <p:txBody>
          <a:bodyPr/>
          <a:lstStyle/>
          <a:p>
            <a:r>
              <a:rPr lang="sv-SE" spc="300" dirty="0">
                <a:latin typeface="Montserrat Medium" panose="00000600000000000000" pitchFamily="2" charset="0"/>
                <a:ea typeface="Cambria Math" panose="02040503050406030204" pitchFamily="18" charset="0"/>
              </a:rPr>
              <a:t>PIP OCH REQUIREMENTS.TXT</a:t>
            </a:r>
            <a:br>
              <a:rPr lang="en-GB" spc="300" dirty="0">
                <a:latin typeface="Montserrat Medium" panose="00000600000000000000" pitchFamily="2" charset="0"/>
                <a:ea typeface="Cambria Math" panose="02040503050406030204" pitchFamily="18" charset="0"/>
              </a:rPr>
            </a:br>
            <a:endParaRPr lang="sv-SE" dirty="0"/>
          </a:p>
        </p:txBody>
      </p:sp>
      <p:sp>
        <p:nvSpPr>
          <p:cNvPr id="3" name="Platshållare för innehåll 2">
            <a:extLst>
              <a:ext uri="{FF2B5EF4-FFF2-40B4-BE49-F238E27FC236}">
                <a16:creationId xmlns:a16="http://schemas.microsoft.com/office/drawing/2014/main" id="{58420EAC-99B5-7E4C-B1EC-28907585DDF8}"/>
              </a:ext>
            </a:extLst>
          </p:cNvPr>
          <p:cNvSpPr>
            <a:spLocks noGrp="1"/>
          </p:cNvSpPr>
          <p:nvPr>
            <p:ph idx="1"/>
          </p:nvPr>
        </p:nvSpPr>
        <p:spPr/>
        <p:txBody>
          <a:bodyPr>
            <a:normAutofit fontScale="85000" lnSpcReduction="20000"/>
          </a:bodyPr>
          <a:lstStyle/>
          <a:p>
            <a:pPr marL="180975">
              <a:spcBef>
                <a:spcPts val="600"/>
              </a:spcBef>
            </a:pPr>
            <a:r>
              <a:rPr lang="sv-SE" dirty="0">
                <a:latin typeface="Montserrat" panose="00000500000000000000" pitchFamily="2" charset="0"/>
                <a:ea typeface="Cambria Math" panose="02040503050406030204" pitchFamily="18" charset="0"/>
                <a:cs typeface="Arial" panose="020B0604020202020204" pitchFamily="34" charset="0"/>
              </a:rPr>
              <a:t>Pip är ett sätt att lätt installera externa paket/moduler som vi kan använda när vi sedan kodar – vi använder detta mycket! För att slippa skriva pip </a:t>
            </a:r>
            <a:r>
              <a:rPr lang="sv-SE" dirty="0" err="1">
                <a:latin typeface="Montserrat" panose="00000500000000000000" pitchFamily="2" charset="0"/>
                <a:ea typeface="Cambria Math" panose="02040503050406030204" pitchFamily="18" charset="0"/>
                <a:cs typeface="Arial" panose="020B0604020202020204" pitchFamily="34" charset="0"/>
              </a:rPr>
              <a:t>install</a:t>
            </a:r>
            <a:r>
              <a:rPr lang="sv-SE" dirty="0">
                <a:latin typeface="Montserrat" panose="00000500000000000000" pitchFamily="2" charset="0"/>
                <a:ea typeface="Cambria Math" panose="02040503050406030204" pitchFamily="18" charset="0"/>
                <a:cs typeface="Arial" panose="020B0604020202020204" pitchFamily="34" charset="0"/>
              </a:rPr>
              <a:t> X, pip </a:t>
            </a:r>
            <a:r>
              <a:rPr lang="sv-SE" dirty="0" err="1">
                <a:latin typeface="Montserrat" panose="00000500000000000000" pitchFamily="2" charset="0"/>
                <a:ea typeface="Cambria Math" panose="02040503050406030204" pitchFamily="18" charset="0"/>
                <a:cs typeface="Arial" panose="020B0604020202020204" pitchFamily="34" charset="0"/>
              </a:rPr>
              <a:t>install</a:t>
            </a:r>
            <a:r>
              <a:rPr lang="sv-SE" dirty="0">
                <a:latin typeface="Montserrat" panose="00000500000000000000" pitchFamily="2" charset="0"/>
                <a:ea typeface="Cambria Math" panose="02040503050406030204" pitchFamily="18" charset="0"/>
                <a:cs typeface="Arial" panose="020B0604020202020204" pitchFamily="34" charset="0"/>
              </a:rPr>
              <a:t> Y, pip </a:t>
            </a:r>
            <a:r>
              <a:rPr lang="sv-SE" dirty="0" err="1">
                <a:latin typeface="Montserrat" panose="00000500000000000000" pitchFamily="2" charset="0"/>
                <a:ea typeface="Cambria Math" panose="02040503050406030204" pitchFamily="18" charset="0"/>
                <a:cs typeface="Arial" panose="020B0604020202020204" pitchFamily="34" charset="0"/>
              </a:rPr>
              <a:t>install</a:t>
            </a:r>
            <a:r>
              <a:rPr lang="sv-SE" dirty="0">
                <a:latin typeface="Montserrat" panose="00000500000000000000" pitchFamily="2" charset="0"/>
                <a:ea typeface="Cambria Math" panose="02040503050406030204" pitchFamily="18" charset="0"/>
                <a:cs typeface="Arial" panose="020B0604020202020204" pitchFamily="34" charset="0"/>
              </a:rPr>
              <a:t> Z, osv så kan vi definiera en </a:t>
            </a:r>
            <a:r>
              <a:rPr lang="sv-SE" dirty="0" err="1">
                <a:latin typeface="Montserrat" panose="00000500000000000000" pitchFamily="2" charset="0"/>
                <a:ea typeface="Cambria Math" panose="02040503050406030204" pitchFamily="18" charset="0"/>
                <a:cs typeface="Arial" panose="020B0604020202020204" pitchFamily="34" charset="0"/>
              </a:rPr>
              <a:t>requirements.txt</a:t>
            </a:r>
            <a:r>
              <a:rPr lang="sv-SE" dirty="0">
                <a:latin typeface="Montserrat" panose="00000500000000000000" pitchFamily="2" charset="0"/>
                <a:ea typeface="Cambria Math" panose="02040503050406030204" pitchFamily="18" charset="0"/>
                <a:cs typeface="Arial" panose="020B0604020202020204" pitchFamily="34" charset="0"/>
              </a:rPr>
              <a:t> fil och sedan kalla på den genom </a:t>
            </a:r>
          </a:p>
          <a:p>
            <a:pPr marL="180975">
              <a:spcBef>
                <a:spcPts val="600"/>
              </a:spcBef>
            </a:pPr>
            <a:r>
              <a:rPr lang="sv-SE" dirty="0">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pip </a:t>
            </a:r>
            <a:r>
              <a:rPr lang="sv-SE" dirty="0" err="1">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install</a:t>
            </a:r>
            <a:r>
              <a:rPr lang="sv-SE" dirty="0">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 –r </a:t>
            </a:r>
            <a:r>
              <a:rPr lang="sv-SE" dirty="0" err="1">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requirements.txt</a:t>
            </a:r>
            <a:endParaRPr lang="sv-SE" dirty="0">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endParaRPr>
          </a:p>
          <a:p>
            <a:pPr marL="0" indent="0">
              <a:spcBef>
                <a:spcPts val="600"/>
              </a:spcBef>
              <a:buNone/>
            </a:pPr>
            <a:endParaRPr lang="sv-SE" dirty="0">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endParaRPr>
          </a:p>
          <a:p>
            <a:pPr marL="180975">
              <a:spcBef>
                <a:spcPts val="600"/>
              </a:spcBef>
            </a:pPr>
            <a:r>
              <a:rPr lang="sv-SE" dirty="0">
                <a:latin typeface="Montserrat" panose="00000500000000000000" pitchFamily="2" charset="0"/>
                <a:ea typeface="Cambria Math" panose="02040503050406030204" pitchFamily="18" charset="0"/>
                <a:cs typeface="Arial" panose="020B0604020202020204" pitchFamily="34" charset="0"/>
              </a:rPr>
              <a:t>Är likvärdigt med att skriva</a:t>
            </a:r>
          </a:p>
          <a:p>
            <a:pPr marL="180975">
              <a:spcBef>
                <a:spcPts val="600"/>
              </a:spcBef>
            </a:pPr>
            <a:r>
              <a:rPr lang="sv-SE" dirty="0">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pip </a:t>
            </a:r>
            <a:r>
              <a:rPr lang="sv-SE" dirty="0" err="1">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install</a:t>
            </a:r>
            <a:r>
              <a:rPr lang="sv-SE" dirty="0">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 </a:t>
            </a:r>
            <a:r>
              <a:rPr lang="sv-SE" dirty="0" err="1">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numpy</a:t>
            </a:r>
            <a:endParaRPr lang="sv-SE" dirty="0">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endParaRPr>
          </a:p>
          <a:p>
            <a:pPr marL="180975">
              <a:spcBef>
                <a:spcPts val="600"/>
              </a:spcBef>
            </a:pPr>
            <a:r>
              <a:rPr lang="sv-SE" dirty="0">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pip </a:t>
            </a:r>
            <a:r>
              <a:rPr lang="sv-SE" dirty="0" err="1">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install</a:t>
            </a:r>
            <a:r>
              <a:rPr lang="sv-SE" dirty="0">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 </a:t>
            </a:r>
            <a:r>
              <a:rPr lang="sv-SE" dirty="0" err="1">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rPr>
              <a:t>matplotlib</a:t>
            </a:r>
            <a:endParaRPr lang="sv-SE" dirty="0">
              <a:solidFill>
                <a:schemeClr val="bg1"/>
              </a:solidFill>
              <a:highlight>
                <a:srgbClr val="000000"/>
              </a:highlight>
              <a:latin typeface="Montserrat" panose="00000500000000000000" pitchFamily="2" charset="0"/>
              <a:ea typeface="Cambria Math" panose="02040503050406030204" pitchFamily="18" charset="0"/>
              <a:cs typeface="Arial" panose="020B0604020202020204" pitchFamily="34" charset="0"/>
            </a:endParaRPr>
          </a:p>
          <a:p>
            <a:pPr marL="0" indent="0">
              <a:spcBef>
                <a:spcPts val="600"/>
              </a:spcBef>
              <a:buNone/>
            </a:pPr>
            <a:r>
              <a:rPr lang="sv-SE" dirty="0">
                <a:latin typeface="Montserrat" panose="00000500000000000000" pitchFamily="2" charset="0"/>
                <a:ea typeface="Cambria Math" panose="02040503050406030204" pitchFamily="18" charset="0"/>
                <a:cs typeface="Arial" panose="020B0604020202020204" pitchFamily="34" charset="0"/>
              </a:rPr>
              <a:t>    …</a:t>
            </a:r>
          </a:p>
          <a:p>
            <a:pPr marL="0" indent="0">
              <a:spcBef>
                <a:spcPts val="600"/>
              </a:spcBef>
              <a:buNone/>
            </a:pPr>
            <a:endParaRPr lang="sv-SE" dirty="0">
              <a:latin typeface="Montserrat" panose="00000500000000000000" pitchFamily="2" charset="0"/>
              <a:ea typeface="Cambria Math" panose="02040503050406030204" pitchFamily="18" charset="0"/>
              <a:cs typeface="Arial" panose="020B0604020202020204" pitchFamily="34" charset="0"/>
            </a:endParaRPr>
          </a:p>
          <a:p>
            <a:pPr marL="180975">
              <a:spcBef>
                <a:spcPts val="600"/>
              </a:spcBef>
            </a:pPr>
            <a:r>
              <a:rPr lang="sv-SE" u="sng" dirty="0">
                <a:latin typeface="Montserrat" panose="00000500000000000000" pitchFamily="2" charset="0"/>
                <a:ea typeface="Cambria Math" panose="02040503050406030204" pitchFamily="18" charset="0"/>
                <a:cs typeface="Arial" panose="020B0604020202020204" pitchFamily="34" charset="0"/>
              </a:rPr>
              <a:t>Vi kan också skapa våra egna moduler!</a:t>
            </a:r>
          </a:p>
          <a:p>
            <a:endParaRPr lang="sv-SE" dirty="0"/>
          </a:p>
        </p:txBody>
      </p:sp>
      <p:sp>
        <p:nvSpPr>
          <p:cNvPr id="4" name="Arrow: Right 1">
            <a:extLst>
              <a:ext uri="{FF2B5EF4-FFF2-40B4-BE49-F238E27FC236}">
                <a16:creationId xmlns:a16="http://schemas.microsoft.com/office/drawing/2014/main" id="{29D95811-4406-3B4F-AA10-1FF8A874BD96}"/>
              </a:ext>
            </a:extLst>
          </p:cNvPr>
          <p:cNvSpPr/>
          <p:nvPr/>
        </p:nvSpPr>
        <p:spPr>
          <a:xfrm rot="619127">
            <a:off x="5366577" y="3472044"/>
            <a:ext cx="1776175" cy="349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textruta 5">
            <a:extLst>
              <a:ext uri="{FF2B5EF4-FFF2-40B4-BE49-F238E27FC236}">
                <a16:creationId xmlns:a16="http://schemas.microsoft.com/office/drawing/2014/main" id="{67473CEC-67AE-444C-A747-0EE2F2A5C37E}"/>
              </a:ext>
            </a:extLst>
          </p:cNvPr>
          <p:cNvSpPr txBox="1"/>
          <p:nvPr/>
        </p:nvSpPr>
        <p:spPr>
          <a:xfrm>
            <a:off x="7347668" y="3438939"/>
            <a:ext cx="1962903" cy="1077218"/>
          </a:xfrm>
          <a:prstGeom prst="rect">
            <a:avLst/>
          </a:prstGeom>
          <a:noFill/>
        </p:spPr>
        <p:txBody>
          <a:bodyPr wrap="square">
            <a:spAutoFit/>
          </a:bodyPr>
          <a:lstStyle/>
          <a:p>
            <a:pPr marL="180975">
              <a:spcBef>
                <a:spcPts val="600"/>
              </a:spcBef>
            </a:pPr>
            <a:r>
              <a:rPr lang="sv-SE" sz="1800" dirty="0" err="1">
                <a:latin typeface="Montserrat" panose="00000500000000000000" pitchFamily="2" charset="0"/>
                <a:ea typeface="Cambria Math" panose="02040503050406030204" pitchFamily="18" charset="0"/>
                <a:cs typeface="Arial" panose="020B0604020202020204" pitchFamily="34" charset="0"/>
              </a:rPr>
              <a:t>numpy</a:t>
            </a:r>
            <a:endParaRPr lang="sv-SE" sz="1800" dirty="0">
              <a:latin typeface="Montserrat" panose="00000500000000000000" pitchFamily="2" charset="0"/>
              <a:ea typeface="Cambria Math" panose="02040503050406030204" pitchFamily="18" charset="0"/>
              <a:cs typeface="Arial" panose="020B0604020202020204" pitchFamily="34" charset="0"/>
            </a:endParaRPr>
          </a:p>
          <a:p>
            <a:pPr marL="180975">
              <a:spcBef>
                <a:spcPts val="600"/>
              </a:spcBef>
            </a:pPr>
            <a:r>
              <a:rPr lang="sv-SE" sz="1800" dirty="0" err="1">
                <a:latin typeface="Montserrat" panose="00000500000000000000" pitchFamily="2" charset="0"/>
                <a:ea typeface="Cambria Math" panose="02040503050406030204" pitchFamily="18" charset="0"/>
                <a:cs typeface="Arial" panose="020B0604020202020204" pitchFamily="34" charset="0"/>
              </a:rPr>
              <a:t>matplotlib</a:t>
            </a:r>
            <a:endParaRPr lang="sv-SE" sz="1800" dirty="0">
              <a:latin typeface="Montserrat" panose="00000500000000000000" pitchFamily="2" charset="0"/>
              <a:ea typeface="Cambria Math" panose="02040503050406030204" pitchFamily="18" charset="0"/>
              <a:cs typeface="Arial" panose="020B0604020202020204" pitchFamily="34" charset="0"/>
            </a:endParaRPr>
          </a:p>
          <a:p>
            <a:pPr marL="180975">
              <a:spcBef>
                <a:spcPts val="600"/>
              </a:spcBef>
            </a:pPr>
            <a:r>
              <a:rPr lang="sv-SE" sz="1800" dirty="0">
                <a:latin typeface="Montserrat" panose="00000500000000000000" pitchFamily="2" charset="0"/>
                <a:ea typeface="Cambria Math" panose="02040503050406030204" pitchFamily="18" charset="0"/>
                <a:cs typeface="Arial" panose="020B0604020202020204" pitchFamily="34" charset="0"/>
              </a:rPr>
              <a:t>…</a:t>
            </a:r>
          </a:p>
        </p:txBody>
      </p:sp>
    </p:spTree>
    <p:extLst>
      <p:ext uri="{BB962C8B-B14F-4D97-AF65-F5344CB8AC3E}">
        <p14:creationId xmlns:p14="http://schemas.microsoft.com/office/powerpoint/2010/main" val="117292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E929CC4-3557-FC44-9C3E-5EEF4E377739}"/>
              </a:ext>
            </a:extLst>
          </p:cNvPr>
          <p:cNvSpPr>
            <a:spLocks noGrp="1"/>
          </p:cNvSpPr>
          <p:nvPr>
            <p:ph type="title"/>
          </p:nvPr>
        </p:nvSpPr>
        <p:spPr/>
        <p:txBody>
          <a:bodyPr/>
          <a:lstStyle/>
          <a:p>
            <a:r>
              <a:rPr lang="sv-SE" spc="300" dirty="0">
                <a:latin typeface="Montserrat Medium" panose="00000600000000000000" pitchFamily="2" charset="0"/>
                <a:ea typeface="Cambria Math" panose="02040503050406030204" pitchFamily="18" charset="0"/>
              </a:rPr>
              <a:t>VAD ÄR EN MODUL?</a:t>
            </a:r>
            <a:br>
              <a:rPr lang="en-GB" spc="300" dirty="0">
                <a:latin typeface="Montserrat Medium" panose="00000600000000000000" pitchFamily="2" charset="0"/>
                <a:ea typeface="Cambria Math" panose="02040503050406030204" pitchFamily="18" charset="0"/>
              </a:rPr>
            </a:br>
            <a:endParaRPr lang="sv-SE" dirty="0"/>
          </a:p>
        </p:txBody>
      </p:sp>
      <p:sp>
        <p:nvSpPr>
          <p:cNvPr id="3" name="Platshållare för innehåll 2">
            <a:extLst>
              <a:ext uri="{FF2B5EF4-FFF2-40B4-BE49-F238E27FC236}">
                <a16:creationId xmlns:a16="http://schemas.microsoft.com/office/drawing/2014/main" id="{D8111EC3-A7BF-3846-AE7A-88BAD8C49F87}"/>
              </a:ext>
            </a:extLst>
          </p:cNvPr>
          <p:cNvSpPr>
            <a:spLocks noGrp="1"/>
          </p:cNvSpPr>
          <p:nvPr>
            <p:ph idx="1"/>
          </p:nvPr>
        </p:nvSpPr>
        <p:spPr/>
        <p:txBody>
          <a:bodyPr>
            <a:normAutofit fontScale="55000" lnSpcReduction="20000"/>
          </a:bodyPr>
          <a:lstStyle/>
          <a:p>
            <a:pPr marL="180975">
              <a:lnSpc>
                <a:spcPct val="150000"/>
              </a:lnSpc>
            </a:pPr>
            <a:r>
              <a:rPr lang="sv-SE" dirty="0">
                <a:latin typeface="Montserrat" panose="00000500000000000000" pitchFamily="2" charset="0"/>
                <a:ea typeface="Cambria Math" panose="02040503050406030204" pitchFamily="18" charset="0"/>
                <a:cs typeface="Arial" panose="020B0604020202020204" pitchFamily="34" charset="0"/>
              </a:rPr>
              <a:t>När jag har skrivit min funktion som till exempel modifierar 2 strängar (förnamn, efternamn), så vill jag kunna göra så att jag kan använda denna funktion i fler skript. Jag kanske även har flera olika funktioner som alla ändrar representationen av mitt namn på olika sätt. </a:t>
            </a:r>
          </a:p>
          <a:p>
            <a:pPr marL="180975">
              <a:lnSpc>
                <a:spcPct val="150000"/>
              </a:lnSpc>
            </a:pPr>
            <a:r>
              <a:rPr lang="sv-SE" dirty="0">
                <a:latin typeface="Montserrat" panose="00000500000000000000" pitchFamily="2" charset="0"/>
                <a:ea typeface="Cambria Math" panose="02040503050406030204" pitchFamily="18" charset="0"/>
                <a:cs typeface="Arial" panose="020B0604020202020204" pitchFamily="34" charset="0"/>
              </a:rPr>
              <a:t>För att på ett lätt sätt komma åt dessa funktioner från andra filer får jag skapa en modul – helt enkelt en fil med alla funktioner i. Då slipper jag ha samma kod på flera olika ställen – smart!</a:t>
            </a:r>
          </a:p>
          <a:p>
            <a:pPr marL="0" indent="0">
              <a:lnSpc>
                <a:spcPct val="150000"/>
              </a:lnSpc>
              <a:buNone/>
            </a:pPr>
            <a:r>
              <a:rPr lang="sv-SE" dirty="0">
                <a:latin typeface="Montserrat" panose="00000500000000000000" pitchFamily="2" charset="0"/>
                <a:ea typeface="Cambria Math" panose="02040503050406030204" pitchFamily="18" charset="0"/>
                <a:cs typeface="Arial" panose="020B0604020202020204" pitchFamily="34" charset="0"/>
              </a:rPr>
              <a:t>	</a:t>
            </a:r>
            <a:r>
              <a:rPr lang="sv-SE" dirty="0" err="1">
                <a:latin typeface="Montserrat" panose="00000500000000000000" pitchFamily="2" charset="0"/>
                <a:ea typeface="Cambria Math" panose="02040503050406030204" pitchFamily="18" charset="0"/>
                <a:cs typeface="Arial" panose="020B0604020202020204" pitchFamily="34" charset="0"/>
              </a:rPr>
              <a:t>main.py</a:t>
            </a:r>
            <a:endParaRPr lang="sv-SE" dirty="0">
              <a:latin typeface="Montserrat" panose="00000500000000000000" pitchFamily="2" charset="0"/>
              <a:ea typeface="Cambria Math" panose="02040503050406030204" pitchFamily="18" charset="0"/>
              <a:cs typeface="Arial" panose="020B0604020202020204" pitchFamily="34" charset="0"/>
            </a:endParaRPr>
          </a:p>
          <a:p>
            <a:pPr marL="0" indent="0">
              <a:lnSpc>
                <a:spcPct val="150000"/>
              </a:lnSpc>
              <a:buNone/>
            </a:pPr>
            <a:r>
              <a:rPr lang="sv-SE" dirty="0">
                <a:latin typeface="Montserrat" panose="00000500000000000000" pitchFamily="2" charset="0"/>
                <a:ea typeface="Cambria Math" panose="02040503050406030204" pitchFamily="18" charset="0"/>
                <a:cs typeface="Arial" panose="020B0604020202020204" pitchFamily="34" charset="0"/>
              </a:rPr>
              <a:t>	</a:t>
            </a:r>
            <a:r>
              <a:rPr lang="sv-SE" dirty="0" err="1">
                <a:latin typeface="Montserrat" panose="00000500000000000000" pitchFamily="2" charset="0"/>
                <a:ea typeface="Cambria Math" panose="02040503050406030204" pitchFamily="18" charset="0"/>
                <a:cs typeface="Arial" panose="020B0604020202020204" pitchFamily="34" charset="0"/>
              </a:rPr>
              <a:t>string_manipulators.py</a:t>
            </a:r>
            <a:endParaRPr lang="sv-SE" dirty="0">
              <a:latin typeface="Montserrat" panose="00000500000000000000" pitchFamily="2" charset="0"/>
              <a:ea typeface="Cambria Math" panose="02040503050406030204" pitchFamily="18" charset="0"/>
              <a:cs typeface="Arial" panose="020B0604020202020204" pitchFamily="34" charset="0"/>
            </a:endParaRPr>
          </a:p>
          <a:p>
            <a:pPr marL="180975">
              <a:lnSpc>
                <a:spcPct val="150000"/>
              </a:lnSpc>
            </a:pPr>
            <a:r>
              <a:rPr lang="sv-SE" dirty="0">
                <a:latin typeface="Montserrat" panose="00000500000000000000" pitchFamily="2" charset="0"/>
                <a:ea typeface="Cambria Math" panose="02040503050406030204" pitchFamily="18" charset="0"/>
                <a:cs typeface="Arial" panose="020B0604020202020204" pitchFamily="34" charset="0"/>
              </a:rPr>
              <a:t>I </a:t>
            </a:r>
            <a:r>
              <a:rPr lang="sv-SE" dirty="0" err="1">
                <a:latin typeface="Montserrat" panose="00000500000000000000" pitchFamily="2" charset="0"/>
                <a:ea typeface="Cambria Math" panose="02040503050406030204" pitchFamily="18" charset="0"/>
                <a:cs typeface="Arial" panose="020B0604020202020204" pitchFamily="34" charset="0"/>
              </a:rPr>
              <a:t>main.py</a:t>
            </a:r>
            <a:r>
              <a:rPr lang="sv-SE" dirty="0">
                <a:latin typeface="Montserrat" panose="00000500000000000000" pitchFamily="2" charset="0"/>
                <a:ea typeface="Cambria Math" panose="02040503050406030204" pitchFamily="18" charset="0"/>
                <a:cs typeface="Arial" panose="020B0604020202020204" pitchFamily="34" charset="0"/>
              </a:rPr>
              <a:t> kan vi skriva</a:t>
            </a:r>
          </a:p>
          <a:p>
            <a:pPr marL="180975">
              <a:lnSpc>
                <a:spcPct val="150000"/>
              </a:lnSpc>
            </a:pPr>
            <a:r>
              <a:rPr lang="sv-SE" dirty="0">
                <a:solidFill>
                  <a:srgbClr val="BE80DA"/>
                </a:solidFill>
                <a:highlight>
                  <a:srgbClr val="000000"/>
                </a:highlight>
                <a:latin typeface="Montserrat" panose="00000500000000000000" pitchFamily="2" charset="0"/>
                <a:ea typeface="Cambria Math" panose="02040503050406030204" pitchFamily="18" charset="0"/>
                <a:cs typeface="Arial" panose="020B0604020202020204" pitchFamily="34" charset="0"/>
              </a:rPr>
              <a:t>import</a:t>
            </a:r>
            <a:r>
              <a:rPr lang="sv-SE" dirty="0">
                <a:highlight>
                  <a:srgbClr val="000000"/>
                </a:highlight>
                <a:latin typeface="Montserrat" panose="00000500000000000000" pitchFamily="2" charset="0"/>
                <a:ea typeface="Cambria Math" panose="02040503050406030204" pitchFamily="18" charset="0"/>
                <a:cs typeface="Arial" panose="020B0604020202020204" pitchFamily="34" charset="0"/>
              </a:rPr>
              <a:t> </a:t>
            </a:r>
            <a:r>
              <a:rPr lang="sv-SE" dirty="0" err="1">
                <a:solidFill>
                  <a:srgbClr val="92D050"/>
                </a:solidFill>
                <a:highlight>
                  <a:srgbClr val="000000"/>
                </a:highlight>
                <a:latin typeface="Montserrat" panose="00000500000000000000" pitchFamily="2" charset="0"/>
                <a:ea typeface="Cambria Math" panose="02040503050406030204" pitchFamily="18" charset="0"/>
                <a:cs typeface="Arial" panose="020B0604020202020204" pitchFamily="34" charset="0"/>
              </a:rPr>
              <a:t>string_manipulators</a:t>
            </a:r>
            <a:endParaRPr lang="sv-SE" dirty="0">
              <a:solidFill>
                <a:srgbClr val="92D050"/>
              </a:solidFill>
              <a:highlight>
                <a:srgbClr val="000000"/>
              </a:highlight>
              <a:latin typeface="Montserrat" panose="00000500000000000000" pitchFamily="2" charset="0"/>
              <a:ea typeface="Cambria Math" panose="02040503050406030204" pitchFamily="18" charset="0"/>
              <a:cs typeface="Arial" panose="020B0604020202020204" pitchFamily="34" charset="0"/>
            </a:endParaRPr>
          </a:p>
          <a:p>
            <a:pPr marL="180975">
              <a:lnSpc>
                <a:spcPct val="150000"/>
              </a:lnSpc>
            </a:pPr>
            <a:r>
              <a:rPr lang="sv-SE" dirty="0">
                <a:latin typeface="Montserrat" panose="00000500000000000000" pitchFamily="2" charset="0"/>
                <a:ea typeface="Cambria Math" panose="02040503050406030204" pitchFamily="18" charset="0"/>
                <a:cs typeface="Arial" panose="020B0604020202020204" pitchFamily="34" charset="0"/>
              </a:rPr>
              <a:t>Eller </a:t>
            </a:r>
          </a:p>
          <a:p>
            <a:pPr marL="180975">
              <a:lnSpc>
                <a:spcPct val="150000"/>
              </a:lnSpc>
            </a:pPr>
            <a:r>
              <a:rPr lang="sv-SE" dirty="0">
                <a:solidFill>
                  <a:srgbClr val="BE80DA"/>
                </a:solidFill>
                <a:highlight>
                  <a:srgbClr val="000000"/>
                </a:highlight>
                <a:latin typeface="Montserrat" panose="00000500000000000000" pitchFamily="2" charset="0"/>
                <a:ea typeface="Cambria Math" panose="02040503050406030204" pitchFamily="18" charset="0"/>
                <a:cs typeface="Arial" panose="020B0604020202020204" pitchFamily="34" charset="0"/>
              </a:rPr>
              <a:t>from</a:t>
            </a:r>
            <a:r>
              <a:rPr lang="sv-SE" dirty="0">
                <a:highlight>
                  <a:srgbClr val="000000"/>
                </a:highlight>
                <a:latin typeface="Montserrat" panose="00000500000000000000" pitchFamily="2" charset="0"/>
                <a:ea typeface="Cambria Math" panose="02040503050406030204" pitchFamily="18" charset="0"/>
                <a:cs typeface="Arial" panose="020B0604020202020204" pitchFamily="34" charset="0"/>
              </a:rPr>
              <a:t> </a:t>
            </a:r>
            <a:r>
              <a:rPr lang="sv-SE" dirty="0" err="1">
                <a:solidFill>
                  <a:srgbClr val="92D050"/>
                </a:solidFill>
                <a:highlight>
                  <a:srgbClr val="000000"/>
                </a:highlight>
                <a:latin typeface="Montserrat" panose="00000500000000000000" pitchFamily="2" charset="0"/>
                <a:ea typeface="Cambria Math" panose="02040503050406030204" pitchFamily="18" charset="0"/>
                <a:cs typeface="Arial" panose="020B0604020202020204" pitchFamily="34" charset="0"/>
              </a:rPr>
              <a:t>string_manipulators</a:t>
            </a:r>
            <a:r>
              <a:rPr lang="sv-SE" dirty="0">
                <a:solidFill>
                  <a:srgbClr val="92D050"/>
                </a:solidFill>
                <a:highlight>
                  <a:srgbClr val="000000"/>
                </a:highlight>
                <a:latin typeface="Montserrat" panose="00000500000000000000" pitchFamily="2" charset="0"/>
                <a:ea typeface="Cambria Math" panose="02040503050406030204" pitchFamily="18" charset="0"/>
                <a:cs typeface="Arial" panose="020B0604020202020204" pitchFamily="34" charset="0"/>
              </a:rPr>
              <a:t> </a:t>
            </a:r>
            <a:r>
              <a:rPr lang="sv-SE" dirty="0">
                <a:solidFill>
                  <a:srgbClr val="BE80DA"/>
                </a:solidFill>
                <a:highlight>
                  <a:srgbClr val="000000"/>
                </a:highlight>
                <a:latin typeface="Montserrat" panose="00000500000000000000" pitchFamily="2" charset="0"/>
                <a:ea typeface="Cambria Math" panose="02040503050406030204" pitchFamily="18" charset="0"/>
                <a:cs typeface="Arial" panose="020B0604020202020204" pitchFamily="34" charset="0"/>
              </a:rPr>
              <a:t>import</a:t>
            </a:r>
            <a:r>
              <a:rPr lang="sv-SE" dirty="0">
                <a:highlight>
                  <a:srgbClr val="000000"/>
                </a:highlight>
                <a:latin typeface="Montserrat" panose="00000500000000000000" pitchFamily="2" charset="0"/>
                <a:ea typeface="Cambria Math" panose="02040503050406030204" pitchFamily="18" charset="0"/>
                <a:cs typeface="Arial" panose="020B0604020202020204" pitchFamily="34" charset="0"/>
              </a:rPr>
              <a:t> </a:t>
            </a:r>
            <a:r>
              <a:rPr lang="sv-SE" dirty="0" err="1">
                <a:solidFill>
                  <a:srgbClr val="92D050"/>
                </a:solidFill>
                <a:highlight>
                  <a:srgbClr val="000000"/>
                </a:highlight>
                <a:latin typeface="Montserrat" panose="00000500000000000000" pitchFamily="2" charset="0"/>
                <a:ea typeface="Cambria Math" panose="02040503050406030204" pitchFamily="18" charset="0"/>
                <a:cs typeface="Arial" panose="020B0604020202020204" pitchFamily="34" charset="0"/>
              </a:rPr>
              <a:t>change_name_representation</a:t>
            </a:r>
            <a:endParaRPr lang="sv-SE" dirty="0">
              <a:latin typeface="Montserrat" panose="00000500000000000000" pitchFamily="2"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81373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51D9091-1FCB-7A41-81EB-9A8703616CF5}"/>
              </a:ext>
            </a:extLst>
          </p:cNvPr>
          <p:cNvSpPr>
            <a:spLocks noGrp="1"/>
          </p:cNvSpPr>
          <p:nvPr>
            <p:ph type="title"/>
          </p:nvPr>
        </p:nvSpPr>
        <p:spPr/>
        <p:txBody>
          <a:bodyPr/>
          <a:lstStyle/>
          <a:p>
            <a:r>
              <a:rPr lang="sv-SE" spc="300" dirty="0">
                <a:latin typeface="Montserrat Medium" panose="00000600000000000000" pitchFamily="2" charset="0"/>
                <a:ea typeface="Cambria Math" panose="02040503050406030204" pitchFamily="18" charset="0"/>
              </a:rPr>
              <a:t>ATT KOMMENTERA KOD</a:t>
            </a:r>
            <a:br>
              <a:rPr lang="en-GB" spc="300" dirty="0">
                <a:latin typeface="Montserrat Medium" panose="00000600000000000000" pitchFamily="2" charset="0"/>
                <a:ea typeface="Cambria Math" panose="02040503050406030204" pitchFamily="18" charset="0"/>
              </a:rPr>
            </a:br>
            <a:endParaRPr lang="sv-SE" dirty="0"/>
          </a:p>
        </p:txBody>
      </p:sp>
      <p:sp>
        <p:nvSpPr>
          <p:cNvPr id="3" name="Platshållare för innehåll 2">
            <a:extLst>
              <a:ext uri="{FF2B5EF4-FFF2-40B4-BE49-F238E27FC236}">
                <a16:creationId xmlns:a16="http://schemas.microsoft.com/office/drawing/2014/main" id="{57466AF8-B495-2A4A-98F4-49E9AA487C79}"/>
              </a:ext>
            </a:extLst>
          </p:cNvPr>
          <p:cNvSpPr>
            <a:spLocks noGrp="1"/>
          </p:cNvSpPr>
          <p:nvPr>
            <p:ph idx="1"/>
          </p:nvPr>
        </p:nvSpPr>
        <p:spPr>
          <a:xfrm>
            <a:off x="700635" y="2293126"/>
            <a:ext cx="10531657" cy="3636088"/>
          </a:xfrm>
        </p:spPr>
        <p:txBody>
          <a:bodyPr>
            <a:normAutofit fontScale="70000" lnSpcReduction="20000"/>
          </a:bodyPr>
          <a:lstStyle/>
          <a:p>
            <a:pPr marL="180975">
              <a:lnSpc>
                <a:spcPct val="150000"/>
              </a:lnSpc>
            </a:pPr>
            <a:r>
              <a:rPr lang="sv-SE" dirty="0">
                <a:latin typeface="Montserrat" panose="00000500000000000000" pitchFamily="2" charset="0"/>
                <a:ea typeface="Cambria Math" panose="02040503050406030204" pitchFamily="18" charset="0"/>
                <a:cs typeface="Arial" panose="020B0604020202020204" pitchFamily="34" charset="0"/>
              </a:rPr>
              <a:t>Ofta säger vi att vi vill skriva ren kod och att vi vill att kod ska vara väldokumenterad och kommenterad</a:t>
            </a:r>
          </a:p>
          <a:p>
            <a:pPr marL="180975">
              <a:lnSpc>
                <a:spcPct val="150000"/>
              </a:lnSpc>
            </a:pPr>
            <a:r>
              <a:rPr lang="sv-SE" dirty="0">
                <a:latin typeface="Montserrat" panose="00000500000000000000" pitchFamily="2" charset="0"/>
                <a:ea typeface="Cambria Math" panose="02040503050406030204" pitchFamily="18" charset="0"/>
                <a:cs typeface="Arial" panose="020B0604020202020204" pitchFamily="34" charset="0"/>
              </a:rPr>
              <a:t>Egentligen ska ren kod vara </a:t>
            </a:r>
            <a:r>
              <a:rPr lang="sv-SE" dirty="0" err="1">
                <a:latin typeface="Montserrat" panose="00000500000000000000" pitchFamily="2" charset="0"/>
                <a:ea typeface="Cambria Math" panose="02040503050406030204" pitchFamily="18" charset="0"/>
                <a:cs typeface="Arial" panose="020B0604020202020204" pitchFamily="34" charset="0"/>
              </a:rPr>
              <a:t>self-explanatory</a:t>
            </a:r>
            <a:r>
              <a:rPr lang="sv-SE" dirty="0">
                <a:latin typeface="Montserrat" panose="00000500000000000000" pitchFamily="2" charset="0"/>
                <a:ea typeface="Cambria Math" panose="02040503050406030204" pitchFamily="18" charset="0"/>
                <a:cs typeface="Arial" panose="020B0604020202020204" pitchFamily="34" charset="0"/>
              </a:rPr>
              <a:t> – vi borde inte behöva ha kommentarer om vår kod är solklar</a:t>
            </a:r>
          </a:p>
          <a:p>
            <a:pPr marL="180975">
              <a:lnSpc>
                <a:spcPct val="150000"/>
              </a:lnSpc>
            </a:pPr>
            <a:r>
              <a:rPr lang="sv-SE" dirty="0">
                <a:latin typeface="Montserrat" panose="00000500000000000000" pitchFamily="2" charset="0"/>
                <a:ea typeface="Cambria Math" panose="02040503050406030204" pitchFamily="18" charset="0"/>
                <a:cs typeface="Arial" panose="020B0604020202020204" pitchFamily="34" charset="0"/>
              </a:rPr>
              <a:t>Ofta blir kommentarer utdaterade – vi skriver kod och kommentarer, någon går in och ändrar i koden men inte i kommentaren och nästa läsare blir förvirrad då inget stämmer överens</a:t>
            </a:r>
          </a:p>
          <a:p>
            <a:pPr marL="180975">
              <a:lnSpc>
                <a:spcPct val="150000"/>
              </a:lnSpc>
            </a:pPr>
            <a:r>
              <a:rPr lang="sv-SE" dirty="0">
                <a:latin typeface="Montserrat" panose="00000500000000000000" pitchFamily="2" charset="0"/>
                <a:ea typeface="Cambria Math" panose="02040503050406030204" pitchFamily="18" charset="0"/>
                <a:cs typeface="Arial" panose="020B0604020202020204" pitchFamily="34" charset="0"/>
              </a:rPr>
              <a:t>Hitta ett gyllene mellanläge:</a:t>
            </a:r>
          </a:p>
          <a:p>
            <a:pPr marL="466725" indent="-285750">
              <a:lnSpc>
                <a:spcPct val="150000"/>
              </a:lnSpc>
            </a:pPr>
            <a:r>
              <a:rPr lang="sv-SE" dirty="0">
                <a:latin typeface="Montserrat" panose="00000500000000000000" pitchFamily="2" charset="0"/>
                <a:ea typeface="Cambria Math" panose="02040503050406030204" pitchFamily="18" charset="0"/>
                <a:cs typeface="Arial" panose="020B0604020202020204" pitchFamily="34" charset="0"/>
              </a:rPr>
              <a:t>Använd alltid </a:t>
            </a:r>
            <a:r>
              <a:rPr lang="sv-SE" dirty="0" err="1">
                <a:latin typeface="Montserrat" panose="00000500000000000000" pitchFamily="2" charset="0"/>
                <a:ea typeface="Cambria Math" panose="02040503050406030204" pitchFamily="18" charset="0"/>
                <a:cs typeface="Arial" panose="020B0604020202020204" pitchFamily="34" charset="0"/>
              </a:rPr>
              <a:t>docstrings</a:t>
            </a:r>
            <a:r>
              <a:rPr lang="sv-SE" dirty="0">
                <a:latin typeface="Montserrat" panose="00000500000000000000" pitchFamily="2" charset="0"/>
                <a:ea typeface="Cambria Math" panose="02040503050406030204" pitchFamily="18" charset="0"/>
                <a:cs typeface="Arial" panose="020B0604020202020204" pitchFamily="34" charset="0"/>
              </a:rPr>
              <a:t> (i </a:t>
            </a:r>
            <a:r>
              <a:rPr lang="sv-SE" dirty="0" err="1">
                <a:latin typeface="Montserrat" panose="00000500000000000000" pitchFamily="2" charset="0"/>
                <a:ea typeface="Cambria Math" panose="02040503050406030204" pitchFamily="18" charset="0"/>
                <a:cs typeface="Arial" panose="020B0604020202020204" pitchFamily="34" charset="0"/>
              </a:rPr>
              <a:t>VSCode</a:t>
            </a:r>
            <a:r>
              <a:rPr lang="sv-SE" dirty="0">
                <a:latin typeface="Montserrat" panose="00000500000000000000" pitchFamily="2" charset="0"/>
                <a:ea typeface="Cambria Math" panose="02040503050406030204" pitchFamily="18" charset="0"/>
                <a:cs typeface="Arial" panose="020B0604020202020204" pitchFamily="34" charset="0"/>
              </a:rPr>
              <a:t> finns paket som kan användas). Skriva tre ””” och </a:t>
            </a:r>
            <a:r>
              <a:rPr lang="sv-SE" dirty="0" err="1">
                <a:latin typeface="Montserrat" panose="00000500000000000000" pitchFamily="2" charset="0"/>
                <a:ea typeface="Cambria Math" panose="02040503050406030204" pitchFamily="18" charset="0"/>
                <a:cs typeface="Arial" panose="020B0604020202020204" pitchFamily="34" charset="0"/>
              </a:rPr>
              <a:t>enter</a:t>
            </a:r>
            <a:endParaRPr lang="sv-SE" dirty="0">
              <a:latin typeface="Montserrat" panose="00000500000000000000" pitchFamily="2" charset="0"/>
              <a:ea typeface="Cambria Math" panose="02040503050406030204" pitchFamily="18" charset="0"/>
              <a:cs typeface="Arial" panose="020B0604020202020204" pitchFamily="34" charset="0"/>
            </a:endParaRPr>
          </a:p>
          <a:p>
            <a:pPr marL="466725" indent="-285750">
              <a:lnSpc>
                <a:spcPct val="150000"/>
              </a:lnSpc>
            </a:pPr>
            <a:r>
              <a:rPr lang="sv-SE" dirty="0">
                <a:latin typeface="Montserrat" panose="00000500000000000000" pitchFamily="2" charset="0"/>
                <a:ea typeface="Cambria Math" panose="02040503050406030204" pitchFamily="18" charset="0"/>
                <a:cs typeface="Arial" panose="020B0604020202020204" pitchFamily="34" charset="0"/>
              </a:rPr>
              <a:t>När du själv ser att din kod kan vara svår att förstå av t ex en klasskamrat – lägg till en kortfattad kommentar</a:t>
            </a:r>
          </a:p>
          <a:p>
            <a:pPr marL="466725" indent="-285750">
              <a:lnSpc>
                <a:spcPct val="150000"/>
              </a:lnSpc>
            </a:pPr>
            <a:r>
              <a:rPr lang="sv-SE" dirty="0">
                <a:latin typeface="Montserrat" panose="00000500000000000000" pitchFamily="2" charset="0"/>
                <a:ea typeface="Cambria Math" panose="02040503050406030204" pitchFamily="18" charset="0"/>
                <a:cs typeface="Arial" panose="020B0604020202020204" pitchFamily="34" charset="0"/>
              </a:rPr>
              <a:t>Se till att uppdatera kommentarerna när du ändrar i koden!</a:t>
            </a:r>
          </a:p>
        </p:txBody>
      </p:sp>
      <p:pic>
        <p:nvPicPr>
          <p:cNvPr id="5" name="Bildobjekt 4">
            <a:extLst>
              <a:ext uri="{FF2B5EF4-FFF2-40B4-BE49-F238E27FC236}">
                <a16:creationId xmlns:a16="http://schemas.microsoft.com/office/drawing/2014/main" id="{346FD257-1565-8A41-8CA8-74A98CD17D2D}"/>
              </a:ext>
            </a:extLst>
          </p:cNvPr>
          <p:cNvPicPr>
            <a:picLocks noChangeAspect="1"/>
          </p:cNvPicPr>
          <p:nvPr/>
        </p:nvPicPr>
        <p:blipFill>
          <a:blip r:embed="rId2"/>
          <a:stretch>
            <a:fillRect/>
          </a:stretch>
        </p:blipFill>
        <p:spPr>
          <a:xfrm>
            <a:off x="8529519" y="5042069"/>
            <a:ext cx="3456116" cy="1528667"/>
          </a:xfrm>
          <a:prstGeom prst="rect">
            <a:avLst/>
          </a:prstGeom>
        </p:spPr>
      </p:pic>
    </p:spTree>
    <p:extLst>
      <p:ext uri="{BB962C8B-B14F-4D97-AF65-F5344CB8AC3E}">
        <p14:creationId xmlns:p14="http://schemas.microsoft.com/office/powerpoint/2010/main" val="244075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882574E-D694-9248-84BA-7EC26BF8455F}"/>
              </a:ext>
            </a:extLst>
          </p:cNvPr>
          <p:cNvSpPr>
            <a:spLocks noGrp="1"/>
          </p:cNvSpPr>
          <p:nvPr>
            <p:ph type="title"/>
          </p:nvPr>
        </p:nvSpPr>
        <p:spPr/>
        <p:txBody>
          <a:bodyPr/>
          <a:lstStyle/>
          <a:p>
            <a:r>
              <a:rPr lang="sv-SE" dirty="0">
                <a:latin typeface="Montserrat" pitchFamily="2" charset="77"/>
              </a:rPr>
              <a:t>Köra .</a:t>
            </a:r>
            <a:r>
              <a:rPr lang="sv-SE" dirty="0" err="1">
                <a:latin typeface="Montserrat" pitchFamily="2" charset="77"/>
              </a:rPr>
              <a:t>py</a:t>
            </a:r>
            <a:r>
              <a:rPr lang="sv-SE" dirty="0">
                <a:latin typeface="Montserrat" pitchFamily="2" charset="77"/>
              </a:rPr>
              <a:t> filer genom terminal</a:t>
            </a:r>
          </a:p>
        </p:txBody>
      </p:sp>
      <p:sp>
        <p:nvSpPr>
          <p:cNvPr id="3" name="Platshållare för innehåll 2">
            <a:extLst>
              <a:ext uri="{FF2B5EF4-FFF2-40B4-BE49-F238E27FC236}">
                <a16:creationId xmlns:a16="http://schemas.microsoft.com/office/drawing/2014/main" id="{0268F46B-B4D7-9944-A948-BAF16A2B5445}"/>
              </a:ext>
            </a:extLst>
          </p:cNvPr>
          <p:cNvSpPr>
            <a:spLocks noGrp="1"/>
          </p:cNvSpPr>
          <p:nvPr>
            <p:ph idx="1"/>
          </p:nvPr>
        </p:nvSpPr>
        <p:spPr/>
        <p:txBody>
          <a:bodyPr>
            <a:normAutofit fontScale="70000" lnSpcReduction="20000"/>
          </a:bodyPr>
          <a:lstStyle/>
          <a:p>
            <a:r>
              <a:rPr lang="sv-SE" dirty="0">
                <a:latin typeface="Montserrat" pitchFamily="2" charset="77"/>
              </a:rPr>
              <a:t>För att köra kod från kommandotolken öppnar man först en ny terminal i VSC</a:t>
            </a:r>
          </a:p>
          <a:p>
            <a:r>
              <a:rPr lang="sv-SE" dirty="0">
                <a:latin typeface="Montserrat" pitchFamily="2" charset="77"/>
              </a:rPr>
              <a:t>Sedan ställer man sig i samma mapp som </a:t>
            </a:r>
            <a:r>
              <a:rPr lang="sv-SE" dirty="0" err="1">
                <a:latin typeface="Montserrat" pitchFamily="2" charset="77"/>
              </a:rPr>
              <a:t>python</a:t>
            </a:r>
            <a:r>
              <a:rPr lang="sv-SE" dirty="0">
                <a:latin typeface="Montserrat" pitchFamily="2" charset="77"/>
              </a:rPr>
              <a:t>-filen man ska köra (använd cd och </a:t>
            </a:r>
            <a:r>
              <a:rPr lang="sv-SE" dirty="0" err="1">
                <a:latin typeface="Montserrat" pitchFamily="2" charset="77"/>
              </a:rPr>
              <a:t>ls</a:t>
            </a:r>
            <a:r>
              <a:rPr lang="sv-SE" dirty="0">
                <a:latin typeface="Montserrat" pitchFamily="2" charset="77"/>
              </a:rPr>
              <a:t> för att navigera och se till man är på korrekt ställe)</a:t>
            </a:r>
          </a:p>
          <a:p>
            <a:r>
              <a:rPr lang="sv-SE" dirty="0">
                <a:latin typeface="Montserrat" pitchFamily="2" charset="77"/>
              </a:rPr>
              <a:t>Man skriver,  </a:t>
            </a:r>
            <a:br>
              <a:rPr lang="sv-SE" dirty="0">
                <a:latin typeface="Montserrat" pitchFamily="2" charset="77"/>
              </a:rPr>
            </a:br>
            <a:r>
              <a:rPr lang="sv-SE" dirty="0" err="1">
                <a:latin typeface="Montserrat" pitchFamily="2" charset="77"/>
              </a:rPr>
              <a:t>python</a:t>
            </a:r>
            <a:r>
              <a:rPr lang="sv-SE" dirty="0">
                <a:latin typeface="Montserrat" pitchFamily="2" charset="77"/>
              </a:rPr>
              <a:t> </a:t>
            </a:r>
            <a:r>
              <a:rPr lang="sv-SE" dirty="0" err="1">
                <a:latin typeface="Montserrat" pitchFamily="2" charset="77"/>
              </a:rPr>
              <a:t>main.py</a:t>
            </a:r>
            <a:r>
              <a:rPr lang="sv-SE" dirty="0">
                <a:latin typeface="Montserrat" pitchFamily="2" charset="77"/>
              </a:rPr>
              <a:t> </a:t>
            </a:r>
          </a:p>
          <a:p>
            <a:r>
              <a:rPr lang="sv-SE" dirty="0">
                <a:latin typeface="Montserrat" pitchFamily="2" charset="77"/>
              </a:rPr>
              <a:t>Detta kör </a:t>
            </a:r>
            <a:r>
              <a:rPr lang="sv-SE" dirty="0" err="1">
                <a:latin typeface="Montserrat" pitchFamily="2" charset="77"/>
              </a:rPr>
              <a:t>python</a:t>
            </a:r>
            <a:r>
              <a:rPr lang="sv-SE" dirty="0">
                <a:latin typeface="Montserrat" pitchFamily="2" charset="77"/>
              </a:rPr>
              <a:t> scriptet</a:t>
            </a:r>
          </a:p>
          <a:p>
            <a:r>
              <a:rPr lang="sv-SE" dirty="0">
                <a:latin typeface="Montserrat" pitchFamily="2" charset="77"/>
              </a:rPr>
              <a:t>OBS!! En del datorer kan ha </a:t>
            </a:r>
            <a:r>
              <a:rPr lang="sv-SE" dirty="0" err="1">
                <a:latin typeface="Montserrat" pitchFamily="2" charset="77"/>
              </a:rPr>
              <a:t>python</a:t>
            </a:r>
            <a:r>
              <a:rPr lang="sv-SE" dirty="0">
                <a:latin typeface="Montserrat" pitchFamily="2" charset="77"/>
              </a:rPr>
              <a:t> version 2.x kopplat till kommandot </a:t>
            </a:r>
            <a:r>
              <a:rPr lang="sv-SE" dirty="0" err="1">
                <a:latin typeface="Montserrat" pitchFamily="2" charset="77"/>
              </a:rPr>
              <a:t>python</a:t>
            </a:r>
            <a:r>
              <a:rPr lang="sv-SE" dirty="0">
                <a:latin typeface="Montserrat" pitchFamily="2" charset="77"/>
              </a:rPr>
              <a:t> i terminalen och vi måste skriva</a:t>
            </a:r>
            <a:br>
              <a:rPr lang="sv-SE" dirty="0">
                <a:latin typeface="Montserrat" pitchFamily="2" charset="77"/>
              </a:rPr>
            </a:br>
            <a:r>
              <a:rPr lang="sv-SE" dirty="0">
                <a:latin typeface="Montserrat" pitchFamily="2" charset="77"/>
              </a:rPr>
              <a:t>python3 </a:t>
            </a:r>
            <a:r>
              <a:rPr lang="sv-SE" dirty="0" err="1">
                <a:latin typeface="Montserrat" pitchFamily="2" charset="77"/>
              </a:rPr>
              <a:t>main.py</a:t>
            </a:r>
            <a:endParaRPr lang="sv-SE" dirty="0">
              <a:latin typeface="Montserrat" pitchFamily="2" charset="77"/>
            </a:endParaRPr>
          </a:p>
          <a:p>
            <a:r>
              <a:rPr lang="sv-SE" dirty="0">
                <a:latin typeface="Montserrat" pitchFamily="2" charset="77"/>
              </a:rPr>
              <a:t>Kolla genom att skriva </a:t>
            </a:r>
            <a:r>
              <a:rPr lang="sv-SE" dirty="0" err="1">
                <a:latin typeface="Montserrat" pitchFamily="2" charset="77"/>
              </a:rPr>
              <a:t>python</a:t>
            </a:r>
            <a:r>
              <a:rPr lang="sv-SE" dirty="0">
                <a:latin typeface="Montserrat" pitchFamily="2" charset="77"/>
              </a:rPr>
              <a:t> --version och python3 --version för att se om versionen är samma som den vi har i ert </a:t>
            </a:r>
            <a:r>
              <a:rPr lang="sv-SE" dirty="0" err="1">
                <a:latin typeface="Montserrat" pitchFamily="2" charset="77"/>
              </a:rPr>
              <a:t>environment</a:t>
            </a:r>
            <a:r>
              <a:rPr lang="sv-SE" dirty="0">
                <a:latin typeface="Montserrat" pitchFamily="2" charset="77"/>
              </a:rPr>
              <a:t>.</a:t>
            </a:r>
          </a:p>
          <a:p>
            <a:r>
              <a:rPr lang="sv-SE" dirty="0">
                <a:latin typeface="Montserrat" pitchFamily="2" charset="77"/>
              </a:rPr>
              <a:t>Lättaste sättet att kolla detta är i VSC nedre vänster hörn se vilken version som används</a:t>
            </a:r>
          </a:p>
        </p:txBody>
      </p:sp>
    </p:spTree>
    <p:extLst>
      <p:ext uri="{BB962C8B-B14F-4D97-AF65-F5344CB8AC3E}">
        <p14:creationId xmlns:p14="http://schemas.microsoft.com/office/powerpoint/2010/main" val="2404670354"/>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30F4E72DD0F695438C9C458286B9DFA6" ma:contentTypeVersion="12" ma:contentTypeDescription="Skapa ett nytt dokument." ma:contentTypeScope="" ma:versionID="75b99d9fe62484b44c0b77e7d15f1d64">
  <xsd:schema xmlns:xsd="http://www.w3.org/2001/XMLSchema" xmlns:xs="http://www.w3.org/2001/XMLSchema" xmlns:p="http://schemas.microsoft.com/office/2006/metadata/properties" xmlns:ns2="97cb82de-8ec6-407d-8b60-f4d9f602e5a3" xmlns:ns3="06aab6e1-d045-4d21-8f3c-38e1e679a5ce" targetNamespace="http://schemas.microsoft.com/office/2006/metadata/properties" ma:root="true" ma:fieldsID="befcf4da00c8cbd360364d9c04d9cb18" ns2:_="" ns3:_="">
    <xsd:import namespace="97cb82de-8ec6-407d-8b60-f4d9f602e5a3"/>
    <xsd:import namespace="06aab6e1-d045-4d21-8f3c-38e1e679a5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b82de-8ec6-407d-8b60-f4d9f602e5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aab6e1-d045-4d21-8f3c-38e1e679a5ce" elementFormDefault="qualified">
    <xsd:import namespace="http://schemas.microsoft.com/office/2006/documentManagement/types"/>
    <xsd:import namespace="http://schemas.microsoft.com/office/infopath/2007/PartnerControls"/>
    <xsd:element name="SharedWithUsers" ma:index="16"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036604-5055-4E85-971E-59F1DC762D08}">
  <ds:schemaRefs>
    <ds:schemaRef ds:uri="http://schemas.microsoft.com/office/infopath/2007/PartnerControls"/>
    <ds:schemaRef ds:uri="http://schemas.microsoft.com/office/2006/documentManagement/types"/>
    <ds:schemaRef ds:uri="http://purl.org/dc/dcmitype/"/>
    <ds:schemaRef ds:uri="97cb82de-8ec6-407d-8b60-f4d9f602e5a3"/>
    <ds:schemaRef ds:uri="http://www.w3.org/XML/1998/namespace"/>
    <ds:schemaRef ds:uri="http://schemas.openxmlformats.org/package/2006/metadata/core-properties"/>
    <ds:schemaRef ds:uri="http://purl.org/dc/elements/1.1/"/>
    <ds:schemaRef ds:uri="06aab6e1-d045-4d21-8f3c-38e1e679a5ce"/>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8AEB835-81D1-4B85-9C1D-B29D1759FE1A}">
  <ds:schemaRefs>
    <ds:schemaRef ds:uri="http://schemas.microsoft.com/sharepoint/v3/contenttype/forms"/>
  </ds:schemaRefs>
</ds:datastoreItem>
</file>

<file path=customXml/itemProps3.xml><?xml version="1.0" encoding="utf-8"?>
<ds:datastoreItem xmlns:ds="http://schemas.openxmlformats.org/officeDocument/2006/customXml" ds:itemID="{0F65E65B-5B56-45EF-9BD0-7323F11DC7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cb82de-8ec6-407d-8b60-f4d9f602e5a3"/>
    <ds:schemaRef ds:uri="06aab6e1-d045-4d21-8f3c-38e1e679a5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536</TotalTime>
  <Words>583</Words>
  <Application>Microsoft Macintosh PowerPoint</Application>
  <PresentationFormat>Bredbild</PresentationFormat>
  <Paragraphs>53</Paragraphs>
  <Slides>9</Slides>
  <Notes>0</Notes>
  <HiddenSlides>0</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9</vt:i4>
      </vt:variant>
    </vt:vector>
  </HeadingPairs>
  <TitlesOfParts>
    <vt:vector size="16" baseType="lpstr">
      <vt:lpstr>Arial</vt:lpstr>
      <vt:lpstr>Calibri</vt:lpstr>
      <vt:lpstr>Calisto MT</vt:lpstr>
      <vt:lpstr>Montserrat</vt:lpstr>
      <vt:lpstr>Montserrat Medium</vt:lpstr>
      <vt:lpstr>Univers Condensed</vt:lpstr>
      <vt:lpstr>ChronicleVTI</vt:lpstr>
      <vt:lpstr>Python programmering</vt:lpstr>
      <vt:lpstr>Dagens fråga </vt:lpstr>
      <vt:lpstr>Dagens agenda</vt:lpstr>
      <vt:lpstr>Förra föreläsning</vt:lpstr>
      <vt:lpstr>PIP OCH IMPORTER </vt:lpstr>
      <vt:lpstr>PIP OCH REQUIREMENTS.TXT </vt:lpstr>
      <vt:lpstr>VAD ÄR EN MODUL? </vt:lpstr>
      <vt:lpstr>ATT KOMMENTERA KOD </vt:lpstr>
      <vt:lpstr>Köra .py filer genom terminal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Dagens fråga </dc:title>
  <dc:creator>Eva Hegnar</dc:creator>
  <cp:lastModifiedBy>Eva Hegnar</cp:lastModifiedBy>
  <cp:revision>1</cp:revision>
  <dcterms:created xsi:type="dcterms:W3CDTF">2021-12-20T16:56:11Z</dcterms:created>
  <dcterms:modified xsi:type="dcterms:W3CDTF">2022-01-25T03:03:47Z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0x01010030F4E72DD0F695438C9C458286B9DFA6</vt:lpwstr>
  </property>
</Properties>
</file>