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D4A5C-752B-6848-92DA-A1F5EC94128D}" v="48" dt="2022-01-12T21:04:41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2"/>
    <p:restoredTop sz="95781"/>
  </p:normalViewPr>
  <p:slideViewPr>
    <p:cSldViewPr snapToGrid="0" snapToObjects="1">
      <p:cViewPr varScale="1">
        <p:scale>
          <a:sx n="75" d="100"/>
          <a:sy n="75" d="100"/>
        </p:scale>
        <p:origin x="17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 Hegnar" userId="c0f00668-ecb3-452a-a438-c5a9f3362453" providerId="ADAL" clId="{5BFD4A5C-752B-6848-92DA-A1F5EC94128D}"/>
    <pc:docChg chg="undo custSel addSld modSld">
      <pc:chgData name="Eva Hegnar" userId="c0f00668-ecb3-452a-a438-c5a9f3362453" providerId="ADAL" clId="{5BFD4A5C-752B-6848-92DA-A1F5EC94128D}" dt="2022-01-12T21:05:53.669" v="296" actId="20577"/>
      <pc:docMkLst>
        <pc:docMk/>
      </pc:docMkLst>
      <pc:sldChg chg="modSp mod">
        <pc:chgData name="Eva Hegnar" userId="c0f00668-ecb3-452a-a438-c5a9f3362453" providerId="ADAL" clId="{5BFD4A5C-752B-6848-92DA-A1F5EC94128D}" dt="2022-01-12T20:48:33.920" v="0" actId="20577"/>
        <pc:sldMkLst>
          <pc:docMk/>
          <pc:sldMk cId="1951046314" sldId="257"/>
        </pc:sldMkLst>
        <pc:spChg chg="mod">
          <ac:chgData name="Eva Hegnar" userId="c0f00668-ecb3-452a-a438-c5a9f3362453" providerId="ADAL" clId="{5BFD4A5C-752B-6848-92DA-A1F5EC94128D}" dt="2022-01-12T20:48:33.920" v="0" actId="20577"/>
          <ac:spMkLst>
            <pc:docMk/>
            <pc:sldMk cId="1951046314" sldId="257"/>
            <ac:spMk id="3" creationId="{D9BCED4F-0DB6-E646-AC91-8B7065CB7E9B}"/>
          </ac:spMkLst>
        </pc:spChg>
      </pc:sldChg>
      <pc:sldChg chg="modSp mod">
        <pc:chgData name="Eva Hegnar" userId="c0f00668-ecb3-452a-a438-c5a9f3362453" providerId="ADAL" clId="{5BFD4A5C-752B-6848-92DA-A1F5EC94128D}" dt="2022-01-12T21:05:53.669" v="296" actId="20577"/>
        <pc:sldMkLst>
          <pc:docMk/>
          <pc:sldMk cId="1144191250" sldId="258"/>
        </pc:sldMkLst>
        <pc:spChg chg="mod">
          <ac:chgData name="Eva Hegnar" userId="c0f00668-ecb3-452a-a438-c5a9f3362453" providerId="ADAL" clId="{5BFD4A5C-752B-6848-92DA-A1F5EC94128D}" dt="2022-01-12T21:05:53.669" v="296" actId="20577"/>
          <ac:spMkLst>
            <pc:docMk/>
            <pc:sldMk cId="1144191250" sldId="258"/>
            <ac:spMk id="3" creationId="{7B8C5DDC-88ED-D840-90A3-A5B7F3A8F18A}"/>
          </ac:spMkLst>
        </pc:spChg>
      </pc:sldChg>
      <pc:sldChg chg="modSp mod">
        <pc:chgData name="Eva Hegnar" userId="c0f00668-ecb3-452a-a438-c5a9f3362453" providerId="ADAL" clId="{5BFD4A5C-752B-6848-92DA-A1F5EC94128D}" dt="2022-01-12T21:05:08.262" v="294" actId="20577"/>
        <pc:sldMkLst>
          <pc:docMk/>
          <pc:sldMk cId="1787336178" sldId="259"/>
        </pc:sldMkLst>
        <pc:spChg chg="mod">
          <ac:chgData name="Eva Hegnar" userId="c0f00668-ecb3-452a-a438-c5a9f3362453" providerId="ADAL" clId="{5BFD4A5C-752B-6848-92DA-A1F5EC94128D}" dt="2022-01-12T21:05:08.262" v="294" actId="20577"/>
          <ac:spMkLst>
            <pc:docMk/>
            <pc:sldMk cId="1787336178" sldId="259"/>
            <ac:spMk id="3" creationId="{0B434419-1752-DF48-8DDF-9A496983B1F8}"/>
          </ac:spMkLst>
        </pc:spChg>
      </pc:sldChg>
      <pc:sldChg chg="modSp mod">
        <pc:chgData name="Eva Hegnar" userId="c0f00668-ecb3-452a-a438-c5a9f3362453" providerId="ADAL" clId="{5BFD4A5C-752B-6848-92DA-A1F5EC94128D}" dt="2022-01-12T20:48:42.054" v="4" actId="20577"/>
        <pc:sldMkLst>
          <pc:docMk/>
          <pc:sldMk cId="3414546805" sldId="260"/>
        </pc:sldMkLst>
        <pc:spChg chg="mod">
          <ac:chgData name="Eva Hegnar" userId="c0f00668-ecb3-452a-a438-c5a9f3362453" providerId="ADAL" clId="{5BFD4A5C-752B-6848-92DA-A1F5EC94128D}" dt="2022-01-12T20:48:42.054" v="4" actId="20577"/>
          <ac:spMkLst>
            <pc:docMk/>
            <pc:sldMk cId="3414546805" sldId="260"/>
            <ac:spMk id="3" creationId="{2569CA27-4DB2-0645-9AA5-1414A09050ED}"/>
          </ac:spMkLst>
        </pc:spChg>
      </pc:sldChg>
      <pc:sldChg chg="addSp delSp modSp new mod setBg">
        <pc:chgData name="Eva Hegnar" userId="c0f00668-ecb3-452a-a438-c5a9f3362453" providerId="ADAL" clId="{5BFD4A5C-752B-6848-92DA-A1F5EC94128D}" dt="2022-01-12T20:52:56.064" v="28" actId="27636"/>
        <pc:sldMkLst>
          <pc:docMk/>
          <pc:sldMk cId="3468040955" sldId="261"/>
        </pc:sldMkLst>
        <pc:spChg chg="mod">
          <ac:chgData name="Eva Hegnar" userId="c0f00668-ecb3-452a-a438-c5a9f3362453" providerId="ADAL" clId="{5BFD4A5C-752B-6848-92DA-A1F5EC94128D}" dt="2022-01-12T20:52:45.662" v="24" actId="26606"/>
          <ac:spMkLst>
            <pc:docMk/>
            <pc:sldMk cId="3468040955" sldId="261"/>
            <ac:spMk id="2" creationId="{E0B287B5-0415-884F-90D9-0505BBFB732B}"/>
          </ac:spMkLst>
        </pc:spChg>
        <pc:spChg chg="mod ord">
          <ac:chgData name="Eva Hegnar" userId="c0f00668-ecb3-452a-a438-c5a9f3362453" providerId="ADAL" clId="{5BFD4A5C-752B-6848-92DA-A1F5EC94128D}" dt="2022-01-12T20:52:56.064" v="28" actId="27636"/>
          <ac:spMkLst>
            <pc:docMk/>
            <pc:sldMk cId="3468040955" sldId="261"/>
            <ac:spMk id="3" creationId="{1A844EE5-28BC-654E-9CED-880229EE9F90}"/>
          </ac:spMkLst>
        </pc:spChg>
        <pc:spChg chg="add del">
          <ac:chgData name="Eva Hegnar" userId="c0f00668-ecb3-452a-a438-c5a9f3362453" providerId="ADAL" clId="{5BFD4A5C-752B-6848-92DA-A1F5EC94128D}" dt="2022-01-12T20:52:45.662" v="24" actId="26606"/>
          <ac:spMkLst>
            <pc:docMk/>
            <pc:sldMk cId="3468040955" sldId="261"/>
            <ac:spMk id="8" creationId="{5F710FDB-0919-493E-8539-8240C23F1EB2}"/>
          </ac:spMkLst>
        </pc:spChg>
        <pc:spChg chg="add">
          <ac:chgData name="Eva Hegnar" userId="c0f00668-ecb3-452a-a438-c5a9f3362453" providerId="ADAL" clId="{5BFD4A5C-752B-6848-92DA-A1F5EC94128D}" dt="2022-01-12T20:52:45.662" v="24" actId="26606"/>
          <ac:spMkLst>
            <pc:docMk/>
            <pc:sldMk cId="3468040955" sldId="261"/>
            <ac:spMk id="12" creationId="{E49D7415-2F11-44C2-B6AA-13A25B6814B9}"/>
          </ac:spMkLst>
        </pc:spChg>
        <pc:spChg chg="add del">
          <ac:chgData name="Eva Hegnar" userId="c0f00668-ecb3-452a-a438-c5a9f3362453" providerId="ADAL" clId="{5BFD4A5C-752B-6848-92DA-A1F5EC94128D}" dt="2022-01-12T20:52:35.202" v="22" actId="26606"/>
          <ac:spMkLst>
            <pc:docMk/>
            <pc:sldMk cId="3468040955" sldId="261"/>
            <ac:spMk id="15" creationId="{660EB578-C970-4186-B93C-45851BBC6E34}"/>
          </ac:spMkLst>
        </pc:spChg>
        <pc:picChg chg="add del mod">
          <ac:chgData name="Eva Hegnar" userId="c0f00668-ecb3-452a-a438-c5a9f3362453" providerId="ADAL" clId="{5BFD4A5C-752B-6848-92DA-A1F5EC94128D}" dt="2022-01-12T20:51:46.008" v="10" actId="21"/>
          <ac:picMkLst>
            <pc:docMk/>
            <pc:sldMk cId="3468040955" sldId="261"/>
            <ac:picMk id="4" creationId="{A398A292-D1FC-CA49-9AD1-FEF98060333C}"/>
          </ac:picMkLst>
        </pc:picChg>
        <pc:picChg chg="add mod">
          <ac:chgData name="Eva Hegnar" userId="c0f00668-ecb3-452a-a438-c5a9f3362453" providerId="ADAL" clId="{5BFD4A5C-752B-6848-92DA-A1F5EC94128D}" dt="2022-01-12T20:52:48.363" v="25" actId="1076"/>
          <ac:picMkLst>
            <pc:docMk/>
            <pc:sldMk cId="3468040955" sldId="261"/>
            <ac:picMk id="7" creationId="{FBB7AC78-3009-6542-A691-5AED04343A29}"/>
          </ac:picMkLst>
        </pc:picChg>
        <pc:cxnChg chg="add del">
          <ac:chgData name="Eva Hegnar" userId="c0f00668-ecb3-452a-a438-c5a9f3362453" providerId="ADAL" clId="{5BFD4A5C-752B-6848-92DA-A1F5EC94128D}" dt="2022-01-12T20:52:45.662" v="24" actId="26606"/>
          <ac:cxnSpMkLst>
            <pc:docMk/>
            <pc:sldMk cId="3468040955" sldId="261"/>
            <ac:cxnSpMk id="10" creationId="{057DD543-A5CD-4348-8624-8B4E57DB5F80}"/>
          </ac:cxnSpMkLst>
        </pc:cxnChg>
        <pc:cxnChg chg="add">
          <ac:chgData name="Eva Hegnar" userId="c0f00668-ecb3-452a-a438-c5a9f3362453" providerId="ADAL" clId="{5BFD4A5C-752B-6848-92DA-A1F5EC94128D}" dt="2022-01-12T20:52:45.662" v="24" actId="26606"/>
          <ac:cxnSpMkLst>
            <pc:docMk/>
            <pc:sldMk cId="3468040955" sldId="261"/>
            <ac:cxnSpMk id="13" creationId="{7F1E95A2-E5F1-4C8A-92DC-CE369D193924}"/>
          </ac:cxnSpMkLst>
        </pc:cxnChg>
        <pc:cxnChg chg="add">
          <ac:chgData name="Eva Hegnar" userId="c0f00668-ecb3-452a-a438-c5a9f3362453" providerId="ADAL" clId="{5BFD4A5C-752B-6848-92DA-A1F5EC94128D}" dt="2022-01-12T20:52:45.662" v="24" actId="26606"/>
          <ac:cxnSpMkLst>
            <pc:docMk/>
            <pc:sldMk cId="3468040955" sldId="261"/>
            <ac:cxnSpMk id="14" creationId="{AFCF674C-D208-4497-A189-02E8503DA8F3}"/>
          </ac:cxnSpMkLst>
        </pc:cxnChg>
        <pc:cxnChg chg="add del">
          <ac:chgData name="Eva Hegnar" userId="c0f00668-ecb3-452a-a438-c5a9f3362453" providerId="ADAL" clId="{5BFD4A5C-752B-6848-92DA-A1F5EC94128D}" dt="2022-01-12T20:52:35.202" v="22" actId="26606"/>
          <ac:cxnSpMkLst>
            <pc:docMk/>
            <pc:sldMk cId="3468040955" sldId="261"/>
            <ac:cxnSpMk id="17" creationId="{CDF57B02-07BB-407B-BB36-06D9C64A673E}"/>
          </ac:cxnSpMkLst>
        </pc:cxnChg>
        <pc:cxnChg chg="add del">
          <ac:chgData name="Eva Hegnar" userId="c0f00668-ecb3-452a-a438-c5a9f3362453" providerId="ADAL" clId="{5BFD4A5C-752B-6848-92DA-A1F5EC94128D}" dt="2022-01-12T20:52:35.202" v="22" actId="26606"/>
          <ac:cxnSpMkLst>
            <pc:docMk/>
            <pc:sldMk cId="3468040955" sldId="261"/>
            <ac:cxnSpMk id="19" creationId="{C6855964-C920-48EB-8804-74291211C8A9}"/>
          </ac:cxnSpMkLst>
        </pc:cxnChg>
      </pc:sldChg>
      <pc:sldChg chg="addSp modSp new mod">
        <pc:chgData name="Eva Hegnar" userId="c0f00668-ecb3-452a-a438-c5a9f3362453" providerId="ADAL" clId="{5BFD4A5C-752B-6848-92DA-A1F5EC94128D}" dt="2022-01-12T20:54:13.936" v="41" actId="1076"/>
        <pc:sldMkLst>
          <pc:docMk/>
          <pc:sldMk cId="1258621193" sldId="262"/>
        </pc:sldMkLst>
        <pc:spChg chg="mod">
          <ac:chgData name="Eva Hegnar" userId="c0f00668-ecb3-452a-a438-c5a9f3362453" providerId="ADAL" clId="{5BFD4A5C-752B-6848-92DA-A1F5EC94128D}" dt="2022-01-12T20:53:38.071" v="30"/>
          <ac:spMkLst>
            <pc:docMk/>
            <pc:sldMk cId="1258621193" sldId="262"/>
            <ac:spMk id="2" creationId="{458C0049-5EFF-3B48-9D8A-D66712DAF54E}"/>
          </ac:spMkLst>
        </pc:spChg>
        <pc:spChg chg="mod">
          <ac:chgData name="Eva Hegnar" userId="c0f00668-ecb3-452a-a438-c5a9f3362453" providerId="ADAL" clId="{5BFD4A5C-752B-6848-92DA-A1F5EC94128D}" dt="2022-01-12T20:54:04.292" v="38" actId="20577"/>
          <ac:spMkLst>
            <pc:docMk/>
            <pc:sldMk cId="1258621193" sldId="262"/>
            <ac:spMk id="3" creationId="{79DE391F-BE0B-0C43-AA38-13C419768E90}"/>
          </ac:spMkLst>
        </pc:spChg>
        <pc:picChg chg="add mod">
          <ac:chgData name="Eva Hegnar" userId="c0f00668-ecb3-452a-a438-c5a9f3362453" providerId="ADAL" clId="{5BFD4A5C-752B-6848-92DA-A1F5EC94128D}" dt="2022-01-12T20:54:13.936" v="41" actId="1076"/>
          <ac:picMkLst>
            <pc:docMk/>
            <pc:sldMk cId="1258621193" sldId="262"/>
            <ac:picMk id="4" creationId="{5F8F1F28-D8BD-E54E-814C-D3D0DECDC0EA}"/>
          </ac:picMkLst>
        </pc:picChg>
        <pc:picChg chg="add mod">
          <ac:chgData name="Eva Hegnar" userId="c0f00668-ecb3-452a-a438-c5a9f3362453" providerId="ADAL" clId="{5BFD4A5C-752B-6848-92DA-A1F5EC94128D}" dt="2022-01-12T20:54:11.313" v="40" actId="1076"/>
          <ac:picMkLst>
            <pc:docMk/>
            <pc:sldMk cId="1258621193" sldId="262"/>
            <ac:picMk id="5" creationId="{F065014A-5782-AA46-A28B-8F80EA9D0797}"/>
          </ac:picMkLst>
        </pc:picChg>
      </pc:sldChg>
      <pc:sldChg chg="addSp modSp new mod modAnim">
        <pc:chgData name="Eva Hegnar" userId="c0f00668-ecb3-452a-a438-c5a9f3362453" providerId="ADAL" clId="{5BFD4A5C-752B-6848-92DA-A1F5EC94128D}" dt="2022-01-12T20:55:42.364" v="66" actId="1076"/>
        <pc:sldMkLst>
          <pc:docMk/>
          <pc:sldMk cId="2959410917" sldId="263"/>
        </pc:sldMkLst>
        <pc:spChg chg="mod">
          <ac:chgData name="Eva Hegnar" userId="c0f00668-ecb3-452a-a438-c5a9f3362453" providerId="ADAL" clId="{5BFD4A5C-752B-6848-92DA-A1F5EC94128D}" dt="2022-01-12T20:55:10.280" v="49" actId="14100"/>
          <ac:spMkLst>
            <pc:docMk/>
            <pc:sldMk cId="2959410917" sldId="263"/>
            <ac:spMk id="2" creationId="{292D123B-5A93-544C-801C-80201C86757F}"/>
          </ac:spMkLst>
        </pc:spChg>
        <pc:spChg chg="mod">
          <ac:chgData name="Eva Hegnar" userId="c0f00668-ecb3-452a-a438-c5a9f3362453" providerId="ADAL" clId="{5BFD4A5C-752B-6848-92DA-A1F5EC94128D}" dt="2022-01-12T20:55:30.010" v="61" actId="27636"/>
          <ac:spMkLst>
            <pc:docMk/>
            <pc:sldMk cId="2959410917" sldId="263"/>
            <ac:spMk id="3" creationId="{97F9540B-61D8-7147-AD48-87F81533543C}"/>
          </ac:spMkLst>
        </pc:spChg>
        <pc:picChg chg="add mod">
          <ac:chgData name="Eva Hegnar" userId="c0f00668-ecb3-452a-a438-c5a9f3362453" providerId="ADAL" clId="{5BFD4A5C-752B-6848-92DA-A1F5EC94128D}" dt="2022-01-12T20:55:32.712" v="62" actId="1076"/>
          <ac:picMkLst>
            <pc:docMk/>
            <pc:sldMk cId="2959410917" sldId="263"/>
            <ac:picMk id="4" creationId="{A5FF0321-E667-D146-8369-22F3D348770F}"/>
          </ac:picMkLst>
        </pc:picChg>
        <pc:picChg chg="add mod">
          <ac:chgData name="Eva Hegnar" userId="c0f00668-ecb3-452a-a438-c5a9f3362453" providerId="ADAL" clId="{5BFD4A5C-752B-6848-92DA-A1F5EC94128D}" dt="2022-01-12T20:55:42.364" v="66" actId="1076"/>
          <ac:picMkLst>
            <pc:docMk/>
            <pc:sldMk cId="2959410917" sldId="263"/>
            <ac:picMk id="5" creationId="{2FF93E21-F89A-6642-AD32-217A0D19C175}"/>
          </ac:picMkLst>
        </pc:picChg>
      </pc:sldChg>
      <pc:sldChg chg="addSp modSp new mod">
        <pc:chgData name="Eva Hegnar" userId="c0f00668-ecb3-452a-a438-c5a9f3362453" providerId="ADAL" clId="{5BFD4A5C-752B-6848-92DA-A1F5EC94128D}" dt="2022-01-12T20:56:31.654" v="73" actId="1076"/>
        <pc:sldMkLst>
          <pc:docMk/>
          <pc:sldMk cId="1135253757" sldId="264"/>
        </pc:sldMkLst>
        <pc:spChg chg="mod">
          <ac:chgData name="Eva Hegnar" userId="c0f00668-ecb3-452a-a438-c5a9f3362453" providerId="ADAL" clId="{5BFD4A5C-752B-6848-92DA-A1F5EC94128D}" dt="2022-01-12T20:56:21.900" v="70" actId="20577"/>
          <ac:spMkLst>
            <pc:docMk/>
            <pc:sldMk cId="1135253757" sldId="264"/>
            <ac:spMk id="2" creationId="{14BB8E09-020E-A242-A4D8-D4DEBD5879BA}"/>
          </ac:spMkLst>
        </pc:spChg>
        <pc:spChg chg="mod">
          <ac:chgData name="Eva Hegnar" userId="c0f00668-ecb3-452a-a438-c5a9f3362453" providerId="ADAL" clId="{5BFD4A5C-752B-6848-92DA-A1F5EC94128D}" dt="2022-01-12T20:56:14.005" v="68"/>
          <ac:spMkLst>
            <pc:docMk/>
            <pc:sldMk cId="1135253757" sldId="264"/>
            <ac:spMk id="3" creationId="{3A053650-2E26-224D-AA74-85DE55E62716}"/>
          </ac:spMkLst>
        </pc:spChg>
        <pc:picChg chg="add mod">
          <ac:chgData name="Eva Hegnar" userId="c0f00668-ecb3-452a-a438-c5a9f3362453" providerId="ADAL" clId="{5BFD4A5C-752B-6848-92DA-A1F5EC94128D}" dt="2022-01-12T20:56:31.654" v="73" actId="1076"/>
          <ac:picMkLst>
            <pc:docMk/>
            <pc:sldMk cId="1135253757" sldId="264"/>
            <ac:picMk id="4" creationId="{A8DFD347-7D3E-C14A-A367-4C01564B4156}"/>
          </ac:picMkLst>
        </pc:picChg>
      </pc:sldChg>
      <pc:sldChg chg="addSp modSp new mod">
        <pc:chgData name="Eva Hegnar" userId="c0f00668-ecb3-452a-a438-c5a9f3362453" providerId="ADAL" clId="{5BFD4A5C-752B-6848-92DA-A1F5EC94128D}" dt="2022-01-12T20:58:45.372" v="112" actId="1076"/>
        <pc:sldMkLst>
          <pc:docMk/>
          <pc:sldMk cId="1786445517" sldId="265"/>
        </pc:sldMkLst>
        <pc:spChg chg="mod">
          <ac:chgData name="Eva Hegnar" userId="c0f00668-ecb3-452a-a438-c5a9f3362453" providerId="ADAL" clId="{5BFD4A5C-752B-6848-92DA-A1F5EC94128D}" dt="2022-01-12T20:57:05.517" v="83" actId="14100"/>
          <ac:spMkLst>
            <pc:docMk/>
            <pc:sldMk cId="1786445517" sldId="265"/>
            <ac:spMk id="2" creationId="{9D9BFA1A-8118-A745-AAE1-B7EA9AF43F97}"/>
          </ac:spMkLst>
        </pc:spChg>
        <pc:spChg chg="mod">
          <ac:chgData name="Eva Hegnar" userId="c0f00668-ecb3-452a-a438-c5a9f3362453" providerId="ADAL" clId="{5BFD4A5C-752B-6848-92DA-A1F5EC94128D}" dt="2022-01-12T20:58:41.592" v="111" actId="27636"/>
          <ac:spMkLst>
            <pc:docMk/>
            <pc:sldMk cId="1786445517" sldId="265"/>
            <ac:spMk id="3" creationId="{75B3D84B-FBCC-6945-ACB2-B96E298A4312}"/>
          </ac:spMkLst>
        </pc:spChg>
        <pc:picChg chg="add mod">
          <ac:chgData name="Eva Hegnar" userId="c0f00668-ecb3-452a-a438-c5a9f3362453" providerId="ADAL" clId="{5BFD4A5C-752B-6848-92DA-A1F5EC94128D}" dt="2022-01-12T20:58:45.372" v="112" actId="1076"/>
          <ac:picMkLst>
            <pc:docMk/>
            <pc:sldMk cId="1786445517" sldId="265"/>
            <ac:picMk id="4" creationId="{FDD94765-F4F7-694E-8275-B17F4E2B3C0B}"/>
          </ac:picMkLst>
        </pc:picChg>
      </pc:sldChg>
      <pc:sldChg chg="modSp new mod">
        <pc:chgData name="Eva Hegnar" userId="c0f00668-ecb3-452a-a438-c5a9f3362453" providerId="ADAL" clId="{5BFD4A5C-752B-6848-92DA-A1F5EC94128D}" dt="2022-01-12T20:58:20.263" v="105" actId="2710"/>
        <pc:sldMkLst>
          <pc:docMk/>
          <pc:sldMk cId="3977020957" sldId="266"/>
        </pc:sldMkLst>
        <pc:spChg chg="mod">
          <ac:chgData name="Eva Hegnar" userId="c0f00668-ecb3-452a-a438-c5a9f3362453" providerId="ADAL" clId="{5BFD4A5C-752B-6848-92DA-A1F5EC94128D}" dt="2022-01-12T20:57:56.563" v="101" actId="14100"/>
          <ac:spMkLst>
            <pc:docMk/>
            <pc:sldMk cId="3977020957" sldId="266"/>
            <ac:spMk id="2" creationId="{27AFE271-7E7B-9040-9174-149CF51C0D8A}"/>
          </ac:spMkLst>
        </pc:spChg>
        <pc:spChg chg="mod">
          <ac:chgData name="Eva Hegnar" userId="c0f00668-ecb3-452a-a438-c5a9f3362453" providerId="ADAL" clId="{5BFD4A5C-752B-6848-92DA-A1F5EC94128D}" dt="2022-01-12T20:58:20.263" v="105" actId="2710"/>
          <ac:spMkLst>
            <pc:docMk/>
            <pc:sldMk cId="3977020957" sldId="266"/>
            <ac:spMk id="3" creationId="{B282EDE0-930C-9846-AE2B-E213B415348F}"/>
          </ac:spMkLst>
        </pc:spChg>
      </pc:sldChg>
      <pc:sldChg chg="modSp new mod">
        <pc:chgData name="Eva Hegnar" userId="c0f00668-ecb3-452a-a438-c5a9f3362453" providerId="ADAL" clId="{5BFD4A5C-752B-6848-92DA-A1F5EC94128D}" dt="2022-01-12T20:59:45.489" v="116" actId="27636"/>
        <pc:sldMkLst>
          <pc:docMk/>
          <pc:sldMk cId="5837080" sldId="267"/>
        </pc:sldMkLst>
        <pc:spChg chg="mod">
          <ac:chgData name="Eva Hegnar" userId="c0f00668-ecb3-452a-a438-c5a9f3362453" providerId="ADAL" clId="{5BFD4A5C-752B-6848-92DA-A1F5EC94128D}" dt="2022-01-12T20:59:31.369" v="114"/>
          <ac:spMkLst>
            <pc:docMk/>
            <pc:sldMk cId="5837080" sldId="267"/>
            <ac:spMk id="2" creationId="{9E63BA92-8224-7C41-B681-7AE692C73FFB}"/>
          </ac:spMkLst>
        </pc:spChg>
        <pc:spChg chg="mod">
          <ac:chgData name="Eva Hegnar" userId="c0f00668-ecb3-452a-a438-c5a9f3362453" providerId="ADAL" clId="{5BFD4A5C-752B-6848-92DA-A1F5EC94128D}" dt="2022-01-12T20:59:45.489" v="116" actId="27636"/>
          <ac:spMkLst>
            <pc:docMk/>
            <pc:sldMk cId="5837080" sldId="267"/>
            <ac:spMk id="3" creationId="{C5DC6AE7-62F2-0841-85C8-254F00F0705C}"/>
          </ac:spMkLst>
        </pc:spChg>
      </pc:sldChg>
      <pc:sldChg chg="addSp modSp new mod setBg">
        <pc:chgData name="Eva Hegnar" userId="c0f00668-ecb3-452a-a438-c5a9f3362453" providerId="ADAL" clId="{5BFD4A5C-752B-6848-92DA-A1F5EC94128D}" dt="2022-01-12T21:00:20.200" v="122" actId="26606"/>
        <pc:sldMkLst>
          <pc:docMk/>
          <pc:sldMk cId="3875848821" sldId="268"/>
        </pc:sldMkLst>
        <pc:spChg chg="mod">
          <ac:chgData name="Eva Hegnar" userId="c0f00668-ecb3-452a-a438-c5a9f3362453" providerId="ADAL" clId="{5BFD4A5C-752B-6848-92DA-A1F5EC94128D}" dt="2022-01-12T21:00:20.200" v="122" actId="26606"/>
          <ac:spMkLst>
            <pc:docMk/>
            <pc:sldMk cId="3875848821" sldId="268"/>
            <ac:spMk id="2" creationId="{60378058-F3EE-BF46-8B36-602E24739718}"/>
          </ac:spMkLst>
        </pc:spChg>
        <pc:spChg chg="mod ord">
          <ac:chgData name="Eva Hegnar" userId="c0f00668-ecb3-452a-a438-c5a9f3362453" providerId="ADAL" clId="{5BFD4A5C-752B-6848-92DA-A1F5EC94128D}" dt="2022-01-12T21:00:20.200" v="122" actId="26606"/>
          <ac:spMkLst>
            <pc:docMk/>
            <pc:sldMk cId="3875848821" sldId="268"/>
            <ac:spMk id="3" creationId="{72D4901D-2290-AF4F-91F9-B9FB24334B2A}"/>
          </ac:spMkLst>
        </pc:spChg>
        <pc:spChg chg="add">
          <ac:chgData name="Eva Hegnar" userId="c0f00668-ecb3-452a-a438-c5a9f3362453" providerId="ADAL" clId="{5BFD4A5C-752B-6848-92DA-A1F5EC94128D}" dt="2022-01-12T21:00:20.200" v="122" actId="26606"/>
          <ac:spMkLst>
            <pc:docMk/>
            <pc:sldMk cId="3875848821" sldId="268"/>
            <ac:spMk id="9" creationId="{E49D7415-2F11-44C2-B6AA-13A25B6814B9}"/>
          </ac:spMkLst>
        </pc:spChg>
        <pc:picChg chg="add mod">
          <ac:chgData name="Eva Hegnar" userId="c0f00668-ecb3-452a-a438-c5a9f3362453" providerId="ADAL" clId="{5BFD4A5C-752B-6848-92DA-A1F5EC94128D}" dt="2022-01-12T21:00:20.200" v="122" actId="26606"/>
          <ac:picMkLst>
            <pc:docMk/>
            <pc:sldMk cId="3875848821" sldId="268"/>
            <ac:picMk id="4" creationId="{6B39E787-3F8B-074E-82AA-F55FF3D075D9}"/>
          </ac:picMkLst>
        </pc:picChg>
        <pc:cxnChg chg="add">
          <ac:chgData name="Eva Hegnar" userId="c0f00668-ecb3-452a-a438-c5a9f3362453" providerId="ADAL" clId="{5BFD4A5C-752B-6848-92DA-A1F5EC94128D}" dt="2022-01-12T21:00:20.200" v="122" actId="26606"/>
          <ac:cxnSpMkLst>
            <pc:docMk/>
            <pc:sldMk cId="3875848821" sldId="268"/>
            <ac:cxnSpMk id="11" creationId="{5EF1A8C6-8F60-4EF2-B4D7-A5A5E94F6946}"/>
          </ac:cxnSpMkLst>
        </pc:cxnChg>
        <pc:cxnChg chg="add">
          <ac:chgData name="Eva Hegnar" userId="c0f00668-ecb3-452a-a438-c5a9f3362453" providerId="ADAL" clId="{5BFD4A5C-752B-6848-92DA-A1F5EC94128D}" dt="2022-01-12T21:00:20.200" v="122" actId="26606"/>
          <ac:cxnSpMkLst>
            <pc:docMk/>
            <pc:sldMk cId="3875848821" sldId="268"/>
            <ac:cxnSpMk id="13" creationId="{FD9760AA-CA3F-4C65-B688-B44307731F5A}"/>
          </ac:cxnSpMkLst>
        </pc:cxnChg>
      </pc:sldChg>
      <pc:sldChg chg="addSp modSp new mod setBg">
        <pc:chgData name="Eva Hegnar" userId="c0f00668-ecb3-452a-a438-c5a9f3362453" providerId="ADAL" clId="{5BFD4A5C-752B-6848-92DA-A1F5EC94128D}" dt="2022-01-12T21:00:47.277" v="128" actId="26606"/>
        <pc:sldMkLst>
          <pc:docMk/>
          <pc:sldMk cId="1081599898" sldId="269"/>
        </pc:sldMkLst>
        <pc:spChg chg="mod">
          <ac:chgData name="Eva Hegnar" userId="c0f00668-ecb3-452a-a438-c5a9f3362453" providerId="ADAL" clId="{5BFD4A5C-752B-6848-92DA-A1F5EC94128D}" dt="2022-01-12T21:00:47.277" v="128" actId="26606"/>
          <ac:spMkLst>
            <pc:docMk/>
            <pc:sldMk cId="1081599898" sldId="269"/>
            <ac:spMk id="2" creationId="{1298E159-C811-8A48-B2E4-5D654B275A2F}"/>
          </ac:spMkLst>
        </pc:spChg>
        <pc:spChg chg="mod">
          <ac:chgData name="Eva Hegnar" userId="c0f00668-ecb3-452a-a438-c5a9f3362453" providerId="ADAL" clId="{5BFD4A5C-752B-6848-92DA-A1F5EC94128D}" dt="2022-01-12T21:00:47.277" v="128" actId="26606"/>
          <ac:spMkLst>
            <pc:docMk/>
            <pc:sldMk cId="1081599898" sldId="269"/>
            <ac:spMk id="3" creationId="{B3978503-697A-C54A-89F3-8FDBC00D6448}"/>
          </ac:spMkLst>
        </pc:spChg>
        <pc:spChg chg="add">
          <ac:chgData name="Eva Hegnar" userId="c0f00668-ecb3-452a-a438-c5a9f3362453" providerId="ADAL" clId="{5BFD4A5C-752B-6848-92DA-A1F5EC94128D}" dt="2022-01-12T21:00:47.277" v="128" actId="26606"/>
          <ac:spMkLst>
            <pc:docMk/>
            <pc:sldMk cId="1081599898" sldId="269"/>
            <ac:spMk id="9" creationId="{E49D7415-2F11-44C2-B6AA-13A25B6814B9}"/>
          </ac:spMkLst>
        </pc:spChg>
        <pc:picChg chg="add mod">
          <ac:chgData name="Eva Hegnar" userId="c0f00668-ecb3-452a-a438-c5a9f3362453" providerId="ADAL" clId="{5BFD4A5C-752B-6848-92DA-A1F5EC94128D}" dt="2022-01-12T21:00:47.277" v="128" actId="26606"/>
          <ac:picMkLst>
            <pc:docMk/>
            <pc:sldMk cId="1081599898" sldId="269"/>
            <ac:picMk id="4" creationId="{4B77D62A-5CE2-1C42-A11D-76CF9EA1F35A}"/>
          </ac:picMkLst>
        </pc:picChg>
        <pc:cxnChg chg="add">
          <ac:chgData name="Eva Hegnar" userId="c0f00668-ecb3-452a-a438-c5a9f3362453" providerId="ADAL" clId="{5BFD4A5C-752B-6848-92DA-A1F5EC94128D}" dt="2022-01-12T21:00:47.277" v="128" actId="26606"/>
          <ac:cxnSpMkLst>
            <pc:docMk/>
            <pc:sldMk cId="1081599898" sldId="269"/>
            <ac:cxnSpMk id="11" creationId="{7F1E95A2-E5F1-4C8A-92DC-CE369D193924}"/>
          </ac:cxnSpMkLst>
        </pc:cxnChg>
        <pc:cxnChg chg="add">
          <ac:chgData name="Eva Hegnar" userId="c0f00668-ecb3-452a-a438-c5a9f3362453" providerId="ADAL" clId="{5BFD4A5C-752B-6848-92DA-A1F5EC94128D}" dt="2022-01-12T21:00:47.277" v="128" actId="26606"/>
          <ac:cxnSpMkLst>
            <pc:docMk/>
            <pc:sldMk cId="1081599898" sldId="269"/>
            <ac:cxnSpMk id="13" creationId="{AFCF674C-D208-4497-A189-02E8503DA8F3}"/>
          </ac:cxnSpMkLst>
        </pc:cxnChg>
      </pc:sldChg>
      <pc:sldChg chg="addSp delSp modSp new mod setBg">
        <pc:chgData name="Eva Hegnar" userId="c0f00668-ecb3-452a-a438-c5a9f3362453" providerId="ADAL" clId="{5BFD4A5C-752B-6848-92DA-A1F5EC94128D}" dt="2022-01-12T21:04:57.891" v="282" actId="26606"/>
        <pc:sldMkLst>
          <pc:docMk/>
          <pc:sldMk cId="3944786351" sldId="270"/>
        </pc:sldMkLst>
        <pc:spChg chg="mod">
          <ac:chgData name="Eva Hegnar" userId="c0f00668-ecb3-452a-a438-c5a9f3362453" providerId="ADAL" clId="{5BFD4A5C-752B-6848-92DA-A1F5EC94128D}" dt="2022-01-12T21:04:57.891" v="282" actId="26606"/>
          <ac:spMkLst>
            <pc:docMk/>
            <pc:sldMk cId="3944786351" sldId="270"/>
            <ac:spMk id="2" creationId="{8F45249F-ACA3-3142-89AD-FADBF76A964E}"/>
          </ac:spMkLst>
        </pc:spChg>
        <pc:spChg chg="mod ord">
          <ac:chgData name="Eva Hegnar" userId="c0f00668-ecb3-452a-a438-c5a9f3362453" providerId="ADAL" clId="{5BFD4A5C-752B-6848-92DA-A1F5EC94128D}" dt="2022-01-12T21:04:57.891" v="282" actId="26606"/>
          <ac:spMkLst>
            <pc:docMk/>
            <pc:sldMk cId="3944786351" sldId="270"/>
            <ac:spMk id="3" creationId="{1564F950-7F31-224A-A8AD-B302B7D3C9E3}"/>
          </ac:spMkLst>
        </pc:spChg>
        <pc:spChg chg="add del">
          <ac:chgData name="Eva Hegnar" userId="c0f00668-ecb3-452a-a438-c5a9f3362453" providerId="ADAL" clId="{5BFD4A5C-752B-6848-92DA-A1F5EC94128D}" dt="2022-01-12T21:01:19.905" v="135" actId="26606"/>
          <ac:spMkLst>
            <pc:docMk/>
            <pc:sldMk cId="3944786351" sldId="270"/>
            <ac:spMk id="9" creationId="{E49D7415-2F11-44C2-B6AA-13A25B6814B9}"/>
          </ac:spMkLst>
        </pc:spChg>
        <pc:spChg chg="add del">
          <ac:chgData name="Eva Hegnar" userId="c0f00668-ecb3-452a-a438-c5a9f3362453" providerId="ADAL" clId="{5BFD4A5C-752B-6848-92DA-A1F5EC94128D}" dt="2022-01-12T21:04:57.891" v="282" actId="26606"/>
          <ac:spMkLst>
            <pc:docMk/>
            <pc:sldMk cId="3944786351" sldId="270"/>
            <ac:spMk id="15" creationId="{E49D7415-2F11-44C2-B6AA-13A25B6814B9}"/>
          </ac:spMkLst>
        </pc:spChg>
        <pc:spChg chg="add">
          <ac:chgData name="Eva Hegnar" userId="c0f00668-ecb3-452a-a438-c5a9f3362453" providerId="ADAL" clId="{5BFD4A5C-752B-6848-92DA-A1F5EC94128D}" dt="2022-01-12T21:04:57.891" v="282" actId="26606"/>
          <ac:spMkLst>
            <pc:docMk/>
            <pc:sldMk cId="3944786351" sldId="270"/>
            <ac:spMk id="22" creationId="{E49D7415-2F11-44C2-B6AA-13A25B6814B9}"/>
          </ac:spMkLst>
        </pc:spChg>
        <pc:picChg chg="add mod">
          <ac:chgData name="Eva Hegnar" userId="c0f00668-ecb3-452a-a438-c5a9f3362453" providerId="ADAL" clId="{5BFD4A5C-752B-6848-92DA-A1F5EC94128D}" dt="2022-01-12T21:01:19.916" v="136" actId="26606"/>
          <ac:picMkLst>
            <pc:docMk/>
            <pc:sldMk cId="3944786351" sldId="270"/>
            <ac:picMk id="4" creationId="{14B8DA74-7981-CE46-988A-DF7CE4EC8E01}"/>
          </ac:picMkLst>
        </pc:picChg>
        <pc:cxnChg chg="add del">
          <ac:chgData name="Eva Hegnar" userId="c0f00668-ecb3-452a-a438-c5a9f3362453" providerId="ADAL" clId="{5BFD4A5C-752B-6848-92DA-A1F5EC94128D}" dt="2022-01-12T21:01:19.905" v="135" actId="26606"/>
          <ac:cxnSpMkLst>
            <pc:docMk/>
            <pc:sldMk cId="3944786351" sldId="270"/>
            <ac:cxnSpMk id="11" creationId="{7F1E95A2-E5F1-4C8A-92DC-CE369D193924}"/>
          </ac:cxnSpMkLst>
        </pc:cxnChg>
        <pc:cxnChg chg="add del">
          <ac:chgData name="Eva Hegnar" userId="c0f00668-ecb3-452a-a438-c5a9f3362453" providerId="ADAL" clId="{5BFD4A5C-752B-6848-92DA-A1F5EC94128D}" dt="2022-01-12T21:01:19.905" v="135" actId="26606"/>
          <ac:cxnSpMkLst>
            <pc:docMk/>
            <pc:sldMk cId="3944786351" sldId="270"/>
            <ac:cxnSpMk id="13" creationId="{AFCF674C-D208-4497-A189-02E8503DA8F3}"/>
          </ac:cxnSpMkLst>
        </pc:cxnChg>
        <pc:cxnChg chg="add del">
          <ac:chgData name="Eva Hegnar" userId="c0f00668-ecb3-452a-a438-c5a9f3362453" providerId="ADAL" clId="{5BFD4A5C-752B-6848-92DA-A1F5EC94128D}" dt="2022-01-12T21:04:57.891" v="282" actId="26606"/>
          <ac:cxnSpMkLst>
            <pc:docMk/>
            <pc:sldMk cId="3944786351" sldId="270"/>
            <ac:cxnSpMk id="16" creationId="{5EF1A8C6-8F60-4EF2-B4D7-A5A5E94F6946}"/>
          </ac:cxnSpMkLst>
        </pc:cxnChg>
        <pc:cxnChg chg="add del">
          <ac:chgData name="Eva Hegnar" userId="c0f00668-ecb3-452a-a438-c5a9f3362453" providerId="ADAL" clId="{5BFD4A5C-752B-6848-92DA-A1F5EC94128D}" dt="2022-01-12T21:04:57.891" v="282" actId="26606"/>
          <ac:cxnSpMkLst>
            <pc:docMk/>
            <pc:sldMk cId="3944786351" sldId="270"/>
            <ac:cxnSpMk id="17" creationId="{FD9760AA-CA3F-4C65-B688-B44307731F5A}"/>
          </ac:cxnSpMkLst>
        </pc:cxnChg>
        <pc:cxnChg chg="add">
          <ac:chgData name="Eva Hegnar" userId="c0f00668-ecb3-452a-a438-c5a9f3362453" providerId="ADAL" clId="{5BFD4A5C-752B-6848-92DA-A1F5EC94128D}" dt="2022-01-12T21:04:57.891" v="282" actId="26606"/>
          <ac:cxnSpMkLst>
            <pc:docMk/>
            <pc:sldMk cId="3944786351" sldId="270"/>
            <ac:cxnSpMk id="24" creationId="{5EF1A8C6-8F60-4EF2-B4D7-A5A5E94F6946}"/>
          </ac:cxnSpMkLst>
        </pc:cxnChg>
        <pc:cxnChg chg="add">
          <ac:chgData name="Eva Hegnar" userId="c0f00668-ecb3-452a-a438-c5a9f3362453" providerId="ADAL" clId="{5BFD4A5C-752B-6848-92DA-A1F5EC94128D}" dt="2022-01-12T21:04:57.891" v="282" actId="26606"/>
          <ac:cxnSpMkLst>
            <pc:docMk/>
            <pc:sldMk cId="3944786351" sldId="270"/>
            <ac:cxnSpMk id="26" creationId="{FD9760AA-CA3F-4C65-B688-B44307731F5A}"/>
          </ac:cxnSpMkLst>
        </pc:cxnChg>
      </pc:sldChg>
      <pc:sldChg chg="addSp delSp modSp new mod setBg">
        <pc:chgData name="Eva Hegnar" userId="c0f00668-ecb3-452a-a438-c5a9f3362453" providerId="ADAL" clId="{5BFD4A5C-752B-6848-92DA-A1F5EC94128D}" dt="2022-01-12T21:02:55.530" v="166" actId="1076"/>
        <pc:sldMkLst>
          <pc:docMk/>
          <pc:sldMk cId="3119192937" sldId="271"/>
        </pc:sldMkLst>
        <pc:spChg chg="mod">
          <ac:chgData name="Eva Hegnar" userId="c0f00668-ecb3-452a-a438-c5a9f3362453" providerId="ADAL" clId="{5BFD4A5C-752B-6848-92DA-A1F5EC94128D}" dt="2022-01-12T21:02:44.993" v="161" actId="26606"/>
          <ac:spMkLst>
            <pc:docMk/>
            <pc:sldMk cId="3119192937" sldId="271"/>
            <ac:spMk id="2" creationId="{EAFAEC00-5E81-F44F-971A-AC1DDA5E2D45}"/>
          </ac:spMkLst>
        </pc:spChg>
        <pc:spChg chg="add del">
          <ac:chgData name="Eva Hegnar" userId="c0f00668-ecb3-452a-a438-c5a9f3362453" providerId="ADAL" clId="{5BFD4A5C-752B-6848-92DA-A1F5EC94128D}" dt="2022-01-12T21:02:44.993" v="161" actId="26606"/>
          <ac:spMkLst>
            <pc:docMk/>
            <pc:sldMk cId="3119192937" sldId="271"/>
            <ac:spMk id="3" creationId="{0F4AEB5E-5D26-E040-B400-0C5B6A87FA97}"/>
          </ac:spMkLst>
        </pc:spChg>
        <pc:spChg chg="add del">
          <ac:chgData name="Eva Hegnar" userId="c0f00668-ecb3-452a-a438-c5a9f3362453" providerId="ADAL" clId="{5BFD4A5C-752B-6848-92DA-A1F5EC94128D}" dt="2022-01-12T21:02:44.993" v="161" actId="26606"/>
          <ac:spMkLst>
            <pc:docMk/>
            <pc:sldMk cId="3119192937" sldId="271"/>
            <ac:spMk id="14" creationId="{33E93247-6229-44AB-A550-739E971E690B}"/>
          </ac:spMkLst>
        </pc:spChg>
        <pc:picChg chg="add del mod">
          <ac:chgData name="Eva Hegnar" userId="c0f00668-ecb3-452a-a438-c5a9f3362453" providerId="ADAL" clId="{5BFD4A5C-752B-6848-92DA-A1F5EC94128D}" dt="2022-01-12T21:02:33.727" v="158" actId="478"/>
          <ac:picMkLst>
            <pc:docMk/>
            <pc:sldMk cId="3119192937" sldId="271"/>
            <ac:picMk id="4" creationId="{FF67B64B-CF7E-6B42-9AE8-3D5DE8E565A5}"/>
          </ac:picMkLst>
        </pc:picChg>
        <pc:picChg chg="add mod">
          <ac:chgData name="Eva Hegnar" userId="c0f00668-ecb3-452a-a438-c5a9f3362453" providerId="ADAL" clId="{5BFD4A5C-752B-6848-92DA-A1F5EC94128D}" dt="2022-01-12T21:02:55.530" v="166" actId="1076"/>
          <ac:picMkLst>
            <pc:docMk/>
            <pc:sldMk cId="3119192937" sldId="271"/>
            <ac:picMk id="5" creationId="{6EC1B737-E287-F64E-863D-0AA197B39206}"/>
          </ac:picMkLst>
        </pc:picChg>
        <pc:cxnChg chg="add del">
          <ac:chgData name="Eva Hegnar" userId="c0f00668-ecb3-452a-a438-c5a9f3362453" providerId="ADAL" clId="{5BFD4A5C-752B-6848-92DA-A1F5EC94128D}" dt="2022-01-12T21:02:44.993" v="161" actId="26606"/>
          <ac:cxnSpMkLst>
            <pc:docMk/>
            <pc:sldMk cId="3119192937" sldId="271"/>
            <ac:cxnSpMk id="10" creationId="{F64F9B95-9045-48D2-B9F3-2927E98F54AA}"/>
          </ac:cxnSpMkLst>
        </pc:cxnChg>
        <pc:cxnChg chg="add del">
          <ac:chgData name="Eva Hegnar" userId="c0f00668-ecb3-452a-a438-c5a9f3362453" providerId="ADAL" clId="{5BFD4A5C-752B-6848-92DA-A1F5EC94128D}" dt="2022-01-12T21:02:44.993" v="161" actId="26606"/>
          <ac:cxnSpMkLst>
            <pc:docMk/>
            <pc:sldMk cId="3119192937" sldId="271"/>
            <ac:cxnSpMk id="12" creationId="{085AA86F-6A4D-4BCB-A045-D992CDC2959B}"/>
          </ac:cxnSpMkLst>
        </pc:cxnChg>
        <pc:cxnChg chg="add del">
          <ac:chgData name="Eva Hegnar" userId="c0f00668-ecb3-452a-a438-c5a9f3362453" providerId="ADAL" clId="{5BFD4A5C-752B-6848-92DA-A1F5EC94128D}" dt="2022-01-12T21:02:44.993" v="161" actId="26606"/>
          <ac:cxnSpMkLst>
            <pc:docMk/>
            <pc:sldMk cId="3119192937" sldId="271"/>
            <ac:cxnSpMk id="16" creationId="{EE2E603F-4A95-4FE8-BB06-211DFD75DB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9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CDB51E-FA1C-6840-9A87-0A2EAE2C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Dagens fråga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BCED4F-0DB6-E646-AC91-8B7065CB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104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AFE271-7E7B-9040-9174-149CF51C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25237"/>
          </a:xfrm>
        </p:spPr>
        <p:txBody>
          <a:bodyPr/>
          <a:lstStyle/>
          <a:p>
            <a: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  <a:t>DEBUGGING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282EDE0-930C-9846-AE2B-E213B415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47333"/>
            <a:ext cx="10691265" cy="3981881"/>
          </a:xfrm>
        </p:spPr>
        <p:txBody>
          <a:bodyPr>
            <a:noAutofit/>
          </a:bodyPr>
          <a:lstStyle/>
          <a:p>
            <a:pPr marL="466725" indent="-285750">
              <a:lnSpc>
                <a:spcPct val="100000"/>
              </a:lnSpc>
            </a:pP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Debugging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är en process där man hittar fel och buggar i ett program</a:t>
            </a:r>
          </a:p>
          <a:p>
            <a:pPr marL="466725" indent="-285750">
              <a:lnSpc>
                <a:spcPct val="10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Det finns många olika sätt att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debugga</a:t>
            </a:r>
            <a:endParaRPr lang="sv-SE" sz="1500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523875" indent="-342900">
              <a:lnSpc>
                <a:spcPct val="100000"/>
              </a:lnSpc>
              <a:buFont typeface="+mj-lt"/>
              <a:buAutoNum type="arabicPeriod"/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Print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debugging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 använd print() för att kolla värden</a:t>
            </a:r>
          </a:p>
          <a:p>
            <a:pPr marL="981075" lvl="1" indent="-342900">
              <a:lnSpc>
                <a:spcPct val="10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Lätt men ofta ineffektivt</a:t>
            </a:r>
          </a:p>
          <a:p>
            <a:pPr marL="523875" indent="-342900">
              <a:lnSpc>
                <a:spcPct val="100000"/>
              </a:lnSpc>
              <a:buFont typeface="+mj-lt"/>
              <a:buAutoNum type="arabicPeriod"/>
            </a:pP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Python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debugger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–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pdb</a:t>
            </a:r>
            <a:endParaRPr lang="sv-SE" sz="1500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81075" lvl="1" indent="-342900">
              <a:lnSpc>
                <a:spcPct val="100000"/>
              </a:lnSpc>
            </a:pP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Breakpoints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– koden kör fram hit</a:t>
            </a:r>
          </a:p>
          <a:p>
            <a:pPr marL="981075" lvl="1" indent="-342900">
              <a:lnSpc>
                <a:spcPct val="10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Du kan stega igenom koden själv</a:t>
            </a:r>
          </a:p>
          <a:p>
            <a:pPr marL="981075" lvl="1" indent="-342900">
              <a:lnSpc>
                <a:spcPct val="10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Du kan köra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pythonkod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under tiden, t.ex. för att inspektera en variabel</a:t>
            </a:r>
          </a:p>
          <a:p>
            <a:pPr marL="981075" lvl="1" indent="-342900">
              <a:lnSpc>
                <a:spcPct val="10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Går att använda i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jupyter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notebooks!</a:t>
            </a:r>
          </a:p>
          <a:p>
            <a:pPr marL="523875" indent="-342900">
              <a:lnSpc>
                <a:spcPct val="100000"/>
              </a:lnSpc>
              <a:buFont typeface="+mj-lt"/>
              <a:buAutoNum type="arabicPeriod"/>
            </a:pP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Vscode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debugger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marL="981075" lvl="1" indent="-342900">
              <a:lnSpc>
                <a:spcPct val="10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Alla features som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pdb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har</a:t>
            </a:r>
          </a:p>
          <a:p>
            <a:pPr marL="981075" lvl="1" indent="-342900">
              <a:lnSpc>
                <a:spcPct val="10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Du kan se all kod i sitt sammanhang</a:t>
            </a:r>
          </a:p>
          <a:p>
            <a:pPr marL="981075" lvl="1" indent="-342900">
              <a:lnSpc>
                <a:spcPct val="10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Variabler direkt i en lista</a:t>
            </a:r>
            <a:endParaRPr lang="sv-SE" sz="1500" dirty="0"/>
          </a:p>
        </p:txBody>
      </p:sp>
    </p:spTree>
    <p:extLst>
      <p:ext uri="{BB962C8B-B14F-4D97-AF65-F5344CB8AC3E}">
        <p14:creationId xmlns:p14="http://schemas.microsoft.com/office/powerpoint/2010/main" val="397702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63BA92-8224-7C41-B681-7AE692C7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  <a:t>ATT TESTA KOD MANUELLT</a:t>
            </a:r>
            <a:b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5DC6AE7-62F2-0841-85C8-254F00F0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När man utvecklar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kodbas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och lägger till funktionalitet är det viktigt att säkerställa att inga nya buggar tillförts</a:t>
            </a:r>
          </a:p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Testa manuellt: stoppa in data i ett system/funktion och verifiera att resultatet är rimligt</a:t>
            </a:r>
          </a:p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Detta kan fungera, men är det effektivt? Oftast inte!</a:t>
            </a:r>
          </a:p>
          <a:p>
            <a:pPr marL="466725" indent="-285750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Att testa kod manuellt fungerar men är sällan effektivt när man utvecklar en applikation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3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0378058-F3EE-BF46-8B36-602E2473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  <a:t>ATT TESTA KOD AUTOMATISKT</a:t>
            </a:r>
            <a:endParaRPr lang="sv-S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he Test Pyramid. Thoughts on the test pyramid… | by Jessie Leung | Better  Programming">
            <a:extLst>
              <a:ext uri="{FF2B5EF4-FFF2-40B4-BE49-F238E27FC236}">
                <a16:creationId xmlns:a16="http://schemas.microsoft.com/office/drawing/2014/main" id="{6B39E787-3F8B-074E-82AA-F55FF3D0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99" y="2903639"/>
            <a:ext cx="3398089" cy="18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D4901D-2290-AF4F-91F9-B9FB2433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>
            <a:normAutofit/>
          </a:bodyPr>
          <a:lstStyle/>
          <a:p>
            <a:pPr marL="466725" indent="-285750"/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För att testa kod automatiskt måste vi skriva tester som kan köras – alltså mer kod</a:t>
            </a:r>
            <a:endParaRPr lang="sv-SE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/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Fördelar: </a:t>
            </a:r>
            <a:endParaRPr lang="sv-SE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23925" lvl="1" indent="-285750"/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Många tester kan köras snabbt och effektivt</a:t>
            </a:r>
            <a:endParaRPr lang="sv-SE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23925" lvl="1" indent="-285750"/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Vi kan köra tester automatiskt</a:t>
            </a:r>
            <a:endParaRPr lang="sv-SE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/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Nackdelar: </a:t>
            </a:r>
            <a:endParaRPr lang="sv-SE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23925" lvl="1" indent="-285750"/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Vi måste definiera tester i kod</a:t>
            </a:r>
            <a:endParaRPr lang="sv-SE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23925" lvl="1" indent="-285750"/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Dåliga tester (eller buggar) kan ge ett falskt sken av att systemet funkar	</a:t>
            </a:r>
            <a:endParaRPr lang="sv-SE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sv-S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4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298E159-C811-8A48-B2E4-5D654B27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  <a:t>UNIT TESTING</a:t>
            </a:r>
            <a:b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</a:br>
            <a:endParaRPr lang="sv-S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978503-697A-C54A-89F3-8FDBC00D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pPr marL="466725" indent="-285750">
              <a:lnSpc>
                <a:spcPct val="110000"/>
              </a:lnSpc>
            </a:pPr>
            <a:r>
              <a:rPr lang="sv-SE" sz="15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Unit</a:t>
            </a:r>
            <a:r>
              <a:rPr lang="sv-SE" sz="15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15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testing</a:t>
            </a:r>
            <a:r>
              <a:rPr lang="sv-SE" sz="15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är den enklaste och mest använda sortens testning inom mjukvaruutveckling</a:t>
            </a:r>
          </a:p>
          <a:p>
            <a:pPr marL="466725" indent="-285750">
              <a:lnSpc>
                <a:spcPct val="110000"/>
              </a:lnSpc>
            </a:pPr>
            <a:r>
              <a:rPr lang="sv-SE" sz="15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Som namnet antyder handlar det om att testa små enheter av koden – enstaka funktioner eller moduler – istället för att testa ett helt system</a:t>
            </a:r>
          </a:p>
          <a:p>
            <a:pPr marL="466725" indent="-285750">
              <a:lnSpc>
                <a:spcPct val="110000"/>
              </a:lnSpc>
            </a:pPr>
            <a:r>
              <a:rPr lang="sv-SE" sz="15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För att kunna göra </a:t>
            </a:r>
            <a:r>
              <a:rPr lang="sv-SE" sz="15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unit</a:t>
            </a:r>
            <a:r>
              <a:rPr lang="sv-SE" sz="15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tests måste koden vara </a:t>
            </a:r>
            <a:r>
              <a:rPr lang="sv-SE" sz="15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modulär</a:t>
            </a:r>
            <a:endParaRPr lang="sv-SE" sz="150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23925" lvl="1" indent="-285750">
              <a:lnSpc>
                <a:spcPct val="110000"/>
              </a:lnSpc>
            </a:pPr>
            <a:r>
              <a:rPr lang="sv-SE" sz="1500" i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Anledningen är att vi vill isolera all funktionalitet</a:t>
            </a:r>
          </a:p>
          <a:p>
            <a:pPr marL="466725" indent="-285750">
              <a:lnSpc>
                <a:spcPct val="110000"/>
              </a:lnSpc>
            </a:pPr>
            <a:r>
              <a:rPr lang="sv-SE" sz="15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Med bra </a:t>
            </a:r>
            <a:r>
              <a:rPr lang="sv-SE" sz="15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unit</a:t>
            </a:r>
            <a:r>
              <a:rPr lang="sv-SE" sz="15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15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testing</a:t>
            </a:r>
            <a:r>
              <a:rPr lang="sv-SE" sz="15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kan vi automatiskt testa </a:t>
            </a:r>
            <a:r>
              <a:rPr lang="sv-SE" sz="15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units</a:t>
            </a:r>
            <a:r>
              <a:rPr lang="sv-SE" sz="15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varje gång vi gör en </a:t>
            </a:r>
            <a:r>
              <a:rPr lang="sv-SE" sz="15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commit</a:t>
            </a:r>
            <a:r>
              <a:rPr lang="sv-SE" sz="15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till koden och se om alla komponenter fungerar som det ska</a:t>
            </a:r>
          </a:p>
          <a:p>
            <a:pPr>
              <a:lnSpc>
                <a:spcPct val="110000"/>
              </a:lnSpc>
            </a:pPr>
            <a:endParaRPr lang="sv-SE" sz="1500"/>
          </a:p>
        </p:txBody>
      </p:sp>
      <p:pic>
        <p:nvPicPr>
          <p:cNvPr id="4" name="Picture 2" descr="The Test Pyramid. Thoughts on the test pyramid… | by Jessie Leung | Better  Programming">
            <a:extLst>
              <a:ext uri="{FF2B5EF4-FFF2-40B4-BE49-F238E27FC236}">
                <a16:creationId xmlns:a16="http://schemas.microsoft.com/office/drawing/2014/main" id="{4B77D62A-5CE2-1C42-A11D-76CF9EA1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300" y="2536125"/>
            <a:ext cx="3276600" cy="178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9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F45249F-ACA3-3142-89AD-FADBF76A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  <a:t>PYTEST</a:t>
            </a:r>
            <a:endParaRPr lang="sv-S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8" descr="PyTest Automated Testing with Playwright">
            <a:extLst>
              <a:ext uri="{FF2B5EF4-FFF2-40B4-BE49-F238E27FC236}">
                <a16:creationId xmlns:a16="http://schemas.microsoft.com/office/drawing/2014/main" id="{14B8DA74-7981-CE46-988A-DF7CE4EC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99" y="2839924"/>
            <a:ext cx="3398089" cy="197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64F950-7F31-224A-A8AD-B302B7D3C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>
            <a:normAutofit/>
          </a:bodyPr>
          <a:lstStyle/>
          <a:p>
            <a:pPr marL="466725" indent="-285750">
              <a:lnSpc>
                <a:spcPct val="110000"/>
              </a:lnSpc>
            </a:pPr>
            <a:r>
              <a:rPr lang="sv-SE" sz="14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Pytest</a:t>
            </a: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är ett välanvänt bibliotek för att göra </a:t>
            </a:r>
            <a:r>
              <a:rPr lang="sv-SE" sz="14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unit</a:t>
            </a: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14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testing</a:t>
            </a: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i </a:t>
            </a:r>
            <a:r>
              <a:rPr lang="sv-SE" sz="14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python</a:t>
            </a:r>
            <a:endParaRPr lang="sv-SE" sz="140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10000"/>
              </a:lnSpc>
            </a:pP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Lätt att använda- för att göra </a:t>
            </a:r>
            <a:r>
              <a:rPr lang="sv-SE" sz="14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unit</a:t>
            </a: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tests med </a:t>
            </a:r>
            <a:r>
              <a:rPr lang="sv-SE" sz="14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pytest</a:t>
            </a: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skriver vi bara vanliga </a:t>
            </a:r>
            <a:r>
              <a:rPr lang="sv-SE" sz="14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pythonfunktioner</a:t>
            </a:r>
            <a:endParaRPr lang="sv-SE" sz="140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23925" lvl="1" indent="-285750">
              <a:lnSpc>
                <a:spcPct val="110000"/>
              </a:lnSpc>
            </a:pP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Det lättaste sättet är att använda </a:t>
            </a:r>
            <a:r>
              <a:rPr lang="sv-SE" sz="1400" i="1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assertions</a:t>
            </a:r>
            <a:endParaRPr lang="sv-SE" sz="1400" i="1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10000"/>
              </a:lnSpc>
            </a:pPr>
            <a:r>
              <a:rPr lang="sv-SE" sz="14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Pytest</a:t>
            </a: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letar automatiskt upp testfunktioner som följer ett standardformat:</a:t>
            </a:r>
          </a:p>
          <a:p>
            <a:pPr marL="923925" lvl="1" indent="-285750">
              <a:lnSpc>
                <a:spcPct val="110000"/>
              </a:lnSpc>
            </a:pP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Filer: </a:t>
            </a:r>
            <a:r>
              <a:rPr lang="sv-SE" sz="1400" i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test_*.</a:t>
            </a:r>
            <a:r>
              <a:rPr lang="sv-SE" sz="1400" i="1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</a:t>
            </a:r>
            <a:r>
              <a:rPr lang="sv-SE" sz="1400" i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eller</a:t>
            </a:r>
            <a:r>
              <a:rPr lang="sv-SE" sz="1400" i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*_</a:t>
            </a:r>
            <a:r>
              <a:rPr lang="sv-SE" sz="1400" i="1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test.py</a:t>
            </a:r>
            <a:endParaRPr lang="sv-SE" sz="1400" i="1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23925" lvl="1" indent="-285750">
              <a:lnSpc>
                <a:spcPct val="110000"/>
              </a:lnSpc>
            </a:pP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Funktioner: vars namn börjar med </a:t>
            </a:r>
            <a:r>
              <a:rPr lang="sv-SE" sz="1400" i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  <a:p>
            <a:pPr marL="466725" indent="-285750">
              <a:lnSpc>
                <a:spcPct val="110000"/>
              </a:lnSpc>
            </a:pP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För att gruppera tester kan man även skriva testklasser </a:t>
            </a:r>
          </a:p>
          <a:p>
            <a:pPr marL="466725" indent="-285750">
              <a:lnSpc>
                <a:spcPct val="110000"/>
              </a:lnSpc>
            </a:pP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Då man kör </a:t>
            </a:r>
            <a:r>
              <a:rPr lang="sv-SE" sz="140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pytest</a:t>
            </a:r>
            <a:r>
              <a:rPr lang="sv-SE" sz="140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kommer det att rapportera alla tester som inte passerar</a:t>
            </a:r>
          </a:p>
          <a:p>
            <a:pPr>
              <a:lnSpc>
                <a:spcPct val="110000"/>
              </a:lnSpc>
            </a:pPr>
            <a:endParaRPr lang="sv-SE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8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FAEC00-5E81-F44F-971A-AC1DDA5E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300">
                <a:latin typeface="Montserrat Medium" panose="00000600000000000000" pitchFamily="2" charset="0"/>
                <a:ea typeface="Cambria Math" panose="02040503050406030204" pitchFamily="18" charset="0"/>
              </a:rPr>
              <a:t>PYTEST OUTPUT</a:t>
            </a:r>
            <a:br>
              <a:rPr lang="en-GB" spc="300">
                <a:latin typeface="Montserrat Medium" panose="00000600000000000000" pitchFamily="2" charset="0"/>
                <a:ea typeface="Cambria Math" panose="02040503050406030204" pitchFamily="18" charset="0"/>
              </a:rPr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4AEB5E-5D26-E040-B400-0C5B6A87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EC1B737-E287-F64E-863D-0AA197B3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6" y="1913708"/>
            <a:ext cx="10941047" cy="43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9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CB183-8E25-4A47-8E9F-A7CC228C9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sv-SE" sz="2800" dirty="0" err="1"/>
              <a:t>Python</a:t>
            </a:r>
            <a:r>
              <a:rPr lang="sv-SE" sz="2800" dirty="0"/>
              <a:t> programmering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B8C5DDC-88ED-D840-90A3-A5B7F3A8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r>
              <a:rPr lang="sv-SE" sz="1800"/>
              <a:t>Föreläsning 11</a:t>
            </a:r>
            <a:endParaRPr lang="sv-SE" sz="1800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A0742929-1897-BF43-AB1F-C9BCCF28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0149" y="723901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1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8E5B89-AF51-E349-8BA0-CA4CF66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Dagens agenda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B434419-1752-DF48-8DDF-9A496983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 och </a:t>
            </a:r>
            <a:r>
              <a:rPr lang="sv-SE" dirty="0" err="1"/>
              <a:t>exceptions</a:t>
            </a:r>
            <a:r>
              <a:rPr lang="sv-SE" dirty="0"/>
              <a:t>: skapa egna och hantera</a:t>
            </a:r>
          </a:p>
          <a:p>
            <a:r>
              <a:rPr lang="sv-SE" dirty="0" err="1"/>
              <a:t>Debugging</a:t>
            </a:r>
            <a:endParaRPr lang="sv-SE" dirty="0"/>
          </a:p>
          <a:p>
            <a:r>
              <a:rPr lang="sv-SE" dirty="0"/>
              <a:t>Att testa kod</a:t>
            </a:r>
          </a:p>
          <a:p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r>
              <a:rPr lang="sv-SE" dirty="0" err="1"/>
              <a:t>Pytest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73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C9165B-FCD0-6649-A4F8-0D2F2447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Förra föreläsning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69CA27-4DB2-0645-9AA5-1414A090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454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0B287B5-0415-884F-90D9-0505BBFB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  <a:t>ERRORS OCH EXCEPTIONS</a:t>
            </a:r>
            <a:endParaRPr lang="sv-SE" dirty="0"/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A844EE5-28BC-654E-9CED-880229EE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6474"/>
            <a:ext cx="10591799" cy="3553109"/>
          </a:xfrm>
        </p:spPr>
        <p:txBody>
          <a:bodyPr>
            <a:normAutofit fontScale="85000" lnSpcReduction="20000"/>
          </a:bodyPr>
          <a:lstStyle/>
          <a:p>
            <a:pPr marL="466725" indent="-285750">
              <a:lnSpc>
                <a:spcPct val="11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Syntax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error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 Syntaxfel som gör att koden inte kan köra för att den inte är skriven rätt</a:t>
            </a:r>
          </a:p>
          <a:p>
            <a:pPr marL="466725" indent="-285750">
              <a:lnSpc>
                <a:spcPct val="110000"/>
              </a:lnSpc>
            </a:pP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Runtime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error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 Fel som upptäcks medan kod körs</a:t>
            </a:r>
          </a:p>
          <a:p>
            <a:pPr marL="466725" indent="-285750">
              <a:lnSpc>
                <a:spcPct val="11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Semantisk (logiskt)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error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 Fel i logiken som gör att programmet inte gör rätt. Dessa kan vara svåra att upptäcka eftersom programmet inte avslutas som med de två andra typerna!</a:t>
            </a:r>
          </a:p>
          <a:p>
            <a:pPr marL="466725" indent="-285750">
              <a:lnSpc>
                <a:spcPct val="110000"/>
              </a:lnSpc>
            </a:pPr>
            <a:endParaRPr lang="sv-SE" sz="1500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180975">
              <a:lnSpc>
                <a:spcPct val="110000"/>
              </a:lnSpc>
            </a:pP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Vanliga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runtime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errors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</a:t>
            </a:r>
          </a:p>
          <a:p>
            <a:pPr marL="466725" indent="-285750">
              <a:lnSpc>
                <a:spcPct val="110000"/>
              </a:lnSpc>
            </a:pPr>
            <a:r>
              <a:rPr lang="sv-SE" sz="1500" i="1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NameError</a:t>
            </a:r>
            <a:r>
              <a:rPr lang="sv-SE" sz="1500" i="1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Fel variabelnamn</a:t>
            </a:r>
          </a:p>
          <a:p>
            <a:pPr marL="466725" indent="-285750">
              <a:lnSpc>
                <a:spcPct val="110000"/>
              </a:lnSpc>
            </a:pPr>
            <a:r>
              <a:rPr lang="sv-SE" sz="1500" i="1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TypeError</a:t>
            </a:r>
            <a:r>
              <a:rPr lang="sv-SE" sz="1500" i="1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Fel typ på input</a:t>
            </a:r>
          </a:p>
          <a:p>
            <a:pPr marL="466725" indent="-285750">
              <a:lnSpc>
                <a:spcPct val="110000"/>
              </a:lnSpc>
            </a:pPr>
            <a:r>
              <a:rPr lang="sv-SE" sz="1500" i="1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ValueError</a:t>
            </a:r>
            <a:r>
              <a:rPr lang="sv-SE" sz="1500" i="1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Rätt typ men fel värde</a:t>
            </a:r>
          </a:p>
          <a:p>
            <a:pPr marL="466725" indent="-285750">
              <a:lnSpc>
                <a:spcPct val="110000"/>
              </a:lnSpc>
            </a:pPr>
            <a:r>
              <a:rPr lang="sv-SE" sz="1500" i="1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KeyError</a:t>
            </a:r>
            <a:r>
              <a:rPr lang="sv-SE" sz="1500" i="1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Key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finns inte i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dictionary</a:t>
            </a:r>
            <a:endParaRPr lang="sv-SE" sz="1500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10000"/>
              </a:lnSpc>
            </a:pPr>
            <a:r>
              <a:rPr lang="sv-SE" sz="1500" i="1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AssertionError</a:t>
            </a:r>
            <a:r>
              <a:rPr lang="sv-SE" sz="1500" i="1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assert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sz="1500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False</a:t>
            </a:r>
            <a:endParaRPr lang="sv-SE" sz="1500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10000"/>
              </a:lnSpc>
            </a:pPr>
            <a:r>
              <a:rPr lang="sv-SE" sz="1500" i="1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ImportError</a:t>
            </a:r>
            <a:r>
              <a:rPr lang="sv-SE" sz="1500" i="1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r>
              <a:rPr lang="sv-SE" sz="1500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Paket finns inte</a:t>
            </a:r>
          </a:p>
          <a:p>
            <a:pPr>
              <a:lnSpc>
                <a:spcPct val="110000"/>
              </a:lnSpc>
            </a:pPr>
            <a:endParaRPr lang="sv-SE" sz="1000" dirty="0"/>
          </a:p>
        </p:txBody>
      </p:sp>
      <p:pic>
        <p:nvPicPr>
          <p:cNvPr id="7" name="Picture 2" descr="Why, When and How to Implement Custom Exceptions in Java – Stackify">
            <a:extLst>
              <a:ext uri="{FF2B5EF4-FFF2-40B4-BE49-F238E27FC236}">
                <a16:creationId xmlns:a16="http://schemas.microsoft.com/office/drawing/2014/main" id="{FBB7AC78-3009-6542-A691-5AED0434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300" y="4189218"/>
            <a:ext cx="3276600" cy="1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4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8C0049-5EFF-3B48-9D8A-D66712DA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  <a:t>SKAPA EGNA EXCEPTIONS</a:t>
            </a:r>
            <a:b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9DE391F-BE0B-0C43-AA38-13C41976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För att skapa en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exception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kan vi använda nyckelordet </a:t>
            </a:r>
            <a:r>
              <a:rPr lang="sv-SE" b="1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raise</a:t>
            </a:r>
            <a:endParaRPr lang="sv-SE" b="1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endParaRPr lang="sv-SE" b="1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sv-SE" b="1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AssertionErrors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kommer från nyckelordet </a:t>
            </a:r>
            <a:r>
              <a:rPr lang="sv-SE" b="1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assert</a:t>
            </a:r>
            <a:r>
              <a:rPr lang="sv-SE" b="1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som kan användas för att kolla att ett uttryck stämmer</a:t>
            </a:r>
          </a:p>
          <a:p>
            <a:pPr marL="466725" indent="-285750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sv-SE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F8F1F28-D8BD-E54E-814C-D3D0DECD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75" y="2924658"/>
            <a:ext cx="7303835" cy="1008683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065014A-5782-AA46-A28B-8F80EA9D0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75" y="5169232"/>
            <a:ext cx="6202585" cy="7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2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2D123B-5A93-544C-801C-80201C86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06704"/>
          </a:xfrm>
        </p:spPr>
        <p:txBody>
          <a:bodyPr/>
          <a:lstStyle/>
          <a:p>
            <a: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  <a:t>HANTERA EXCEPTIONS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7F9540B-61D8-7147-AD48-87F81533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8800"/>
            <a:ext cx="10691265" cy="3623733"/>
          </a:xfrm>
        </p:spPr>
        <p:txBody>
          <a:bodyPr>
            <a:normAutofit fontScale="77500" lnSpcReduction="20000"/>
          </a:bodyPr>
          <a:lstStyle/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I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python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hanterar man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exceptions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med </a:t>
            </a:r>
            <a:r>
              <a:rPr lang="sv-SE" b="1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try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och </a:t>
            </a:r>
            <a:r>
              <a:rPr lang="sv-SE" b="1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except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-satser</a:t>
            </a:r>
          </a:p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Strukturen är:</a:t>
            </a:r>
          </a:p>
          <a:p>
            <a:pPr marL="180975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180975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I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except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-satsen får vi en chans att</a:t>
            </a: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ge</a:t>
            </a: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användaren</a:t>
            </a: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feedback 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eller</a:t>
            </a: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rätta</a:t>
            </a: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till 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felet</a:t>
            </a:r>
            <a:endParaRPr lang="en-US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finally-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satsen</a:t>
            </a: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kommer</a:t>
            </a: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alltid</a:t>
            </a: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köras</a:t>
            </a:r>
            <a:r>
              <a:rPr lang="en-US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oavsett</a:t>
            </a:r>
            <a:endParaRPr lang="en-US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Vi kan även specificera vilket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error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vi vill att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python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ska fånga</a:t>
            </a:r>
          </a:p>
          <a:p>
            <a:pPr marL="466725" indent="-285750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</a:pP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sv-SE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5FF0321-E667-D146-8369-22F3D348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856" y="2277661"/>
            <a:ext cx="5014395" cy="1790855"/>
          </a:xfrm>
          <a:prstGeom prst="rect">
            <a:avLst/>
          </a:prstGeom>
        </p:spPr>
      </p:pic>
      <p:pic>
        <p:nvPicPr>
          <p:cNvPr id="5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2FF93E21-F89A-6642-AD32-217A0D19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56" y="5452533"/>
            <a:ext cx="4109550" cy="11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BB8E09-020E-A242-A4D8-D4DEBD58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  <a:t>HANTERA FLERA EXCEPTIONS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053650-2E26-224D-AA74-85DE55E6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Vi kan också hantera flera olika sorters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exceptions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genom att göra en kedja av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except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-block</a:t>
            </a:r>
          </a:p>
          <a:p>
            <a:pPr marL="466725" indent="-285750">
              <a:lnSpc>
                <a:spcPct val="15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Kan användas om vi vet att det kan uppstå en rad olika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exceptions</a:t>
            </a: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sv-SE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A8DFD347-7D3E-C14A-A367-4C01564B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95" y="3878561"/>
            <a:ext cx="4144487" cy="22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5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BFA1A-8118-A745-AAE1-B7EA9AF4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38971"/>
          </a:xfrm>
        </p:spPr>
        <p:txBody>
          <a:bodyPr/>
          <a:lstStyle/>
          <a:p>
            <a:r>
              <a:rPr lang="en-GB" spc="300" dirty="0">
                <a:latin typeface="Montserrat Medium" panose="00000600000000000000" pitchFamily="2" charset="0"/>
                <a:ea typeface="Cambria Math" panose="02040503050406030204" pitchFamily="18" charset="0"/>
              </a:rPr>
              <a:t>STACK TRACE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B3D84B-FBCC-6945-ACB2-B96E298A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61068"/>
            <a:ext cx="10691265" cy="2302932"/>
          </a:xfrm>
        </p:spPr>
        <p:txBody>
          <a:bodyPr>
            <a:normAutofit fontScale="70000" lnSpcReduction="20000"/>
          </a:bodyPr>
          <a:lstStyle/>
          <a:p>
            <a:pPr marL="466725" indent="-285750">
              <a:lnSpc>
                <a:spcPct val="16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En stack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trace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är det meddelande vi får då vi får en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error</a:t>
            </a:r>
            <a:endParaRPr lang="sv-SE" dirty="0"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6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I början kan den verka skrämmande och svårtolkad men det är värt att lära sig läsa den!</a:t>
            </a:r>
          </a:p>
          <a:p>
            <a:pPr marL="466725" indent="-285750">
              <a:lnSpc>
                <a:spcPct val="16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Stack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tracen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läses från botten upp i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python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– skiljer sig från andra språk</a:t>
            </a:r>
          </a:p>
          <a:p>
            <a:pPr marL="466725" indent="-285750">
              <a:lnSpc>
                <a:spcPct val="16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Den sista raden är det faktiska felet</a:t>
            </a:r>
          </a:p>
          <a:p>
            <a:pPr marL="466725" indent="-285750">
              <a:lnSpc>
                <a:spcPct val="160000"/>
              </a:lnSpc>
            </a:pP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Stack </a:t>
            </a:r>
            <a:r>
              <a:rPr lang="sv-SE" dirty="0" err="1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tracen</a:t>
            </a:r>
            <a:r>
              <a:rPr lang="sv-SE" dirty="0"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listar alla funktionsanrop som gjorts innan felet</a:t>
            </a:r>
          </a:p>
          <a:p>
            <a:endParaRPr lang="sv-SE" dirty="0"/>
          </a:p>
        </p:txBody>
      </p:sp>
      <p:pic>
        <p:nvPicPr>
          <p:cNvPr id="4" name="Picture 6" descr="Python Stack Trace: Understanding it and Using it to Debug">
            <a:extLst>
              <a:ext uri="{FF2B5EF4-FFF2-40B4-BE49-F238E27FC236}">
                <a16:creationId xmlns:a16="http://schemas.microsoft.com/office/drawing/2014/main" id="{FDD94765-F4F7-694E-8275-B17F4E2B3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35" y="4119313"/>
            <a:ext cx="7979798" cy="20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4455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F4E72DD0F695438C9C458286B9DFA6" ma:contentTypeVersion="12" ma:contentTypeDescription="Skapa ett nytt dokument." ma:contentTypeScope="" ma:versionID="75b99d9fe62484b44c0b77e7d15f1d64">
  <xsd:schema xmlns:xsd="http://www.w3.org/2001/XMLSchema" xmlns:xs="http://www.w3.org/2001/XMLSchema" xmlns:p="http://schemas.microsoft.com/office/2006/metadata/properties" xmlns:ns2="97cb82de-8ec6-407d-8b60-f4d9f602e5a3" xmlns:ns3="06aab6e1-d045-4d21-8f3c-38e1e679a5ce" targetNamespace="http://schemas.microsoft.com/office/2006/metadata/properties" ma:root="true" ma:fieldsID="befcf4da00c8cbd360364d9c04d9cb18" ns2:_="" ns3:_="">
    <xsd:import namespace="97cb82de-8ec6-407d-8b60-f4d9f602e5a3"/>
    <xsd:import namespace="06aab6e1-d045-4d21-8f3c-38e1e679a5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b82de-8ec6-407d-8b60-f4d9f602e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ab6e1-d045-4d21-8f3c-38e1e679a5c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036604-5055-4E85-971E-59F1DC762D08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06aab6e1-d045-4d21-8f3c-38e1e679a5ce"/>
    <ds:schemaRef ds:uri="http://www.w3.org/XML/1998/namespace"/>
    <ds:schemaRef ds:uri="http://purl.org/dc/elements/1.1/"/>
    <ds:schemaRef ds:uri="http://schemas.openxmlformats.org/package/2006/metadata/core-properties"/>
    <ds:schemaRef ds:uri="97cb82de-8ec6-407d-8b60-f4d9f602e5a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AEB835-81D1-4B85-9C1D-B29D1759FE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E65B-5B56-45EF-9BD0-7323F11DC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b82de-8ec6-407d-8b60-f4d9f602e5a3"/>
    <ds:schemaRef ds:uri="06aab6e1-d045-4d21-8f3c-38e1e679a5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684</Words>
  <Application>Microsoft Macintosh PowerPoint</Application>
  <PresentationFormat>Bredbild</PresentationFormat>
  <Paragraphs>95</Paragraphs>
  <Slides>15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1" baseType="lpstr">
      <vt:lpstr>Arial</vt:lpstr>
      <vt:lpstr>Calisto MT</vt:lpstr>
      <vt:lpstr>Montserrat</vt:lpstr>
      <vt:lpstr>Montserrat Medium</vt:lpstr>
      <vt:lpstr>Univers Condensed</vt:lpstr>
      <vt:lpstr>ChronicleVTI</vt:lpstr>
      <vt:lpstr>Dagens fråga </vt:lpstr>
      <vt:lpstr>Python programmering</vt:lpstr>
      <vt:lpstr>Dagens agenda</vt:lpstr>
      <vt:lpstr>Förra föreläsning</vt:lpstr>
      <vt:lpstr>ERRORS OCH EXCEPTIONS</vt:lpstr>
      <vt:lpstr>SKAPA EGNA EXCEPTIONS </vt:lpstr>
      <vt:lpstr>HANTERA EXCEPTIONS</vt:lpstr>
      <vt:lpstr>HANTERA FLERA EXCEPTIONS</vt:lpstr>
      <vt:lpstr>STACK TRACE</vt:lpstr>
      <vt:lpstr>DEBUGGING</vt:lpstr>
      <vt:lpstr>ATT TESTA KOD MANUELLT </vt:lpstr>
      <vt:lpstr>ATT TESTA KOD AUTOMATISKT</vt:lpstr>
      <vt:lpstr>UNIT TESTING </vt:lpstr>
      <vt:lpstr>PYTEST</vt:lpstr>
      <vt:lpstr>PYTEST OUTPUT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Dagens fråga </dc:title>
  <dc:creator>Eva Hegnar</dc:creator>
  <cp:lastModifiedBy>Eva Hegnar</cp:lastModifiedBy>
  <cp:revision>1</cp:revision>
  <dcterms:created xsi:type="dcterms:W3CDTF">2021-12-20T16:56:11Z</dcterms:created>
  <dcterms:modified xsi:type="dcterms:W3CDTF">2022-01-12T21:06:04Z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0x01010030F4E72DD0F695438C9C458286B9DFA6</vt:lpwstr>
  </property>
</Properties>
</file>