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6" r:id="rId6"/>
    <p:sldId id="258" r:id="rId7"/>
    <p:sldId id="259" r:id="rId8"/>
    <p:sldId id="260" r:id="rId9"/>
    <p:sldId id="261" r:id="rId10"/>
    <p:sldId id="262" r:id="rId11"/>
    <p:sldId id="263" r:id="rId12"/>
    <p:sldId id="264" r:id="rId13"/>
    <p:sldId id="265" r:id="rId14"/>
    <p:sldId id="267" r:id="rId15"/>
    <p:sldId id="266" r:id="rId16"/>
    <p:sldId id="268" r:id="rId17"/>
    <p:sldId id="269" r:id="rId18"/>
    <p:sldId id="270" r:id="rId19"/>
    <p:sldId id="273" r:id="rId20"/>
    <p:sldId id="271" r:id="rId21"/>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0E1484-A3B3-DE7E-4EE1-5B8B3F3B77AB}" v="15" dt="2020-09-30T07:05:47.565"/>
    <p1510:client id="{6E28FAD5-8DC0-486D-804B-74698EC4BCFC}" v="4" dt="2020-09-17T10:49:24.292"/>
  </p1510:revLst>
</p1510:revInfo>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 Nielsen" userId="S::tim.nielsen@codic.se::7ddc95d2-3ca4-47a2-abed-8c839d74358e" providerId="AD" clId="Web-{130E1484-A3B3-DE7E-4EE1-5B8B3F3B77AB}"/>
    <pc:docChg chg="modSld">
      <pc:chgData name="Tim Nielsen" userId="S::tim.nielsen@codic.se::7ddc95d2-3ca4-47a2-abed-8c839d74358e" providerId="AD" clId="Web-{130E1484-A3B3-DE7E-4EE1-5B8B3F3B77AB}" dt="2020-09-30T07:05:47.565" v="14"/>
      <pc:docMkLst>
        <pc:docMk/>
      </pc:docMkLst>
      <pc:sldChg chg="mod modShow">
        <pc:chgData name="Tim Nielsen" userId="S::tim.nielsen@codic.se::7ddc95d2-3ca4-47a2-abed-8c839d74358e" providerId="AD" clId="Web-{130E1484-A3B3-DE7E-4EE1-5B8B3F3B77AB}" dt="2020-09-30T07:05:47.565" v="14"/>
        <pc:sldMkLst>
          <pc:docMk/>
          <pc:sldMk cId="3099089862" sldId="258"/>
        </pc:sldMkLst>
      </pc:sldChg>
      <pc:sldChg chg="mod modShow">
        <pc:chgData name="Tim Nielsen" userId="S::tim.nielsen@codic.se::7ddc95d2-3ca4-47a2-abed-8c839d74358e" providerId="AD" clId="Web-{130E1484-A3B3-DE7E-4EE1-5B8B3F3B77AB}" dt="2020-09-30T07:05:46.565" v="0"/>
        <pc:sldMkLst>
          <pc:docMk/>
          <pc:sldMk cId="605760527" sldId="259"/>
        </pc:sldMkLst>
      </pc:sldChg>
      <pc:sldChg chg="mod modShow">
        <pc:chgData name="Tim Nielsen" userId="S::tim.nielsen@codic.se::7ddc95d2-3ca4-47a2-abed-8c839d74358e" providerId="AD" clId="Web-{130E1484-A3B3-DE7E-4EE1-5B8B3F3B77AB}" dt="2020-09-30T07:05:46.627" v="1"/>
        <pc:sldMkLst>
          <pc:docMk/>
          <pc:sldMk cId="361627531" sldId="260"/>
        </pc:sldMkLst>
      </pc:sldChg>
      <pc:sldChg chg="mod modShow">
        <pc:chgData name="Tim Nielsen" userId="S::tim.nielsen@codic.se::7ddc95d2-3ca4-47a2-abed-8c839d74358e" providerId="AD" clId="Web-{130E1484-A3B3-DE7E-4EE1-5B8B3F3B77AB}" dt="2020-09-30T07:05:46.674" v="2"/>
        <pc:sldMkLst>
          <pc:docMk/>
          <pc:sldMk cId="1079906748" sldId="261"/>
        </pc:sldMkLst>
      </pc:sldChg>
      <pc:sldChg chg="mod modShow">
        <pc:chgData name="Tim Nielsen" userId="S::tim.nielsen@codic.se::7ddc95d2-3ca4-47a2-abed-8c839d74358e" providerId="AD" clId="Web-{130E1484-A3B3-DE7E-4EE1-5B8B3F3B77AB}" dt="2020-09-30T07:05:46.737" v="3"/>
        <pc:sldMkLst>
          <pc:docMk/>
          <pc:sldMk cId="2013303085" sldId="262"/>
        </pc:sldMkLst>
      </pc:sldChg>
      <pc:sldChg chg="mod modShow">
        <pc:chgData name="Tim Nielsen" userId="S::tim.nielsen@codic.se::7ddc95d2-3ca4-47a2-abed-8c839d74358e" providerId="AD" clId="Web-{130E1484-A3B3-DE7E-4EE1-5B8B3F3B77AB}" dt="2020-09-30T07:05:46.799" v="4"/>
        <pc:sldMkLst>
          <pc:docMk/>
          <pc:sldMk cId="2802092189" sldId="263"/>
        </pc:sldMkLst>
      </pc:sldChg>
      <pc:sldChg chg="mod modShow">
        <pc:chgData name="Tim Nielsen" userId="S::tim.nielsen@codic.se::7ddc95d2-3ca4-47a2-abed-8c839d74358e" providerId="AD" clId="Web-{130E1484-A3B3-DE7E-4EE1-5B8B3F3B77AB}" dt="2020-09-30T07:05:46.877" v="5"/>
        <pc:sldMkLst>
          <pc:docMk/>
          <pc:sldMk cId="1310408886" sldId="264"/>
        </pc:sldMkLst>
      </pc:sldChg>
      <pc:sldChg chg="mod modShow">
        <pc:chgData name="Tim Nielsen" userId="S::tim.nielsen@codic.se::7ddc95d2-3ca4-47a2-abed-8c839d74358e" providerId="AD" clId="Web-{130E1484-A3B3-DE7E-4EE1-5B8B3F3B77AB}" dt="2020-09-30T07:05:46.956" v="6"/>
        <pc:sldMkLst>
          <pc:docMk/>
          <pc:sldMk cId="1989985146" sldId="265"/>
        </pc:sldMkLst>
      </pc:sldChg>
      <pc:sldChg chg="mod modShow">
        <pc:chgData name="Tim Nielsen" userId="S::tim.nielsen@codic.se::7ddc95d2-3ca4-47a2-abed-8c839d74358e" providerId="AD" clId="Web-{130E1484-A3B3-DE7E-4EE1-5B8B3F3B77AB}" dt="2020-09-30T07:05:47.096" v="8"/>
        <pc:sldMkLst>
          <pc:docMk/>
          <pc:sldMk cId="3183693121" sldId="266"/>
        </pc:sldMkLst>
      </pc:sldChg>
      <pc:sldChg chg="mod modShow">
        <pc:chgData name="Tim Nielsen" userId="S::tim.nielsen@codic.se::7ddc95d2-3ca4-47a2-abed-8c839d74358e" providerId="AD" clId="Web-{130E1484-A3B3-DE7E-4EE1-5B8B3F3B77AB}" dt="2020-09-30T07:05:47.018" v="7"/>
        <pc:sldMkLst>
          <pc:docMk/>
          <pc:sldMk cId="4276656591" sldId="267"/>
        </pc:sldMkLst>
      </pc:sldChg>
      <pc:sldChg chg="mod modShow">
        <pc:chgData name="Tim Nielsen" userId="S::tim.nielsen@codic.se::7ddc95d2-3ca4-47a2-abed-8c839d74358e" providerId="AD" clId="Web-{130E1484-A3B3-DE7E-4EE1-5B8B3F3B77AB}" dt="2020-09-30T07:05:47.174" v="9"/>
        <pc:sldMkLst>
          <pc:docMk/>
          <pc:sldMk cId="3662902692" sldId="268"/>
        </pc:sldMkLst>
      </pc:sldChg>
      <pc:sldChg chg="mod modShow">
        <pc:chgData name="Tim Nielsen" userId="S::tim.nielsen@codic.se::7ddc95d2-3ca4-47a2-abed-8c839d74358e" providerId="AD" clId="Web-{130E1484-A3B3-DE7E-4EE1-5B8B3F3B77AB}" dt="2020-09-30T07:05:47.253" v="10"/>
        <pc:sldMkLst>
          <pc:docMk/>
          <pc:sldMk cId="2605453914" sldId="269"/>
        </pc:sldMkLst>
      </pc:sldChg>
      <pc:sldChg chg="mod modShow">
        <pc:chgData name="Tim Nielsen" userId="S::tim.nielsen@codic.se::7ddc95d2-3ca4-47a2-abed-8c839d74358e" providerId="AD" clId="Web-{130E1484-A3B3-DE7E-4EE1-5B8B3F3B77AB}" dt="2020-09-30T07:05:47.331" v="11"/>
        <pc:sldMkLst>
          <pc:docMk/>
          <pc:sldMk cId="1965152323" sldId="270"/>
        </pc:sldMkLst>
      </pc:sldChg>
      <pc:sldChg chg="mod modShow">
        <pc:chgData name="Tim Nielsen" userId="S::tim.nielsen@codic.se::7ddc95d2-3ca4-47a2-abed-8c839d74358e" providerId="AD" clId="Web-{130E1484-A3B3-DE7E-4EE1-5B8B3F3B77AB}" dt="2020-09-30T07:05:47.518" v="13"/>
        <pc:sldMkLst>
          <pc:docMk/>
          <pc:sldMk cId="3892035634" sldId="271"/>
        </pc:sldMkLst>
      </pc:sldChg>
      <pc:sldChg chg="mod modShow">
        <pc:chgData name="Tim Nielsen" userId="S::tim.nielsen@codic.se::7ddc95d2-3ca4-47a2-abed-8c839d74358e" providerId="AD" clId="Web-{130E1484-A3B3-DE7E-4EE1-5B8B3F3B77AB}" dt="2020-09-30T07:05:47.409" v="12"/>
        <pc:sldMkLst>
          <pc:docMk/>
          <pc:sldMk cId="73349709" sldId="273"/>
        </pc:sldMkLst>
      </pc:sldChg>
    </pc:docChg>
  </pc:docChgLst>
  <pc:docChgLst>
    <pc:chgData name="Tim Nielsen" userId="7ddc95d2-3ca4-47a2-abed-8c839d74358e" providerId="ADAL" clId="{290AE46B-DFC5-1042-B717-730361465199}"/>
    <pc:docChg chg="custSel addSld modSld">
      <pc:chgData name="Tim Nielsen" userId="7ddc95d2-3ca4-47a2-abed-8c839d74358e" providerId="ADAL" clId="{290AE46B-DFC5-1042-B717-730361465199}" dt="2020-08-17T13:48:47.875" v="6479" actId="20577"/>
      <pc:docMkLst>
        <pc:docMk/>
      </pc:docMkLst>
      <pc:sldChg chg="modSp mod">
        <pc:chgData name="Tim Nielsen" userId="7ddc95d2-3ca4-47a2-abed-8c839d74358e" providerId="ADAL" clId="{290AE46B-DFC5-1042-B717-730361465199}" dt="2020-08-17T11:24:22.820" v="559" actId="114"/>
        <pc:sldMkLst>
          <pc:docMk/>
          <pc:sldMk cId="3725641989" sldId="281"/>
        </pc:sldMkLst>
        <pc:spChg chg="mod">
          <ac:chgData name="Tim Nielsen" userId="7ddc95d2-3ca4-47a2-abed-8c839d74358e" providerId="ADAL" clId="{290AE46B-DFC5-1042-B717-730361465199}" dt="2020-08-17T11:20:23.265" v="2" actId="790"/>
          <ac:spMkLst>
            <pc:docMk/>
            <pc:sldMk cId="3725641989" sldId="281"/>
            <ac:spMk id="2" creationId="{8D81704B-7E89-4EA2-BA4E-269EBD8C4F90}"/>
          </ac:spMkLst>
        </pc:spChg>
        <pc:spChg chg="mod">
          <ac:chgData name="Tim Nielsen" userId="7ddc95d2-3ca4-47a2-abed-8c839d74358e" providerId="ADAL" clId="{290AE46B-DFC5-1042-B717-730361465199}" dt="2020-08-17T11:24:22.820" v="559" actId="114"/>
          <ac:spMkLst>
            <pc:docMk/>
            <pc:sldMk cId="3725641989" sldId="281"/>
            <ac:spMk id="4" creationId="{3CDF1270-CE95-45DB-98E7-C17340EEC213}"/>
          </ac:spMkLst>
        </pc:spChg>
      </pc:sldChg>
      <pc:sldChg chg="modSp add mod">
        <pc:chgData name="Tim Nielsen" userId="7ddc95d2-3ca4-47a2-abed-8c839d74358e" providerId="ADAL" clId="{290AE46B-DFC5-1042-B717-730361465199}" dt="2020-08-17T12:02:56.074" v="2275" actId="20577"/>
        <pc:sldMkLst>
          <pc:docMk/>
          <pc:sldMk cId="2054060827" sldId="282"/>
        </pc:sldMkLst>
        <pc:spChg chg="mod">
          <ac:chgData name="Tim Nielsen" userId="7ddc95d2-3ca4-47a2-abed-8c839d74358e" providerId="ADAL" clId="{290AE46B-DFC5-1042-B717-730361465199}" dt="2020-08-17T11:36:23.969" v="1445" actId="790"/>
          <ac:spMkLst>
            <pc:docMk/>
            <pc:sldMk cId="2054060827" sldId="282"/>
            <ac:spMk id="2" creationId="{51FB0BDF-CB55-DC4A-9622-74F0A910F2B0}"/>
          </ac:spMkLst>
        </pc:spChg>
        <pc:spChg chg="mod">
          <ac:chgData name="Tim Nielsen" userId="7ddc95d2-3ca4-47a2-abed-8c839d74358e" providerId="ADAL" clId="{290AE46B-DFC5-1042-B717-730361465199}" dt="2020-08-17T12:02:56.074" v="2275" actId="20577"/>
          <ac:spMkLst>
            <pc:docMk/>
            <pc:sldMk cId="2054060827" sldId="282"/>
            <ac:spMk id="4" creationId="{16C85E3A-648C-3947-9582-A4A0CC5FD54A}"/>
          </ac:spMkLst>
        </pc:spChg>
      </pc:sldChg>
      <pc:sldChg chg="modSp add mod">
        <pc:chgData name="Tim Nielsen" userId="7ddc95d2-3ca4-47a2-abed-8c839d74358e" providerId="ADAL" clId="{290AE46B-DFC5-1042-B717-730361465199}" dt="2020-08-17T13:13:23.932" v="5578" actId="20577"/>
        <pc:sldMkLst>
          <pc:docMk/>
          <pc:sldMk cId="547293368" sldId="283"/>
        </pc:sldMkLst>
        <pc:spChg chg="mod">
          <ac:chgData name="Tim Nielsen" userId="7ddc95d2-3ca4-47a2-abed-8c839d74358e" providerId="ADAL" clId="{290AE46B-DFC5-1042-B717-730361465199}" dt="2020-08-17T12:03:36.179" v="2297" actId="20577"/>
          <ac:spMkLst>
            <pc:docMk/>
            <pc:sldMk cId="547293368" sldId="283"/>
            <ac:spMk id="2" creationId="{B950225B-2D5A-C24E-8036-69895720125B}"/>
          </ac:spMkLst>
        </pc:spChg>
        <pc:spChg chg="mod">
          <ac:chgData name="Tim Nielsen" userId="7ddc95d2-3ca4-47a2-abed-8c839d74358e" providerId="ADAL" clId="{290AE46B-DFC5-1042-B717-730361465199}" dt="2020-08-17T13:13:23.932" v="5578" actId="20577"/>
          <ac:spMkLst>
            <pc:docMk/>
            <pc:sldMk cId="547293368" sldId="283"/>
            <ac:spMk id="4" creationId="{D86CBB12-C4AD-5845-8AE2-702C1C2DD093}"/>
          </ac:spMkLst>
        </pc:spChg>
      </pc:sldChg>
      <pc:sldChg chg="addSp delSp modSp add mod modClrScheme chgLayout">
        <pc:chgData name="Tim Nielsen" userId="7ddc95d2-3ca4-47a2-abed-8c839d74358e" providerId="ADAL" clId="{290AE46B-DFC5-1042-B717-730361465199}" dt="2020-08-17T12:16:58.146" v="3579" actId="20577"/>
        <pc:sldMkLst>
          <pc:docMk/>
          <pc:sldMk cId="3781252530" sldId="284"/>
        </pc:sldMkLst>
        <pc:spChg chg="del mod ord">
          <ac:chgData name="Tim Nielsen" userId="7ddc95d2-3ca4-47a2-abed-8c839d74358e" providerId="ADAL" clId="{290AE46B-DFC5-1042-B717-730361465199}" dt="2020-08-17T12:09:06.502" v="3019" actId="700"/>
          <ac:spMkLst>
            <pc:docMk/>
            <pc:sldMk cId="3781252530" sldId="284"/>
            <ac:spMk id="2" creationId="{0949624E-0E3C-B849-90DE-63A0AA58CBC7}"/>
          </ac:spMkLst>
        </pc:spChg>
        <pc:spChg chg="del mod ord">
          <ac:chgData name="Tim Nielsen" userId="7ddc95d2-3ca4-47a2-abed-8c839d74358e" providerId="ADAL" clId="{290AE46B-DFC5-1042-B717-730361465199}" dt="2020-08-17T12:09:06.502" v="3019" actId="700"/>
          <ac:spMkLst>
            <pc:docMk/>
            <pc:sldMk cId="3781252530" sldId="284"/>
            <ac:spMk id="3" creationId="{3205F115-62C1-1442-9302-B8A14A13FBAF}"/>
          </ac:spMkLst>
        </pc:spChg>
        <pc:spChg chg="del">
          <ac:chgData name="Tim Nielsen" userId="7ddc95d2-3ca4-47a2-abed-8c839d74358e" providerId="ADAL" clId="{290AE46B-DFC5-1042-B717-730361465199}" dt="2020-08-17T12:09:06.502" v="3019" actId="700"/>
          <ac:spMkLst>
            <pc:docMk/>
            <pc:sldMk cId="3781252530" sldId="284"/>
            <ac:spMk id="4" creationId="{ECFF91EA-380C-2844-AD8A-B5E25C0173D4}"/>
          </ac:spMkLst>
        </pc:spChg>
        <pc:spChg chg="add del mod ord">
          <ac:chgData name="Tim Nielsen" userId="7ddc95d2-3ca4-47a2-abed-8c839d74358e" providerId="ADAL" clId="{290AE46B-DFC5-1042-B717-730361465199}" dt="2020-08-17T12:09:15.976" v="3020" actId="700"/>
          <ac:spMkLst>
            <pc:docMk/>
            <pc:sldMk cId="3781252530" sldId="284"/>
            <ac:spMk id="5" creationId="{69FFE736-9F67-494A-BC94-C02CA03DB0A2}"/>
          </ac:spMkLst>
        </pc:spChg>
        <pc:spChg chg="add del mod ord">
          <ac:chgData name="Tim Nielsen" userId="7ddc95d2-3ca4-47a2-abed-8c839d74358e" providerId="ADAL" clId="{290AE46B-DFC5-1042-B717-730361465199}" dt="2020-08-17T12:09:15.976" v="3020" actId="700"/>
          <ac:spMkLst>
            <pc:docMk/>
            <pc:sldMk cId="3781252530" sldId="284"/>
            <ac:spMk id="6" creationId="{95A5A731-A7D4-C34F-A4C7-CEB75665BA6E}"/>
          </ac:spMkLst>
        </pc:spChg>
        <pc:spChg chg="add mod ord">
          <ac:chgData name="Tim Nielsen" userId="7ddc95d2-3ca4-47a2-abed-8c839d74358e" providerId="ADAL" clId="{290AE46B-DFC5-1042-B717-730361465199}" dt="2020-08-17T12:09:21.949" v="3038" actId="20577"/>
          <ac:spMkLst>
            <pc:docMk/>
            <pc:sldMk cId="3781252530" sldId="284"/>
            <ac:spMk id="7" creationId="{0370E381-32A5-C244-9241-FFE28A164252}"/>
          </ac:spMkLst>
        </pc:spChg>
        <pc:spChg chg="add mod ord">
          <ac:chgData name="Tim Nielsen" userId="7ddc95d2-3ca4-47a2-abed-8c839d74358e" providerId="ADAL" clId="{290AE46B-DFC5-1042-B717-730361465199}" dt="2020-08-17T12:09:15.976" v="3020" actId="700"/>
          <ac:spMkLst>
            <pc:docMk/>
            <pc:sldMk cId="3781252530" sldId="284"/>
            <ac:spMk id="8" creationId="{C483302E-CF95-0143-A0DA-A09E50203181}"/>
          </ac:spMkLst>
        </pc:spChg>
        <pc:spChg chg="add mod ord">
          <ac:chgData name="Tim Nielsen" userId="7ddc95d2-3ca4-47a2-abed-8c839d74358e" providerId="ADAL" clId="{290AE46B-DFC5-1042-B717-730361465199}" dt="2020-08-17T12:16:58.146" v="3579" actId="20577"/>
          <ac:spMkLst>
            <pc:docMk/>
            <pc:sldMk cId="3781252530" sldId="284"/>
            <ac:spMk id="9" creationId="{4CAA6CB6-EE1E-6347-B5BD-2A73B9EB4BD3}"/>
          </ac:spMkLst>
        </pc:spChg>
      </pc:sldChg>
      <pc:sldChg chg="modSp add mod">
        <pc:chgData name="Tim Nielsen" userId="7ddc95d2-3ca4-47a2-abed-8c839d74358e" providerId="ADAL" clId="{290AE46B-DFC5-1042-B717-730361465199}" dt="2020-08-17T13:11:46.614" v="5520" actId="20577"/>
        <pc:sldMkLst>
          <pc:docMk/>
          <pc:sldMk cId="1242229326" sldId="285"/>
        </pc:sldMkLst>
        <pc:spChg chg="mod">
          <ac:chgData name="Tim Nielsen" userId="7ddc95d2-3ca4-47a2-abed-8c839d74358e" providerId="ADAL" clId="{290AE46B-DFC5-1042-B717-730361465199}" dt="2020-08-17T12:18:03.147" v="3684" actId="20577"/>
          <ac:spMkLst>
            <pc:docMk/>
            <pc:sldMk cId="1242229326" sldId="285"/>
            <ac:spMk id="2" creationId="{2BF0D11A-D070-E645-90B4-0AE5CD9B79EE}"/>
          </ac:spMkLst>
        </pc:spChg>
        <pc:spChg chg="mod">
          <ac:chgData name="Tim Nielsen" userId="7ddc95d2-3ca4-47a2-abed-8c839d74358e" providerId="ADAL" clId="{290AE46B-DFC5-1042-B717-730361465199}" dt="2020-08-17T13:11:46.614" v="5520" actId="20577"/>
          <ac:spMkLst>
            <pc:docMk/>
            <pc:sldMk cId="1242229326" sldId="285"/>
            <ac:spMk id="4" creationId="{797E12DB-EC94-B748-8D12-6FA0AF57E085}"/>
          </ac:spMkLst>
        </pc:spChg>
      </pc:sldChg>
      <pc:sldChg chg="modSp add mod">
        <pc:chgData name="Tim Nielsen" userId="7ddc95d2-3ca4-47a2-abed-8c839d74358e" providerId="ADAL" clId="{290AE46B-DFC5-1042-B717-730361465199}" dt="2020-08-17T13:13:47.993" v="5637" actId="20577"/>
        <pc:sldMkLst>
          <pc:docMk/>
          <pc:sldMk cId="2466619411" sldId="286"/>
        </pc:sldMkLst>
        <pc:spChg chg="mod">
          <ac:chgData name="Tim Nielsen" userId="7ddc95d2-3ca4-47a2-abed-8c839d74358e" providerId="ADAL" clId="{290AE46B-DFC5-1042-B717-730361465199}" dt="2020-08-17T12:32:23.189" v="4624" actId="20577"/>
          <ac:spMkLst>
            <pc:docMk/>
            <pc:sldMk cId="2466619411" sldId="286"/>
            <ac:spMk id="2" creationId="{46AA892D-6E31-6C4C-9DA7-19054DBF99B9}"/>
          </ac:spMkLst>
        </pc:spChg>
        <pc:spChg chg="mod">
          <ac:chgData name="Tim Nielsen" userId="7ddc95d2-3ca4-47a2-abed-8c839d74358e" providerId="ADAL" clId="{290AE46B-DFC5-1042-B717-730361465199}" dt="2020-08-17T13:13:47.993" v="5637" actId="20577"/>
          <ac:spMkLst>
            <pc:docMk/>
            <pc:sldMk cId="2466619411" sldId="286"/>
            <ac:spMk id="4" creationId="{6D81565F-E25C-ED46-9A1D-A175C4F39788}"/>
          </ac:spMkLst>
        </pc:spChg>
      </pc:sldChg>
      <pc:sldChg chg="modSp add mod">
        <pc:chgData name="Tim Nielsen" userId="7ddc95d2-3ca4-47a2-abed-8c839d74358e" providerId="ADAL" clId="{290AE46B-DFC5-1042-B717-730361465199}" dt="2020-08-17T13:29:01.842" v="6357" actId="20577"/>
        <pc:sldMkLst>
          <pc:docMk/>
          <pc:sldMk cId="745100199" sldId="287"/>
        </pc:sldMkLst>
        <pc:spChg chg="mod">
          <ac:chgData name="Tim Nielsen" userId="7ddc95d2-3ca4-47a2-abed-8c839d74358e" providerId="ADAL" clId="{290AE46B-DFC5-1042-B717-730361465199}" dt="2020-08-17T13:14:03.249" v="5671" actId="20577"/>
          <ac:spMkLst>
            <pc:docMk/>
            <pc:sldMk cId="745100199" sldId="287"/>
            <ac:spMk id="2" creationId="{C580B103-AAC3-0148-AF08-4942B05AA873}"/>
          </ac:spMkLst>
        </pc:spChg>
        <pc:spChg chg="mod">
          <ac:chgData name="Tim Nielsen" userId="7ddc95d2-3ca4-47a2-abed-8c839d74358e" providerId="ADAL" clId="{290AE46B-DFC5-1042-B717-730361465199}" dt="2020-08-17T13:29:01.842" v="6357" actId="20577"/>
          <ac:spMkLst>
            <pc:docMk/>
            <pc:sldMk cId="745100199" sldId="287"/>
            <ac:spMk id="4" creationId="{DCEB79FA-37FB-9743-AB8D-9AE87073DF7E}"/>
          </ac:spMkLst>
        </pc:spChg>
      </pc:sldChg>
      <pc:sldChg chg="addSp delSp modSp add mod modClrScheme chgLayout">
        <pc:chgData name="Tim Nielsen" userId="7ddc95d2-3ca4-47a2-abed-8c839d74358e" providerId="ADAL" clId="{290AE46B-DFC5-1042-B717-730361465199}" dt="2020-08-17T13:48:47.875" v="6479" actId="20577"/>
        <pc:sldMkLst>
          <pc:docMk/>
          <pc:sldMk cId="1900812189" sldId="288"/>
        </pc:sldMkLst>
        <pc:spChg chg="del mod ord">
          <ac:chgData name="Tim Nielsen" userId="7ddc95d2-3ca4-47a2-abed-8c839d74358e" providerId="ADAL" clId="{290AE46B-DFC5-1042-B717-730361465199}" dt="2020-08-17T13:47:46.718" v="6359" actId="700"/>
          <ac:spMkLst>
            <pc:docMk/>
            <pc:sldMk cId="1900812189" sldId="288"/>
            <ac:spMk id="2" creationId="{E2D1FEC2-9905-2845-84A4-1A11A553DC26}"/>
          </ac:spMkLst>
        </pc:spChg>
        <pc:spChg chg="del">
          <ac:chgData name="Tim Nielsen" userId="7ddc95d2-3ca4-47a2-abed-8c839d74358e" providerId="ADAL" clId="{290AE46B-DFC5-1042-B717-730361465199}" dt="2020-08-17T13:47:46.718" v="6359" actId="700"/>
          <ac:spMkLst>
            <pc:docMk/>
            <pc:sldMk cId="1900812189" sldId="288"/>
            <ac:spMk id="3" creationId="{C9AC8154-A1C9-AB45-9849-514867C155CB}"/>
          </ac:spMkLst>
        </pc:spChg>
        <pc:spChg chg="del mod ord">
          <ac:chgData name="Tim Nielsen" userId="7ddc95d2-3ca4-47a2-abed-8c839d74358e" providerId="ADAL" clId="{290AE46B-DFC5-1042-B717-730361465199}" dt="2020-08-17T13:47:46.718" v="6359" actId="700"/>
          <ac:spMkLst>
            <pc:docMk/>
            <pc:sldMk cId="1900812189" sldId="288"/>
            <ac:spMk id="4" creationId="{8CD2444C-15B2-334D-BE75-2B472EEBFE68}"/>
          </ac:spMkLst>
        </pc:spChg>
        <pc:spChg chg="add mod ord">
          <ac:chgData name="Tim Nielsen" userId="7ddc95d2-3ca4-47a2-abed-8c839d74358e" providerId="ADAL" clId="{290AE46B-DFC5-1042-B717-730361465199}" dt="2020-08-17T13:48:02.640" v="6399" actId="20577"/>
          <ac:spMkLst>
            <pc:docMk/>
            <pc:sldMk cId="1900812189" sldId="288"/>
            <ac:spMk id="5" creationId="{914EE8B3-A506-D141-A850-8F67BBB634D7}"/>
          </ac:spMkLst>
        </pc:spChg>
        <pc:spChg chg="add mod ord">
          <ac:chgData name="Tim Nielsen" userId="7ddc95d2-3ca4-47a2-abed-8c839d74358e" providerId="ADAL" clId="{290AE46B-DFC5-1042-B717-730361465199}" dt="2020-08-17T13:48:47.875" v="6479" actId="20577"/>
          <ac:spMkLst>
            <pc:docMk/>
            <pc:sldMk cId="1900812189" sldId="288"/>
            <ac:spMk id="6" creationId="{00EEA779-ECCF-1844-A3A6-86511A0F6334}"/>
          </ac:spMkLst>
        </pc:spChg>
      </pc:sldChg>
    </pc:docChg>
  </pc:docChgLst>
  <pc:docChgLst>
    <pc:chgData name="Tim Nielsen" userId="7ddc95d2-3ca4-47a2-abed-8c839d74358e" providerId="ADAL" clId="{6E28FAD5-8DC0-486D-804B-74698EC4BCFC}"/>
    <pc:docChg chg="undo custSel addSld modSld">
      <pc:chgData name="Tim Nielsen" userId="7ddc95d2-3ca4-47a2-abed-8c839d74358e" providerId="ADAL" clId="{6E28FAD5-8DC0-486D-804B-74698EC4BCFC}" dt="2020-09-17T10:50:14.940" v="1121" actId="20577"/>
      <pc:docMkLst>
        <pc:docMk/>
      </pc:docMkLst>
      <pc:sldChg chg="addSp delSp modSp mod">
        <pc:chgData name="Tim Nielsen" userId="7ddc95d2-3ca4-47a2-abed-8c839d74358e" providerId="ADAL" clId="{6E28FAD5-8DC0-486D-804B-74698EC4BCFC}" dt="2020-09-17T10:34:21.355" v="891" actId="20577"/>
        <pc:sldMkLst>
          <pc:docMk/>
          <pc:sldMk cId="3725641989" sldId="281"/>
        </pc:sldMkLst>
        <pc:spChg chg="del">
          <ac:chgData name="Tim Nielsen" userId="7ddc95d2-3ca4-47a2-abed-8c839d74358e" providerId="ADAL" clId="{6E28FAD5-8DC0-486D-804B-74698EC4BCFC}" dt="2020-09-17T10:33:42.828" v="830" actId="478"/>
          <ac:spMkLst>
            <pc:docMk/>
            <pc:sldMk cId="3725641989" sldId="281"/>
            <ac:spMk id="3" creationId="{26BB6D62-0D0C-47D9-8847-3065334AC3DA}"/>
          </ac:spMkLst>
        </pc:spChg>
        <pc:spChg chg="mod">
          <ac:chgData name="Tim Nielsen" userId="7ddc95d2-3ca4-47a2-abed-8c839d74358e" providerId="ADAL" clId="{6E28FAD5-8DC0-486D-804B-74698EC4BCFC}" dt="2020-09-17T10:34:21.355" v="891" actId="20577"/>
          <ac:spMkLst>
            <pc:docMk/>
            <pc:sldMk cId="3725641989" sldId="281"/>
            <ac:spMk id="4" creationId="{3CDF1270-CE95-45DB-98E7-C17340EEC213}"/>
          </ac:spMkLst>
        </pc:spChg>
        <pc:picChg chg="add mod">
          <ac:chgData name="Tim Nielsen" userId="7ddc95d2-3ca4-47a2-abed-8c839d74358e" providerId="ADAL" clId="{6E28FAD5-8DC0-486D-804B-74698EC4BCFC}" dt="2020-09-17T10:34:00.746" v="836" actId="1076"/>
          <ac:picMkLst>
            <pc:docMk/>
            <pc:sldMk cId="3725641989" sldId="281"/>
            <ac:picMk id="6" creationId="{1932E92F-C22A-4614-8FE9-43EB7C915521}"/>
          </ac:picMkLst>
        </pc:picChg>
      </pc:sldChg>
      <pc:sldChg chg="addSp delSp modSp mod">
        <pc:chgData name="Tim Nielsen" userId="7ddc95d2-3ca4-47a2-abed-8c839d74358e" providerId="ADAL" clId="{6E28FAD5-8DC0-486D-804B-74698EC4BCFC}" dt="2020-09-17T10:49:46.713" v="1120" actId="1076"/>
        <pc:sldMkLst>
          <pc:docMk/>
          <pc:sldMk cId="2054060827" sldId="282"/>
        </pc:sldMkLst>
        <pc:spChg chg="del">
          <ac:chgData name="Tim Nielsen" userId="7ddc95d2-3ca4-47a2-abed-8c839d74358e" providerId="ADAL" clId="{6E28FAD5-8DC0-486D-804B-74698EC4BCFC}" dt="2020-09-17T10:49:17.268" v="1113" actId="478"/>
          <ac:spMkLst>
            <pc:docMk/>
            <pc:sldMk cId="2054060827" sldId="282"/>
            <ac:spMk id="3" creationId="{CEF29C45-AFDD-E046-B35A-9CF25A618665}"/>
          </ac:spMkLst>
        </pc:spChg>
        <pc:spChg chg="mod">
          <ac:chgData name="Tim Nielsen" userId="7ddc95d2-3ca4-47a2-abed-8c839d74358e" providerId="ADAL" clId="{6E28FAD5-8DC0-486D-804B-74698EC4BCFC}" dt="2020-09-17T10:48:41.878" v="1112" actId="20577"/>
          <ac:spMkLst>
            <pc:docMk/>
            <pc:sldMk cId="2054060827" sldId="282"/>
            <ac:spMk id="4" creationId="{16C85E3A-648C-3947-9582-A4A0CC5FD54A}"/>
          </ac:spMkLst>
        </pc:spChg>
        <pc:picChg chg="add mod">
          <ac:chgData name="Tim Nielsen" userId="7ddc95d2-3ca4-47a2-abed-8c839d74358e" providerId="ADAL" clId="{6E28FAD5-8DC0-486D-804B-74698EC4BCFC}" dt="2020-09-17T10:49:46.713" v="1120" actId="1076"/>
          <ac:picMkLst>
            <pc:docMk/>
            <pc:sldMk cId="2054060827" sldId="282"/>
            <ac:picMk id="6" creationId="{10B17EB4-CCFC-4772-B6D3-593803C963A0}"/>
          </ac:picMkLst>
        </pc:picChg>
      </pc:sldChg>
      <pc:sldChg chg="delSp modSp new mod modClrScheme chgLayout">
        <pc:chgData name="Tim Nielsen" userId="7ddc95d2-3ca4-47a2-abed-8c839d74358e" providerId="ADAL" clId="{6E28FAD5-8DC0-486D-804B-74698EC4BCFC}" dt="2020-09-17T10:33:02.871" v="829" actId="700"/>
        <pc:sldMkLst>
          <pc:docMk/>
          <pc:sldMk cId="2961208450" sldId="291"/>
        </pc:sldMkLst>
        <pc:spChg chg="mod ord">
          <ac:chgData name="Tim Nielsen" userId="7ddc95d2-3ca4-47a2-abed-8c839d74358e" providerId="ADAL" clId="{6E28FAD5-8DC0-486D-804B-74698EC4BCFC}" dt="2020-09-17T10:33:02.871" v="829" actId="700"/>
          <ac:spMkLst>
            <pc:docMk/>
            <pc:sldMk cId="2961208450" sldId="291"/>
            <ac:spMk id="2" creationId="{10F1F13C-27CB-463B-9B9C-CB80B97691DD}"/>
          </ac:spMkLst>
        </pc:spChg>
        <pc:spChg chg="del mod ord">
          <ac:chgData name="Tim Nielsen" userId="7ddc95d2-3ca4-47a2-abed-8c839d74358e" providerId="ADAL" clId="{6E28FAD5-8DC0-486D-804B-74698EC4BCFC}" dt="2020-09-17T10:33:02.871" v="829" actId="700"/>
          <ac:spMkLst>
            <pc:docMk/>
            <pc:sldMk cId="2961208450" sldId="291"/>
            <ac:spMk id="3" creationId="{81386A9F-4B94-4884-8729-8C423FB32FFA}"/>
          </ac:spMkLst>
        </pc:spChg>
        <pc:spChg chg="mod ord">
          <ac:chgData name="Tim Nielsen" userId="7ddc95d2-3ca4-47a2-abed-8c839d74358e" providerId="ADAL" clId="{6E28FAD5-8DC0-486D-804B-74698EC4BCFC}" dt="2020-09-17T10:33:02.871" v="829" actId="700"/>
          <ac:spMkLst>
            <pc:docMk/>
            <pc:sldMk cId="2961208450" sldId="291"/>
            <ac:spMk id="4" creationId="{7E6DF6DA-4AC2-4FAF-BD6A-D25592B6F452}"/>
          </ac:spMkLst>
        </pc:spChg>
      </pc:sldChg>
      <pc:sldChg chg="modSp new mod">
        <pc:chgData name="Tim Nielsen" userId="7ddc95d2-3ca4-47a2-abed-8c839d74358e" providerId="ADAL" clId="{6E28FAD5-8DC0-486D-804B-74698EC4BCFC}" dt="2020-09-17T10:50:14.940" v="1121" actId="20577"/>
        <pc:sldMkLst>
          <pc:docMk/>
          <pc:sldMk cId="1393245427" sldId="292"/>
        </pc:sldMkLst>
        <pc:spChg chg="mod">
          <ac:chgData name="Tim Nielsen" userId="7ddc95d2-3ca4-47a2-abed-8c839d74358e" providerId="ADAL" clId="{6E28FAD5-8DC0-486D-804B-74698EC4BCFC}" dt="2020-09-17T10:36:12.642" v="904" actId="20577"/>
          <ac:spMkLst>
            <pc:docMk/>
            <pc:sldMk cId="1393245427" sldId="292"/>
            <ac:spMk id="2" creationId="{8FC55ECB-7869-49C6-8C25-1D3F6EA09F99}"/>
          </ac:spMkLst>
        </pc:spChg>
        <pc:spChg chg="mod">
          <ac:chgData name="Tim Nielsen" userId="7ddc95d2-3ca4-47a2-abed-8c839d74358e" providerId="ADAL" clId="{6E28FAD5-8DC0-486D-804B-74698EC4BCFC}" dt="2020-09-17T10:50:14.940" v="1121" actId="20577"/>
          <ac:spMkLst>
            <pc:docMk/>
            <pc:sldMk cId="1393245427" sldId="292"/>
            <ac:spMk id="4" creationId="{14E553B8-6D42-40C3-BB45-B8CA1528856B}"/>
          </ac:spMkLst>
        </pc:spChg>
      </pc:sldChg>
    </pc:docChg>
  </pc:docChgLst>
  <pc:docChgLst>
    <pc:chgData name="Tim Nielsen" userId="S::tim.nielsen@codic.se::7ddc95d2-3ca4-47a2-abed-8c839d74358e" providerId="AD" clId="Web-{701B9FDC-5BA8-B59F-5195-40DA0754004E}"/>
    <pc:docChg chg="modSld">
      <pc:chgData name="Tim Nielsen" userId="S::tim.nielsen@codic.se::7ddc95d2-3ca4-47a2-abed-8c839d74358e" providerId="AD" clId="Web-{701B9FDC-5BA8-B59F-5195-40DA0754004E}" dt="2020-08-17T11:15:41.075" v="0" actId="1076"/>
      <pc:docMkLst>
        <pc:docMk/>
      </pc:docMkLst>
      <pc:sldChg chg="modSp">
        <pc:chgData name="Tim Nielsen" userId="S::tim.nielsen@codic.se::7ddc95d2-3ca4-47a2-abed-8c839d74358e" providerId="AD" clId="Web-{701B9FDC-5BA8-B59F-5195-40DA0754004E}" dt="2020-08-17T11:15:41.075" v="0" actId="1076"/>
        <pc:sldMkLst>
          <pc:docMk/>
          <pc:sldMk cId="3725641989" sldId="281"/>
        </pc:sldMkLst>
        <pc:spChg chg="mod">
          <ac:chgData name="Tim Nielsen" userId="S::tim.nielsen@codic.se::7ddc95d2-3ca4-47a2-abed-8c839d74358e" providerId="AD" clId="Web-{701B9FDC-5BA8-B59F-5195-40DA0754004E}" dt="2020-08-17T11:15:41.075" v="0" actId="1076"/>
          <ac:spMkLst>
            <pc:docMk/>
            <pc:sldMk cId="3725641989" sldId="281"/>
            <ac:spMk id="4" creationId="{3CDF1270-CE95-45DB-98E7-C17340EEC213}"/>
          </ac:spMkLst>
        </pc:spChg>
      </pc:sldChg>
    </pc:docChg>
  </pc:docChgLst>
  <pc:docChgLst>
    <pc:chgData name="Tim Nielsen" userId="S::tim.nielsen@codic.se::7ddc95d2-3ca4-47a2-abed-8c839d74358e" providerId="AD" clId="Web-{81017DE9-B291-8535-577C-2084251E7C85}"/>
    <pc:docChg chg="addSld modSld sldOrd">
      <pc:chgData name="Tim Nielsen" userId="S::tim.nielsen@codic.se::7ddc95d2-3ca4-47a2-abed-8c839d74358e" providerId="AD" clId="Web-{81017DE9-B291-8535-577C-2084251E7C85}" dt="2020-08-13T17:42:09.675" v="12399" actId="20577"/>
      <pc:docMkLst>
        <pc:docMk/>
      </pc:docMkLst>
      <pc:sldChg chg="modSp">
        <pc:chgData name="Tim Nielsen" userId="S::tim.nielsen@codic.se::7ddc95d2-3ca4-47a2-abed-8c839d74358e" providerId="AD" clId="Web-{81017DE9-B291-8535-577C-2084251E7C85}" dt="2020-08-13T17:42:09.675" v="12398" actId="20577"/>
        <pc:sldMkLst>
          <pc:docMk/>
          <pc:sldMk cId="3194377694" sldId="256"/>
        </pc:sldMkLst>
        <pc:spChg chg="mod">
          <ac:chgData name="Tim Nielsen" userId="S::tim.nielsen@codic.se::7ddc95d2-3ca4-47a2-abed-8c839d74358e" providerId="AD" clId="Web-{81017DE9-B291-8535-577C-2084251E7C85}" dt="2020-08-13T17:42:09.675" v="12398" actId="20577"/>
          <ac:spMkLst>
            <pc:docMk/>
            <pc:sldMk cId="3194377694" sldId="256"/>
            <ac:spMk id="3" creationId="{00000000-0000-0000-0000-000000000000}"/>
          </ac:spMkLst>
        </pc:spChg>
      </pc:sldChg>
      <pc:sldChg chg="modSp">
        <pc:chgData name="Tim Nielsen" userId="S::tim.nielsen@codic.se::7ddc95d2-3ca4-47a2-abed-8c839d74358e" providerId="AD" clId="Web-{81017DE9-B291-8535-577C-2084251E7C85}" dt="2020-08-13T13:32:35.491" v="3719" actId="20577"/>
        <pc:sldMkLst>
          <pc:docMk/>
          <pc:sldMk cId="3099089862" sldId="258"/>
        </pc:sldMkLst>
        <pc:spChg chg="mod">
          <ac:chgData name="Tim Nielsen" userId="S::tim.nielsen@codic.se::7ddc95d2-3ca4-47a2-abed-8c839d74358e" providerId="AD" clId="Web-{81017DE9-B291-8535-577C-2084251E7C85}" dt="2020-08-13T11:26:05.932" v="0" actId="20577"/>
          <ac:spMkLst>
            <pc:docMk/>
            <pc:sldMk cId="3099089862" sldId="258"/>
            <ac:spMk id="2" creationId="{E72A50FD-3AAD-4DB2-B7BC-9F306471242D}"/>
          </ac:spMkLst>
        </pc:spChg>
        <pc:spChg chg="mod">
          <ac:chgData name="Tim Nielsen" userId="S::tim.nielsen@codic.se::7ddc95d2-3ca4-47a2-abed-8c839d74358e" providerId="AD" clId="Web-{81017DE9-B291-8535-577C-2084251E7C85}" dt="2020-08-13T13:32:35.491" v="3719" actId="20577"/>
          <ac:spMkLst>
            <pc:docMk/>
            <pc:sldMk cId="3099089862" sldId="258"/>
            <ac:spMk id="3" creationId="{C0D8F437-5599-457E-A49A-7FEC9BD0395B}"/>
          </ac:spMkLst>
        </pc:spChg>
      </pc:sldChg>
      <pc:sldChg chg="addSp delSp modSp new mod modClrScheme chgLayout">
        <pc:chgData name="Tim Nielsen" userId="S::tim.nielsen@codic.se::7ddc95d2-3ca4-47a2-abed-8c839d74358e" providerId="AD" clId="Web-{81017DE9-B291-8535-577C-2084251E7C85}" dt="2020-08-13T13:46:24.888" v="4232" actId="20577"/>
        <pc:sldMkLst>
          <pc:docMk/>
          <pc:sldMk cId="605760527" sldId="259"/>
        </pc:sldMkLst>
        <pc:spChg chg="mod ord">
          <ac:chgData name="Tim Nielsen" userId="S::tim.nielsen@codic.se::7ddc95d2-3ca4-47a2-abed-8c839d74358e" providerId="AD" clId="Web-{81017DE9-B291-8535-577C-2084251E7C85}" dt="2020-08-13T11:49:53.678" v="946" actId="14100"/>
          <ac:spMkLst>
            <pc:docMk/>
            <pc:sldMk cId="605760527" sldId="259"/>
            <ac:spMk id="2" creationId="{8CCAE0FF-EF60-4206-B87D-1C4CD8062188}"/>
          </ac:spMkLst>
        </pc:spChg>
        <pc:spChg chg="del mod ord">
          <ac:chgData name="Tim Nielsen" userId="S::tim.nielsen@codic.se::7ddc95d2-3ca4-47a2-abed-8c839d74358e" providerId="AD" clId="Web-{81017DE9-B291-8535-577C-2084251E7C85}" dt="2020-08-13T12:25:39.585" v="2089"/>
          <ac:spMkLst>
            <pc:docMk/>
            <pc:sldMk cId="605760527" sldId="259"/>
            <ac:spMk id="3" creationId="{1FBEC550-44D9-468B-9E44-2C2CBBF31AFD}"/>
          </ac:spMkLst>
        </pc:spChg>
        <pc:spChg chg="add mod ord">
          <ac:chgData name="Tim Nielsen" userId="S::tim.nielsen@codic.se::7ddc95d2-3ca4-47a2-abed-8c839d74358e" providerId="AD" clId="Web-{81017DE9-B291-8535-577C-2084251E7C85}" dt="2020-08-13T13:46:24.888" v="4232" actId="20577"/>
          <ac:spMkLst>
            <pc:docMk/>
            <pc:sldMk cId="605760527" sldId="259"/>
            <ac:spMk id="4" creationId="{845951A1-CB0A-4123-9813-8160DE4121A0}"/>
          </ac:spMkLst>
        </pc:spChg>
        <pc:picChg chg="add mod">
          <ac:chgData name="Tim Nielsen" userId="S::tim.nielsen@codic.se::7ddc95d2-3ca4-47a2-abed-8c839d74358e" providerId="AD" clId="Web-{81017DE9-B291-8535-577C-2084251E7C85}" dt="2020-08-13T12:34:45.746" v="2092" actId="1076"/>
          <ac:picMkLst>
            <pc:docMk/>
            <pc:sldMk cId="605760527" sldId="259"/>
            <ac:picMk id="5" creationId="{E2069031-7B9C-4DB9-9972-28D939236A4C}"/>
          </ac:picMkLst>
        </pc:picChg>
      </pc:sldChg>
      <pc:sldChg chg="addSp delSp modSp new">
        <pc:chgData name="Tim Nielsen" userId="S::tim.nielsen@codic.se::7ddc95d2-3ca4-47a2-abed-8c839d74358e" providerId="AD" clId="Web-{81017DE9-B291-8535-577C-2084251E7C85}" dt="2020-08-13T13:47:53.748" v="4529" actId="20577"/>
        <pc:sldMkLst>
          <pc:docMk/>
          <pc:sldMk cId="361627531" sldId="260"/>
        </pc:sldMkLst>
        <pc:spChg chg="mod">
          <ac:chgData name="Tim Nielsen" userId="S::tim.nielsen@codic.se::7ddc95d2-3ca4-47a2-abed-8c839d74358e" providerId="AD" clId="Web-{81017DE9-B291-8535-577C-2084251E7C85}" dt="2020-08-13T13:47:47.264" v="4523" actId="20577"/>
          <ac:spMkLst>
            <pc:docMk/>
            <pc:sldMk cId="361627531" sldId="260"/>
            <ac:spMk id="2" creationId="{9F908EDF-DE80-4B37-8DD0-2FA0A9CF518B}"/>
          </ac:spMkLst>
        </pc:spChg>
        <pc:spChg chg="del">
          <ac:chgData name="Tim Nielsen" userId="S::tim.nielsen@codic.se::7ddc95d2-3ca4-47a2-abed-8c839d74358e" providerId="AD" clId="Web-{81017DE9-B291-8535-577C-2084251E7C85}" dt="2020-08-13T13:15:01.608" v="3475"/>
          <ac:spMkLst>
            <pc:docMk/>
            <pc:sldMk cId="361627531" sldId="260"/>
            <ac:spMk id="3" creationId="{36317773-BBC0-4AEB-835F-D5E3A27F7066}"/>
          </ac:spMkLst>
        </pc:spChg>
        <pc:spChg chg="mod">
          <ac:chgData name="Tim Nielsen" userId="S::tim.nielsen@codic.se::7ddc95d2-3ca4-47a2-abed-8c839d74358e" providerId="AD" clId="Web-{81017DE9-B291-8535-577C-2084251E7C85}" dt="2020-08-13T13:47:53.748" v="4529" actId="20577"/>
          <ac:spMkLst>
            <pc:docMk/>
            <pc:sldMk cId="361627531" sldId="260"/>
            <ac:spMk id="4" creationId="{3E4D69FA-3544-4015-AC74-1721A09B2405}"/>
          </ac:spMkLst>
        </pc:spChg>
        <pc:picChg chg="add del mod">
          <ac:chgData name="Tim Nielsen" userId="S::tim.nielsen@codic.se::7ddc95d2-3ca4-47a2-abed-8c839d74358e" providerId="AD" clId="Web-{81017DE9-B291-8535-577C-2084251E7C85}" dt="2020-08-13T13:16:47.906" v="3498"/>
          <ac:picMkLst>
            <pc:docMk/>
            <pc:sldMk cId="361627531" sldId="260"/>
            <ac:picMk id="5" creationId="{7801558C-8CB9-420C-9144-557E6DC733F0}"/>
          </ac:picMkLst>
        </pc:picChg>
        <pc:picChg chg="add del mod">
          <ac:chgData name="Tim Nielsen" userId="S::tim.nielsen@codic.se::7ddc95d2-3ca4-47a2-abed-8c839d74358e" providerId="AD" clId="Web-{81017DE9-B291-8535-577C-2084251E7C85}" dt="2020-08-13T13:23:32.065" v="3593"/>
          <ac:picMkLst>
            <pc:docMk/>
            <pc:sldMk cId="361627531" sldId="260"/>
            <ac:picMk id="7" creationId="{A5AE58B3-976E-4D73-9F83-A07873DDA119}"/>
          </ac:picMkLst>
        </pc:picChg>
        <pc:picChg chg="add mod">
          <ac:chgData name="Tim Nielsen" userId="S::tim.nielsen@codic.se::7ddc95d2-3ca4-47a2-abed-8c839d74358e" providerId="AD" clId="Web-{81017DE9-B291-8535-577C-2084251E7C85}" dt="2020-08-13T13:23:43.565" v="3598" actId="1076"/>
          <ac:picMkLst>
            <pc:docMk/>
            <pc:sldMk cId="361627531" sldId="260"/>
            <ac:picMk id="8" creationId="{876DB0D3-F5F3-4835-84F1-CBE7E972F85E}"/>
          </ac:picMkLst>
        </pc:picChg>
      </pc:sldChg>
      <pc:sldChg chg="addSp delSp modSp new mod setBg modClrScheme chgLayout">
        <pc:chgData name="Tim Nielsen" userId="S::tim.nielsen@codic.se::7ddc95d2-3ca4-47a2-abed-8c839d74358e" providerId="AD" clId="Web-{81017DE9-B291-8535-577C-2084251E7C85}" dt="2020-08-13T13:41:22.089" v="3913"/>
        <pc:sldMkLst>
          <pc:docMk/>
          <pc:sldMk cId="1079906748" sldId="261"/>
        </pc:sldMkLst>
        <pc:spChg chg="del mod ord">
          <ac:chgData name="Tim Nielsen" userId="S::tim.nielsen@codic.se::7ddc95d2-3ca4-47a2-abed-8c839d74358e" providerId="AD" clId="Web-{81017DE9-B291-8535-577C-2084251E7C85}" dt="2020-08-13T13:15:51.702" v="3490"/>
          <ac:spMkLst>
            <pc:docMk/>
            <pc:sldMk cId="1079906748" sldId="261"/>
            <ac:spMk id="2" creationId="{46D16A29-4286-498F-9E38-332894122338}"/>
          </ac:spMkLst>
        </pc:spChg>
        <pc:spChg chg="del mod ord">
          <ac:chgData name="Tim Nielsen" userId="S::tim.nielsen@codic.se::7ddc95d2-3ca4-47a2-abed-8c839d74358e" providerId="AD" clId="Web-{81017DE9-B291-8535-577C-2084251E7C85}" dt="2020-08-13T13:15:47.999" v="3488"/>
          <ac:spMkLst>
            <pc:docMk/>
            <pc:sldMk cId="1079906748" sldId="261"/>
            <ac:spMk id="3" creationId="{60F2538A-F7D1-446A-A8B0-DA8A643B4AEF}"/>
          </ac:spMkLst>
        </pc:spChg>
        <pc:spChg chg="del">
          <ac:chgData name="Tim Nielsen" userId="S::tim.nielsen@codic.se::7ddc95d2-3ca4-47a2-abed-8c839d74358e" providerId="AD" clId="Web-{81017DE9-B291-8535-577C-2084251E7C85}" dt="2020-08-13T13:15:45.374" v="3486"/>
          <ac:spMkLst>
            <pc:docMk/>
            <pc:sldMk cId="1079906748" sldId="261"/>
            <ac:spMk id="4" creationId="{E6031217-3573-4B28-AE71-D36164875126}"/>
          </ac:spMkLst>
        </pc:spChg>
        <pc:spChg chg="add del">
          <ac:chgData name="Tim Nielsen" userId="S::tim.nielsen@codic.se::7ddc95d2-3ca4-47a2-abed-8c839d74358e" providerId="AD" clId="Web-{81017DE9-B291-8535-577C-2084251E7C85}" dt="2020-08-13T13:41:22.089" v="3913"/>
          <ac:spMkLst>
            <pc:docMk/>
            <pc:sldMk cId="1079906748" sldId="261"/>
            <ac:spMk id="13" creationId="{BFDC535F-AC0A-417D-96AB-6706BECACD95}"/>
          </ac:spMkLst>
        </pc:spChg>
        <pc:spChg chg="add del">
          <ac:chgData name="Tim Nielsen" userId="S::tim.nielsen@codic.se::7ddc95d2-3ca4-47a2-abed-8c839d74358e" providerId="AD" clId="Web-{81017DE9-B291-8535-577C-2084251E7C85}" dt="2020-08-13T13:41:22.089" v="3913"/>
          <ac:spMkLst>
            <pc:docMk/>
            <pc:sldMk cId="1079906748" sldId="261"/>
            <ac:spMk id="15" creationId="{97AAAF8E-31DB-4148-8FCA-4D8233D691C6}"/>
          </ac:spMkLst>
        </pc:spChg>
        <pc:spChg chg="add del">
          <ac:chgData name="Tim Nielsen" userId="S::tim.nielsen@codic.se::7ddc95d2-3ca4-47a2-abed-8c839d74358e" providerId="AD" clId="Web-{81017DE9-B291-8535-577C-2084251E7C85}" dt="2020-08-13T13:41:22.089" v="3913"/>
          <ac:spMkLst>
            <pc:docMk/>
            <pc:sldMk cId="1079906748" sldId="261"/>
            <ac:spMk id="17" creationId="{AA274328-4774-4DF9-BA53-452565122FBB}"/>
          </ac:spMkLst>
        </pc:spChg>
        <pc:spChg chg="add del">
          <ac:chgData name="Tim Nielsen" userId="S::tim.nielsen@codic.se::7ddc95d2-3ca4-47a2-abed-8c839d74358e" providerId="AD" clId="Web-{81017DE9-B291-8535-577C-2084251E7C85}" dt="2020-08-13T13:41:22.089" v="3913"/>
          <ac:spMkLst>
            <pc:docMk/>
            <pc:sldMk cId="1079906748" sldId="261"/>
            <ac:spMk id="19" creationId="{01C7B46D-2FEF-4FAA-915B-8B21A66BB647}"/>
          </ac:spMkLst>
        </pc:spChg>
        <pc:spChg chg="add del">
          <ac:chgData name="Tim Nielsen" userId="S::tim.nielsen@codic.se::7ddc95d2-3ca4-47a2-abed-8c839d74358e" providerId="AD" clId="Web-{81017DE9-B291-8535-577C-2084251E7C85}" dt="2020-08-13T13:41:22.089" v="3912"/>
          <ac:spMkLst>
            <pc:docMk/>
            <pc:sldMk cId="1079906748" sldId="261"/>
            <ac:spMk id="23" creationId="{9527FCEA-6143-4C5E-8C45-8AC9237ADE89}"/>
          </ac:spMkLst>
        </pc:spChg>
        <pc:spChg chg="add del">
          <ac:chgData name="Tim Nielsen" userId="S::tim.nielsen@codic.se::7ddc95d2-3ca4-47a2-abed-8c839d74358e" providerId="AD" clId="Web-{81017DE9-B291-8535-577C-2084251E7C85}" dt="2020-08-13T13:41:15.855" v="3908"/>
          <ac:spMkLst>
            <pc:docMk/>
            <pc:sldMk cId="1079906748" sldId="261"/>
            <ac:spMk id="24" creationId="{799448F2-0E5B-42DA-B2D1-11A14E947BD4}"/>
          </ac:spMkLst>
        </pc:spChg>
        <pc:spChg chg="add del">
          <ac:chgData name="Tim Nielsen" userId="S::tim.nielsen@codic.se::7ddc95d2-3ca4-47a2-abed-8c839d74358e" providerId="AD" clId="Web-{81017DE9-B291-8535-577C-2084251E7C85}" dt="2020-08-13T13:41:22.089" v="3912"/>
          <ac:spMkLst>
            <pc:docMk/>
            <pc:sldMk cId="1079906748" sldId="261"/>
            <ac:spMk id="25" creationId="{1A9F23AD-7A55-49F3-A3EC-743F47F36B0E}"/>
          </ac:spMkLst>
        </pc:spChg>
        <pc:spChg chg="add del">
          <ac:chgData name="Tim Nielsen" userId="S::tim.nielsen@codic.se::7ddc95d2-3ca4-47a2-abed-8c839d74358e" providerId="AD" clId="Web-{81017DE9-B291-8535-577C-2084251E7C85}" dt="2020-08-13T13:41:15.855" v="3908"/>
          <ac:spMkLst>
            <pc:docMk/>
            <pc:sldMk cId="1079906748" sldId="261"/>
            <ac:spMk id="26" creationId="{4E8A7552-20E1-4F34-ADAB-C1DB6634D47E}"/>
          </ac:spMkLst>
        </pc:spChg>
        <pc:spChg chg="add">
          <ac:chgData name="Tim Nielsen" userId="S::tim.nielsen@codic.se::7ddc95d2-3ca4-47a2-abed-8c839d74358e" providerId="AD" clId="Web-{81017DE9-B291-8535-577C-2084251E7C85}" dt="2020-08-13T13:41:22.089" v="3913"/>
          <ac:spMkLst>
            <pc:docMk/>
            <pc:sldMk cId="1079906748" sldId="261"/>
            <ac:spMk id="27" creationId="{799448F2-0E5B-42DA-B2D1-11A14E947BD4}"/>
          </ac:spMkLst>
        </pc:spChg>
        <pc:spChg chg="add del">
          <ac:chgData name="Tim Nielsen" userId="S::tim.nielsen@codic.se::7ddc95d2-3ca4-47a2-abed-8c839d74358e" providerId="AD" clId="Web-{81017DE9-B291-8535-577C-2084251E7C85}" dt="2020-08-13T13:41:22.089" v="3912"/>
          <ac:spMkLst>
            <pc:docMk/>
            <pc:sldMk cId="1079906748" sldId="261"/>
            <ac:spMk id="28" creationId="{D7D9F91F-72C9-4DB9-ABD0-A8180D8262D5}"/>
          </ac:spMkLst>
        </pc:spChg>
        <pc:spChg chg="add">
          <ac:chgData name="Tim Nielsen" userId="S::tim.nielsen@codic.se::7ddc95d2-3ca4-47a2-abed-8c839d74358e" providerId="AD" clId="Web-{81017DE9-B291-8535-577C-2084251E7C85}" dt="2020-08-13T13:41:22.089" v="3913"/>
          <ac:spMkLst>
            <pc:docMk/>
            <pc:sldMk cId="1079906748" sldId="261"/>
            <ac:spMk id="29" creationId="{4E8A7552-20E1-4F34-ADAB-C1DB6634D47E}"/>
          </ac:spMkLst>
        </pc:spChg>
        <pc:spChg chg="add del">
          <ac:chgData name="Tim Nielsen" userId="S::tim.nielsen@codic.se::7ddc95d2-3ca4-47a2-abed-8c839d74358e" providerId="AD" clId="Web-{81017DE9-B291-8535-577C-2084251E7C85}" dt="2020-08-13T13:41:22.089" v="3912"/>
          <ac:spMkLst>
            <pc:docMk/>
            <pc:sldMk cId="1079906748" sldId="261"/>
            <ac:spMk id="30" creationId="{BE016956-CE9F-4946-8834-A8BC3529D0F6}"/>
          </ac:spMkLst>
        </pc:spChg>
        <pc:picChg chg="add mod ord">
          <ac:chgData name="Tim Nielsen" userId="S::tim.nielsen@codic.se::7ddc95d2-3ca4-47a2-abed-8c839d74358e" providerId="AD" clId="Web-{81017DE9-B291-8535-577C-2084251E7C85}" dt="2020-08-13T13:41:22.089" v="3913"/>
          <ac:picMkLst>
            <pc:docMk/>
            <pc:sldMk cId="1079906748" sldId="261"/>
            <ac:picMk id="6" creationId="{2653024A-1210-439E-B622-6A1A0DA8EE68}"/>
          </ac:picMkLst>
        </pc:picChg>
        <pc:picChg chg="add mod ord">
          <ac:chgData name="Tim Nielsen" userId="S::tim.nielsen@codic.se::7ddc95d2-3ca4-47a2-abed-8c839d74358e" providerId="AD" clId="Web-{81017DE9-B291-8535-577C-2084251E7C85}" dt="2020-08-13T13:41:22.089" v="3913"/>
          <ac:picMkLst>
            <pc:docMk/>
            <pc:sldMk cId="1079906748" sldId="261"/>
            <ac:picMk id="7" creationId="{F7A9A34D-D8CB-4653-8E13-35A832FC78FA}"/>
          </ac:picMkLst>
        </pc:picChg>
        <pc:picChg chg="add mod">
          <ac:chgData name="Tim Nielsen" userId="S::tim.nielsen@codic.se::7ddc95d2-3ca4-47a2-abed-8c839d74358e" providerId="AD" clId="Web-{81017DE9-B291-8535-577C-2084251E7C85}" dt="2020-08-13T13:41:22.089" v="3913"/>
          <ac:picMkLst>
            <pc:docMk/>
            <pc:sldMk cId="1079906748" sldId="261"/>
            <ac:picMk id="8" creationId="{CD896164-DAAF-43C1-8F1A-DC1C33FF8D46}"/>
          </ac:picMkLst>
        </pc:picChg>
        <pc:cxnChg chg="add del">
          <ac:chgData name="Tim Nielsen" userId="S::tim.nielsen@codic.se::7ddc95d2-3ca4-47a2-abed-8c839d74358e" providerId="AD" clId="Web-{81017DE9-B291-8535-577C-2084251E7C85}" dt="2020-08-13T13:41:19.683" v="3910"/>
          <ac:cxnSpMkLst>
            <pc:docMk/>
            <pc:sldMk cId="1079906748" sldId="261"/>
            <ac:cxnSpMk id="21" creationId="{D4BDCD00-BA97-40D8-93CD-0A9CA931BE17}"/>
          </ac:cxnSpMkLst>
        </pc:cxnChg>
        <pc:cxnChg chg="add del">
          <ac:chgData name="Tim Nielsen" userId="S::tim.nielsen@codic.se::7ddc95d2-3ca4-47a2-abed-8c839d74358e" providerId="AD" clId="Web-{81017DE9-B291-8535-577C-2084251E7C85}" dt="2020-08-13T13:41:19.683" v="3910"/>
          <ac:cxnSpMkLst>
            <pc:docMk/>
            <pc:sldMk cId="1079906748" sldId="261"/>
            <ac:cxnSpMk id="22" creationId="{2D631E40-F51C-4828-B23B-DF903513296E}"/>
          </ac:cxnSpMkLst>
        </pc:cxnChg>
      </pc:sldChg>
      <pc:sldChg chg="addSp delSp modSp new mod modClrScheme chgLayout">
        <pc:chgData name="Tim Nielsen" userId="S::tim.nielsen@codic.se::7ddc95d2-3ca4-47a2-abed-8c839d74358e" providerId="AD" clId="Web-{81017DE9-B291-8535-577C-2084251E7C85}" dt="2020-08-13T14:11:47.353" v="6859" actId="20577"/>
        <pc:sldMkLst>
          <pc:docMk/>
          <pc:sldMk cId="2013303085" sldId="262"/>
        </pc:sldMkLst>
        <pc:spChg chg="mod ord">
          <ac:chgData name="Tim Nielsen" userId="S::tim.nielsen@codic.se::7ddc95d2-3ca4-47a2-abed-8c839d74358e" providerId="AD" clId="Web-{81017DE9-B291-8535-577C-2084251E7C85}" dt="2020-08-13T13:58:08.253" v="5863" actId="14100"/>
          <ac:spMkLst>
            <pc:docMk/>
            <pc:sldMk cId="2013303085" sldId="262"/>
            <ac:spMk id="2" creationId="{7D7ED658-1C79-4573-B879-C6B5A9352835}"/>
          </ac:spMkLst>
        </pc:spChg>
        <pc:spChg chg="del mod ord">
          <ac:chgData name="Tim Nielsen" userId="S::tim.nielsen@codic.se::7ddc95d2-3ca4-47a2-abed-8c839d74358e" providerId="AD" clId="Web-{81017DE9-B291-8535-577C-2084251E7C85}" dt="2020-08-13T14:05:07.178" v="5904"/>
          <ac:spMkLst>
            <pc:docMk/>
            <pc:sldMk cId="2013303085" sldId="262"/>
            <ac:spMk id="3" creationId="{0BE52EE0-DB68-48F1-9F3A-774D2456E8DE}"/>
          </ac:spMkLst>
        </pc:spChg>
        <pc:spChg chg="add mod ord">
          <ac:chgData name="Tim Nielsen" userId="S::tim.nielsen@codic.se::7ddc95d2-3ca4-47a2-abed-8c839d74358e" providerId="AD" clId="Web-{81017DE9-B291-8535-577C-2084251E7C85}" dt="2020-08-13T14:11:47.353" v="6859" actId="20577"/>
          <ac:spMkLst>
            <pc:docMk/>
            <pc:sldMk cId="2013303085" sldId="262"/>
            <ac:spMk id="4" creationId="{AC4FE8AE-0FE1-4690-8697-EF3275ADD960}"/>
          </ac:spMkLst>
        </pc:spChg>
        <pc:picChg chg="add mod">
          <ac:chgData name="Tim Nielsen" userId="S::tim.nielsen@codic.se::7ddc95d2-3ca4-47a2-abed-8c839d74358e" providerId="AD" clId="Web-{81017DE9-B291-8535-577C-2084251E7C85}" dt="2020-08-13T14:05:22.225" v="5909" actId="1076"/>
          <ac:picMkLst>
            <pc:docMk/>
            <pc:sldMk cId="2013303085" sldId="262"/>
            <ac:picMk id="5" creationId="{711D4DA7-AE26-48B4-BC92-2E8EA981A224}"/>
          </ac:picMkLst>
        </pc:picChg>
      </pc:sldChg>
      <pc:sldChg chg="addSp delSp modSp new">
        <pc:chgData name="Tim Nielsen" userId="S::tim.nielsen@codic.se::7ddc95d2-3ca4-47a2-abed-8c839d74358e" providerId="AD" clId="Web-{81017DE9-B291-8535-577C-2084251E7C85}" dt="2020-08-13T14:28:18.486" v="6907" actId="1076"/>
        <pc:sldMkLst>
          <pc:docMk/>
          <pc:sldMk cId="2802092189" sldId="263"/>
        </pc:sldMkLst>
        <pc:spChg chg="mod">
          <ac:chgData name="Tim Nielsen" userId="S::tim.nielsen@codic.se::7ddc95d2-3ca4-47a2-abed-8c839d74358e" providerId="AD" clId="Web-{81017DE9-B291-8535-577C-2084251E7C85}" dt="2020-08-13T13:58:19.550" v="5902" actId="14100"/>
          <ac:spMkLst>
            <pc:docMk/>
            <pc:sldMk cId="2802092189" sldId="263"/>
            <ac:spMk id="2" creationId="{C9684665-270E-40E9-83EC-819BF2766E6A}"/>
          </ac:spMkLst>
        </pc:spChg>
        <pc:spChg chg="del">
          <ac:chgData name="Tim Nielsen" userId="S::tim.nielsen@codic.se::7ddc95d2-3ca4-47a2-abed-8c839d74358e" providerId="AD" clId="Web-{81017DE9-B291-8535-577C-2084251E7C85}" dt="2020-08-13T14:26:12.001" v="6869"/>
          <ac:spMkLst>
            <pc:docMk/>
            <pc:sldMk cId="2802092189" sldId="263"/>
            <ac:spMk id="3" creationId="{877A359F-257E-43BD-8E74-D6440CD9735C}"/>
          </ac:spMkLst>
        </pc:spChg>
        <pc:spChg chg="mod">
          <ac:chgData name="Tim Nielsen" userId="S::tim.nielsen@codic.se::7ddc95d2-3ca4-47a2-abed-8c839d74358e" providerId="AD" clId="Web-{81017DE9-B291-8535-577C-2084251E7C85}" dt="2020-08-13T14:27:27.314" v="6901" actId="20577"/>
          <ac:spMkLst>
            <pc:docMk/>
            <pc:sldMk cId="2802092189" sldId="263"/>
            <ac:spMk id="4" creationId="{F22C59B8-0045-4C5F-9326-08ADB3444032}"/>
          </ac:spMkLst>
        </pc:spChg>
        <pc:picChg chg="add del mod">
          <ac:chgData name="Tim Nielsen" userId="S::tim.nielsen@codic.se::7ddc95d2-3ca4-47a2-abed-8c839d74358e" providerId="AD" clId="Web-{81017DE9-B291-8535-577C-2084251E7C85}" dt="2020-08-13T14:28:10.080" v="6904"/>
          <ac:picMkLst>
            <pc:docMk/>
            <pc:sldMk cId="2802092189" sldId="263"/>
            <ac:picMk id="5" creationId="{94EC45AF-1DFE-4272-AE62-7497642DDA9C}"/>
          </ac:picMkLst>
        </pc:picChg>
        <pc:picChg chg="add mod">
          <ac:chgData name="Tim Nielsen" userId="S::tim.nielsen@codic.se::7ddc95d2-3ca4-47a2-abed-8c839d74358e" providerId="AD" clId="Web-{81017DE9-B291-8535-577C-2084251E7C85}" dt="2020-08-13T14:28:18.486" v="6907" actId="1076"/>
          <ac:picMkLst>
            <pc:docMk/>
            <pc:sldMk cId="2802092189" sldId="263"/>
            <ac:picMk id="6" creationId="{F928A354-5617-485D-8B52-1C4327724E54}"/>
          </ac:picMkLst>
        </pc:picChg>
      </pc:sldChg>
      <pc:sldChg chg="addSp delSp modSp new mod setBg modClrScheme chgLayout">
        <pc:chgData name="Tim Nielsen" userId="S::tim.nielsen@codic.se::7ddc95d2-3ca4-47a2-abed-8c839d74358e" providerId="AD" clId="Web-{81017DE9-B291-8535-577C-2084251E7C85}" dt="2020-08-13T14:29:58.081" v="6924" actId="1076"/>
        <pc:sldMkLst>
          <pc:docMk/>
          <pc:sldMk cId="1310408886" sldId="264"/>
        </pc:sldMkLst>
        <pc:spChg chg="del">
          <ac:chgData name="Tim Nielsen" userId="S::tim.nielsen@codic.se::7ddc95d2-3ca4-47a2-abed-8c839d74358e" providerId="AD" clId="Web-{81017DE9-B291-8535-577C-2084251E7C85}" dt="2020-08-13T14:26:52.548" v="6874"/>
          <ac:spMkLst>
            <pc:docMk/>
            <pc:sldMk cId="1310408886" sldId="264"/>
            <ac:spMk id="2" creationId="{B21EE1D3-0BFE-471E-9699-FD7924165BB3}"/>
          </ac:spMkLst>
        </pc:spChg>
        <pc:spChg chg="del">
          <ac:chgData name="Tim Nielsen" userId="S::tim.nielsen@codic.se::7ddc95d2-3ca4-47a2-abed-8c839d74358e" providerId="AD" clId="Web-{81017DE9-B291-8535-577C-2084251E7C85}" dt="2020-08-13T14:26:52.548" v="6874"/>
          <ac:spMkLst>
            <pc:docMk/>
            <pc:sldMk cId="1310408886" sldId="264"/>
            <ac:spMk id="3" creationId="{8924377D-B8DC-4EEA-8E44-98C9950EE883}"/>
          </ac:spMkLst>
        </pc:spChg>
        <pc:spChg chg="del">
          <ac:chgData name="Tim Nielsen" userId="S::tim.nielsen@codic.se::7ddc95d2-3ca4-47a2-abed-8c839d74358e" providerId="AD" clId="Web-{81017DE9-B291-8535-577C-2084251E7C85}" dt="2020-08-13T14:26:52.548" v="6874"/>
          <ac:spMkLst>
            <pc:docMk/>
            <pc:sldMk cId="1310408886" sldId="264"/>
            <ac:spMk id="4" creationId="{D723EE78-F5EF-49A2-A7E3-1BB3522E6370}"/>
          </ac:spMkLst>
        </pc:spChg>
        <pc:spChg chg="add">
          <ac:chgData name="Tim Nielsen" userId="S::tim.nielsen@codic.se::7ddc95d2-3ca4-47a2-abed-8c839d74358e" providerId="AD" clId="Web-{81017DE9-B291-8535-577C-2084251E7C85}" dt="2020-08-13T14:27:08.157" v="6878"/>
          <ac:spMkLst>
            <pc:docMk/>
            <pc:sldMk cId="1310408886" sldId="264"/>
            <ac:spMk id="12" creationId="{9527FCEA-6143-4C5E-8C45-8AC9237ADE89}"/>
          </ac:spMkLst>
        </pc:spChg>
        <pc:spChg chg="add">
          <ac:chgData name="Tim Nielsen" userId="S::tim.nielsen@codic.se::7ddc95d2-3ca4-47a2-abed-8c839d74358e" providerId="AD" clId="Web-{81017DE9-B291-8535-577C-2084251E7C85}" dt="2020-08-13T14:27:08.157" v="6878"/>
          <ac:spMkLst>
            <pc:docMk/>
            <pc:sldMk cId="1310408886" sldId="264"/>
            <ac:spMk id="14" creationId="{1A9F23AD-7A55-49F3-A3EC-743F47F36B0E}"/>
          </ac:spMkLst>
        </pc:spChg>
        <pc:spChg chg="add">
          <ac:chgData name="Tim Nielsen" userId="S::tim.nielsen@codic.se::7ddc95d2-3ca4-47a2-abed-8c839d74358e" providerId="AD" clId="Web-{81017DE9-B291-8535-577C-2084251E7C85}" dt="2020-08-13T14:27:08.157" v="6878"/>
          <ac:spMkLst>
            <pc:docMk/>
            <pc:sldMk cId="1310408886" sldId="264"/>
            <ac:spMk id="16" creationId="{D7D9F91F-72C9-4DB9-ABD0-A8180D8262D5}"/>
          </ac:spMkLst>
        </pc:spChg>
        <pc:spChg chg="add">
          <ac:chgData name="Tim Nielsen" userId="S::tim.nielsen@codic.se::7ddc95d2-3ca4-47a2-abed-8c839d74358e" providerId="AD" clId="Web-{81017DE9-B291-8535-577C-2084251E7C85}" dt="2020-08-13T14:27:08.157" v="6878"/>
          <ac:spMkLst>
            <pc:docMk/>
            <pc:sldMk cId="1310408886" sldId="264"/>
            <ac:spMk id="18" creationId="{BE016956-CE9F-4946-8834-A8BC3529D0F6}"/>
          </ac:spMkLst>
        </pc:spChg>
        <pc:picChg chg="add del mod ord">
          <ac:chgData name="Tim Nielsen" userId="S::tim.nielsen@codic.se::7ddc95d2-3ca4-47a2-abed-8c839d74358e" providerId="AD" clId="Web-{81017DE9-B291-8535-577C-2084251E7C85}" dt="2020-08-13T14:28:27.142" v="6908"/>
          <ac:picMkLst>
            <pc:docMk/>
            <pc:sldMk cId="1310408886" sldId="264"/>
            <ac:picMk id="5" creationId="{523967E7-E0E4-43F0-B1A6-661C5E14E6D7}"/>
          </ac:picMkLst>
        </pc:picChg>
        <pc:picChg chg="add del mod">
          <ac:chgData name="Tim Nielsen" userId="S::tim.nielsen@codic.se::7ddc95d2-3ca4-47a2-abed-8c839d74358e" providerId="AD" clId="Web-{81017DE9-B291-8535-577C-2084251E7C85}" dt="2020-08-13T14:29:40.674" v="6920"/>
          <ac:picMkLst>
            <pc:docMk/>
            <pc:sldMk cId="1310408886" sldId="264"/>
            <ac:picMk id="6" creationId="{ADA464B1-92F6-4875-9782-0FFC22B5413E}"/>
          </ac:picMkLst>
        </pc:picChg>
        <pc:picChg chg="add mod">
          <ac:chgData name="Tim Nielsen" userId="S::tim.nielsen@codic.se::7ddc95d2-3ca4-47a2-abed-8c839d74358e" providerId="AD" clId="Web-{81017DE9-B291-8535-577C-2084251E7C85}" dt="2020-08-13T14:27:08.157" v="6878"/>
          <ac:picMkLst>
            <pc:docMk/>
            <pc:sldMk cId="1310408886" sldId="264"/>
            <ac:picMk id="7" creationId="{0948C2F0-CB49-4688-AA98-021FE4609772}"/>
          </ac:picMkLst>
        </pc:picChg>
        <pc:picChg chg="add mod">
          <ac:chgData name="Tim Nielsen" userId="S::tim.nielsen@codic.se::7ddc95d2-3ca4-47a2-abed-8c839d74358e" providerId="AD" clId="Web-{81017DE9-B291-8535-577C-2084251E7C85}" dt="2020-08-13T14:28:46.752" v="6919" actId="1076"/>
          <ac:picMkLst>
            <pc:docMk/>
            <pc:sldMk cId="1310408886" sldId="264"/>
            <ac:picMk id="8" creationId="{A83CE1D6-B80E-46C2-9ABD-5937FAE86F9E}"/>
          </ac:picMkLst>
        </pc:picChg>
        <pc:picChg chg="add mod">
          <ac:chgData name="Tim Nielsen" userId="S::tim.nielsen@codic.se::7ddc95d2-3ca4-47a2-abed-8c839d74358e" providerId="AD" clId="Web-{81017DE9-B291-8535-577C-2084251E7C85}" dt="2020-08-13T14:29:58.081" v="6924" actId="1076"/>
          <ac:picMkLst>
            <pc:docMk/>
            <pc:sldMk cId="1310408886" sldId="264"/>
            <ac:picMk id="9" creationId="{E14F3F00-4F0A-439F-925C-F093C139439A}"/>
          </ac:picMkLst>
        </pc:picChg>
      </pc:sldChg>
      <pc:sldChg chg="addSp delSp modSp new mod modClrScheme chgLayout">
        <pc:chgData name="Tim Nielsen" userId="S::tim.nielsen@codic.se::7ddc95d2-3ca4-47a2-abed-8c839d74358e" providerId="AD" clId="Web-{81017DE9-B291-8535-577C-2084251E7C85}" dt="2020-08-13T17:41:01.405" v="12351" actId="20577"/>
        <pc:sldMkLst>
          <pc:docMk/>
          <pc:sldMk cId="1989985146" sldId="265"/>
        </pc:sldMkLst>
        <pc:spChg chg="add mod">
          <ac:chgData name="Tim Nielsen" userId="S::tim.nielsen@codic.se::7ddc95d2-3ca4-47a2-abed-8c839d74358e" providerId="AD" clId="Web-{81017DE9-B291-8535-577C-2084251E7C85}" dt="2020-08-13T14:33:46.239" v="6932" actId="14100"/>
          <ac:spMkLst>
            <pc:docMk/>
            <pc:sldMk cId="1989985146" sldId="265"/>
            <ac:spMk id="2" creationId="{1A5DF268-4B32-4180-B83D-41D794816749}"/>
          </ac:spMkLst>
        </pc:spChg>
        <pc:spChg chg="add del mod">
          <ac:chgData name="Tim Nielsen" userId="S::tim.nielsen@codic.se::7ddc95d2-3ca4-47a2-abed-8c839d74358e" providerId="AD" clId="Web-{81017DE9-B291-8535-577C-2084251E7C85}" dt="2020-08-13T16:36:25.246" v="8106"/>
          <ac:spMkLst>
            <pc:docMk/>
            <pc:sldMk cId="1989985146" sldId="265"/>
            <ac:spMk id="3" creationId="{43F61180-8AC0-4849-8686-6D4F3D501EC4}"/>
          </ac:spMkLst>
        </pc:spChg>
        <pc:spChg chg="add mod">
          <ac:chgData name="Tim Nielsen" userId="S::tim.nielsen@codic.se::7ddc95d2-3ca4-47a2-abed-8c839d74358e" providerId="AD" clId="Web-{81017DE9-B291-8535-577C-2084251E7C85}" dt="2020-08-13T17:41:01.405" v="12351" actId="20577"/>
          <ac:spMkLst>
            <pc:docMk/>
            <pc:sldMk cId="1989985146" sldId="265"/>
            <ac:spMk id="4" creationId="{0253A94F-9F76-4583-AF74-C1CC9559217B}"/>
          </ac:spMkLst>
        </pc:spChg>
        <pc:picChg chg="add mod">
          <ac:chgData name="Tim Nielsen" userId="S::tim.nielsen@codic.se::7ddc95d2-3ca4-47a2-abed-8c839d74358e" providerId="AD" clId="Web-{81017DE9-B291-8535-577C-2084251E7C85}" dt="2020-08-13T16:36:40.231" v="8111" actId="1076"/>
          <ac:picMkLst>
            <pc:docMk/>
            <pc:sldMk cId="1989985146" sldId="265"/>
            <ac:picMk id="5" creationId="{2F2AD610-C095-4B73-85EB-CD6B56E5856E}"/>
          </ac:picMkLst>
        </pc:picChg>
      </pc:sldChg>
      <pc:sldChg chg="addSp delSp modSp new">
        <pc:chgData name="Tim Nielsen" userId="S::tim.nielsen@codic.se::7ddc95d2-3ca4-47a2-abed-8c839d74358e" providerId="AD" clId="Web-{81017DE9-B291-8535-577C-2084251E7C85}" dt="2020-08-13T17:39:34.743" v="12333" actId="1076"/>
        <pc:sldMkLst>
          <pc:docMk/>
          <pc:sldMk cId="3183693121" sldId="266"/>
        </pc:sldMkLst>
        <pc:spChg chg="mod">
          <ac:chgData name="Tim Nielsen" userId="S::tim.nielsen@codic.se::7ddc95d2-3ca4-47a2-abed-8c839d74358e" providerId="AD" clId="Web-{81017DE9-B291-8535-577C-2084251E7C85}" dt="2020-08-13T17:25:14.573" v="12303" actId="14100"/>
          <ac:spMkLst>
            <pc:docMk/>
            <pc:sldMk cId="3183693121" sldId="266"/>
            <ac:spMk id="2" creationId="{F3FFA4C2-0C3F-4935-B5CF-7A8FFAEBF9E1}"/>
          </ac:spMkLst>
        </pc:spChg>
        <pc:spChg chg="del">
          <ac:chgData name="Tim Nielsen" userId="S::tim.nielsen@codic.se::7ddc95d2-3ca4-47a2-abed-8c839d74358e" providerId="AD" clId="Web-{81017DE9-B291-8535-577C-2084251E7C85}" dt="2020-08-13T17:39:14.429" v="12328"/>
          <ac:spMkLst>
            <pc:docMk/>
            <pc:sldMk cId="3183693121" sldId="266"/>
            <ac:spMk id="3" creationId="{25611675-01D4-4C9F-BE1E-471631290111}"/>
          </ac:spMkLst>
        </pc:spChg>
        <pc:spChg chg="mod">
          <ac:chgData name="Tim Nielsen" userId="S::tim.nielsen@codic.se::7ddc95d2-3ca4-47a2-abed-8c839d74358e" providerId="AD" clId="Web-{81017DE9-B291-8535-577C-2084251E7C85}" dt="2020-08-13T17:25:45.887" v="12325" actId="20577"/>
          <ac:spMkLst>
            <pc:docMk/>
            <pc:sldMk cId="3183693121" sldId="266"/>
            <ac:spMk id="4" creationId="{4B03E7B1-A372-4240-A5E9-0EFE8DD5B92C}"/>
          </ac:spMkLst>
        </pc:spChg>
        <pc:picChg chg="add mod">
          <ac:chgData name="Tim Nielsen" userId="S::tim.nielsen@codic.se::7ddc95d2-3ca4-47a2-abed-8c839d74358e" providerId="AD" clId="Web-{81017DE9-B291-8535-577C-2084251E7C85}" dt="2020-08-13T17:39:34.743" v="12333" actId="1076"/>
          <ac:picMkLst>
            <pc:docMk/>
            <pc:sldMk cId="3183693121" sldId="266"/>
            <ac:picMk id="5" creationId="{E548909C-0529-4BF3-A887-6536B1163ABB}"/>
          </ac:picMkLst>
        </pc:picChg>
      </pc:sldChg>
      <pc:sldChg chg="addSp delSp modSp new ord">
        <pc:chgData name="Tim Nielsen" userId="S::tim.nielsen@codic.se::7ddc95d2-3ca4-47a2-abed-8c839d74358e" providerId="AD" clId="Web-{81017DE9-B291-8535-577C-2084251E7C85}" dt="2020-08-13T17:13:07.523" v="11624" actId="20577"/>
        <pc:sldMkLst>
          <pc:docMk/>
          <pc:sldMk cId="4276656591" sldId="267"/>
        </pc:sldMkLst>
        <pc:spChg chg="mod">
          <ac:chgData name="Tim Nielsen" userId="S::tim.nielsen@codic.se::7ddc95d2-3ca4-47a2-abed-8c839d74358e" providerId="AD" clId="Web-{81017DE9-B291-8535-577C-2084251E7C85}" dt="2020-08-13T17:05:17.818" v="10623" actId="14100"/>
          <ac:spMkLst>
            <pc:docMk/>
            <pc:sldMk cId="4276656591" sldId="267"/>
            <ac:spMk id="2" creationId="{516D8757-FE18-4764-AFF6-F8D55249B9DE}"/>
          </ac:spMkLst>
        </pc:spChg>
        <pc:spChg chg="del">
          <ac:chgData name="Tim Nielsen" userId="S::tim.nielsen@codic.se::7ddc95d2-3ca4-47a2-abed-8c839d74358e" providerId="AD" clId="Web-{81017DE9-B291-8535-577C-2084251E7C85}" dt="2020-08-13T17:12:25.488" v="11612"/>
          <ac:spMkLst>
            <pc:docMk/>
            <pc:sldMk cId="4276656591" sldId="267"/>
            <ac:spMk id="3" creationId="{9B5BB3C8-432A-4E31-9998-18E14F937F11}"/>
          </ac:spMkLst>
        </pc:spChg>
        <pc:spChg chg="mod">
          <ac:chgData name="Tim Nielsen" userId="S::tim.nielsen@codic.se::7ddc95d2-3ca4-47a2-abed-8c839d74358e" providerId="AD" clId="Web-{81017DE9-B291-8535-577C-2084251E7C85}" dt="2020-08-13T17:13:07.523" v="11624" actId="20577"/>
          <ac:spMkLst>
            <pc:docMk/>
            <pc:sldMk cId="4276656591" sldId="267"/>
            <ac:spMk id="4" creationId="{EE9D9F88-185C-4BE5-9821-3B943F360069}"/>
          </ac:spMkLst>
        </pc:spChg>
        <pc:picChg chg="add mod">
          <ac:chgData name="Tim Nielsen" userId="S::tim.nielsen@codic.se::7ddc95d2-3ca4-47a2-abed-8c839d74358e" providerId="AD" clId="Web-{81017DE9-B291-8535-577C-2084251E7C85}" dt="2020-08-13T17:12:34.520" v="11615" actId="1076"/>
          <ac:picMkLst>
            <pc:docMk/>
            <pc:sldMk cId="4276656591" sldId="267"/>
            <ac:picMk id="5" creationId="{3083C02D-9B2F-4FB8-8A37-F98EE8C77AFD}"/>
          </ac:picMkLst>
        </pc:picChg>
      </pc:sldChg>
      <pc:sldChg chg="addSp delSp modSp new mod setBg modClrScheme chgLayout">
        <pc:chgData name="Tim Nielsen" userId="S::tim.nielsen@codic.se::7ddc95d2-3ca4-47a2-abed-8c839d74358e" providerId="AD" clId="Web-{81017DE9-B291-8535-577C-2084251E7C85}" dt="2020-08-13T17:40:20.589" v="12348"/>
        <pc:sldMkLst>
          <pc:docMk/>
          <pc:sldMk cId="3662902692" sldId="268"/>
        </pc:sldMkLst>
        <pc:spChg chg="del">
          <ac:chgData name="Tim Nielsen" userId="S::tim.nielsen@codic.se::7ddc95d2-3ca4-47a2-abed-8c839d74358e" providerId="AD" clId="Web-{81017DE9-B291-8535-577C-2084251E7C85}" dt="2020-08-13T17:39:44.368" v="12335"/>
          <ac:spMkLst>
            <pc:docMk/>
            <pc:sldMk cId="3662902692" sldId="268"/>
            <ac:spMk id="2" creationId="{8DD951DA-2D6A-478E-9F59-97D2E6330E0F}"/>
          </ac:spMkLst>
        </pc:spChg>
        <pc:spChg chg="del">
          <ac:chgData name="Tim Nielsen" userId="S::tim.nielsen@codic.se::7ddc95d2-3ca4-47a2-abed-8c839d74358e" providerId="AD" clId="Web-{81017DE9-B291-8535-577C-2084251E7C85}" dt="2020-08-13T17:39:44.368" v="12335"/>
          <ac:spMkLst>
            <pc:docMk/>
            <pc:sldMk cId="3662902692" sldId="268"/>
            <ac:spMk id="3" creationId="{6ACFCF4C-FB0D-46B5-BCD3-37C08D6CD4FD}"/>
          </ac:spMkLst>
        </pc:spChg>
        <pc:spChg chg="del">
          <ac:chgData name="Tim Nielsen" userId="S::tim.nielsen@codic.se::7ddc95d2-3ca4-47a2-abed-8c839d74358e" providerId="AD" clId="Web-{81017DE9-B291-8535-577C-2084251E7C85}" dt="2020-08-13T17:39:44.368" v="12335"/>
          <ac:spMkLst>
            <pc:docMk/>
            <pc:sldMk cId="3662902692" sldId="268"/>
            <ac:spMk id="4" creationId="{8AAF3310-BC38-4627-A94B-374ABEABCEC2}"/>
          </ac:spMkLst>
        </pc:spChg>
        <pc:spChg chg="add del">
          <ac:chgData name="Tim Nielsen" userId="S::tim.nielsen@codic.se::7ddc95d2-3ca4-47a2-abed-8c839d74358e" providerId="AD" clId="Web-{81017DE9-B291-8535-577C-2084251E7C85}" dt="2020-08-13T17:40:05.682" v="12341"/>
          <ac:spMkLst>
            <pc:docMk/>
            <pc:sldMk cId="3662902692" sldId="268"/>
            <ac:spMk id="13" creationId="{417CDA24-35F8-4540-8C52-3096D6D94949}"/>
          </ac:spMkLst>
        </pc:spChg>
        <pc:spChg chg="add del">
          <ac:chgData name="Tim Nielsen" userId="S::tim.nielsen@codic.se::7ddc95d2-3ca4-47a2-abed-8c839d74358e" providerId="AD" clId="Web-{81017DE9-B291-8535-577C-2084251E7C85}" dt="2020-08-13T17:40:13.042" v="12345"/>
          <ac:spMkLst>
            <pc:docMk/>
            <pc:sldMk cId="3662902692" sldId="268"/>
            <ac:spMk id="14" creationId="{56651B3B-2F8A-4E48-BEA0-5D35421CE7B5}"/>
          </ac:spMkLst>
        </pc:spChg>
        <pc:spChg chg="add del">
          <ac:chgData name="Tim Nielsen" userId="S::tim.nielsen@codic.se::7ddc95d2-3ca4-47a2-abed-8c839d74358e" providerId="AD" clId="Web-{81017DE9-B291-8535-577C-2084251E7C85}" dt="2020-08-13T17:40:05.682" v="12341"/>
          <ac:spMkLst>
            <pc:docMk/>
            <pc:sldMk cId="3662902692" sldId="268"/>
            <ac:spMk id="15" creationId="{8658BFE0-4E65-4174-9C75-687C94E88273}"/>
          </ac:spMkLst>
        </pc:spChg>
        <pc:spChg chg="add del">
          <ac:chgData name="Tim Nielsen" userId="S::tim.nielsen@codic.se::7ddc95d2-3ca4-47a2-abed-8c839d74358e" providerId="AD" clId="Web-{81017DE9-B291-8535-577C-2084251E7C85}" dt="2020-08-13T17:40:13.042" v="12345"/>
          <ac:spMkLst>
            <pc:docMk/>
            <pc:sldMk cId="3662902692" sldId="268"/>
            <ac:spMk id="16" creationId="{112839B5-6527-4FE1-B5CA-71D5FFC47C0E}"/>
          </ac:spMkLst>
        </pc:spChg>
        <pc:spChg chg="add del">
          <ac:chgData name="Tim Nielsen" userId="S::tim.nielsen@codic.se::7ddc95d2-3ca4-47a2-abed-8c839d74358e" providerId="AD" clId="Web-{81017DE9-B291-8535-577C-2084251E7C85}" dt="2020-08-13T17:40:05.682" v="12341"/>
          <ac:spMkLst>
            <pc:docMk/>
            <pc:sldMk cId="3662902692" sldId="268"/>
            <ac:spMk id="17" creationId="{FA75DFED-A0C1-4A83-BE1D-0271C1826EF6}"/>
          </ac:spMkLst>
        </pc:spChg>
        <pc:spChg chg="add del">
          <ac:chgData name="Tim Nielsen" userId="S::tim.nielsen@codic.se::7ddc95d2-3ca4-47a2-abed-8c839d74358e" providerId="AD" clId="Web-{81017DE9-B291-8535-577C-2084251E7C85}" dt="2020-08-13T17:40:13.042" v="12345"/>
          <ac:spMkLst>
            <pc:docMk/>
            <pc:sldMk cId="3662902692" sldId="268"/>
            <ac:spMk id="18" creationId="{BE12D8E2-6088-4997-A8C6-1794DA9E1D48}"/>
          </ac:spMkLst>
        </pc:spChg>
        <pc:spChg chg="add del">
          <ac:chgData name="Tim Nielsen" userId="S::tim.nielsen@codic.se::7ddc95d2-3ca4-47a2-abed-8c839d74358e" providerId="AD" clId="Web-{81017DE9-B291-8535-577C-2084251E7C85}" dt="2020-08-13T17:40:13.042" v="12345"/>
          <ac:spMkLst>
            <pc:docMk/>
            <pc:sldMk cId="3662902692" sldId="268"/>
            <ac:spMk id="19" creationId="{FAF10F47-1605-47C5-AE58-9062909ADA42}"/>
          </ac:spMkLst>
        </pc:spChg>
        <pc:spChg chg="add del">
          <ac:chgData name="Tim Nielsen" userId="S::tim.nielsen@codic.se::7ddc95d2-3ca4-47a2-abed-8c839d74358e" providerId="AD" clId="Web-{81017DE9-B291-8535-577C-2084251E7C85}" dt="2020-08-13T17:40:20.589" v="12347"/>
          <ac:spMkLst>
            <pc:docMk/>
            <pc:sldMk cId="3662902692" sldId="268"/>
            <ac:spMk id="20" creationId="{0959F59E-86AC-4677-BFB0-9CD55AB10761}"/>
          </ac:spMkLst>
        </pc:spChg>
        <pc:spChg chg="add del">
          <ac:chgData name="Tim Nielsen" userId="S::tim.nielsen@codic.se::7ddc95d2-3ca4-47a2-abed-8c839d74358e" providerId="AD" clId="Web-{81017DE9-B291-8535-577C-2084251E7C85}" dt="2020-08-13T17:40:20.589" v="12347"/>
          <ac:spMkLst>
            <pc:docMk/>
            <pc:sldMk cId="3662902692" sldId="268"/>
            <ac:spMk id="21" creationId="{0185CD32-2E94-4663-81AE-CC54E44AC2FC}"/>
          </ac:spMkLst>
        </pc:spChg>
        <pc:spChg chg="add del">
          <ac:chgData name="Tim Nielsen" userId="S::tim.nielsen@codic.se::7ddc95d2-3ca4-47a2-abed-8c839d74358e" providerId="AD" clId="Web-{81017DE9-B291-8535-577C-2084251E7C85}" dt="2020-08-13T17:40:20.589" v="12347"/>
          <ac:spMkLst>
            <pc:docMk/>
            <pc:sldMk cId="3662902692" sldId="268"/>
            <ac:spMk id="22" creationId="{997ED08E-7CE7-4539-8E16-6A356378B3D3}"/>
          </ac:spMkLst>
        </pc:spChg>
        <pc:spChg chg="add del">
          <ac:chgData name="Tim Nielsen" userId="S::tim.nielsen@codic.se::7ddc95d2-3ca4-47a2-abed-8c839d74358e" providerId="AD" clId="Web-{81017DE9-B291-8535-577C-2084251E7C85}" dt="2020-08-13T17:40:20.589" v="12347"/>
          <ac:spMkLst>
            <pc:docMk/>
            <pc:sldMk cId="3662902692" sldId="268"/>
            <ac:spMk id="23" creationId="{39F96DC1-4B54-4B36-B945-425E4C04AFBD}"/>
          </ac:spMkLst>
        </pc:spChg>
        <pc:spChg chg="add del">
          <ac:chgData name="Tim Nielsen" userId="S::tim.nielsen@codic.se::7ddc95d2-3ca4-47a2-abed-8c839d74358e" providerId="AD" clId="Web-{81017DE9-B291-8535-577C-2084251E7C85}" dt="2020-08-13T17:40:20.589" v="12347"/>
          <ac:spMkLst>
            <pc:docMk/>
            <pc:sldMk cId="3662902692" sldId="268"/>
            <ac:spMk id="24" creationId="{A4F450A1-0760-4C39-82E4-515AA4FC9473}"/>
          </ac:spMkLst>
        </pc:spChg>
        <pc:picChg chg="add mod ord">
          <ac:chgData name="Tim Nielsen" userId="S::tim.nielsen@codic.se::7ddc95d2-3ca4-47a2-abed-8c839d74358e" providerId="AD" clId="Web-{81017DE9-B291-8535-577C-2084251E7C85}" dt="2020-08-13T17:40:20.589" v="12348"/>
          <ac:picMkLst>
            <pc:docMk/>
            <pc:sldMk cId="3662902692" sldId="268"/>
            <ac:picMk id="5" creationId="{4418231C-1886-4AD1-BF99-11F9CE12EB87}"/>
          </ac:picMkLst>
        </pc:picChg>
        <pc:picChg chg="add mod ord">
          <ac:chgData name="Tim Nielsen" userId="S::tim.nielsen@codic.se::7ddc95d2-3ca4-47a2-abed-8c839d74358e" providerId="AD" clId="Web-{81017DE9-B291-8535-577C-2084251E7C85}" dt="2020-08-13T17:40:20.589" v="12348"/>
          <ac:picMkLst>
            <pc:docMk/>
            <pc:sldMk cId="3662902692" sldId="268"/>
            <ac:picMk id="6" creationId="{15D59D7A-3BCD-458F-9882-B6EEDF9FCF8A}"/>
          </ac:picMkLst>
        </pc:picChg>
        <pc:picChg chg="add mod">
          <ac:chgData name="Tim Nielsen" userId="S::tim.nielsen@codic.se::7ddc95d2-3ca4-47a2-abed-8c839d74358e" providerId="AD" clId="Web-{81017DE9-B291-8535-577C-2084251E7C85}" dt="2020-08-13T17:40:20.589" v="12348"/>
          <ac:picMkLst>
            <pc:docMk/>
            <pc:sldMk cId="3662902692" sldId="268"/>
            <ac:picMk id="7" creationId="{8C35E2C2-EB89-4224-814F-6DFBC4861233}"/>
          </ac:picMkLst>
        </pc:picChg>
        <pc:picChg chg="add mod ord">
          <ac:chgData name="Tim Nielsen" userId="S::tim.nielsen@codic.se::7ddc95d2-3ca4-47a2-abed-8c839d74358e" providerId="AD" clId="Web-{81017DE9-B291-8535-577C-2084251E7C85}" dt="2020-08-13T17:40:20.589" v="12348"/>
          <ac:picMkLst>
            <pc:docMk/>
            <pc:sldMk cId="3662902692" sldId="268"/>
            <ac:picMk id="8" creationId="{42C43264-F65E-4B64-AD4F-D0F59866206C}"/>
          </ac:picMkLst>
        </pc:picChg>
        <pc:cxnChg chg="add del">
          <ac:chgData name="Tim Nielsen" userId="S::tim.nielsen@codic.se::7ddc95d2-3ca4-47a2-abed-8c839d74358e" providerId="AD" clId="Web-{81017DE9-B291-8535-577C-2084251E7C85}" dt="2020-08-13T17:40:10.042" v="12343"/>
          <ac:cxnSpMkLst>
            <pc:docMk/>
            <pc:sldMk cId="3662902692" sldId="268"/>
            <ac:cxnSpMk id="10" creationId="{91B6081D-D3E8-4209-B85B-EB1C655A6272}"/>
          </ac:cxnSpMkLst>
        </pc:cxnChg>
        <pc:cxnChg chg="add del">
          <ac:chgData name="Tim Nielsen" userId="S::tim.nielsen@codic.se::7ddc95d2-3ca4-47a2-abed-8c839d74358e" providerId="AD" clId="Web-{81017DE9-B291-8535-577C-2084251E7C85}" dt="2020-08-13T17:40:10.042" v="12343"/>
          <ac:cxnSpMkLst>
            <pc:docMk/>
            <pc:sldMk cId="3662902692" sldId="268"/>
            <ac:cxnSpMk id="11" creationId="{28CA55E4-1295-45C8-BA05-5A9E705B749A}"/>
          </ac:cxnSpMkLst>
        </pc:cxnChg>
        <pc:cxnChg chg="add del">
          <ac:chgData name="Tim Nielsen" userId="S::tim.nielsen@codic.se::7ddc95d2-3ca4-47a2-abed-8c839d74358e" providerId="AD" clId="Web-{81017DE9-B291-8535-577C-2084251E7C85}" dt="2020-08-13T17:40:10.042" v="12343"/>
          <ac:cxnSpMkLst>
            <pc:docMk/>
            <pc:sldMk cId="3662902692" sldId="268"/>
            <ac:cxnSpMk id="12" creationId="{08C5794E-A9A1-4A23-AF68-C79A7822334C}"/>
          </ac:cxnSpMkLst>
        </pc:cxnChg>
        <pc:cxnChg chg="add">
          <ac:chgData name="Tim Nielsen" userId="S::tim.nielsen@codic.se::7ddc95d2-3ca4-47a2-abed-8c839d74358e" providerId="AD" clId="Web-{81017DE9-B291-8535-577C-2084251E7C85}" dt="2020-08-13T17:40:20.589" v="12348"/>
          <ac:cxnSpMkLst>
            <pc:docMk/>
            <pc:sldMk cId="3662902692" sldId="268"/>
            <ac:cxnSpMk id="25" creationId="{91B6081D-D3E8-4209-B85B-EB1C655A6272}"/>
          </ac:cxnSpMkLst>
        </pc:cxnChg>
        <pc:cxnChg chg="add">
          <ac:chgData name="Tim Nielsen" userId="S::tim.nielsen@codic.se::7ddc95d2-3ca4-47a2-abed-8c839d74358e" providerId="AD" clId="Web-{81017DE9-B291-8535-577C-2084251E7C85}" dt="2020-08-13T17:40:20.589" v="12348"/>
          <ac:cxnSpMkLst>
            <pc:docMk/>
            <pc:sldMk cId="3662902692" sldId="268"/>
            <ac:cxnSpMk id="26" creationId="{28CA55E4-1295-45C8-BA05-5A9E705B749A}"/>
          </ac:cxnSpMkLst>
        </pc:cxnChg>
        <pc:cxnChg chg="add">
          <ac:chgData name="Tim Nielsen" userId="S::tim.nielsen@codic.se::7ddc95d2-3ca4-47a2-abed-8c839d74358e" providerId="AD" clId="Web-{81017DE9-B291-8535-577C-2084251E7C85}" dt="2020-08-13T17:40:20.589" v="12348"/>
          <ac:cxnSpMkLst>
            <pc:docMk/>
            <pc:sldMk cId="3662902692" sldId="268"/>
            <ac:cxnSpMk id="27" creationId="{08C5794E-A9A1-4A23-AF68-C79A7822334C}"/>
          </ac:cxnSpMkLst>
        </pc:cxnChg>
      </pc:sldChg>
    </pc:docChg>
  </pc:docChgLst>
  <pc:docChgLst>
    <pc:chgData name="Tim Nielsen" userId="S::tim.nielsen@codic.se::7ddc95d2-3ca4-47a2-abed-8c839d74358e" providerId="AD" clId="Web-{F15F939E-22EC-481F-A653-EB3DA8F5402F}"/>
    <pc:docChg chg="addSld modSld">
      <pc:chgData name="Tim Nielsen" userId="S::tim.nielsen@codic.se::7ddc95d2-3ca4-47a2-abed-8c839d74358e" providerId="AD" clId="Web-{F15F939E-22EC-481F-A653-EB3DA8F5402F}" dt="2020-08-17T10:48:02.442" v="725" actId="20577"/>
      <pc:docMkLst>
        <pc:docMk/>
      </pc:docMkLst>
      <pc:sldChg chg="modSp">
        <pc:chgData name="Tim Nielsen" userId="S::tim.nielsen@codic.se::7ddc95d2-3ca4-47a2-abed-8c839d74358e" providerId="AD" clId="Web-{F15F939E-22EC-481F-A653-EB3DA8F5402F}" dt="2020-08-17T10:34:30.278" v="4" actId="20577"/>
        <pc:sldMkLst>
          <pc:docMk/>
          <pc:sldMk cId="1496603639" sldId="279"/>
        </pc:sldMkLst>
        <pc:spChg chg="mod">
          <ac:chgData name="Tim Nielsen" userId="S::tim.nielsen@codic.se::7ddc95d2-3ca4-47a2-abed-8c839d74358e" providerId="AD" clId="Web-{F15F939E-22EC-481F-A653-EB3DA8F5402F}" dt="2020-08-17T10:34:30.278" v="4" actId="20577"/>
          <ac:spMkLst>
            <pc:docMk/>
            <pc:sldMk cId="1496603639" sldId="279"/>
            <ac:spMk id="3" creationId="{CEBBC23D-EF21-4B03-93ED-72255D036230}"/>
          </ac:spMkLst>
        </pc:spChg>
      </pc:sldChg>
      <pc:sldChg chg="addSp delSp modSp">
        <pc:chgData name="Tim Nielsen" userId="S::tim.nielsen@codic.se::7ddc95d2-3ca4-47a2-abed-8c839d74358e" providerId="AD" clId="Web-{F15F939E-22EC-481F-A653-EB3DA8F5402F}" dt="2020-08-17T10:41:29.400" v="345" actId="20577"/>
        <pc:sldMkLst>
          <pc:docMk/>
          <pc:sldMk cId="2786773997" sldId="280"/>
        </pc:sldMkLst>
        <pc:spChg chg="del">
          <ac:chgData name="Tim Nielsen" userId="S::tim.nielsen@codic.se::7ddc95d2-3ca4-47a2-abed-8c839d74358e" providerId="AD" clId="Web-{F15F939E-22EC-481F-A653-EB3DA8F5402F}" dt="2020-08-17T10:40:28.067" v="331"/>
          <ac:spMkLst>
            <pc:docMk/>
            <pc:sldMk cId="2786773997" sldId="280"/>
            <ac:spMk id="3" creationId="{EAFF85BA-7036-47B4-8FD7-931EAD10FF40}"/>
          </ac:spMkLst>
        </pc:spChg>
        <pc:spChg chg="mod">
          <ac:chgData name="Tim Nielsen" userId="S::tim.nielsen@codic.se::7ddc95d2-3ca4-47a2-abed-8c839d74358e" providerId="AD" clId="Web-{F15F939E-22EC-481F-A653-EB3DA8F5402F}" dt="2020-08-17T10:41:29.400" v="345" actId="20577"/>
          <ac:spMkLst>
            <pc:docMk/>
            <pc:sldMk cId="2786773997" sldId="280"/>
            <ac:spMk id="4" creationId="{274ECAB4-5AA6-41F9-9BC1-24A99D8644CA}"/>
          </ac:spMkLst>
        </pc:spChg>
        <pc:picChg chg="add mod">
          <ac:chgData name="Tim Nielsen" userId="S::tim.nielsen@codic.se::7ddc95d2-3ca4-47a2-abed-8c839d74358e" providerId="AD" clId="Web-{F15F939E-22EC-481F-A653-EB3DA8F5402F}" dt="2020-08-17T10:40:55.085" v="335" actId="1076"/>
          <ac:picMkLst>
            <pc:docMk/>
            <pc:sldMk cId="2786773997" sldId="280"/>
            <ac:picMk id="5" creationId="{4DAAFEE1-E8B4-479E-B5CA-F85461C3D78E}"/>
          </ac:picMkLst>
        </pc:picChg>
      </pc:sldChg>
      <pc:sldChg chg="modSp new">
        <pc:chgData name="Tim Nielsen" userId="S::tim.nielsen@codic.se::7ddc95d2-3ca4-47a2-abed-8c839d74358e" providerId="AD" clId="Web-{F15F939E-22EC-481F-A653-EB3DA8F5402F}" dt="2020-08-17T10:48:02.364" v="723" actId="20577"/>
        <pc:sldMkLst>
          <pc:docMk/>
          <pc:sldMk cId="3725641989" sldId="281"/>
        </pc:sldMkLst>
        <pc:spChg chg="mod">
          <ac:chgData name="Tim Nielsen" userId="S::tim.nielsen@codic.se::7ddc95d2-3ca4-47a2-abed-8c839d74358e" providerId="AD" clId="Web-{F15F939E-22EC-481F-A653-EB3DA8F5402F}" dt="2020-08-17T10:42:09.496" v="368" actId="20577"/>
          <ac:spMkLst>
            <pc:docMk/>
            <pc:sldMk cId="3725641989" sldId="281"/>
            <ac:spMk id="2" creationId="{8D81704B-7E89-4EA2-BA4E-269EBD8C4F90}"/>
          </ac:spMkLst>
        </pc:spChg>
        <pc:spChg chg="mod">
          <ac:chgData name="Tim Nielsen" userId="S::tim.nielsen@codic.se::7ddc95d2-3ca4-47a2-abed-8c839d74358e" providerId="AD" clId="Web-{F15F939E-22EC-481F-A653-EB3DA8F5402F}" dt="2020-08-17T10:48:02.364" v="723" actId="20577"/>
          <ac:spMkLst>
            <pc:docMk/>
            <pc:sldMk cId="3725641989" sldId="281"/>
            <ac:spMk id="4" creationId="{3CDF1270-CE95-45DB-98E7-C17340EEC213}"/>
          </ac:spMkLst>
        </pc:spChg>
      </pc:sldChg>
    </pc:docChg>
  </pc:docChgLst>
  <pc:docChgLst>
    <pc:chgData name="Tim Nielsen" userId="7ddc95d2-3ca4-47a2-abed-8c839d74358e" providerId="ADAL" clId="{49D3F77B-2D70-4E8D-9CDF-50023210ABA8}"/>
    <pc:docChg chg="undo custSel modSld">
      <pc:chgData name="Tim Nielsen" userId="7ddc95d2-3ca4-47a2-abed-8c839d74358e" providerId="ADAL" clId="{49D3F77B-2D70-4E8D-9CDF-50023210ABA8}" dt="2020-08-24T11:21:22.522" v="184" actId="313"/>
      <pc:docMkLst>
        <pc:docMk/>
      </pc:docMkLst>
      <pc:sldChg chg="modSp mod">
        <pc:chgData name="Tim Nielsen" userId="7ddc95d2-3ca4-47a2-abed-8c839d74358e" providerId="ADAL" clId="{49D3F77B-2D70-4E8D-9CDF-50023210ABA8}" dt="2020-08-24T11:21:22.522" v="184" actId="313"/>
        <pc:sldMkLst>
          <pc:docMk/>
          <pc:sldMk cId="4276656591" sldId="267"/>
        </pc:sldMkLst>
        <pc:spChg chg="mod">
          <ac:chgData name="Tim Nielsen" userId="7ddc95d2-3ca4-47a2-abed-8c839d74358e" providerId="ADAL" clId="{49D3F77B-2D70-4E8D-9CDF-50023210ABA8}" dt="2020-08-24T11:21:22.522" v="184" actId="313"/>
          <ac:spMkLst>
            <pc:docMk/>
            <pc:sldMk cId="4276656591" sldId="267"/>
            <ac:spMk id="4" creationId="{EE9D9F88-185C-4BE5-9821-3B943F360069}"/>
          </ac:spMkLst>
        </pc:spChg>
      </pc:sldChg>
    </pc:docChg>
  </pc:docChgLst>
  <pc:docChgLst>
    <pc:chgData name="Tim Nielsen" userId="S::tim.nielsen@codic.se::7ddc95d2-3ca4-47a2-abed-8c839d74358e" providerId="AD" clId="Web-{F16CB6E1-207D-76C6-8EE5-5884FCBF7C7E}"/>
    <pc:docChg chg="addSld delSld modSld sldOrd">
      <pc:chgData name="Tim Nielsen" userId="S::tim.nielsen@codic.se::7ddc95d2-3ca4-47a2-abed-8c839d74358e" providerId="AD" clId="Web-{F16CB6E1-207D-76C6-8EE5-5884FCBF7C7E}" dt="2020-08-18T08:05:25.132" v="1663" actId="20577"/>
      <pc:docMkLst>
        <pc:docMk/>
      </pc:docMkLst>
      <pc:sldChg chg="modSp">
        <pc:chgData name="Tim Nielsen" userId="S::tim.nielsen@codic.se::7ddc95d2-3ca4-47a2-abed-8c839d74358e" providerId="AD" clId="Web-{F16CB6E1-207D-76C6-8EE5-5884FCBF7C7E}" dt="2020-08-18T08:05:25.132" v="1662" actId="20577"/>
        <pc:sldMkLst>
          <pc:docMk/>
          <pc:sldMk cId="3194377694" sldId="256"/>
        </pc:sldMkLst>
        <pc:spChg chg="mod">
          <ac:chgData name="Tim Nielsen" userId="S::tim.nielsen@codic.se::7ddc95d2-3ca4-47a2-abed-8c839d74358e" providerId="AD" clId="Web-{F16CB6E1-207D-76C6-8EE5-5884FCBF7C7E}" dt="2020-08-18T08:05:25.132" v="1662" actId="20577"/>
          <ac:spMkLst>
            <pc:docMk/>
            <pc:sldMk cId="3194377694" sldId="256"/>
            <ac:spMk id="3" creationId="{00000000-0000-0000-0000-000000000000}"/>
          </ac:spMkLst>
        </pc:spChg>
      </pc:sldChg>
      <pc:sldChg chg="mod modShow">
        <pc:chgData name="Tim Nielsen" userId="S::tim.nielsen@codic.se::7ddc95d2-3ca4-47a2-abed-8c839d74358e" providerId="AD" clId="Web-{F16CB6E1-207D-76C6-8EE5-5884FCBF7C7E}" dt="2020-08-18T07:07:40.198" v="0"/>
        <pc:sldMkLst>
          <pc:docMk/>
          <pc:sldMk cId="3099089862" sldId="258"/>
        </pc:sldMkLst>
      </pc:sldChg>
      <pc:sldChg chg="mod modShow">
        <pc:chgData name="Tim Nielsen" userId="S::tim.nielsen@codic.se::7ddc95d2-3ca4-47a2-abed-8c839d74358e" providerId="AD" clId="Web-{F16CB6E1-207D-76C6-8EE5-5884FCBF7C7E}" dt="2020-08-18T07:07:40.276" v="1"/>
        <pc:sldMkLst>
          <pc:docMk/>
          <pc:sldMk cId="605760527" sldId="259"/>
        </pc:sldMkLst>
      </pc:sldChg>
      <pc:sldChg chg="mod modShow">
        <pc:chgData name="Tim Nielsen" userId="S::tim.nielsen@codic.se::7ddc95d2-3ca4-47a2-abed-8c839d74358e" providerId="AD" clId="Web-{F16CB6E1-207D-76C6-8EE5-5884FCBF7C7E}" dt="2020-08-18T07:07:40.338" v="2"/>
        <pc:sldMkLst>
          <pc:docMk/>
          <pc:sldMk cId="361627531" sldId="260"/>
        </pc:sldMkLst>
      </pc:sldChg>
      <pc:sldChg chg="mod modShow">
        <pc:chgData name="Tim Nielsen" userId="S::tim.nielsen@codic.se::7ddc95d2-3ca4-47a2-abed-8c839d74358e" providerId="AD" clId="Web-{F16CB6E1-207D-76C6-8EE5-5884FCBF7C7E}" dt="2020-08-18T07:07:40.416" v="3"/>
        <pc:sldMkLst>
          <pc:docMk/>
          <pc:sldMk cId="1079906748" sldId="261"/>
        </pc:sldMkLst>
      </pc:sldChg>
      <pc:sldChg chg="mod modShow">
        <pc:chgData name="Tim Nielsen" userId="S::tim.nielsen@codic.se::7ddc95d2-3ca4-47a2-abed-8c839d74358e" providerId="AD" clId="Web-{F16CB6E1-207D-76C6-8EE5-5884FCBF7C7E}" dt="2020-08-18T07:07:40.526" v="4"/>
        <pc:sldMkLst>
          <pc:docMk/>
          <pc:sldMk cId="2013303085" sldId="262"/>
        </pc:sldMkLst>
      </pc:sldChg>
      <pc:sldChg chg="mod modShow">
        <pc:chgData name="Tim Nielsen" userId="S::tim.nielsen@codic.se::7ddc95d2-3ca4-47a2-abed-8c839d74358e" providerId="AD" clId="Web-{F16CB6E1-207D-76C6-8EE5-5884FCBF7C7E}" dt="2020-08-18T07:07:40.604" v="5"/>
        <pc:sldMkLst>
          <pc:docMk/>
          <pc:sldMk cId="2802092189" sldId="263"/>
        </pc:sldMkLst>
      </pc:sldChg>
      <pc:sldChg chg="mod modShow">
        <pc:chgData name="Tim Nielsen" userId="S::tim.nielsen@codic.se::7ddc95d2-3ca4-47a2-abed-8c839d74358e" providerId="AD" clId="Web-{F16CB6E1-207D-76C6-8EE5-5884FCBF7C7E}" dt="2020-08-18T07:07:40.698" v="6"/>
        <pc:sldMkLst>
          <pc:docMk/>
          <pc:sldMk cId="1310408886" sldId="264"/>
        </pc:sldMkLst>
      </pc:sldChg>
      <pc:sldChg chg="mod modShow">
        <pc:chgData name="Tim Nielsen" userId="S::tim.nielsen@codic.se::7ddc95d2-3ca4-47a2-abed-8c839d74358e" providerId="AD" clId="Web-{F16CB6E1-207D-76C6-8EE5-5884FCBF7C7E}" dt="2020-08-18T07:07:40.791" v="7"/>
        <pc:sldMkLst>
          <pc:docMk/>
          <pc:sldMk cId="1989985146" sldId="265"/>
        </pc:sldMkLst>
      </pc:sldChg>
      <pc:sldChg chg="mod modShow">
        <pc:chgData name="Tim Nielsen" userId="S::tim.nielsen@codic.se::7ddc95d2-3ca4-47a2-abed-8c839d74358e" providerId="AD" clId="Web-{F16CB6E1-207D-76C6-8EE5-5884FCBF7C7E}" dt="2020-08-18T07:07:40.963" v="9"/>
        <pc:sldMkLst>
          <pc:docMk/>
          <pc:sldMk cId="3183693121" sldId="266"/>
        </pc:sldMkLst>
      </pc:sldChg>
      <pc:sldChg chg="mod modShow">
        <pc:chgData name="Tim Nielsen" userId="S::tim.nielsen@codic.se::7ddc95d2-3ca4-47a2-abed-8c839d74358e" providerId="AD" clId="Web-{F16CB6E1-207D-76C6-8EE5-5884FCBF7C7E}" dt="2020-08-18T07:07:40.838" v="8"/>
        <pc:sldMkLst>
          <pc:docMk/>
          <pc:sldMk cId="4276656591" sldId="267"/>
        </pc:sldMkLst>
      </pc:sldChg>
      <pc:sldChg chg="mod modShow">
        <pc:chgData name="Tim Nielsen" userId="S::tim.nielsen@codic.se::7ddc95d2-3ca4-47a2-abed-8c839d74358e" providerId="AD" clId="Web-{F16CB6E1-207D-76C6-8EE5-5884FCBF7C7E}" dt="2020-08-18T07:07:41.041" v="10"/>
        <pc:sldMkLst>
          <pc:docMk/>
          <pc:sldMk cId="3662902692" sldId="268"/>
        </pc:sldMkLst>
      </pc:sldChg>
      <pc:sldChg chg="mod modShow">
        <pc:chgData name="Tim Nielsen" userId="S::tim.nielsen@codic.se::7ddc95d2-3ca4-47a2-abed-8c839d74358e" providerId="AD" clId="Web-{F16CB6E1-207D-76C6-8EE5-5884FCBF7C7E}" dt="2020-08-18T07:07:41.119" v="11"/>
        <pc:sldMkLst>
          <pc:docMk/>
          <pc:sldMk cId="2605453914" sldId="269"/>
        </pc:sldMkLst>
      </pc:sldChg>
      <pc:sldChg chg="mod modShow">
        <pc:chgData name="Tim Nielsen" userId="S::tim.nielsen@codic.se::7ddc95d2-3ca4-47a2-abed-8c839d74358e" providerId="AD" clId="Web-{F16CB6E1-207D-76C6-8EE5-5884FCBF7C7E}" dt="2020-08-18T07:07:41.213" v="12"/>
        <pc:sldMkLst>
          <pc:docMk/>
          <pc:sldMk cId="1965152323" sldId="270"/>
        </pc:sldMkLst>
      </pc:sldChg>
      <pc:sldChg chg="mod modShow">
        <pc:chgData name="Tim Nielsen" userId="S::tim.nielsen@codic.se::7ddc95d2-3ca4-47a2-abed-8c839d74358e" providerId="AD" clId="Web-{F16CB6E1-207D-76C6-8EE5-5884FCBF7C7E}" dt="2020-08-18T07:07:41.448" v="14"/>
        <pc:sldMkLst>
          <pc:docMk/>
          <pc:sldMk cId="3892035634" sldId="271"/>
        </pc:sldMkLst>
      </pc:sldChg>
      <pc:sldChg chg="modSp">
        <pc:chgData name="Tim Nielsen" userId="S::tim.nielsen@codic.se::7ddc95d2-3ca4-47a2-abed-8c839d74358e" providerId="AD" clId="Web-{F16CB6E1-207D-76C6-8EE5-5884FCBF7C7E}" dt="2020-08-18T07:09:42.701" v="109" actId="20577"/>
        <pc:sldMkLst>
          <pc:docMk/>
          <pc:sldMk cId="2358335492" sldId="272"/>
        </pc:sldMkLst>
        <pc:spChg chg="mod">
          <ac:chgData name="Tim Nielsen" userId="S::tim.nielsen@codic.se::7ddc95d2-3ca4-47a2-abed-8c839d74358e" providerId="AD" clId="Web-{F16CB6E1-207D-76C6-8EE5-5884FCBF7C7E}" dt="2020-08-18T07:08:45.434" v="35" actId="20577"/>
          <ac:spMkLst>
            <pc:docMk/>
            <pc:sldMk cId="2358335492" sldId="272"/>
            <ac:spMk id="2" creationId="{6346B990-10D3-4D44-AB87-3BD8182396CE}"/>
          </ac:spMkLst>
        </pc:spChg>
        <pc:spChg chg="mod">
          <ac:chgData name="Tim Nielsen" userId="S::tim.nielsen@codic.se::7ddc95d2-3ca4-47a2-abed-8c839d74358e" providerId="AD" clId="Web-{F16CB6E1-207D-76C6-8EE5-5884FCBF7C7E}" dt="2020-08-18T07:09:42.701" v="109" actId="20577"/>
          <ac:spMkLst>
            <pc:docMk/>
            <pc:sldMk cId="2358335492" sldId="272"/>
            <ac:spMk id="3" creationId="{068C560F-FEC5-47B4-85F8-F2767C9AA367}"/>
          </ac:spMkLst>
        </pc:spChg>
      </pc:sldChg>
      <pc:sldChg chg="mod modShow">
        <pc:chgData name="Tim Nielsen" userId="S::tim.nielsen@codic.se::7ddc95d2-3ca4-47a2-abed-8c839d74358e" providerId="AD" clId="Web-{F16CB6E1-207D-76C6-8EE5-5884FCBF7C7E}" dt="2020-08-18T07:07:41.307" v="13"/>
        <pc:sldMkLst>
          <pc:docMk/>
          <pc:sldMk cId="73349709" sldId="273"/>
        </pc:sldMkLst>
      </pc:sldChg>
      <pc:sldChg chg="modSp">
        <pc:chgData name="Tim Nielsen" userId="S::tim.nielsen@codic.se::7ddc95d2-3ca4-47a2-abed-8c839d74358e" providerId="AD" clId="Web-{F16CB6E1-207D-76C6-8EE5-5884FCBF7C7E}" dt="2020-08-18T07:10:15.499" v="119" actId="20577"/>
        <pc:sldMkLst>
          <pc:docMk/>
          <pc:sldMk cId="2205213333" sldId="274"/>
        </pc:sldMkLst>
        <pc:spChg chg="mod">
          <ac:chgData name="Tim Nielsen" userId="S::tim.nielsen@codic.se::7ddc95d2-3ca4-47a2-abed-8c839d74358e" providerId="AD" clId="Web-{F16CB6E1-207D-76C6-8EE5-5884FCBF7C7E}" dt="2020-08-18T07:10:15.499" v="119" actId="20577"/>
          <ac:spMkLst>
            <pc:docMk/>
            <pc:sldMk cId="2205213333" sldId="274"/>
            <ac:spMk id="3" creationId="{C8928310-4074-4738-92A8-A5273C6BFA95}"/>
          </ac:spMkLst>
        </pc:spChg>
      </pc:sldChg>
      <pc:sldChg chg="modSp">
        <pc:chgData name="Tim Nielsen" userId="S::tim.nielsen@codic.se::7ddc95d2-3ca4-47a2-abed-8c839d74358e" providerId="AD" clId="Web-{F16CB6E1-207D-76C6-8EE5-5884FCBF7C7E}" dt="2020-08-18T07:10:57.172" v="133" actId="20577"/>
        <pc:sldMkLst>
          <pc:docMk/>
          <pc:sldMk cId="4214014350" sldId="275"/>
        </pc:sldMkLst>
        <pc:spChg chg="mod">
          <ac:chgData name="Tim Nielsen" userId="S::tim.nielsen@codic.se::7ddc95d2-3ca4-47a2-abed-8c839d74358e" providerId="AD" clId="Web-{F16CB6E1-207D-76C6-8EE5-5884FCBF7C7E}" dt="2020-08-18T07:10:57.172" v="133" actId="20577"/>
          <ac:spMkLst>
            <pc:docMk/>
            <pc:sldMk cId="4214014350" sldId="275"/>
            <ac:spMk id="3" creationId="{66789CEE-AF36-458F-8F48-EC7D27C05A93}"/>
          </ac:spMkLst>
        </pc:spChg>
      </pc:sldChg>
      <pc:sldChg chg="modSp">
        <pc:chgData name="Tim Nielsen" userId="S::tim.nielsen@codic.se::7ddc95d2-3ca4-47a2-abed-8c839d74358e" providerId="AD" clId="Web-{F16CB6E1-207D-76C6-8EE5-5884FCBF7C7E}" dt="2020-08-18T07:21:02.644" v="794" actId="20577"/>
        <pc:sldMkLst>
          <pc:docMk/>
          <pc:sldMk cId="3049978670" sldId="276"/>
        </pc:sldMkLst>
        <pc:spChg chg="mod">
          <ac:chgData name="Tim Nielsen" userId="S::tim.nielsen@codic.se::7ddc95d2-3ca4-47a2-abed-8c839d74358e" providerId="AD" clId="Web-{F16CB6E1-207D-76C6-8EE5-5884FCBF7C7E}" dt="2020-08-18T07:11:40.924" v="143" actId="20577"/>
          <ac:spMkLst>
            <pc:docMk/>
            <pc:sldMk cId="3049978670" sldId="276"/>
            <ac:spMk id="2" creationId="{300C500C-AB9B-4D3D-937C-28A823E9AAE5}"/>
          </ac:spMkLst>
        </pc:spChg>
        <pc:spChg chg="mod">
          <ac:chgData name="Tim Nielsen" userId="S::tim.nielsen@codic.se::7ddc95d2-3ca4-47a2-abed-8c839d74358e" providerId="AD" clId="Web-{F16CB6E1-207D-76C6-8EE5-5884FCBF7C7E}" dt="2020-08-18T07:21:02.644" v="794" actId="20577"/>
          <ac:spMkLst>
            <pc:docMk/>
            <pc:sldMk cId="3049978670" sldId="276"/>
            <ac:spMk id="3" creationId="{C2C243CB-F4E2-4ECF-ABDC-1C8158CE99FB}"/>
          </ac:spMkLst>
        </pc:spChg>
      </pc:sldChg>
      <pc:sldChg chg="modSp">
        <pc:chgData name="Tim Nielsen" userId="S::tim.nielsen@codic.se::7ddc95d2-3ca4-47a2-abed-8c839d74358e" providerId="AD" clId="Web-{F16CB6E1-207D-76C6-8EE5-5884FCBF7C7E}" dt="2020-08-18T07:11:59.346" v="150" actId="20577"/>
        <pc:sldMkLst>
          <pc:docMk/>
          <pc:sldMk cId="924779431" sldId="277"/>
        </pc:sldMkLst>
        <pc:spChg chg="mod">
          <ac:chgData name="Tim Nielsen" userId="S::tim.nielsen@codic.se::7ddc95d2-3ca4-47a2-abed-8c839d74358e" providerId="AD" clId="Web-{F16CB6E1-207D-76C6-8EE5-5884FCBF7C7E}" dt="2020-08-18T07:11:59.346" v="150" actId="20577"/>
          <ac:spMkLst>
            <pc:docMk/>
            <pc:sldMk cId="924779431" sldId="277"/>
            <ac:spMk id="3" creationId="{046E7C39-5F5B-482D-85DB-0A274E4A5FEF}"/>
          </ac:spMkLst>
        </pc:spChg>
      </pc:sldChg>
      <pc:sldChg chg="modSp">
        <pc:chgData name="Tim Nielsen" userId="S::tim.nielsen@codic.se::7ddc95d2-3ca4-47a2-abed-8c839d74358e" providerId="AD" clId="Web-{F16CB6E1-207D-76C6-8EE5-5884FCBF7C7E}" dt="2020-08-18T07:31:19.788" v="1174"/>
        <pc:sldMkLst>
          <pc:docMk/>
          <pc:sldMk cId="2585622643" sldId="278"/>
        </pc:sldMkLst>
        <pc:graphicFrameChg chg="mod modGraphic">
          <ac:chgData name="Tim Nielsen" userId="S::tim.nielsen@codic.se::7ddc95d2-3ca4-47a2-abed-8c839d74358e" providerId="AD" clId="Web-{F16CB6E1-207D-76C6-8EE5-5884FCBF7C7E}" dt="2020-08-18T07:31:19.788" v="1174"/>
          <ac:graphicFrameMkLst>
            <pc:docMk/>
            <pc:sldMk cId="2585622643" sldId="278"/>
            <ac:graphicFrameMk id="6" creationId="{A477A60B-9DCF-4917-863E-58A277446957}"/>
          </ac:graphicFrameMkLst>
        </pc:graphicFrameChg>
      </pc:sldChg>
      <pc:sldChg chg="modSp">
        <pc:chgData name="Tim Nielsen" userId="S::tim.nielsen@codic.se::7ddc95d2-3ca4-47a2-abed-8c839d74358e" providerId="AD" clId="Web-{F16CB6E1-207D-76C6-8EE5-5884FCBF7C7E}" dt="2020-08-18T07:55:37.989" v="1390" actId="20577"/>
        <pc:sldMkLst>
          <pc:docMk/>
          <pc:sldMk cId="1496603639" sldId="279"/>
        </pc:sldMkLst>
        <pc:spChg chg="mod">
          <ac:chgData name="Tim Nielsen" userId="S::tim.nielsen@codic.se::7ddc95d2-3ca4-47a2-abed-8c839d74358e" providerId="AD" clId="Web-{F16CB6E1-207D-76C6-8EE5-5884FCBF7C7E}" dt="2020-08-18T07:55:37.989" v="1390" actId="20577"/>
          <ac:spMkLst>
            <pc:docMk/>
            <pc:sldMk cId="1496603639" sldId="279"/>
            <ac:spMk id="3" creationId="{CEBBC23D-EF21-4B03-93ED-72255D036230}"/>
          </ac:spMkLst>
        </pc:spChg>
      </pc:sldChg>
      <pc:sldChg chg="addSp delSp modSp">
        <pc:chgData name="Tim Nielsen" userId="S::tim.nielsen@codic.se::7ddc95d2-3ca4-47a2-abed-8c839d74358e" providerId="AD" clId="Web-{F16CB6E1-207D-76C6-8EE5-5884FCBF7C7E}" dt="2020-08-18T07:45:17.548" v="1205" actId="20577"/>
        <pc:sldMkLst>
          <pc:docMk/>
          <pc:sldMk cId="2786773997" sldId="280"/>
        </pc:sldMkLst>
        <pc:spChg chg="add del mod">
          <ac:chgData name="Tim Nielsen" userId="S::tim.nielsen@codic.se::7ddc95d2-3ca4-47a2-abed-8c839d74358e" providerId="AD" clId="Web-{F16CB6E1-207D-76C6-8EE5-5884FCBF7C7E}" dt="2020-08-18T07:35:13.123" v="1182"/>
          <ac:spMkLst>
            <pc:docMk/>
            <pc:sldMk cId="2786773997" sldId="280"/>
            <ac:spMk id="3" creationId="{98207DA9-37F0-4829-93A5-2A24A0BE905C}"/>
          </ac:spMkLst>
        </pc:spChg>
        <pc:spChg chg="mod">
          <ac:chgData name="Tim Nielsen" userId="S::tim.nielsen@codic.se::7ddc95d2-3ca4-47a2-abed-8c839d74358e" providerId="AD" clId="Web-{F16CB6E1-207D-76C6-8EE5-5884FCBF7C7E}" dt="2020-08-18T07:45:17.548" v="1205" actId="20577"/>
          <ac:spMkLst>
            <pc:docMk/>
            <pc:sldMk cId="2786773997" sldId="280"/>
            <ac:spMk id="4" creationId="{274ECAB4-5AA6-41F9-9BC1-24A99D8644CA}"/>
          </ac:spMkLst>
        </pc:spChg>
      </pc:sldChg>
      <pc:sldChg chg="modSp">
        <pc:chgData name="Tim Nielsen" userId="S::tim.nielsen@codic.se::7ddc95d2-3ca4-47a2-abed-8c839d74358e" providerId="AD" clId="Web-{F16CB6E1-207D-76C6-8EE5-5884FCBF7C7E}" dt="2020-08-18T07:51:54.544" v="1259" actId="20577"/>
        <pc:sldMkLst>
          <pc:docMk/>
          <pc:sldMk cId="547293368" sldId="283"/>
        </pc:sldMkLst>
        <pc:spChg chg="mod">
          <ac:chgData name="Tim Nielsen" userId="S::tim.nielsen@codic.se::7ddc95d2-3ca4-47a2-abed-8c839d74358e" providerId="AD" clId="Web-{F16CB6E1-207D-76C6-8EE5-5884FCBF7C7E}" dt="2020-08-18T07:51:54.544" v="1259" actId="20577"/>
          <ac:spMkLst>
            <pc:docMk/>
            <pc:sldMk cId="547293368" sldId="283"/>
            <ac:spMk id="4" creationId="{D86CBB12-C4AD-5845-8AE2-702C1C2DD093}"/>
          </ac:spMkLst>
        </pc:spChg>
      </pc:sldChg>
      <pc:sldChg chg="delSp modSp mod modClrScheme chgLayout">
        <pc:chgData name="Tim Nielsen" userId="S::tim.nielsen@codic.se::7ddc95d2-3ca4-47a2-abed-8c839d74358e" providerId="AD" clId="Web-{F16CB6E1-207D-76C6-8EE5-5884FCBF7C7E}" dt="2020-08-18T07:57:20.961" v="1481" actId="20577"/>
        <pc:sldMkLst>
          <pc:docMk/>
          <pc:sldMk cId="3781252530" sldId="284"/>
        </pc:sldMkLst>
        <pc:spChg chg="mod ord">
          <ac:chgData name="Tim Nielsen" userId="S::tim.nielsen@codic.se::7ddc95d2-3ca4-47a2-abed-8c839d74358e" providerId="AD" clId="Web-{F16CB6E1-207D-76C6-8EE5-5884FCBF7C7E}" dt="2020-08-18T07:49:33.759" v="1207"/>
          <ac:spMkLst>
            <pc:docMk/>
            <pc:sldMk cId="3781252530" sldId="284"/>
            <ac:spMk id="7" creationId="{0370E381-32A5-C244-9241-FFE28A164252}"/>
          </ac:spMkLst>
        </pc:spChg>
        <pc:spChg chg="del mod ord">
          <ac:chgData name="Tim Nielsen" userId="S::tim.nielsen@codic.se::7ddc95d2-3ca4-47a2-abed-8c839d74358e" providerId="AD" clId="Web-{F16CB6E1-207D-76C6-8EE5-5884FCBF7C7E}" dt="2020-08-18T07:49:40.743" v="1209"/>
          <ac:spMkLst>
            <pc:docMk/>
            <pc:sldMk cId="3781252530" sldId="284"/>
            <ac:spMk id="8" creationId="{C483302E-CF95-0143-A0DA-A09E50203181}"/>
          </ac:spMkLst>
        </pc:spChg>
        <pc:spChg chg="mod ord">
          <ac:chgData name="Tim Nielsen" userId="S::tim.nielsen@codic.se::7ddc95d2-3ca4-47a2-abed-8c839d74358e" providerId="AD" clId="Web-{F16CB6E1-207D-76C6-8EE5-5884FCBF7C7E}" dt="2020-08-18T07:57:20.961" v="1481" actId="20577"/>
          <ac:spMkLst>
            <pc:docMk/>
            <pc:sldMk cId="3781252530" sldId="284"/>
            <ac:spMk id="9" creationId="{4CAA6CB6-EE1E-6347-B5BD-2A73B9EB4BD3}"/>
          </ac:spMkLst>
        </pc:spChg>
      </pc:sldChg>
      <pc:sldChg chg="modSp">
        <pc:chgData name="Tim Nielsen" userId="S::tim.nielsen@codic.se::7ddc95d2-3ca4-47a2-abed-8c839d74358e" providerId="AD" clId="Web-{F16CB6E1-207D-76C6-8EE5-5884FCBF7C7E}" dt="2020-08-18T07:58:35.432" v="1636" actId="14100"/>
        <pc:sldMkLst>
          <pc:docMk/>
          <pc:sldMk cId="1242229326" sldId="285"/>
        </pc:sldMkLst>
        <pc:spChg chg="mod">
          <ac:chgData name="Tim Nielsen" userId="S::tim.nielsen@codic.se::7ddc95d2-3ca4-47a2-abed-8c839d74358e" providerId="AD" clId="Web-{F16CB6E1-207D-76C6-8EE5-5884FCBF7C7E}" dt="2020-08-18T07:58:32.353" v="1635" actId="14100"/>
          <ac:spMkLst>
            <pc:docMk/>
            <pc:sldMk cId="1242229326" sldId="285"/>
            <ac:spMk id="2" creationId="{2BF0D11A-D070-E645-90B4-0AE5CD9B79EE}"/>
          </ac:spMkLst>
        </pc:spChg>
        <pc:spChg chg="mod">
          <ac:chgData name="Tim Nielsen" userId="S::tim.nielsen@codic.se::7ddc95d2-3ca4-47a2-abed-8c839d74358e" providerId="AD" clId="Web-{F16CB6E1-207D-76C6-8EE5-5884FCBF7C7E}" dt="2020-08-18T07:58:35.432" v="1636" actId="14100"/>
          <ac:spMkLst>
            <pc:docMk/>
            <pc:sldMk cId="1242229326" sldId="285"/>
            <ac:spMk id="4" creationId="{797E12DB-EC94-B748-8D12-6FA0AF57E085}"/>
          </ac:spMkLst>
        </pc:spChg>
      </pc:sldChg>
      <pc:sldChg chg="modSp">
        <pc:chgData name="Tim Nielsen" userId="S::tim.nielsen@codic.se::7ddc95d2-3ca4-47a2-abed-8c839d74358e" providerId="AD" clId="Web-{F16CB6E1-207D-76C6-8EE5-5884FCBF7C7E}" dt="2020-08-18T07:51:17.621" v="1236" actId="20577"/>
        <pc:sldMkLst>
          <pc:docMk/>
          <pc:sldMk cId="2466619411" sldId="286"/>
        </pc:sldMkLst>
        <pc:spChg chg="mod">
          <ac:chgData name="Tim Nielsen" userId="S::tim.nielsen@codic.se::7ddc95d2-3ca4-47a2-abed-8c839d74358e" providerId="AD" clId="Web-{F16CB6E1-207D-76C6-8EE5-5884FCBF7C7E}" dt="2020-08-18T07:51:17.621" v="1236" actId="20577"/>
          <ac:spMkLst>
            <pc:docMk/>
            <pc:sldMk cId="2466619411" sldId="286"/>
            <ac:spMk id="4" creationId="{6D81565F-E25C-ED46-9A1D-A175C4F39788}"/>
          </ac:spMkLst>
        </pc:spChg>
      </pc:sldChg>
      <pc:sldChg chg="modSp">
        <pc:chgData name="Tim Nielsen" userId="S::tim.nielsen@codic.se::7ddc95d2-3ca4-47a2-abed-8c839d74358e" providerId="AD" clId="Web-{F16CB6E1-207D-76C6-8EE5-5884FCBF7C7E}" dt="2020-08-18T07:51:02.121" v="1222" actId="20577"/>
        <pc:sldMkLst>
          <pc:docMk/>
          <pc:sldMk cId="745100199" sldId="287"/>
        </pc:sldMkLst>
        <pc:spChg chg="mod">
          <ac:chgData name="Tim Nielsen" userId="S::tim.nielsen@codic.se::7ddc95d2-3ca4-47a2-abed-8c839d74358e" providerId="AD" clId="Web-{F16CB6E1-207D-76C6-8EE5-5884FCBF7C7E}" dt="2020-08-18T07:51:02.121" v="1222" actId="20577"/>
          <ac:spMkLst>
            <pc:docMk/>
            <pc:sldMk cId="745100199" sldId="287"/>
            <ac:spMk id="4" creationId="{DCEB79FA-37FB-9743-AB8D-9AE87073DF7E}"/>
          </ac:spMkLst>
        </pc:spChg>
      </pc:sldChg>
      <pc:sldChg chg="modSp new ord">
        <pc:chgData name="Tim Nielsen" userId="S::tim.nielsen@codic.se::7ddc95d2-3ca4-47a2-abed-8c839d74358e" providerId="AD" clId="Web-{F16CB6E1-207D-76C6-8EE5-5884FCBF7C7E}" dt="2020-08-18T07:26:44.561" v="911" actId="20577"/>
        <pc:sldMkLst>
          <pc:docMk/>
          <pc:sldMk cId="4110542906" sldId="289"/>
        </pc:sldMkLst>
        <pc:spChg chg="mod">
          <ac:chgData name="Tim Nielsen" userId="S::tim.nielsen@codic.se::7ddc95d2-3ca4-47a2-abed-8c839d74358e" providerId="AD" clId="Web-{F16CB6E1-207D-76C6-8EE5-5884FCBF7C7E}" dt="2020-08-18T07:16:24.964" v="416" actId="20577"/>
          <ac:spMkLst>
            <pc:docMk/>
            <pc:sldMk cId="4110542906" sldId="289"/>
            <ac:spMk id="2" creationId="{44297B7A-011B-4BCA-A672-6A79B70B17A1}"/>
          </ac:spMkLst>
        </pc:spChg>
        <pc:spChg chg="mod">
          <ac:chgData name="Tim Nielsen" userId="S::tim.nielsen@codic.se::7ddc95d2-3ca4-47a2-abed-8c839d74358e" providerId="AD" clId="Web-{F16CB6E1-207D-76C6-8EE5-5884FCBF7C7E}" dt="2020-08-18T07:26:44.561" v="911" actId="20577"/>
          <ac:spMkLst>
            <pc:docMk/>
            <pc:sldMk cId="4110542906" sldId="289"/>
            <ac:spMk id="3" creationId="{AC777A35-7BFF-4C4F-8652-90A91310E9A8}"/>
          </ac:spMkLst>
        </pc:spChg>
      </pc:sldChg>
      <pc:sldChg chg="modSp add ord">
        <pc:chgData name="Tim Nielsen" userId="S::tim.nielsen@codic.se::7ddc95d2-3ca4-47a2-abed-8c839d74358e" providerId="AD" clId="Web-{F16CB6E1-207D-76C6-8EE5-5884FCBF7C7E}" dt="2020-08-18T07:44:54.172" v="1197" actId="20577"/>
        <pc:sldMkLst>
          <pc:docMk/>
          <pc:sldMk cId="2875838681" sldId="290"/>
        </pc:sldMkLst>
        <pc:spChg chg="mod">
          <ac:chgData name="Tim Nielsen" userId="S::tim.nielsen@codic.se::7ddc95d2-3ca4-47a2-abed-8c839d74358e" providerId="AD" clId="Web-{F16CB6E1-207D-76C6-8EE5-5884FCBF7C7E}" dt="2020-08-18T07:44:39.344" v="1191" actId="20577"/>
          <ac:spMkLst>
            <pc:docMk/>
            <pc:sldMk cId="2875838681" sldId="290"/>
            <ac:spMk id="2" creationId="{23620ED4-F1F4-4B66-9F4E-1FAA5EF2DBC4}"/>
          </ac:spMkLst>
        </pc:spChg>
        <pc:spChg chg="mod">
          <ac:chgData name="Tim Nielsen" userId="S::tim.nielsen@codic.se::7ddc95d2-3ca4-47a2-abed-8c839d74358e" providerId="AD" clId="Web-{F16CB6E1-207D-76C6-8EE5-5884FCBF7C7E}" dt="2020-08-18T07:44:54.172" v="1197" actId="20577"/>
          <ac:spMkLst>
            <pc:docMk/>
            <pc:sldMk cId="2875838681" sldId="290"/>
            <ac:spMk id="4" creationId="{DE74F849-1C12-4477-8E6A-161A6F9DC5DF}"/>
          </ac:spMkLst>
        </pc:spChg>
      </pc:sldChg>
      <pc:sldChg chg="new del">
        <pc:chgData name="Tim Nielsen" userId="S::tim.nielsen@codic.se::7ddc95d2-3ca4-47a2-abed-8c839d74358e" providerId="AD" clId="Web-{F16CB6E1-207D-76C6-8EE5-5884FCBF7C7E}" dt="2020-08-18T07:55:40.786" v="1392"/>
        <pc:sldMkLst>
          <pc:docMk/>
          <pc:sldMk cId="2650945777" sldId="291"/>
        </pc:sldMkLst>
      </pc:sldChg>
    </pc:docChg>
  </pc:docChgLst>
  <pc:docChgLst>
    <pc:chgData name="Tim Nielsen" userId="S::tim.nielsen@codic.se::7ddc95d2-3ca4-47a2-abed-8c839d74358e" providerId="AD" clId="Web-{1625279F-1B68-3FA3-A7B7-53F78CC2F5AE}"/>
    <pc:docChg chg="addSld modSld">
      <pc:chgData name="Tim Nielsen" userId="S::tim.nielsen@codic.se::7ddc95d2-3ca4-47a2-abed-8c839d74358e" providerId="AD" clId="Web-{1625279F-1B68-3FA3-A7B7-53F78CC2F5AE}" dt="2020-08-14T12:52:25.563" v="11528" actId="20577"/>
      <pc:docMkLst>
        <pc:docMk/>
      </pc:docMkLst>
      <pc:sldChg chg="modSp">
        <pc:chgData name="Tim Nielsen" userId="S::tim.nielsen@codic.se::7ddc95d2-3ca4-47a2-abed-8c839d74358e" providerId="AD" clId="Web-{1625279F-1B68-3FA3-A7B7-53F78CC2F5AE}" dt="2020-08-14T07:33:26.463" v="3953" actId="20577"/>
        <pc:sldMkLst>
          <pc:docMk/>
          <pc:sldMk cId="3194377694" sldId="256"/>
        </pc:sldMkLst>
        <pc:spChg chg="mod">
          <ac:chgData name="Tim Nielsen" userId="S::tim.nielsen@codic.se::7ddc95d2-3ca4-47a2-abed-8c839d74358e" providerId="AD" clId="Web-{1625279F-1B68-3FA3-A7B7-53F78CC2F5AE}" dt="2020-08-14T07:33:26.463" v="3953" actId="20577"/>
          <ac:spMkLst>
            <pc:docMk/>
            <pc:sldMk cId="3194377694" sldId="256"/>
            <ac:spMk id="3" creationId="{00000000-0000-0000-0000-000000000000}"/>
          </ac:spMkLst>
        </pc:spChg>
      </pc:sldChg>
      <pc:sldChg chg="modSp">
        <pc:chgData name="Tim Nielsen" userId="S::tim.nielsen@codic.se::7ddc95d2-3ca4-47a2-abed-8c839d74358e" providerId="AD" clId="Web-{1625279F-1B68-3FA3-A7B7-53F78CC2F5AE}" dt="2020-08-14T07:45:57.565" v="4753" actId="20577"/>
        <pc:sldMkLst>
          <pc:docMk/>
          <pc:sldMk cId="3099089862" sldId="258"/>
        </pc:sldMkLst>
        <pc:spChg chg="mod">
          <ac:chgData name="Tim Nielsen" userId="S::tim.nielsen@codic.se::7ddc95d2-3ca4-47a2-abed-8c839d74358e" providerId="AD" clId="Web-{1625279F-1B68-3FA3-A7B7-53F78CC2F5AE}" dt="2020-08-14T07:45:06.221" v="4706" actId="20577"/>
          <ac:spMkLst>
            <pc:docMk/>
            <pc:sldMk cId="3099089862" sldId="258"/>
            <ac:spMk id="2" creationId="{E72A50FD-3AAD-4DB2-B7BC-9F306471242D}"/>
          </ac:spMkLst>
        </pc:spChg>
        <pc:spChg chg="mod">
          <ac:chgData name="Tim Nielsen" userId="S::tim.nielsen@codic.se::7ddc95d2-3ca4-47a2-abed-8c839d74358e" providerId="AD" clId="Web-{1625279F-1B68-3FA3-A7B7-53F78CC2F5AE}" dt="2020-08-14T07:45:57.565" v="4753" actId="20577"/>
          <ac:spMkLst>
            <pc:docMk/>
            <pc:sldMk cId="3099089862" sldId="258"/>
            <ac:spMk id="3" creationId="{C0D8F437-5599-457E-A49A-7FEC9BD0395B}"/>
          </ac:spMkLst>
        </pc:spChg>
      </pc:sldChg>
      <pc:sldChg chg="modSp">
        <pc:chgData name="Tim Nielsen" userId="S::tim.nielsen@codic.se::7ddc95d2-3ca4-47a2-abed-8c839d74358e" providerId="AD" clId="Web-{1625279F-1B68-3FA3-A7B7-53F78CC2F5AE}" dt="2020-08-14T07:46:31.487" v="4762" actId="20577"/>
        <pc:sldMkLst>
          <pc:docMk/>
          <pc:sldMk cId="605760527" sldId="259"/>
        </pc:sldMkLst>
        <pc:spChg chg="mod">
          <ac:chgData name="Tim Nielsen" userId="S::tim.nielsen@codic.se::7ddc95d2-3ca4-47a2-abed-8c839d74358e" providerId="AD" clId="Web-{1625279F-1B68-3FA3-A7B7-53F78CC2F5AE}" dt="2020-08-14T06:13:45.011" v="384" actId="20577"/>
          <ac:spMkLst>
            <pc:docMk/>
            <pc:sldMk cId="605760527" sldId="259"/>
            <ac:spMk id="2" creationId="{8CCAE0FF-EF60-4206-B87D-1C4CD8062188}"/>
          </ac:spMkLst>
        </pc:spChg>
        <pc:spChg chg="mod">
          <ac:chgData name="Tim Nielsen" userId="S::tim.nielsen@codic.se::7ddc95d2-3ca4-47a2-abed-8c839d74358e" providerId="AD" clId="Web-{1625279F-1B68-3FA3-A7B7-53F78CC2F5AE}" dt="2020-08-14T07:46:31.487" v="4762" actId="20577"/>
          <ac:spMkLst>
            <pc:docMk/>
            <pc:sldMk cId="605760527" sldId="259"/>
            <ac:spMk id="4" creationId="{845951A1-CB0A-4123-9813-8160DE4121A0}"/>
          </ac:spMkLst>
        </pc:spChg>
      </pc:sldChg>
      <pc:sldChg chg="modSp">
        <pc:chgData name="Tim Nielsen" userId="S::tim.nielsen@codic.se::7ddc95d2-3ca4-47a2-abed-8c839d74358e" providerId="AD" clId="Web-{1625279F-1B68-3FA3-A7B7-53F78CC2F5AE}" dt="2020-08-14T06:14:08.123" v="386" actId="20577"/>
        <pc:sldMkLst>
          <pc:docMk/>
          <pc:sldMk cId="2013303085" sldId="262"/>
        </pc:sldMkLst>
        <pc:spChg chg="mod">
          <ac:chgData name="Tim Nielsen" userId="S::tim.nielsen@codic.se::7ddc95d2-3ca4-47a2-abed-8c839d74358e" providerId="AD" clId="Web-{1625279F-1B68-3FA3-A7B7-53F78CC2F5AE}" dt="2020-08-14T06:14:08.123" v="386" actId="20577"/>
          <ac:spMkLst>
            <pc:docMk/>
            <pc:sldMk cId="2013303085" sldId="262"/>
            <ac:spMk id="2" creationId="{7D7ED658-1C79-4573-B879-C6B5A9352835}"/>
          </ac:spMkLst>
        </pc:spChg>
      </pc:sldChg>
      <pc:sldChg chg="modSp">
        <pc:chgData name="Tim Nielsen" userId="S::tim.nielsen@codic.se::7ddc95d2-3ca4-47a2-abed-8c839d74358e" providerId="AD" clId="Web-{1625279F-1B68-3FA3-A7B7-53F78CC2F5AE}" dt="2020-08-14T06:15:29.567" v="389" actId="20577"/>
        <pc:sldMkLst>
          <pc:docMk/>
          <pc:sldMk cId="2802092189" sldId="263"/>
        </pc:sldMkLst>
        <pc:spChg chg="mod">
          <ac:chgData name="Tim Nielsen" userId="S::tim.nielsen@codic.se::7ddc95d2-3ca4-47a2-abed-8c839d74358e" providerId="AD" clId="Web-{1625279F-1B68-3FA3-A7B7-53F78CC2F5AE}" dt="2020-08-14T06:15:29.567" v="389" actId="20577"/>
          <ac:spMkLst>
            <pc:docMk/>
            <pc:sldMk cId="2802092189" sldId="263"/>
            <ac:spMk id="2" creationId="{C9684665-270E-40E9-83EC-819BF2766E6A}"/>
          </ac:spMkLst>
        </pc:spChg>
      </pc:sldChg>
      <pc:sldChg chg="modSp">
        <pc:chgData name="Tim Nielsen" userId="S::tim.nielsen@codic.se::7ddc95d2-3ca4-47a2-abed-8c839d74358e" providerId="AD" clId="Web-{1625279F-1B68-3FA3-A7B7-53F78CC2F5AE}" dt="2020-08-14T06:15:39.381" v="394" actId="20577"/>
        <pc:sldMkLst>
          <pc:docMk/>
          <pc:sldMk cId="1989985146" sldId="265"/>
        </pc:sldMkLst>
        <pc:spChg chg="mod">
          <ac:chgData name="Tim Nielsen" userId="S::tim.nielsen@codic.se::7ddc95d2-3ca4-47a2-abed-8c839d74358e" providerId="AD" clId="Web-{1625279F-1B68-3FA3-A7B7-53F78CC2F5AE}" dt="2020-08-14T06:15:39.381" v="394" actId="20577"/>
          <ac:spMkLst>
            <pc:docMk/>
            <pc:sldMk cId="1989985146" sldId="265"/>
            <ac:spMk id="2" creationId="{1A5DF268-4B32-4180-B83D-41D794816749}"/>
          </ac:spMkLst>
        </pc:spChg>
      </pc:sldChg>
      <pc:sldChg chg="modSp">
        <pc:chgData name="Tim Nielsen" userId="S::tim.nielsen@codic.se::7ddc95d2-3ca4-47a2-abed-8c839d74358e" providerId="AD" clId="Web-{1625279F-1B68-3FA3-A7B7-53F78CC2F5AE}" dt="2020-08-14T07:39:13.483" v="4416" actId="14100"/>
        <pc:sldMkLst>
          <pc:docMk/>
          <pc:sldMk cId="3183693121" sldId="266"/>
        </pc:sldMkLst>
        <pc:spChg chg="mod">
          <ac:chgData name="Tim Nielsen" userId="S::tim.nielsen@codic.se::7ddc95d2-3ca4-47a2-abed-8c839d74358e" providerId="AD" clId="Web-{1625279F-1B68-3FA3-A7B7-53F78CC2F5AE}" dt="2020-08-14T06:06:32.833" v="8" actId="20577"/>
          <ac:spMkLst>
            <pc:docMk/>
            <pc:sldMk cId="3183693121" sldId="266"/>
            <ac:spMk id="2" creationId="{F3FFA4C2-0C3F-4935-B5CF-7A8FFAEBF9E1}"/>
          </ac:spMkLst>
        </pc:spChg>
        <pc:spChg chg="mod">
          <ac:chgData name="Tim Nielsen" userId="S::tim.nielsen@codic.se::7ddc95d2-3ca4-47a2-abed-8c839d74358e" providerId="AD" clId="Web-{1625279F-1B68-3FA3-A7B7-53F78CC2F5AE}" dt="2020-08-14T07:39:13.483" v="4416" actId="14100"/>
          <ac:spMkLst>
            <pc:docMk/>
            <pc:sldMk cId="3183693121" sldId="266"/>
            <ac:spMk id="4" creationId="{4B03E7B1-A372-4240-A5E9-0EFE8DD5B92C}"/>
          </ac:spMkLst>
        </pc:spChg>
      </pc:sldChg>
      <pc:sldChg chg="modSp">
        <pc:chgData name="Tim Nielsen" userId="S::tim.nielsen@codic.se::7ddc95d2-3ca4-47a2-abed-8c839d74358e" providerId="AD" clId="Web-{1625279F-1B68-3FA3-A7B7-53F78CC2F5AE}" dt="2020-08-14T07:37:59.294" v="4402" actId="20577"/>
        <pc:sldMkLst>
          <pc:docMk/>
          <pc:sldMk cId="4276656591" sldId="267"/>
        </pc:sldMkLst>
        <pc:spChg chg="mod">
          <ac:chgData name="Tim Nielsen" userId="S::tim.nielsen@codic.se::7ddc95d2-3ca4-47a2-abed-8c839d74358e" providerId="AD" clId="Web-{1625279F-1B68-3FA3-A7B7-53F78CC2F5AE}" dt="2020-08-14T07:36:26.043" v="4304" actId="14100"/>
          <ac:spMkLst>
            <pc:docMk/>
            <pc:sldMk cId="4276656591" sldId="267"/>
            <ac:spMk id="2" creationId="{516D8757-FE18-4764-AFF6-F8D55249B9DE}"/>
          </ac:spMkLst>
        </pc:spChg>
        <pc:spChg chg="mod">
          <ac:chgData name="Tim Nielsen" userId="S::tim.nielsen@codic.se::7ddc95d2-3ca4-47a2-abed-8c839d74358e" providerId="AD" clId="Web-{1625279F-1B68-3FA3-A7B7-53F78CC2F5AE}" dt="2020-08-14T07:37:59.294" v="4402" actId="20577"/>
          <ac:spMkLst>
            <pc:docMk/>
            <pc:sldMk cId="4276656591" sldId="267"/>
            <ac:spMk id="4" creationId="{EE9D9F88-185C-4BE5-9821-3B943F360069}"/>
          </ac:spMkLst>
        </pc:spChg>
      </pc:sldChg>
      <pc:sldChg chg="addSp delSp modSp new mod modClrScheme chgLayout">
        <pc:chgData name="Tim Nielsen" userId="S::tim.nielsen@codic.se::7ddc95d2-3ca4-47a2-abed-8c839d74358e" providerId="AD" clId="Web-{1625279F-1B68-3FA3-A7B7-53F78CC2F5AE}" dt="2020-08-14T06:56:04.079" v="3135" actId="20577"/>
        <pc:sldMkLst>
          <pc:docMk/>
          <pc:sldMk cId="2605453914" sldId="269"/>
        </pc:sldMkLst>
        <pc:spChg chg="add mod">
          <ac:chgData name="Tim Nielsen" userId="S::tim.nielsen@codic.se::7ddc95d2-3ca4-47a2-abed-8c839d74358e" providerId="AD" clId="Web-{1625279F-1B68-3FA3-A7B7-53F78CC2F5AE}" dt="2020-08-14T06:16:19.165" v="410" actId="20577"/>
          <ac:spMkLst>
            <pc:docMk/>
            <pc:sldMk cId="2605453914" sldId="269"/>
            <ac:spMk id="2" creationId="{21AF0D0D-0D8F-4009-91B6-FBF7AFD5D27A}"/>
          </ac:spMkLst>
        </pc:spChg>
        <pc:spChg chg="add del mod">
          <ac:chgData name="Tim Nielsen" userId="S::tim.nielsen@codic.se::7ddc95d2-3ca4-47a2-abed-8c839d74358e" providerId="AD" clId="Web-{1625279F-1B68-3FA3-A7B7-53F78CC2F5AE}" dt="2020-08-14T06:55:21.934" v="3062"/>
          <ac:spMkLst>
            <pc:docMk/>
            <pc:sldMk cId="2605453914" sldId="269"/>
            <ac:spMk id="3" creationId="{35014064-1D49-42F1-BE75-8B86CFA95C01}"/>
          </ac:spMkLst>
        </pc:spChg>
        <pc:spChg chg="add mod">
          <ac:chgData name="Tim Nielsen" userId="S::tim.nielsen@codic.se::7ddc95d2-3ca4-47a2-abed-8c839d74358e" providerId="AD" clId="Web-{1625279F-1B68-3FA3-A7B7-53F78CC2F5AE}" dt="2020-08-14T06:56:04.079" v="3135" actId="20577"/>
          <ac:spMkLst>
            <pc:docMk/>
            <pc:sldMk cId="2605453914" sldId="269"/>
            <ac:spMk id="4" creationId="{AABA5E16-C3FD-48C9-BDBC-469CCA57E2C1}"/>
          </ac:spMkLst>
        </pc:spChg>
        <pc:picChg chg="add mod">
          <ac:chgData name="Tim Nielsen" userId="S::tim.nielsen@codic.se::7ddc95d2-3ca4-47a2-abed-8c839d74358e" providerId="AD" clId="Web-{1625279F-1B68-3FA3-A7B7-53F78CC2F5AE}" dt="2020-08-14T06:55:36.983" v="3068" actId="1076"/>
          <ac:picMkLst>
            <pc:docMk/>
            <pc:sldMk cId="2605453914" sldId="269"/>
            <ac:picMk id="5" creationId="{A4A68C55-830E-4917-A33D-82A5589D94F5}"/>
          </ac:picMkLst>
        </pc:picChg>
      </pc:sldChg>
      <pc:sldChg chg="addSp delSp modSp new">
        <pc:chgData name="Tim Nielsen" userId="S::tim.nielsen@codic.se::7ddc95d2-3ca4-47a2-abed-8c839d74358e" providerId="AD" clId="Web-{1625279F-1B68-3FA3-A7B7-53F78CC2F5AE}" dt="2020-08-14T07:05:16.673" v="3885" actId="20577"/>
        <pc:sldMkLst>
          <pc:docMk/>
          <pc:sldMk cId="1965152323" sldId="270"/>
        </pc:sldMkLst>
        <pc:spChg chg="mod">
          <ac:chgData name="Tim Nielsen" userId="S::tim.nielsen@codic.se::7ddc95d2-3ca4-47a2-abed-8c839d74358e" providerId="AD" clId="Web-{1625279F-1B68-3FA3-A7B7-53F78CC2F5AE}" dt="2020-08-14T07:00:36.212" v="3871" actId="14100"/>
          <ac:spMkLst>
            <pc:docMk/>
            <pc:sldMk cId="1965152323" sldId="270"/>
            <ac:spMk id="2" creationId="{64C57DEB-51C3-4DEA-BF6B-65F3C113CE07}"/>
          </ac:spMkLst>
        </pc:spChg>
        <pc:spChg chg="del">
          <ac:chgData name="Tim Nielsen" userId="S::tim.nielsen@codic.se::7ddc95d2-3ca4-47a2-abed-8c839d74358e" providerId="AD" clId="Web-{1625279F-1B68-3FA3-A7B7-53F78CC2F5AE}" dt="2020-08-14T07:00:42.493" v="3873"/>
          <ac:spMkLst>
            <pc:docMk/>
            <pc:sldMk cId="1965152323" sldId="270"/>
            <ac:spMk id="3" creationId="{52479965-5E3E-4D88-8687-403DD1367406}"/>
          </ac:spMkLst>
        </pc:spChg>
        <pc:spChg chg="mod">
          <ac:chgData name="Tim Nielsen" userId="S::tim.nielsen@codic.se::7ddc95d2-3ca4-47a2-abed-8c839d74358e" providerId="AD" clId="Web-{1625279F-1B68-3FA3-A7B7-53F78CC2F5AE}" dt="2020-08-14T07:05:16.673" v="3885" actId="20577"/>
          <ac:spMkLst>
            <pc:docMk/>
            <pc:sldMk cId="1965152323" sldId="270"/>
            <ac:spMk id="4" creationId="{CAA0C915-9F7B-4200-BD81-30E32B520F8D}"/>
          </ac:spMkLst>
        </pc:spChg>
        <pc:picChg chg="add mod">
          <ac:chgData name="Tim Nielsen" userId="S::tim.nielsen@codic.se::7ddc95d2-3ca4-47a2-abed-8c839d74358e" providerId="AD" clId="Web-{1625279F-1B68-3FA3-A7B7-53F78CC2F5AE}" dt="2020-08-14T07:01:19.622" v="3878" actId="1076"/>
          <ac:picMkLst>
            <pc:docMk/>
            <pc:sldMk cId="1965152323" sldId="270"/>
            <ac:picMk id="5" creationId="{22B506F3-B2F2-46A4-BF52-57BA8BED30FD}"/>
          </ac:picMkLst>
        </pc:picChg>
        <pc:picChg chg="add mod">
          <ac:chgData name="Tim Nielsen" userId="S::tim.nielsen@codic.se::7ddc95d2-3ca4-47a2-abed-8c839d74358e" providerId="AD" clId="Web-{1625279F-1B68-3FA3-A7B7-53F78CC2F5AE}" dt="2020-08-14T07:04:56.765" v="3882" actId="1076"/>
          <ac:picMkLst>
            <pc:docMk/>
            <pc:sldMk cId="1965152323" sldId="270"/>
            <ac:picMk id="6" creationId="{76294815-6655-4B99-9E3E-2B0C14C3D9C2}"/>
          </ac:picMkLst>
        </pc:picChg>
      </pc:sldChg>
      <pc:sldChg chg="addSp delSp modSp new mod setBg modClrScheme chgLayout">
        <pc:chgData name="Tim Nielsen" userId="S::tim.nielsen@codic.se::7ddc95d2-3ca4-47a2-abed-8c839d74358e" providerId="AD" clId="Web-{1625279F-1B68-3FA3-A7B7-53F78CC2F5AE}" dt="2020-08-14T07:43:39.782" v="4704" actId="1076"/>
        <pc:sldMkLst>
          <pc:docMk/>
          <pc:sldMk cId="3892035634" sldId="271"/>
        </pc:sldMkLst>
        <pc:spChg chg="del">
          <ac:chgData name="Tim Nielsen" userId="S::tim.nielsen@codic.se::7ddc95d2-3ca4-47a2-abed-8c839d74358e" providerId="AD" clId="Web-{1625279F-1B68-3FA3-A7B7-53F78CC2F5AE}" dt="2020-08-14T07:31:17.212" v="3888"/>
          <ac:spMkLst>
            <pc:docMk/>
            <pc:sldMk cId="3892035634" sldId="271"/>
            <ac:spMk id="2" creationId="{AC1B8F3E-09E4-4AEE-A96B-1EC97B11C32B}"/>
          </ac:spMkLst>
        </pc:spChg>
        <pc:spChg chg="del">
          <ac:chgData name="Tim Nielsen" userId="S::tim.nielsen@codic.se::7ddc95d2-3ca4-47a2-abed-8c839d74358e" providerId="AD" clId="Web-{1625279F-1B68-3FA3-A7B7-53F78CC2F5AE}" dt="2020-08-14T07:31:17.212" v="3888"/>
          <ac:spMkLst>
            <pc:docMk/>
            <pc:sldMk cId="3892035634" sldId="271"/>
            <ac:spMk id="3" creationId="{17A9B1A9-CBF6-42F5-84EC-B9F2E4EC8AC7}"/>
          </ac:spMkLst>
        </pc:spChg>
        <pc:spChg chg="del">
          <ac:chgData name="Tim Nielsen" userId="S::tim.nielsen@codic.se::7ddc95d2-3ca4-47a2-abed-8c839d74358e" providerId="AD" clId="Web-{1625279F-1B68-3FA3-A7B7-53F78CC2F5AE}" dt="2020-08-14T07:31:17.212" v="3888"/>
          <ac:spMkLst>
            <pc:docMk/>
            <pc:sldMk cId="3892035634" sldId="271"/>
            <ac:spMk id="4" creationId="{CEF60A68-467F-44C6-93BD-E624EFCC0FCF}"/>
          </ac:spMkLst>
        </pc:spChg>
        <pc:spChg chg="add del">
          <ac:chgData name="Tim Nielsen" userId="S::tim.nielsen@codic.se::7ddc95d2-3ca4-47a2-abed-8c839d74358e" providerId="AD" clId="Web-{1625279F-1B68-3FA3-A7B7-53F78CC2F5AE}" dt="2020-08-14T07:32:38.229" v="3923"/>
          <ac:spMkLst>
            <pc:docMk/>
            <pc:sldMk cId="3892035634" sldId="271"/>
            <ac:spMk id="13" creationId="{6F79B0DD-2C63-4EE5-804F-B8E391FC1E45}"/>
          </ac:spMkLst>
        </pc:spChg>
        <pc:spChg chg="add del">
          <ac:chgData name="Tim Nielsen" userId="S::tim.nielsen@codic.se::7ddc95d2-3ca4-47a2-abed-8c839d74358e" providerId="AD" clId="Web-{1625279F-1B68-3FA3-A7B7-53F78CC2F5AE}" dt="2020-08-14T07:32:38.229" v="3923"/>
          <ac:spMkLst>
            <pc:docMk/>
            <pc:sldMk cId="3892035634" sldId="271"/>
            <ac:spMk id="15" creationId="{627DB8AB-CD55-4C8F-9043-52652B89231A}"/>
          </ac:spMkLst>
        </pc:spChg>
        <pc:spChg chg="add del">
          <ac:chgData name="Tim Nielsen" userId="S::tim.nielsen@codic.se::7ddc95d2-3ca4-47a2-abed-8c839d74358e" providerId="AD" clId="Web-{1625279F-1B68-3FA3-A7B7-53F78CC2F5AE}" dt="2020-08-14T07:32:38.229" v="3923"/>
          <ac:spMkLst>
            <pc:docMk/>
            <pc:sldMk cId="3892035634" sldId="271"/>
            <ac:spMk id="17" creationId="{53059C5A-91CB-4024-9B4E-20082E25C70B}"/>
          </ac:spMkLst>
        </pc:spChg>
        <pc:spChg chg="add del">
          <ac:chgData name="Tim Nielsen" userId="S::tim.nielsen@codic.se::7ddc95d2-3ca4-47a2-abed-8c839d74358e" providerId="AD" clId="Web-{1625279F-1B68-3FA3-A7B7-53F78CC2F5AE}" dt="2020-08-14T07:32:38.229" v="3923"/>
          <ac:spMkLst>
            <pc:docMk/>
            <pc:sldMk cId="3892035634" sldId="271"/>
            <ac:spMk id="19" creationId="{184884BF-A898-4EFF-9504-E13EBE3FF62E}"/>
          </ac:spMkLst>
        </pc:spChg>
        <pc:spChg chg="add del">
          <ac:chgData name="Tim Nielsen" userId="S::tim.nielsen@codic.se::7ddc95d2-3ca4-47a2-abed-8c839d74358e" providerId="AD" clId="Web-{1625279F-1B68-3FA3-A7B7-53F78CC2F5AE}" dt="2020-08-14T07:32:38.229" v="3923"/>
          <ac:spMkLst>
            <pc:docMk/>
            <pc:sldMk cId="3892035634" sldId="271"/>
            <ac:spMk id="21" creationId="{7B32D337-FDA6-4468-ADB1-7038E5FC0BA9}"/>
          </ac:spMkLst>
        </pc:spChg>
        <pc:picChg chg="add del mod">
          <ac:chgData name="Tim Nielsen" userId="S::tim.nielsen@codic.se::7ddc95d2-3ca4-47a2-abed-8c839d74358e" providerId="AD" clId="Web-{1625279F-1B68-3FA3-A7B7-53F78CC2F5AE}" dt="2020-08-14T07:43:31.626" v="4696"/>
          <ac:picMkLst>
            <pc:docMk/>
            <pc:sldMk cId="3892035634" sldId="271"/>
            <ac:picMk id="5" creationId="{C6D9B96A-A7AC-48A3-9CF1-78E967807E3B}"/>
          </ac:picMkLst>
        </pc:picChg>
        <pc:picChg chg="add del mod">
          <ac:chgData name="Tim Nielsen" userId="S::tim.nielsen@codic.se::7ddc95d2-3ca4-47a2-abed-8c839d74358e" providerId="AD" clId="Web-{1625279F-1B68-3FA3-A7B7-53F78CC2F5AE}" dt="2020-08-14T07:43:14.204" v="4692"/>
          <ac:picMkLst>
            <pc:docMk/>
            <pc:sldMk cId="3892035634" sldId="271"/>
            <ac:picMk id="6" creationId="{6ECF29FA-6E18-4484-AAF1-7351238BF587}"/>
          </ac:picMkLst>
        </pc:picChg>
        <pc:picChg chg="add mod ord">
          <ac:chgData name="Tim Nielsen" userId="S::tim.nielsen@codic.se::7ddc95d2-3ca4-47a2-abed-8c839d74358e" providerId="AD" clId="Web-{1625279F-1B68-3FA3-A7B7-53F78CC2F5AE}" dt="2020-08-14T07:43:38.376" v="4703" actId="1076"/>
          <ac:picMkLst>
            <pc:docMk/>
            <pc:sldMk cId="3892035634" sldId="271"/>
            <ac:picMk id="7" creationId="{4312CCE2-958A-417B-8496-E24AC6A9F648}"/>
          </ac:picMkLst>
        </pc:picChg>
        <pc:picChg chg="add mod">
          <ac:chgData name="Tim Nielsen" userId="S::tim.nielsen@codic.se::7ddc95d2-3ca4-47a2-abed-8c839d74358e" providerId="AD" clId="Web-{1625279F-1B68-3FA3-A7B7-53F78CC2F5AE}" dt="2020-08-14T07:32:43.557" v="3925" actId="1076"/>
          <ac:picMkLst>
            <pc:docMk/>
            <pc:sldMk cId="3892035634" sldId="271"/>
            <ac:picMk id="8" creationId="{0E7EE577-E19B-493D-9078-C1586374BB13}"/>
          </ac:picMkLst>
        </pc:picChg>
        <pc:picChg chg="add mod">
          <ac:chgData name="Tim Nielsen" userId="S::tim.nielsen@codic.se::7ddc95d2-3ca4-47a2-abed-8c839d74358e" providerId="AD" clId="Web-{1625279F-1B68-3FA3-A7B7-53F78CC2F5AE}" dt="2020-08-14T07:43:39.782" v="4704" actId="1076"/>
          <ac:picMkLst>
            <pc:docMk/>
            <pc:sldMk cId="3892035634" sldId="271"/>
            <ac:picMk id="9" creationId="{41E892C7-E10B-4100-A5E2-7FC7BD067A7D}"/>
          </ac:picMkLst>
        </pc:picChg>
      </pc:sldChg>
      <pc:sldChg chg="addSp modSp new mod modClrScheme chgLayout">
        <pc:chgData name="Tim Nielsen" userId="S::tim.nielsen@codic.se::7ddc95d2-3ca4-47a2-abed-8c839d74358e" providerId="AD" clId="Web-{1625279F-1B68-3FA3-A7B7-53F78CC2F5AE}" dt="2020-08-14T08:48:29.155" v="6140" actId="20577"/>
        <pc:sldMkLst>
          <pc:docMk/>
          <pc:sldMk cId="2358335492" sldId="272"/>
        </pc:sldMkLst>
        <pc:spChg chg="add mod">
          <ac:chgData name="Tim Nielsen" userId="S::tim.nielsen@codic.se::7ddc95d2-3ca4-47a2-abed-8c839d74358e" providerId="AD" clId="Web-{1625279F-1B68-3FA3-A7B7-53F78CC2F5AE}" dt="2020-08-14T08:26:59.308" v="4803" actId="20577"/>
          <ac:spMkLst>
            <pc:docMk/>
            <pc:sldMk cId="2358335492" sldId="272"/>
            <ac:spMk id="2" creationId="{6346B990-10D3-4D44-AB87-3BD8182396CE}"/>
          </ac:spMkLst>
        </pc:spChg>
        <pc:spChg chg="add mod">
          <ac:chgData name="Tim Nielsen" userId="S::tim.nielsen@codic.se::7ddc95d2-3ca4-47a2-abed-8c839d74358e" providerId="AD" clId="Web-{1625279F-1B68-3FA3-A7B7-53F78CC2F5AE}" dt="2020-08-14T08:48:29.155" v="6140" actId="20577"/>
          <ac:spMkLst>
            <pc:docMk/>
            <pc:sldMk cId="2358335492" sldId="272"/>
            <ac:spMk id="3" creationId="{068C560F-FEC5-47B4-85F8-F2767C9AA367}"/>
          </ac:spMkLst>
        </pc:spChg>
      </pc:sldChg>
      <pc:sldChg chg="addSp delSp modSp new">
        <pc:chgData name="Tim Nielsen" userId="S::tim.nielsen@codic.se::7ddc95d2-3ca4-47a2-abed-8c839d74358e" providerId="AD" clId="Web-{1625279F-1B68-3FA3-A7B7-53F78CC2F5AE}" dt="2020-08-14T07:41:52.297" v="4691" actId="1076"/>
        <pc:sldMkLst>
          <pc:docMk/>
          <pc:sldMk cId="73349709" sldId="273"/>
        </pc:sldMkLst>
        <pc:spChg chg="mod">
          <ac:chgData name="Tim Nielsen" userId="S::tim.nielsen@codic.se::7ddc95d2-3ca4-47a2-abed-8c839d74358e" providerId="AD" clId="Web-{1625279F-1B68-3FA3-A7B7-53F78CC2F5AE}" dt="2020-08-14T07:40:16.968" v="4436" actId="20577"/>
          <ac:spMkLst>
            <pc:docMk/>
            <pc:sldMk cId="73349709" sldId="273"/>
            <ac:spMk id="2" creationId="{909616BD-EC26-4880-AD91-4B2BFA0D40EF}"/>
          </ac:spMkLst>
        </pc:spChg>
        <pc:spChg chg="del">
          <ac:chgData name="Tim Nielsen" userId="S::tim.nielsen@codic.se::7ddc95d2-3ca4-47a2-abed-8c839d74358e" providerId="AD" clId="Web-{1625279F-1B68-3FA3-A7B7-53F78CC2F5AE}" dt="2020-08-14T07:41:14.703" v="4683"/>
          <ac:spMkLst>
            <pc:docMk/>
            <pc:sldMk cId="73349709" sldId="273"/>
            <ac:spMk id="3" creationId="{C1ADC157-33AA-4619-B4E6-5EFB3F29BEC2}"/>
          </ac:spMkLst>
        </pc:spChg>
        <pc:spChg chg="mod">
          <ac:chgData name="Tim Nielsen" userId="S::tim.nielsen@codic.se::7ddc95d2-3ca4-47a2-abed-8c839d74358e" providerId="AD" clId="Web-{1625279F-1B68-3FA3-A7B7-53F78CC2F5AE}" dt="2020-08-14T07:41:03.046" v="4680" actId="20577"/>
          <ac:spMkLst>
            <pc:docMk/>
            <pc:sldMk cId="73349709" sldId="273"/>
            <ac:spMk id="4" creationId="{68C82109-4E2A-4DFA-B56A-47D17C616F6F}"/>
          </ac:spMkLst>
        </pc:spChg>
        <pc:picChg chg="add mod">
          <ac:chgData name="Tim Nielsen" userId="S::tim.nielsen@codic.se::7ddc95d2-3ca4-47a2-abed-8c839d74358e" providerId="AD" clId="Web-{1625279F-1B68-3FA3-A7B7-53F78CC2F5AE}" dt="2020-08-14T07:41:17.984" v="4685" actId="1076"/>
          <ac:picMkLst>
            <pc:docMk/>
            <pc:sldMk cId="73349709" sldId="273"/>
            <ac:picMk id="6" creationId="{E0A52EB5-1931-4D73-9327-3770532EFCA6}"/>
          </ac:picMkLst>
        </pc:picChg>
        <pc:picChg chg="add mod">
          <ac:chgData name="Tim Nielsen" userId="S::tim.nielsen@codic.se::7ddc95d2-3ca4-47a2-abed-8c839d74358e" providerId="AD" clId="Web-{1625279F-1B68-3FA3-A7B7-53F78CC2F5AE}" dt="2020-08-14T07:41:52.297" v="4691" actId="1076"/>
          <ac:picMkLst>
            <pc:docMk/>
            <pc:sldMk cId="73349709" sldId="273"/>
            <ac:picMk id="8" creationId="{19D5508C-1C97-42B7-9F77-5090D9BF9867}"/>
          </ac:picMkLst>
        </pc:picChg>
      </pc:sldChg>
      <pc:sldChg chg="modSp new">
        <pc:chgData name="Tim Nielsen" userId="S::tim.nielsen@codic.se::7ddc95d2-3ca4-47a2-abed-8c839d74358e" providerId="AD" clId="Web-{1625279F-1B68-3FA3-A7B7-53F78CC2F5AE}" dt="2020-08-14T10:12:56.919" v="7263" actId="20577"/>
        <pc:sldMkLst>
          <pc:docMk/>
          <pc:sldMk cId="2205213333" sldId="274"/>
        </pc:sldMkLst>
        <pc:spChg chg="mod">
          <ac:chgData name="Tim Nielsen" userId="S::tim.nielsen@codic.se::7ddc95d2-3ca4-47a2-abed-8c839d74358e" providerId="AD" clId="Web-{1625279F-1B68-3FA3-A7B7-53F78CC2F5AE}" dt="2020-08-14T10:04:52.997" v="6787" actId="20577"/>
          <ac:spMkLst>
            <pc:docMk/>
            <pc:sldMk cId="2205213333" sldId="274"/>
            <ac:spMk id="2" creationId="{750B4DE9-23BD-455D-A3D7-52A203A1CFE1}"/>
          </ac:spMkLst>
        </pc:spChg>
        <pc:spChg chg="mod">
          <ac:chgData name="Tim Nielsen" userId="S::tim.nielsen@codic.se::7ddc95d2-3ca4-47a2-abed-8c839d74358e" providerId="AD" clId="Web-{1625279F-1B68-3FA3-A7B7-53F78CC2F5AE}" dt="2020-08-14T10:12:56.919" v="7263" actId="20577"/>
          <ac:spMkLst>
            <pc:docMk/>
            <pc:sldMk cId="2205213333" sldId="274"/>
            <ac:spMk id="3" creationId="{C8928310-4074-4738-92A8-A5273C6BFA95}"/>
          </ac:spMkLst>
        </pc:spChg>
      </pc:sldChg>
      <pc:sldChg chg="modSp new">
        <pc:chgData name="Tim Nielsen" userId="S::tim.nielsen@codic.se::7ddc95d2-3ca4-47a2-abed-8c839d74358e" providerId="AD" clId="Web-{1625279F-1B68-3FA3-A7B7-53F78CC2F5AE}" dt="2020-08-14T10:33:28.178" v="9211" actId="20577"/>
        <pc:sldMkLst>
          <pc:docMk/>
          <pc:sldMk cId="4214014350" sldId="275"/>
        </pc:sldMkLst>
        <pc:spChg chg="mod">
          <ac:chgData name="Tim Nielsen" userId="S::tim.nielsen@codic.se::7ddc95d2-3ca4-47a2-abed-8c839d74358e" providerId="AD" clId="Web-{1625279F-1B68-3FA3-A7B7-53F78CC2F5AE}" dt="2020-08-14T10:13:56.140" v="7279" actId="20577"/>
          <ac:spMkLst>
            <pc:docMk/>
            <pc:sldMk cId="4214014350" sldId="275"/>
            <ac:spMk id="2" creationId="{4CB7D28C-C9CB-4132-AF8A-6E935C31B2AC}"/>
          </ac:spMkLst>
        </pc:spChg>
        <pc:spChg chg="mod">
          <ac:chgData name="Tim Nielsen" userId="S::tim.nielsen@codic.se::7ddc95d2-3ca4-47a2-abed-8c839d74358e" providerId="AD" clId="Web-{1625279F-1B68-3FA3-A7B7-53F78CC2F5AE}" dt="2020-08-14T10:33:28.178" v="9211" actId="20577"/>
          <ac:spMkLst>
            <pc:docMk/>
            <pc:sldMk cId="4214014350" sldId="275"/>
            <ac:spMk id="3" creationId="{66789CEE-AF36-458F-8F48-EC7D27C05A93}"/>
          </ac:spMkLst>
        </pc:spChg>
      </pc:sldChg>
      <pc:sldChg chg="modSp new">
        <pc:chgData name="Tim Nielsen" userId="S::tim.nielsen@codic.se::7ddc95d2-3ca4-47a2-abed-8c839d74358e" providerId="AD" clId="Web-{1625279F-1B68-3FA3-A7B7-53F78CC2F5AE}" dt="2020-08-14T10:47:24.558" v="9652" actId="20577"/>
        <pc:sldMkLst>
          <pc:docMk/>
          <pc:sldMk cId="3049978670" sldId="276"/>
        </pc:sldMkLst>
        <pc:spChg chg="mod">
          <ac:chgData name="Tim Nielsen" userId="S::tim.nielsen@codic.se::7ddc95d2-3ca4-47a2-abed-8c839d74358e" providerId="AD" clId="Web-{1625279F-1B68-3FA3-A7B7-53F78CC2F5AE}" dt="2020-08-14T10:17:53.288" v="7891" actId="20577"/>
          <ac:spMkLst>
            <pc:docMk/>
            <pc:sldMk cId="3049978670" sldId="276"/>
            <ac:spMk id="2" creationId="{300C500C-AB9B-4D3D-937C-28A823E9AAE5}"/>
          </ac:spMkLst>
        </pc:spChg>
        <pc:spChg chg="mod">
          <ac:chgData name="Tim Nielsen" userId="S::tim.nielsen@codic.se::7ddc95d2-3ca4-47a2-abed-8c839d74358e" providerId="AD" clId="Web-{1625279F-1B68-3FA3-A7B7-53F78CC2F5AE}" dt="2020-08-14T10:47:24.558" v="9652" actId="20577"/>
          <ac:spMkLst>
            <pc:docMk/>
            <pc:sldMk cId="3049978670" sldId="276"/>
            <ac:spMk id="3" creationId="{C2C243CB-F4E2-4ECF-ABDC-1C8158CE99FB}"/>
          </ac:spMkLst>
        </pc:spChg>
      </pc:sldChg>
      <pc:sldChg chg="addSp delSp modSp new mod modClrScheme chgLayout">
        <pc:chgData name="Tim Nielsen" userId="S::tim.nielsen@codic.se::7ddc95d2-3ca4-47a2-abed-8c839d74358e" providerId="AD" clId="Web-{1625279F-1B68-3FA3-A7B7-53F78CC2F5AE}" dt="2020-08-14T12:06:09.814" v="11003" actId="20577"/>
        <pc:sldMkLst>
          <pc:docMk/>
          <pc:sldMk cId="924779431" sldId="277"/>
        </pc:sldMkLst>
        <pc:spChg chg="mod ord">
          <ac:chgData name="Tim Nielsen" userId="S::tim.nielsen@codic.se::7ddc95d2-3ca4-47a2-abed-8c839d74358e" providerId="AD" clId="Web-{1625279F-1B68-3FA3-A7B7-53F78CC2F5AE}" dt="2020-08-14T11:52:43.502" v="10820"/>
          <ac:spMkLst>
            <pc:docMk/>
            <pc:sldMk cId="924779431" sldId="277"/>
            <ac:spMk id="2" creationId="{99CFC2B2-D06E-4FC8-BC46-D327B4B9BCB5}"/>
          </ac:spMkLst>
        </pc:spChg>
        <pc:spChg chg="mod ord">
          <ac:chgData name="Tim Nielsen" userId="S::tim.nielsen@codic.se::7ddc95d2-3ca4-47a2-abed-8c839d74358e" providerId="AD" clId="Web-{1625279F-1B68-3FA3-A7B7-53F78CC2F5AE}" dt="2020-08-14T12:06:09.814" v="11003" actId="20577"/>
          <ac:spMkLst>
            <pc:docMk/>
            <pc:sldMk cId="924779431" sldId="277"/>
            <ac:spMk id="3" creationId="{046E7C39-5F5B-482D-85DB-0A274E4A5FEF}"/>
          </ac:spMkLst>
        </pc:spChg>
        <pc:spChg chg="add del mod ord">
          <ac:chgData name="Tim Nielsen" userId="S::tim.nielsen@codic.se::7ddc95d2-3ca4-47a2-abed-8c839d74358e" providerId="AD" clId="Web-{1625279F-1B68-3FA3-A7B7-53F78CC2F5AE}" dt="2020-08-14T10:49:55.391" v="9869"/>
          <ac:spMkLst>
            <pc:docMk/>
            <pc:sldMk cId="924779431" sldId="277"/>
            <ac:spMk id="4" creationId="{197C4EBF-F790-44AC-89A6-7CB1D0E1E8FE}"/>
          </ac:spMkLst>
        </pc:spChg>
        <pc:graphicFrameChg chg="add del mod modGraphic">
          <ac:chgData name="Tim Nielsen" userId="S::tim.nielsen@codic.se::7ddc95d2-3ca4-47a2-abed-8c839d74358e" providerId="AD" clId="Web-{1625279F-1B68-3FA3-A7B7-53F78CC2F5AE}" dt="2020-08-14T11:36:13.406" v="10577"/>
          <ac:graphicFrameMkLst>
            <pc:docMk/>
            <pc:sldMk cId="924779431" sldId="277"/>
            <ac:graphicFrameMk id="5" creationId="{BD26A438-E94B-4BB7-91B6-63FB3402C68E}"/>
          </ac:graphicFrameMkLst>
        </pc:graphicFrameChg>
      </pc:sldChg>
      <pc:sldChg chg="addSp delSp modSp new mod modClrScheme chgLayout">
        <pc:chgData name="Tim Nielsen" userId="S::tim.nielsen@codic.se::7ddc95d2-3ca4-47a2-abed-8c839d74358e" providerId="AD" clId="Web-{1625279F-1B68-3FA3-A7B7-53F78CC2F5AE}" dt="2020-08-14T12:05:55.907" v="10984"/>
        <pc:sldMkLst>
          <pc:docMk/>
          <pc:sldMk cId="2585622643" sldId="278"/>
        </pc:sldMkLst>
        <pc:spChg chg="del">
          <ac:chgData name="Tim Nielsen" userId="S::tim.nielsen@codic.se::7ddc95d2-3ca4-47a2-abed-8c839d74358e" providerId="AD" clId="Web-{1625279F-1B68-3FA3-A7B7-53F78CC2F5AE}" dt="2020-08-14T10:52:29.990" v="10160"/>
          <ac:spMkLst>
            <pc:docMk/>
            <pc:sldMk cId="2585622643" sldId="278"/>
            <ac:spMk id="2" creationId="{14D807C0-0DB8-45C3-80DF-B298596546A5}"/>
          </ac:spMkLst>
        </pc:spChg>
        <pc:spChg chg="del">
          <ac:chgData name="Tim Nielsen" userId="S::tim.nielsen@codic.se::7ddc95d2-3ca4-47a2-abed-8c839d74358e" providerId="AD" clId="Web-{1625279F-1B68-3FA3-A7B7-53F78CC2F5AE}" dt="2020-08-14T10:52:29.990" v="10160"/>
          <ac:spMkLst>
            <pc:docMk/>
            <pc:sldMk cId="2585622643" sldId="278"/>
            <ac:spMk id="3" creationId="{6CEFC5A4-BAA1-4EAD-9AB1-4E07D5D49222}"/>
          </ac:spMkLst>
        </pc:spChg>
        <pc:spChg chg="del">
          <ac:chgData name="Tim Nielsen" userId="S::tim.nielsen@codic.se::7ddc95d2-3ca4-47a2-abed-8c839d74358e" providerId="AD" clId="Web-{1625279F-1B68-3FA3-A7B7-53F78CC2F5AE}" dt="2020-08-14T10:52:29.990" v="10160"/>
          <ac:spMkLst>
            <pc:docMk/>
            <pc:sldMk cId="2585622643" sldId="278"/>
            <ac:spMk id="4" creationId="{08241B86-7781-4858-8BB8-29728CFDFC57}"/>
          </ac:spMkLst>
        </pc:spChg>
        <pc:graphicFrameChg chg="add mod modGraphic">
          <ac:chgData name="Tim Nielsen" userId="S::tim.nielsen@codic.se::7ddc95d2-3ca4-47a2-abed-8c839d74358e" providerId="AD" clId="Web-{1625279F-1B68-3FA3-A7B7-53F78CC2F5AE}" dt="2020-08-14T12:05:55.907" v="10984"/>
          <ac:graphicFrameMkLst>
            <pc:docMk/>
            <pc:sldMk cId="2585622643" sldId="278"/>
            <ac:graphicFrameMk id="6" creationId="{A477A60B-9DCF-4917-863E-58A277446957}"/>
          </ac:graphicFrameMkLst>
        </pc:graphicFrameChg>
      </pc:sldChg>
      <pc:sldChg chg="addSp delSp modSp new mod modClrScheme chgLayout">
        <pc:chgData name="Tim Nielsen" userId="S::tim.nielsen@codic.se::7ddc95d2-3ca4-47a2-abed-8c839d74358e" providerId="AD" clId="Web-{1625279F-1B68-3FA3-A7B7-53F78CC2F5AE}" dt="2020-08-14T12:47:16.179" v="11401" actId="1076"/>
        <pc:sldMkLst>
          <pc:docMk/>
          <pc:sldMk cId="1496603639" sldId="279"/>
        </pc:sldMkLst>
        <pc:spChg chg="add mod ord">
          <ac:chgData name="Tim Nielsen" userId="S::tim.nielsen@codic.se::7ddc95d2-3ca4-47a2-abed-8c839d74358e" providerId="AD" clId="Web-{1625279F-1B68-3FA3-A7B7-53F78CC2F5AE}" dt="2020-08-14T12:45:25.316" v="11393"/>
          <ac:spMkLst>
            <pc:docMk/>
            <pc:sldMk cId="1496603639" sldId="279"/>
            <ac:spMk id="2" creationId="{A3410E27-000F-4C71-B5EA-11B51EBC5D25}"/>
          </ac:spMkLst>
        </pc:spChg>
        <pc:spChg chg="add mod ord">
          <ac:chgData name="Tim Nielsen" userId="S::tim.nielsen@codic.se::7ddc95d2-3ca4-47a2-abed-8c839d74358e" providerId="AD" clId="Web-{1625279F-1B68-3FA3-A7B7-53F78CC2F5AE}" dt="2020-08-14T12:45:25.316" v="11393"/>
          <ac:spMkLst>
            <pc:docMk/>
            <pc:sldMk cId="1496603639" sldId="279"/>
            <ac:spMk id="3" creationId="{CEBBC23D-EF21-4B03-93ED-72255D036230}"/>
          </ac:spMkLst>
        </pc:spChg>
        <pc:spChg chg="add del mod ord">
          <ac:chgData name="Tim Nielsen" userId="S::tim.nielsen@codic.se::7ddc95d2-3ca4-47a2-abed-8c839d74358e" providerId="AD" clId="Web-{1625279F-1B68-3FA3-A7B7-53F78CC2F5AE}" dt="2020-08-14T12:47:04.084" v="11394"/>
          <ac:spMkLst>
            <pc:docMk/>
            <pc:sldMk cId="1496603639" sldId="279"/>
            <ac:spMk id="4" creationId="{3B2810CE-F97E-4970-B4C7-16323E47B208}"/>
          </ac:spMkLst>
        </pc:spChg>
        <pc:spChg chg="add del mod">
          <ac:chgData name="Tim Nielsen" userId="S::tim.nielsen@codic.se::7ddc95d2-3ca4-47a2-abed-8c839d74358e" providerId="AD" clId="Web-{1625279F-1B68-3FA3-A7B7-53F78CC2F5AE}" dt="2020-08-14T12:47:09.725" v="11396"/>
          <ac:spMkLst>
            <pc:docMk/>
            <pc:sldMk cId="1496603639" sldId="279"/>
            <ac:spMk id="7" creationId="{D9EDE35D-B8E4-4182-A69A-A05117A073EF}"/>
          </ac:spMkLst>
        </pc:spChg>
        <pc:picChg chg="add del mod ord modCrop">
          <ac:chgData name="Tim Nielsen" userId="S::tim.nielsen@codic.se::7ddc95d2-3ca4-47a2-abed-8c839d74358e" providerId="AD" clId="Web-{1625279F-1B68-3FA3-A7B7-53F78CC2F5AE}" dt="2020-08-14T12:47:07.116" v="11395"/>
          <ac:picMkLst>
            <pc:docMk/>
            <pc:sldMk cId="1496603639" sldId="279"/>
            <ac:picMk id="5" creationId="{BA5100E7-C12A-4D67-8C42-8B4C5C0E8CD8}"/>
          </ac:picMkLst>
        </pc:picChg>
        <pc:picChg chg="add mod">
          <ac:chgData name="Tim Nielsen" userId="S::tim.nielsen@codic.se::7ddc95d2-3ca4-47a2-abed-8c839d74358e" providerId="AD" clId="Web-{1625279F-1B68-3FA3-A7B7-53F78CC2F5AE}" dt="2020-08-14T12:47:16.179" v="11401" actId="1076"/>
          <ac:picMkLst>
            <pc:docMk/>
            <pc:sldMk cId="1496603639" sldId="279"/>
            <ac:picMk id="8" creationId="{12AA4129-45D9-45AE-8FAF-5060BA62D887}"/>
          </ac:picMkLst>
        </pc:picChg>
      </pc:sldChg>
      <pc:sldChg chg="modSp new">
        <pc:chgData name="Tim Nielsen" userId="S::tim.nielsen@codic.se::7ddc95d2-3ca4-47a2-abed-8c839d74358e" providerId="AD" clId="Web-{1625279F-1B68-3FA3-A7B7-53F78CC2F5AE}" dt="2020-08-14T12:52:25.563" v="11527" actId="20577"/>
        <pc:sldMkLst>
          <pc:docMk/>
          <pc:sldMk cId="2786773997" sldId="280"/>
        </pc:sldMkLst>
        <pc:spChg chg="mod">
          <ac:chgData name="Tim Nielsen" userId="S::tim.nielsen@codic.se::7ddc95d2-3ca4-47a2-abed-8c839d74358e" providerId="AD" clId="Web-{1625279F-1B68-3FA3-A7B7-53F78CC2F5AE}" dt="2020-08-14T12:50:52.139" v="11429" actId="20577"/>
          <ac:spMkLst>
            <pc:docMk/>
            <pc:sldMk cId="2786773997" sldId="280"/>
            <ac:spMk id="2" creationId="{5CC7ED9E-2EC5-441C-9F33-1742A6398BF6}"/>
          </ac:spMkLst>
        </pc:spChg>
        <pc:spChg chg="mod">
          <ac:chgData name="Tim Nielsen" userId="S::tim.nielsen@codic.se::7ddc95d2-3ca4-47a2-abed-8c839d74358e" providerId="AD" clId="Web-{1625279F-1B68-3FA3-A7B7-53F78CC2F5AE}" dt="2020-08-14T12:52:25.563" v="11527" actId="20577"/>
          <ac:spMkLst>
            <pc:docMk/>
            <pc:sldMk cId="2786773997" sldId="280"/>
            <ac:spMk id="4" creationId="{274ECAB4-5AA6-41F9-9BC1-24A99D8644CA}"/>
          </ac:spMkLst>
        </pc:spChg>
      </pc:sldChg>
    </pc:docChg>
  </pc:docChgLst>
  <pc:docChgLst>
    <pc:chgData name="Tim Nielsen" userId="S::tim.nielsen@codic.se::7ddc95d2-3ca4-47a2-abed-8c839d74358e" providerId="AD" clId="Web-{F345EA90-3E83-0A2D-1FA6-767E2D0FB6BD}"/>
    <pc:docChg chg="modSld">
      <pc:chgData name="Tim Nielsen" userId="S::tim.nielsen@codic.se::7ddc95d2-3ca4-47a2-abed-8c839d74358e" providerId="AD" clId="Web-{F345EA90-3E83-0A2D-1FA6-767E2D0FB6BD}" dt="2020-08-18T09:01:56.701" v="11" actId="20577"/>
      <pc:docMkLst>
        <pc:docMk/>
      </pc:docMkLst>
      <pc:sldChg chg="modSp">
        <pc:chgData name="Tim Nielsen" userId="S::tim.nielsen@codic.se::7ddc95d2-3ca4-47a2-abed-8c839d74358e" providerId="AD" clId="Web-{F345EA90-3E83-0A2D-1FA6-767E2D0FB6BD}" dt="2020-08-18T09:01:56.701" v="10" actId="20577"/>
        <pc:sldMkLst>
          <pc:docMk/>
          <pc:sldMk cId="2786773997" sldId="280"/>
        </pc:sldMkLst>
        <pc:spChg chg="mod">
          <ac:chgData name="Tim Nielsen" userId="S::tim.nielsen@codic.se::7ddc95d2-3ca4-47a2-abed-8c839d74358e" providerId="AD" clId="Web-{F345EA90-3E83-0A2D-1FA6-767E2D0FB6BD}" dt="2020-08-18T09:01:56.701" v="10" actId="20577"/>
          <ac:spMkLst>
            <pc:docMk/>
            <pc:sldMk cId="2786773997" sldId="280"/>
            <ac:spMk id="4" creationId="{274ECAB4-5AA6-41F9-9BC1-24A99D8644CA}"/>
          </ac:spMkLst>
        </pc:spChg>
      </pc:sldChg>
    </pc:docChg>
  </pc:docChgLst>
  <pc:docChgLst>
    <pc:chgData name="Tim Nielsen" userId="S::tim.nielsen@codic.se::7ddc95d2-3ca4-47a2-abed-8c839d74358e" providerId="AD" clId="Web-{B7F91138-330C-4E4F-9C35-E460AF454788}"/>
    <pc:docChg chg="addSld modSld sldOrd">
      <pc:chgData name="Tim Nielsen" userId="S::tim.nielsen@codic.se::7ddc95d2-3ca4-47a2-abed-8c839d74358e" providerId="AD" clId="Web-{B7F91138-330C-4E4F-9C35-E460AF454788}" dt="2020-08-13T11:24:37.122" v="211" actId="20577"/>
      <pc:docMkLst>
        <pc:docMk/>
      </pc:docMkLst>
      <pc:sldChg chg="modSp mod modClrScheme chgLayout">
        <pc:chgData name="Tim Nielsen" userId="S::tim.nielsen@codic.se::7ddc95d2-3ca4-47a2-abed-8c839d74358e" providerId="AD" clId="Web-{B7F91138-330C-4E4F-9C35-E460AF454788}" dt="2020-08-13T11:24:23.825" v="154" actId="20577"/>
        <pc:sldMkLst>
          <pc:docMk/>
          <pc:sldMk cId="3194377694" sldId="256"/>
        </pc:sldMkLst>
        <pc:spChg chg="mod ord">
          <ac:chgData name="Tim Nielsen" userId="S::tim.nielsen@codic.se::7ddc95d2-3ca4-47a2-abed-8c839d74358e" providerId="AD" clId="Web-{B7F91138-330C-4E4F-9C35-E460AF454788}" dt="2020-08-13T11:18:30.085" v="33" actId="20577"/>
          <ac:spMkLst>
            <pc:docMk/>
            <pc:sldMk cId="3194377694" sldId="256"/>
            <ac:spMk id="2" creationId="{00000000-0000-0000-0000-000000000000}"/>
          </ac:spMkLst>
        </pc:spChg>
        <pc:spChg chg="mod ord">
          <ac:chgData name="Tim Nielsen" userId="S::tim.nielsen@codic.se::7ddc95d2-3ca4-47a2-abed-8c839d74358e" providerId="AD" clId="Web-{B7F91138-330C-4E4F-9C35-E460AF454788}" dt="2020-08-13T11:24:23.825" v="154" actId="20577"/>
          <ac:spMkLst>
            <pc:docMk/>
            <pc:sldMk cId="3194377694" sldId="256"/>
            <ac:spMk id="3" creationId="{00000000-0000-0000-0000-000000000000}"/>
          </ac:spMkLst>
        </pc:spChg>
      </pc:sldChg>
      <pc:sldChg chg="add ord">
        <pc:chgData name="Tim Nielsen" userId="S::tim.nielsen@codic.se::7ddc95d2-3ca4-47a2-abed-8c839d74358e" providerId="AD" clId="Web-{B7F91138-330C-4E4F-9C35-E460AF454788}" dt="2020-08-13T11:16:59.740" v="1"/>
        <pc:sldMkLst>
          <pc:docMk/>
          <pc:sldMk cId="3451689191" sldId="257"/>
        </pc:sldMkLst>
      </pc:sldChg>
      <pc:sldChg chg="modSp new">
        <pc:chgData name="Tim Nielsen" userId="S::tim.nielsen@codic.se::7ddc95d2-3ca4-47a2-abed-8c839d74358e" providerId="AD" clId="Web-{B7F91138-330C-4E4F-9C35-E460AF454788}" dt="2020-08-13T11:24:37.106" v="210" actId="20577"/>
        <pc:sldMkLst>
          <pc:docMk/>
          <pc:sldMk cId="3099089862" sldId="258"/>
        </pc:sldMkLst>
        <pc:spChg chg="mod">
          <ac:chgData name="Tim Nielsen" userId="S::tim.nielsen@codic.se::7ddc95d2-3ca4-47a2-abed-8c839d74358e" providerId="AD" clId="Web-{B7F91138-330C-4E4F-9C35-E460AF454788}" dt="2020-08-13T11:24:37.106" v="210" actId="20577"/>
          <ac:spMkLst>
            <pc:docMk/>
            <pc:sldMk cId="3099089862" sldId="258"/>
            <ac:spMk id="2" creationId="{E72A50FD-3AAD-4DB2-B7BC-9F306471242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1560A13A-DB3F-4AD5-B6AF-BDA0278A0A39}" type="datetimeFigureOut">
              <a:rPr lang="sv-SE" smtClean="0"/>
              <a:t>2022-01-24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784422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1560A13A-DB3F-4AD5-B6AF-BDA0278A0A39}" type="datetimeFigureOut">
              <a:rPr lang="sv-SE" smtClean="0"/>
              <a:t>2022-01-24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2623719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1560A13A-DB3F-4AD5-B6AF-BDA0278A0A39}" type="datetimeFigureOut">
              <a:rPr lang="sv-SE" smtClean="0"/>
              <a:t>2022-01-24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7164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1560A13A-DB3F-4AD5-B6AF-BDA0278A0A39}" type="datetimeFigureOut">
              <a:rPr lang="sv-SE" smtClean="0"/>
              <a:t>2022-01-24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1322720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1560A13A-DB3F-4AD5-B6AF-BDA0278A0A39}" type="datetimeFigureOut">
              <a:rPr lang="sv-SE" smtClean="0"/>
              <a:t>2022-01-24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4186728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1560A13A-DB3F-4AD5-B6AF-BDA0278A0A39}" type="datetimeFigureOut">
              <a:rPr lang="sv-SE" smtClean="0"/>
              <a:t>2022-01-24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592360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1560A13A-DB3F-4AD5-B6AF-BDA0278A0A39}" type="datetimeFigureOut">
              <a:rPr lang="sv-SE" smtClean="0"/>
              <a:t>2022-01-24</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277650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1560A13A-DB3F-4AD5-B6AF-BDA0278A0A39}" type="datetimeFigureOut">
              <a:rPr lang="sv-SE" smtClean="0"/>
              <a:t>2022-01-24</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256609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1560A13A-DB3F-4AD5-B6AF-BDA0278A0A39}" type="datetimeFigureOut">
              <a:rPr lang="sv-SE" smtClean="0"/>
              <a:t>2022-01-24</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311076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1560A13A-DB3F-4AD5-B6AF-BDA0278A0A39}" type="datetimeFigureOut">
              <a:rPr lang="sv-SE" smtClean="0"/>
              <a:t>2022-01-24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1548965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1560A13A-DB3F-4AD5-B6AF-BDA0278A0A39}" type="datetimeFigureOut">
              <a:rPr lang="sv-SE" smtClean="0"/>
              <a:t>2022-01-24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4171453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60A13A-DB3F-4AD5-B6AF-BDA0278A0A39}" type="datetimeFigureOut">
              <a:rPr lang="sv-SE" smtClean="0"/>
              <a:t>2022-01-24</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C2F05B-BAF9-488D-83DE-20A7CCFAC190}" type="slidenum">
              <a:rPr lang="sv-SE" smtClean="0"/>
              <a:t>‹#›</a:t>
            </a:fld>
            <a:endParaRPr lang="sv-SE"/>
          </a:p>
        </p:txBody>
      </p:sp>
    </p:spTree>
    <p:extLst>
      <p:ext uri="{BB962C8B-B14F-4D97-AF65-F5344CB8AC3E}">
        <p14:creationId xmlns:p14="http://schemas.microsoft.com/office/powerpoint/2010/main" val="3707285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Bild 4">
            <a:extLst>
              <a:ext uri="{FF2B5EF4-FFF2-40B4-BE49-F238E27FC236}">
                <a16:creationId xmlns:a16="http://schemas.microsoft.com/office/drawing/2014/main" id="{AB164318-6D03-4819-8C6E-0382DB8CCC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3467" y="1818503"/>
            <a:ext cx="10905066" cy="3220994"/>
          </a:xfrm>
          <a:prstGeom prst="rect">
            <a:avLst/>
          </a:prstGeom>
        </p:spPr>
      </p:pic>
    </p:spTree>
    <p:extLst>
      <p:ext uri="{BB962C8B-B14F-4D97-AF65-F5344CB8AC3E}">
        <p14:creationId xmlns:p14="http://schemas.microsoft.com/office/powerpoint/2010/main" val="3451689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A5DF268-4B32-4180-B83D-41D794816749}"/>
              </a:ext>
            </a:extLst>
          </p:cNvPr>
          <p:cNvSpPr>
            <a:spLocks noGrp="1"/>
          </p:cNvSpPr>
          <p:nvPr>
            <p:ph type="title"/>
          </p:nvPr>
        </p:nvSpPr>
        <p:spPr>
          <a:xfrm>
            <a:off x="839788" y="457200"/>
            <a:ext cx="3932237" cy="722454"/>
          </a:xfrm>
        </p:spPr>
        <p:txBody>
          <a:bodyPr/>
          <a:lstStyle/>
          <a:p>
            <a:r>
              <a:rPr lang="en-US">
                <a:cs typeface="Calibri Light"/>
              </a:rPr>
              <a:t>Abstraction</a:t>
            </a:r>
          </a:p>
        </p:txBody>
      </p:sp>
      <p:sp>
        <p:nvSpPr>
          <p:cNvPr id="4" name="Platshållare för text 3">
            <a:extLst>
              <a:ext uri="{FF2B5EF4-FFF2-40B4-BE49-F238E27FC236}">
                <a16:creationId xmlns:a16="http://schemas.microsoft.com/office/drawing/2014/main" id="{0253A94F-9F76-4583-AF74-C1CC9559217B}"/>
              </a:ext>
            </a:extLst>
          </p:cNvPr>
          <p:cNvSpPr>
            <a:spLocks noGrp="1"/>
          </p:cNvSpPr>
          <p:nvPr>
            <p:ph type="body" sz="half" idx="2"/>
          </p:nvPr>
        </p:nvSpPr>
        <p:spPr>
          <a:xfrm>
            <a:off x="839788" y="1179654"/>
            <a:ext cx="3932237" cy="4940118"/>
          </a:xfrm>
        </p:spPr>
        <p:txBody>
          <a:bodyPr vert="horz" lIns="91440" tIns="45720" rIns="91440" bIns="45720" rtlCol="0" anchor="t">
            <a:normAutofit lnSpcReduction="10000"/>
          </a:bodyPr>
          <a:lstStyle/>
          <a:p>
            <a:r>
              <a:rPr lang="en-US">
                <a:cs typeface="Calibri"/>
              </a:rPr>
              <a:t>Abstraction is a key concept of OOP. The main idea is to handle complexity by hiding unnecessary details from the users. This should in theory allow users to implement advanced logic on top of other things without having to understand all the hidden complexity.</a:t>
            </a:r>
          </a:p>
          <a:p>
            <a:r>
              <a:rPr lang="en-US">
                <a:cs typeface="Calibri"/>
              </a:rPr>
              <a:t>Abstraction is a very generic concept that can be found eveywhere. When you hit the start button on a coffe machine it boils water, grinds beans and starts warming the coffe pot. The on button abstracts away all these steps. If we wrote a coffe machine class, we could for example have a single method for make_coffe() this would be very abstract. Perhaps to abstract ? Abstraction is more art than science. How abstract something should be depends on the system it exists in.</a:t>
            </a:r>
          </a:p>
          <a:p>
            <a:r>
              <a:rPr lang="en-US">
                <a:cs typeface="Calibri"/>
              </a:rPr>
              <a:t>Abstraction is a design concept that is achieved by using other OOP concepts. You think of abstraction when designing rather than implementing</a:t>
            </a:r>
          </a:p>
        </p:txBody>
      </p:sp>
      <p:pic>
        <p:nvPicPr>
          <p:cNvPr id="5" name="Bildobjekt 5" descr="En bild som visar blomma&#10;&#10;Automatiskt genererad beskrivning">
            <a:extLst>
              <a:ext uri="{FF2B5EF4-FFF2-40B4-BE49-F238E27FC236}">
                <a16:creationId xmlns:a16="http://schemas.microsoft.com/office/drawing/2014/main" id="{2F2AD610-C095-4B73-85EB-CD6B56E5856E}"/>
              </a:ext>
            </a:extLst>
          </p:cNvPr>
          <p:cNvPicPr>
            <a:picLocks noChangeAspect="1"/>
          </p:cNvPicPr>
          <p:nvPr/>
        </p:nvPicPr>
        <p:blipFill>
          <a:blip r:embed="rId2"/>
          <a:stretch>
            <a:fillRect/>
          </a:stretch>
        </p:blipFill>
        <p:spPr>
          <a:xfrm>
            <a:off x="5341717" y="1181935"/>
            <a:ext cx="6051629" cy="4532710"/>
          </a:xfrm>
          <a:prstGeom prst="rect">
            <a:avLst/>
          </a:prstGeom>
        </p:spPr>
      </p:pic>
    </p:spTree>
    <p:extLst>
      <p:ext uri="{BB962C8B-B14F-4D97-AF65-F5344CB8AC3E}">
        <p14:creationId xmlns:p14="http://schemas.microsoft.com/office/powerpoint/2010/main" val="1989985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16D8757-FE18-4764-AFF6-F8D55249B9DE}"/>
              </a:ext>
            </a:extLst>
          </p:cNvPr>
          <p:cNvSpPr>
            <a:spLocks noGrp="1"/>
          </p:cNvSpPr>
          <p:nvPr>
            <p:ph type="title"/>
          </p:nvPr>
        </p:nvSpPr>
        <p:spPr>
          <a:xfrm>
            <a:off x="839788" y="457200"/>
            <a:ext cx="3932237" cy="625998"/>
          </a:xfrm>
        </p:spPr>
        <p:txBody>
          <a:bodyPr/>
          <a:lstStyle/>
          <a:p>
            <a:r>
              <a:rPr lang="en-US">
                <a:cs typeface="Calibri Light"/>
              </a:rPr>
              <a:t>Polymorphism</a:t>
            </a:r>
          </a:p>
        </p:txBody>
      </p:sp>
      <p:sp>
        <p:nvSpPr>
          <p:cNvPr id="4" name="Platshållare för text 3">
            <a:extLst>
              <a:ext uri="{FF2B5EF4-FFF2-40B4-BE49-F238E27FC236}">
                <a16:creationId xmlns:a16="http://schemas.microsoft.com/office/drawing/2014/main" id="{EE9D9F88-185C-4BE5-9821-3B943F360069}"/>
              </a:ext>
            </a:extLst>
          </p:cNvPr>
          <p:cNvSpPr>
            <a:spLocks noGrp="1"/>
          </p:cNvSpPr>
          <p:nvPr>
            <p:ph type="body" sz="half" idx="2"/>
          </p:nvPr>
        </p:nvSpPr>
        <p:spPr>
          <a:xfrm>
            <a:off x="839788" y="1083198"/>
            <a:ext cx="3932237" cy="4785790"/>
          </a:xfrm>
        </p:spPr>
        <p:txBody>
          <a:bodyPr vert="horz" lIns="91440" tIns="45720" rIns="91440" bIns="45720" rtlCol="0" anchor="t">
            <a:normAutofit/>
          </a:bodyPr>
          <a:lstStyle/>
          <a:p>
            <a:r>
              <a:rPr lang="en-US">
                <a:cs typeface="Calibri"/>
              </a:rPr>
              <a:t>Polymorphism is one of the most powerful concepts of OOP. It allows us to separate implementation and interfaces so that we can work directly against interfaces which is very important in complex system. It allows us to introduce new behavior by simply creating a new class for the behavior that implements the interface. It also creates an abstraction as we only need to know what the interface does</a:t>
            </a:r>
          </a:p>
          <a:p>
            <a:r>
              <a:rPr lang="en-US">
                <a:cs typeface="Calibri"/>
              </a:rPr>
              <a:t>Suppose we have a program that calculates the area of different shapes. We could create an interface called Shape that has the method </a:t>
            </a:r>
            <a:r>
              <a:rPr lang="en-US" err="1">
                <a:cs typeface="Calibri"/>
              </a:rPr>
              <a:t>get_area</a:t>
            </a:r>
            <a:r>
              <a:rPr lang="en-US">
                <a:cs typeface="Calibri"/>
              </a:rPr>
              <a:t>() and implement this in the classes Triangle and Rectangle. Anything acting on these Shapes would use the interface instead of the classes. If we had not used an interface, we would have to create separate methods for Triangle, Rectangle and any other shape we added.</a:t>
            </a:r>
          </a:p>
        </p:txBody>
      </p:sp>
      <p:pic>
        <p:nvPicPr>
          <p:cNvPr id="5" name="Bildobjekt 5" descr="En bild som visar skärmbild&#10;&#10;Automatiskt genererad beskrivning">
            <a:extLst>
              <a:ext uri="{FF2B5EF4-FFF2-40B4-BE49-F238E27FC236}">
                <a16:creationId xmlns:a16="http://schemas.microsoft.com/office/drawing/2014/main" id="{3083C02D-9B2F-4FB8-8A37-F98EE8C77AFD}"/>
              </a:ext>
            </a:extLst>
          </p:cNvPr>
          <p:cNvPicPr>
            <a:picLocks noChangeAspect="1"/>
          </p:cNvPicPr>
          <p:nvPr/>
        </p:nvPicPr>
        <p:blipFill>
          <a:blip r:embed="rId2"/>
          <a:stretch>
            <a:fillRect/>
          </a:stretch>
        </p:blipFill>
        <p:spPr>
          <a:xfrm>
            <a:off x="4955894" y="2124919"/>
            <a:ext cx="6842567" cy="3100085"/>
          </a:xfrm>
          <a:prstGeom prst="rect">
            <a:avLst/>
          </a:prstGeom>
        </p:spPr>
      </p:pic>
    </p:spTree>
    <p:extLst>
      <p:ext uri="{BB962C8B-B14F-4D97-AF65-F5344CB8AC3E}">
        <p14:creationId xmlns:p14="http://schemas.microsoft.com/office/powerpoint/2010/main" val="4276656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3FFA4C2-0C3F-4935-B5CF-7A8FFAEBF9E1}"/>
              </a:ext>
            </a:extLst>
          </p:cNvPr>
          <p:cNvSpPr>
            <a:spLocks noGrp="1"/>
          </p:cNvSpPr>
          <p:nvPr>
            <p:ph type="title"/>
          </p:nvPr>
        </p:nvSpPr>
        <p:spPr>
          <a:xfrm>
            <a:off x="839788" y="457200"/>
            <a:ext cx="3932237" cy="963594"/>
          </a:xfrm>
        </p:spPr>
        <p:txBody>
          <a:bodyPr>
            <a:normAutofit fontScale="90000"/>
          </a:bodyPr>
          <a:lstStyle/>
          <a:p>
            <a:r>
              <a:rPr lang="en-US">
                <a:cs typeface="Calibri Light"/>
              </a:rPr>
              <a:t>Abstract classes in python</a:t>
            </a:r>
          </a:p>
        </p:txBody>
      </p:sp>
      <p:sp>
        <p:nvSpPr>
          <p:cNvPr id="4" name="Platshållare för text 3">
            <a:extLst>
              <a:ext uri="{FF2B5EF4-FFF2-40B4-BE49-F238E27FC236}">
                <a16:creationId xmlns:a16="http://schemas.microsoft.com/office/drawing/2014/main" id="{4B03E7B1-A372-4240-A5E9-0EFE8DD5B92C}"/>
              </a:ext>
            </a:extLst>
          </p:cNvPr>
          <p:cNvSpPr>
            <a:spLocks noGrp="1"/>
          </p:cNvSpPr>
          <p:nvPr>
            <p:ph type="body" sz="half" idx="2"/>
          </p:nvPr>
        </p:nvSpPr>
        <p:spPr>
          <a:xfrm>
            <a:off x="839788" y="1420794"/>
            <a:ext cx="3932237" cy="4862953"/>
          </a:xfrm>
        </p:spPr>
        <p:txBody>
          <a:bodyPr vert="horz" lIns="91440" tIns="45720" rIns="91440" bIns="45720" rtlCol="0" anchor="t">
            <a:normAutofit/>
          </a:bodyPr>
          <a:lstStyle/>
          <a:p>
            <a:r>
              <a:rPr lang="en-US">
                <a:cs typeface="Calibri"/>
              </a:rPr>
              <a:t>An abstract class can be seen as a blueprint for other classes. It allows you to create a set of methods that must exists on any child classes implementing the abstract class. While still being able to have shared properties and methods. Abstract classes serves as pythons' version of interfaces</a:t>
            </a:r>
          </a:p>
          <a:p>
            <a:r>
              <a:rPr lang="en-US">
                <a:cs typeface="Calibri"/>
              </a:rPr>
              <a:t>The </a:t>
            </a:r>
            <a:r>
              <a:rPr lang="en-US" err="1">
                <a:cs typeface="Calibri"/>
              </a:rPr>
              <a:t>abc</a:t>
            </a:r>
            <a:r>
              <a:rPr lang="en-US">
                <a:cs typeface="Calibri"/>
              </a:rPr>
              <a:t> class must be imported: </a:t>
            </a:r>
            <a:r>
              <a:rPr lang="en-US" i="1">
                <a:cs typeface="Calibri"/>
              </a:rPr>
              <a:t>from </a:t>
            </a:r>
            <a:r>
              <a:rPr lang="en-US" i="1" err="1">
                <a:cs typeface="Calibri"/>
              </a:rPr>
              <a:t>abc</a:t>
            </a:r>
            <a:r>
              <a:rPr lang="en-US" i="1">
                <a:cs typeface="Calibri"/>
              </a:rPr>
              <a:t> import ABC, </a:t>
            </a:r>
            <a:r>
              <a:rPr lang="en-US" i="1" err="1">
                <a:cs typeface="Calibri"/>
              </a:rPr>
              <a:t>abstractmethod</a:t>
            </a:r>
            <a:r>
              <a:rPr lang="en-US" i="1">
                <a:cs typeface="Calibri"/>
              </a:rPr>
              <a:t> </a:t>
            </a:r>
            <a:r>
              <a:rPr lang="en-US">
                <a:cs typeface="Calibri"/>
              </a:rPr>
              <a:t>to set a class to be abstract pass ABC when creating it for example </a:t>
            </a:r>
            <a:r>
              <a:rPr lang="en-US" i="1">
                <a:cs typeface="Calibri"/>
              </a:rPr>
              <a:t>class Person(ABC): </a:t>
            </a:r>
            <a:r>
              <a:rPr lang="en-US">
                <a:cs typeface="Calibri"/>
              </a:rPr>
              <a:t>would create the abstract class Person</a:t>
            </a:r>
          </a:p>
          <a:p>
            <a:r>
              <a:rPr lang="en-US">
                <a:cs typeface="Calibri"/>
              </a:rPr>
              <a:t>Abstract methods are methods that classes inheriting an abstract class must implement. In python we use the decorator </a:t>
            </a:r>
            <a:r>
              <a:rPr lang="en-US" i="1">
                <a:cs typeface="Calibri"/>
              </a:rPr>
              <a:t>@abstractmethod</a:t>
            </a:r>
            <a:r>
              <a:rPr lang="en-US">
                <a:cs typeface="Calibri"/>
              </a:rPr>
              <a:t> to create an abstract method.</a:t>
            </a:r>
          </a:p>
          <a:p>
            <a:r>
              <a:rPr lang="en-US">
                <a:cs typeface="Calibri"/>
              </a:rPr>
              <a:t>The </a:t>
            </a:r>
            <a:r>
              <a:rPr lang="en-US" i="1">
                <a:cs typeface="Calibri"/>
              </a:rPr>
              <a:t>pass </a:t>
            </a:r>
            <a:r>
              <a:rPr lang="en-US">
                <a:cs typeface="Calibri"/>
              </a:rPr>
              <a:t>keyword must be used when a method or class is empty</a:t>
            </a:r>
            <a:endParaRPr lang="en-US"/>
          </a:p>
        </p:txBody>
      </p:sp>
      <p:pic>
        <p:nvPicPr>
          <p:cNvPr id="5" name="Bildobjekt 5" descr="En bild som visar skärmbild&#10;&#10;Automatiskt genererad beskrivning">
            <a:extLst>
              <a:ext uri="{FF2B5EF4-FFF2-40B4-BE49-F238E27FC236}">
                <a16:creationId xmlns:a16="http://schemas.microsoft.com/office/drawing/2014/main" id="{E548909C-0529-4BF3-A887-6536B1163ABB}"/>
              </a:ext>
            </a:extLst>
          </p:cNvPr>
          <p:cNvPicPr>
            <a:picLocks noChangeAspect="1"/>
          </p:cNvPicPr>
          <p:nvPr/>
        </p:nvPicPr>
        <p:blipFill>
          <a:blip r:embed="rId2"/>
          <a:stretch>
            <a:fillRect/>
          </a:stretch>
        </p:blipFill>
        <p:spPr>
          <a:xfrm>
            <a:off x="5312779" y="1418461"/>
            <a:ext cx="6427807" cy="4252570"/>
          </a:xfrm>
          <a:prstGeom prst="rect">
            <a:avLst/>
          </a:prstGeom>
        </p:spPr>
      </p:pic>
    </p:spTree>
    <p:extLst>
      <p:ext uri="{BB962C8B-B14F-4D97-AF65-F5344CB8AC3E}">
        <p14:creationId xmlns:p14="http://schemas.microsoft.com/office/powerpoint/2010/main" val="3183693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Bildobjekt 6">
            <a:extLst>
              <a:ext uri="{FF2B5EF4-FFF2-40B4-BE49-F238E27FC236}">
                <a16:creationId xmlns:a16="http://schemas.microsoft.com/office/drawing/2014/main" id="{15D59D7A-3BCD-458F-9882-B6EEDF9FCF8A}"/>
              </a:ext>
            </a:extLst>
          </p:cNvPr>
          <p:cNvPicPr>
            <a:picLocks noChangeAspect="1"/>
          </p:cNvPicPr>
          <p:nvPr/>
        </p:nvPicPr>
        <p:blipFill>
          <a:blip r:embed="rId2"/>
          <a:stretch>
            <a:fillRect/>
          </a:stretch>
        </p:blipFill>
        <p:spPr>
          <a:xfrm>
            <a:off x="1129115" y="887482"/>
            <a:ext cx="4724569" cy="2055187"/>
          </a:xfrm>
          <a:prstGeom prst="rect">
            <a:avLst/>
          </a:prstGeom>
        </p:spPr>
      </p:pic>
      <p:cxnSp>
        <p:nvCxnSpPr>
          <p:cNvPr id="25" name="Straight Connector 12">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Bildobjekt 7">
            <a:extLst>
              <a:ext uri="{FF2B5EF4-FFF2-40B4-BE49-F238E27FC236}">
                <a16:creationId xmlns:a16="http://schemas.microsoft.com/office/drawing/2014/main" id="{8C35E2C2-EB89-4224-814F-6DFBC4861233}"/>
              </a:ext>
            </a:extLst>
          </p:cNvPr>
          <p:cNvPicPr>
            <a:picLocks noChangeAspect="1"/>
          </p:cNvPicPr>
          <p:nvPr/>
        </p:nvPicPr>
        <p:blipFill>
          <a:blip r:embed="rId3"/>
          <a:stretch>
            <a:fillRect/>
          </a:stretch>
        </p:blipFill>
        <p:spPr>
          <a:xfrm>
            <a:off x="6338316" y="968487"/>
            <a:ext cx="4732940" cy="1893176"/>
          </a:xfrm>
          <a:prstGeom prst="rect">
            <a:avLst/>
          </a:prstGeom>
        </p:spPr>
      </p:pic>
      <p:cxnSp>
        <p:nvCxnSpPr>
          <p:cNvPr id="26" name="Straight Connector 14">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6">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8" name="Bildobjekt 8">
            <a:extLst>
              <a:ext uri="{FF2B5EF4-FFF2-40B4-BE49-F238E27FC236}">
                <a16:creationId xmlns:a16="http://schemas.microsoft.com/office/drawing/2014/main" id="{42C43264-F65E-4B64-AD4F-D0F59866206C}"/>
              </a:ext>
            </a:extLst>
          </p:cNvPr>
          <p:cNvPicPr>
            <a:picLocks noChangeAspect="1"/>
          </p:cNvPicPr>
          <p:nvPr/>
        </p:nvPicPr>
        <p:blipFill>
          <a:blip r:embed="rId4"/>
          <a:stretch>
            <a:fillRect/>
          </a:stretch>
        </p:blipFill>
        <p:spPr>
          <a:xfrm>
            <a:off x="1129115" y="3822162"/>
            <a:ext cx="4724569" cy="2244170"/>
          </a:xfrm>
          <a:prstGeom prst="rect">
            <a:avLst/>
          </a:prstGeom>
        </p:spPr>
      </p:pic>
      <p:pic>
        <p:nvPicPr>
          <p:cNvPr id="5" name="Bildobjekt 5" descr="En bild som visar skärmbild&#10;&#10;Automatiskt genererad beskrivning">
            <a:extLst>
              <a:ext uri="{FF2B5EF4-FFF2-40B4-BE49-F238E27FC236}">
                <a16:creationId xmlns:a16="http://schemas.microsoft.com/office/drawing/2014/main" id="{4418231C-1886-4AD1-BF99-11F9CE12EB87}"/>
              </a:ext>
            </a:extLst>
          </p:cNvPr>
          <p:cNvPicPr>
            <a:picLocks noChangeAspect="1"/>
          </p:cNvPicPr>
          <p:nvPr/>
        </p:nvPicPr>
        <p:blipFill>
          <a:blip r:embed="rId5"/>
          <a:stretch>
            <a:fillRect/>
          </a:stretch>
        </p:blipFill>
        <p:spPr>
          <a:xfrm>
            <a:off x="6784884" y="3671316"/>
            <a:ext cx="3839803" cy="2553469"/>
          </a:xfrm>
          <a:prstGeom prst="rect">
            <a:avLst/>
          </a:prstGeom>
        </p:spPr>
      </p:pic>
    </p:spTree>
    <p:extLst>
      <p:ext uri="{BB962C8B-B14F-4D97-AF65-F5344CB8AC3E}">
        <p14:creationId xmlns:p14="http://schemas.microsoft.com/office/powerpoint/2010/main" val="3662902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1AF0D0D-0D8F-4009-91B6-FBF7AFD5D27A}"/>
              </a:ext>
            </a:extLst>
          </p:cNvPr>
          <p:cNvSpPr>
            <a:spLocks noGrp="1"/>
          </p:cNvSpPr>
          <p:nvPr>
            <p:ph type="title"/>
          </p:nvPr>
        </p:nvSpPr>
        <p:spPr>
          <a:xfrm>
            <a:off x="839788" y="457200"/>
            <a:ext cx="3932237" cy="524436"/>
          </a:xfrm>
        </p:spPr>
        <p:txBody>
          <a:bodyPr>
            <a:normAutofit fontScale="90000"/>
          </a:bodyPr>
          <a:lstStyle/>
          <a:p>
            <a:r>
              <a:rPr lang="en-US">
                <a:cs typeface="Calibri Light"/>
              </a:rPr>
              <a:t>Composition</a:t>
            </a:r>
          </a:p>
        </p:txBody>
      </p:sp>
      <p:sp>
        <p:nvSpPr>
          <p:cNvPr id="4" name="Platshållare för text 3">
            <a:extLst>
              <a:ext uri="{FF2B5EF4-FFF2-40B4-BE49-F238E27FC236}">
                <a16:creationId xmlns:a16="http://schemas.microsoft.com/office/drawing/2014/main" id="{AABA5E16-C3FD-48C9-BDBC-469CCA57E2C1}"/>
              </a:ext>
            </a:extLst>
          </p:cNvPr>
          <p:cNvSpPr>
            <a:spLocks noGrp="1"/>
          </p:cNvSpPr>
          <p:nvPr>
            <p:ph type="body" sz="half" idx="2"/>
          </p:nvPr>
        </p:nvSpPr>
        <p:spPr>
          <a:xfrm>
            <a:off x="839788" y="990600"/>
            <a:ext cx="3932237" cy="4878388"/>
          </a:xfrm>
        </p:spPr>
        <p:txBody>
          <a:bodyPr vert="horz" lIns="91440" tIns="45720" rIns="91440" bIns="45720" rtlCol="0" anchor="t">
            <a:normAutofit/>
          </a:bodyPr>
          <a:lstStyle/>
          <a:p>
            <a:r>
              <a:rPr lang="en-US">
                <a:cs typeface="Calibri"/>
              </a:rPr>
              <a:t>With composition we can model "has-a" relationships. By using composition we can easier and more clearly extend the behavior of our classes without it affecting any other part of our system. Changes to a class will always be contained within the class(if we do not change publics)</a:t>
            </a:r>
          </a:p>
          <a:p>
            <a:r>
              <a:rPr lang="en-US">
                <a:cs typeface="Calibri"/>
              </a:rPr>
              <a:t>Inheritance and composition achieves the same principles such as polymorphic behavior and code reuse. By using different methods. In composition we pass other class instances to a class that implements the desired functionality instead of deriving it from a base class.</a:t>
            </a:r>
          </a:p>
          <a:p>
            <a:r>
              <a:rPr lang="en-US">
                <a:cs typeface="Calibri"/>
              </a:rPr>
              <a:t>Using composition is especially important when using small contained classes which is a goal when design OO. Using a combination of composition and inheritance is very common</a:t>
            </a:r>
          </a:p>
          <a:p>
            <a:endParaRPr lang="en-US">
              <a:cs typeface="Calibri"/>
            </a:endParaRPr>
          </a:p>
        </p:txBody>
      </p:sp>
      <p:pic>
        <p:nvPicPr>
          <p:cNvPr id="5" name="Bildobjekt 5" descr="En bild som visar skärmbild&#10;&#10;Automatiskt genererad beskrivning">
            <a:extLst>
              <a:ext uri="{FF2B5EF4-FFF2-40B4-BE49-F238E27FC236}">
                <a16:creationId xmlns:a16="http://schemas.microsoft.com/office/drawing/2014/main" id="{A4A68C55-830E-4917-A33D-82A5589D94F5}"/>
              </a:ext>
            </a:extLst>
          </p:cNvPr>
          <p:cNvPicPr>
            <a:picLocks noChangeAspect="1"/>
          </p:cNvPicPr>
          <p:nvPr/>
        </p:nvPicPr>
        <p:blipFill>
          <a:blip r:embed="rId2"/>
          <a:stretch>
            <a:fillRect/>
          </a:stretch>
        </p:blipFill>
        <p:spPr>
          <a:xfrm>
            <a:off x="5727540" y="1156669"/>
            <a:ext cx="5550059" cy="4399979"/>
          </a:xfrm>
          <a:prstGeom prst="rect">
            <a:avLst/>
          </a:prstGeom>
        </p:spPr>
      </p:pic>
    </p:spTree>
    <p:extLst>
      <p:ext uri="{BB962C8B-B14F-4D97-AF65-F5344CB8AC3E}">
        <p14:creationId xmlns:p14="http://schemas.microsoft.com/office/powerpoint/2010/main" val="2605453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4C57DEB-51C3-4DEA-BF6B-65F3C113CE07}"/>
              </a:ext>
            </a:extLst>
          </p:cNvPr>
          <p:cNvSpPr>
            <a:spLocks noGrp="1"/>
          </p:cNvSpPr>
          <p:nvPr>
            <p:ph type="title"/>
          </p:nvPr>
        </p:nvSpPr>
        <p:spPr>
          <a:xfrm>
            <a:off x="839788" y="457200"/>
            <a:ext cx="3932237" cy="925011"/>
          </a:xfrm>
        </p:spPr>
        <p:txBody>
          <a:bodyPr>
            <a:normAutofit fontScale="90000"/>
          </a:bodyPr>
          <a:lstStyle/>
          <a:p>
            <a:r>
              <a:rPr lang="en-US">
                <a:cs typeface="Calibri Light"/>
              </a:rPr>
              <a:t>Composition over inheritance</a:t>
            </a:r>
          </a:p>
        </p:txBody>
      </p:sp>
      <p:sp>
        <p:nvSpPr>
          <p:cNvPr id="4" name="Platshållare för text 3">
            <a:extLst>
              <a:ext uri="{FF2B5EF4-FFF2-40B4-BE49-F238E27FC236}">
                <a16:creationId xmlns:a16="http://schemas.microsoft.com/office/drawing/2014/main" id="{CAA0C915-9F7B-4200-BD81-30E32B520F8D}"/>
              </a:ext>
            </a:extLst>
          </p:cNvPr>
          <p:cNvSpPr>
            <a:spLocks noGrp="1"/>
          </p:cNvSpPr>
          <p:nvPr>
            <p:ph type="body" sz="half" idx="2"/>
          </p:nvPr>
        </p:nvSpPr>
        <p:spPr>
          <a:xfrm>
            <a:off x="839788" y="1382211"/>
            <a:ext cx="3932237" cy="4486777"/>
          </a:xfrm>
        </p:spPr>
        <p:txBody>
          <a:bodyPr vert="horz" lIns="91440" tIns="45720" rIns="91440" bIns="45720" rtlCol="0" anchor="t">
            <a:normAutofit/>
          </a:bodyPr>
          <a:lstStyle/>
          <a:p>
            <a:r>
              <a:rPr lang="en-US">
                <a:ea typeface="+mn-lt"/>
                <a:cs typeface="+mn-lt"/>
              </a:rPr>
              <a:t>When inheritance is used extensively you can sometimes encounter the diamond problem where a class derives from two classes that derives from the same base class. This must be avoided as it creates non-deterministic behavior</a:t>
            </a:r>
          </a:p>
          <a:p>
            <a:r>
              <a:rPr lang="en-US">
                <a:ea typeface="+mn-lt"/>
                <a:cs typeface="+mn-lt"/>
              </a:rPr>
              <a:t>An easy way to spot when composition should be used is if you have these sort of names </a:t>
            </a:r>
            <a:r>
              <a:rPr lang="en-US" err="1">
                <a:ea typeface="+mn-lt"/>
                <a:cs typeface="+mn-lt"/>
              </a:rPr>
              <a:t>VisibleAndSolid</a:t>
            </a:r>
            <a:r>
              <a:rPr lang="en-US">
                <a:ea typeface="+mn-lt"/>
                <a:cs typeface="+mn-lt"/>
              </a:rPr>
              <a:t>, </a:t>
            </a:r>
            <a:r>
              <a:rPr lang="en-US" err="1">
                <a:ea typeface="+mn-lt"/>
                <a:cs typeface="+mn-lt"/>
              </a:rPr>
              <a:t>VisibleAndMovable</a:t>
            </a:r>
            <a:r>
              <a:rPr lang="en-US">
                <a:ea typeface="+mn-lt"/>
                <a:cs typeface="+mn-lt"/>
              </a:rPr>
              <a:t>, </a:t>
            </a:r>
            <a:r>
              <a:rPr lang="en-US" err="1">
                <a:ea typeface="+mn-lt"/>
                <a:cs typeface="+mn-lt"/>
              </a:rPr>
              <a:t>VisibleAndSolidAndMovable</a:t>
            </a:r>
            <a:r>
              <a:rPr lang="en-US">
                <a:ea typeface="+mn-lt"/>
                <a:cs typeface="+mn-lt"/>
              </a:rPr>
              <a:t> and so on. This indicates that you want to be able to combine behavior in classes but since you can only inherit from one class you have created all combinations of behavior as classes. What if we want to add another behavior. If we were to use composition, we would create the classes Visible, Solid, Movable and pass which should be used to the object when creating it.</a:t>
            </a:r>
            <a:endParaRPr lang="en-US">
              <a:cs typeface="Calibri"/>
            </a:endParaRPr>
          </a:p>
        </p:txBody>
      </p:sp>
      <p:pic>
        <p:nvPicPr>
          <p:cNvPr id="5" name="Bild 5">
            <a:extLst>
              <a:ext uri="{FF2B5EF4-FFF2-40B4-BE49-F238E27FC236}">
                <a16:creationId xmlns:a16="http://schemas.microsoft.com/office/drawing/2014/main" id="{22B506F3-B2F2-46A4-BF52-57BA8BED30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3017" y="1594413"/>
            <a:ext cx="2436470" cy="3659528"/>
          </a:xfrm>
          <a:prstGeom prst="rect">
            <a:avLst/>
          </a:prstGeom>
        </p:spPr>
      </p:pic>
      <p:pic>
        <p:nvPicPr>
          <p:cNvPr id="6" name="Bildobjekt 6" descr="En bild som visar klocka&#10;&#10;Automatiskt genererad beskrivning">
            <a:extLst>
              <a:ext uri="{FF2B5EF4-FFF2-40B4-BE49-F238E27FC236}">
                <a16:creationId xmlns:a16="http://schemas.microsoft.com/office/drawing/2014/main" id="{76294815-6655-4B99-9E3E-2B0C14C3D9C2}"/>
              </a:ext>
            </a:extLst>
          </p:cNvPr>
          <p:cNvPicPr>
            <a:picLocks noChangeAspect="1"/>
          </p:cNvPicPr>
          <p:nvPr/>
        </p:nvPicPr>
        <p:blipFill>
          <a:blip r:embed="rId4"/>
          <a:stretch>
            <a:fillRect/>
          </a:stretch>
        </p:blipFill>
        <p:spPr>
          <a:xfrm>
            <a:off x="7984602" y="1961617"/>
            <a:ext cx="3582364" cy="2751500"/>
          </a:xfrm>
          <a:prstGeom prst="rect">
            <a:avLst/>
          </a:prstGeom>
        </p:spPr>
      </p:pic>
    </p:spTree>
    <p:extLst>
      <p:ext uri="{BB962C8B-B14F-4D97-AF65-F5344CB8AC3E}">
        <p14:creationId xmlns:p14="http://schemas.microsoft.com/office/powerpoint/2010/main" val="1965152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09616BD-EC26-4880-AD91-4B2BFA0D40EF}"/>
              </a:ext>
            </a:extLst>
          </p:cNvPr>
          <p:cNvSpPr>
            <a:spLocks noGrp="1"/>
          </p:cNvSpPr>
          <p:nvPr>
            <p:ph type="title"/>
          </p:nvPr>
        </p:nvSpPr>
        <p:spPr/>
        <p:txBody>
          <a:bodyPr/>
          <a:lstStyle/>
          <a:p>
            <a:r>
              <a:rPr lang="sv-SE">
                <a:cs typeface="Calibri Light"/>
              </a:rPr>
              <a:t>Composition in python</a:t>
            </a:r>
            <a:endParaRPr lang="sv-SE"/>
          </a:p>
        </p:txBody>
      </p:sp>
      <p:sp>
        <p:nvSpPr>
          <p:cNvPr id="4" name="Platshållare för text 3">
            <a:extLst>
              <a:ext uri="{FF2B5EF4-FFF2-40B4-BE49-F238E27FC236}">
                <a16:creationId xmlns:a16="http://schemas.microsoft.com/office/drawing/2014/main" id="{68C82109-4E2A-4DFA-B56A-47D17C616F6F}"/>
              </a:ext>
            </a:extLst>
          </p:cNvPr>
          <p:cNvSpPr>
            <a:spLocks noGrp="1"/>
          </p:cNvSpPr>
          <p:nvPr>
            <p:ph type="body" sz="half" idx="2"/>
          </p:nvPr>
        </p:nvSpPr>
        <p:spPr/>
        <p:txBody>
          <a:bodyPr vert="horz" lIns="91440" tIns="45720" rIns="91440" bIns="45720" rtlCol="0" anchor="t">
            <a:normAutofit/>
          </a:bodyPr>
          <a:lstStyle/>
          <a:p>
            <a:r>
              <a:rPr lang="sv-SE">
                <a:cs typeface="Calibri"/>
              </a:rPr>
              <a:t>Python does not have any language constructs to facilitate composition.</a:t>
            </a:r>
          </a:p>
          <a:p>
            <a:r>
              <a:rPr lang="sv-SE">
                <a:cs typeface="Calibri"/>
              </a:rPr>
              <a:t>In python we create instances of classes that should be used in a class and pass them in the constructor.</a:t>
            </a:r>
          </a:p>
        </p:txBody>
      </p:sp>
      <p:pic>
        <p:nvPicPr>
          <p:cNvPr id="6" name="Bildobjekt 8" descr="En bild som visar bord&#10;&#10;Automatiskt genererad beskrivning">
            <a:extLst>
              <a:ext uri="{FF2B5EF4-FFF2-40B4-BE49-F238E27FC236}">
                <a16:creationId xmlns:a16="http://schemas.microsoft.com/office/drawing/2014/main" id="{E0A52EB5-1931-4D73-9327-3770532EFCA6}"/>
              </a:ext>
            </a:extLst>
          </p:cNvPr>
          <p:cNvPicPr>
            <a:picLocks noChangeAspect="1"/>
          </p:cNvPicPr>
          <p:nvPr/>
        </p:nvPicPr>
        <p:blipFill>
          <a:blip r:embed="rId2"/>
          <a:stretch>
            <a:fillRect/>
          </a:stretch>
        </p:blipFill>
        <p:spPr>
          <a:xfrm>
            <a:off x="817945" y="4093532"/>
            <a:ext cx="10556111" cy="1738225"/>
          </a:xfrm>
          <a:prstGeom prst="rect">
            <a:avLst/>
          </a:prstGeom>
        </p:spPr>
      </p:pic>
      <p:pic>
        <p:nvPicPr>
          <p:cNvPr id="8" name="Bildobjekt 5" descr="En bild som visar skärmbild&#10;&#10;Automatiskt genererad beskrivning">
            <a:extLst>
              <a:ext uri="{FF2B5EF4-FFF2-40B4-BE49-F238E27FC236}">
                <a16:creationId xmlns:a16="http://schemas.microsoft.com/office/drawing/2014/main" id="{19D5508C-1C97-42B7-9F77-5090D9BF9867}"/>
              </a:ext>
            </a:extLst>
          </p:cNvPr>
          <p:cNvPicPr>
            <a:picLocks noChangeAspect="1"/>
          </p:cNvPicPr>
          <p:nvPr/>
        </p:nvPicPr>
        <p:blipFill>
          <a:blip r:embed="rId3"/>
          <a:stretch>
            <a:fillRect/>
          </a:stretch>
        </p:blipFill>
        <p:spPr>
          <a:xfrm>
            <a:off x="5428525" y="522573"/>
            <a:ext cx="6148086" cy="3005992"/>
          </a:xfrm>
          <a:prstGeom prst="rect">
            <a:avLst/>
          </a:prstGeom>
        </p:spPr>
      </p:pic>
    </p:spTree>
    <p:extLst>
      <p:ext uri="{BB962C8B-B14F-4D97-AF65-F5344CB8AC3E}">
        <p14:creationId xmlns:p14="http://schemas.microsoft.com/office/powerpoint/2010/main" val="73349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Bildobjekt 7" descr="En bild som visar skärmbild&#10;&#10;Automatiskt genererad beskrivning">
            <a:extLst>
              <a:ext uri="{FF2B5EF4-FFF2-40B4-BE49-F238E27FC236}">
                <a16:creationId xmlns:a16="http://schemas.microsoft.com/office/drawing/2014/main" id="{4312CCE2-958A-417B-8496-E24AC6A9F648}"/>
              </a:ext>
            </a:extLst>
          </p:cNvPr>
          <p:cNvPicPr>
            <a:picLocks noChangeAspect="1"/>
          </p:cNvPicPr>
          <p:nvPr/>
        </p:nvPicPr>
        <p:blipFill>
          <a:blip r:embed="rId2"/>
          <a:stretch>
            <a:fillRect/>
          </a:stretch>
        </p:blipFill>
        <p:spPr>
          <a:xfrm>
            <a:off x="441767" y="321346"/>
            <a:ext cx="5656161" cy="3697817"/>
          </a:xfrm>
          <a:prstGeom prst="rect">
            <a:avLst/>
          </a:prstGeom>
        </p:spPr>
      </p:pic>
      <p:pic>
        <p:nvPicPr>
          <p:cNvPr id="8" name="Bildobjekt 8" descr="En bild som visar bord&#10;&#10;Automatiskt genererad beskrivning">
            <a:extLst>
              <a:ext uri="{FF2B5EF4-FFF2-40B4-BE49-F238E27FC236}">
                <a16:creationId xmlns:a16="http://schemas.microsoft.com/office/drawing/2014/main" id="{0E7EE577-E19B-493D-9078-C1586374BB13}"/>
              </a:ext>
            </a:extLst>
          </p:cNvPr>
          <p:cNvPicPr>
            <a:picLocks noChangeAspect="1"/>
          </p:cNvPicPr>
          <p:nvPr/>
        </p:nvPicPr>
        <p:blipFill>
          <a:blip r:embed="rId3"/>
          <a:stretch>
            <a:fillRect/>
          </a:stretch>
        </p:blipFill>
        <p:spPr>
          <a:xfrm>
            <a:off x="345312" y="4932697"/>
            <a:ext cx="10556111" cy="1738225"/>
          </a:xfrm>
          <a:prstGeom prst="rect">
            <a:avLst/>
          </a:prstGeom>
        </p:spPr>
      </p:pic>
      <p:pic>
        <p:nvPicPr>
          <p:cNvPr id="9" name="Bildobjekt 9" descr="En bild som visar skärmbild&#10;&#10;Automatiskt genererad beskrivning">
            <a:extLst>
              <a:ext uri="{FF2B5EF4-FFF2-40B4-BE49-F238E27FC236}">
                <a16:creationId xmlns:a16="http://schemas.microsoft.com/office/drawing/2014/main" id="{41E892C7-E10B-4100-A5E2-7FC7BD067A7D}"/>
              </a:ext>
            </a:extLst>
          </p:cNvPr>
          <p:cNvPicPr>
            <a:picLocks noChangeAspect="1"/>
          </p:cNvPicPr>
          <p:nvPr/>
        </p:nvPicPr>
        <p:blipFill>
          <a:blip r:embed="rId4"/>
          <a:stretch>
            <a:fillRect/>
          </a:stretch>
        </p:blipFill>
        <p:spPr>
          <a:xfrm>
            <a:off x="6412374" y="396083"/>
            <a:ext cx="5434313" cy="3702669"/>
          </a:xfrm>
          <a:prstGeom prst="rect">
            <a:avLst/>
          </a:prstGeom>
        </p:spPr>
      </p:pic>
    </p:spTree>
    <p:extLst>
      <p:ext uri="{BB962C8B-B14F-4D97-AF65-F5344CB8AC3E}">
        <p14:creationId xmlns:p14="http://schemas.microsoft.com/office/powerpoint/2010/main" val="3892035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err="1">
                <a:cs typeface="Calibri Light"/>
              </a:rPr>
              <a:t>This</a:t>
            </a:r>
            <a:r>
              <a:rPr lang="sv-SE">
                <a:cs typeface="Calibri Light"/>
              </a:rPr>
              <a:t> </a:t>
            </a:r>
            <a:r>
              <a:rPr lang="sv-SE" err="1">
                <a:cs typeface="Calibri Light"/>
              </a:rPr>
              <a:t>weeks</a:t>
            </a:r>
            <a:r>
              <a:rPr lang="sv-SE">
                <a:cs typeface="Calibri Light"/>
              </a:rPr>
              <a:t> agenda</a:t>
            </a:r>
            <a:endParaRPr lang="sv-SE"/>
          </a:p>
        </p:txBody>
      </p:sp>
      <p:sp>
        <p:nvSpPr>
          <p:cNvPr id="3" name="Underrubrik 2"/>
          <p:cNvSpPr>
            <a:spLocks noGrp="1"/>
          </p:cNvSpPr>
          <p:nvPr>
            <p:ph idx="1"/>
          </p:nvPr>
        </p:nvSpPr>
        <p:spPr/>
        <p:txBody>
          <a:bodyPr vert="horz" lIns="91440" tIns="45720" rIns="91440" bIns="45720" rtlCol="0" anchor="t">
            <a:normAutofit/>
          </a:bodyPr>
          <a:lstStyle/>
          <a:p>
            <a:r>
              <a:rPr lang="sv-SE">
                <a:cs typeface="Calibri"/>
              </a:rPr>
              <a:t>Intro API</a:t>
            </a:r>
            <a:endParaRPr lang="sv-SE"/>
          </a:p>
          <a:p>
            <a:r>
              <a:rPr lang="sv-SE">
                <a:cs typeface="Calibri"/>
              </a:rPr>
              <a:t>REST API</a:t>
            </a:r>
          </a:p>
          <a:p>
            <a:r>
              <a:rPr lang="sv-SE">
                <a:cs typeface="Calibri"/>
              </a:rPr>
              <a:t>Postman</a:t>
            </a:r>
          </a:p>
          <a:p>
            <a:r>
              <a:rPr lang="sv-SE" err="1">
                <a:cs typeface="Calibri"/>
              </a:rPr>
              <a:t>Flask</a:t>
            </a:r>
            <a:endParaRPr lang="sv-SE">
              <a:cs typeface="Calibri"/>
            </a:endParaRPr>
          </a:p>
          <a:p>
            <a:r>
              <a:rPr lang="sv-SE">
                <a:cs typeface="Calibri"/>
              </a:rPr>
              <a:t>API </a:t>
            </a:r>
            <a:r>
              <a:rPr lang="sv-SE" err="1">
                <a:cs typeface="Calibri"/>
              </a:rPr>
              <a:t>examples</a:t>
            </a:r>
          </a:p>
        </p:txBody>
      </p:sp>
    </p:spTree>
    <p:extLst>
      <p:ext uri="{BB962C8B-B14F-4D97-AF65-F5344CB8AC3E}">
        <p14:creationId xmlns:p14="http://schemas.microsoft.com/office/powerpoint/2010/main" val="3194377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72A50FD-3AAD-4DB2-B7BC-9F306471242D}"/>
              </a:ext>
            </a:extLst>
          </p:cNvPr>
          <p:cNvSpPr>
            <a:spLocks noGrp="1"/>
          </p:cNvSpPr>
          <p:nvPr>
            <p:ph type="title"/>
          </p:nvPr>
        </p:nvSpPr>
        <p:spPr/>
        <p:txBody>
          <a:bodyPr/>
          <a:lstStyle/>
          <a:p>
            <a:r>
              <a:rPr lang="en-US">
                <a:cs typeface="Calibri Light"/>
              </a:rPr>
              <a:t>Object-oriented programming cont.</a:t>
            </a:r>
          </a:p>
        </p:txBody>
      </p:sp>
      <p:sp>
        <p:nvSpPr>
          <p:cNvPr id="3" name="Platshållare för innehåll 2">
            <a:extLst>
              <a:ext uri="{FF2B5EF4-FFF2-40B4-BE49-F238E27FC236}">
                <a16:creationId xmlns:a16="http://schemas.microsoft.com/office/drawing/2014/main" id="{C0D8F437-5599-457E-A49A-7FEC9BD0395B}"/>
              </a:ext>
            </a:extLst>
          </p:cNvPr>
          <p:cNvSpPr>
            <a:spLocks noGrp="1"/>
          </p:cNvSpPr>
          <p:nvPr>
            <p:ph idx="1"/>
          </p:nvPr>
        </p:nvSpPr>
        <p:spPr/>
        <p:txBody>
          <a:bodyPr vert="horz" lIns="91440" tIns="45720" rIns="91440" bIns="45720" rtlCol="0" anchor="t">
            <a:normAutofit/>
          </a:bodyPr>
          <a:lstStyle/>
          <a:p>
            <a:r>
              <a:rPr lang="en-US">
                <a:cs typeface="Calibri"/>
              </a:rPr>
              <a:t>Beyond just using classes and objects. Object-oriented programming consists of a couple of concepts that serve different purposes such as reducing code duplication, hiding data, sharing behavior</a:t>
            </a:r>
          </a:p>
          <a:p>
            <a:r>
              <a:rPr lang="en-US">
                <a:cs typeface="Calibri"/>
              </a:rPr>
              <a:t>These concepts  are </a:t>
            </a:r>
            <a:r>
              <a:rPr lang="en-US">
                <a:ea typeface="+mn-lt"/>
                <a:cs typeface="+mn-lt"/>
              </a:rPr>
              <a:t>encapsulation, abstraction, inheritance, polymorphism and composition</a:t>
            </a:r>
          </a:p>
          <a:p>
            <a:r>
              <a:rPr lang="en-US">
                <a:cs typeface="Calibri"/>
              </a:rPr>
              <a:t>Using these concepts is not required but gives us more tools when solving complex problem. Makes code more readable, easier to extend and maintain</a:t>
            </a:r>
          </a:p>
        </p:txBody>
      </p:sp>
    </p:spTree>
    <p:extLst>
      <p:ext uri="{BB962C8B-B14F-4D97-AF65-F5344CB8AC3E}">
        <p14:creationId xmlns:p14="http://schemas.microsoft.com/office/powerpoint/2010/main" val="3099089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CCAE0FF-EF60-4206-B87D-1C4CD8062188}"/>
              </a:ext>
            </a:extLst>
          </p:cNvPr>
          <p:cNvSpPr>
            <a:spLocks noGrp="1"/>
          </p:cNvSpPr>
          <p:nvPr>
            <p:ph type="title"/>
          </p:nvPr>
        </p:nvSpPr>
        <p:spPr>
          <a:xfrm>
            <a:off x="839788" y="457200"/>
            <a:ext cx="3932237" cy="524436"/>
          </a:xfrm>
        </p:spPr>
        <p:txBody>
          <a:bodyPr>
            <a:normAutofit fontScale="90000"/>
          </a:bodyPr>
          <a:lstStyle/>
          <a:p>
            <a:r>
              <a:rPr lang="en-US">
                <a:cs typeface="Calibri Light"/>
              </a:rPr>
              <a:t>Inheritance</a:t>
            </a:r>
          </a:p>
        </p:txBody>
      </p:sp>
      <p:sp>
        <p:nvSpPr>
          <p:cNvPr id="4" name="Platshållare för text 3">
            <a:extLst>
              <a:ext uri="{FF2B5EF4-FFF2-40B4-BE49-F238E27FC236}">
                <a16:creationId xmlns:a16="http://schemas.microsoft.com/office/drawing/2014/main" id="{845951A1-CB0A-4123-9813-8160DE4121A0}"/>
              </a:ext>
            </a:extLst>
          </p:cNvPr>
          <p:cNvSpPr>
            <a:spLocks noGrp="1"/>
          </p:cNvSpPr>
          <p:nvPr>
            <p:ph type="body" sz="half" idx="2"/>
          </p:nvPr>
        </p:nvSpPr>
        <p:spPr>
          <a:xfrm>
            <a:off x="839788" y="990600"/>
            <a:ext cx="3932237" cy="4878388"/>
          </a:xfrm>
        </p:spPr>
        <p:txBody>
          <a:bodyPr vert="horz" lIns="91440" tIns="45720" rIns="91440" bIns="45720" rtlCol="0" anchor="t">
            <a:normAutofit fontScale="92500" lnSpcReduction="10000"/>
          </a:bodyPr>
          <a:lstStyle/>
          <a:p>
            <a:r>
              <a:rPr lang="en-US">
                <a:cs typeface="Calibri"/>
              </a:rPr>
              <a:t>Inheritance is the mechanism of basing one class on another. This creates a hierarchy of classes that represents a "is-a" relationship, a student "is-a" person</a:t>
            </a:r>
            <a:endParaRPr lang="sv-SE">
              <a:cs typeface="Calibri"/>
            </a:endParaRPr>
          </a:p>
          <a:p>
            <a:r>
              <a:rPr lang="en-US">
                <a:cs typeface="Calibri"/>
              </a:rPr>
              <a:t>All "child" classes of a "parent" class inherits all properties and behaviors of their parent. Except for constructors.</a:t>
            </a:r>
            <a:endParaRPr lang="sv-SE">
              <a:cs typeface="Calibri"/>
            </a:endParaRPr>
          </a:p>
          <a:p>
            <a:r>
              <a:rPr lang="en-US">
                <a:cs typeface="Calibri"/>
              </a:rPr>
              <a:t>This allows us to share behavior between classes that are like each other and reduce code duplication. This also makes it easier to add more type of persons in the future.</a:t>
            </a:r>
          </a:p>
          <a:p>
            <a:r>
              <a:rPr lang="en-US">
                <a:cs typeface="Calibri"/>
              </a:rPr>
              <a:t>Say we have the classes Student and Teacher that both have the properties </a:t>
            </a:r>
            <a:r>
              <a:rPr lang="en-US" err="1">
                <a:cs typeface="Calibri"/>
              </a:rPr>
              <a:t>first_name</a:t>
            </a:r>
            <a:r>
              <a:rPr lang="en-US">
                <a:cs typeface="Calibri"/>
              </a:rPr>
              <a:t>, </a:t>
            </a:r>
            <a:r>
              <a:rPr lang="en-US" err="1">
                <a:cs typeface="Calibri"/>
              </a:rPr>
              <a:t>last_name</a:t>
            </a:r>
            <a:r>
              <a:rPr lang="en-US">
                <a:cs typeface="Calibri"/>
              </a:rPr>
              <a:t>, address, email and the method  </a:t>
            </a:r>
            <a:r>
              <a:rPr lang="en-US" err="1">
                <a:cs typeface="Calibri"/>
              </a:rPr>
              <a:t>print_info</a:t>
            </a:r>
            <a:r>
              <a:rPr lang="en-US">
                <a:cs typeface="Calibri"/>
              </a:rPr>
              <a:t>(). We create the parent or base class Person that contains the properties </a:t>
            </a:r>
            <a:r>
              <a:rPr lang="en-US" err="1">
                <a:cs typeface="Calibri"/>
              </a:rPr>
              <a:t>first_name</a:t>
            </a:r>
            <a:r>
              <a:rPr lang="en-US">
                <a:cs typeface="Calibri"/>
              </a:rPr>
              <a:t>, </a:t>
            </a:r>
            <a:r>
              <a:rPr lang="en-US" err="1">
                <a:cs typeface="Calibri"/>
              </a:rPr>
              <a:t>last_name</a:t>
            </a:r>
            <a:r>
              <a:rPr lang="en-US">
                <a:cs typeface="Calibri"/>
              </a:rPr>
              <a:t>, </a:t>
            </a:r>
            <a:r>
              <a:rPr lang="en-US" err="1">
                <a:cs typeface="Calibri"/>
              </a:rPr>
              <a:t>adress</a:t>
            </a:r>
            <a:r>
              <a:rPr lang="en-US">
                <a:cs typeface="Calibri"/>
              </a:rPr>
              <a:t>, email and method </a:t>
            </a:r>
            <a:r>
              <a:rPr lang="en-US" err="1">
                <a:cs typeface="Calibri"/>
              </a:rPr>
              <a:t>print_info</a:t>
            </a:r>
            <a:r>
              <a:rPr lang="en-US">
                <a:cs typeface="Calibri"/>
              </a:rPr>
              <a:t>(). This allows us to keep what is unique for a Student such as grade in the Student class which makes it easier to reason about.</a:t>
            </a:r>
          </a:p>
          <a:p>
            <a:r>
              <a:rPr lang="en-US">
                <a:cs typeface="Calibri"/>
              </a:rPr>
              <a:t>If we want to customize the behavior of a base class property or method, we can overload it.</a:t>
            </a:r>
          </a:p>
          <a:p>
            <a:endParaRPr lang="en-US">
              <a:cs typeface="Calibri"/>
            </a:endParaRPr>
          </a:p>
        </p:txBody>
      </p:sp>
      <p:pic>
        <p:nvPicPr>
          <p:cNvPr id="5" name="Bildobjekt 5" descr="En bild som visar ritning&#10;&#10;Automatiskt genererad beskrivning">
            <a:extLst>
              <a:ext uri="{FF2B5EF4-FFF2-40B4-BE49-F238E27FC236}">
                <a16:creationId xmlns:a16="http://schemas.microsoft.com/office/drawing/2014/main" id="{E2069031-7B9C-4DB9-9972-28D939236A4C}"/>
              </a:ext>
            </a:extLst>
          </p:cNvPr>
          <p:cNvPicPr>
            <a:picLocks noChangeAspect="1"/>
          </p:cNvPicPr>
          <p:nvPr/>
        </p:nvPicPr>
        <p:blipFill>
          <a:blip r:embed="rId2"/>
          <a:stretch>
            <a:fillRect/>
          </a:stretch>
        </p:blipFill>
        <p:spPr>
          <a:xfrm>
            <a:off x="5999903" y="1395312"/>
            <a:ext cx="4679576" cy="3411251"/>
          </a:xfrm>
          <a:prstGeom prst="rect">
            <a:avLst/>
          </a:prstGeom>
        </p:spPr>
      </p:pic>
    </p:spTree>
    <p:extLst>
      <p:ext uri="{BB962C8B-B14F-4D97-AF65-F5344CB8AC3E}">
        <p14:creationId xmlns:p14="http://schemas.microsoft.com/office/powerpoint/2010/main" val="605760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F908EDF-DE80-4B37-8DD0-2FA0A9CF518B}"/>
              </a:ext>
            </a:extLst>
          </p:cNvPr>
          <p:cNvSpPr>
            <a:spLocks noGrp="1"/>
          </p:cNvSpPr>
          <p:nvPr>
            <p:ph type="title"/>
          </p:nvPr>
        </p:nvSpPr>
        <p:spPr>
          <a:xfrm>
            <a:off x="839788" y="457200"/>
            <a:ext cx="3932237" cy="1109875"/>
          </a:xfrm>
        </p:spPr>
        <p:txBody>
          <a:bodyPr>
            <a:normAutofit/>
          </a:bodyPr>
          <a:lstStyle/>
          <a:p>
            <a:r>
              <a:rPr lang="en-US">
                <a:cs typeface="Calibri Light"/>
              </a:rPr>
              <a:t>Inheritance in python</a:t>
            </a:r>
          </a:p>
        </p:txBody>
      </p:sp>
      <p:sp>
        <p:nvSpPr>
          <p:cNvPr id="4" name="Platshållare för text 3">
            <a:extLst>
              <a:ext uri="{FF2B5EF4-FFF2-40B4-BE49-F238E27FC236}">
                <a16:creationId xmlns:a16="http://schemas.microsoft.com/office/drawing/2014/main" id="{3E4D69FA-3544-4015-AC74-1721A09B2405}"/>
              </a:ext>
            </a:extLst>
          </p:cNvPr>
          <p:cNvSpPr>
            <a:spLocks noGrp="1"/>
          </p:cNvSpPr>
          <p:nvPr>
            <p:ph type="body" sz="half" idx="2"/>
          </p:nvPr>
        </p:nvSpPr>
        <p:spPr>
          <a:xfrm>
            <a:off x="839788" y="1576039"/>
            <a:ext cx="3932237" cy="4292949"/>
          </a:xfrm>
        </p:spPr>
        <p:txBody>
          <a:bodyPr vert="horz" lIns="91440" tIns="45720" rIns="91440" bIns="45720" rtlCol="0" anchor="t">
            <a:normAutofit/>
          </a:bodyPr>
          <a:lstStyle/>
          <a:p>
            <a:r>
              <a:rPr lang="en-US">
                <a:cs typeface="Calibri"/>
              </a:rPr>
              <a:t>To setup inheritance you must pass the Base class to the super class you do this when creating the class like this </a:t>
            </a:r>
            <a:r>
              <a:rPr lang="en-US" i="1">
                <a:cs typeface="Calibri"/>
              </a:rPr>
              <a:t>class Student(Person):</a:t>
            </a:r>
          </a:p>
          <a:p>
            <a:r>
              <a:rPr lang="en-US">
                <a:cs typeface="Calibri"/>
              </a:rPr>
              <a:t>To use overloading in python we only must defined a name in the super class that also exists in the base class. Note that this also applies to constructors</a:t>
            </a:r>
          </a:p>
          <a:p>
            <a:r>
              <a:rPr lang="en-US">
                <a:cs typeface="Calibri"/>
              </a:rPr>
              <a:t>You can use the keyword </a:t>
            </a:r>
            <a:r>
              <a:rPr lang="en-US" i="1">
                <a:cs typeface="Calibri"/>
              </a:rPr>
              <a:t>super </a:t>
            </a:r>
            <a:r>
              <a:rPr lang="en-US">
                <a:cs typeface="Calibri"/>
              </a:rPr>
              <a:t>to reference the base class. This is often used to call the base class constructor (which should be done from the super class constructor) like this super().__</a:t>
            </a:r>
            <a:r>
              <a:rPr lang="en-US" err="1">
                <a:cs typeface="Calibri"/>
              </a:rPr>
              <a:t>init</a:t>
            </a:r>
            <a:r>
              <a:rPr lang="en-US">
                <a:cs typeface="Calibri"/>
              </a:rPr>
              <a:t>__(parameters)</a:t>
            </a:r>
          </a:p>
        </p:txBody>
      </p:sp>
      <p:pic>
        <p:nvPicPr>
          <p:cNvPr id="8" name="Bildobjekt 8">
            <a:extLst>
              <a:ext uri="{FF2B5EF4-FFF2-40B4-BE49-F238E27FC236}">
                <a16:creationId xmlns:a16="http://schemas.microsoft.com/office/drawing/2014/main" id="{876DB0D3-F5F3-4835-84F1-CBE7E972F85E}"/>
              </a:ext>
            </a:extLst>
          </p:cNvPr>
          <p:cNvPicPr>
            <a:picLocks noChangeAspect="1"/>
          </p:cNvPicPr>
          <p:nvPr/>
        </p:nvPicPr>
        <p:blipFill>
          <a:blip r:embed="rId2"/>
          <a:stretch>
            <a:fillRect/>
          </a:stretch>
        </p:blipFill>
        <p:spPr>
          <a:xfrm>
            <a:off x="5031059" y="2142540"/>
            <a:ext cx="6785516" cy="2164042"/>
          </a:xfrm>
          <a:prstGeom prst="rect">
            <a:avLst/>
          </a:prstGeom>
        </p:spPr>
      </p:pic>
    </p:spTree>
    <p:extLst>
      <p:ext uri="{BB962C8B-B14F-4D97-AF65-F5344CB8AC3E}">
        <p14:creationId xmlns:p14="http://schemas.microsoft.com/office/powerpoint/2010/main" val="361627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Bildobjekt 7" descr="En bild som visar bord&#10;&#10;Automatiskt genererad beskrivning">
            <a:extLst>
              <a:ext uri="{FF2B5EF4-FFF2-40B4-BE49-F238E27FC236}">
                <a16:creationId xmlns:a16="http://schemas.microsoft.com/office/drawing/2014/main" id="{F7A9A34D-D8CB-4653-8E13-35A832FC78FA}"/>
              </a:ext>
            </a:extLst>
          </p:cNvPr>
          <p:cNvPicPr>
            <a:picLocks noChangeAspect="1"/>
          </p:cNvPicPr>
          <p:nvPr/>
        </p:nvPicPr>
        <p:blipFill>
          <a:blip r:embed="rId2"/>
          <a:stretch>
            <a:fillRect/>
          </a:stretch>
        </p:blipFill>
        <p:spPr>
          <a:xfrm>
            <a:off x="457202" y="1123107"/>
            <a:ext cx="5426764" cy="1302423"/>
          </a:xfrm>
          <a:prstGeom prst="rect">
            <a:avLst/>
          </a:prstGeom>
        </p:spPr>
      </p:pic>
      <p:pic>
        <p:nvPicPr>
          <p:cNvPr id="8" name="Bildobjekt 8" descr="En bild som visar personer, klocka&#10;&#10;Automatiskt genererad beskrivning">
            <a:extLst>
              <a:ext uri="{FF2B5EF4-FFF2-40B4-BE49-F238E27FC236}">
                <a16:creationId xmlns:a16="http://schemas.microsoft.com/office/drawing/2014/main" id="{CD896164-DAAF-43C1-8F1A-DC1C33FF8D46}"/>
              </a:ext>
            </a:extLst>
          </p:cNvPr>
          <p:cNvPicPr>
            <a:picLocks noChangeAspect="1"/>
          </p:cNvPicPr>
          <p:nvPr/>
        </p:nvPicPr>
        <p:blipFill>
          <a:blip r:embed="rId3"/>
          <a:stretch>
            <a:fillRect/>
          </a:stretch>
        </p:blipFill>
        <p:spPr>
          <a:xfrm>
            <a:off x="457201" y="4712904"/>
            <a:ext cx="5426764" cy="596944"/>
          </a:xfrm>
          <a:prstGeom prst="rect">
            <a:avLst/>
          </a:prstGeom>
        </p:spPr>
      </p:pic>
      <p:sp>
        <p:nvSpPr>
          <p:cNvPr id="27" name="Rectangle 23">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5">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Bildobjekt 5" descr="En bild som visar skärmbild&#10;&#10;Automatiskt genererad beskrivning">
            <a:extLst>
              <a:ext uri="{FF2B5EF4-FFF2-40B4-BE49-F238E27FC236}">
                <a16:creationId xmlns:a16="http://schemas.microsoft.com/office/drawing/2014/main" id="{2653024A-1210-439E-B622-6A1A0DA8EE68}"/>
              </a:ext>
            </a:extLst>
          </p:cNvPr>
          <p:cNvPicPr>
            <a:picLocks noChangeAspect="1"/>
          </p:cNvPicPr>
          <p:nvPr/>
        </p:nvPicPr>
        <p:blipFill>
          <a:blip r:embed="rId4"/>
          <a:stretch>
            <a:fillRect/>
          </a:stretch>
        </p:blipFill>
        <p:spPr>
          <a:xfrm>
            <a:off x="6308034" y="2000004"/>
            <a:ext cx="5426764" cy="2713382"/>
          </a:xfrm>
          <a:prstGeom prst="rect">
            <a:avLst/>
          </a:prstGeom>
        </p:spPr>
      </p:pic>
    </p:spTree>
    <p:extLst>
      <p:ext uri="{BB962C8B-B14F-4D97-AF65-F5344CB8AC3E}">
        <p14:creationId xmlns:p14="http://schemas.microsoft.com/office/powerpoint/2010/main" val="1079906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D7ED658-1C79-4573-B879-C6B5A9352835}"/>
              </a:ext>
            </a:extLst>
          </p:cNvPr>
          <p:cNvSpPr>
            <a:spLocks noGrp="1"/>
          </p:cNvSpPr>
          <p:nvPr>
            <p:ph type="title"/>
          </p:nvPr>
        </p:nvSpPr>
        <p:spPr>
          <a:xfrm>
            <a:off x="839788" y="457200"/>
            <a:ext cx="3932237" cy="893956"/>
          </a:xfrm>
        </p:spPr>
        <p:txBody>
          <a:bodyPr/>
          <a:lstStyle/>
          <a:p>
            <a:r>
              <a:rPr lang="en-US">
                <a:cs typeface="Calibri Light"/>
              </a:rPr>
              <a:t>Encapsulation</a:t>
            </a:r>
          </a:p>
        </p:txBody>
      </p:sp>
      <p:sp>
        <p:nvSpPr>
          <p:cNvPr id="4" name="Platshållare för text 3">
            <a:extLst>
              <a:ext uri="{FF2B5EF4-FFF2-40B4-BE49-F238E27FC236}">
                <a16:creationId xmlns:a16="http://schemas.microsoft.com/office/drawing/2014/main" id="{AC4FE8AE-0FE1-4690-8697-EF3275ADD960}"/>
              </a:ext>
            </a:extLst>
          </p:cNvPr>
          <p:cNvSpPr>
            <a:spLocks noGrp="1"/>
          </p:cNvSpPr>
          <p:nvPr>
            <p:ph type="body" sz="half" idx="2"/>
          </p:nvPr>
        </p:nvSpPr>
        <p:spPr>
          <a:xfrm>
            <a:off x="839788" y="1397620"/>
            <a:ext cx="3932237" cy="4462076"/>
          </a:xfrm>
        </p:spPr>
        <p:txBody>
          <a:bodyPr vert="horz" lIns="91440" tIns="45720" rIns="91440" bIns="45720" rtlCol="0" anchor="t">
            <a:normAutofit/>
          </a:bodyPr>
          <a:lstStyle/>
          <a:p>
            <a:r>
              <a:rPr lang="en-US">
                <a:cs typeface="Calibri"/>
              </a:rPr>
              <a:t>Encapsulation revolves around the idea that the author of a class knows best how it should be used. To keep users from accessing properties or methods that should not be accessed OOP uses encapsulation</a:t>
            </a:r>
          </a:p>
          <a:p>
            <a:r>
              <a:rPr lang="en-US">
                <a:cs typeface="Calibri"/>
              </a:rPr>
              <a:t>This is done by using access levels that defined from where you can access something. The most common levels are public, private and protected</a:t>
            </a:r>
          </a:p>
          <a:p>
            <a:r>
              <a:rPr lang="en-US">
                <a:cs typeface="Calibri"/>
              </a:rPr>
              <a:t>Public is always accessible these can always be called or modified</a:t>
            </a:r>
          </a:p>
          <a:p>
            <a:r>
              <a:rPr lang="en-US">
                <a:ea typeface="+mn-lt"/>
                <a:cs typeface="+mn-lt"/>
              </a:rPr>
              <a:t>Protected can be called from within the class or by subclasses that inherit the class</a:t>
            </a:r>
          </a:p>
          <a:p>
            <a:r>
              <a:rPr lang="en-US">
                <a:cs typeface="Calibri"/>
              </a:rPr>
              <a:t>Private can only be accessed from within the class so only the class can call or modify</a:t>
            </a:r>
          </a:p>
          <a:p>
            <a:r>
              <a:rPr lang="en-US">
                <a:cs typeface="Calibri"/>
              </a:rPr>
              <a:t>Better classes have fewer things that are public</a:t>
            </a:r>
          </a:p>
        </p:txBody>
      </p:sp>
      <p:pic>
        <p:nvPicPr>
          <p:cNvPr id="5" name="Bildobjekt 5" descr="En bild som visar skärmbild&#10;&#10;Automatiskt genererad beskrivning">
            <a:extLst>
              <a:ext uri="{FF2B5EF4-FFF2-40B4-BE49-F238E27FC236}">
                <a16:creationId xmlns:a16="http://schemas.microsoft.com/office/drawing/2014/main" id="{711D4DA7-AE26-48B4-BC92-2E8EA981A224}"/>
              </a:ext>
            </a:extLst>
          </p:cNvPr>
          <p:cNvPicPr>
            <a:picLocks noChangeAspect="1"/>
          </p:cNvPicPr>
          <p:nvPr/>
        </p:nvPicPr>
        <p:blipFill>
          <a:blip r:embed="rId2"/>
          <a:stretch>
            <a:fillRect/>
          </a:stretch>
        </p:blipFill>
        <p:spPr>
          <a:xfrm>
            <a:off x="5264551" y="1351509"/>
            <a:ext cx="6350642" cy="3991005"/>
          </a:xfrm>
          <a:prstGeom prst="rect">
            <a:avLst/>
          </a:prstGeom>
        </p:spPr>
      </p:pic>
    </p:spTree>
    <p:extLst>
      <p:ext uri="{BB962C8B-B14F-4D97-AF65-F5344CB8AC3E}">
        <p14:creationId xmlns:p14="http://schemas.microsoft.com/office/powerpoint/2010/main" val="2013303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9684665-270E-40E9-83EC-819BF2766E6A}"/>
              </a:ext>
            </a:extLst>
          </p:cNvPr>
          <p:cNvSpPr>
            <a:spLocks noGrp="1"/>
          </p:cNvSpPr>
          <p:nvPr>
            <p:ph type="title"/>
          </p:nvPr>
        </p:nvSpPr>
        <p:spPr>
          <a:xfrm>
            <a:off x="839788" y="457200"/>
            <a:ext cx="3932237" cy="1005469"/>
          </a:xfrm>
        </p:spPr>
        <p:txBody>
          <a:bodyPr/>
          <a:lstStyle/>
          <a:p>
            <a:r>
              <a:rPr lang="en-US">
                <a:cs typeface="Calibri Light"/>
              </a:rPr>
              <a:t>Encapsulation in python</a:t>
            </a:r>
          </a:p>
        </p:txBody>
      </p:sp>
      <p:sp>
        <p:nvSpPr>
          <p:cNvPr id="4" name="Platshållare för text 3">
            <a:extLst>
              <a:ext uri="{FF2B5EF4-FFF2-40B4-BE49-F238E27FC236}">
                <a16:creationId xmlns:a16="http://schemas.microsoft.com/office/drawing/2014/main" id="{F22C59B8-0045-4C5F-9326-08ADB3444032}"/>
              </a:ext>
            </a:extLst>
          </p:cNvPr>
          <p:cNvSpPr>
            <a:spLocks noGrp="1"/>
          </p:cNvSpPr>
          <p:nvPr>
            <p:ph type="body" sz="half" idx="2"/>
          </p:nvPr>
        </p:nvSpPr>
        <p:spPr>
          <a:xfrm>
            <a:off x="839788" y="1462669"/>
            <a:ext cx="3932237" cy="4397027"/>
          </a:xfrm>
        </p:spPr>
        <p:txBody>
          <a:bodyPr vert="horz" lIns="91440" tIns="45720" rIns="91440" bIns="45720" rtlCol="0" anchor="t">
            <a:normAutofit/>
          </a:bodyPr>
          <a:lstStyle/>
          <a:p>
            <a:r>
              <a:rPr lang="en-US">
                <a:cs typeface="Calibri"/>
              </a:rPr>
              <a:t>Python does not have any way to enforce encapsulation you can always access private or protected names. But! you should never do this as it might have unintended behavior.</a:t>
            </a:r>
          </a:p>
          <a:p>
            <a:r>
              <a:rPr lang="en-US">
                <a:cs typeface="Calibri"/>
              </a:rPr>
              <a:t>To indicate that something is intended to be protected we prefix it with a _ (single underscore)</a:t>
            </a:r>
          </a:p>
          <a:p>
            <a:r>
              <a:rPr lang="en-US">
                <a:cs typeface="Calibri"/>
              </a:rPr>
              <a:t>To indicate that something is intended to be private we prefix it with a  __(double underscore)</a:t>
            </a:r>
          </a:p>
          <a:p>
            <a:r>
              <a:rPr lang="en-US">
                <a:cs typeface="Calibri"/>
              </a:rPr>
              <a:t>Everything else is public</a:t>
            </a:r>
          </a:p>
        </p:txBody>
      </p:sp>
      <p:pic>
        <p:nvPicPr>
          <p:cNvPr id="6" name="Bildobjekt 6">
            <a:extLst>
              <a:ext uri="{FF2B5EF4-FFF2-40B4-BE49-F238E27FC236}">
                <a16:creationId xmlns:a16="http://schemas.microsoft.com/office/drawing/2014/main" id="{F928A354-5617-485D-8B52-1C4327724E54}"/>
              </a:ext>
            </a:extLst>
          </p:cNvPr>
          <p:cNvPicPr>
            <a:picLocks noChangeAspect="1"/>
          </p:cNvPicPr>
          <p:nvPr/>
        </p:nvPicPr>
        <p:blipFill>
          <a:blip r:embed="rId2"/>
          <a:stretch>
            <a:fillRect/>
          </a:stretch>
        </p:blipFill>
        <p:spPr>
          <a:xfrm>
            <a:off x="4955894" y="1770798"/>
            <a:ext cx="6726820" cy="2776253"/>
          </a:xfrm>
          <a:prstGeom prst="rect">
            <a:avLst/>
          </a:prstGeom>
        </p:spPr>
      </p:pic>
    </p:spTree>
    <p:extLst>
      <p:ext uri="{BB962C8B-B14F-4D97-AF65-F5344CB8AC3E}">
        <p14:creationId xmlns:p14="http://schemas.microsoft.com/office/powerpoint/2010/main" val="2802092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527FCEA-6143-4C5E-8C45-8AC9237AD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A9F23AD-7A55-49F3-A3EC-743F47F36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6741849" cy="5897880"/>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7D9F91F-72C9-4DB9-ABD0-A8180D826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48006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E016956-CE9F-4946-8834-A8BC3529D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60367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Bildobjekt 7">
            <a:extLst>
              <a:ext uri="{FF2B5EF4-FFF2-40B4-BE49-F238E27FC236}">
                <a16:creationId xmlns:a16="http://schemas.microsoft.com/office/drawing/2014/main" id="{0948C2F0-CB49-4688-AA98-021FE4609772}"/>
              </a:ext>
            </a:extLst>
          </p:cNvPr>
          <p:cNvPicPr>
            <a:picLocks noChangeAspect="1"/>
          </p:cNvPicPr>
          <p:nvPr/>
        </p:nvPicPr>
        <p:blipFill>
          <a:blip r:embed="rId2"/>
          <a:stretch>
            <a:fillRect/>
          </a:stretch>
        </p:blipFill>
        <p:spPr>
          <a:xfrm>
            <a:off x="7695873" y="4699707"/>
            <a:ext cx="3854945" cy="568604"/>
          </a:xfrm>
          <a:prstGeom prst="rect">
            <a:avLst/>
          </a:prstGeom>
        </p:spPr>
      </p:pic>
      <p:pic>
        <p:nvPicPr>
          <p:cNvPr id="8" name="Bildobjekt 8">
            <a:extLst>
              <a:ext uri="{FF2B5EF4-FFF2-40B4-BE49-F238E27FC236}">
                <a16:creationId xmlns:a16="http://schemas.microsoft.com/office/drawing/2014/main" id="{A83CE1D6-B80E-46C2-9ABD-5937FAE86F9E}"/>
              </a:ext>
            </a:extLst>
          </p:cNvPr>
          <p:cNvPicPr>
            <a:picLocks noChangeAspect="1"/>
          </p:cNvPicPr>
          <p:nvPr/>
        </p:nvPicPr>
        <p:blipFill>
          <a:blip r:embed="rId3"/>
          <a:stretch>
            <a:fillRect/>
          </a:stretch>
        </p:blipFill>
        <p:spPr>
          <a:xfrm>
            <a:off x="7695235" y="921987"/>
            <a:ext cx="3862083" cy="1589846"/>
          </a:xfrm>
          <a:prstGeom prst="rect">
            <a:avLst/>
          </a:prstGeom>
        </p:spPr>
      </p:pic>
      <p:pic>
        <p:nvPicPr>
          <p:cNvPr id="9" name="Bildobjekt 9" descr="En bild som visar skärmbild&#10;&#10;Automatiskt genererad beskrivning">
            <a:extLst>
              <a:ext uri="{FF2B5EF4-FFF2-40B4-BE49-F238E27FC236}">
                <a16:creationId xmlns:a16="http://schemas.microsoft.com/office/drawing/2014/main" id="{E14F3F00-4F0A-439F-925C-F093C139439A}"/>
              </a:ext>
            </a:extLst>
          </p:cNvPr>
          <p:cNvPicPr>
            <a:picLocks noChangeAspect="1"/>
          </p:cNvPicPr>
          <p:nvPr/>
        </p:nvPicPr>
        <p:blipFill>
          <a:blip r:embed="rId4"/>
          <a:stretch>
            <a:fillRect/>
          </a:stretch>
        </p:blipFill>
        <p:spPr>
          <a:xfrm>
            <a:off x="731134" y="1433141"/>
            <a:ext cx="6244541" cy="3895260"/>
          </a:xfrm>
          <a:prstGeom prst="rect">
            <a:avLst/>
          </a:prstGeom>
        </p:spPr>
      </p:pic>
    </p:spTree>
    <p:extLst>
      <p:ext uri="{BB962C8B-B14F-4D97-AF65-F5344CB8AC3E}">
        <p14:creationId xmlns:p14="http://schemas.microsoft.com/office/powerpoint/2010/main" val="1310408886"/>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30F4E72DD0F695438C9C458286B9DFA6" ma:contentTypeVersion="12" ma:contentTypeDescription="Skapa ett nytt dokument." ma:contentTypeScope="" ma:versionID="75b99d9fe62484b44c0b77e7d15f1d64">
  <xsd:schema xmlns:xsd="http://www.w3.org/2001/XMLSchema" xmlns:xs="http://www.w3.org/2001/XMLSchema" xmlns:p="http://schemas.microsoft.com/office/2006/metadata/properties" xmlns:ns2="97cb82de-8ec6-407d-8b60-f4d9f602e5a3" xmlns:ns3="06aab6e1-d045-4d21-8f3c-38e1e679a5ce" targetNamespace="http://schemas.microsoft.com/office/2006/metadata/properties" ma:root="true" ma:fieldsID="befcf4da00c8cbd360364d9c04d9cb18" ns2:_="" ns3:_="">
    <xsd:import namespace="97cb82de-8ec6-407d-8b60-f4d9f602e5a3"/>
    <xsd:import namespace="06aab6e1-d045-4d21-8f3c-38e1e679a5c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cb82de-8ec6-407d-8b60-f4d9f602e5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6aab6e1-d045-4d21-8f3c-38e1e679a5ce" elementFormDefault="qualified">
    <xsd:import namespace="http://schemas.microsoft.com/office/2006/documentManagement/types"/>
    <xsd:import namespace="http://schemas.microsoft.com/office/infopath/2007/PartnerControls"/>
    <xsd:element name="SharedWithUsers" ma:index="16" nillable="true" ma:displayName="Dela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lat med informa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ehållstyp"/>
        <xsd:element ref="dc:title" minOccurs="0" maxOccurs="1" ma:index="4" ma:displayName="Rubri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40B5C33-EC85-4977-9211-98AAB8ED57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cb82de-8ec6-407d-8b60-f4d9f602e5a3"/>
    <ds:schemaRef ds:uri="06aab6e1-d045-4d21-8f3c-38e1e679a5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8AC2A0-2CB8-48AC-8F34-169BC69879DF}">
  <ds:schemaRefs>
    <ds:schemaRef ds:uri="http://schemas.microsoft.com/sharepoint/v3/contenttype/forms"/>
  </ds:schemaRefs>
</ds:datastoreItem>
</file>

<file path=customXml/itemProps3.xml><?xml version="1.0" encoding="utf-8"?>
<ds:datastoreItem xmlns:ds="http://schemas.openxmlformats.org/officeDocument/2006/customXml" ds:itemID="{44019934-778D-43FD-A1D5-796DF287AC3D}">
  <ds:schemaRefs>
    <ds:schemaRef ds:uri="97cb82de-8ec6-407d-8b60-f4d9f602e5a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1319</Words>
  <Application>Microsoft Macintosh PowerPoint</Application>
  <PresentationFormat>Bredbild</PresentationFormat>
  <Paragraphs>54</Paragraphs>
  <Slides>17</Slides>
  <Notes>0</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17</vt:i4>
      </vt:variant>
    </vt:vector>
  </HeadingPairs>
  <TitlesOfParts>
    <vt:vector size="21" baseType="lpstr">
      <vt:lpstr>Arial</vt:lpstr>
      <vt:lpstr>Calibri</vt:lpstr>
      <vt:lpstr>Calibri Light</vt:lpstr>
      <vt:lpstr>Office-tema</vt:lpstr>
      <vt:lpstr>PowerPoint-presentation</vt:lpstr>
      <vt:lpstr>This weeks agenda</vt:lpstr>
      <vt:lpstr>Object-oriented programming cont.</vt:lpstr>
      <vt:lpstr>Inheritance</vt:lpstr>
      <vt:lpstr>Inheritance in python</vt:lpstr>
      <vt:lpstr>PowerPoint-presentation</vt:lpstr>
      <vt:lpstr>Encapsulation</vt:lpstr>
      <vt:lpstr>Encapsulation in python</vt:lpstr>
      <vt:lpstr>PowerPoint-presentation</vt:lpstr>
      <vt:lpstr>Abstraction</vt:lpstr>
      <vt:lpstr>Polymorphism</vt:lpstr>
      <vt:lpstr>Abstract classes in python</vt:lpstr>
      <vt:lpstr>PowerPoint-presentation</vt:lpstr>
      <vt:lpstr>Composition</vt:lpstr>
      <vt:lpstr>Composition over inheritance</vt:lpstr>
      <vt:lpstr>Composition in python</vt:lpstr>
      <vt:lpstr>PowerPoint-presentation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
  <cp:lastModifiedBy>Eva Hegnar</cp:lastModifiedBy>
  <cp:revision>3</cp:revision>
  <dcterms:created xsi:type="dcterms:W3CDTF">2020-08-13T11:16:19Z</dcterms:created>
  <dcterms:modified xsi:type="dcterms:W3CDTF">2022-01-24T13:27:30Z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0x01010030F4E72DD0F695438C9C458286B9DFA6</vt:lpwstr>
  </property>
</Properties>
</file>