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7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2" Target="slides/slide1.xml" Type="http://schemas.openxmlformats.org/officeDocument/2006/relationships/slide"/>
<Relationship Id="rId3" Target="slides/slide2.xml" Type="http://schemas.openxmlformats.org/officeDocument/2006/relationships/slide"/>
<Relationship Id="rId4" Target="slides/slide3.xml" Type="http://schemas.openxmlformats.org/officeDocument/2006/relationships/slide"/>
<Relationship Id="rId5" Target="slides/slide4.xml" Type="http://schemas.openxmlformats.org/officeDocument/2006/relationships/slide"/>
<Relationship Id="rId6" Target="slides/slide5.xml" Type="http://schemas.openxmlformats.org/officeDocument/2006/relationships/slide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harts/_rels/chart1.xml.rels><?xml version="1.0" encoding="UTF-8" standalone="no"?>
<Relationships xmlns="http://schemas.openxmlformats.org/package/2006/relationships">
<Relationship Id="rId1" Target="../embeddings/Microsoft_Excel____1.xlsx" Type="http://schemas.openxmlformats.org/officeDocument/2006/relationships/package"/>
</Relationships>

</file>

<file path=ppt/charts/_rels/chart2.xml.rels><?xml version="1.0" encoding="UTF-8" standalone="no"?>
<Relationships xmlns="http://schemas.openxmlformats.org/package/2006/relationships">
<Relationship Id="rId1" Target="../embeddings/Microsoft_Excel____2.xlsx" Type="http://schemas.openxmlformats.org/officeDocument/2006/relationships/package"/>
</Relationships>

</file>

<file path=ppt/charts/_rels/chart3.xml.rels><?xml version="1.0" encoding="UTF-8" standalone="no"?>
<Relationships xmlns="http://schemas.openxmlformats.org/package/2006/relationships">
<Relationship Id="rId1" Target="../embeddings/Microsoft_Excel____3.xlsx" Type="http://schemas.openxmlformats.org/officeDocument/2006/relationships/package"/>
</Relationships>
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Sheet0!$A$2:$A$4</c:f>
              <c:strCache>
                <c:ptCount val="2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Sheet0!$B$2:$B$4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  <c:pt idx="2">
                  <c:v>2.6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CD-45C8-A54C-436538347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37989884898775E-2"/>
          <c:y val="3.50393748025263E-2"/>
          <c:w val="0.94452648419235696"/>
          <c:h val="0.751401324829044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3"/>
                <c:pt idx="0">
                  <c:v>0.123</c:v>
                </c:pt>
                <c:pt idx="1">
                  <c:v>0.084</c:v>
                </c:pt>
                <c:pt idx="2">
                  <c:v>0.53</c:v>
                </c:pt>
                <c:pt idx="3">
                  <c:v>0.262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59-4F2E-8928-F4335C944E30}"/>
            </c:ext>
          </c:extLst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test2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3"/>
                <c:pt idx="0">
                  <c:v>0.093</c:v>
                </c:pt>
                <c:pt idx="1">
                  <c:v>0.084</c:v>
                </c:pt>
                <c:pt idx="2">
                  <c:v>0.55</c:v>
                </c:pt>
                <c:pt idx="3">
                  <c:v>0.181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659-4F2E-8928-F4335C944E30}"/>
            </c:ext>
          </c:extLst>
        </c:ser>
        <c:ser>
          <c:idx val="2"/>
          <c:order val="2"/>
          <c:tx>
            <c:strRef>
              <c:f>Sheet0!$D$1</c:f>
              <c:strCache>
                <c:ptCount val="1"/>
                <c:pt idx="0">
                  <c:v>test3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3"/>
                <c:pt idx="0">
                  <c:v>0.051</c:v>
                </c:pt>
                <c:pt idx="1">
                  <c:v>0.071</c:v>
                </c:pt>
                <c:pt idx="2">
                  <c:v>0.558</c:v>
                </c:pt>
                <c:pt idx="3">
                  <c:v>0.32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659-4F2E-8928-F4335C944E30}"/>
            </c:ext>
          </c:extLst>
        </c:ser>
        <c:ser>
          <c:idx val="3"/>
          <c:order val="3"/>
          <c:tx>
            <c:strRef>
              <c:f>Sheet0!$E$1</c:f>
              <c:strCache>
                <c:ptCount val="1"/>
                <c:pt idx="0">
                  <c:v>test4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formatCode>General</c:formatCode>
                <c:ptCount val="3"/>
                <c:pt idx="0">
                  <c:v>0.019</c:v>
                </c:pt>
                <c:pt idx="1">
                  <c:v>0.413</c:v>
                </c:pt>
                <c:pt idx="2">
                  <c:v>0.302</c:v>
                </c:pt>
                <c:pt idx="3">
                  <c:v>0.266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659-4F2E-8928-F4335C944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945024"/>
        <c:axId val="131008768"/>
      </c:barChart>
      <c:catAx>
        <c:axId val="13094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31008768"/>
        <c:crosses val="autoZero"/>
        <c:auto val="1"/>
        <c:lblAlgn val="ctr"/>
        <c:lblOffset val="100"/>
        <c:noMultiLvlLbl val="0"/>
      </c:catAx>
      <c:valAx>
        <c:axId val="131008768"/>
        <c:scaling>
          <c:orientation val="minMax"/>
          <c:min val="0"/>
        </c:scaling>
        <c:delete val="0"/>
        <c:axPos val="l"/>
        <c:majorGridlines>
          <c:spPr>
            <a:ln w="9525">
              <a:solidFill>
                <a:schemeClr val="bg2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b="0" i="0" sz="1200"/>
            </a:pPr>
            <a:endParaRPr lang="zh-CN"/>
          </a:p>
        </c:txPr>
        <c:crossAx val="130945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3798988489881E-2"/>
          <c:y val="3.5039374802526321E-2"/>
          <c:w val="0.94452648419235663"/>
          <c:h val="0.67122759403601862"/>
        </c:manualLayout>
      </c:layout>
      <c:lineChart>
        <c:grouping val="standar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3"/>
                <c:pt idx="0">
                  <c:v>0.123</c:v>
                </c:pt>
                <c:pt idx="1">
                  <c:v>0.084</c:v>
                </c:pt>
                <c:pt idx="2">
                  <c:v>0.53</c:v>
                </c:pt>
                <c:pt idx="3">
                  <c:v>0.262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28-4B15-B79F-27E957B20D7E}"/>
            </c:ext>
          </c:extLst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test2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3"/>
                <c:pt idx="0">
                  <c:v>0.093</c:v>
                </c:pt>
                <c:pt idx="1">
                  <c:v>0.084</c:v>
                </c:pt>
                <c:pt idx="2">
                  <c:v>0.55</c:v>
                </c:pt>
                <c:pt idx="3">
                  <c:v>0.181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28-4B15-B79F-27E957B20D7E}"/>
            </c:ext>
          </c:extLst>
        </c:ser>
        <c:ser>
          <c:idx val="2"/>
          <c:order val="2"/>
          <c:tx>
            <c:strRef>
              <c:f>Sheet0!$D$1</c:f>
              <c:strCache>
                <c:ptCount val="1"/>
                <c:pt idx="0">
                  <c:v>test3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3"/>
                <c:pt idx="0">
                  <c:v>0.051</c:v>
                </c:pt>
                <c:pt idx="1">
                  <c:v>0.071</c:v>
                </c:pt>
                <c:pt idx="2">
                  <c:v>0.558</c:v>
                </c:pt>
                <c:pt idx="3">
                  <c:v>0.32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028-4B15-B79F-27E957B20D7E}"/>
            </c:ext>
          </c:extLst>
        </c:ser>
        <c:ser>
          <c:tx>
            <c:strRef>
              <c:f>Sheet0!$E$1</c:f>
              <c:strCache>
                <c:pt>
                  <c:v>test4</c:v>
                </c:pt>
              </c:strCache>
            </c:strRef>
          </c:tx>
          <c:cat>
            <c:strRef>
              <c:f>Sheet0!$A$2:$A$5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ptCount val="3"/>
                <c:pt idx="0">
                  <c:v>0.019</c:v>
                </c:pt>
                <c:pt idx="1">
                  <c:v>0.413</c:v>
                </c:pt>
                <c:pt idx="2">
                  <c:v>0.302</c:v>
                </c:pt>
                <c:pt idx="3">
                  <c:v>0.266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963968"/>
        <c:axId val="131013952"/>
      </c:lineChart>
      <c:catAx>
        <c:axId val="13096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31013952"/>
        <c:crosses val="autoZero"/>
        <c:auto val="1"/>
        <c:lblAlgn val="ctr"/>
        <c:lblOffset val="100"/>
        <c:noMultiLvlLbl val="0"/>
      </c:catAx>
      <c:valAx>
        <c:axId val="13101395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#,##0_);[Red]\(#,##0\)" sourceLinked="0"/>
        <c:majorTickMark val="out"/>
        <c:minorTickMark val="none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b="0" i="0" sz="1200"/>
            </a:pPr>
            <a:endParaRPr lang="zh-CN"/>
          </a:p>
        </c:txPr>
        <c:crossAx val="1309639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fmla="val 51323" name="adj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algn="ctr" cap="rnd" cmpd="sng" w="381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idx="1" type="subTitle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algn="r" indent="0" marL="0" marR="36576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kumimoji="0" lang="zh-CN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idx="10" sz="half" type="dt"/>
          </p:nvPr>
        </p:nvSpPr>
        <p:spPr>
          <a:xfrm>
            <a:off x="1371600" y="6012656"/>
            <a:ext cx="5791200" cy="365125"/>
          </a:xfrm>
        </p:spPr>
        <p:txBody>
          <a:bodyPr anchor="t" bIns="0" tIns="0"/>
          <a:lstStyle>
            <a:lvl1pPr algn="r">
              <a:defRPr sz="1000"/>
            </a:lvl1pPr>
          </a:lstStyle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>
          <a:xfrm>
            <a:off x="1371600" y="5650704"/>
            <a:ext cx="5791200" cy="365125"/>
          </a:xfrm>
        </p:spPr>
        <p:txBody>
          <a:bodyPr anchor="b" bIns="0" tIns="0"/>
          <a:lstStyle>
            <a:lvl1pPr algn="r">
              <a:defRPr sz="1100"/>
            </a:lvl1pPr>
          </a:lstStyle>
          <a:p>
            <a:endParaRPr altLang="en-US" lang="zh-CN"/>
          </a:p>
        </p:txBody>
      </p:sp>
      <p:sp>
        <p:nvSpPr>
          <p:cNvPr id="29" name="灯片编号占位符 28"/>
          <p:cNvSpPr>
            <a:spLocks noGrp="1"/>
          </p:cNvSpPr>
          <p:nvPr>
            <p:ph idx="12" sz="quarter" type="sldNum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idx="1" orient="vert" type="body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showMasterSp="0" type="secHead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algn="ctr" cap="rnd" cmpd="sng" w="381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 latinLnBrk="0" marL="0" rtl="0"/>
            <a:endParaRPr kern="1200" kumimoji="0"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flipV="1" rot="5400000">
            <a:off x="7554353" y="309490"/>
            <a:ext cx="1892949" cy="1294228"/>
          </a:xfrm>
          <a:prstGeom prst="triangle">
            <a:avLst>
              <a:gd fmla="val 51323" name="adj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algn="ctr" cap="rnd" cmpd="sng" w="381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algn="ctr" cap="rnd" cmpd="sng" w="6000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algn="ctr" cap="rnd" cmpd="sng" w="5000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algn="l" marL="0">
              <a:buNone/>
              <a:defRPr b="1" baseline="0" cap="none" sz="36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algn="l" indent="0" marL="54864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marL="0">
              <a:defRPr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 sz="half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showMasterSp="0" type="twoTxTwoObj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anchor="b" vert="vert270"/>
          <a:lstStyle>
            <a:lvl1pPr algn="ctr" marL="0">
              <a:defRPr b="1" sz="330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anchor="ctr" vert="vert270"/>
          <a:lstStyle>
            <a:lvl1pPr algn="ctr" indent="0" marL="0">
              <a:buNone/>
              <a:defRPr b="0" sz="16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idx="3" sz="half" type="body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anchor="ctr" vert="vert270"/>
          <a:lstStyle>
            <a:lvl1pPr algn="ctr" indent="0" marL="0">
              <a:buNone/>
              <a:defRPr b="0" sz="16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2" sz="quarter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idx="4" sz="quarter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showMasterSp="0" type="objTx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anchor="b" vert="vert270"/>
          <a:lstStyle>
            <a:lvl1pPr algn="r" marL="0" marR="18288">
              <a:spcBef>
                <a:spcPts val="0"/>
              </a:spcBef>
              <a:buNone/>
              <a:defRPr b="0" baseline="0" cap="all" sz="29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idx="2" type="body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indent="0" marL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 sz="half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altLang="en-US" lang="zh-CN" smtClean="0"/>
              <a:t>单击此处编辑母版文本样式</a:t>
            </a:r>
          </a:p>
          <a:p>
            <a:pPr eaLnBrk="1" hangingPunct="1" latinLnBrk="0" lvl="1"/>
            <a:r>
              <a:rPr altLang="en-US" lang="zh-CN" smtClean="0"/>
              <a:t>第二级</a:t>
            </a:r>
          </a:p>
          <a:p>
            <a:pPr eaLnBrk="1" hangingPunct="1" latinLnBrk="0" lvl="2"/>
            <a:r>
              <a:rPr altLang="en-US" lang="zh-CN" smtClean="0"/>
              <a:t>第三级</a:t>
            </a:r>
          </a:p>
          <a:p>
            <a:pPr eaLnBrk="1" hangingPunct="1" latinLnBrk="0" lvl="3"/>
            <a:r>
              <a:rPr altLang="en-US" lang="zh-CN" smtClean="0"/>
              <a:t>第四级</a:t>
            </a:r>
          </a:p>
          <a:p>
            <a:pPr eaLnBrk="1" hangingPunct="1" latinLnBrk="0" lvl="4"/>
            <a:r>
              <a:rPr altLang="en-US" lang="zh-CN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showMasterSp="0" type="picTx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anchor="b" vert="vert270"/>
          <a:lstStyle>
            <a:lvl1pPr algn="l" marL="0">
              <a:buNone/>
              <a:defRPr b="0" baseline="0" cap="all" sz="3000"/>
            </a:lvl1pPr>
          </a:lstStyle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altLang="en-US" kumimoji="0" lang="zh-CN" smtClean="0"/>
              <a:t>单击图标添加图片</a:t>
            </a:r>
            <a:endParaRPr dirty="0"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idx="2" sz="half" type="body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indent="0" marL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algn="ctr" cap="rnd" cmpd="sng" w="381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 latinLnBrk="0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algn="ctr" cap="rnd" cmpd="sng" w="5000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 rot="10800000">
            <a:off x="6468794" y="4948410"/>
            <a:ext cx="2672861" cy="1900210"/>
          </a:xfrm>
          <a:prstGeom prst="line">
            <a:avLst/>
          </a:prstGeom>
          <a:noFill/>
          <a:ln algn="ctr" cap="rnd" cmpd="sng" w="6000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anchor="ctr" vert="horz">
            <a:normAutofit/>
          </a:bodyPr>
          <a:lstStyle/>
          <a:p>
            <a:r>
              <a:rPr altLang="en-US" kumimoji="0" lang="zh-CN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="t" vert="horz">
            <a:normAutofit/>
          </a:bodyPr>
          <a:lstStyle/>
          <a:p>
            <a:pPr eaLnBrk="1" hangingPunct="1" latinLnBrk="0" lvl="0"/>
            <a:r>
              <a:rPr altLang="en-US" kumimoji="0" lang="zh-CN" smtClean="0"/>
              <a:t>单击此处编辑母版文本样式</a:t>
            </a:r>
          </a:p>
          <a:p>
            <a:pPr eaLnBrk="1" hangingPunct="1" latinLnBrk="0" lvl="1"/>
            <a:r>
              <a:rPr altLang="en-US" kumimoji="0" lang="zh-CN" smtClean="0"/>
              <a:t>第二级</a:t>
            </a:r>
          </a:p>
          <a:p>
            <a:pPr eaLnBrk="1" hangingPunct="1" latinLnBrk="0" lvl="2"/>
            <a:r>
              <a:rPr altLang="en-US" kumimoji="0" lang="zh-CN" smtClean="0"/>
              <a:t>第三级</a:t>
            </a:r>
          </a:p>
          <a:p>
            <a:pPr eaLnBrk="1" hangingPunct="1" latinLnBrk="0" lvl="3"/>
            <a:r>
              <a:rPr altLang="en-US" kumimoji="0" lang="zh-CN" smtClean="0"/>
              <a:t>第四级</a:t>
            </a:r>
          </a:p>
          <a:p>
            <a:pPr eaLnBrk="1" hangingPunct="1" latinLnBrk="0" lvl="4"/>
            <a:r>
              <a:rPr altLang="en-US" kumimoji="0" lang="zh-CN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idx="2" sz="half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anchor="b" vert="horz"/>
          <a:lstStyle>
            <a:lvl1pPr algn="l" eaLnBrk="1" hangingPunct="1" latinLnBrk="0">
              <a:defRPr b="0" kumimoji="0"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altLang="en-US" lang="zh-CN" smtClean="0"/>
              <a:t>2018/10/31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3" sz="quarter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anchor="b" vert="horz"/>
          <a:lstStyle>
            <a:lvl1pPr algn="r" eaLnBrk="1" hangingPunct="1" latinLnBrk="0">
              <a:defRPr kumimoji="0" sz="1000">
                <a:solidFill>
                  <a:schemeClr val="tx1"/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23" name="灯片编号占位符 22"/>
          <p:cNvSpPr>
            <a:spLocks noGrp="1"/>
          </p:cNvSpPr>
          <p:nvPr>
            <p:ph idx="4" sz="quarter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anchor="b" vert="horz"/>
          <a:lstStyle>
            <a:lvl1pPr algn="ctr" eaLnBrk="1" hangingPunct="1" latinLnBrk="0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eaLnBrk="1" hangingPunct="1" latinLnBrk="0" marL="484632" rtl="0">
        <a:spcBef>
          <a:spcPct val="0"/>
        </a:spcBef>
        <a:buNone/>
        <a:defRPr kern="1200" kumimoji="0" sz="4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algn="tl" blurRad="26000" dir="14500000" dist="26000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84048" latinLnBrk="0" marL="448056" rtl="0">
        <a:spcBef>
          <a:spcPct val="20000"/>
        </a:spcBef>
        <a:buClr>
          <a:schemeClr val="accent1"/>
        </a:buClr>
        <a:buSzPct val="80000"/>
        <a:buFont typeface="Wingdings 2"/>
        <a:buChar char=""/>
        <a:defRPr kern="1200" kumimoji="0" sz="300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5750" latinLnBrk="0" marL="822960" rtl="0">
        <a:spcBef>
          <a:spcPct val="20000"/>
        </a:spcBef>
        <a:buClr>
          <a:schemeClr val="accent1"/>
        </a:buClr>
        <a:buSzPct val="95000"/>
        <a:buFont typeface="Verdana"/>
        <a:buChar char="›"/>
        <a:defRPr kern="1200" kumimoji="0" sz="260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1106424" rtl="0">
        <a:spcBef>
          <a:spcPct val="20000"/>
        </a:spcBef>
        <a:buClr>
          <a:schemeClr val="accent1"/>
        </a:buClr>
        <a:buFont typeface="Wingdings 2"/>
        <a:buChar char=""/>
        <a:defRPr kern="1200" kumimoji="0" sz="240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371600" rtl="0">
        <a:spcBef>
          <a:spcPct val="20000"/>
        </a:spcBef>
        <a:buClr>
          <a:schemeClr val="accent1"/>
        </a:buClr>
        <a:buFont typeface="Wingdings 2"/>
        <a:buChar char=""/>
        <a:defRPr kern="1200" kumimoji="0" sz="200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600200" rtl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ern="1200" kumimoji="0" sz="19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828800" rtl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ern="1200" kumimoji="0" sz="180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10312" latinLnBrk="0" marL="2084832" rtl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ern="1200" kumimoji="0" sz="160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ern="1200" kumimoji="0" sz="160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514600" rtl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ern="1200" kumimoji="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charts/chart1.xml" Type="http://schemas.openxmlformats.org/officeDocument/2006/relationships/char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charts/chart2.xml" Type="http://schemas.openxmlformats.org/officeDocument/2006/relationships/chart"/>
</Relationships>

</file>

<file path=ppt/slides/_rels/slide5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charts/chart3.xml" Type="http://schemas.openxmlformats.org/officeDocument/2006/relationships/char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467544" y="1102409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algn="just" defTabSz="1320800" indent="-443230" lvl="1" marL="443230">
              <a:lnSpc>
                <a:spcPct val="150000"/>
              </a:lnSpc>
              <a:spcBef>
                <a:spcPct val="20000"/>
              </a:spcBef>
              <a:buFont charset="2" panose="05000000000000000000" pitchFamily="2" typeface="Wingdings"/>
              <a:buChar char="n"/>
              <a:defRPr b="1" sz="2400">
                <a:solidFill>
                  <a:srgbClr val="C00000"/>
                </a:solidFill>
                <a:latin charset="-122" panose="020B0503020204020204" pitchFamily="34" typeface="微软雅黑"/>
                <a:ea charset="-122" panose="020B0503020204020204" pitchFamily="34" typeface="微软雅黑"/>
              </a:defRPr>
            </a:lvl2pPr>
          </a:lstStyle>
          <a:p>
            <a:pPr indent="0" lvl="1" marL="0">
              <a:buNone/>
              <a:defRPr/>
            </a:pPr>
            <a:r>
              <a:rPr altLang="en-US" b="0" dirty="0" lang="zh-CN" smtClean="0" sz="1600">
                <a:solidFill>
                  <a:schemeClr val="tx1"/>
                </a:solidFill>
              </a:rPr>
              <a:t>就是测试一下嘛！！！！！   测试成功A      测试成功B</a:t>
            </a:r>
            <a:r>
              <a:rPr altLang="zh-CN" b="0" dirty="0" lang="en-US" smtClean="0" sz="1600">
                <a:solidFill>
                  <a:schemeClr val="tx1"/>
                </a:solidFill>
              </a:rPr>
              <a:t/>
            </a:r>
            <a:endParaRPr altLang="zh-CN" b="0" dirty="0"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770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39271"/>
              </p:ext>
            </p:extLst>
          </p:nvPr>
        </p:nvGraphicFramePr>
        <p:xfrm>
          <a:off x="2339752" y="1412776"/>
          <a:ext cx="3123316" cy="43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739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/>
                      </a:r>
                      <a:endParaRPr altLang="zh-CN" b="1" dirty="0" i="0" lang="en-US" smtClean="0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b="1" dirty="0" i="0" lang="en-US" smtClean="0" strike="noStrike" sz="900" u="none">
                          <a:solidFill>
                            <a:srgbClr val="000000"/>
                          </a:solidFill>
                          <a:effectLst/>
                          <a:latin charset="-122" panose="02010600030101010101" pitchFamily="2" typeface="宋体"/>
                          <a:ea charset="-122" panose="02010600030101010101" pitchFamily="2" typeface="宋体"/>
                        </a:rPr>
                        <a:t>test2</a:t>
                      </a:r>
                      <a:endParaRPr altLang="en-US" b="1" dirty="0" i="0" lang="zh-CN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zh-CN" dirty="0" lang="en-US" smtClean="0" strike="noStrike" sz="900" u="none">
                          <a:effectLst/>
                        </a:rPr>
                        <a:t>test3</a:t>
                      </a:r>
                      <a:endParaRPr altLang="en-US" b="1" dirty="0" i="0" lang="zh-CN" strike="noStrike" sz="900" u="none">
                        <a:solidFill>
                          <a:srgbClr val="000000"/>
                        </a:solidFill>
                        <a:effectLst/>
                        <a:latin charset="-122" panose="02010600030101010101" pitchFamily="2" typeface="宋体"/>
                        <a:ea charset="-122" panose="02010600030101010101" pitchFamily="2" typeface="宋体"/>
                      </a:endParaRPr>
                    </a:p>
                  </a:txBody>
                  <a:tcPr anchor="ctr" marB="0" marL="10059" marR="10059" marT="75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测试成功A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测试成功B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测试成功C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测试成功C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测试成功B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测试成功A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35352233"/>
              </p:ext>
            </p:extLst>
          </p:nvPr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95798960"/>
              </p:ext>
            </p:extLst>
          </p:nvPr>
        </p:nvGraphicFramePr>
        <p:xfrm>
          <a:off x="28833" y="1772816"/>
          <a:ext cx="8784976" cy="367240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1052736"/>
            <a:ext cx="4759636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zh-CN" smtClean="0"/>
              <a:t>谁说标题不能替换测试成功A, 测试成功B, 测试成功C, 测试成功D</a:t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r>
              <a:rPr altLang="zh-CN" dirty="0" lang="en-US"/>
              <a:t/>
            </a:r>
            <a:r>
              <a:rPr altLang="zh-CN" dirty="0" lang="en-US" smtClean="0"/>
              <a:t/>
            </a:r>
            <a:endParaRPr altLang="en-US" dirty="0" lang="zh-CN"/>
          </a:p>
        </p:txBody>
      </p:sp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653145071"/>
              </p:ext>
            </p:extLst>
          </p:nvPr>
        </p:nvGraphicFramePr>
        <p:xfrm>
          <a:off x="521455" y="1357298"/>
          <a:ext cx="7218897" cy="387190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theme/_rels/theme1.xml.rels><?xml version="1.0" encoding="UTF-8" standalone="no"?>
<Relationships xmlns="http://schemas.openxmlformats.org/package/2006/relationships">
<Relationship Id="rId1" Target="../media/image1.jpeg" Type="http://schemas.openxmlformats.org/officeDocument/2006/relationships/image"/>
</Relationships>

</file>

<file path=ppt/theme/theme1.xml><?xml version="1.0" encoding="utf-8"?>
<a:theme xmlns:a="http://schemas.openxmlformats.org/drawingml/2006/main" name="活力">
  <a:themeElements>
    <a:clrScheme name="活力">
      <a:dk1>
        <a:sysClr lastClr="000000" val="windowText"/>
      </a:dk1>
      <a:lt1>
        <a:sysClr lastClr="FFFFFF" val="window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b="-55000" l="50000" r="50000" t="1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b="-55000" l="50000" r="50000" t="155000"/>
          </a:path>
        </a:gradFill>
      </a:fillStyleLst>
      <a:lnStyleLst>
        <a:ln algn="ctr" cap="flat" cmpd="sng" w="9525">
          <a:solidFill>
            <a:schemeClr val="phClr">
              <a:satMod val="120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63500" dir="147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14700000" dist="381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t" blurRad="50800" dir="14700000" dist="38100" rotWithShape="0">
              <a:srgbClr val="000000">
                <a:alpha val="60000"/>
              </a:srgbClr>
            </a:outerShdw>
          </a:effectLst>
          <a:scene3d>
            <a:camera fov="0" prst="orthographicFront">
              <a:rot lat="0" lon="0" rev="0"/>
            </a:camera>
            <a:lightRig dir="t" rig="contrasting">
              <a:rot lat="0" lon="0" rev="3600000"/>
            </a:lightRig>
          </a:scene3d>
          <a:sp3d prstMaterial="plastic">
            <a:bevelT h="38200" prst="relaxedInset" w="1270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algn="tl" flip="none" sx="70000" sy="70000" tx="0" ty="0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33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baseType="variant" size="4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baseType="lpstr" size="6">
      <vt:lpstr>活力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2018-10-31T15:07:18Z</dcterms:created>
  <dc:creator>hwh</dc:creator>
  <cp:lastModifiedBy>Windows 用户</cp:lastModifiedBy>
  <dcterms:modified xsi:type="dcterms:W3CDTF">2018-10-31T15:26:58Z</dcterms:modified>
  <cp:revision>2</cp:revision>
  <dc:title>PowerPoint 演示文稿</dc:title>
</cp:coreProperties>
</file>