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4" d="100"/>
          <a:sy n="94" d="100"/>
        </p:scale>
        <p:origin x="-211"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hidden="1"/>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 name="CustomShape 2" hidden="1"/>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91400" cy="65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609480" y="273600"/>
            <a:ext cx="10972080" cy="1144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8"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hidden="1"/>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hidden="1"/>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CustomShape 4"/>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5"/>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9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659680" y="2958120"/>
            <a:ext cx="1026144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199"/>
              </a:spcBef>
              <a:spcAft>
                <a:spcPts val="201"/>
              </a:spcAft>
              <a:tabLst>
                <a:tab pos="0" algn="l"/>
              </a:tabLst>
            </a:pPr>
            <a:r>
              <a:rPr lang="en-US" sz="2400" b="1" strike="noStrike" cap="all" spc="197">
                <a:solidFill>
                  <a:srgbClr val="344068"/>
                </a:solidFill>
                <a:latin typeface="Calibri Light"/>
              </a:rPr>
              <a:t>					Samir Balami(312923)</a:t>
            </a:r>
            <a:endParaRPr lang="en-US" sz="2400" b="0" strike="noStrike" spc="-1">
              <a:latin typeface="Arial"/>
            </a:endParaRPr>
          </a:p>
          <a:p>
            <a:pPr>
              <a:lnSpc>
                <a:spcPct val="90000"/>
              </a:lnSpc>
              <a:spcBef>
                <a:spcPts val="1199"/>
              </a:spcBef>
              <a:spcAft>
                <a:spcPts val="201"/>
              </a:spcAft>
              <a:tabLst>
                <a:tab pos="0" algn="l"/>
              </a:tabLst>
            </a:pPr>
            <a:r>
              <a:rPr lang="en-US" sz="2400" b="1" strike="noStrike" cap="all" spc="197">
                <a:solidFill>
                  <a:srgbClr val="344068"/>
                </a:solidFill>
                <a:latin typeface="Calibri Light"/>
              </a:rPr>
              <a:t>					Dipsagar Chaudhary(312911)</a:t>
            </a:r>
            <a:endParaRPr lang="en-US" sz="2400" b="0" strike="noStrike" spc="-1">
              <a:latin typeface="Arial"/>
            </a:endParaRPr>
          </a:p>
        </p:txBody>
      </p:sp>
      <p:sp>
        <p:nvSpPr>
          <p:cNvPr id="129" name="CustomShape 2"/>
          <p:cNvSpPr/>
          <p:nvPr/>
        </p:nvSpPr>
        <p:spPr>
          <a:xfrm>
            <a:off x="1693800" y="901440"/>
            <a:ext cx="8803800" cy="191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6000" b="0" strike="noStrike" spc="-1">
                <a:solidFill>
                  <a:srgbClr val="000000"/>
                </a:solidFill>
                <a:latin typeface="Calibri"/>
                <a:ea typeface="DejaVu Sans"/>
              </a:rPr>
              <a:t>Project-I on</a:t>
            </a:r>
            <a:endParaRPr lang="en-US" sz="6000" b="0" strike="noStrike" spc="-1">
              <a:latin typeface="Arial"/>
            </a:endParaRPr>
          </a:p>
          <a:p>
            <a:pPr algn="ctr">
              <a:lnSpc>
                <a:spcPct val="100000"/>
              </a:lnSpc>
            </a:pPr>
            <a:r>
              <a:rPr lang="en-US" sz="6000" b="0" strike="noStrike" spc="-1">
                <a:solidFill>
                  <a:srgbClr val="000000"/>
                </a:solidFill>
                <a:latin typeface="Calibri"/>
                <a:ea typeface="DejaVu Sans"/>
              </a:rPr>
              <a:t> “ </a:t>
            </a:r>
            <a:r>
              <a:rPr lang="en-US" sz="6000" b="1" strike="noStrike" spc="-1">
                <a:solidFill>
                  <a:srgbClr val="000000"/>
                </a:solidFill>
                <a:latin typeface="Calibri"/>
                <a:ea typeface="DejaVu Sans"/>
              </a:rPr>
              <a:t>Quiz Game </a:t>
            </a:r>
            <a:r>
              <a:rPr lang="en-US" sz="6000" b="0" strike="noStrike" spc="-1">
                <a:solidFill>
                  <a:srgbClr val="000000"/>
                </a:solidFill>
                <a:latin typeface="Calibri"/>
                <a:ea typeface="DejaVu Sans"/>
              </a:rPr>
              <a:t>”</a:t>
            </a:r>
            <a:endParaRPr lang="en-US" sz="6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Picture 1"/>
          <p:cNvPicPr/>
          <p:nvPr/>
        </p:nvPicPr>
        <p:blipFill>
          <a:blip r:embed="rId2"/>
          <a:stretch/>
        </p:blipFill>
        <p:spPr>
          <a:xfrm>
            <a:off x="-37080" y="-133200"/>
            <a:ext cx="13282920" cy="699048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US" sz="3600" b="1" strike="noStrike" spc="-1">
                <a:solidFill>
                  <a:srgbClr val="000000"/>
                </a:solidFill>
                <a:latin typeface="Calibri"/>
              </a:rPr>
              <a:t>Background of Project</a:t>
            </a:r>
            <a:endParaRPr lang="en-US" sz="3600" b="0" strike="noStrike" spc="-1">
              <a:latin typeface="Arial"/>
            </a:endParaRPr>
          </a:p>
        </p:txBody>
      </p:sp>
      <p:sp>
        <p:nvSpPr>
          <p:cNvPr id="131" name="CustomShape 2"/>
          <p:cNvSpPr/>
          <p:nvPr/>
        </p:nvSpPr>
        <p:spPr>
          <a:xfrm>
            <a:off x="1263240" y="1877040"/>
            <a:ext cx="10514880" cy="37760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tabLst>
                <a:tab pos="0" algn="l"/>
              </a:tabLst>
            </a:pPr>
            <a:r>
              <a:rPr lang="en-US" sz="2800" b="0" strike="noStrike" spc="-1">
                <a:solidFill>
                  <a:srgbClr val="404040"/>
                </a:solidFill>
                <a:latin typeface="Calibri"/>
              </a:rPr>
              <a:t>A Quiz Game is a form of game or mind sport in which players attempt to answer questions correctly about a certain or variety of subjects. Quizzes can be used as a brief assessment in education and similar fields to measure growth in knowledge, abilities or skills.</a:t>
            </a:r>
            <a:endParaRPr lang="en-US" sz="2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85000"/>
              </a:lnSpc>
            </a:pPr>
            <a:r>
              <a:rPr lang="en-US" sz="3600" b="1" strike="noStrike" spc="-52">
                <a:solidFill>
                  <a:srgbClr val="404040"/>
                </a:solidFill>
                <a:latin typeface="Calibri"/>
              </a:rPr>
              <a:t>Objectives </a:t>
            </a:r>
            <a:endParaRPr lang="en-US" sz="3600" b="0" strike="noStrike" spc="-1">
              <a:latin typeface="Arial"/>
            </a:endParaRPr>
          </a:p>
        </p:txBody>
      </p:sp>
      <p:sp>
        <p:nvSpPr>
          <p:cNvPr id="133" name="CustomShape 2"/>
          <p:cNvSpPr/>
          <p:nvPr/>
        </p:nvSpPr>
        <p:spPr>
          <a:xfrm>
            <a:off x="838080" y="1825560"/>
            <a:ext cx="10514880" cy="23720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a:bodyPr>
          <a:lstStyle/>
          <a:p>
            <a:pPr>
              <a:lnSpc>
                <a:spcPct val="90000"/>
              </a:lnSpc>
              <a:spcBef>
                <a:spcPts val="1199"/>
              </a:spcBef>
              <a:spcAft>
                <a:spcPts val="201"/>
              </a:spcAft>
              <a:tabLst>
                <a:tab pos="0" algn="l"/>
              </a:tabLst>
            </a:pPr>
            <a:endParaRPr lang="en-US" sz="1800" b="0" strike="noStrike" spc="-1">
              <a:latin typeface="Arial"/>
            </a:endParaRPr>
          </a:p>
          <a:p>
            <a:pPr marL="91440" indent="-90720">
              <a:lnSpc>
                <a:spcPct val="90000"/>
              </a:lnSpc>
              <a:spcBef>
                <a:spcPts val="1199"/>
              </a:spcBef>
              <a:spcAft>
                <a:spcPts val="201"/>
              </a:spcAft>
              <a:buClr>
                <a:srgbClr val="1CADE4"/>
              </a:buClr>
              <a:buFont typeface="Calibri"/>
              <a:buChar char=" "/>
              <a:tabLst>
                <a:tab pos="0" algn="l"/>
              </a:tabLst>
            </a:pPr>
            <a:r>
              <a:rPr lang="en-US" sz="2400" b="0" strike="noStrike" spc="-1">
                <a:solidFill>
                  <a:srgbClr val="404040"/>
                </a:solidFill>
                <a:latin typeface="Calibri"/>
              </a:rPr>
              <a:t>1. To built user friendly quiz game.</a:t>
            </a:r>
            <a:endParaRPr lang="en-US" sz="2400" b="0" strike="noStrike" spc="-1">
              <a:latin typeface="Arial"/>
            </a:endParaRPr>
          </a:p>
          <a:p>
            <a:pPr marL="91440" indent="-90720">
              <a:lnSpc>
                <a:spcPct val="90000"/>
              </a:lnSpc>
              <a:spcBef>
                <a:spcPts val="1199"/>
              </a:spcBef>
              <a:spcAft>
                <a:spcPts val="201"/>
              </a:spcAft>
              <a:buClr>
                <a:srgbClr val="1CADE4"/>
              </a:buClr>
              <a:buFont typeface="Calibri"/>
              <a:buChar char=" "/>
              <a:tabLst>
                <a:tab pos="0" algn="l"/>
              </a:tabLst>
            </a:pPr>
            <a:r>
              <a:rPr lang="en-US" sz="2400" b="0" strike="noStrike" spc="-1">
                <a:solidFill>
                  <a:srgbClr val="404040"/>
                </a:solidFill>
                <a:latin typeface="Calibri"/>
              </a:rPr>
              <a:t>2. To improve general knowledge of player.</a:t>
            </a:r>
            <a:endParaRPr lang="en-US" sz="2400" b="0" strike="noStrike" spc="-1">
              <a:latin typeface="Arial"/>
            </a:endParaRPr>
          </a:p>
          <a:p>
            <a:pPr>
              <a:lnSpc>
                <a:spcPct val="90000"/>
              </a:lnSpc>
              <a:spcBef>
                <a:spcPts val="1199"/>
              </a:spcBef>
              <a:spcAft>
                <a:spcPts val="201"/>
              </a:spcAft>
              <a:tabLst>
                <a:tab pos="0" algn="l"/>
              </a:tabLst>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85000"/>
              </a:lnSpc>
            </a:pPr>
            <a:r>
              <a:rPr lang="en-US" sz="4000" b="1" strike="noStrike" spc="-52">
                <a:solidFill>
                  <a:srgbClr val="404040"/>
                </a:solidFill>
                <a:latin typeface="Calibri"/>
              </a:rPr>
              <a:t>Features</a:t>
            </a:r>
            <a:r>
              <a:rPr lang="en-US" sz="4000" b="0" strike="noStrike" spc="-52">
                <a:solidFill>
                  <a:srgbClr val="404040"/>
                </a:solidFill>
                <a:latin typeface="Calibri"/>
              </a:rPr>
              <a:t> </a:t>
            </a:r>
            <a:endParaRPr lang="en-US" sz="4000" b="0" strike="noStrike" spc="-1">
              <a:latin typeface="Arial"/>
            </a:endParaRPr>
          </a:p>
        </p:txBody>
      </p:sp>
      <p:sp>
        <p:nvSpPr>
          <p:cNvPr id="135" name="CustomShape 2"/>
          <p:cNvSpPr/>
          <p:nvPr/>
        </p:nvSpPr>
        <p:spPr>
          <a:xfrm>
            <a:off x="1123200" y="187164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a:bodyPr>
          <a:lstStyle/>
          <a:p>
            <a:pPr marL="91440" indent="-90720">
              <a:lnSpc>
                <a:spcPct val="90000"/>
              </a:lnSpc>
              <a:spcBef>
                <a:spcPts val="1199"/>
              </a:spcBef>
              <a:spcAft>
                <a:spcPts val="201"/>
              </a:spcAft>
              <a:buClr>
                <a:srgbClr val="1CADE4"/>
              </a:buClr>
              <a:buFont typeface="Calibri"/>
              <a:buChar char=" "/>
            </a:pPr>
            <a:r>
              <a:rPr lang="en-US" sz="2400" b="0" strike="noStrike" spc="-1">
                <a:solidFill>
                  <a:srgbClr val="404040"/>
                </a:solidFill>
                <a:latin typeface="Calibri"/>
              </a:rPr>
              <a:t>1.Simple and easy to play.</a:t>
            </a:r>
            <a:endParaRPr lang="en-US" sz="2400" b="0" strike="noStrike" spc="-1">
              <a:latin typeface="Arial"/>
            </a:endParaRPr>
          </a:p>
          <a:p>
            <a:pPr marL="91440" indent="-90720">
              <a:lnSpc>
                <a:spcPct val="90000"/>
              </a:lnSpc>
              <a:spcBef>
                <a:spcPts val="1199"/>
              </a:spcBef>
              <a:spcAft>
                <a:spcPts val="201"/>
              </a:spcAft>
              <a:buClr>
                <a:srgbClr val="1CADE4"/>
              </a:buClr>
              <a:buFont typeface="Calibri"/>
              <a:buChar char=" "/>
            </a:pPr>
            <a:r>
              <a:rPr lang="en-US" sz="2400" b="0" strike="noStrike" spc="-1">
                <a:solidFill>
                  <a:srgbClr val="404040"/>
                </a:solidFill>
                <a:latin typeface="Calibri"/>
              </a:rPr>
              <a:t>2. Add questions.</a:t>
            </a:r>
            <a:endParaRPr lang="en-US" sz="2400" b="0" strike="noStrike" spc="-1">
              <a:latin typeface="Arial"/>
            </a:endParaRPr>
          </a:p>
          <a:p>
            <a:pPr marL="91440" indent="-90720">
              <a:lnSpc>
                <a:spcPct val="90000"/>
              </a:lnSpc>
              <a:spcBef>
                <a:spcPts val="1199"/>
              </a:spcBef>
              <a:spcAft>
                <a:spcPts val="201"/>
              </a:spcAft>
              <a:buClr>
                <a:srgbClr val="1CADE4"/>
              </a:buClr>
              <a:buFont typeface="Calibri"/>
              <a:buChar char=" "/>
            </a:pPr>
            <a:r>
              <a:rPr lang="en-US" sz="2400" b="0" strike="noStrike" spc="-1">
                <a:solidFill>
                  <a:srgbClr val="404040"/>
                </a:solidFill>
                <a:latin typeface="Calibri"/>
              </a:rPr>
              <a:t>3. Question to modify </a:t>
            </a:r>
            <a:endParaRPr lang="en-US" sz="2400" b="0" strike="noStrike" spc="-1">
              <a:latin typeface="Arial"/>
            </a:endParaRPr>
          </a:p>
          <a:p>
            <a:pPr marL="91440" indent="-90720">
              <a:lnSpc>
                <a:spcPct val="90000"/>
              </a:lnSpc>
              <a:spcBef>
                <a:spcPts val="1199"/>
              </a:spcBef>
              <a:spcAft>
                <a:spcPts val="201"/>
              </a:spcAft>
              <a:buClr>
                <a:srgbClr val="1CADE4"/>
              </a:buClr>
              <a:buFont typeface="Calibri"/>
              <a:buChar char=" "/>
            </a:pPr>
            <a:r>
              <a:rPr lang="en-US" sz="2400" b="0" strike="noStrike" spc="-1">
                <a:solidFill>
                  <a:srgbClr val="404040"/>
                </a:solidFill>
                <a:latin typeface="Calibri"/>
              </a:rPr>
              <a:t>4.Score card.</a:t>
            </a: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85000"/>
              </a:lnSpc>
            </a:pPr>
            <a:r>
              <a:rPr lang="en-US" sz="3600" b="1" strike="noStrike" spc="-52">
                <a:solidFill>
                  <a:srgbClr val="404040"/>
                </a:solidFill>
                <a:latin typeface="Calibri"/>
              </a:rPr>
              <a:t>System analysis</a:t>
            </a:r>
            <a:endParaRPr lang="en-US" sz="3600" b="0" strike="noStrike" spc="-1">
              <a:latin typeface="Arial"/>
            </a:endParaRPr>
          </a:p>
        </p:txBody>
      </p:sp>
      <p:sp>
        <p:nvSpPr>
          <p:cNvPr id="137" name="CustomShape 2"/>
          <p:cNvSpPr/>
          <p:nvPr/>
        </p:nvSpPr>
        <p:spPr>
          <a:xfrm>
            <a:off x="112320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lnSpcReduction="10000"/>
          </a:bodyPr>
          <a:lstStyle/>
          <a:p>
            <a:pPr marL="91440" indent="-90720">
              <a:lnSpc>
                <a:spcPct val="90000"/>
              </a:lnSpc>
              <a:spcBef>
                <a:spcPts val="1199"/>
              </a:spcBef>
              <a:spcAft>
                <a:spcPts val="201"/>
              </a:spcAft>
              <a:buClr>
                <a:srgbClr val="1CADE4"/>
              </a:buClr>
              <a:buFont typeface="Calibri"/>
              <a:buChar char=" "/>
            </a:pPr>
            <a:r>
              <a:rPr lang="en-US" sz="2400" b="0" strike="noStrike" spc="-1">
                <a:solidFill>
                  <a:srgbClr val="404040"/>
                </a:solidFill>
                <a:latin typeface="Calibri"/>
              </a:rPr>
              <a:t>Functional requirements: - player enter name: - every student can enter name and access the features of this application. Attempt quiz:-a user should be able to attempt any of the four sections of the quiz and also have the option to skip questions. Check score: - after completing a quiz, the user must be able to check the score of a particular section.</a:t>
            </a:r>
            <a:endParaRPr lang="en-US" sz="2400" b="0" strike="noStrike" spc="-1">
              <a:latin typeface="Arial"/>
            </a:endParaRPr>
          </a:p>
          <a:p>
            <a:pPr marL="91440" indent="-90720">
              <a:lnSpc>
                <a:spcPct val="90000"/>
              </a:lnSpc>
              <a:spcBef>
                <a:spcPts val="1199"/>
              </a:spcBef>
              <a:spcAft>
                <a:spcPts val="201"/>
              </a:spcAft>
              <a:buClr>
                <a:srgbClr val="1CADE4"/>
              </a:buClr>
              <a:buFont typeface="Calibri"/>
              <a:buChar char=" "/>
            </a:pPr>
            <a:r>
              <a:rPr lang="en-US" sz="2400" b="0" strike="noStrike" spc="-1">
                <a:solidFill>
                  <a:srgbClr val="404040"/>
                </a:solidFill>
                <a:latin typeface="Calibri"/>
              </a:rPr>
              <a:t>COMPUTERIZED SYSTEM:- </a:t>
            </a:r>
            <a:r>
              <a:t/>
            </a:r>
            <a:br/>
            <a:r>
              <a:rPr lang="en-US" sz="2400" b="0" strike="noStrike" spc="-1">
                <a:solidFill>
                  <a:srgbClr val="404040"/>
                </a:solidFill>
                <a:latin typeface="Calibri"/>
              </a:rPr>
              <a:t>The existing system is totally manual thus there are chances of error in processing. The basic and major drawbacks in the existing system are the speed of retrieval of data from files, which leads to delay. Maintenance of voluminous data is very cumbersome and laborious job. The manual jobs such as calculation are more error prone. There are plenty of chances of duplicity of data and information. Updating is very tedious job.</a:t>
            </a:r>
            <a:endParaRPr lang="en-US" sz="2400" b="0" strike="noStrike" spc="-1">
              <a:latin typeface="Arial"/>
            </a:endParaRPr>
          </a:p>
          <a:p>
            <a:pPr>
              <a:lnSpc>
                <a:spcPct val="90000"/>
              </a:lnSpc>
              <a:spcBef>
                <a:spcPts val="1199"/>
              </a:spcBef>
              <a:spcAft>
                <a:spcPts val="201"/>
              </a:spcAft>
            </a:pPr>
            <a:endParaRPr lang="en-US" sz="24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85000"/>
              </a:lnSpc>
            </a:pPr>
            <a:r>
              <a:rPr lang="en-US" sz="4800" b="1" strike="noStrike" spc="-52">
                <a:solidFill>
                  <a:srgbClr val="404040"/>
                </a:solidFill>
                <a:latin typeface="Calibri"/>
              </a:rPr>
              <a:t>Algorithm</a:t>
            </a:r>
            <a:endParaRPr lang="en-US" sz="4800" b="0" strike="noStrike" spc="-1">
              <a:latin typeface="Arial"/>
            </a:endParaRPr>
          </a:p>
        </p:txBody>
      </p:sp>
      <p:sp>
        <p:nvSpPr>
          <p:cNvPr id="139" name="CustomShape 2"/>
          <p:cNvSpPr/>
          <p:nvPr/>
        </p:nvSpPr>
        <p:spPr>
          <a:xfrm>
            <a:off x="118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lnSpcReduction="10000"/>
          </a:bodyPr>
          <a:lstStyle/>
          <a:p>
            <a:pPr>
              <a:lnSpc>
                <a:spcPct val="90000"/>
              </a:lnSpc>
              <a:spcBef>
                <a:spcPts val="1199"/>
              </a:spcBef>
              <a:spcAft>
                <a:spcPts val="201"/>
              </a:spcAft>
              <a:tabLst>
                <a:tab pos="0" algn="l"/>
              </a:tabLst>
            </a:pPr>
            <a:r>
              <a:rPr lang="en-US" sz="2000" b="1" strike="noStrike" spc="-1">
                <a:solidFill>
                  <a:srgbClr val="404040"/>
                </a:solidFill>
                <a:latin typeface="Calibri"/>
              </a:rPr>
              <a:t>Step-1:</a:t>
            </a:r>
            <a:r>
              <a:rPr lang="en-US" sz="2000" b="0" strike="noStrike" spc="-1">
                <a:solidFill>
                  <a:srgbClr val="404040"/>
                </a:solidFill>
                <a:latin typeface="Calibri"/>
              </a:rPr>
              <a:t>  Start</a:t>
            </a:r>
            <a:endParaRPr lang="en-US" sz="2000" b="0" strike="noStrike" spc="-1">
              <a:latin typeface="Arial"/>
            </a:endParaRPr>
          </a:p>
          <a:p>
            <a:pPr>
              <a:lnSpc>
                <a:spcPct val="90000"/>
              </a:lnSpc>
              <a:spcBef>
                <a:spcPts val="1199"/>
              </a:spcBef>
              <a:spcAft>
                <a:spcPts val="201"/>
              </a:spcAft>
              <a:tabLst>
                <a:tab pos="0" algn="l"/>
              </a:tabLst>
            </a:pPr>
            <a:r>
              <a:rPr lang="en-US" sz="2000" b="1" strike="noStrike" spc="-1">
                <a:solidFill>
                  <a:srgbClr val="404040"/>
                </a:solidFill>
                <a:latin typeface="Calibri"/>
              </a:rPr>
              <a:t>Step-2:</a:t>
            </a:r>
            <a:r>
              <a:rPr lang="en-US" sz="2000" b="0" strike="noStrike" spc="-1">
                <a:solidFill>
                  <a:srgbClr val="404040"/>
                </a:solidFill>
                <a:latin typeface="Calibri"/>
              </a:rPr>
              <a:t> Display welcome to quiz game. Himalayan Whitehouse College.  Enter 1 to start the game. Enter 2 to view the highest score. Enter 3 to add question. Enter 4 for help. Enter 5 to quit. </a:t>
            </a:r>
            <a:endParaRPr lang="en-US" sz="2000" b="0" strike="noStrike" spc="-1">
              <a:latin typeface="Arial"/>
            </a:endParaRPr>
          </a:p>
          <a:p>
            <a:pPr>
              <a:lnSpc>
                <a:spcPct val="90000"/>
              </a:lnSpc>
              <a:spcBef>
                <a:spcPts val="1199"/>
              </a:spcBef>
              <a:spcAft>
                <a:spcPts val="201"/>
              </a:spcAft>
              <a:tabLst>
                <a:tab pos="0" algn="l"/>
              </a:tabLst>
            </a:pPr>
            <a:r>
              <a:rPr lang="en-US" sz="2000" b="1" strike="noStrike" spc="-1">
                <a:solidFill>
                  <a:srgbClr val="404040"/>
                </a:solidFill>
                <a:latin typeface="Calibri"/>
              </a:rPr>
              <a:t>Step-3:</a:t>
            </a:r>
            <a:r>
              <a:rPr lang="en-US" sz="2000" b="0" strike="noStrike" spc="-1">
                <a:solidFill>
                  <a:srgbClr val="404040"/>
                </a:solidFill>
                <a:latin typeface="Calibri"/>
              </a:rPr>
              <a:t> When entered 1. Display enter your name. After entering player name display question along with 4 answer. Player given there answer. If answer is correct than display correct answer and score added. Else display wrong answer. After 10</a:t>
            </a:r>
            <a:r>
              <a:rPr lang="en-US" sz="2000" b="0" strike="noStrike" spc="-1" baseline="30000">
                <a:solidFill>
                  <a:srgbClr val="404040"/>
                </a:solidFill>
                <a:latin typeface="Calibri"/>
              </a:rPr>
              <a:t>th</a:t>
            </a:r>
            <a:r>
              <a:rPr lang="en-US" sz="2000" b="0" strike="noStrike" spc="-1">
                <a:solidFill>
                  <a:srgbClr val="404040"/>
                </a:solidFill>
                <a:latin typeface="Calibri"/>
              </a:rPr>
              <a:t> question display score of player.</a:t>
            </a:r>
            <a:endParaRPr lang="en-US" sz="2000" b="0" strike="noStrike" spc="-1">
              <a:latin typeface="Arial"/>
            </a:endParaRPr>
          </a:p>
          <a:p>
            <a:pPr>
              <a:lnSpc>
                <a:spcPct val="90000"/>
              </a:lnSpc>
              <a:spcBef>
                <a:spcPts val="1199"/>
              </a:spcBef>
              <a:spcAft>
                <a:spcPts val="201"/>
              </a:spcAft>
              <a:tabLst>
                <a:tab pos="0" algn="l"/>
              </a:tabLst>
            </a:pPr>
            <a:r>
              <a:rPr lang="en-US" sz="2000" b="1" strike="noStrike" spc="-1">
                <a:solidFill>
                  <a:srgbClr val="404040"/>
                </a:solidFill>
                <a:latin typeface="Calibri"/>
              </a:rPr>
              <a:t>Step-4: </a:t>
            </a:r>
            <a:r>
              <a:rPr lang="en-US" sz="2000" b="0" strike="noStrike" spc="-1">
                <a:solidFill>
                  <a:srgbClr val="404040"/>
                </a:solidFill>
                <a:latin typeface="Calibri"/>
              </a:rPr>
              <a:t>When entered 2. Display player name and highest score.</a:t>
            </a:r>
            <a:endParaRPr lang="en-US" sz="2000" b="0" strike="noStrike" spc="-1">
              <a:latin typeface="Arial"/>
            </a:endParaRPr>
          </a:p>
          <a:p>
            <a:pPr>
              <a:lnSpc>
                <a:spcPct val="90000"/>
              </a:lnSpc>
              <a:spcBef>
                <a:spcPts val="1199"/>
              </a:spcBef>
              <a:spcAft>
                <a:spcPts val="201"/>
              </a:spcAft>
              <a:tabLst>
                <a:tab pos="0" algn="l"/>
              </a:tabLst>
            </a:pPr>
            <a:r>
              <a:rPr lang="en-US" sz="2000" b="1" strike="noStrike" spc="-1">
                <a:solidFill>
                  <a:srgbClr val="404040"/>
                </a:solidFill>
                <a:latin typeface="Calibri"/>
              </a:rPr>
              <a:t>Step-5: </a:t>
            </a:r>
            <a:r>
              <a:rPr lang="en-US" sz="2000" b="0" strike="noStrike" spc="-1">
                <a:solidFill>
                  <a:srgbClr val="404040"/>
                </a:solidFill>
                <a:latin typeface="Calibri"/>
              </a:rPr>
              <a:t>When entered 3. Add Question.</a:t>
            </a:r>
            <a:endParaRPr lang="en-US" sz="2000" b="0" strike="noStrike" spc="-1">
              <a:latin typeface="Arial"/>
            </a:endParaRPr>
          </a:p>
          <a:p>
            <a:pPr>
              <a:lnSpc>
                <a:spcPct val="90000"/>
              </a:lnSpc>
              <a:spcBef>
                <a:spcPts val="1199"/>
              </a:spcBef>
              <a:spcAft>
                <a:spcPts val="201"/>
              </a:spcAft>
              <a:tabLst>
                <a:tab pos="0" algn="l"/>
              </a:tabLst>
            </a:pPr>
            <a:r>
              <a:rPr lang="en-US" sz="2000" b="1" strike="noStrike" spc="-1">
                <a:solidFill>
                  <a:srgbClr val="404040"/>
                </a:solidFill>
                <a:latin typeface="Calibri"/>
              </a:rPr>
              <a:t>Step-6: </a:t>
            </a:r>
            <a:r>
              <a:rPr lang="en-US" sz="2000" b="0" strike="noStrike" spc="-1">
                <a:solidFill>
                  <a:srgbClr val="404040"/>
                </a:solidFill>
                <a:latin typeface="Calibri"/>
              </a:rPr>
              <a:t>When entered 4. Display game help menu.</a:t>
            </a:r>
            <a:endParaRPr lang="en-US" sz="2000" b="0" strike="noStrike" spc="-1">
              <a:latin typeface="Arial"/>
            </a:endParaRPr>
          </a:p>
          <a:p>
            <a:pPr>
              <a:lnSpc>
                <a:spcPct val="90000"/>
              </a:lnSpc>
              <a:spcBef>
                <a:spcPts val="1199"/>
              </a:spcBef>
              <a:spcAft>
                <a:spcPts val="201"/>
              </a:spcAft>
              <a:tabLst>
                <a:tab pos="0" algn="l"/>
              </a:tabLst>
            </a:pPr>
            <a:r>
              <a:rPr lang="en-US" sz="2000" b="1" strike="noStrike" spc="-1">
                <a:solidFill>
                  <a:srgbClr val="404040"/>
                </a:solidFill>
                <a:latin typeface="Calibri"/>
              </a:rPr>
              <a:t>Step-7: </a:t>
            </a:r>
            <a:r>
              <a:rPr lang="en-US" sz="2000" b="0" strike="noStrike" spc="-1">
                <a:solidFill>
                  <a:srgbClr val="404040"/>
                </a:solidFill>
                <a:latin typeface="Calibri"/>
              </a:rPr>
              <a:t>When entered 5. Then exit the game.</a:t>
            </a:r>
            <a:endParaRPr lang="en-US" sz="2000" b="0" strike="noStrike" spc="-1">
              <a:latin typeface="Arial"/>
            </a:endParaRPr>
          </a:p>
          <a:p>
            <a:pPr>
              <a:lnSpc>
                <a:spcPct val="90000"/>
              </a:lnSpc>
              <a:spcBef>
                <a:spcPts val="1199"/>
              </a:spcBef>
              <a:spcAft>
                <a:spcPts val="201"/>
              </a:spcAft>
              <a:tabLst>
                <a:tab pos="0" algn="l"/>
              </a:tabLst>
            </a:pPr>
            <a:r>
              <a:rPr lang="en-US" sz="2000" b="1" strike="noStrike" spc="-1">
                <a:solidFill>
                  <a:srgbClr val="404040"/>
                </a:solidFill>
                <a:latin typeface="Calibri"/>
              </a:rPr>
              <a:t>Step-8:</a:t>
            </a:r>
            <a:r>
              <a:rPr lang="en-US" sz="2000" b="0" strike="noStrike" spc="-1">
                <a:solidFill>
                  <a:srgbClr val="404040"/>
                </a:solidFill>
                <a:latin typeface="Calibri"/>
              </a:rPr>
              <a:t> Stop</a:t>
            </a:r>
            <a:endParaRPr lang="en-US" sz="2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85000"/>
              </a:lnSpc>
            </a:pPr>
            <a:r>
              <a:rPr lang="en-US" sz="4000" b="1" strike="noStrike" spc="-52">
                <a:solidFill>
                  <a:srgbClr val="404040"/>
                </a:solidFill>
                <a:latin typeface="Calibri"/>
              </a:rPr>
              <a:t>Block Diagram</a:t>
            </a:r>
            <a:endParaRPr lang="en-US" sz="4000" b="0" strike="noStrike" spc="-1">
              <a:latin typeface="Arial"/>
            </a:endParaRPr>
          </a:p>
        </p:txBody>
      </p:sp>
      <p:grpSp>
        <p:nvGrpSpPr>
          <p:cNvPr id="141" name="Group 2"/>
          <p:cNvGrpSpPr/>
          <p:nvPr/>
        </p:nvGrpSpPr>
        <p:grpSpPr>
          <a:xfrm>
            <a:off x="2752920" y="1898640"/>
            <a:ext cx="6144480" cy="4349160"/>
            <a:chOff x="2752920" y="1898640"/>
            <a:chExt cx="6144480" cy="4349160"/>
          </a:xfrm>
        </p:grpSpPr>
        <p:grpSp>
          <p:nvGrpSpPr>
            <p:cNvPr id="142" name="Group 3"/>
            <p:cNvGrpSpPr/>
            <p:nvPr/>
          </p:nvGrpSpPr>
          <p:grpSpPr>
            <a:xfrm>
              <a:off x="2752920" y="1898640"/>
              <a:ext cx="6144480" cy="4349160"/>
              <a:chOff x="2752920" y="1898640"/>
              <a:chExt cx="6144480" cy="4349160"/>
            </a:xfrm>
          </p:grpSpPr>
          <p:grpSp>
            <p:nvGrpSpPr>
              <p:cNvPr id="143" name="Group 4"/>
              <p:cNvGrpSpPr/>
              <p:nvPr/>
            </p:nvGrpSpPr>
            <p:grpSpPr>
              <a:xfrm>
                <a:off x="3336840" y="1898640"/>
                <a:ext cx="5560560" cy="4349160"/>
                <a:chOff x="3336840" y="1898640"/>
                <a:chExt cx="5560560" cy="4349160"/>
              </a:xfrm>
            </p:grpSpPr>
            <p:grpSp>
              <p:nvGrpSpPr>
                <p:cNvPr id="144" name="Group 5"/>
                <p:cNvGrpSpPr/>
                <p:nvPr/>
              </p:nvGrpSpPr>
              <p:grpSpPr>
                <a:xfrm>
                  <a:off x="3336840" y="1898640"/>
                  <a:ext cx="5560560" cy="4349160"/>
                  <a:chOff x="3336840" y="1898640"/>
                  <a:chExt cx="5560560" cy="4349160"/>
                </a:xfrm>
              </p:grpSpPr>
              <p:grpSp>
                <p:nvGrpSpPr>
                  <p:cNvPr id="145" name="Group 6"/>
                  <p:cNvGrpSpPr/>
                  <p:nvPr/>
                </p:nvGrpSpPr>
                <p:grpSpPr>
                  <a:xfrm>
                    <a:off x="3336840" y="1898640"/>
                    <a:ext cx="5560560" cy="4038480"/>
                    <a:chOff x="3336840" y="1898640"/>
                    <a:chExt cx="5560560" cy="4038480"/>
                  </a:xfrm>
                </p:grpSpPr>
                <p:sp>
                  <p:nvSpPr>
                    <p:cNvPr id="146" name="Line 7"/>
                    <p:cNvSpPr/>
                    <p:nvPr/>
                  </p:nvSpPr>
                  <p:spPr>
                    <a:xfrm>
                      <a:off x="8479800" y="3670200"/>
                      <a:ext cx="0" cy="2266920"/>
                    </a:xfrm>
                    <a:prstGeom prst="line">
                      <a:avLst/>
                    </a:prstGeom>
                    <a:ln>
                      <a:round/>
                    </a:ln>
                  </p:spPr>
                  <p:style>
                    <a:lnRef idx="3">
                      <a:schemeClr val="dk1"/>
                    </a:lnRef>
                    <a:fillRef idx="0">
                      <a:schemeClr val="dk1"/>
                    </a:fillRef>
                    <a:effectRef idx="2">
                      <a:schemeClr val="dk1"/>
                    </a:effectRef>
                    <a:fontRef idx="minor"/>
                  </p:style>
                </p:sp>
                <p:grpSp>
                  <p:nvGrpSpPr>
                    <p:cNvPr id="147" name="Group 8"/>
                    <p:cNvGrpSpPr/>
                    <p:nvPr/>
                  </p:nvGrpSpPr>
                  <p:grpSpPr>
                    <a:xfrm>
                      <a:off x="3336840" y="1898640"/>
                      <a:ext cx="5560560" cy="2187000"/>
                      <a:chOff x="3336840" y="1898640"/>
                      <a:chExt cx="5560560" cy="2187000"/>
                    </a:xfrm>
                  </p:grpSpPr>
                  <p:grpSp>
                    <p:nvGrpSpPr>
                      <p:cNvPr id="148" name="Group 9"/>
                      <p:cNvGrpSpPr/>
                      <p:nvPr/>
                    </p:nvGrpSpPr>
                    <p:grpSpPr>
                      <a:xfrm>
                        <a:off x="3336840" y="1898640"/>
                        <a:ext cx="5560560" cy="2057400"/>
                        <a:chOff x="3336840" y="1898640"/>
                        <a:chExt cx="5560560" cy="2057400"/>
                      </a:xfrm>
                    </p:grpSpPr>
                    <p:grpSp>
                      <p:nvGrpSpPr>
                        <p:cNvPr id="149" name="Group 10"/>
                        <p:cNvGrpSpPr/>
                        <p:nvPr/>
                      </p:nvGrpSpPr>
                      <p:grpSpPr>
                        <a:xfrm>
                          <a:off x="3336840" y="3251880"/>
                          <a:ext cx="989640" cy="704160"/>
                          <a:chOff x="3336840" y="3251880"/>
                          <a:chExt cx="989640" cy="704160"/>
                        </a:xfrm>
                      </p:grpSpPr>
                      <p:sp>
                        <p:nvSpPr>
                          <p:cNvPr id="150" name="CustomShape 11"/>
                          <p:cNvSpPr/>
                          <p:nvPr/>
                        </p:nvSpPr>
                        <p:spPr>
                          <a:xfrm>
                            <a:off x="3336840" y="3327840"/>
                            <a:ext cx="989640" cy="342000"/>
                          </a:xfrm>
                          <a:prstGeom prst="rect">
                            <a:avLst/>
                          </a:prstGeom>
                          <a:ln>
                            <a:round/>
                          </a:ln>
                        </p:spPr>
                        <p:style>
                          <a:lnRef idx="2">
                            <a:schemeClr val="dk1"/>
                          </a:lnRef>
                          <a:fillRef idx="1">
                            <a:schemeClr val="lt1"/>
                          </a:fillRef>
                          <a:effectRef idx="0">
                            <a:schemeClr val="dk1"/>
                          </a:effectRef>
                          <a:fontRef idx="minor"/>
                        </p:style>
                      </p:sp>
                      <p:sp>
                        <p:nvSpPr>
                          <p:cNvPr id="151" name="CustomShape 12"/>
                          <p:cNvSpPr/>
                          <p:nvPr/>
                        </p:nvSpPr>
                        <p:spPr>
                          <a:xfrm>
                            <a:off x="3679920" y="3251880"/>
                            <a:ext cx="335160" cy="704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2400" b="0" strike="noStrike" spc="-1">
                                <a:solidFill>
                                  <a:srgbClr val="000000"/>
                                </a:solidFill>
                                <a:latin typeface="Times New Roman"/>
                                <a:ea typeface="Calibri"/>
                              </a:rPr>
                              <a:t>1</a:t>
                            </a:r>
                            <a:endParaRPr lang="en-US" sz="2400" b="0" strike="noStrike" spc="-1">
                              <a:latin typeface="Arial"/>
                            </a:endParaRPr>
                          </a:p>
                        </p:txBody>
                      </p:sp>
                    </p:grpSp>
                    <p:grpSp>
                      <p:nvGrpSpPr>
                        <p:cNvPr id="152" name="Group 13"/>
                        <p:cNvGrpSpPr/>
                        <p:nvPr/>
                      </p:nvGrpSpPr>
                      <p:grpSpPr>
                        <a:xfrm>
                          <a:off x="4483800" y="3251880"/>
                          <a:ext cx="989640" cy="704160"/>
                          <a:chOff x="4483800" y="3251880"/>
                          <a:chExt cx="989640" cy="704160"/>
                        </a:xfrm>
                      </p:grpSpPr>
                      <p:sp>
                        <p:nvSpPr>
                          <p:cNvPr id="153" name="CustomShape 14"/>
                          <p:cNvSpPr/>
                          <p:nvPr/>
                        </p:nvSpPr>
                        <p:spPr>
                          <a:xfrm>
                            <a:off x="4483800" y="3327840"/>
                            <a:ext cx="989640" cy="342000"/>
                          </a:xfrm>
                          <a:prstGeom prst="rect">
                            <a:avLst/>
                          </a:prstGeom>
                          <a:ln>
                            <a:round/>
                          </a:ln>
                        </p:spPr>
                        <p:style>
                          <a:lnRef idx="2">
                            <a:schemeClr val="dk1"/>
                          </a:lnRef>
                          <a:fillRef idx="1">
                            <a:schemeClr val="lt1"/>
                          </a:fillRef>
                          <a:effectRef idx="0">
                            <a:schemeClr val="dk1"/>
                          </a:effectRef>
                          <a:fontRef idx="minor"/>
                        </p:style>
                      </p:sp>
                      <p:sp>
                        <p:nvSpPr>
                          <p:cNvPr id="154" name="CustomShape 15"/>
                          <p:cNvSpPr/>
                          <p:nvPr/>
                        </p:nvSpPr>
                        <p:spPr>
                          <a:xfrm>
                            <a:off x="4826520" y="3251880"/>
                            <a:ext cx="335160" cy="704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2400" b="0" strike="noStrike" spc="-1">
                                <a:solidFill>
                                  <a:srgbClr val="000000"/>
                                </a:solidFill>
                                <a:latin typeface="Times New Roman"/>
                                <a:ea typeface="Calibri"/>
                              </a:rPr>
                              <a:t>2</a:t>
                            </a:r>
                            <a:endParaRPr lang="en-US" sz="2400" b="0" strike="noStrike" spc="-1">
                              <a:latin typeface="Arial"/>
                            </a:endParaRPr>
                          </a:p>
                        </p:txBody>
                      </p:sp>
                    </p:grpSp>
                    <p:grpSp>
                      <p:nvGrpSpPr>
                        <p:cNvPr id="155" name="Group 16"/>
                        <p:cNvGrpSpPr/>
                        <p:nvPr/>
                      </p:nvGrpSpPr>
                      <p:grpSpPr>
                        <a:xfrm>
                          <a:off x="5625360" y="3251880"/>
                          <a:ext cx="989640" cy="704160"/>
                          <a:chOff x="5625360" y="3251880"/>
                          <a:chExt cx="989640" cy="704160"/>
                        </a:xfrm>
                      </p:grpSpPr>
                      <p:sp>
                        <p:nvSpPr>
                          <p:cNvPr id="156" name="CustomShape 17"/>
                          <p:cNvSpPr/>
                          <p:nvPr/>
                        </p:nvSpPr>
                        <p:spPr>
                          <a:xfrm>
                            <a:off x="5625360" y="3327840"/>
                            <a:ext cx="989640" cy="342000"/>
                          </a:xfrm>
                          <a:prstGeom prst="rect">
                            <a:avLst/>
                          </a:prstGeom>
                          <a:ln>
                            <a:round/>
                          </a:ln>
                        </p:spPr>
                        <p:style>
                          <a:lnRef idx="2">
                            <a:schemeClr val="dk1"/>
                          </a:lnRef>
                          <a:fillRef idx="1">
                            <a:schemeClr val="lt1"/>
                          </a:fillRef>
                          <a:effectRef idx="0">
                            <a:schemeClr val="dk1"/>
                          </a:effectRef>
                          <a:fontRef idx="minor"/>
                        </p:style>
                      </p:sp>
                      <p:sp>
                        <p:nvSpPr>
                          <p:cNvPr id="157" name="CustomShape 18"/>
                          <p:cNvSpPr/>
                          <p:nvPr/>
                        </p:nvSpPr>
                        <p:spPr>
                          <a:xfrm>
                            <a:off x="5968080" y="3251880"/>
                            <a:ext cx="335160" cy="704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2400" b="0" strike="noStrike" spc="-1">
                                <a:solidFill>
                                  <a:srgbClr val="000000"/>
                                </a:solidFill>
                                <a:latin typeface="Times New Roman"/>
                                <a:ea typeface="Calibri"/>
                              </a:rPr>
                              <a:t>3</a:t>
                            </a:r>
                            <a:endParaRPr lang="en-US" sz="2400" b="0" strike="noStrike" spc="-1">
                              <a:latin typeface="Arial"/>
                            </a:endParaRPr>
                          </a:p>
                        </p:txBody>
                      </p:sp>
                    </p:grpSp>
                    <p:grpSp>
                      <p:nvGrpSpPr>
                        <p:cNvPr id="158" name="Group 19"/>
                        <p:cNvGrpSpPr/>
                        <p:nvPr/>
                      </p:nvGrpSpPr>
                      <p:grpSpPr>
                        <a:xfrm>
                          <a:off x="6766920" y="3251880"/>
                          <a:ext cx="989640" cy="704160"/>
                          <a:chOff x="6766920" y="3251880"/>
                          <a:chExt cx="989640" cy="704160"/>
                        </a:xfrm>
                      </p:grpSpPr>
                      <p:sp>
                        <p:nvSpPr>
                          <p:cNvPr id="159" name="CustomShape 20"/>
                          <p:cNvSpPr/>
                          <p:nvPr/>
                        </p:nvSpPr>
                        <p:spPr>
                          <a:xfrm>
                            <a:off x="6766920" y="3327840"/>
                            <a:ext cx="989640" cy="342000"/>
                          </a:xfrm>
                          <a:prstGeom prst="rect">
                            <a:avLst/>
                          </a:prstGeom>
                          <a:ln>
                            <a:round/>
                          </a:ln>
                        </p:spPr>
                        <p:style>
                          <a:lnRef idx="2">
                            <a:schemeClr val="dk1"/>
                          </a:lnRef>
                          <a:fillRef idx="1">
                            <a:schemeClr val="lt1"/>
                          </a:fillRef>
                          <a:effectRef idx="0">
                            <a:schemeClr val="dk1"/>
                          </a:effectRef>
                          <a:fontRef idx="minor"/>
                        </p:style>
                      </p:sp>
                      <p:sp>
                        <p:nvSpPr>
                          <p:cNvPr id="160" name="CustomShape 21"/>
                          <p:cNvSpPr/>
                          <p:nvPr/>
                        </p:nvSpPr>
                        <p:spPr>
                          <a:xfrm>
                            <a:off x="7110000" y="3251880"/>
                            <a:ext cx="335160" cy="704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2400" b="0" strike="noStrike" spc="-1">
                                <a:solidFill>
                                  <a:srgbClr val="000000"/>
                                </a:solidFill>
                                <a:latin typeface="Times New Roman"/>
                                <a:ea typeface="Calibri"/>
                              </a:rPr>
                              <a:t>4</a:t>
                            </a:r>
                            <a:endParaRPr lang="en-US" sz="2400" b="0" strike="noStrike" spc="-1">
                              <a:latin typeface="Arial"/>
                            </a:endParaRPr>
                          </a:p>
                        </p:txBody>
                      </p:sp>
                    </p:grpSp>
                    <p:grpSp>
                      <p:nvGrpSpPr>
                        <p:cNvPr id="161" name="Group 22"/>
                        <p:cNvGrpSpPr/>
                        <p:nvPr/>
                      </p:nvGrpSpPr>
                      <p:grpSpPr>
                        <a:xfrm>
                          <a:off x="3849480" y="1898640"/>
                          <a:ext cx="5047920" cy="2055600"/>
                          <a:chOff x="3849480" y="1898640"/>
                          <a:chExt cx="5047920" cy="2055600"/>
                        </a:xfrm>
                      </p:grpSpPr>
                      <p:sp>
                        <p:nvSpPr>
                          <p:cNvPr id="162" name="Line 23"/>
                          <p:cNvSpPr/>
                          <p:nvPr/>
                        </p:nvSpPr>
                        <p:spPr>
                          <a:xfrm flipH="1">
                            <a:off x="3849480" y="2241360"/>
                            <a:ext cx="1161720" cy="0"/>
                          </a:xfrm>
                          <a:prstGeom prst="line">
                            <a:avLst/>
                          </a:prstGeom>
                          <a:ln>
                            <a:round/>
                          </a:ln>
                        </p:spPr>
                        <p:style>
                          <a:lnRef idx="3">
                            <a:schemeClr val="dk1"/>
                          </a:lnRef>
                          <a:fillRef idx="0">
                            <a:schemeClr val="dk1"/>
                          </a:fillRef>
                          <a:effectRef idx="2">
                            <a:schemeClr val="dk1"/>
                          </a:effectRef>
                          <a:fontRef idx="minor"/>
                        </p:style>
                      </p:sp>
                      <p:sp>
                        <p:nvSpPr>
                          <p:cNvPr id="163" name="CustomShape 24"/>
                          <p:cNvSpPr/>
                          <p:nvPr/>
                        </p:nvSpPr>
                        <p:spPr>
                          <a:xfrm>
                            <a:off x="3849480" y="2232000"/>
                            <a:ext cx="360" cy="108504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grpSp>
                        <p:nvGrpSpPr>
                          <p:cNvPr id="164" name="Group 25"/>
                          <p:cNvGrpSpPr/>
                          <p:nvPr/>
                        </p:nvGrpSpPr>
                        <p:grpSpPr>
                          <a:xfrm>
                            <a:off x="4873320" y="1898640"/>
                            <a:ext cx="4024080" cy="2055600"/>
                            <a:chOff x="4873320" y="1898640"/>
                            <a:chExt cx="4024080" cy="2055600"/>
                          </a:xfrm>
                        </p:grpSpPr>
                        <p:sp>
                          <p:nvSpPr>
                            <p:cNvPr id="165" name="CustomShape 26"/>
                            <p:cNvSpPr/>
                            <p:nvPr/>
                          </p:nvSpPr>
                          <p:spPr>
                            <a:xfrm>
                              <a:off x="4873320" y="2240280"/>
                              <a:ext cx="360" cy="108504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166" name="CustomShape 27"/>
                            <p:cNvSpPr/>
                            <p:nvPr/>
                          </p:nvSpPr>
                          <p:spPr>
                            <a:xfrm>
                              <a:off x="6134400" y="2446200"/>
                              <a:ext cx="360" cy="87552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167" name="CustomShape 28"/>
                            <p:cNvSpPr/>
                            <p:nvPr/>
                          </p:nvSpPr>
                          <p:spPr>
                            <a:xfrm>
                              <a:off x="7189560" y="2270520"/>
                              <a:ext cx="360" cy="104688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168" name="Line 29"/>
                            <p:cNvSpPr/>
                            <p:nvPr/>
                          </p:nvSpPr>
                          <p:spPr>
                            <a:xfrm flipH="1">
                              <a:off x="7259400" y="2265120"/>
                              <a:ext cx="1162080" cy="0"/>
                            </a:xfrm>
                            <a:prstGeom prst="line">
                              <a:avLst/>
                            </a:prstGeom>
                            <a:ln>
                              <a:round/>
                            </a:ln>
                          </p:spPr>
                          <p:style>
                            <a:lnRef idx="3">
                              <a:schemeClr val="dk1"/>
                            </a:lnRef>
                            <a:fillRef idx="0">
                              <a:schemeClr val="dk1"/>
                            </a:fillRef>
                            <a:effectRef idx="2">
                              <a:schemeClr val="dk1"/>
                            </a:effectRef>
                            <a:fontRef idx="minor"/>
                          </p:style>
                        </p:sp>
                        <p:sp>
                          <p:nvSpPr>
                            <p:cNvPr id="169" name="CustomShape 30"/>
                            <p:cNvSpPr/>
                            <p:nvPr/>
                          </p:nvSpPr>
                          <p:spPr>
                            <a:xfrm>
                              <a:off x="8430120" y="2270520"/>
                              <a:ext cx="360" cy="102816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grpSp>
                          <p:nvGrpSpPr>
                            <p:cNvPr id="170" name="Group 31"/>
                            <p:cNvGrpSpPr/>
                            <p:nvPr/>
                          </p:nvGrpSpPr>
                          <p:grpSpPr>
                            <a:xfrm>
                              <a:off x="5004000" y="1898640"/>
                              <a:ext cx="2284920" cy="570600"/>
                              <a:chOff x="5004000" y="1898640"/>
                              <a:chExt cx="2284920" cy="570600"/>
                            </a:xfrm>
                          </p:grpSpPr>
                          <p:sp>
                            <p:nvSpPr>
                              <p:cNvPr id="171" name="CustomShape 32"/>
                              <p:cNvSpPr/>
                              <p:nvPr/>
                            </p:nvSpPr>
                            <p:spPr>
                              <a:xfrm>
                                <a:off x="5004000" y="1898640"/>
                                <a:ext cx="2284920" cy="570600"/>
                              </a:xfrm>
                              <a:prstGeom prst="ellipse">
                                <a:avLst/>
                              </a:prstGeom>
                              <a:ln>
                                <a:round/>
                              </a:ln>
                            </p:spPr>
                            <p:style>
                              <a:lnRef idx="2">
                                <a:schemeClr val="dk1"/>
                              </a:lnRef>
                              <a:fillRef idx="1">
                                <a:schemeClr val="lt1"/>
                              </a:fillRef>
                              <a:effectRef idx="0">
                                <a:schemeClr val="dk1"/>
                              </a:effectRef>
                              <a:fontRef idx="minor"/>
                            </p:style>
                          </p:sp>
                          <p:sp>
                            <p:nvSpPr>
                              <p:cNvPr id="172" name="CustomShape 33"/>
                              <p:cNvSpPr/>
                              <p:nvPr/>
                            </p:nvSpPr>
                            <p:spPr>
                              <a:xfrm>
                                <a:off x="5539680" y="1930320"/>
                                <a:ext cx="1101600" cy="481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7000"/>
                                  </a:lnSpc>
                                  <a:spcAft>
                                    <a:spcPts val="799"/>
                                  </a:spcAft>
                                </a:pPr>
                                <a:r>
                                  <a:rPr lang="en-US" sz="2400" b="0" strike="noStrike" spc="-1">
                                    <a:solidFill>
                                      <a:srgbClr val="000000"/>
                                    </a:solidFill>
                                    <a:latin typeface="Times New Roman"/>
                                    <a:ea typeface="Times New Roman"/>
                                  </a:rPr>
                                  <a:t>START</a:t>
                                </a:r>
                                <a:endParaRPr lang="en-US" sz="2400" b="0" strike="noStrike" spc="-1">
                                  <a:latin typeface="Arial"/>
                                </a:endParaRPr>
                              </a:p>
                            </p:txBody>
                          </p:sp>
                        </p:grpSp>
                        <p:grpSp>
                          <p:nvGrpSpPr>
                            <p:cNvPr id="173" name="Group 34"/>
                            <p:cNvGrpSpPr/>
                            <p:nvPr/>
                          </p:nvGrpSpPr>
                          <p:grpSpPr>
                            <a:xfrm>
                              <a:off x="7907760" y="3250080"/>
                              <a:ext cx="989640" cy="704160"/>
                              <a:chOff x="7907760" y="3250080"/>
                              <a:chExt cx="989640" cy="704160"/>
                            </a:xfrm>
                          </p:grpSpPr>
                          <p:sp>
                            <p:nvSpPr>
                              <p:cNvPr id="174" name="CustomShape 35"/>
                              <p:cNvSpPr/>
                              <p:nvPr/>
                            </p:nvSpPr>
                            <p:spPr>
                              <a:xfrm>
                                <a:off x="7907760" y="3322440"/>
                                <a:ext cx="989640" cy="342000"/>
                              </a:xfrm>
                              <a:prstGeom prst="rect">
                                <a:avLst/>
                              </a:prstGeom>
                              <a:ln>
                                <a:round/>
                              </a:ln>
                            </p:spPr>
                            <p:style>
                              <a:lnRef idx="2">
                                <a:schemeClr val="dk1"/>
                              </a:lnRef>
                              <a:fillRef idx="1">
                                <a:schemeClr val="lt1"/>
                              </a:fillRef>
                              <a:effectRef idx="0">
                                <a:schemeClr val="dk1"/>
                              </a:effectRef>
                              <a:fontRef idx="minor"/>
                            </p:style>
                          </p:sp>
                          <p:sp>
                            <p:nvSpPr>
                              <p:cNvPr id="175" name="CustomShape 36"/>
                              <p:cNvSpPr/>
                              <p:nvPr/>
                            </p:nvSpPr>
                            <p:spPr>
                              <a:xfrm>
                                <a:off x="8247240" y="3250080"/>
                                <a:ext cx="335160" cy="704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2400" b="0" strike="noStrike" spc="-1">
                                    <a:solidFill>
                                      <a:srgbClr val="000000"/>
                                    </a:solidFill>
                                    <a:latin typeface="Times New Roman"/>
                                    <a:ea typeface="Calibri"/>
                                  </a:rPr>
                                  <a:t>5</a:t>
                                </a:r>
                                <a:endParaRPr lang="en-US" sz="2400" b="0" strike="noStrike" spc="-1">
                                  <a:latin typeface="Arial"/>
                                </a:endParaRPr>
                              </a:p>
                            </p:txBody>
                          </p:sp>
                        </p:grpSp>
                      </p:grpSp>
                    </p:grpSp>
                  </p:grpSp>
                  <p:grpSp>
                    <p:nvGrpSpPr>
                      <p:cNvPr id="176" name="Group 37"/>
                      <p:cNvGrpSpPr/>
                      <p:nvPr/>
                    </p:nvGrpSpPr>
                    <p:grpSpPr>
                      <a:xfrm>
                        <a:off x="3851280" y="3664080"/>
                        <a:ext cx="3460680" cy="421560"/>
                        <a:chOff x="3851280" y="3664080"/>
                        <a:chExt cx="3460680" cy="421560"/>
                      </a:xfrm>
                    </p:grpSpPr>
                    <p:sp>
                      <p:nvSpPr>
                        <p:cNvPr id="177" name="CustomShape 38"/>
                        <p:cNvSpPr/>
                        <p:nvPr/>
                      </p:nvSpPr>
                      <p:spPr>
                        <a:xfrm>
                          <a:off x="3851280" y="3676680"/>
                          <a:ext cx="360" cy="40896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178" name="CustomShape 39"/>
                        <p:cNvSpPr/>
                        <p:nvPr/>
                      </p:nvSpPr>
                      <p:spPr>
                        <a:xfrm>
                          <a:off x="4994280" y="3676680"/>
                          <a:ext cx="360" cy="40896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179" name="CustomShape 40"/>
                        <p:cNvSpPr/>
                        <p:nvPr/>
                      </p:nvSpPr>
                      <p:spPr>
                        <a:xfrm>
                          <a:off x="6130800" y="3676680"/>
                          <a:ext cx="360" cy="40896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180" name="CustomShape 41"/>
                        <p:cNvSpPr/>
                        <p:nvPr/>
                      </p:nvSpPr>
                      <p:spPr>
                        <a:xfrm>
                          <a:off x="7311600" y="3664080"/>
                          <a:ext cx="360" cy="40896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grpSp>
                </p:grpSp>
              </p:grpSp>
              <p:sp>
                <p:nvSpPr>
                  <p:cNvPr id="181" name="CustomShape 42"/>
                  <p:cNvSpPr/>
                  <p:nvPr/>
                </p:nvSpPr>
                <p:spPr>
                  <a:xfrm>
                    <a:off x="5222880" y="5676840"/>
                    <a:ext cx="2284920" cy="570960"/>
                  </a:xfrm>
                  <a:prstGeom prst="ellipse">
                    <a:avLst/>
                  </a:prstGeom>
                  <a:ln>
                    <a:round/>
                  </a:ln>
                </p:spPr>
                <p:style>
                  <a:lnRef idx="2">
                    <a:schemeClr val="dk1"/>
                  </a:lnRef>
                  <a:fillRef idx="1">
                    <a:schemeClr val="lt1"/>
                  </a:fillRef>
                  <a:effectRef idx="0">
                    <a:schemeClr val="dk1"/>
                  </a:effectRef>
                  <a:fontRef idx="minor"/>
                </p:style>
              </p:sp>
            </p:grpSp>
            <p:sp>
              <p:nvSpPr>
                <p:cNvPr id="182" name="CustomShape 43"/>
                <p:cNvSpPr/>
                <p:nvPr/>
              </p:nvSpPr>
              <p:spPr>
                <a:xfrm>
                  <a:off x="5968800" y="5715000"/>
                  <a:ext cx="920160" cy="481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7000"/>
                    </a:lnSpc>
                    <a:spcAft>
                      <a:spcPts val="799"/>
                    </a:spcAft>
                  </a:pPr>
                  <a:r>
                    <a:rPr lang="en-US" sz="2400" b="0" strike="noStrike" spc="-1">
                      <a:solidFill>
                        <a:srgbClr val="000000"/>
                      </a:solidFill>
                      <a:latin typeface="Times New Roman"/>
                      <a:ea typeface="Times New Roman"/>
                    </a:rPr>
                    <a:t>STOP</a:t>
                  </a:r>
                  <a:endParaRPr lang="en-US" sz="2400" b="0" strike="noStrike" spc="-1">
                    <a:latin typeface="Arial"/>
                  </a:endParaRPr>
                </a:p>
              </p:txBody>
            </p:sp>
          </p:grpSp>
          <p:grpSp>
            <p:nvGrpSpPr>
              <p:cNvPr id="183" name="Group 44"/>
              <p:cNvGrpSpPr/>
              <p:nvPr/>
            </p:nvGrpSpPr>
            <p:grpSpPr>
              <a:xfrm>
                <a:off x="2752920" y="4089240"/>
                <a:ext cx="5745240" cy="1848240"/>
                <a:chOff x="2752920" y="4089240"/>
                <a:chExt cx="5745240" cy="1848240"/>
              </a:xfrm>
            </p:grpSpPr>
            <p:grpSp>
              <p:nvGrpSpPr>
                <p:cNvPr id="184" name="Group 45"/>
                <p:cNvGrpSpPr/>
                <p:nvPr/>
              </p:nvGrpSpPr>
              <p:grpSpPr>
                <a:xfrm>
                  <a:off x="2752920" y="4089240"/>
                  <a:ext cx="1643760" cy="799560"/>
                  <a:chOff x="2752920" y="4089240"/>
                  <a:chExt cx="1643760" cy="799560"/>
                </a:xfrm>
              </p:grpSpPr>
              <p:sp>
                <p:nvSpPr>
                  <p:cNvPr id="185" name="CustomShape 46"/>
                  <p:cNvSpPr/>
                  <p:nvPr/>
                </p:nvSpPr>
                <p:spPr>
                  <a:xfrm>
                    <a:off x="2797200" y="4089240"/>
                    <a:ext cx="1551600" cy="532800"/>
                  </a:xfrm>
                  <a:prstGeom prst="rect">
                    <a:avLst/>
                  </a:prstGeom>
                  <a:ln>
                    <a:round/>
                  </a:ln>
                </p:spPr>
                <p:style>
                  <a:lnRef idx="2">
                    <a:schemeClr val="dk1"/>
                  </a:lnRef>
                  <a:fillRef idx="1">
                    <a:schemeClr val="lt1"/>
                  </a:fillRef>
                  <a:effectRef idx="0">
                    <a:schemeClr val="dk1"/>
                  </a:effectRef>
                  <a:fontRef idx="minor"/>
                </p:style>
              </p:sp>
              <p:sp>
                <p:nvSpPr>
                  <p:cNvPr id="186" name="CustomShape 47"/>
                  <p:cNvSpPr/>
                  <p:nvPr/>
                </p:nvSpPr>
                <p:spPr>
                  <a:xfrm>
                    <a:off x="2752920" y="4184640"/>
                    <a:ext cx="1643760" cy="704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1400" b="0" strike="noStrike" spc="-1">
                        <a:solidFill>
                          <a:srgbClr val="000000"/>
                        </a:solidFill>
                        <a:latin typeface="Times New Roman"/>
                        <a:ea typeface="Calibri"/>
                      </a:rPr>
                      <a:t>Qustion and Answer</a:t>
                    </a:r>
                    <a:endParaRPr lang="en-US" sz="1400" b="0" strike="noStrike" spc="-1">
                      <a:latin typeface="Arial"/>
                    </a:endParaRPr>
                  </a:p>
                </p:txBody>
              </p:sp>
            </p:grpSp>
            <p:grpSp>
              <p:nvGrpSpPr>
                <p:cNvPr id="187" name="Group 48"/>
                <p:cNvGrpSpPr/>
                <p:nvPr/>
              </p:nvGrpSpPr>
              <p:grpSpPr>
                <a:xfrm>
                  <a:off x="4418640" y="4089240"/>
                  <a:ext cx="1154880" cy="799560"/>
                  <a:chOff x="4418640" y="4089240"/>
                  <a:chExt cx="1154880" cy="799560"/>
                </a:xfrm>
              </p:grpSpPr>
              <p:sp>
                <p:nvSpPr>
                  <p:cNvPr id="188" name="CustomShape 49"/>
                  <p:cNvSpPr/>
                  <p:nvPr/>
                </p:nvSpPr>
                <p:spPr>
                  <a:xfrm>
                    <a:off x="4498920" y="4089240"/>
                    <a:ext cx="989640" cy="532800"/>
                  </a:xfrm>
                  <a:prstGeom prst="rect">
                    <a:avLst/>
                  </a:prstGeom>
                  <a:ln>
                    <a:round/>
                  </a:ln>
                </p:spPr>
                <p:style>
                  <a:lnRef idx="2">
                    <a:schemeClr val="dk1"/>
                  </a:lnRef>
                  <a:fillRef idx="1">
                    <a:schemeClr val="lt1"/>
                  </a:fillRef>
                  <a:effectRef idx="0">
                    <a:schemeClr val="dk1"/>
                  </a:effectRef>
                  <a:fontRef idx="minor"/>
                </p:style>
              </p:sp>
              <p:sp>
                <p:nvSpPr>
                  <p:cNvPr id="189" name="CustomShape 50"/>
                  <p:cNvSpPr/>
                  <p:nvPr/>
                </p:nvSpPr>
                <p:spPr>
                  <a:xfrm>
                    <a:off x="4418640" y="4184640"/>
                    <a:ext cx="1154880" cy="704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1400" b="0" strike="noStrike" spc="-1">
                        <a:solidFill>
                          <a:srgbClr val="000000"/>
                        </a:solidFill>
                        <a:latin typeface="Times New Roman"/>
                        <a:ea typeface="Calibri"/>
                      </a:rPr>
                      <a:t>Highest score</a:t>
                    </a:r>
                    <a:endParaRPr lang="en-US" sz="1400" b="0" strike="noStrike" spc="-1">
                      <a:latin typeface="Arial"/>
                    </a:endParaRPr>
                  </a:p>
                </p:txBody>
              </p:sp>
            </p:grpSp>
            <p:grpSp>
              <p:nvGrpSpPr>
                <p:cNvPr id="190" name="Group 51"/>
                <p:cNvGrpSpPr/>
                <p:nvPr/>
              </p:nvGrpSpPr>
              <p:grpSpPr>
                <a:xfrm>
                  <a:off x="5564520" y="4089240"/>
                  <a:ext cx="1231200" cy="799200"/>
                  <a:chOff x="5564520" y="4089240"/>
                  <a:chExt cx="1231200" cy="799200"/>
                </a:xfrm>
              </p:grpSpPr>
              <p:sp>
                <p:nvSpPr>
                  <p:cNvPr id="191" name="CustomShape 52"/>
                  <p:cNvSpPr/>
                  <p:nvPr/>
                </p:nvSpPr>
                <p:spPr>
                  <a:xfrm>
                    <a:off x="5564520" y="4089240"/>
                    <a:ext cx="1231200" cy="532800"/>
                  </a:xfrm>
                  <a:prstGeom prst="rect">
                    <a:avLst/>
                  </a:prstGeom>
                  <a:ln>
                    <a:round/>
                  </a:ln>
                </p:spPr>
                <p:style>
                  <a:lnRef idx="2">
                    <a:schemeClr val="dk1"/>
                  </a:lnRef>
                  <a:fillRef idx="1">
                    <a:schemeClr val="lt1"/>
                  </a:fillRef>
                  <a:effectRef idx="0">
                    <a:schemeClr val="dk1"/>
                  </a:effectRef>
                  <a:fontRef idx="minor"/>
                </p:style>
              </p:sp>
              <p:sp>
                <p:nvSpPr>
                  <p:cNvPr id="192" name="CustomShape 53"/>
                  <p:cNvSpPr/>
                  <p:nvPr/>
                </p:nvSpPr>
                <p:spPr>
                  <a:xfrm>
                    <a:off x="5596560" y="4159080"/>
                    <a:ext cx="1154880" cy="729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1800" b="0" strike="noStrike" spc="-1">
                        <a:solidFill>
                          <a:srgbClr val="000000"/>
                        </a:solidFill>
                        <a:latin typeface="Times New Roman"/>
                        <a:ea typeface="Calibri"/>
                      </a:rPr>
                      <a:t>Add question</a:t>
                    </a:r>
                    <a:endParaRPr lang="en-US" sz="1800" b="0" strike="noStrike" spc="-1">
                      <a:latin typeface="Arial"/>
                    </a:endParaRPr>
                  </a:p>
                </p:txBody>
              </p:sp>
            </p:grpSp>
            <p:grpSp>
              <p:nvGrpSpPr>
                <p:cNvPr id="193" name="Group 54"/>
                <p:cNvGrpSpPr/>
                <p:nvPr/>
              </p:nvGrpSpPr>
              <p:grpSpPr>
                <a:xfrm>
                  <a:off x="6835320" y="4089240"/>
                  <a:ext cx="1199160" cy="799560"/>
                  <a:chOff x="6835320" y="4089240"/>
                  <a:chExt cx="1199160" cy="799560"/>
                </a:xfrm>
              </p:grpSpPr>
              <p:sp>
                <p:nvSpPr>
                  <p:cNvPr id="194" name="CustomShape 55"/>
                  <p:cNvSpPr/>
                  <p:nvPr/>
                </p:nvSpPr>
                <p:spPr>
                  <a:xfrm>
                    <a:off x="6835320" y="4089240"/>
                    <a:ext cx="1199160" cy="532800"/>
                  </a:xfrm>
                  <a:prstGeom prst="rect">
                    <a:avLst/>
                  </a:prstGeom>
                  <a:ln>
                    <a:round/>
                  </a:ln>
                </p:spPr>
                <p:style>
                  <a:lnRef idx="2">
                    <a:schemeClr val="dk1"/>
                  </a:lnRef>
                  <a:fillRef idx="1">
                    <a:schemeClr val="lt1"/>
                  </a:fillRef>
                  <a:effectRef idx="0">
                    <a:schemeClr val="dk1"/>
                  </a:effectRef>
                  <a:fontRef idx="minor"/>
                </p:style>
              </p:sp>
              <p:sp>
                <p:nvSpPr>
                  <p:cNvPr id="195" name="CustomShape 56"/>
                  <p:cNvSpPr/>
                  <p:nvPr/>
                </p:nvSpPr>
                <p:spPr>
                  <a:xfrm>
                    <a:off x="6956280" y="4184640"/>
                    <a:ext cx="967680" cy="704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7000"/>
                      </a:lnSpc>
                      <a:spcAft>
                        <a:spcPts val="799"/>
                      </a:spcAft>
                    </a:pPr>
                    <a:r>
                      <a:rPr lang="en-US" sz="1400" b="0" strike="noStrike" spc="-1">
                        <a:solidFill>
                          <a:srgbClr val="000000"/>
                        </a:solidFill>
                        <a:latin typeface="Times New Roman"/>
                        <a:ea typeface="Calibri"/>
                      </a:rPr>
                      <a:t>Help menu</a:t>
                    </a:r>
                    <a:endParaRPr lang="en-US" sz="1400" b="0" strike="noStrike" spc="-1">
                      <a:latin typeface="Arial"/>
                    </a:endParaRPr>
                  </a:p>
                </p:txBody>
              </p:sp>
            </p:grpSp>
            <p:sp>
              <p:nvSpPr>
                <p:cNvPr id="196" name="CustomShape 57"/>
                <p:cNvSpPr/>
                <p:nvPr/>
              </p:nvSpPr>
              <p:spPr>
                <a:xfrm flipH="1">
                  <a:off x="7526880" y="5937120"/>
                  <a:ext cx="970920" cy="36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grpSp>
        </p:grpSp>
        <p:grpSp>
          <p:nvGrpSpPr>
            <p:cNvPr id="197" name="Group 58"/>
            <p:cNvGrpSpPr/>
            <p:nvPr/>
          </p:nvGrpSpPr>
          <p:grpSpPr>
            <a:xfrm>
              <a:off x="3673440" y="4622760"/>
              <a:ext cx="3830760" cy="1332720"/>
              <a:chOff x="3673440" y="4622760"/>
              <a:chExt cx="3830760" cy="1332720"/>
            </a:xfrm>
          </p:grpSpPr>
          <p:sp>
            <p:nvSpPr>
              <p:cNvPr id="198" name="CustomShape 59"/>
              <p:cNvSpPr/>
              <p:nvPr/>
            </p:nvSpPr>
            <p:spPr>
              <a:xfrm>
                <a:off x="3673440" y="4622760"/>
                <a:ext cx="1542240" cy="1332720"/>
              </a:xfrm>
              <a:prstGeom prst="curvedConnector3">
                <a:avLst>
                  <a:gd name="adj1" fmla="val 50000"/>
                </a:avLst>
              </a:pr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199" name="CustomShape 60"/>
              <p:cNvSpPr/>
              <p:nvPr/>
            </p:nvSpPr>
            <p:spPr>
              <a:xfrm flipH="1">
                <a:off x="7190280" y="4622760"/>
                <a:ext cx="313560" cy="1132920"/>
              </a:xfrm>
              <a:prstGeom prst="curvedConnector3">
                <a:avLst>
                  <a:gd name="adj1" fmla="val 50000"/>
                </a:avLst>
              </a:pr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200" name="CustomShape 61"/>
              <p:cNvSpPr/>
              <p:nvPr/>
            </p:nvSpPr>
            <p:spPr>
              <a:xfrm>
                <a:off x="6130800" y="4622760"/>
                <a:ext cx="360" cy="1056600"/>
              </a:xfrm>
              <a:custGeom>
                <a:avLst/>
                <a:gdLst/>
                <a:ahLst/>
                <a:cxnLst/>
                <a:rect l="l" t="t" r="r" b="b"/>
                <a:pathLst>
                  <a:path w="21600" h="21600">
                    <a:moveTo>
                      <a:pt x="0" y="0"/>
                    </a:moveTo>
                    <a:lnTo>
                      <a:pt x="21600" y="21600"/>
                    </a:lnTo>
                  </a:path>
                </a:pathLst>
              </a:cu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sp>
            <p:nvSpPr>
              <p:cNvPr id="201" name="CustomShape 62"/>
              <p:cNvSpPr/>
              <p:nvPr/>
            </p:nvSpPr>
            <p:spPr>
              <a:xfrm>
                <a:off x="5057640" y="4622760"/>
                <a:ext cx="589680" cy="1132920"/>
              </a:xfrm>
              <a:prstGeom prst="curvedConnector3">
                <a:avLst>
                  <a:gd name="adj1" fmla="val 50000"/>
                </a:avLst>
              </a:prstGeom>
              <a:noFill/>
              <a:ln>
                <a:round/>
                <a:tailEnd type="triangle" w="med" len="med"/>
              </a:ln>
              <a:effectLst>
                <a:outerShdw blurRad="38100" dist="25455" dir="2700000" algn="br" rotWithShape="0">
                  <a:srgbClr val="000000">
                    <a:alpha val="60000"/>
                  </a:srgbClr>
                </a:outerShdw>
              </a:effectLst>
            </p:spPr>
            <p:style>
              <a:lnRef idx="3">
                <a:schemeClr val="dk1"/>
              </a:lnRef>
              <a:fillRef idx="0">
                <a:schemeClr val="dk1"/>
              </a:fillRef>
              <a:effectRef idx="2">
                <a:schemeClr val="dk1"/>
              </a:effectRef>
              <a:fontRef idx="minor"/>
            </p:style>
          </p:sp>
        </p:grpSp>
      </p:gr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85000"/>
              </a:lnSpc>
            </a:pPr>
            <a:r>
              <a:rPr lang="en-US" sz="4800" b="0" strike="noStrike" spc="-52">
                <a:solidFill>
                  <a:srgbClr val="404040"/>
                </a:solidFill>
                <a:latin typeface="Calibri"/>
              </a:rPr>
              <a:t> Output</a:t>
            </a:r>
            <a:endParaRPr lang="en-US" sz="4800" b="0" strike="noStrike" spc="-1">
              <a:latin typeface="Arial"/>
            </a:endParaRPr>
          </a:p>
        </p:txBody>
      </p:sp>
      <p:pic>
        <p:nvPicPr>
          <p:cNvPr id="203" name="Picture 5"/>
          <p:cNvPicPr/>
          <p:nvPr/>
        </p:nvPicPr>
        <p:blipFill>
          <a:blip r:embed="rId2"/>
          <a:srcRect t="2323" r="52958" b="7057"/>
          <a:stretch/>
        </p:blipFill>
        <p:spPr>
          <a:xfrm>
            <a:off x="4003920" y="1815840"/>
            <a:ext cx="3967560" cy="445536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85000"/>
              </a:lnSpc>
            </a:pPr>
            <a:r>
              <a:rPr lang="en-US" sz="4000" b="1" strike="noStrike" spc="-52">
                <a:solidFill>
                  <a:srgbClr val="404040"/>
                </a:solidFill>
                <a:latin typeface="Calibri"/>
              </a:rPr>
              <a:t>CONCLUSION</a:t>
            </a:r>
            <a:endParaRPr lang="en-US" sz="4000" b="0" strike="noStrike" spc="-1">
              <a:latin typeface="Arial"/>
            </a:endParaRPr>
          </a:p>
        </p:txBody>
      </p:sp>
      <p:sp>
        <p:nvSpPr>
          <p:cNvPr id="205" name="CustomShape 2"/>
          <p:cNvSpPr/>
          <p:nvPr/>
        </p:nvSpPr>
        <p:spPr>
          <a:xfrm>
            <a:off x="121320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a:bodyPr>
          <a:lstStyle/>
          <a:p>
            <a:pPr>
              <a:lnSpc>
                <a:spcPct val="90000"/>
              </a:lnSpc>
              <a:spcBef>
                <a:spcPts val="1199"/>
              </a:spcBef>
              <a:spcAft>
                <a:spcPts val="201"/>
              </a:spcAft>
              <a:tabLst>
                <a:tab pos="0" algn="l"/>
              </a:tabLst>
            </a:pPr>
            <a:r>
              <a:rPr lang="en-US" sz="2400" b="0" strike="noStrike" spc="-1" dirty="0">
                <a:solidFill>
                  <a:srgbClr val="404040"/>
                </a:solidFill>
                <a:latin typeface="Calibri"/>
              </a:rPr>
              <a:t>The quiz game designed is very interactive, user </a:t>
            </a:r>
            <a:r>
              <a:rPr lang="en-US" sz="2400" b="0" strike="noStrike" spc="-1" dirty="0" smtClean="0">
                <a:solidFill>
                  <a:srgbClr val="404040"/>
                </a:solidFill>
                <a:latin typeface="Calibri"/>
              </a:rPr>
              <a:t>friendly and </a:t>
            </a:r>
            <a:r>
              <a:rPr lang="en-US" sz="2400" b="0" strike="noStrike" spc="-1" dirty="0">
                <a:solidFill>
                  <a:srgbClr val="404040"/>
                </a:solidFill>
                <a:latin typeface="Calibri"/>
              </a:rPr>
              <a:t>easy to play. The </a:t>
            </a:r>
            <a:endParaRPr lang="en-US" sz="2400" b="0" strike="noStrike" spc="-1" dirty="0">
              <a:latin typeface="Arial"/>
            </a:endParaRPr>
          </a:p>
          <a:p>
            <a:pPr>
              <a:lnSpc>
                <a:spcPct val="90000"/>
              </a:lnSpc>
              <a:spcBef>
                <a:spcPts val="1199"/>
              </a:spcBef>
              <a:spcAft>
                <a:spcPts val="201"/>
              </a:spcAft>
              <a:tabLst>
                <a:tab pos="0" algn="l"/>
              </a:tabLst>
            </a:pPr>
            <a:r>
              <a:rPr lang="en-US" sz="2400" b="0" strike="noStrike" spc="-1" dirty="0">
                <a:solidFill>
                  <a:srgbClr val="404040"/>
                </a:solidFill>
                <a:latin typeface="Calibri"/>
              </a:rPr>
              <a:t>Game allows test his knowledge. The question database can be easily adding the</a:t>
            </a:r>
            <a:endParaRPr lang="en-US" sz="2400" b="0" strike="noStrike" spc="-1" dirty="0">
              <a:latin typeface="Arial"/>
            </a:endParaRPr>
          </a:p>
          <a:p>
            <a:pPr>
              <a:lnSpc>
                <a:spcPct val="90000"/>
              </a:lnSpc>
              <a:spcBef>
                <a:spcPts val="1199"/>
              </a:spcBef>
              <a:spcAft>
                <a:spcPts val="201"/>
              </a:spcAft>
              <a:tabLst>
                <a:tab pos="0" algn="l"/>
              </a:tabLst>
            </a:pPr>
            <a:r>
              <a:rPr lang="en-US" sz="2400" b="0" strike="noStrike" spc="-1" dirty="0">
                <a:solidFill>
                  <a:srgbClr val="404040"/>
                </a:solidFill>
                <a:latin typeface="Calibri"/>
              </a:rPr>
              <a:t>Question.</a:t>
            </a:r>
            <a:endParaRPr lang="en-US" sz="2400" b="0" strike="noStrike" spc="-1" dirty="0">
              <a:latin typeface="Arial"/>
            </a:endParaRPr>
          </a:p>
          <a:p>
            <a:pPr>
              <a:lnSpc>
                <a:spcPct val="90000"/>
              </a:lnSpc>
              <a:spcBef>
                <a:spcPts val="1199"/>
              </a:spcBef>
              <a:spcAft>
                <a:spcPts val="201"/>
              </a:spcAft>
              <a:tabLst>
                <a:tab pos="0" algn="l"/>
              </a:tabLst>
            </a:pPr>
            <a:r>
              <a:rPr lang="en-US" sz="2400" b="0" strike="noStrike" spc="-1" dirty="0">
                <a:solidFill>
                  <a:srgbClr val="404040"/>
                </a:solidFill>
                <a:latin typeface="Calibri"/>
              </a:rPr>
              <a:t>Recommendations are more and more games like these should be designed as it improves the knowledge and at the same time test your IQ level. Quiz games should be designed in a more interactive and friendly way so that more people can play, enjoy and at the same time improve, enhance and test their knowledge.</a:t>
            </a:r>
            <a:endParaRPr lang="en-US" sz="2400" b="0" strike="noStrike" spc="-1" dirty="0">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299</TotalTime>
  <Words>385</Words>
  <Application>LibreOffice/6.4.7.2$Linux_X86_64 LibreOffice_project/40$Build-2</Application>
  <PresentationFormat>Custom</PresentationFormat>
  <Paragraphs>45</Paragraphs>
  <Slides>10</Slides>
  <Notes>0</Notes>
  <HiddenSlides>1</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susan</dc:creator>
  <dc:description/>
  <cp:lastModifiedBy>asus</cp:lastModifiedBy>
  <cp:revision>26</cp:revision>
  <dcterms:created xsi:type="dcterms:W3CDTF">2022-08-17T03:49:03Z</dcterms:created>
  <dcterms:modified xsi:type="dcterms:W3CDTF">2022-11-12T04:49:45Z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