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6" r:id="rId10"/>
    <p:sldId id="26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00"/>
    <a:srgbClr val="1A202C"/>
    <a:srgbClr val="784594"/>
    <a:srgbClr val="E28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3CDF0-03D9-4343-A0AE-BED6A78C99A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53210-7E15-4605-8151-B1A86BDCE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8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E235-0E52-2DD9-7C1C-4D78E6307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7F48C-FCC3-78EA-04CC-476D504AF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4B55D-7144-034E-DF95-34171196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EF37-D1E9-4BFF-9198-6DA3FE0F499B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199A3-48E5-BEE8-991D-88DAD2D3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196B1-EED9-3465-BC65-195A2425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685-AE06-479F-9AA3-2BB4B930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3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D1B1-8244-AAA1-F82F-7F767F46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267E3-B9D6-0D37-F650-ADC0CD779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0449F-B630-81D1-8098-4468C61C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85F6-45E5-4F2A-AB39-EC20677BB1A3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ED837-BAD6-097A-473F-FDBECB8B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23707-C984-71D2-FD22-A180F970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685-AE06-479F-9AA3-2BB4B930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3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9D71C-092E-00C3-252F-9B82E2CFB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318E0-397E-608F-5977-42D60F96F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F748F-A959-B47B-4A57-FB4BF14F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AD46-7A37-4153-80D0-CD8A0A36EF5F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43F6F-E815-F1A3-8689-67C34005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F65BA-F5B0-E69B-FE5C-605FED04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685-AE06-479F-9AA3-2BB4B930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7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CAEE-98FC-227B-D547-3C73AFEF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7232-3D4A-788F-DD84-DE4378CB9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773A7-F357-B756-145D-A3B4CCDE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C7B6-4BF3-425E-85A8-3177310A3544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4899-6B43-834D-ABCD-1F2F11FE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C9CB2-F7D7-DCDE-623D-FED618E0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685-AE06-479F-9AA3-2BB4B930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0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93BE-6926-BFF2-C77F-53AF1A0C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DDD42-5996-5245-10EA-99D306D57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FF4A2-D0DC-FB21-CFFB-4A1C93D3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C821-03C9-4B89-8AF7-8E657E1E165C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A1F24-8BB3-37DC-7AC5-0112061F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0D663-8D95-63EF-AD04-886A3E19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685-AE06-479F-9AA3-2BB4B930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C4C9-62AB-3B9A-9E41-7B1D237A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B9C26-6983-617D-6E67-378C538EA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FAD9D-A3C4-B42A-0160-2A9DE6700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0DF15-2638-7F36-A125-8D862DD8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84A8-6DE4-41B2-940D-5E3000D236E8}" type="datetime1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CB8EF-898C-5746-E158-26CA29AD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37462-A1D3-FFE8-A43E-B385F2D7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685-AE06-479F-9AA3-2BB4B930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5523-B827-C47F-AF2A-BB0669C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7F8C7-A265-ECE3-8AFF-08A702587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8A110-9885-6851-B2E0-702E8C999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8C34A-9DD6-49E6-0C3F-3922D8F74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CD888-FDB6-A35F-88F3-2B558EE79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A5F905-C570-9636-F7B6-4BFF3CA0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F055-6792-419B-8E2A-3E81F036DED4}" type="datetime1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092C5D-4DB1-4FFB-FF93-848FAA48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641A0B-171B-4B04-6624-E5B2CF85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685-AE06-479F-9AA3-2BB4B930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A09A-6D15-C388-CF5E-5F1E1587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91378-5A3E-2D22-8E57-566ABAF5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D346-51D9-4A09-8CA4-FAE5BCEB3D8D}" type="datetime1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6191C-6BA2-A86C-B408-34326AE3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78969-F7BE-7476-2C14-9EFD9D08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685-AE06-479F-9AA3-2BB4B930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40AE2-9658-72ED-FA7A-CB659A29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F75A-3263-4233-8830-9E21C83513BA}" type="datetime1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65DEF3-C62E-8DF2-F9D1-13A34E75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DDB9B-ECDE-7615-B4E6-E17D2F62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685-AE06-479F-9AA3-2BB4B930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3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B0BC-2870-78E9-4969-692B9DD6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7F661-5FD2-A50E-A478-7A0CF9EF7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474FA-54A9-2CA7-EB03-71A9C0834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2D120-6FC1-BCFC-2C79-FC3B920B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E092-7824-462B-B02C-4BA6EEE0D2FC}" type="datetime1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A3F18-DFFF-0F1B-7DCD-64FF5068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B1AF8-B934-A65B-9B72-5E780504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685-AE06-479F-9AA3-2BB4B930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7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BBA6-A333-136C-1231-C1922F16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5D6AE-3F12-686E-03E4-A3745DF77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46DF6-AD1B-CE34-F0FB-B8A0BBA3A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53D54-D0D9-98C3-8FE2-55478EE4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337E-90AB-4E44-807D-EBFDB515BE66}" type="datetime1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E1383-FDB8-33E1-B169-12F847FC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A2226-CD12-4341-9084-FD3B9A51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685-AE06-479F-9AA3-2BB4B930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6E12D-3547-47ED-EB25-461C0450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E12A-2C5F-9F29-0B51-FAACB5154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192A5-7C72-7C75-3FC3-11700E59C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BDE42-BC12-4420-9923-150C6D24B28E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87FDA-575C-ABB8-C82F-F3273E02E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8311D-3952-F341-E64E-21080A798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4685-AE06-479F-9AA3-2BB4B930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0354-BC94-5796-8333-E116EA0C9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414" y="2762404"/>
            <a:ext cx="3514636" cy="1362075"/>
          </a:xfrm>
        </p:spPr>
        <p:txBody>
          <a:bodyPr vert="horz" anchor="ctr">
            <a:noAutofit/>
          </a:bodyPr>
          <a:lstStyle/>
          <a:p>
            <a:pPr algn="l"/>
            <a:r>
              <a:rPr lang="en-US" sz="115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03A0A-9F17-0195-B376-25CE98838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070" y="379015"/>
            <a:ext cx="753397" cy="324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39A9C9-6F6E-E5A3-EEF0-01109F9CB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4" y="351309"/>
            <a:ext cx="2220110" cy="3803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02DE9A-3424-AEDD-CAB7-4B4225D84378}"/>
              </a:ext>
            </a:extLst>
          </p:cNvPr>
          <p:cNvSpPr txBox="1"/>
          <p:nvPr/>
        </p:nvSpPr>
        <p:spPr>
          <a:xfrm>
            <a:off x="2830235" y="348176"/>
            <a:ext cx="1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Eras Demi ITC" panose="020B0805030504020804" pitchFamily="34" charset="0"/>
              </a:rPr>
              <a:t>X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099F406-DEFC-06E0-A6B8-523A84E36B17}"/>
              </a:ext>
            </a:extLst>
          </p:cNvPr>
          <p:cNvSpPr txBox="1">
            <a:spLocks/>
          </p:cNvSpPr>
          <p:nvPr/>
        </p:nvSpPr>
        <p:spPr>
          <a:xfrm>
            <a:off x="1838414" y="3905405"/>
            <a:ext cx="3886111" cy="380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Sistem</a:t>
            </a:r>
            <a:r>
              <a:rPr lang="en-US" sz="1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Informasi</a:t>
            </a:r>
            <a:r>
              <a:rPr lang="en-US" sz="1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US" sz="1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ITIC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367F74-5638-21CE-9F17-1B87B0AEBF9B}"/>
              </a:ext>
            </a:extLst>
          </p:cNvPr>
          <p:cNvSpPr txBox="1">
            <a:spLocks/>
          </p:cNvSpPr>
          <p:nvPr/>
        </p:nvSpPr>
        <p:spPr>
          <a:xfrm>
            <a:off x="475554" y="6316501"/>
            <a:ext cx="2071536" cy="380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5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PT Indonesian Tobacco Tbk.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BE123C-10FD-DEEB-BA0C-DF48FCEFE7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2346071"/>
            <a:ext cx="5819775" cy="2353776"/>
          </a:xfrm>
          <a:prstGeom prst="rect">
            <a:avLst/>
          </a:prstGeom>
        </p:spPr>
      </p:pic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4A64010C-93E2-8D20-E8E5-1B72398154D7}"/>
              </a:ext>
            </a:extLst>
          </p:cNvPr>
          <p:cNvSpPr/>
          <p:nvPr/>
        </p:nvSpPr>
        <p:spPr>
          <a:xfrm flipH="1">
            <a:off x="11420475" y="6086475"/>
            <a:ext cx="771525" cy="771525"/>
          </a:xfrm>
          <a:prstGeom prst="rtTriangl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C20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A553E613-0659-4310-393D-D83ED95A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685-AE06-479F-9AA3-2BB4B9307AB7}" type="slidenum">
              <a:rPr lang="en-US" smtClean="0">
                <a:solidFill>
                  <a:srgbClr val="FFC200"/>
                </a:solidFill>
              </a:rPr>
              <a:t>1</a:t>
            </a:fld>
            <a:endParaRPr lang="en-US" dirty="0">
              <a:solidFill>
                <a:srgbClr val="FFC2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D2ADBF9-1427-3913-5986-6C765A54E96A}"/>
              </a:ext>
            </a:extLst>
          </p:cNvPr>
          <p:cNvSpPr/>
          <p:nvPr/>
        </p:nvSpPr>
        <p:spPr>
          <a:xfrm>
            <a:off x="3129070" y="5822232"/>
            <a:ext cx="2071536" cy="2071536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C2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6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703A0A-9F17-0195-B376-25CE98838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070" y="379015"/>
            <a:ext cx="753397" cy="324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39A9C9-6F6E-E5A3-EEF0-01109F9CB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4" y="351309"/>
            <a:ext cx="2220110" cy="3803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02DE9A-3424-AEDD-CAB7-4B4225D84378}"/>
              </a:ext>
            </a:extLst>
          </p:cNvPr>
          <p:cNvSpPr txBox="1"/>
          <p:nvPr/>
        </p:nvSpPr>
        <p:spPr>
          <a:xfrm>
            <a:off x="2830235" y="348176"/>
            <a:ext cx="1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Eras Demi ITC" panose="020B0805030504020804" pitchFamily="34" charset="0"/>
              </a:rPr>
              <a:t>X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367F74-5638-21CE-9F17-1B87B0AEBF9B}"/>
              </a:ext>
            </a:extLst>
          </p:cNvPr>
          <p:cNvSpPr txBox="1">
            <a:spLocks/>
          </p:cNvSpPr>
          <p:nvPr/>
        </p:nvSpPr>
        <p:spPr>
          <a:xfrm>
            <a:off x="475554" y="6316501"/>
            <a:ext cx="2071536" cy="380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5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PT Indonesian Tobacco Tbk.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785FB2-419E-EE82-DB35-F5939F71B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485" y="1097113"/>
            <a:ext cx="6758842" cy="380379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FFC2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Document Control – File Manager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3AE0D-239F-7652-D0A8-07BF0212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685-AE06-479F-9AA3-2BB4B9307AB7}" type="slidenum">
              <a:rPr lang="en-US" smtClean="0">
                <a:solidFill>
                  <a:srgbClr val="FFC200"/>
                </a:solidFill>
              </a:rPr>
              <a:t>10</a:t>
            </a:fld>
            <a:endParaRPr lang="en-US" dirty="0">
              <a:solidFill>
                <a:srgbClr val="FFC2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A320F0-6EE6-5201-36DE-57E5682FB99C}"/>
              </a:ext>
            </a:extLst>
          </p:cNvPr>
          <p:cNvCxnSpPr>
            <a:cxnSpLocks/>
          </p:cNvCxnSpPr>
          <p:nvPr/>
        </p:nvCxnSpPr>
        <p:spPr>
          <a:xfrm>
            <a:off x="723900" y="1477492"/>
            <a:ext cx="653934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C43DE15-DA56-FD24-6A48-6409E18A2950}"/>
              </a:ext>
            </a:extLst>
          </p:cNvPr>
          <p:cNvSpPr/>
          <p:nvPr/>
        </p:nvSpPr>
        <p:spPr>
          <a:xfrm>
            <a:off x="3129070" y="5822232"/>
            <a:ext cx="2071536" cy="2071536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C2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078FEC-2620-4DF0-83FB-A5D0521C6DCD}"/>
              </a:ext>
            </a:extLst>
          </p:cNvPr>
          <p:cNvSpPr/>
          <p:nvPr/>
        </p:nvSpPr>
        <p:spPr>
          <a:xfrm>
            <a:off x="1145795" y="2317405"/>
            <a:ext cx="9866489" cy="3940244"/>
          </a:xfrm>
          <a:prstGeom prst="roundRect">
            <a:avLst>
              <a:gd name="adj" fmla="val 6567"/>
            </a:avLst>
          </a:prstGeom>
          <a:gradFill flip="none" rotWithShape="1">
            <a:gsLst>
              <a:gs pos="0">
                <a:srgbClr val="FF0000"/>
              </a:gs>
              <a:gs pos="100000">
                <a:srgbClr val="FFC20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1C3F0CE1-C7E7-60B7-5440-0A103ABDA801}"/>
              </a:ext>
            </a:extLst>
          </p:cNvPr>
          <p:cNvSpPr txBox="1">
            <a:spLocks/>
          </p:cNvSpPr>
          <p:nvPr/>
        </p:nvSpPr>
        <p:spPr>
          <a:xfrm>
            <a:off x="639485" y="1538837"/>
            <a:ext cx="11081460" cy="96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File Manager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menyimpan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– data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dokumen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setiap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departemen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telah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diverifikasi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oleh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sistem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3B17D229-D25B-8FD7-7160-4033788F9983}"/>
              </a:ext>
            </a:extLst>
          </p:cNvPr>
          <p:cNvSpPr/>
          <p:nvPr/>
        </p:nvSpPr>
        <p:spPr>
          <a:xfrm flipH="1">
            <a:off x="11420475" y="6086475"/>
            <a:ext cx="771525" cy="771525"/>
          </a:xfrm>
          <a:prstGeom prst="rtTriangl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C20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1C48E-0B30-D06B-8ABF-3A57F1BC2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262" y="2503887"/>
            <a:ext cx="9595476" cy="359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22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703A0A-9F17-0195-B376-25CE98838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070" y="379015"/>
            <a:ext cx="753397" cy="324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39A9C9-6F6E-E5A3-EEF0-01109F9CB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4" y="351309"/>
            <a:ext cx="2220110" cy="3803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02DE9A-3424-AEDD-CAB7-4B4225D84378}"/>
              </a:ext>
            </a:extLst>
          </p:cNvPr>
          <p:cNvSpPr txBox="1"/>
          <p:nvPr/>
        </p:nvSpPr>
        <p:spPr>
          <a:xfrm>
            <a:off x="2830235" y="348176"/>
            <a:ext cx="1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Eras Demi ITC" panose="020B0805030504020804" pitchFamily="34" charset="0"/>
              </a:rPr>
              <a:t>X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367F74-5638-21CE-9F17-1B87B0AEBF9B}"/>
              </a:ext>
            </a:extLst>
          </p:cNvPr>
          <p:cNvSpPr txBox="1">
            <a:spLocks/>
          </p:cNvSpPr>
          <p:nvPr/>
        </p:nvSpPr>
        <p:spPr>
          <a:xfrm>
            <a:off x="475554" y="6316501"/>
            <a:ext cx="2071536" cy="380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5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PT Indonesian Tobacco Tbk.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4A64010C-93E2-8D20-E8E5-1B72398154D7}"/>
              </a:ext>
            </a:extLst>
          </p:cNvPr>
          <p:cNvSpPr/>
          <p:nvPr/>
        </p:nvSpPr>
        <p:spPr>
          <a:xfrm flipH="1">
            <a:off x="11420475" y="6086475"/>
            <a:ext cx="771525" cy="771525"/>
          </a:xfrm>
          <a:prstGeom prst="rtTriangle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3AE0D-239F-7652-D0A8-07BF0212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685-AE06-479F-9AA3-2BB4B9307AB7}" type="slidenum">
              <a:rPr lang="en-US" smtClean="0">
                <a:solidFill>
                  <a:srgbClr val="FFC200"/>
                </a:solidFill>
              </a:rPr>
              <a:t>11</a:t>
            </a:fld>
            <a:endParaRPr lang="en-US" dirty="0">
              <a:solidFill>
                <a:srgbClr val="FFC20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3D8E1D-313D-461C-7D83-AD69ADBD46CB}"/>
              </a:ext>
            </a:extLst>
          </p:cNvPr>
          <p:cNvSpPr/>
          <p:nvPr/>
        </p:nvSpPr>
        <p:spPr>
          <a:xfrm>
            <a:off x="9756060" y="779542"/>
            <a:ext cx="4871880" cy="487188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FFC2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F5A487-97C6-4776-D907-304733B7A077}"/>
              </a:ext>
            </a:extLst>
          </p:cNvPr>
          <p:cNvGrpSpPr/>
          <p:nvPr/>
        </p:nvGrpSpPr>
        <p:grpSpPr>
          <a:xfrm>
            <a:off x="6553200" y="2347120"/>
            <a:ext cx="4629150" cy="868362"/>
            <a:chOff x="6038850" y="1756570"/>
            <a:chExt cx="4629150" cy="8683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A506725-4239-0C74-25E1-1122485D09EE}"/>
                </a:ext>
              </a:extLst>
            </p:cNvPr>
            <p:cNvSpPr/>
            <p:nvPr/>
          </p:nvSpPr>
          <p:spPr>
            <a:xfrm>
              <a:off x="6038850" y="1756570"/>
              <a:ext cx="4629150" cy="8683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B89549-AF50-B089-1FA7-993E1C0E344C}"/>
                </a:ext>
              </a:extLst>
            </p:cNvPr>
            <p:cNvSpPr txBox="1"/>
            <p:nvPr/>
          </p:nvSpPr>
          <p:spPr>
            <a:xfrm>
              <a:off x="6238875" y="1867585"/>
              <a:ext cx="938077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Montserrat" panose="00000500000000000000" pitchFamily="2" charset="0"/>
                  <a:cs typeface="Poppins" panose="00000500000000000000" pitchFamily="2" charset="0"/>
                </a:rPr>
                <a:t>01</a:t>
              </a:r>
              <a:r>
                <a:rPr lang="en-US" sz="3600" dirty="0">
                  <a:latin typeface="Poppins" panose="00000500000000000000" pitchFamily="2" charset="0"/>
                  <a:cs typeface="Poppins" panose="00000500000000000000" pitchFamily="2" charset="0"/>
                </a:rPr>
                <a:t> |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BFC95D-8FDB-02ED-AF82-48D15575B463}"/>
                </a:ext>
              </a:extLst>
            </p:cNvPr>
            <p:cNvSpPr txBox="1"/>
            <p:nvPr/>
          </p:nvSpPr>
          <p:spPr>
            <a:xfrm>
              <a:off x="7176952" y="1990695"/>
              <a:ext cx="3194634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Poppins" panose="00000500000000000000" pitchFamily="2" charset="0"/>
                  <a:cs typeface="Poppins" panose="00000500000000000000" pitchFamily="2" charset="0"/>
                </a:rPr>
                <a:t>Document Center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5196C7-EA6E-6DEA-2F08-1BD4249C3A29}"/>
              </a:ext>
            </a:extLst>
          </p:cNvPr>
          <p:cNvGrpSpPr/>
          <p:nvPr/>
        </p:nvGrpSpPr>
        <p:grpSpPr>
          <a:xfrm>
            <a:off x="6010275" y="3483373"/>
            <a:ext cx="4629150" cy="868362"/>
            <a:chOff x="6038850" y="1756570"/>
            <a:chExt cx="4629150" cy="8683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F29CB82-A5C1-D359-B2E1-288511BD73A4}"/>
                </a:ext>
              </a:extLst>
            </p:cNvPr>
            <p:cNvSpPr/>
            <p:nvPr/>
          </p:nvSpPr>
          <p:spPr>
            <a:xfrm>
              <a:off x="6038850" y="1756570"/>
              <a:ext cx="4629150" cy="8683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0000"/>
                </a:gs>
                <a:gs pos="100000">
                  <a:srgbClr val="FFC2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E78840-5E77-6958-F901-16A93BCAF5EF}"/>
                </a:ext>
              </a:extLst>
            </p:cNvPr>
            <p:cNvSpPr txBox="1"/>
            <p:nvPr/>
          </p:nvSpPr>
          <p:spPr>
            <a:xfrm>
              <a:off x="6238875" y="1898362"/>
              <a:ext cx="933269" cy="5847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02</a:t>
              </a:r>
              <a:r>
                <a:rPr lang="en-US" sz="3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|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F1659B-9FB5-93F8-5B2E-BC55562B0F88}"/>
                </a:ext>
              </a:extLst>
            </p:cNvPr>
            <p:cNvSpPr txBox="1"/>
            <p:nvPr/>
          </p:nvSpPr>
          <p:spPr>
            <a:xfrm>
              <a:off x="7176952" y="1990695"/>
              <a:ext cx="3194634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Rekapitulasi</a:t>
              </a:r>
              <a:r>
                <a:rPr lang="en-US" sz="20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Pelatihan</a:t>
              </a:r>
              <a:endParaRPr lang="en-US" sz="2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22" name="Title 3">
            <a:extLst>
              <a:ext uri="{FF2B5EF4-FFF2-40B4-BE49-F238E27FC236}">
                <a16:creationId xmlns:a16="http://schemas.microsoft.com/office/drawing/2014/main" id="{0F78F653-841E-0B82-5AAC-9F78CE7BB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485" y="1097113"/>
            <a:ext cx="2124075" cy="380379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FFC2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Categories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FD6F0A-307E-A61D-4A55-252DA9A3866B}"/>
              </a:ext>
            </a:extLst>
          </p:cNvPr>
          <p:cNvCxnSpPr>
            <a:cxnSpLocks/>
          </p:cNvCxnSpPr>
          <p:nvPr/>
        </p:nvCxnSpPr>
        <p:spPr>
          <a:xfrm>
            <a:off x="723900" y="1477492"/>
            <a:ext cx="17081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9E81ED4-D712-A246-6956-2FB993A56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575684"/>
            <a:ext cx="3956643" cy="1706631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E8A01E3B-B482-330D-B5AA-46AA87A3E65F}"/>
              </a:ext>
            </a:extLst>
          </p:cNvPr>
          <p:cNvSpPr/>
          <p:nvPr/>
        </p:nvSpPr>
        <p:spPr>
          <a:xfrm>
            <a:off x="3129070" y="5822232"/>
            <a:ext cx="2071536" cy="2071536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C2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9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703A0A-9F17-0195-B376-25CE98838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070" y="379015"/>
            <a:ext cx="753397" cy="324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39A9C9-6F6E-E5A3-EEF0-01109F9CB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4" y="351309"/>
            <a:ext cx="2220110" cy="3803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02DE9A-3424-AEDD-CAB7-4B4225D84378}"/>
              </a:ext>
            </a:extLst>
          </p:cNvPr>
          <p:cNvSpPr txBox="1"/>
          <p:nvPr/>
        </p:nvSpPr>
        <p:spPr>
          <a:xfrm>
            <a:off x="2830235" y="348176"/>
            <a:ext cx="1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Eras Demi ITC" panose="020B0805030504020804" pitchFamily="34" charset="0"/>
              </a:rPr>
              <a:t>X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367F74-5638-21CE-9F17-1B87B0AEBF9B}"/>
              </a:ext>
            </a:extLst>
          </p:cNvPr>
          <p:cNvSpPr txBox="1">
            <a:spLocks/>
          </p:cNvSpPr>
          <p:nvPr/>
        </p:nvSpPr>
        <p:spPr>
          <a:xfrm>
            <a:off x="475554" y="6316501"/>
            <a:ext cx="2071536" cy="380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5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PT Indonesian Tobacco Tbk.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785FB2-419E-EE82-DB35-F5939F71B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485" y="1097113"/>
            <a:ext cx="2124075" cy="380379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FFC2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About 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3AE0D-239F-7652-D0A8-07BF0212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685-AE06-479F-9AA3-2BB4B9307AB7}" type="slidenum">
              <a:rPr lang="en-US" smtClean="0">
                <a:solidFill>
                  <a:srgbClr val="FFC200"/>
                </a:solidFill>
              </a:rPr>
              <a:t>2</a:t>
            </a:fld>
            <a:endParaRPr lang="en-US" dirty="0">
              <a:solidFill>
                <a:srgbClr val="FFC200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8BACC9E0-B8C2-A227-373C-939C0B5EE085}"/>
              </a:ext>
            </a:extLst>
          </p:cNvPr>
          <p:cNvSpPr txBox="1">
            <a:spLocks/>
          </p:cNvSpPr>
          <p:nvPr/>
        </p:nvSpPr>
        <p:spPr>
          <a:xfrm>
            <a:off x="639485" y="3044663"/>
            <a:ext cx="5108553" cy="965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Sistem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Informasi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ITIC (SIAP)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sistem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mensentralis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managemen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setiap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departemen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A320F0-6EE6-5201-36DE-57E5682FB99C}"/>
              </a:ext>
            </a:extLst>
          </p:cNvPr>
          <p:cNvCxnSpPr/>
          <p:nvPr/>
        </p:nvCxnSpPr>
        <p:spPr>
          <a:xfrm>
            <a:off x="723900" y="1477492"/>
            <a:ext cx="14097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C43DE15-DA56-FD24-6A48-6409E18A2950}"/>
              </a:ext>
            </a:extLst>
          </p:cNvPr>
          <p:cNvSpPr/>
          <p:nvPr/>
        </p:nvSpPr>
        <p:spPr>
          <a:xfrm>
            <a:off x="3129070" y="5822232"/>
            <a:ext cx="2071536" cy="2071536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C2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779078E-A3C5-9A50-B125-C611F13E4805}"/>
              </a:ext>
            </a:extLst>
          </p:cNvPr>
          <p:cNvSpPr/>
          <p:nvPr/>
        </p:nvSpPr>
        <p:spPr>
          <a:xfrm flipH="1">
            <a:off x="11420475" y="6086475"/>
            <a:ext cx="771525" cy="771525"/>
          </a:xfrm>
          <a:prstGeom prst="rtTriangl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C20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E3BE24-4BC3-D846-9889-76A033CEE8C0}"/>
              </a:ext>
            </a:extLst>
          </p:cNvPr>
          <p:cNvSpPr/>
          <p:nvPr/>
        </p:nvSpPr>
        <p:spPr>
          <a:xfrm>
            <a:off x="9756060" y="779542"/>
            <a:ext cx="4871880" cy="487188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FFC2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93B5D8-28E9-C3CE-28FF-EE85D04EB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219" y="2193483"/>
            <a:ext cx="5818761" cy="247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5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703A0A-9F17-0195-B376-25CE98838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070" y="379015"/>
            <a:ext cx="753397" cy="324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39A9C9-6F6E-E5A3-EEF0-01109F9CB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4" y="351309"/>
            <a:ext cx="2220110" cy="3803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02DE9A-3424-AEDD-CAB7-4B4225D84378}"/>
              </a:ext>
            </a:extLst>
          </p:cNvPr>
          <p:cNvSpPr txBox="1"/>
          <p:nvPr/>
        </p:nvSpPr>
        <p:spPr>
          <a:xfrm>
            <a:off x="2830235" y="348176"/>
            <a:ext cx="1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Eras Demi ITC" panose="020B0805030504020804" pitchFamily="34" charset="0"/>
              </a:rPr>
              <a:t>X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367F74-5638-21CE-9F17-1B87B0AEBF9B}"/>
              </a:ext>
            </a:extLst>
          </p:cNvPr>
          <p:cNvSpPr txBox="1">
            <a:spLocks/>
          </p:cNvSpPr>
          <p:nvPr/>
        </p:nvSpPr>
        <p:spPr>
          <a:xfrm>
            <a:off x="475554" y="6316501"/>
            <a:ext cx="2071536" cy="380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5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PT Indonesian Tobacco Tbk.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3AE0D-239F-7652-D0A8-07BF0212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685-AE06-479F-9AA3-2BB4B9307AB7}" type="slidenum">
              <a:rPr lang="en-US" smtClean="0">
                <a:solidFill>
                  <a:srgbClr val="FFC200"/>
                </a:solidFill>
              </a:rPr>
              <a:t>3</a:t>
            </a:fld>
            <a:endParaRPr lang="en-US" dirty="0">
              <a:solidFill>
                <a:srgbClr val="FFC20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3D8E1D-313D-461C-7D83-AD69ADBD46CB}"/>
              </a:ext>
            </a:extLst>
          </p:cNvPr>
          <p:cNvSpPr/>
          <p:nvPr/>
        </p:nvSpPr>
        <p:spPr>
          <a:xfrm>
            <a:off x="9756060" y="779542"/>
            <a:ext cx="4871880" cy="487188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FFC2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BFC95D-8FDB-02ED-AF82-48D15575B463}"/>
              </a:ext>
            </a:extLst>
          </p:cNvPr>
          <p:cNvSpPr txBox="1"/>
          <p:nvPr/>
        </p:nvSpPr>
        <p:spPr>
          <a:xfrm>
            <a:off x="7691302" y="2581245"/>
            <a:ext cx="3194634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Document Center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0F78F653-841E-0B82-5AAC-9F78CE7BB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485" y="1097113"/>
            <a:ext cx="2124075" cy="380379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FFC2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Categories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FD6F0A-307E-A61D-4A55-252DA9A3866B}"/>
              </a:ext>
            </a:extLst>
          </p:cNvPr>
          <p:cNvCxnSpPr>
            <a:cxnSpLocks/>
          </p:cNvCxnSpPr>
          <p:nvPr/>
        </p:nvCxnSpPr>
        <p:spPr>
          <a:xfrm>
            <a:off x="723900" y="1477492"/>
            <a:ext cx="17081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9E81ED4-D712-A246-6956-2FB993A56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575684"/>
            <a:ext cx="3956643" cy="1706631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E8A01E3B-B482-330D-B5AA-46AA87A3E65F}"/>
              </a:ext>
            </a:extLst>
          </p:cNvPr>
          <p:cNvSpPr/>
          <p:nvPr/>
        </p:nvSpPr>
        <p:spPr>
          <a:xfrm>
            <a:off x="3129070" y="5822232"/>
            <a:ext cx="2071536" cy="2071536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C2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CA8FB0-7CB0-7EEF-F2E1-853A6BCCDEA7}"/>
              </a:ext>
            </a:extLst>
          </p:cNvPr>
          <p:cNvGrpSpPr/>
          <p:nvPr/>
        </p:nvGrpSpPr>
        <p:grpSpPr>
          <a:xfrm>
            <a:off x="5840055" y="3056841"/>
            <a:ext cx="4629150" cy="1297195"/>
            <a:chOff x="5840055" y="3829238"/>
            <a:chExt cx="4629150" cy="129719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45196C7-EA6E-6DEA-2F08-1BD4249C3A29}"/>
                </a:ext>
              </a:extLst>
            </p:cNvPr>
            <p:cNvGrpSpPr/>
            <p:nvPr/>
          </p:nvGrpSpPr>
          <p:grpSpPr>
            <a:xfrm>
              <a:off x="5840055" y="3829238"/>
              <a:ext cx="4629150" cy="868362"/>
              <a:chOff x="6038850" y="1756570"/>
              <a:chExt cx="4629150" cy="86836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1F29CB82-A5C1-D359-B2E1-288511BD73A4}"/>
                  </a:ext>
                </a:extLst>
              </p:cNvPr>
              <p:cNvSpPr/>
              <p:nvPr/>
            </p:nvSpPr>
            <p:spPr>
              <a:xfrm>
                <a:off x="6038850" y="1756570"/>
                <a:ext cx="4629150" cy="86836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0000"/>
                  </a:gs>
                  <a:gs pos="100000">
                    <a:srgbClr val="FFC2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E78840-5E77-6958-F901-16A93BCAF5EF}"/>
                  </a:ext>
                </a:extLst>
              </p:cNvPr>
              <p:cNvSpPr txBox="1"/>
              <p:nvPr/>
            </p:nvSpPr>
            <p:spPr>
              <a:xfrm>
                <a:off x="6238875" y="1898362"/>
                <a:ext cx="933269" cy="58477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bg1"/>
                    </a:solidFill>
                    <a:latin typeface="Montserrat" panose="00000500000000000000" pitchFamily="2" charset="0"/>
                    <a:cs typeface="Poppins" panose="00000500000000000000" pitchFamily="2" charset="0"/>
                  </a:rPr>
                  <a:t>02</a:t>
                </a:r>
                <a:r>
                  <a:rPr lang="en-US" sz="3200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|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F1659B-9FB5-93F8-5B2E-BC55562B0F88}"/>
                  </a:ext>
                </a:extLst>
              </p:cNvPr>
              <p:cNvSpPr txBox="1"/>
              <p:nvPr/>
            </p:nvSpPr>
            <p:spPr>
              <a:xfrm>
                <a:off x="7176952" y="1990695"/>
                <a:ext cx="3194634" cy="40011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err="1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Rekapitulasi</a:t>
                </a:r>
                <a:r>
                  <a:rPr lang="en-US" sz="2000" b="1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Pelatihan</a:t>
                </a:r>
                <a:endParaRPr lang="en-US" sz="20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3C2CBBD-6C34-B4C0-27A7-8FFF5E766A61}"/>
                </a:ext>
              </a:extLst>
            </p:cNvPr>
            <p:cNvGrpSpPr/>
            <p:nvPr/>
          </p:nvGrpSpPr>
          <p:grpSpPr>
            <a:xfrm>
              <a:off x="6803651" y="4555805"/>
              <a:ext cx="3543646" cy="570628"/>
              <a:chOff x="6038850" y="1756570"/>
              <a:chExt cx="4629150" cy="86836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FBD6967B-94DA-3069-B9CF-8D4032297BC9}"/>
                  </a:ext>
                </a:extLst>
              </p:cNvPr>
              <p:cNvSpPr/>
              <p:nvPr/>
            </p:nvSpPr>
            <p:spPr>
              <a:xfrm>
                <a:off x="6038850" y="1756570"/>
                <a:ext cx="4629150" cy="86836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ACA74B-D9B6-C05F-029E-B9B8CC94FFD5}"/>
                  </a:ext>
                </a:extLst>
              </p:cNvPr>
              <p:cNvSpPr txBox="1"/>
              <p:nvPr/>
            </p:nvSpPr>
            <p:spPr>
              <a:xfrm>
                <a:off x="6266811" y="1834372"/>
                <a:ext cx="3194634" cy="702546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1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Buat</a:t>
                </a:r>
                <a:r>
                  <a:rPr lang="en-US" sz="1200" b="1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1200" b="1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Jadwal</a:t>
                </a:r>
                <a:r>
                  <a:rPr lang="en-US" sz="1200" b="1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1200" b="1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Pelatihan</a:t>
                </a:r>
                <a:endParaRPr lang="en-US" sz="1200" b="1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latin typeface="Poppins" panose="00000500000000000000" pitchFamily="2" charset="0"/>
                    <a:cs typeface="Poppins" panose="00000500000000000000" pitchFamily="2" charset="0"/>
                  </a:rPr>
                  <a:t>Data </a:t>
                </a:r>
                <a:r>
                  <a:rPr lang="en-US" sz="1200" b="1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Rekap</a:t>
                </a:r>
                <a:endParaRPr lang="en-US" sz="1200" b="1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F78BA02-068D-789D-E7AA-EFED7BF23E3D}"/>
              </a:ext>
            </a:extLst>
          </p:cNvPr>
          <p:cNvGrpSpPr/>
          <p:nvPr/>
        </p:nvGrpSpPr>
        <p:grpSpPr>
          <a:xfrm>
            <a:off x="6553200" y="1622348"/>
            <a:ext cx="4629150" cy="1295400"/>
            <a:chOff x="6553200" y="2347120"/>
            <a:chExt cx="4629150" cy="129540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0B202CF-D715-0602-E83E-594416CAA6DC}"/>
                </a:ext>
              </a:extLst>
            </p:cNvPr>
            <p:cNvGrpSpPr/>
            <p:nvPr/>
          </p:nvGrpSpPr>
          <p:grpSpPr>
            <a:xfrm>
              <a:off x="6553200" y="2347120"/>
              <a:ext cx="4629150" cy="868362"/>
              <a:chOff x="6553200" y="2347120"/>
              <a:chExt cx="4629150" cy="868362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EA506725-4239-0C74-25E1-1122485D09EE}"/>
                  </a:ext>
                </a:extLst>
              </p:cNvPr>
              <p:cNvSpPr/>
              <p:nvPr/>
            </p:nvSpPr>
            <p:spPr>
              <a:xfrm>
                <a:off x="6553200" y="2347120"/>
                <a:ext cx="4629150" cy="86836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69B159B-AD9D-D170-41B4-DF9E4BAB597B}"/>
                  </a:ext>
                </a:extLst>
              </p:cNvPr>
              <p:cNvSpPr txBox="1"/>
              <p:nvPr/>
            </p:nvSpPr>
            <p:spPr>
              <a:xfrm>
                <a:off x="6803651" y="2458135"/>
                <a:ext cx="938077" cy="64633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latin typeface="Montserrat" panose="00000500000000000000" pitchFamily="2" charset="0"/>
                    <a:cs typeface="Poppins" panose="00000500000000000000" pitchFamily="2" charset="0"/>
                  </a:rPr>
                  <a:t>01</a:t>
                </a:r>
                <a:r>
                  <a:rPr lang="en-US" sz="3600" dirty="0">
                    <a:latin typeface="Poppins" panose="00000500000000000000" pitchFamily="2" charset="0"/>
                    <a:cs typeface="Poppins" panose="00000500000000000000" pitchFamily="2" charset="0"/>
                  </a:rPr>
                  <a:t> |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CB9300C-BC00-8219-C86D-3730C5DF49E2}"/>
                  </a:ext>
                </a:extLst>
              </p:cNvPr>
              <p:cNvSpPr txBox="1"/>
              <p:nvPr/>
            </p:nvSpPr>
            <p:spPr>
              <a:xfrm>
                <a:off x="7741728" y="2581245"/>
                <a:ext cx="3194634" cy="40011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Poppins" panose="00000500000000000000" pitchFamily="2" charset="0"/>
                    <a:cs typeface="Poppins" panose="00000500000000000000" pitchFamily="2" charset="0"/>
                  </a:rPr>
                  <a:t>Document Center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D770B1F-5777-D002-4119-8757C51DD516}"/>
                </a:ext>
              </a:extLst>
            </p:cNvPr>
            <p:cNvGrpSpPr/>
            <p:nvPr/>
          </p:nvGrpSpPr>
          <p:grpSpPr>
            <a:xfrm>
              <a:off x="7516796" y="3071892"/>
              <a:ext cx="3543646" cy="570628"/>
              <a:chOff x="6038850" y="1756570"/>
              <a:chExt cx="4629150" cy="86836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E05A2513-0FE9-3F98-6A9E-40C1280D7F99}"/>
                  </a:ext>
                </a:extLst>
              </p:cNvPr>
              <p:cNvSpPr/>
              <p:nvPr/>
            </p:nvSpPr>
            <p:spPr>
              <a:xfrm>
                <a:off x="6038850" y="1756570"/>
                <a:ext cx="4629150" cy="86836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0000"/>
                  </a:gs>
                  <a:gs pos="100000">
                    <a:srgbClr val="FFC2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F90B39-6D92-F655-2E5A-2E09DB203F70}"/>
                  </a:ext>
                </a:extLst>
              </p:cNvPr>
              <p:cNvSpPr txBox="1"/>
              <p:nvPr/>
            </p:nvSpPr>
            <p:spPr>
              <a:xfrm>
                <a:off x="6266811" y="1834372"/>
                <a:ext cx="3194634" cy="702546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1" dirty="0" err="1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Perubahan</a:t>
                </a:r>
                <a:r>
                  <a:rPr lang="en-US" sz="1200" b="1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1200" b="1" dirty="0" err="1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Dokumen</a:t>
                </a:r>
                <a:endParaRPr lang="en-US" sz="12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File Manager</a:t>
                </a:r>
              </a:p>
            </p:txBody>
          </p:sp>
        </p:grpSp>
      </p:grp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92368BA1-DB23-D31D-CE14-B0106CAA8F7F}"/>
              </a:ext>
            </a:extLst>
          </p:cNvPr>
          <p:cNvSpPr/>
          <p:nvPr/>
        </p:nvSpPr>
        <p:spPr>
          <a:xfrm flipH="1">
            <a:off x="11420475" y="6086475"/>
            <a:ext cx="771525" cy="771525"/>
          </a:xfrm>
          <a:prstGeom prst="rtTriangl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C20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DC8CAC-2B0E-8996-AADC-267C684913D1}"/>
              </a:ext>
            </a:extLst>
          </p:cNvPr>
          <p:cNvGrpSpPr/>
          <p:nvPr/>
        </p:nvGrpSpPr>
        <p:grpSpPr>
          <a:xfrm>
            <a:off x="6568142" y="4479014"/>
            <a:ext cx="4629150" cy="1295400"/>
            <a:chOff x="6553200" y="2347120"/>
            <a:chExt cx="4629150" cy="12954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FBA6355-3C48-7B2B-9D47-0E423DC227E3}"/>
                </a:ext>
              </a:extLst>
            </p:cNvPr>
            <p:cNvGrpSpPr/>
            <p:nvPr/>
          </p:nvGrpSpPr>
          <p:grpSpPr>
            <a:xfrm>
              <a:off x="6553200" y="2347120"/>
              <a:ext cx="4629150" cy="868362"/>
              <a:chOff x="6553200" y="2347120"/>
              <a:chExt cx="4629150" cy="868362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3FC9ECE-86F2-C47D-EDDF-D96F2551977D}"/>
                  </a:ext>
                </a:extLst>
              </p:cNvPr>
              <p:cNvSpPr/>
              <p:nvPr/>
            </p:nvSpPr>
            <p:spPr>
              <a:xfrm>
                <a:off x="6553200" y="2347120"/>
                <a:ext cx="4629150" cy="86836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66EBDF-255F-DA9E-99A3-BF85BDCBE329}"/>
                  </a:ext>
                </a:extLst>
              </p:cNvPr>
              <p:cNvSpPr txBox="1"/>
              <p:nvPr/>
            </p:nvSpPr>
            <p:spPr>
              <a:xfrm>
                <a:off x="6803651" y="2458135"/>
                <a:ext cx="1029449" cy="64633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latin typeface="Montserrat" panose="00000500000000000000" pitchFamily="2" charset="0"/>
                    <a:cs typeface="Poppins" panose="00000500000000000000" pitchFamily="2" charset="0"/>
                  </a:rPr>
                  <a:t>03</a:t>
                </a:r>
                <a:r>
                  <a:rPr lang="en-US" sz="3600" dirty="0">
                    <a:latin typeface="Poppins" panose="00000500000000000000" pitchFamily="2" charset="0"/>
                    <a:cs typeface="Poppins" panose="00000500000000000000" pitchFamily="2" charset="0"/>
                  </a:rPr>
                  <a:t> |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ACF54F0-9D62-9261-8CD4-9D8955BBC19C}"/>
                  </a:ext>
                </a:extLst>
              </p:cNvPr>
              <p:cNvSpPr txBox="1"/>
              <p:nvPr/>
            </p:nvSpPr>
            <p:spPr>
              <a:xfrm>
                <a:off x="7741728" y="2581245"/>
                <a:ext cx="3194634" cy="40011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Poppins" panose="00000500000000000000" pitchFamily="2" charset="0"/>
                    <a:cs typeface="Poppins" panose="00000500000000000000" pitchFamily="2" charset="0"/>
                  </a:rPr>
                  <a:t>Coming Soon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F656C8F-4731-FBA5-CBB3-6F9C5D813062}"/>
                </a:ext>
              </a:extLst>
            </p:cNvPr>
            <p:cNvGrpSpPr/>
            <p:nvPr/>
          </p:nvGrpSpPr>
          <p:grpSpPr>
            <a:xfrm>
              <a:off x="7516796" y="3071892"/>
              <a:ext cx="3543646" cy="570628"/>
              <a:chOff x="6038850" y="1756570"/>
              <a:chExt cx="4629150" cy="86836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926C041-4DBE-86F0-E80C-D2E4F24089D8}"/>
                  </a:ext>
                </a:extLst>
              </p:cNvPr>
              <p:cNvSpPr/>
              <p:nvPr/>
            </p:nvSpPr>
            <p:spPr>
              <a:xfrm>
                <a:off x="6038850" y="1756570"/>
                <a:ext cx="4629150" cy="86836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0000"/>
                  </a:gs>
                  <a:gs pos="100000">
                    <a:srgbClr val="FFC2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0B80BA-923A-CB32-2B24-5CC893CD3159}"/>
                  </a:ext>
                </a:extLst>
              </p:cNvPr>
              <p:cNvSpPr txBox="1"/>
              <p:nvPr/>
            </p:nvSpPr>
            <p:spPr>
              <a:xfrm>
                <a:off x="6266810" y="1974881"/>
                <a:ext cx="3831685" cy="42152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Key Performance Indicator (KPI)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164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0354-BC94-5796-8333-E116EA0C9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5" y="2556049"/>
            <a:ext cx="9582061" cy="1362075"/>
          </a:xfrm>
        </p:spPr>
        <p:txBody>
          <a:bodyPr vert="horz" anchor="ctr">
            <a:noAutofit/>
          </a:bodyPr>
          <a:lstStyle/>
          <a:p>
            <a:pPr algn="l"/>
            <a:r>
              <a:rPr lang="en-US" sz="8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CARA KERJA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03A0A-9F17-0195-B376-25CE98838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070" y="379015"/>
            <a:ext cx="753397" cy="324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39A9C9-6F6E-E5A3-EEF0-01109F9CB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4" y="351309"/>
            <a:ext cx="2220110" cy="3803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02DE9A-3424-AEDD-CAB7-4B4225D84378}"/>
              </a:ext>
            </a:extLst>
          </p:cNvPr>
          <p:cNvSpPr txBox="1"/>
          <p:nvPr/>
        </p:nvSpPr>
        <p:spPr>
          <a:xfrm>
            <a:off x="2830235" y="348176"/>
            <a:ext cx="1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Eras Demi ITC" panose="020B0805030504020804" pitchFamily="34" charset="0"/>
              </a:rPr>
              <a:t>X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367F74-5638-21CE-9F17-1B87B0AEBF9B}"/>
              </a:ext>
            </a:extLst>
          </p:cNvPr>
          <p:cNvSpPr txBox="1">
            <a:spLocks/>
          </p:cNvSpPr>
          <p:nvPr/>
        </p:nvSpPr>
        <p:spPr>
          <a:xfrm>
            <a:off x="475554" y="6316501"/>
            <a:ext cx="2071536" cy="380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5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PT Indonesian Tobacco Tbk.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A553E613-0659-4310-393D-D83ED95A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685-AE06-479F-9AA3-2BB4B9307AB7}" type="slidenum">
              <a:rPr lang="en-US" smtClean="0">
                <a:solidFill>
                  <a:srgbClr val="FFC200"/>
                </a:solidFill>
              </a:rPr>
              <a:t>4</a:t>
            </a:fld>
            <a:endParaRPr lang="en-US" dirty="0">
              <a:solidFill>
                <a:srgbClr val="FFC2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D2ADBF9-1427-3913-5986-6C765A54E96A}"/>
              </a:ext>
            </a:extLst>
          </p:cNvPr>
          <p:cNvSpPr/>
          <p:nvPr/>
        </p:nvSpPr>
        <p:spPr>
          <a:xfrm>
            <a:off x="3129070" y="5822232"/>
            <a:ext cx="2071536" cy="2071536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C2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80450A3-5A05-06C4-D733-3F33E2999813}"/>
              </a:ext>
            </a:extLst>
          </p:cNvPr>
          <p:cNvSpPr/>
          <p:nvPr/>
        </p:nvSpPr>
        <p:spPr>
          <a:xfrm>
            <a:off x="9756060" y="779542"/>
            <a:ext cx="4871880" cy="487188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FFC2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16C67EDE-483A-F8D5-AB74-3ACCE8F6569B}"/>
              </a:ext>
            </a:extLst>
          </p:cNvPr>
          <p:cNvSpPr/>
          <p:nvPr/>
        </p:nvSpPr>
        <p:spPr>
          <a:xfrm flipH="1">
            <a:off x="11420475" y="6086475"/>
            <a:ext cx="771525" cy="771525"/>
          </a:xfrm>
          <a:prstGeom prst="rtTriangl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C20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2221C9-766F-9C19-AF48-494C241158B2}"/>
              </a:ext>
            </a:extLst>
          </p:cNvPr>
          <p:cNvSpPr txBox="1">
            <a:spLocks/>
          </p:cNvSpPr>
          <p:nvPr/>
        </p:nvSpPr>
        <p:spPr>
          <a:xfrm>
            <a:off x="771525" y="3659280"/>
            <a:ext cx="9582061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err="1">
                <a:solidFill>
                  <a:srgbClr val="FFC2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Perubahan</a:t>
            </a:r>
            <a:r>
              <a:rPr lang="en-US" sz="3200" b="1" dirty="0">
                <a:solidFill>
                  <a:srgbClr val="FFC2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b="1" dirty="0" err="1">
                <a:solidFill>
                  <a:srgbClr val="FFC2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Dokumen</a:t>
            </a:r>
            <a:endParaRPr lang="en-US" sz="3200" b="1" dirty="0">
              <a:solidFill>
                <a:srgbClr val="FFC2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1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703A0A-9F17-0195-B376-25CE98838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070" y="379015"/>
            <a:ext cx="753397" cy="324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39A9C9-6F6E-E5A3-EEF0-01109F9CB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4" y="351309"/>
            <a:ext cx="2220110" cy="3803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02DE9A-3424-AEDD-CAB7-4B4225D84378}"/>
              </a:ext>
            </a:extLst>
          </p:cNvPr>
          <p:cNvSpPr txBox="1"/>
          <p:nvPr/>
        </p:nvSpPr>
        <p:spPr>
          <a:xfrm>
            <a:off x="2830235" y="348176"/>
            <a:ext cx="1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Eras Demi ITC" panose="020B0805030504020804" pitchFamily="34" charset="0"/>
              </a:rPr>
              <a:t>X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367F74-5638-21CE-9F17-1B87B0AEBF9B}"/>
              </a:ext>
            </a:extLst>
          </p:cNvPr>
          <p:cNvSpPr txBox="1">
            <a:spLocks/>
          </p:cNvSpPr>
          <p:nvPr/>
        </p:nvSpPr>
        <p:spPr>
          <a:xfrm>
            <a:off x="475554" y="6316501"/>
            <a:ext cx="2071536" cy="380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5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PT Indonesian Tobacco Tbk.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785FB2-419E-EE82-DB35-F5939F71B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485" y="1097113"/>
            <a:ext cx="6758842" cy="380379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FFC2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Document Control – </a:t>
            </a:r>
            <a:r>
              <a:rPr lang="en-US" sz="2400" b="1" dirty="0" err="1">
                <a:solidFill>
                  <a:srgbClr val="FFC2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Perubahan</a:t>
            </a:r>
            <a:r>
              <a:rPr lang="en-US" sz="2400" b="1" dirty="0">
                <a:solidFill>
                  <a:srgbClr val="FFC2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b="1" dirty="0" err="1">
                <a:solidFill>
                  <a:srgbClr val="FFC2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Dokumen</a:t>
            </a:r>
            <a:endParaRPr lang="en-US" sz="2400" b="1" dirty="0">
              <a:solidFill>
                <a:srgbClr val="FFC2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3AE0D-239F-7652-D0A8-07BF0212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685-AE06-479F-9AA3-2BB4B9307AB7}" type="slidenum">
              <a:rPr lang="en-US" smtClean="0">
                <a:solidFill>
                  <a:srgbClr val="FFC200"/>
                </a:solidFill>
              </a:rPr>
              <a:t>5</a:t>
            </a:fld>
            <a:endParaRPr lang="en-US" dirty="0">
              <a:solidFill>
                <a:srgbClr val="FFC2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A320F0-6EE6-5201-36DE-57E5682FB99C}"/>
              </a:ext>
            </a:extLst>
          </p:cNvPr>
          <p:cNvCxnSpPr>
            <a:cxnSpLocks/>
          </p:cNvCxnSpPr>
          <p:nvPr/>
        </p:nvCxnSpPr>
        <p:spPr>
          <a:xfrm>
            <a:off x="723900" y="1477492"/>
            <a:ext cx="653934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C43DE15-DA56-FD24-6A48-6409E18A2950}"/>
              </a:ext>
            </a:extLst>
          </p:cNvPr>
          <p:cNvSpPr/>
          <p:nvPr/>
        </p:nvSpPr>
        <p:spPr>
          <a:xfrm>
            <a:off x="3129070" y="5822232"/>
            <a:ext cx="2071536" cy="2071536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C2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078FEC-2620-4DF0-83FB-A5D0521C6DCD}"/>
              </a:ext>
            </a:extLst>
          </p:cNvPr>
          <p:cNvSpPr/>
          <p:nvPr/>
        </p:nvSpPr>
        <p:spPr>
          <a:xfrm>
            <a:off x="723899" y="2743201"/>
            <a:ext cx="10997046" cy="3017686"/>
          </a:xfrm>
          <a:prstGeom prst="roundRect">
            <a:avLst>
              <a:gd name="adj" fmla="val 6567"/>
            </a:avLst>
          </a:prstGeom>
          <a:gradFill flip="none" rotWithShape="1">
            <a:gsLst>
              <a:gs pos="0">
                <a:srgbClr val="FF0000"/>
              </a:gs>
              <a:gs pos="100000">
                <a:srgbClr val="FFC20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F65DF3-DBC8-73A4-51D8-EB8EA1351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09" y="2932534"/>
            <a:ext cx="10791825" cy="2664332"/>
          </a:xfrm>
          <a:prstGeom prst="rect">
            <a:avLst/>
          </a:prstGeo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1C3F0CE1-C7E7-60B7-5440-0A103ABDA801}"/>
              </a:ext>
            </a:extLst>
          </p:cNvPr>
          <p:cNvSpPr txBox="1">
            <a:spLocks/>
          </p:cNvSpPr>
          <p:nvPr/>
        </p:nvSpPr>
        <p:spPr>
          <a:xfrm>
            <a:off x="639485" y="1538837"/>
            <a:ext cx="11081460" cy="965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Klik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tombol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Buat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Perubahan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Dokumen</a:t>
            </a:r>
            <a:endParaRPr lang="en-US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8AFB19-EB3C-F13C-E0DB-48E57E0B215B}"/>
              </a:ext>
            </a:extLst>
          </p:cNvPr>
          <p:cNvCxnSpPr/>
          <p:nvPr/>
        </p:nvCxnSpPr>
        <p:spPr>
          <a:xfrm>
            <a:off x="9289473" y="3210791"/>
            <a:ext cx="692727" cy="218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722690A-669B-923E-2D8E-2097C6F50B68}"/>
              </a:ext>
            </a:extLst>
          </p:cNvPr>
          <p:cNvSpPr txBox="1"/>
          <p:nvPr/>
        </p:nvSpPr>
        <p:spPr>
          <a:xfrm>
            <a:off x="8987787" y="3023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3B17D229-D25B-8FD7-7160-4033788F9983}"/>
              </a:ext>
            </a:extLst>
          </p:cNvPr>
          <p:cNvSpPr/>
          <p:nvPr/>
        </p:nvSpPr>
        <p:spPr>
          <a:xfrm flipH="1">
            <a:off x="11420475" y="6086475"/>
            <a:ext cx="771525" cy="771525"/>
          </a:xfrm>
          <a:prstGeom prst="rtTriangl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C20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5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703A0A-9F17-0195-B376-25CE98838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070" y="379015"/>
            <a:ext cx="753397" cy="324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39A9C9-6F6E-E5A3-EEF0-01109F9CB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4" y="351309"/>
            <a:ext cx="2220110" cy="3803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02DE9A-3424-AEDD-CAB7-4B4225D84378}"/>
              </a:ext>
            </a:extLst>
          </p:cNvPr>
          <p:cNvSpPr txBox="1"/>
          <p:nvPr/>
        </p:nvSpPr>
        <p:spPr>
          <a:xfrm>
            <a:off x="2830235" y="348176"/>
            <a:ext cx="1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Eras Demi ITC" panose="020B0805030504020804" pitchFamily="34" charset="0"/>
              </a:rPr>
              <a:t>X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367F74-5638-21CE-9F17-1B87B0AEBF9B}"/>
              </a:ext>
            </a:extLst>
          </p:cNvPr>
          <p:cNvSpPr txBox="1">
            <a:spLocks/>
          </p:cNvSpPr>
          <p:nvPr/>
        </p:nvSpPr>
        <p:spPr>
          <a:xfrm>
            <a:off x="475554" y="6316501"/>
            <a:ext cx="2071536" cy="380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5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PT Indonesian Tobacco Tbk.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785FB2-419E-EE82-DB35-F5939F71B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485" y="1097113"/>
            <a:ext cx="6758842" cy="380379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FFC2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Document Control – </a:t>
            </a:r>
            <a:r>
              <a:rPr lang="en-US" sz="2400" b="1" dirty="0" err="1">
                <a:solidFill>
                  <a:srgbClr val="FFC2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Perubahan</a:t>
            </a:r>
            <a:r>
              <a:rPr lang="en-US" sz="2400" b="1" dirty="0">
                <a:solidFill>
                  <a:srgbClr val="FFC2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b="1" dirty="0" err="1">
                <a:solidFill>
                  <a:srgbClr val="FFC2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Dokumen</a:t>
            </a:r>
            <a:endParaRPr lang="en-US" sz="2400" b="1" dirty="0">
              <a:solidFill>
                <a:srgbClr val="FFC2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3AE0D-239F-7652-D0A8-07BF0212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685-AE06-479F-9AA3-2BB4B9307AB7}" type="slidenum">
              <a:rPr lang="en-US" smtClean="0">
                <a:solidFill>
                  <a:srgbClr val="FFC200"/>
                </a:solidFill>
              </a:rPr>
              <a:t>6</a:t>
            </a:fld>
            <a:endParaRPr lang="en-US" dirty="0">
              <a:solidFill>
                <a:srgbClr val="FFC2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A320F0-6EE6-5201-36DE-57E5682FB99C}"/>
              </a:ext>
            </a:extLst>
          </p:cNvPr>
          <p:cNvCxnSpPr>
            <a:cxnSpLocks/>
          </p:cNvCxnSpPr>
          <p:nvPr/>
        </p:nvCxnSpPr>
        <p:spPr>
          <a:xfrm>
            <a:off x="723900" y="1477492"/>
            <a:ext cx="653934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C43DE15-DA56-FD24-6A48-6409E18A2950}"/>
              </a:ext>
            </a:extLst>
          </p:cNvPr>
          <p:cNvSpPr/>
          <p:nvPr/>
        </p:nvSpPr>
        <p:spPr>
          <a:xfrm>
            <a:off x="3129070" y="5822232"/>
            <a:ext cx="2071536" cy="2071536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C2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078FEC-2620-4DF0-83FB-A5D0521C6DCD}"/>
              </a:ext>
            </a:extLst>
          </p:cNvPr>
          <p:cNvSpPr/>
          <p:nvPr/>
        </p:nvSpPr>
        <p:spPr>
          <a:xfrm>
            <a:off x="723899" y="2435003"/>
            <a:ext cx="10997046" cy="1213945"/>
          </a:xfrm>
          <a:prstGeom prst="roundRect">
            <a:avLst>
              <a:gd name="adj" fmla="val 6567"/>
            </a:avLst>
          </a:prstGeom>
          <a:gradFill flip="none" rotWithShape="1">
            <a:gsLst>
              <a:gs pos="0">
                <a:srgbClr val="FF0000"/>
              </a:gs>
              <a:gs pos="100000">
                <a:srgbClr val="FFC20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1C3F0CE1-C7E7-60B7-5440-0A103ABDA801}"/>
              </a:ext>
            </a:extLst>
          </p:cNvPr>
          <p:cNvSpPr txBox="1">
            <a:spLocks/>
          </p:cNvSpPr>
          <p:nvPr/>
        </p:nvSpPr>
        <p:spPr>
          <a:xfrm>
            <a:off x="639485" y="1538837"/>
            <a:ext cx="11081460" cy="965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Klik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tombol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Buat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No.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Formulir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Tombol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Buat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No.Formulir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otomatis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nomor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formulir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3B17D229-D25B-8FD7-7160-4033788F9983}"/>
              </a:ext>
            </a:extLst>
          </p:cNvPr>
          <p:cNvSpPr/>
          <p:nvPr/>
        </p:nvSpPr>
        <p:spPr>
          <a:xfrm flipH="1">
            <a:off x="11420475" y="6086475"/>
            <a:ext cx="771525" cy="771525"/>
          </a:xfrm>
          <a:prstGeom prst="rtTriangl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C20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7A3CC5-7034-7CDF-BEEF-412BBA87F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08" y="2591347"/>
            <a:ext cx="10791825" cy="93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3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703A0A-9F17-0195-B376-25CE98838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070" y="379015"/>
            <a:ext cx="753397" cy="324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39A9C9-6F6E-E5A3-EEF0-01109F9CB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4" y="351309"/>
            <a:ext cx="2220110" cy="3803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02DE9A-3424-AEDD-CAB7-4B4225D84378}"/>
              </a:ext>
            </a:extLst>
          </p:cNvPr>
          <p:cNvSpPr txBox="1"/>
          <p:nvPr/>
        </p:nvSpPr>
        <p:spPr>
          <a:xfrm>
            <a:off x="2830235" y="348176"/>
            <a:ext cx="1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Eras Demi ITC" panose="020B0805030504020804" pitchFamily="34" charset="0"/>
              </a:rPr>
              <a:t>X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367F74-5638-21CE-9F17-1B87B0AEBF9B}"/>
              </a:ext>
            </a:extLst>
          </p:cNvPr>
          <p:cNvSpPr txBox="1">
            <a:spLocks/>
          </p:cNvSpPr>
          <p:nvPr/>
        </p:nvSpPr>
        <p:spPr>
          <a:xfrm>
            <a:off x="475554" y="6316501"/>
            <a:ext cx="2071536" cy="380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5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PT Indonesian Tobacco Tbk.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785FB2-419E-EE82-DB35-F5939F71B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485" y="1097113"/>
            <a:ext cx="6758842" cy="380379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FFC2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Document Control – </a:t>
            </a:r>
            <a:r>
              <a:rPr lang="en-US" sz="2400" b="1" dirty="0" err="1">
                <a:solidFill>
                  <a:srgbClr val="FFC2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Perubahan</a:t>
            </a:r>
            <a:r>
              <a:rPr lang="en-US" sz="2400" b="1" dirty="0">
                <a:solidFill>
                  <a:srgbClr val="FFC2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b="1" dirty="0" err="1">
                <a:solidFill>
                  <a:srgbClr val="FFC2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Dokumen</a:t>
            </a:r>
            <a:endParaRPr lang="en-US" sz="2400" b="1" dirty="0">
              <a:solidFill>
                <a:srgbClr val="FFC2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3AE0D-239F-7652-D0A8-07BF0212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685-AE06-479F-9AA3-2BB4B9307AB7}" type="slidenum">
              <a:rPr lang="en-US" smtClean="0">
                <a:solidFill>
                  <a:srgbClr val="FFC200"/>
                </a:solidFill>
              </a:rPr>
              <a:t>7</a:t>
            </a:fld>
            <a:endParaRPr lang="en-US" dirty="0">
              <a:solidFill>
                <a:srgbClr val="FFC2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A320F0-6EE6-5201-36DE-57E5682FB99C}"/>
              </a:ext>
            </a:extLst>
          </p:cNvPr>
          <p:cNvCxnSpPr>
            <a:cxnSpLocks/>
          </p:cNvCxnSpPr>
          <p:nvPr/>
        </p:nvCxnSpPr>
        <p:spPr>
          <a:xfrm>
            <a:off x="723900" y="1477492"/>
            <a:ext cx="653934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C43DE15-DA56-FD24-6A48-6409E18A2950}"/>
              </a:ext>
            </a:extLst>
          </p:cNvPr>
          <p:cNvSpPr/>
          <p:nvPr/>
        </p:nvSpPr>
        <p:spPr>
          <a:xfrm>
            <a:off x="3129070" y="5822232"/>
            <a:ext cx="2071536" cy="2071536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C2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078FEC-2620-4DF0-83FB-A5D0521C6DCD}"/>
              </a:ext>
            </a:extLst>
          </p:cNvPr>
          <p:cNvSpPr/>
          <p:nvPr/>
        </p:nvSpPr>
        <p:spPr>
          <a:xfrm>
            <a:off x="2071051" y="3024901"/>
            <a:ext cx="8027410" cy="3137461"/>
          </a:xfrm>
          <a:prstGeom prst="roundRect">
            <a:avLst>
              <a:gd name="adj" fmla="val 6567"/>
            </a:avLst>
          </a:prstGeom>
          <a:gradFill flip="none" rotWithShape="1">
            <a:gsLst>
              <a:gs pos="0">
                <a:srgbClr val="FF0000"/>
              </a:gs>
              <a:gs pos="100000">
                <a:srgbClr val="FFC20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1C3F0CE1-C7E7-60B7-5440-0A103ABDA801}"/>
              </a:ext>
            </a:extLst>
          </p:cNvPr>
          <p:cNvSpPr txBox="1">
            <a:spLocks/>
          </p:cNvSpPr>
          <p:nvPr/>
        </p:nvSpPr>
        <p:spPr>
          <a:xfrm>
            <a:off x="639485" y="1491211"/>
            <a:ext cx="11081460" cy="24202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Buat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Formulir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Perubahan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Dokumen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sesuai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dokumen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diperbarui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Setelah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melakukan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inputan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semua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tekan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tombol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     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menambah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dan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muncul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1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“Detail </a:t>
            </a:r>
            <a:r>
              <a:rPr lang="en-US" sz="14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Formulir</a:t>
            </a:r>
            <a:r>
              <a:rPr lang="en-US" sz="1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”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Tombol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                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menyimpan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sementara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setelah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melakukan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inputan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Setelah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sudah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yakin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inputan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semua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klik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submit.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3B17D229-D25B-8FD7-7160-4033788F9983}"/>
              </a:ext>
            </a:extLst>
          </p:cNvPr>
          <p:cNvSpPr/>
          <p:nvPr/>
        </p:nvSpPr>
        <p:spPr>
          <a:xfrm flipH="1">
            <a:off x="11420475" y="6086475"/>
            <a:ext cx="771525" cy="771525"/>
          </a:xfrm>
          <a:prstGeom prst="rtTriangl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C20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40C7F86-8174-5E8B-EFCC-469547752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692" y="3170955"/>
            <a:ext cx="7664615" cy="287710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29A8125-4A49-C1DA-7E07-0BDE525F8BE0}"/>
              </a:ext>
            </a:extLst>
          </p:cNvPr>
          <p:cNvSpPr/>
          <p:nvPr/>
        </p:nvSpPr>
        <p:spPr>
          <a:xfrm>
            <a:off x="2287208" y="3419162"/>
            <a:ext cx="7572751" cy="1213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311EA2-9998-FA21-D60B-67AD60878E32}"/>
              </a:ext>
            </a:extLst>
          </p:cNvPr>
          <p:cNvSpPr txBox="1"/>
          <p:nvPr/>
        </p:nvSpPr>
        <p:spPr>
          <a:xfrm>
            <a:off x="8055017" y="380246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56E2B0-7C54-CD2E-4D8B-761FCC4689F0}"/>
              </a:ext>
            </a:extLst>
          </p:cNvPr>
          <p:cNvCxnSpPr>
            <a:cxnSpLocks/>
          </p:cNvCxnSpPr>
          <p:nvPr/>
        </p:nvCxnSpPr>
        <p:spPr>
          <a:xfrm>
            <a:off x="1821008" y="5456395"/>
            <a:ext cx="692727" cy="218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9664DE-D4D5-9515-1399-EA645784D511}"/>
              </a:ext>
            </a:extLst>
          </p:cNvPr>
          <p:cNvSpPr txBox="1"/>
          <p:nvPr/>
        </p:nvSpPr>
        <p:spPr>
          <a:xfrm>
            <a:off x="1533250" y="52312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DCE728-FE96-D024-A248-3B124FC233F9}"/>
              </a:ext>
            </a:extLst>
          </p:cNvPr>
          <p:cNvCxnSpPr>
            <a:cxnSpLocks/>
          </p:cNvCxnSpPr>
          <p:nvPr/>
        </p:nvCxnSpPr>
        <p:spPr>
          <a:xfrm flipH="1">
            <a:off x="3216903" y="5565499"/>
            <a:ext cx="385700" cy="193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F1AD3D-4360-6245-C031-DF9C045D58C3}"/>
              </a:ext>
            </a:extLst>
          </p:cNvPr>
          <p:cNvSpPr txBox="1"/>
          <p:nvPr/>
        </p:nvSpPr>
        <p:spPr>
          <a:xfrm>
            <a:off x="3602603" y="535131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8FB44C-E4B3-215C-ADBC-E5A4AB718356}"/>
              </a:ext>
            </a:extLst>
          </p:cNvPr>
          <p:cNvCxnSpPr>
            <a:cxnSpLocks/>
          </p:cNvCxnSpPr>
          <p:nvPr/>
        </p:nvCxnSpPr>
        <p:spPr>
          <a:xfrm flipH="1" flipV="1">
            <a:off x="9427203" y="3657600"/>
            <a:ext cx="114300" cy="368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67BE40D-7DDA-02E1-D230-DC97ADEB48AE}"/>
              </a:ext>
            </a:extLst>
          </p:cNvPr>
          <p:cNvSpPr txBox="1"/>
          <p:nvPr/>
        </p:nvSpPr>
        <p:spPr>
          <a:xfrm>
            <a:off x="9427203" y="400891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F0FD572-B36F-EB18-02EC-1333D84ED3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5611" y="1874212"/>
            <a:ext cx="382351" cy="34411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52494E3-84F3-EB0E-929D-19D193EDE3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5410" y="2221733"/>
            <a:ext cx="849779" cy="29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8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703A0A-9F17-0195-B376-25CE98838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070" y="379015"/>
            <a:ext cx="753397" cy="324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39A9C9-6F6E-E5A3-EEF0-01109F9CB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4" y="351309"/>
            <a:ext cx="2220110" cy="3803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02DE9A-3424-AEDD-CAB7-4B4225D84378}"/>
              </a:ext>
            </a:extLst>
          </p:cNvPr>
          <p:cNvSpPr txBox="1"/>
          <p:nvPr/>
        </p:nvSpPr>
        <p:spPr>
          <a:xfrm>
            <a:off x="2830235" y="348176"/>
            <a:ext cx="1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Eras Demi ITC" panose="020B0805030504020804" pitchFamily="34" charset="0"/>
              </a:rPr>
              <a:t>X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367F74-5638-21CE-9F17-1B87B0AEBF9B}"/>
              </a:ext>
            </a:extLst>
          </p:cNvPr>
          <p:cNvSpPr txBox="1">
            <a:spLocks/>
          </p:cNvSpPr>
          <p:nvPr/>
        </p:nvSpPr>
        <p:spPr>
          <a:xfrm>
            <a:off x="475554" y="6316501"/>
            <a:ext cx="2071536" cy="380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5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PT Indonesian Tobacco Tbk.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785FB2-419E-EE82-DB35-F5939F71B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485" y="1097113"/>
            <a:ext cx="6758842" cy="380379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FFC2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Document Control – </a:t>
            </a:r>
            <a:r>
              <a:rPr lang="en-US" sz="2400" b="1" dirty="0" err="1">
                <a:solidFill>
                  <a:srgbClr val="FFC2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Perubahan</a:t>
            </a:r>
            <a:r>
              <a:rPr lang="en-US" sz="2400" b="1" dirty="0">
                <a:solidFill>
                  <a:srgbClr val="FFC2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b="1" dirty="0" err="1">
                <a:solidFill>
                  <a:srgbClr val="FFC2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Dokumen</a:t>
            </a:r>
            <a:endParaRPr lang="en-US" sz="2400" b="1" dirty="0">
              <a:solidFill>
                <a:srgbClr val="FFC2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3AE0D-239F-7652-D0A8-07BF0212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685-AE06-479F-9AA3-2BB4B9307AB7}" type="slidenum">
              <a:rPr lang="en-US" smtClean="0">
                <a:solidFill>
                  <a:srgbClr val="FFC200"/>
                </a:solidFill>
              </a:rPr>
              <a:t>8</a:t>
            </a:fld>
            <a:endParaRPr lang="en-US" dirty="0">
              <a:solidFill>
                <a:srgbClr val="FFC2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A320F0-6EE6-5201-36DE-57E5682FB99C}"/>
              </a:ext>
            </a:extLst>
          </p:cNvPr>
          <p:cNvCxnSpPr>
            <a:cxnSpLocks/>
          </p:cNvCxnSpPr>
          <p:nvPr/>
        </p:nvCxnSpPr>
        <p:spPr>
          <a:xfrm>
            <a:off x="723900" y="1477492"/>
            <a:ext cx="653934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C43DE15-DA56-FD24-6A48-6409E18A2950}"/>
              </a:ext>
            </a:extLst>
          </p:cNvPr>
          <p:cNvSpPr/>
          <p:nvPr/>
        </p:nvSpPr>
        <p:spPr>
          <a:xfrm>
            <a:off x="3129070" y="5822232"/>
            <a:ext cx="2071536" cy="2071536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C2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078FEC-2620-4DF0-83FB-A5D0521C6DCD}"/>
              </a:ext>
            </a:extLst>
          </p:cNvPr>
          <p:cNvSpPr/>
          <p:nvPr/>
        </p:nvSpPr>
        <p:spPr>
          <a:xfrm>
            <a:off x="1975555" y="1914990"/>
            <a:ext cx="8240889" cy="4441359"/>
          </a:xfrm>
          <a:prstGeom prst="roundRect">
            <a:avLst>
              <a:gd name="adj" fmla="val 6567"/>
            </a:avLst>
          </a:prstGeom>
          <a:gradFill flip="none" rotWithShape="1">
            <a:gsLst>
              <a:gs pos="0">
                <a:srgbClr val="FF0000"/>
              </a:gs>
              <a:gs pos="100000">
                <a:srgbClr val="FFC20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1C3F0CE1-C7E7-60B7-5440-0A103ABDA801}"/>
              </a:ext>
            </a:extLst>
          </p:cNvPr>
          <p:cNvSpPr txBox="1">
            <a:spLocks/>
          </p:cNvSpPr>
          <p:nvPr/>
        </p:nvSpPr>
        <p:spPr>
          <a:xfrm>
            <a:off x="639485" y="1561415"/>
            <a:ext cx="11081460" cy="96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Hasil detail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perubahan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dokumen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Dokumen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diverifikasi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oleh </a:t>
            </a:r>
            <a:r>
              <a:rPr lang="en-US" sz="1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“Document Control”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sz="1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“Management Representative”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US" sz="14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3B17D229-D25B-8FD7-7160-4033788F9983}"/>
              </a:ext>
            </a:extLst>
          </p:cNvPr>
          <p:cNvSpPr/>
          <p:nvPr/>
        </p:nvSpPr>
        <p:spPr>
          <a:xfrm flipH="1">
            <a:off x="11420475" y="6086475"/>
            <a:ext cx="771525" cy="771525"/>
          </a:xfrm>
          <a:prstGeom prst="rtTriangl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C20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1CDEC5-F348-9B80-BB52-867CFE67B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612" y="1985513"/>
            <a:ext cx="7824775" cy="430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5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0354-BC94-5796-8333-E116EA0C9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5" y="2556049"/>
            <a:ext cx="9582061" cy="1362075"/>
          </a:xfrm>
        </p:spPr>
        <p:txBody>
          <a:bodyPr vert="horz" anchor="ctr">
            <a:noAutofit/>
          </a:bodyPr>
          <a:lstStyle/>
          <a:p>
            <a:pPr algn="l"/>
            <a:r>
              <a:rPr lang="en-US" sz="8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CARA KERJA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03A0A-9F17-0195-B376-25CE98838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070" y="379015"/>
            <a:ext cx="753397" cy="324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39A9C9-6F6E-E5A3-EEF0-01109F9CB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4" y="351309"/>
            <a:ext cx="2220110" cy="3803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02DE9A-3424-AEDD-CAB7-4B4225D84378}"/>
              </a:ext>
            </a:extLst>
          </p:cNvPr>
          <p:cNvSpPr txBox="1"/>
          <p:nvPr/>
        </p:nvSpPr>
        <p:spPr>
          <a:xfrm>
            <a:off x="2830235" y="348176"/>
            <a:ext cx="1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Eras Demi ITC" panose="020B0805030504020804" pitchFamily="34" charset="0"/>
              </a:rPr>
              <a:t>X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367F74-5638-21CE-9F17-1B87B0AEBF9B}"/>
              </a:ext>
            </a:extLst>
          </p:cNvPr>
          <p:cNvSpPr txBox="1">
            <a:spLocks/>
          </p:cNvSpPr>
          <p:nvPr/>
        </p:nvSpPr>
        <p:spPr>
          <a:xfrm>
            <a:off x="475554" y="6316501"/>
            <a:ext cx="2071536" cy="380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5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PT Indonesian Tobacco Tbk.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A553E613-0659-4310-393D-D83ED95A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685-AE06-479F-9AA3-2BB4B9307AB7}" type="slidenum">
              <a:rPr lang="en-US" smtClean="0">
                <a:solidFill>
                  <a:srgbClr val="FFC200"/>
                </a:solidFill>
              </a:rPr>
              <a:t>9</a:t>
            </a:fld>
            <a:endParaRPr lang="en-US" dirty="0">
              <a:solidFill>
                <a:srgbClr val="FFC2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D2ADBF9-1427-3913-5986-6C765A54E96A}"/>
              </a:ext>
            </a:extLst>
          </p:cNvPr>
          <p:cNvSpPr/>
          <p:nvPr/>
        </p:nvSpPr>
        <p:spPr>
          <a:xfrm>
            <a:off x="3129070" y="5822232"/>
            <a:ext cx="2071536" cy="2071536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C2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80450A3-5A05-06C4-D733-3F33E2999813}"/>
              </a:ext>
            </a:extLst>
          </p:cNvPr>
          <p:cNvSpPr/>
          <p:nvPr/>
        </p:nvSpPr>
        <p:spPr>
          <a:xfrm>
            <a:off x="9756060" y="779542"/>
            <a:ext cx="4871880" cy="487188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FFC2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16C67EDE-483A-F8D5-AB74-3ACCE8F6569B}"/>
              </a:ext>
            </a:extLst>
          </p:cNvPr>
          <p:cNvSpPr/>
          <p:nvPr/>
        </p:nvSpPr>
        <p:spPr>
          <a:xfrm flipH="1">
            <a:off x="11420475" y="6086475"/>
            <a:ext cx="771525" cy="771525"/>
          </a:xfrm>
          <a:prstGeom prst="rtTriangl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C20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2221C9-766F-9C19-AF48-494C241158B2}"/>
              </a:ext>
            </a:extLst>
          </p:cNvPr>
          <p:cNvSpPr txBox="1">
            <a:spLocks/>
          </p:cNvSpPr>
          <p:nvPr/>
        </p:nvSpPr>
        <p:spPr>
          <a:xfrm>
            <a:off x="771525" y="3659280"/>
            <a:ext cx="9582061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FFC2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File Manager</a:t>
            </a:r>
          </a:p>
        </p:txBody>
      </p:sp>
    </p:spTree>
    <p:extLst>
      <p:ext uri="{BB962C8B-B14F-4D97-AF65-F5344CB8AC3E}">
        <p14:creationId xmlns:p14="http://schemas.microsoft.com/office/powerpoint/2010/main" val="291767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293</Words>
  <Application>Microsoft Office PowerPoint</Application>
  <PresentationFormat>Widescreen</PresentationFormat>
  <Paragraphs>77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Eras Demi ITC</vt:lpstr>
      <vt:lpstr>Montserrat</vt:lpstr>
      <vt:lpstr>Poppins</vt:lpstr>
      <vt:lpstr>Office Theme</vt:lpstr>
      <vt:lpstr>SIAP</vt:lpstr>
      <vt:lpstr>About Us</vt:lpstr>
      <vt:lpstr>Categories</vt:lpstr>
      <vt:lpstr>CARA KERJA</vt:lpstr>
      <vt:lpstr>Document Control – Perubahan Dokumen</vt:lpstr>
      <vt:lpstr>Document Control – Perubahan Dokumen</vt:lpstr>
      <vt:lpstr>Document Control – Perubahan Dokumen</vt:lpstr>
      <vt:lpstr>Document Control – Perubahan Dokumen</vt:lpstr>
      <vt:lpstr>CARA KERJA</vt:lpstr>
      <vt:lpstr>Document Control – File Manager</vt:lpstr>
      <vt:lpstr>Categories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SIAP</dc:title>
  <dc:creator>PT Indonesian Tobacco Tbk.</dc:creator>
  <cp:lastModifiedBy>PT Indonesian Tobacco Tbk.</cp:lastModifiedBy>
  <cp:revision>18</cp:revision>
  <dcterms:created xsi:type="dcterms:W3CDTF">2023-11-01T05:35:34Z</dcterms:created>
  <dcterms:modified xsi:type="dcterms:W3CDTF">2023-11-02T05:48:42Z</dcterms:modified>
</cp:coreProperties>
</file>