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4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9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90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2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4096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7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7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9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2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7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6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1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2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0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0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93760" y="2393055"/>
            <a:ext cx="59307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050" dirty="0">
                <a:latin typeface="黑体" panose="02010609060101010101" pitchFamily="49" charset="-122"/>
                <a:ea typeface="黑体" panose="02010609060101010101" pitchFamily="49" charset="-122"/>
              </a:rPr>
              <a:t>SQLMAP API</a:t>
            </a:r>
            <a:r>
              <a:rPr lang="zh-CN" altLang="en-US" sz="405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405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405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4050" dirty="0">
                <a:latin typeface="黑体" panose="02010609060101010101" pitchFamily="49" charset="-122"/>
                <a:ea typeface="黑体" panose="02010609060101010101" pitchFamily="49" charset="-122"/>
              </a:rPr>
              <a:t>    SQLI</a:t>
            </a:r>
            <a:r>
              <a:rPr lang="zh-CN" altLang="en-US" sz="4050" dirty="0">
                <a:latin typeface="黑体" panose="02010609060101010101" pitchFamily="49" charset="-122"/>
                <a:ea typeface="黑体" panose="02010609060101010101" pitchFamily="49" charset="-122"/>
              </a:rPr>
              <a:t>注入工具的实现</a:t>
            </a:r>
            <a:endParaRPr lang="zh-CN" altLang="en-US" sz="4050" dirty="0"/>
          </a:p>
        </p:txBody>
      </p:sp>
      <p:sp>
        <p:nvSpPr>
          <p:cNvPr id="5" name="文本框 4"/>
          <p:cNvSpPr txBox="1"/>
          <p:nvPr/>
        </p:nvSpPr>
        <p:spPr>
          <a:xfrm>
            <a:off x="4655713" y="5165233"/>
            <a:ext cx="45784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2016.1.17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1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8411" y="1118047"/>
            <a:ext cx="6059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四、注入实例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0460" y="1736233"/>
            <a:ext cx="676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获取目标数据库名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13553" r="59563" b="5887"/>
          <a:stretch/>
        </p:blipFill>
        <p:spPr>
          <a:xfrm>
            <a:off x="6156101" y="98536"/>
            <a:ext cx="2987688" cy="46542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8" t="4407" r="12682" b="13002"/>
          <a:stretch/>
        </p:blipFill>
        <p:spPr>
          <a:xfrm>
            <a:off x="425002" y="2169753"/>
            <a:ext cx="5754132" cy="360258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0460" y="1748577"/>
            <a:ext cx="676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获取目标数据库下的表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898" r="10564" b="1789"/>
          <a:stretch/>
        </p:blipFill>
        <p:spPr>
          <a:xfrm>
            <a:off x="328411" y="2446986"/>
            <a:ext cx="5859265" cy="3943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-305" r="10422" b="557"/>
          <a:stretch/>
        </p:blipFill>
        <p:spPr>
          <a:xfrm>
            <a:off x="305379" y="2182097"/>
            <a:ext cx="5850722" cy="419388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20459" y="1716106"/>
            <a:ext cx="676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获取表中的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2" t="46490" r="31971" b="35285"/>
          <a:stretch/>
        </p:blipFill>
        <p:spPr>
          <a:xfrm>
            <a:off x="840736" y="2849240"/>
            <a:ext cx="4211392" cy="95303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20458" y="1738921"/>
            <a:ext cx="676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获取其中的用户名和密码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5" t="57081" r="35212" b="25678"/>
          <a:stretch/>
        </p:blipFill>
        <p:spPr>
          <a:xfrm>
            <a:off x="840736" y="4299985"/>
            <a:ext cx="3863662" cy="90152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20458" y="1711076"/>
            <a:ext cx="676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登录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4" y="2189880"/>
            <a:ext cx="7006107" cy="400656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47" y="2172441"/>
            <a:ext cx="7194719" cy="41144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4" y="2192568"/>
            <a:ext cx="7727324" cy="44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7" grpId="0"/>
      <p:bldP spid="7" grpId="1"/>
      <p:bldP spid="10" grpId="0"/>
      <p:bldP spid="10" grpId="1"/>
      <p:bldP spid="12" grpId="0"/>
      <p:bldP spid="12" grpId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8411" y="1118047"/>
            <a:ext cx="3622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一、项目简介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03986" y="2238510"/>
            <a:ext cx="566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Sqlmap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：一个开源的渗透测试工具，可以自动检测和利用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注入漏洞和接管数据库服务器的过程。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3986" y="2997325"/>
            <a:ext cx="566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SqlmapApi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Sqlmap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的一个拓展接口，以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服务的方式向用户提供更加高效方便的任务管理机制。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03985" y="3747625"/>
            <a:ext cx="5660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Autosqli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：利用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sqlmapapi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的接口建立的一个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应用，提供比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sqlmapapi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更加人性化的和方便的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注入服务。</a:t>
            </a:r>
          </a:p>
        </p:txBody>
      </p:sp>
    </p:spTree>
    <p:extLst>
      <p:ext uri="{BB962C8B-B14F-4D97-AF65-F5344CB8AC3E}">
        <p14:creationId xmlns:p14="http://schemas.microsoft.com/office/powerpoint/2010/main" val="37414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20461" y="1736233"/>
            <a:ext cx="566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Sqlmap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注入：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8411" y="1118047"/>
            <a:ext cx="3622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一、项目简介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20461" y="1719605"/>
            <a:ext cx="566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SqlmapApi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注入：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20461" y="1743646"/>
            <a:ext cx="566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Autosqli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注入：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1" y="2169753"/>
            <a:ext cx="6972300" cy="4400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" y="2536392"/>
            <a:ext cx="4408768" cy="27825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96" y="2536392"/>
            <a:ext cx="4408767" cy="27825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2" y="2201847"/>
            <a:ext cx="7353837" cy="40735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2" y="2184579"/>
            <a:ext cx="7353837" cy="42054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9" y="2184579"/>
            <a:ext cx="7353837" cy="420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6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/>
      <p:bldP spid="10" grpId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8411" y="1118047"/>
            <a:ext cx="3622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二、研究路线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0461" y="1736233"/>
            <a:ext cx="56602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建立开发环境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42622" y="2169753"/>
            <a:ext cx="486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开发语言：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应用框架：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Flask</a:t>
            </a: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主要工具：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sqlmap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sqlmapapi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环境：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Ubuntu15.10  python2.7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0461" y="3618936"/>
            <a:ext cx="56602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一个简单的程序实现与</a:t>
            </a:r>
            <a:r>
              <a:rPr lang="en-US" altLang="zh-CN" sz="2100" dirty="0" err="1">
                <a:latin typeface="黑体" panose="02010609060101010101" pitchFamily="49" charset="-122"/>
                <a:ea typeface="黑体" panose="02010609060101010101" pitchFamily="49" charset="-122"/>
              </a:rPr>
              <a:t>sqlmapapi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的通信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54" y="4034434"/>
            <a:ext cx="5876925" cy="2124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52" y="1757899"/>
            <a:ext cx="6715528" cy="41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8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8411" y="1118047"/>
            <a:ext cx="3622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二、研究路线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0461" y="1736233"/>
            <a:ext cx="56602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42622" y="2169753"/>
            <a:ext cx="486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JavaScript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构建基本的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页面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20461" y="3618936"/>
            <a:ext cx="566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加入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去重、数据库、分布式计算和会话管理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1" y="1736233"/>
            <a:ext cx="8385923" cy="47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80982" y="2319763"/>
            <a:ext cx="4612246" cy="40907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28411" y="1118047"/>
            <a:ext cx="4694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三、主要功能和技术原理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2501" y="1744178"/>
            <a:ext cx="566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服务模型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12505" y="3877341"/>
            <a:ext cx="1410236" cy="975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客户端浏览器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77370" y="3877340"/>
            <a:ext cx="1410236" cy="975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AutoSqli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311724" y="2901765"/>
            <a:ext cx="1410236" cy="975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Sqlmap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860928" y="3899879"/>
            <a:ext cx="953036" cy="953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目标服务器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311724" y="4852915"/>
            <a:ext cx="1410236" cy="975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Sqlmap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流程图: 磁盘 11"/>
          <p:cNvSpPr/>
          <p:nvPr/>
        </p:nvSpPr>
        <p:spPr>
          <a:xfrm>
            <a:off x="2738356" y="2403655"/>
            <a:ext cx="1068944" cy="9962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sqlite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32381" y="4211392"/>
            <a:ext cx="9449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标注 22"/>
          <p:cNvSpPr/>
          <p:nvPr/>
        </p:nvSpPr>
        <p:spPr>
          <a:xfrm>
            <a:off x="1622741" y="2663173"/>
            <a:ext cx="1442431" cy="1390918"/>
          </a:xfrm>
          <a:prstGeom prst="wedgeRectCallou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建立任务请求（目标网址、参数）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4816700" y="350806"/>
            <a:ext cx="4121239" cy="1758765"/>
          </a:xfrm>
          <a:prstGeom prst="foldedCorner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检查数据库，获得一个较空闲的</a:t>
            </a:r>
            <a:r>
              <a:rPr lang="en-US" altLang="zh-CN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sqlmap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将用户的请求发送给</a:t>
            </a:r>
            <a:r>
              <a:rPr lang="en-US" altLang="zh-CN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sqlmap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服务器，并写入数据库，等待用户开始任务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162821" y="3399875"/>
            <a:ext cx="5382" cy="472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364591" y="3427869"/>
            <a:ext cx="11410" cy="472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987606" y="3335628"/>
            <a:ext cx="1324118" cy="875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折角形 39"/>
          <p:cNvSpPr/>
          <p:nvPr/>
        </p:nvSpPr>
        <p:spPr>
          <a:xfrm>
            <a:off x="4816699" y="338136"/>
            <a:ext cx="4121239" cy="1758765"/>
          </a:xfrm>
          <a:prstGeom prst="foldedCorner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通知</a:t>
            </a:r>
            <a:r>
              <a:rPr lang="en-US" altLang="zh-CN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sqlmap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服务器开始该任务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开启一个线程托管该任务，该线程将持续与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sqlmap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服务器交互以获取最新的执行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987606" y="3635925"/>
            <a:ext cx="1324118" cy="849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765019" y="3335628"/>
            <a:ext cx="1272820" cy="7250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 flipV="1">
            <a:off x="6635842" y="3563941"/>
            <a:ext cx="1223435" cy="6817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标注 55"/>
          <p:cNvSpPr/>
          <p:nvPr/>
        </p:nvSpPr>
        <p:spPr>
          <a:xfrm>
            <a:off x="1632381" y="2640169"/>
            <a:ext cx="1442431" cy="1390918"/>
          </a:xfrm>
          <a:prstGeom prst="wedgeRectCallou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开始任务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00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7" grpId="0" animBg="1"/>
      <p:bldP spid="10" grpId="0" animBg="1"/>
      <p:bldP spid="4" grpId="0" animBg="1"/>
      <p:bldP spid="11" grpId="0" animBg="1"/>
      <p:bldP spid="12" grpId="0" animBg="1"/>
      <p:bldP spid="23" grpId="0" animBg="1"/>
      <p:bldP spid="23" grpId="1" animBg="1"/>
      <p:bldP spid="24" grpId="0" animBg="1"/>
      <p:bldP spid="24" grpId="1" animBg="1"/>
      <p:bldP spid="40" grpId="0" animBg="1"/>
      <p:bldP spid="56" grpId="0" animBg="1"/>
      <p:bldP spid="5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8411" y="1118047"/>
            <a:ext cx="6059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三、主要功能和技术原理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0461" y="1736233"/>
            <a:ext cx="566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预计主要功能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折角形 2"/>
          <p:cNvSpPr/>
          <p:nvPr/>
        </p:nvSpPr>
        <p:spPr>
          <a:xfrm>
            <a:off x="1326525" y="2485623"/>
            <a:ext cx="1262130" cy="85000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基本检测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921358" y="2472744"/>
            <a:ext cx="1262130" cy="85000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自定义任务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折角形 9"/>
          <p:cNvSpPr/>
          <p:nvPr/>
        </p:nvSpPr>
        <p:spPr>
          <a:xfrm>
            <a:off x="4516191" y="2472743"/>
            <a:ext cx="1262130" cy="85000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日志记录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折角形 10"/>
          <p:cNvSpPr/>
          <p:nvPr/>
        </p:nvSpPr>
        <p:spPr>
          <a:xfrm>
            <a:off x="6111024" y="2472742"/>
            <a:ext cx="1262130" cy="85000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任务调度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折角形 11"/>
          <p:cNvSpPr/>
          <p:nvPr/>
        </p:nvSpPr>
        <p:spPr>
          <a:xfrm>
            <a:off x="1326525" y="3874392"/>
            <a:ext cx="1262130" cy="85000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去重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2921358" y="3898000"/>
            <a:ext cx="1262130" cy="85000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注入结果处理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折角形 13"/>
          <p:cNvSpPr/>
          <p:nvPr/>
        </p:nvSpPr>
        <p:spPr>
          <a:xfrm>
            <a:off x="4516191" y="3908729"/>
            <a:ext cx="1262130" cy="85000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分布式计算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折角形 14"/>
          <p:cNvSpPr/>
          <p:nvPr/>
        </p:nvSpPr>
        <p:spPr>
          <a:xfrm>
            <a:off x="6111024" y="3908729"/>
            <a:ext cx="1262130" cy="85000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任务池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折角形 15"/>
          <p:cNvSpPr/>
          <p:nvPr/>
        </p:nvSpPr>
        <p:spPr>
          <a:xfrm>
            <a:off x="1326525" y="5250282"/>
            <a:ext cx="1262130" cy="85000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管理界面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折角形 16"/>
          <p:cNvSpPr/>
          <p:nvPr/>
        </p:nvSpPr>
        <p:spPr>
          <a:xfrm>
            <a:off x="2921358" y="5250281"/>
            <a:ext cx="1262130" cy="850005"/>
          </a:xfrm>
          <a:prstGeom prst="foldedCorne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代理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2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8411" y="1118047"/>
            <a:ext cx="6059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三、主要功能和技术原理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0461" y="1736233"/>
            <a:ext cx="566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主要技术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折角形 2"/>
          <p:cNvSpPr/>
          <p:nvPr/>
        </p:nvSpPr>
        <p:spPr>
          <a:xfrm>
            <a:off x="1326525" y="2485623"/>
            <a:ext cx="1262130" cy="85000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Flask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921358" y="2472744"/>
            <a:ext cx="1262130" cy="85000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SQLite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折角形 9"/>
          <p:cNvSpPr/>
          <p:nvPr/>
        </p:nvSpPr>
        <p:spPr>
          <a:xfrm>
            <a:off x="4516191" y="2472743"/>
            <a:ext cx="1262130" cy="85000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Ajax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折角形 10"/>
          <p:cNvSpPr/>
          <p:nvPr/>
        </p:nvSpPr>
        <p:spPr>
          <a:xfrm>
            <a:off x="6111024" y="2472742"/>
            <a:ext cx="1262130" cy="85000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0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8411" y="1118047"/>
            <a:ext cx="6059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四、注入实例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0460" y="1736233"/>
            <a:ext cx="676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目标网站：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://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henecia.jp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注入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点：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http://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henecia.jp/goodsnews/detail.php?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nid=63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0" y="2382564"/>
            <a:ext cx="6244410" cy="313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368</Words>
  <Application>Microsoft Office PowerPoint</Application>
  <PresentationFormat>全屏显示(4:3)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方正姚体</vt:lpstr>
      <vt:lpstr>黑体</vt:lpstr>
      <vt:lpstr>华文新魏</vt:lpstr>
      <vt:lpstr>Arial</vt:lpstr>
      <vt:lpstr>Trebuchet MS</vt:lpstr>
      <vt:lpstr>Wingdings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HD-Sniper Lee</dc:creator>
  <cp:lastModifiedBy>HD-Sniper Lee</cp:lastModifiedBy>
  <cp:revision>18</cp:revision>
  <dcterms:created xsi:type="dcterms:W3CDTF">2016-01-17T09:10:35Z</dcterms:created>
  <dcterms:modified xsi:type="dcterms:W3CDTF">2016-01-21T09:57:08Z</dcterms:modified>
</cp:coreProperties>
</file>